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7.xml" ContentType="application/vnd.openxmlformats-officedocument.presentationml.notesSlide+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1.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2.xml" ContentType="application/vnd.openxmlformats-officedocument.presentationml.notesSlide+xml"/>
  <Override PartName="/ppt/tags/tag98.xml" ContentType="application/vnd.openxmlformats-officedocument.presentationml.tags+xml"/>
  <Override PartName="/ppt/notesSlides/notesSlide13.xml" ContentType="application/vnd.openxmlformats-officedocument.presentationml.notesSlide+xml"/>
  <Override PartName="/ppt/tags/tag99.xml" ContentType="application/vnd.openxmlformats-officedocument.presentationml.tags+xml"/>
  <Override PartName="/ppt/notesSlides/notesSlide14.xml" ContentType="application/vnd.openxmlformats-officedocument.presentationml.notesSlide+xml"/>
  <Override PartName="/ppt/tags/tag100.xml" ContentType="application/vnd.openxmlformats-officedocument.presentationml.tags+xml"/>
  <Override PartName="/ppt/notesSlides/notesSlide15.xml" ContentType="application/vnd.openxmlformats-officedocument.presentationml.notesSlide+xml"/>
  <Override PartName="/ppt/tags/tag101.xml" ContentType="application/vnd.openxmlformats-officedocument.presentationml.tags+xml"/>
  <Override PartName="/ppt/notesSlides/notesSlide1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17.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18.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19.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20.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21.xml" ContentType="application/vnd.openxmlformats-officedocument.presentationml.notesSlide+xml"/>
  <Override PartName="/ppt/tags/tag387.xml" ContentType="application/vnd.openxmlformats-officedocument.presentationml.tags+xml"/>
  <Override PartName="/ppt/tags/tag388.xml" ContentType="application/vnd.openxmlformats-officedocument.presentationml.tags+xml"/>
  <Override PartName="/ppt/notesSlides/notesSlide22.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notesSlides/notesSlide23.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notesSlides/notesSlide24.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notesSlides/notesSlide25.xml" ContentType="application/vnd.openxmlformats-officedocument.presentationml.notesSlide+xml"/>
  <Override PartName="/ppt/ink/ink1.xml" ContentType="application/inkml+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26.xml" ContentType="application/vnd.openxmlformats-officedocument.presentationml.notesSlid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notesSlides/notesSlide27.xml" ContentType="application/vnd.openxmlformats-officedocument.presentationml.notesSlide+xml"/>
  <Override PartName="/ppt/tags/tag404.xml" ContentType="application/vnd.openxmlformats-officedocument.presentationml.tags+xml"/>
  <Override PartName="/ppt/tags/tag405.xml" ContentType="application/vnd.openxmlformats-officedocument.presentationml.tags+xml"/>
  <Override PartName="/ppt/notesSlides/notesSlide28.xml" ContentType="application/vnd.openxmlformats-officedocument.presentationml.notesSlid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29.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notesSlides/notesSlide30.xml" ContentType="application/vnd.openxmlformats-officedocument.presentationml.notesSlide+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31.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notesSlides/notesSlide32.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notesSlides/notesSlide33.xml" ContentType="application/vnd.openxmlformats-officedocument.presentationml.notesSlide+xml"/>
  <Override PartName="/ppt/tags/tag497.xml" ContentType="application/vnd.openxmlformats-officedocument.presentationml.tags+xml"/>
  <Override PartName="/ppt/tags/tag498.xml" ContentType="application/vnd.openxmlformats-officedocument.presentationml.tags+xml"/>
  <Override PartName="/ppt/notesSlides/notesSlide34.xml" ContentType="application/vnd.openxmlformats-officedocument.presentationml.notesSlide+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notesSlides/notesSlide35.xml" ContentType="application/vnd.openxmlformats-officedocument.presentationml.notesSlide+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notesSlides/notesSlide36.xml" ContentType="application/vnd.openxmlformats-officedocument.presentationml.notesSlide+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notesSlides/notesSlide37.xml" ContentType="application/vnd.openxmlformats-officedocument.presentationml.notesSlide+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notesSlides/notesSlide38.xml" ContentType="application/vnd.openxmlformats-officedocument.presentationml.notesSlide+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notesSlides/notesSlide39.xml" ContentType="application/vnd.openxmlformats-officedocument.presentationml.notesSlide+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notesSlides/notesSlide40.xml" ContentType="application/vnd.openxmlformats-officedocument.presentationml.notesSlide+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notesSlides/notesSlide41.xml" ContentType="application/vnd.openxmlformats-officedocument.presentationml.notesSlide+xml"/>
  <Override PartName="/ppt/tags/tag723.xml" ContentType="application/vnd.openxmlformats-officedocument.presentationml.tags+xml"/>
  <Override PartName="/ppt/tags/tag72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725.xml" ContentType="application/vnd.openxmlformats-officedocument.presentationml.tags+xml"/>
  <Override PartName="/ppt/notesSlides/notesSlide44.xml" ContentType="application/vnd.openxmlformats-officedocument.presentationml.notesSlid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ink/ink2.xml" ContentType="application/inkml+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ink/ink3.xml" ContentType="application/inkml+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ink/ink4.xml" ContentType="application/inkml+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notesSlides/notesSlide45.xml" ContentType="application/vnd.openxmlformats-officedocument.presentationml.notesSlide+xml"/>
  <Override PartName="/ppt/ink/ink5.xml" ContentType="application/inkml+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notesSlides/notesSlide46.xml" ContentType="application/vnd.openxmlformats-officedocument.presentationml.notesSlide+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notesSlides/notesSlide47.xml" ContentType="application/vnd.openxmlformats-officedocument.presentationml.notesSlide+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notesSlides/notesSlide48.xml" ContentType="application/vnd.openxmlformats-officedocument.presentationml.notesSlide+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notesSlides/notesSlide49.xml" ContentType="application/vnd.openxmlformats-officedocument.presentationml.notesSlide+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notesSlides/notesSlide50.xml" ContentType="application/vnd.openxmlformats-officedocument.presentationml.notesSlide+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notesSlides/notesSlide51.xml" ContentType="application/vnd.openxmlformats-officedocument.presentationml.notesSlide+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notesSlides/notesSlide52.xml" ContentType="application/vnd.openxmlformats-officedocument.presentationml.notesSlide+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notesSlides/notesSlide53.xml" ContentType="application/vnd.openxmlformats-officedocument.presentationml.notesSlide+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notesSlides/notesSlide54.xml" ContentType="application/vnd.openxmlformats-officedocument.presentationml.notesSlide+xml"/>
  <Override PartName="/ppt/ink/ink6.xml" ContentType="application/inkml+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notesSlides/notesSlide55.xml" ContentType="application/vnd.openxmlformats-officedocument.presentationml.notesSlide+xml"/>
  <Override PartName="/ppt/ink/ink7.xml" ContentType="application/inkml+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252.xml" ContentType="application/vnd.openxmlformats-officedocument.presentationml.tags+xml"/>
  <Override PartName="/ppt/tags/tag1253.xml" ContentType="application/vnd.openxmlformats-officedocument.presentationml.tags+xml"/>
  <Override PartName="/ppt/notesSlides/notesSlide58.xml" ContentType="application/vnd.openxmlformats-officedocument.presentationml.notesSlide+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notesSlides/notesSlide59.xml" ContentType="application/vnd.openxmlformats-officedocument.presentationml.notesSlide+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notesSlides/notesSlide60.xml" ContentType="application/vnd.openxmlformats-officedocument.presentationml.notesSlide+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notesSlides/notesSlide61.xml" ContentType="application/vnd.openxmlformats-officedocument.presentationml.notesSlide+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notesSlides/notesSlide62.xml" ContentType="application/vnd.openxmlformats-officedocument.presentationml.notesSlide+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notesSlides/notesSlide63.xml" ContentType="application/vnd.openxmlformats-officedocument.presentationml.notesSlide+xml"/>
  <Override PartName="/ppt/tags/tag1305.xml" ContentType="application/vnd.openxmlformats-officedocument.presentationml.tags+xml"/>
  <Override PartName="/ppt/notesSlides/notesSlide64.xml" ContentType="application/vnd.openxmlformats-officedocument.presentationml.notesSlide+xml"/>
  <Override PartName="/ppt/tags/tag1306.xml" ContentType="application/vnd.openxmlformats-officedocument.presentationml.tags+xml"/>
  <Override PartName="/ppt/notesSlides/notesSlide65.xml" ContentType="application/vnd.openxmlformats-officedocument.presentationml.notesSlide+xml"/>
  <Override PartName="/ppt/ink/ink8.xml" ContentType="application/inkml+xml"/>
  <Override PartName="/ppt/tags/tag1307.xml" ContentType="application/vnd.openxmlformats-officedocument.presentationml.tags+xml"/>
  <Override PartName="/ppt/tags/tag1308.xml" ContentType="application/vnd.openxmlformats-officedocument.presentationml.tags+xml"/>
  <Override PartName="/ppt/ink/ink9.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notesSlides/notesSlide68.xml" ContentType="application/vnd.openxmlformats-officedocument.presentationml.notesSlide+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notesSlides/notesSlide69.xml" ContentType="application/vnd.openxmlformats-officedocument.presentationml.notesSlide+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notesSlides/notesSlide70.xml" ContentType="application/vnd.openxmlformats-officedocument.presentationml.notesSlide+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notesSlides/notesSlide71.xml" ContentType="application/vnd.openxmlformats-officedocument.presentationml.notesSlide+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notesSlides/notesSlide72.xml" ContentType="application/vnd.openxmlformats-officedocument.presentationml.notesSlide+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notesSlides/notesSlide73.xml" ContentType="application/vnd.openxmlformats-officedocument.presentationml.notesSlide+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notesSlides/notesSlide74.xml" ContentType="application/vnd.openxmlformats-officedocument.presentationml.notesSlide+xml"/>
  <Override PartName="/ppt/tags/tag1570.xml" ContentType="application/vnd.openxmlformats-officedocument.presentationml.tags+xml"/>
  <Override PartName="/ppt/tags/tag1571.xml" ContentType="application/vnd.openxmlformats-officedocument.presentationml.tags+xml"/>
  <Override PartName="/ppt/notesSlides/notesSlide75.xml" ContentType="application/vnd.openxmlformats-officedocument.presentationml.notesSlide+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notesSlides/notesSlide76.xml" ContentType="application/vnd.openxmlformats-officedocument.presentationml.notesSlide+xml"/>
  <Override PartName="/ppt/ink/ink10.xml" ContentType="application/inkml+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notesSlides/notesSlide77.xml" ContentType="application/vnd.openxmlformats-officedocument.presentationml.notesSlide+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notesSlides/notesSlide78.xml" ContentType="application/vnd.openxmlformats-officedocument.presentationml.notesSlide+xml"/>
  <Override PartName="/ppt/ink/ink11.xml" ContentType="application/inkml+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notesSlides/notesSlide79.xml" ContentType="application/vnd.openxmlformats-officedocument.presentationml.notesSlide+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notesSlides/notesSlide80.xml" ContentType="application/vnd.openxmlformats-officedocument.presentationml.notesSlide+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notesSlides/notesSlide81.xml" ContentType="application/vnd.openxmlformats-officedocument.presentationml.notesSlide+xml"/>
  <Override PartName="/ppt/ink/ink57.xml" ContentType="application/inkml+xml"/>
  <Override PartName="/ppt/ink/ink58.xml" ContentType="application/inkml+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notesSlides/notesSlide82.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notesSlides/notesSlide83.xml" ContentType="application/vnd.openxmlformats-officedocument.presentationml.notesSlide+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notesSlides/notesSlide84.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notesSlides/notesSlide85.xml" ContentType="application/vnd.openxmlformats-officedocument.presentationml.notesSlide+xml"/>
  <Override PartName="/ppt/ink/ink70.xml" ContentType="application/inkml+xml"/>
  <Override PartName="/ppt/ink/ink71.xml" ContentType="application/inkml+xml"/>
  <Override PartName="/ppt/ink/ink72.xml" ContentType="application/inkml+xml"/>
  <Override PartName="/ppt/ink/ink73.xml" ContentType="application/inkml+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notesSlides/notesSlide86.xml" ContentType="application/vnd.openxmlformats-officedocument.presentationml.notesSlide+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notesSlides/notesSlide87.xml" ContentType="application/vnd.openxmlformats-officedocument.presentationml.notesSlide+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notesSlides/notesSlide88.xml" ContentType="application/vnd.openxmlformats-officedocument.presentationml.notesSlide+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notesSlides/notesSlide89.xml" ContentType="application/vnd.openxmlformats-officedocument.presentationml.notesSlide+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notesSlides/notesSlide90.xml" ContentType="application/vnd.openxmlformats-officedocument.presentationml.notesSlide+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notesSlides/notesSlide91.xml" ContentType="application/vnd.openxmlformats-officedocument.presentationml.notesSlide+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notesSlides/notesSlide92.xml" ContentType="application/vnd.openxmlformats-officedocument.presentationml.notesSlide+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notesSlides/notesSlide93.xml" ContentType="application/vnd.openxmlformats-officedocument.presentationml.notesSlide+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notesSlides/notesSlide94.xml" ContentType="application/vnd.openxmlformats-officedocument.presentationml.notesSlide+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notesSlides/notesSlide95.xml" ContentType="application/vnd.openxmlformats-officedocument.presentationml.notesSlide+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notesSlides/notesSlide96.xml" ContentType="application/vnd.openxmlformats-officedocument.presentationml.notesSlide+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notesSlides/notesSlide97.xml" ContentType="application/vnd.openxmlformats-officedocument.presentationml.notesSlide+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notesSlides/notesSlide98.xml" ContentType="application/vnd.openxmlformats-officedocument.presentationml.notesSlide+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notesSlides/notesSlide99.xml" ContentType="application/vnd.openxmlformats-officedocument.presentationml.notesSlide+xml"/>
  <Override PartName="/ppt/ink/ink88.xml" ContentType="application/inkml+xml"/>
  <Override PartName="/ppt/ink/ink89.xml" ContentType="application/inkml+xml"/>
  <Override PartName="/ppt/ink/ink90.xml" ContentType="application/inkml+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notesSlides/notesSlide100.xml" ContentType="application/vnd.openxmlformats-officedocument.presentationml.notesSlide+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notesSlides/notesSlide101.xml" ContentType="application/vnd.openxmlformats-officedocument.presentationml.notesSlide+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notesSlides/notesSlide102.xml" ContentType="application/vnd.openxmlformats-officedocument.presentationml.notesSlide+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notesSlides/notesSlide103.xml" ContentType="application/vnd.openxmlformats-officedocument.presentationml.notesSlide+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notesSlides/notesSlide104.xml" ContentType="application/vnd.openxmlformats-officedocument.presentationml.notesSlide+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notesSlides/notesSlide105.xml" ContentType="application/vnd.openxmlformats-officedocument.presentationml.notesSlide+xml"/>
  <Override PartName="/ppt/tags/tag2908.xml" ContentType="application/vnd.openxmlformats-officedocument.presentationml.tags+xml"/>
  <Override PartName="/ppt/tags/tag2909.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notesSlides/notesSlide106.xml" ContentType="application/vnd.openxmlformats-officedocument.presentationml.notesSlide+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notesSlides/notesSlide107.xml" ContentType="application/vnd.openxmlformats-officedocument.presentationml.notesSlide+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notesSlides/notesSlide108.xml" ContentType="application/vnd.openxmlformats-officedocument.presentationml.notesSlide+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tags/tag3018.xml" ContentType="application/vnd.openxmlformats-officedocument.presentationml.tags+xml"/>
  <Override PartName="/ppt/tags/tag3019.xml" ContentType="application/vnd.openxmlformats-officedocument.presentationml.tags+xml"/>
  <Override PartName="/ppt/tags/tag3020.xml" ContentType="application/vnd.openxmlformats-officedocument.presentationml.tags+xml"/>
  <Override PartName="/ppt/tags/tag3021.xml" ContentType="application/vnd.openxmlformats-officedocument.presentationml.tags+xml"/>
  <Override PartName="/ppt/tags/tag3022.xml" ContentType="application/vnd.openxmlformats-officedocument.presentationml.tags+xml"/>
  <Override PartName="/ppt/tags/tag3023.xml" ContentType="application/vnd.openxmlformats-officedocument.presentationml.tags+xml"/>
  <Override PartName="/ppt/tags/tag3024.xml" ContentType="application/vnd.openxmlformats-officedocument.presentationml.tags+xml"/>
  <Override PartName="/ppt/tags/tag3025.xml" ContentType="application/vnd.openxmlformats-officedocument.presentationml.tags+xml"/>
  <Override PartName="/ppt/tags/tag3026.xml" ContentType="application/vnd.openxmlformats-officedocument.presentationml.tags+xml"/>
  <Override PartName="/ppt/tags/tag3027.xml" ContentType="application/vnd.openxmlformats-officedocument.presentationml.tags+xml"/>
  <Override PartName="/ppt/tags/tag3028.xml" ContentType="application/vnd.openxmlformats-officedocument.presentationml.tags+xml"/>
  <Override PartName="/ppt/tags/tag3029.xml" ContentType="application/vnd.openxmlformats-officedocument.presentationml.tags+xml"/>
  <Override PartName="/ppt/tags/tag3030.xml" ContentType="application/vnd.openxmlformats-officedocument.presentationml.tags+xml"/>
  <Override PartName="/ppt/tags/tag3031.xml" ContentType="application/vnd.openxmlformats-officedocument.presentationml.tags+xml"/>
  <Override PartName="/ppt/tags/tag3032.xml" ContentType="application/vnd.openxmlformats-officedocument.presentationml.tags+xml"/>
  <Override PartName="/ppt/tags/tag3033.xml" ContentType="application/vnd.openxmlformats-officedocument.presentationml.tags+xml"/>
  <Override PartName="/ppt/tags/tag3034.xml" ContentType="application/vnd.openxmlformats-officedocument.presentationml.tags+xml"/>
  <Override PartName="/ppt/tags/tag3035.xml" ContentType="application/vnd.openxmlformats-officedocument.presentationml.tags+xml"/>
  <Override PartName="/ppt/tags/tag3036.xml" ContentType="application/vnd.openxmlformats-officedocument.presentationml.tags+xml"/>
  <Override PartName="/ppt/notesSlides/notesSlide109.xml" ContentType="application/vnd.openxmlformats-officedocument.presentationml.notesSlide+xml"/>
  <Override PartName="/ppt/tags/tag3037.xml" ContentType="application/vnd.openxmlformats-officedocument.presentationml.tags+xml"/>
  <Override PartName="/ppt/tags/tag3038.xml" ContentType="application/vnd.openxmlformats-officedocument.presentationml.tags+xml"/>
  <Override PartName="/ppt/tags/tag3039.xml" ContentType="application/vnd.openxmlformats-officedocument.presentationml.tags+xml"/>
  <Override PartName="/ppt/tags/tag3040.xml" ContentType="application/vnd.openxmlformats-officedocument.presentationml.tags+xml"/>
  <Override PartName="/ppt/tags/tag3041.xml" ContentType="application/vnd.openxmlformats-officedocument.presentationml.tags+xml"/>
  <Override PartName="/ppt/tags/tag3042.xml" ContentType="application/vnd.openxmlformats-officedocument.presentationml.tags+xml"/>
  <Override PartName="/ppt/tags/tag3043.xml" ContentType="application/vnd.openxmlformats-officedocument.presentationml.tags+xml"/>
  <Override PartName="/ppt/tags/tag3044.xml" ContentType="application/vnd.openxmlformats-officedocument.presentationml.tags+xml"/>
  <Override PartName="/ppt/tags/tag3045.xml" ContentType="application/vnd.openxmlformats-officedocument.presentationml.tags+xml"/>
  <Override PartName="/ppt/tags/tag3046.xml" ContentType="application/vnd.openxmlformats-officedocument.presentationml.tags+xml"/>
  <Override PartName="/ppt/tags/tag3047.xml" ContentType="application/vnd.openxmlformats-officedocument.presentationml.tags+xml"/>
  <Override PartName="/ppt/tags/tag3048.xml" ContentType="application/vnd.openxmlformats-officedocument.presentationml.tags+xml"/>
  <Override PartName="/ppt/tags/tag3049.xml" ContentType="application/vnd.openxmlformats-officedocument.presentationml.tags+xml"/>
  <Override PartName="/ppt/tags/tag3050.xml" ContentType="application/vnd.openxmlformats-officedocument.presentationml.tags+xml"/>
  <Override PartName="/ppt/tags/tag3051.xml" ContentType="application/vnd.openxmlformats-officedocument.presentationml.tags+xml"/>
  <Override PartName="/ppt/tags/tag3052.xml" ContentType="application/vnd.openxmlformats-officedocument.presentationml.tags+xml"/>
  <Override PartName="/ppt/tags/tag3053.xml" ContentType="application/vnd.openxmlformats-officedocument.presentationml.tags+xml"/>
  <Override PartName="/ppt/tags/tag3054.xml" ContentType="application/vnd.openxmlformats-officedocument.presentationml.tags+xml"/>
  <Override PartName="/ppt/tags/tag3055.xml" ContentType="application/vnd.openxmlformats-officedocument.presentationml.tags+xml"/>
  <Override PartName="/ppt/tags/tag3056.xml" ContentType="application/vnd.openxmlformats-officedocument.presentationml.tags+xml"/>
  <Override PartName="/ppt/tags/tag3057.xml" ContentType="application/vnd.openxmlformats-officedocument.presentationml.tags+xml"/>
  <Override PartName="/ppt/notesSlides/notesSlide110.xml" ContentType="application/vnd.openxmlformats-officedocument.presentationml.notesSlide+xml"/>
  <Override PartName="/ppt/tags/tag3058.xml" ContentType="application/vnd.openxmlformats-officedocument.presentationml.tags+xml"/>
  <Override PartName="/ppt/tags/tag3059.xml" ContentType="application/vnd.openxmlformats-officedocument.presentationml.tags+xml"/>
  <Override PartName="/ppt/tags/tag3060.xml" ContentType="application/vnd.openxmlformats-officedocument.presentationml.tags+xml"/>
  <Override PartName="/ppt/tags/tag3061.xml" ContentType="application/vnd.openxmlformats-officedocument.presentationml.tags+xml"/>
  <Override PartName="/ppt/tags/tag3062.xml" ContentType="application/vnd.openxmlformats-officedocument.presentationml.tags+xml"/>
  <Override PartName="/ppt/tags/tag3063.xml" ContentType="application/vnd.openxmlformats-officedocument.presentationml.tags+xml"/>
  <Override PartName="/ppt/tags/tag3064.xml" ContentType="application/vnd.openxmlformats-officedocument.presentationml.tags+xml"/>
  <Override PartName="/ppt/tags/tag3065.xml" ContentType="application/vnd.openxmlformats-officedocument.presentationml.tags+xml"/>
  <Override PartName="/ppt/tags/tag3066.xml" ContentType="application/vnd.openxmlformats-officedocument.presentationml.tags+xml"/>
  <Override PartName="/ppt/tags/tag3067.xml" ContentType="application/vnd.openxmlformats-officedocument.presentationml.tags+xml"/>
  <Override PartName="/ppt/tags/tag3068.xml" ContentType="application/vnd.openxmlformats-officedocument.presentationml.tags+xml"/>
  <Override PartName="/ppt/tags/tag3069.xml" ContentType="application/vnd.openxmlformats-officedocument.presentationml.tags+xml"/>
  <Override PartName="/ppt/tags/tag3070.xml" ContentType="application/vnd.openxmlformats-officedocument.presentationml.tags+xml"/>
  <Override PartName="/ppt/tags/tag3071.xml" ContentType="application/vnd.openxmlformats-officedocument.presentationml.tags+xml"/>
  <Override PartName="/ppt/tags/tag3072.xml" ContentType="application/vnd.openxmlformats-officedocument.presentationml.tags+xml"/>
  <Override PartName="/ppt/tags/tag3073.xml" ContentType="application/vnd.openxmlformats-officedocument.presentationml.tags+xml"/>
  <Override PartName="/ppt/tags/tag3074.xml" ContentType="application/vnd.openxmlformats-officedocument.presentationml.tags+xml"/>
  <Override PartName="/ppt/tags/tag3075.xml" ContentType="application/vnd.openxmlformats-officedocument.presentationml.tags+xml"/>
  <Override PartName="/ppt/tags/tag3076.xml" ContentType="application/vnd.openxmlformats-officedocument.presentationml.tags+xml"/>
  <Override PartName="/ppt/tags/tag3077.xml" ContentType="application/vnd.openxmlformats-officedocument.presentationml.tags+xml"/>
  <Override PartName="/ppt/tags/tag3078.xml" ContentType="application/vnd.openxmlformats-officedocument.presentationml.tags+xml"/>
  <Override PartName="/ppt/tags/tag3079.xml" ContentType="application/vnd.openxmlformats-officedocument.presentationml.tags+xml"/>
  <Override PartName="/ppt/tags/tag3080.xml" ContentType="application/vnd.openxmlformats-officedocument.presentationml.tags+xml"/>
  <Override PartName="/ppt/tags/tag3081.xml" ContentType="application/vnd.openxmlformats-officedocument.presentationml.tags+xml"/>
  <Override PartName="/ppt/tags/tag3082.xml" ContentType="application/vnd.openxmlformats-officedocument.presentationml.tags+xml"/>
  <Override PartName="/ppt/tags/tag3083.xml" ContentType="application/vnd.openxmlformats-officedocument.presentationml.tags+xml"/>
  <Override PartName="/ppt/tags/tag3084.xml" ContentType="application/vnd.openxmlformats-officedocument.presentationml.tags+xml"/>
  <Override PartName="/ppt/tags/tag3085.xml" ContentType="application/vnd.openxmlformats-officedocument.presentationml.tags+xml"/>
  <Override PartName="/ppt/tags/tag3086.xml" ContentType="application/vnd.openxmlformats-officedocument.presentationml.tags+xml"/>
  <Override PartName="/ppt/tags/tag3087.xml" ContentType="application/vnd.openxmlformats-officedocument.presentationml.tags+xml"/>
  <Override PartName="/ppt/tags/tag3088.xml" ContentType="application/vnd.openxmlformats-officedocument.presentationml.tags+xml"/>
  <Override PartName="/ppt/tags/tag3089.xml" ContentType="application/vnd.openxmlformats-officedocument.presentationml.tags+xml"/>
  <Override PartName="/ppt/tags/tag3090.xml" ContentType="application/vnd.openxmlformats-officedocument.presentationml.tags+xml"/>
  <Override PartName="/ppt/tags/tag3091.xml" ContentType="application/vnd.openxmlformats-officedocument.presentationml.tags+xml"/>
  <Override PartName="/ppt/tags/tag3092.xml" ContentType="application/vnd.openxmlformats-officedocument.presentationml.tags+xml"/>
  <Override PartName="/ppt/tags/tag3093.xml" ContentType="application/vnd.openxmlformats-officedocument.presentationml.tags+xml"/>
  <Override PartName="/ppt/tags/tag3094.xml" ContentType="application/vnd.openxmlformats-officedocument.presentationml.tags+xml"/>
  <Override PartName="/ppt/tags/tag3095.xml" ContentType="application/vnd.openxmlformats-officedocument.presentationml.tags+xml"/>
  <Override PartName="/ppt/tags/tag3096.xml" ContentType="application/vnd.openxmlformats-officedocument.presentationml.tags+xml"/>
  <Override PartName="/ppt/tags/tag3097.xml" ContentType="application/vnd.openxmlformats-officedocument.presentationml.tags+xml"/>
  <Override PartName="/ppt/tags/tag3098.xml" ContentType="application/vnd.openxmlformats-officedocument.presentationml.tags+xml"/>
  <Override PartName="/ppt/tags/tag3099.xml" ContentType="application/vnd.openxmlformats-officedocument.presentationml.tags+xml"/>
  <Override PartName="/ppt/tags/tag3100.xml" ContentType="application/vnd.openxmlformats-officedocument.presentationml.tags+xml"/>
  <Override PartName="/ppt/tags/tag3101.xml" ContentType="application/vnd.openxmlformats-officedocument.presentationml.tags+xml"/>
  <Override PartName="/ppt/tags/tag3102.xml" ContentType="application/vnd.openxmlformats-officedocument.presentationml.tags+xml"/>
  <Override PartName="/ppt/tags/tag3103.xml" ContentType="application/vnd.openxmlformats-officedocument.presentationml.tags+xml"/>
  <Override PartName="/ppt/tags/tag3104.xml" ContentType="application/vnd.openxmlformats-officedocument.presentationml.tags+xml"/>
  <Override PartName="/ppt/notesSlides/notesSlide111.xml" ContentType="application/vnd.openxmlformats-officedocument.presentationml.notesSlide+xml"/>
  <Override PartName="/ppt/tags/tag3105.xml" ContentType="application/vnd.openxmlformats-officedocument.presentationml.tags+xml"/>
  <Override PartName="/ppt/tags/tag3106.xml" ContentType="application/vnd.openxmlformats-officedocument.presentationml.tags+xml"/>
  <Override PartName="/ppt/tags/tag3107.xml" ContentType="application/vnd.openxmlformats-officedocument.presentationml.tags+xml"/>
  <Override PartName="/ppt/tags/tag3108.xml" ContentType="application/vnd.openxmlformats-officedocument.presentationml.tags+xml"/>
  <Override PartName="/ppt/tags/tag3109.xml" ContentType="application/vnd.openxmlformats-officedocument.presentationml.tags+xml"/>
  <Override PartName="/ppt/tags/tag3110.xml" ContentType="application/vnd.openxmlformats-officedocument.presentationml.tags+xml"/>
  <Override PartName="/ppt/tags/tag3111.xml" ContentType="application/vnd.openxmlformats-officedocument.presentationml.tags+xml"/>
  <Override PartName="/ppt/tags/tag3112.xml" ContentType="application/vnd.openxmlformats-officedocument.presentationml.tags+xml"/>
  <Override PartName="/ppt/tags/tag3113.xml" ContentType="application/vnd.openxmlformats-officedocument.presentationml.tags+xml"/>
  <Override PartName="/ppt/tags/tag3114.xml" ContentType="application/vnd.openxmlformats-officedocument.presentationml.tags+xml"/>
  <Override PartName="/ppt/tags/tag3115.xml" ContentType="application/vnd.openxmlformats-officedocument.presentationml.tags+xml"/>
  <Override PartName="/ppt/tags/tag3116.xml" ContentType="application/vnd.openxmlformats-officedocument.presentationml.tags+xml"/>
  <Override PartName="/ppt/tags/tag3117.xml" ContentType="application/vnd.openxmlformats-officedocument.presentationml.tags+xml"/>
  <Override PartName="/ppt/tags/tag3118.xml" ContentType="application/vnd.openxmlformats-officedocument.presentationml.tags+xml"/>
  <Override PartName="/ppt/tags/tag3119.xml" ContentType="application/vnd.openxmlformats-officedocument.presentationml.tags+xml"/>
  <Override PartName="/ppt/tags/tag3120.xml" ContentType="application/vnd.openxmlformats-officedocument.presentationml.tags+xml"/>
  <Override PartName="/ppt/tags/tag3121.xml" ContentType="application/vnd.openxmlformats-officedocument.presentationml.tags+xml"/>
  <Override PartName="/ppt/tags/tag3122.xml" ContentType="application/vnd.openxmlformats-officedocument.presentationml.tags+xml"/>
  <Override PartName="/ppt/tags/tag3123.xml" ContentType="application/vnd.openxmlformats-officedocument.presentationml.tags+xml"/>
  <Override PartName="/ppt/tags/tag3124.xml" ContentType="application/vnd.openxmlformats-officedocument.presentationml.tags+xml"/>
  <Override PartName="/ppt/tags/tag3125.xml" ContentType="application/vnd.openxmlformats-officedocument.presentationml.tags+xml"/>
  <Override PartName="/ppt/tags/tag3126.xml" ContentType="application/vnd.openxmlformats-officedocument.presentationml.tags+xml"/>
  <Override PartName="/ppt/tags/tag3127.xml" ContentType="application/vnd.openxmlformats-officedocument.presentationml.tags+xml"/>
  <Override PartName="/ppt/tags/tag3128.xml" ContentType="application/vnd.openxmlformats-officedocument.presentationml.tags+xml"/>
  <Override PartName="/ppt/tags/tag3129.xml" ContentType="application/vnd.openxmlformats-officedocument.presentationml.tags+xml"/>
  <Override PartName="/ppt/tags/tag3130.xml" ContentType="application/vnd.openxmlformats-officedocument.presentationml.tags+xml"/>
  <Override PartName="/ppt/tags/tag3131.xml" ContentType="application/vnd.openxmlformats-officedocument.presentationml.tags+xml"/>
  <Override PartName="/ppt/tags/tag3132.xml" ContentType="application/vnd.openxmlformats-officedocument.presentationml.tags+xml"/>
  <Override PartName="/ppt/tags/tag3133.xml" ContentType="application/vnd.openxmlformats-officedocument.presentationml.tags+xml"/>
  <Override PartName="/ppt/tags/tag3134.xml" ContentType="application/vnd.openxmlformats-officedocument.presentationml.tags+xml"/>
  <Override PartName="/ppt/tags/tag3135.xml" ContentType="application/vnd.openxmlformats-officedocument.presentationml.tags+xml"/>
  <Override PartName="/ppt/tags/tag3136.xml" ContentType="application/vnd.openxmlformats-officedocument.presentationml.tags+xml"/>
  <Override PartName="/ppt/tags/tag3137.xml" ContentType="application/vnd.openxmlformats-officedocument.presentationml.tags+xml"/>
  <Override PartName="/ppt/tags/tag3138.xml" ContentType="application/vnd.openxmlformats-officedocument.presentationml.tags+xml"/>
  <Override PartName="/ppt/tags/tag3139.xml" ContentType="application/vnd.openxmlformats-officedocument.presentationml.tags+xml"/>
  <Override PartName="/ppt/tags/tag3140.xml" ContentType="application/vnd.openxmlformats-officedocument.presentationml.tags+xml"/>
  <Override PartName="/ppt/tags/tag3141.xml" ContentType="application/vnd.openxmlformats-officedocument.presentationml.tags+xml"/>
  <Override PartName="/ppt/tags/tag3142.xml" ContentType="application/vnd.openxmlformats-officedocument.presentationml.tags+xml"/>
  <Override PartName="/ppt/tags/tag3143.xml" ContentType="application/vnd.openxmlformats-officedocument.presentationml.tags+xml"/>
  <Override PartName="/ppt/tags/tag3144.xml" ContentType="application/vnd.openxmlformats-officedocument.presentationml.tags+xml"/>
  <Override PartName="/ppt/tags/tag3145.xml" ContentType="application/vnd.openxmlformats-officedocument.presentationml.tags+xml"/>
  <Override PartName="/ppt/tags/tag3146.xml" ContentType="application/vnd.openxmlformats-officedocument.presentationml.tags+xml"/>
  <Override PartName="/ppt/tags/tag3147.xml" ContentType="application/vnd.openxmlformats-officedocument.presentationml.tags+xml"/>
  <Override PartName="/ppt/tags/tag3148.xml" ContentType="application/vnd.openxmlformats-officedocument.presentationml.tags+xml"/>
  <Override PartName="/ppt/tags/tag3149.xml" ContentType="application/vnd.openxmlformats-officedocument.presentationml.tags+xml"/>
  <Override PartName="/ppt/tags/tag3150.xml" ContentType="application/vnd.openxmlformats-officedocument.presentationml.tags+xml"/>
  <Override PartName="/ppt/tags/tag3151.xml" ContentType="application/vnd.openxmlformats-officedocument.presentationml.tags+xml"/>
  <Override PartName="/ppt/tags/tag3152.xml" ContentType="application/vnd.openxmlformats-officedocument.presentationml.tags+xml"/>
  <Override PartName="/ppt/tags/tag3153.xml" ContentType="application/vnd.openxmlformats-officedocument.presentationml.tags+xml"/>
  <Override PartName="/ppt/tags/tag3154.xml" ContentType="application/vnd.openxmlformats-officedocument.presentationml.tags+xml"/>
  <Override PartName="/ppt/tags/tag3155.xml" ContentType="application/vnd.openxmlformats-officedocument.presentationml.tags+xml"/>
  <Override PartName="/ppt/tags/tag3156.xml" ContentType="application/vnd.openxmlformats-officedocument.presentationml.tags+xml"/>
  <Override PartName="/ppt/tags/tag3157.xml" ContentType="application/vnd.openxmlformats-officedocument.presentationml.tags+xml"/>
  <Override PartName="/ppt/tags/tag3158.xml" ContentType="application/vnd.openxmlformats-officedocument.presentationml.tags+xml"/>
  <Override PartName="/ppt/tags/tag3159.xml" ContentType="application/vnd.openxmlformats-officedocument.presentationml.tags+xml"/>
  <Override PartName="/ppt/tags/tag3160.xml" ContentType="application/vnd.openxmlformats-officedocument.presentationml.tags+xml"/>
  <Override PartName="/ppt/tags/tag3161.xml" ContentType="application/vnd.openxmlformats-officedocument.presentationml.tags+xml"/>
  <Override PartName="/ppt/tags/tag3162.xml" ContentType="application/vnd.openxmlformats-officedocument.presentationml.tags+xml"/>
  <Override PartName="/ppt/tags/tag3163.xml" ContentType="application/vnd.openxmlformats-officedocument.presentationml.tags+xml"/>
  <Override PartName="/ppt/tags/tag3164.xml" ContentType="application/vnd.openxmlformats-officedocument.presentationml.tags+xml"/>
  <Override PartName="/ppt/tags/tag3165.xml" ContentType="application/vnd.openxmlformats-officedocument.presentationml.tags+xml"/>
  <Override PartName="/ppt/tags/tag3166.xml" ContentType="application/vnd.openxmlformats-officedocument.presentationml.tags+xml"/>
  <Override PartName="/ppt/tags/tag3167.xml" ContentType="application/vnd.openxmlformats-officedocument.presentationml.tags+xml"/>
  <Override PartName="/ppt/tags/tag3168.xml" ContentType="application/vnd.openxmlformats-officedocument.presentationml.tags+xml"/>
  <Override PartName="/ppt/tags/tag3169.xml" ContentType="application/vnd.openxmlformats-officedocument.presentationml.tags+xml"/>
  <Override PartName="/ppt/tags/tag3170.xml" ContentType="application/vnd.openxmlformats-officedocument.presentationml.tags+xml"/>
  <Override PartName="/ppt/tags/tag3171.xml" ContentType="application/vnd.openxmlformats-officedocument.presentationml.tags+xml"/>
  <Override PartName="/ppt/tags/tag3172.xml" ContentType="application/vnd.openxmlformats-officedocument.presentationml.tags+xml"/>
  <Override PartName="/ppt/tags/tag3173.xml" ContentType="application/vnd.openxmlformats-officedocument.presentationml.tags+xml"/>
  <Override PartName="/ppt/tags/tag3174.xml" ContentType="application/vnd.openxmlformats-officedocument.presentationml.tags+xml"/>
  <Override PartName="/ppt/tags/tag3175.xml" ContentType="application/vnd.openxmlformats-officedocument.presentationml.tags+xml"/>
  <Override PartName="/ppt/tags/tag3176.xml" ContentType="application/vnd.openxmlformats-officedocument.presentationml.tags+xml"/>
  <Override PartName="/ppt/notesSlides/notesSlide112.xml" ContentType="application/vnd.openxmlformats-officedocument.presentationml.notesSlide+xml"/>
  <Override PartName="/ppt/tags/tag3177.xml" ContentType="application/vnd.openxmlformats-officedocument.presentationml.tags+xml"/>
  <Override PartName="/ppt/tags/tag3178.xml" ContentType="application/vnd.openxmlformats-officedocument.presentationml.tags+xml"/>
  <Override PartName="/ppt/tags/tag3179.xml" ContentType="application/vnd.openxmlformats-officedocument.presentationml.tags+xml"/>
  <Override PartName="/ppt/tags/tag3180.xml" ContentType="application/vnd.openxmlformats-officedocument.presentationml.tags+xml"/>
  <Override PartName="/ppt/tags/tag3181.xml" ContentType="application/vnd.openxmlformats-officedocument.presentationml.tags+xml"/>
  <Override PartName="/ppt/tags/tag3182.xml" ContentType="application/vnd.openxmlformats-officedocument.presentationml.tags+xml"/>
  <Override PartName="/ppt/tags/tag3183.xml" ContentType="application/vnd.openxmlformats-officedocument.presentationml.tags+xml"/>
  <Override PartName="/ppt/tags/tag3184.xml" ContentType="application/vnd.openxmlformats-officedocument.presentationml.tags+xml"/>
  <Override PartName="/ppt/tags/tag3185.xml" ContentType="application/vnd.openxmlformats-officedocument.presentationml.tags+xml"/>
  <Override PartName="/ppt/tags/tag3186.xml" ContentType="application/vnd.openxmlformats-officedocument.presentationml.tags+xml"/>
  <Override PartName="/ppt/tags/tag3187.xml" ContentType="application/vnd.openxmlformats-officedocument.presentationml.tags+xml"/>
  <Override PartName="/ppt/tags/tag3188.xml" ContentType="application/vnd.openxmlformats-officedocument.presentationml.tags+xml"/>
  <Override PartName="/ppt/tags/tag3189.xml" ContentType="application/vnd.openxmlformats-officedocument.presentationml.tags+xml"/>
  <Override PartName="/ppt/tags/tag3190.xml" ContentType="application/vnd.openxmlformats-officedocument.presentationml.tags+xml"/>
  <Override PartName="/ppt/tags/tag3191.xml" ContentType="application/vnd.openxmlformats-officedocument.presentationml.tags+xml"/>
  <Override PartName="/ppt/tags/tag3192.xml" ContentType="application/vnd.openxmlformats-officedocument.presentationml.tags+xml"/>
  <Override PartName="/ppt/tags/tag3193.xml" ContentType="application/vnd.openxmlformats-officedocument.presentationml.tags+xml"/>
  <Override PartName="/ppt/tags/tag3194.xml" ContentType="application/vnd.openxmlformats-officedocument.presentationml.tags+xml"/>
  <Override PartName="/ppt/tags/tag3195.xml" ContentType="application/vnd.openxmlformats-officedocument.presentationml.tags+xml"/>
  <Override PartName="/ppt/tags/tag3196.xml" ContentType="application/vnd.openxmlformats-officedocument.presentationml.tags+xml"/>
  <Override PartName="/ppt/tags/tag3197.xml" ContentType="application/vnd.openxmlformats-officedocument.presentationml.tags+xml"/>
  <Override PartName="/ppt/tags/tag3198.xml" ContentType="application/vnd.openxmlformats-officedocument.presentationml.tags+xml"/>
  <Override PartName="/ppt/tags/tag3199.xml" ContentType="application/vnd.openxmlformats-officedocument.presentationml.tags+xml"/>
  <Override PartName="/ppt/tags/tag3200.xml" ContentType="application/vnd.openxmlformats-officedocument.presentationml.tags+xml"/>
  <Override PartName="/ppt/tags/tag3201.xml" ContentType="application/vnd.openxmlformats-officedocument.presentationml.tags+xml"/>
  <Override PartName="/ppt/tags/tag3202.xml" ContentType="application/vnd.openxmlformats-officedocument.presentationml.tags+xml"/>
  <Override PartName="/ppt/tags/tag3203.xml" ContentType="application/vnd.openxmlformats-officedocument.presentationml.tags+xml"/>
  <Override PartName="/ppt/tags/tag3204.xml" ContentType="application/vnd.openxmlformats-officedocument.presentationml.tags+xml"/>
  <Override PartName="/ppt/tags/tag3205.xml" ContentType="application/vnd.openxmlformats-officedocument.presentationml.tags+xml"/>
  <Override PartName="/ppt/tags/tag3206.xml" ContentType="application/vnd.openxmlformats-officedocument.presentationml.tags+xml"/>
  <Override PartName="/ppt/tags/tag3207.xml" ContentType="application/vnd.openxmlformats-officedocument.presentationml.tags+xml"/>
  <Override PartName="/ppt/tags/tag3208.xml" ContentType="application/vnd.openxmlformats-officedocument.presentationml.tags+xml"/>
  <Override PartName="/ppt/tags/tag3209.xml" ContentType="application/vnd.openxmlformats-officedocument.presentationml.tags+xml"/>
  <Override PartName="/ppt/tags/tag3210.xml" ContentType="application/vnd.openxmlformats-officedocument.presentationml.tags+xml"/>
  <Override PartName="/ppt/tags/tag3211.xml" ContentType="application/vnd.openxmlformats-officedocument.presentationml.tags+xml"/>
  <Override PartName="/ppt/tags/tag3212.xml" ContentType="application/vnd.openxmlformats-officedocument.presentationml.tags+xml"/>
  <Override PartName="/ppt/tags/tag3213.xml" ContentType="application/vnd.openxmlformats-officedocument.presentationml.tags+xml"/>
  <Override PartName="/ppt/tags/tag3214.xml" ContentType="application/vnd.openxmlformats-officedocument.presentationml.tags+xml"/>
  <Override PartName="/ppt/tags/tag3215.xml" ContentType="application/vnd.openxmlformats-officedocument.presentationml.tags+xml"/>
  <Override PartName="/ppt/tags/tag3216.xml" ContentType="application/vnd.openxmlformats-officedocument.presentationml.tags+xml"/>
  <Override PartName="/ppt/tags/tag3217.xml" ContentType="application/vnd.openxmlformats-officedocument.presentationml.tags+xml"/>
  <Override PartName="/ppt/tags/tag3218.xml" ContentType="application/vnd.openxmlformats-officedocument.presentationml.tags+xml"/>
  <Override PartName="/ppt/tags/tag3219.xml" ContentType="application/vnd.openxmlformats-officedocument.presentationml.tags+xml"/>
  <Override PartName="/ppt/tags/tag3220.xml" ContentType="application/vnd.openxmlformats-officedocument.presentationml.tags+xml"/>
  <Override PartName="/ppt/tags/tag3221.xml" ContentType="application/vnd.openxmlformats-officedocument.presentationml.tags+xml"/>
  <Override PartName="/ppt/tags/tag3222.xml" ContentType="application/vnd.openxmlformats-officedocument.presentationml.tags+xml"/>
  <Override PartName="/ppt/tags/tag3223.xml" ContentType="application/vnd.openxmlformats-officedocument.presentationml.tags+xml"/>
  <Override PartName="/ppt/tags/tag3224.xml" ContentType="application/vnd.openxmlformats-officedocument.presentationml.tags+xml"/>
  <Override PartName="/ppt/tags/tag3225.xml" ContentType="application/vnd.openxmlformats-officedocument.presentationml.tags+xml"/>
  <Override PartName="/ppt/tags/tag3226.xml" ContentType="application/vnd.openxmlformats-officedocument.presentationml.tags+xml"/>
  <Override PartName="/ppt/tags/tag3227.xml" ContentType="application/vnd.openxmlformats-officedocument.presentationml.tags+xml"/>
  <Override PartName="/ppt/tags/tag3228.xml" ContentType="application/vnd.openxmlformats-officedocument.presentationml.tags+xml"/>
  <Override PartName="/ppt/tags/tag3229.xml" ContentType="application/vnd.openxmlformats-officedocument.presentationml.tags+xml"/>
  <Override PartName="/ppt/tags/tag3230.xml" ContentType="application/vnd.openxmlformats-officedocument.presentationml.tags+xml"/>
  <Override PartName="/ppt/tags/tag3231.xml" ContentType="application/vnd.openxmlformats-officedocument.presentationml.tags+xml"/>
  <Override PartName="/ppt/tags/tag3232.xml" ContentType="application/vnd.openxmlformats-officedocument.presentationml.tags+xml"/>
  <Override PartName="/ppt/tags/tag3233.xml" ContentType="application/vnd.openxmlformats-officedocument.presentationml.tags+xml"/>
  <Override PartName="/ppt/tags/tag3234.xml" ContentType="application/vnd.openxmlformats-officedocument.presentationml.tags+xml"/>
  <Override PartName="/ppt/tags/tag3235.xml" ContentType="application/vnd.openxmlformats-officedocument.presentationml.tags+xml"/>
  <Override PartName="/ppt/tags/tag3236.xml" ContentType="application/vnd.openxmlformats-officedocument.presentationml.tags+xml"/>
  <Override PartName="/ppt/tags/tag3237.xml" ContentType="application/vnd.openxmlformats-officedocument.presentationml.tags+xml"/>
  <Override PartName="/ppt/tags/tag3238.xml" ContentType="application/vnd.openxmlformats-officedocument.presentationml.tags+xml"/>
  <Override PartName="/ppt/tags/tag3239.xml" ContentType="application/vnd.openxmlformats-officedocument.presentationml.tags+xml"/>
  <Override PartName="/ppt/tags/tag3240.xml" ContentType="application/vnd.openxmlformats-officedocument.presentationml.tags+xml"/>
  <Override PartName="/ppt/tags/tag3241.xml" ContentType="application/vnd.openxmlformats-officedocument.presentationml.tags+xml"/>
  <Override PartName="/ppt/tags/tag3242.xml" ContentType="application/vnd.openxmlformats-officedocument.presentationml.tags+xml"/>
  <Override PartName="/ppt/tags/tag3243.xml" ContentType="application/vnd.openxmlformats-officedocument.presentationml.tags+xml"/>
  <Override PartName="/ppt/tags/tag3244.xml" ContentType="application/vnd.openxmlformats-officedocument.presentationml.tags+xml"/>
  <Override PartName="/ppt/tags/tag3245.xml" ContentType="application/vnd.openxmlformats-officedocument.presentationml.tags+xml"/>
  <Override PartName="/ppt/tags/tag3246.xml" ContentType="application/vnd.openxmlformats-officedocument.presentationml.tags+xml"/>
  <Override PartName="/ppt/tags/tag3247.xml" ContentType="application/vnd.openxmlformats-officedocument.presentationml.tags+xml"/>
  <Override PartName="/ppt/tags/tag3248.xml" ContentType="application/vnd.openxmlformats-officedocument.presentationml.tags+xml"/>
  <Override PartName="/ppt/tags/tag3249.xml" ContentType="application/vnd.openxmlformats-officedocument.presentationml.tags+xml"/>
  <Override PartName="/ppt/tags/tag3250.xml" ContentType="application/vnd.openxmlformats-officedocument.presentationml.tags+xml"/>
  <Override PartName="/ppt/tags/tag3251.xml" ContentType="application/vnd.openxmlformats-officedocument.presentationml.tags+xml"/>
  <Override PartName="/ppt/tags/tag3252.xml" ContentType="application/vnd.openxmlformats-officedocument.presentationml.tags+xml"/>
  <Override PartName="/ppt/tags/tag3253.xml" ContentType="application/vnd.openxmlformats-officedocument.presentationml.tags+xml"/>
  <Override PartName="/ppt/tags/tag3254.xml" ContentType="application/vnd.openxmlformats-officedocument.presentationml.tags+xml"/>
  <Override PartName="/ppt/tags/tag3255.xml" ContentType="application/vnd.openxmlformats-officedocument.presentationml.tags+xml"/>
  <Override PartName="/ppt/tags/tag3256.xml" ContentType="application/vnd.openxmlformats-officedocument.presentationml.tags+xml"/>
  <Override PartName="/ppt/tags/tag3257.xml" ContentType="application/vnd.openxmlformats-officedocument.presentationml.tags+xml"/>
  <Override PartName="/ppt/tags/tag3258.xml" ContentType="application/vnd.openxmlformats-officedocument.presentationml.tags+xml"/>
  <Override PartName="/ppt/tags/tag3259.xml" ContentType="application/vnd.openxmlformats-officedocument.presentationml.tags+xml"/>
  <Override PartName="/ppt/tags/tag3260.xml" ContentType="application/vnd.openxmlformats-officedocument.presentationml.tags+xml"/>
  <Override PartName="/ppt/tags/tag3261.xml" ContentType="application/vnd.openxmlformats-officedocument.presentationml.tags+xml"/>
  <Override PartName="/ppt/tags/tag3262.xml" ContentType="application/vnd.openxmlformats-officedocument.presentationml.tags+xml"/>
  <Override PartName="/ppt/tags/tag3263.xml" ContentType="application/vnd.openxmlformats-officedocument.presentationml.tags+xml"/>
  <Override PartName="/ppt/tags/tag3264.xml" ContentType="application/vnd.openxmlformats-officedocument.presentationml.tags+xml"/>
  <Override PartName="/ppt/tags/tag3265.xml" ContentType="application/vnd.openxmlformats-officedocument.presentationml.tags+xml"/>
  <Override PartName="/ppt/tags/tag3266.xml" ContentType="application/vnd.openxmlformats-officedocument.presentationml.tags+xml"/>
  <Override PartName="/ppt/tags/tag3267.xml" ContentType="application/vnd.openxmlformats-officedocument.presentationml.tags+xml"/>
  <Override PartName="/ppt/tags/tag3268.xml" ContentType="application/vnd.openxmlformats-officedocument.presentationml.tags+xml"/>
  <Override PartName="/ppt/tags/tag3269.xml" ContentType="application/vnd.openxmlformats-officedocument.presentationml.tags+xml"/>
  <Override PartName="/ppt/tags/tag3270.xml" ContentType="application/vnd.openxmlformats-officedocument.presentationml.tags+xml"/>
  <Override PartName="/ppt/tags/tag3271.xml" ContentType="application/vnd.openxmlformats-officedocument.presentationml.tags+xml"/>
  <Override PartName="/ppt/tags/tag3272.xml" ContentType="application/vnd.openxmlformats-officedocument.presentationml.tags+xml"/>
  <Override PartName="/ppt/tags/tag3273.xml" ContentType="application/vnd.openxmlformats-officedocument.presentationml.tags+xml"/>
  <Override PartName="/ppt/tags/tag3274.xml" ContentType="application/vnd.openxmlformats-officedocument.presentationml.tags+xml"/>
  <Override PartName="/ppt/tags/tag3275.xml" ContentType="application/vnd.openxmlformats-officedocument.presentationml.tags+xml"/>
  <Override PartName="/ppt/tags/tag3276.xml" ContentType="application/vnd.openxmlformats-officedocument.presentationml.tags+xml"/>
  <Override PartName="/ppt/tags/tag3277.xml" ContentType="application/vnd.openxmlformats-officedocument.presentationml.tags+xml"/>
  <Override PartName="/ppt/tags/tag3278.xml" ContentType="application/vnd.openxmlformats-officedocument.presentationml.tags+xml"/>
  <Override PartName="/ppt/tags/tag3279.xml" ContentType="application/vnd.openxmlformats-officedocument.presentationml.tags+xml"/>
  <Override PartName="/ppt/tags/tag3280.xml" ContentType="application/vnd.openxmlformats-officedocument.presentationml.tags+xml"/>
  <Override PartName="/ppt/tags/tag3281.xml" ContentType="application/vnd.openxmlformats-officedocument.presentationml.tags+xml"/>
  <Override PartName="/ppt/notesSlides/notesSlide113.xml" ContentType="application/vnd.openxmlformats-officedocument.presentationml.notesSlide+xml"/>
  <Override PartName="/ppt/tags/tag3282.xml" ContentType="application/vnd.openxmlformats-officedocument.presentationml.tags+xml"/>
  <Override PartName="/ppt/tags/tag3283.xml" ContentType="application/vnd.openxmlformats-officedocument.presentationml.tags+xml"/>
  <Override PartName="/ppt/tags/tag3284.xml" ContentType="application/vnd.openxmlformats-officedocument.presentationml.tags+xml"/>
  <Override PartName="/ppt/tags/tag3285.xml" ContentType="application/vnd.openxmlformats-officedocument.presentationml.tags+xml"/>
  <Override PartName="/ppt/tags/tag3286.xml" ContentType="application/vnd.openxmlformats-officedocument.presentationml.tags+xml"/>
  <Override PartName="/ppt/tags/tag3287.xml" ContentType="application/vnd.openxmlformats-officedocument.presentationml.tags+xml"/>
  <Override PartName="/ppt/tags/tag3288.xml" ContentType="application/vnd.openxmlformats-officedocument.presentationml.tags+xml"/>
  <Override PartName="/ppt/tags/tag3289.xml" ContentType="application/vnd.openxmlformats-officedocument.presentationml.tags+xml"/>
  <Override PartName="/ppt/tags/tag3290.xml" ContentType="application/vnd.openxmlformats-officedocument.presentationml.tags+xml"/>
  <Override PartName="/ppt/tags/tag3291.xml" ContentType="application/vnd.openxmlformats-officedocument.presentationml.tags+xml"/>
  <Override PartName="/ppt/tags/tag3292.xml" ContentType="application/vnd.openxmlformats-officedocument.presentationml.tags+xml"/>
  <Override PartName="/ppt/tags/tag3293.xml" ContentType="application/vnd.openxmlformats-officedocument.presentationml.tags+xml"/>
  <Override PartName="/ppt/tags/tag3294.xml" ContentType="application/vnd.openxmlformats-officedocument.presentationml.tags+xml"/>
  <Override PartName="/ppt/tags/tag3295.xml" ContentType="application/vnd.openxmlformats-officedocument.presentationml.tags+xml"/>
  <Override PartName="/ppt/tags/tag3296.xml" ContentType="application/vnd.openxmlformats-officedocument.presentationml.tags+xml"/>
  <Override PartName="/ppt/tags/tag3297.xml" ContentType="application/vnd.openxmlformats-officedocument.presentationml.tags+xml"/>
  <Override PartName="/ppt/tags/tag3298.xml" ContentType="application/vnd.openxmlformats-officedocument.presentationml.tags+xml"/>
  <Override PartName="/ppt/tags/tag3299.xml" ContentType="application/vnd.openxmlformats-officedocument.presentationml.tags+xml"/>
  <Override PartName="/ppt/tags/tag3300.xml" ContentType="application/vnd.openxmlformats-officedocument.presentationml.tags+xml"/>
  <Override PartName="/ppt/tags/tag3301.xml" ContentType="application/vnd.openxmlformats-officedocument.presentationml.tags+xml"/>
  <Override PartName="/ppt/tags/tag3302.xml" ContentType="application/vnd.openxmlformats-officedocument.presentationml.tags+xml"/>
  <Override PartName="/ppt/tags/tag3303.xml" ContentType="application/vnd.openxmlformats-officedocument.presentationml.tags+xml"/>
  <Override PartName="/ppt/tags/tag3304.xml" ContentType="application/vnd.openxmlformats-officedocument.presentationml.tags+xml"/>
  <Override PartName="/ppt/tags/tag3305.xml" ContentType="application/vnd.openxmlformats-officedocument.presentationml.tags+xml"/>
  <Override PartName="/ppt/tags/tag3306.xml" ContentType="application/vnd.openxmlformats-officedocument.presentationml.tags+xml"/>
  <Override PartName="/ppt/tags/tag3307.xml" ContentType="application/vnd.openxmlformats-officedocument.presentationml.tags+xml"/>
  <Override PartName="/ppt/tags/tag3308.xml" ContentType="application/vnd.openxmlformats-officedocument.presentationml.tags+xml"/>
  <Override PartName="/ppt/tags/tag3309.xml" ContentType="application/vnd.openxmlformats-officedocument.presentationml.tags+xml"/>
  <Override PartName="/ppt/tags/tag3310.xml" ContentType="application/vnd.openxmlformats-officedocument.presentationml.tags+xml"/>
  <Override PartName="/ppt/tags/tag3311.xml" ContentType="application/vnd.openxmlformats-officedocument.presentationml.tags+xml"/>
  <Override PartName="/ppt/tags/tag3312.xml" ContentType="application/vnd.openxmlformats-officedocument.presentationml.tags+xml"/>
  <Override PartName="/ppt/tags/tag3313.xml" ContentType="application/vnd.openxmlformats-officedocument.presentationml.tags+xml"/>
  <Override PartName="/ppt/tags/tag3314.xml" ContentType="application/vnd.openxmlformats-officedocument.presentationml.tags+xml"/>
  <Override PartName="/ppt/tags/tag3315.xml" ContentType="application/vnd.openxmlformats-officedocument.presentationml.tags+xml"/>
  <Override PartName="/ppt/tags/tag3316.xml" ContentType="application/vnd.openxmlformats-officedocument.presentationml.tags+xml"/>
  <Override PartName="/ppt/tags/tag3317.xml" ContentType="application/vnd.openxmlformats-officedocument.presentationml.tags+xml"/>
  <Override PartName="/ppt/tags/tag3318.xml" ContentType="application/vnd.openxmlformats-officedocument.presentationml.tags+xml"/>
  <Override PartName="/ppt/tags/tag3319.xml" ContentType="application/vnd.openxmlformats-officedocument.presentationml.tags+xml"/>
  <Override PartName="/ppt/tags/tag3320.xml" ContentType="application/vnd.openxmlformats-officedocument.presentationml.tags+xml"/>
  <Override PartName="/ppt/tags/tag3321.xml" ContentType="application/vnd.openxmlformats-officedocument.presentationml.tags+xml"/>
  <Override PartName="/ppt/tags/tag3322.xml" ContentType="application/vnd.openxmlformats-officedocument.presentationml.tags+xml"/>
  <Override PartName="/ppt/tags/tag3323.xml" ContentType="application/vnd.openxmlformats-officedocument.presentationml.tags+xml"/>
  <Override PartName="/ppt/tags/tag3324.xml" ContentType="application/vnd.openxmlformats-officedocument.presentationml.tags+xml"/>
  <Override PartName="/ppt/tags/tag3325.xml" ContentType="application/vnd.openxmlformats-officedocument.presentationml.tags+xml"/>
  <Override PartName="/ppt/tags/tag3326.xml" ContentType="application/vnd.openxmlformats-officedocument.presentationml.tags+xml"/>
  <Override PartName="/ppt/tags/tag3327.xml" ContentType="application/vnd.openxmlformats-officedocument.presentationml.tags+xml"/>
  <Override PartName="/ppt/tags/tag3328.xml" ContentType="application/vnd.openxmlformats-officedocument.presentationml.tags+xml"/>
  <Override PartName="/ppt/tags/tag3329.xml" ContentType="application/vnd.openxmlformats-officedocument.presentationml.tags+xml"/>
  <Override PartName="/ppt/tags/tag3330.xml" ContentType="application/vnd.openxmlformats-officedocument.presentationml.tags+xml"/>
  <Override PartName="/ppt/tags/tag3331.xml" ContentType="application/vnd.openxmlformats-officedocument.presentationml.tags+xml"/>
  <Override PartName="/ppt/tags/tag3332.xml" ContentType="application/vnd.openxmlformats-officedocument.presentationml.tags+xml"/>
  <Override PartName="/ppt/tags/tag3333.xml" ContentType="application/vnd.openxmlformats-officedocument.presentationml.tags+xml"/>
  <Override PartName="/ppt/tags/tag3334.xml" ContentType="application/vnd.openxmlformats-officedocument.presentationml.tags+xml"/>
  <Override PartName="/ppt/tags/tag3335.xml" ContentType="application/vnd.openxmlformats-officedocument.presentationml.tags+xml"/>
  <Override PartName="/ppt/tags/tag3336.xml" ContentType="application/vnd.openxmlformats-officedocument.presentationml.tags+xml"/>
  <Override PartName="/ppt/tags/tag3337.xml" ContentType="application/vnd.openxmlformats-officedocument.presentationml.tags+xml"/>
  <Override PartName="/ppt/tags/tag3338.xml" ContentType="application/vnd.openxmlformats-officedocument.presentationml.tags+xml"/>
  <Override PartName="/ppt/notesSlides/notesSlide114.xml" ContentType="application/vnd.openxmlformats-officedocument.presentationml.notesSlide+xml"/>
  <Override PartName="/ppt/tags/tag3339.xml" ContentType="application/vnd.openxmlformats-officedocument.presentationml.tags+xml"/>
  <Override PartName="/ppt/tags/tag3340.xml" ContentType="application/vnd.openxmlformats-officedocument.presentationml.tags+xml"/>
  <Override PartName="/ppt/tags/tag3341.xml" ContentType="application/vnd.openxmlformats-officedocument.presentationml.tags+xml"/>
  <Override PartName="/ppt/tags/tag3342.xml" ContentType="application/vnd.openxmlformats-officedocument.presentationml.tags+xml"/>
  <Override PartName="/ppt/tags/tag3343.xml" ContentType="application/vnd.openxmlformats-officedocument.presentationml.tags+xml"/>
  <Override PartName="/ppt/tags/tag3344.xml" ContentType="application/vnd.openxmlformats-officedocument.presentationml.tags+xml"/>
  <Override PartName="/ppt/tags/tag3345.xml" ContentType="application/vnd.openxmlformats-officedocument.presentationml.tags+xml"/>
  <Override PartName="/ppt/tags/tag3346.xml" ContentType="application/vnd.openxmlformats-officedocument.presentationml.tags+xml"/>
  <Override PartName="/ppt/tags/tag3347.xml" ContentType="application/vnd.openxmlformats-officedocument.presentationml.tags+xml"/>
  <Override PartName="/ppt/tags/tag3348.xml" ContentType="application/vnd.openxmlformats-officedocument.presentationml.tags+xml"/>
  <Override PartName="/ppt/tags/tag3349.xml" ContentType="application/vnd.openxmlformats-officedocument.presentationml.tags+xml"/>
  <Override PartName="/ppt/tags/tag3350.xml" ContentType="application/vnd.openxmlformats-officedocument.presentationml.tags+xml"/>
  <Override PartName="/ppt/tags/tag3351.xml" ContentType="application/vnd.openxmlformats-officedocument.presentationml.tags+xml"/>
  <Override PartName="/ppt/tags/tag3352.xml" ContentType="application/vnd.openxmlformats-officedocument.presentationml.tags+xml"/>
  <Override PartName="/ppt/tags/tag3353.xml" ContentType="application/vnd.openxmlformats-officedocument.presentationml.tags+xml"/>
  <Override PartName="/ppt/tags/tag3354.xml" ContentType="application/vnd.openxmlformats-officedocument.presentationml.tags+xml"/>
  <Override PartName="/ppt/tags/tag3355.xml" ContentType="application/vnd.openxmlformats-officedocument.presentationml.tags+xml"/>
  <Override PartName="/ppt/tags/tag3356.xml" ContentType="application/vnd.openxmlformats-officedocument.presentationml.tags+xml"/>
  <Override PartName="/ppt/tags/tag3357.xml" ContentType="application/vnd.openxmlformats-officedocument.presentationml.tags+xml"/>
  <Override PartName="/ppt/tags/tag3358.xml" ContentType="application/vnd.openxmlformats-officedocument.presentationml.tags+xml"/>
  <Override PartName="/ppt/tags/tag3359.xml" ContentType="application/vnd.openxmlformats-officedocument.presentationml.tags+xml"/>
  <Override PartName="/ppt/tags/tag3360.xml" ContentType="application/vnd.openxmlformats-officedocument.presentationml.tags+xml"/>
  <Override PartName="/ppt/tags/tag3361.xml" ContentType="application/vnd.openxmlformats-officedocument.presentationml.tags+xml"/>
  <Override PartName="/ppt/tags/tag3362.xml" ContentType="application/vnd.openxmlformats-officedocument.presentationml.tags+xml"/>
  <Override PartName="/ppt/tags/tag3363.xml" ContentType="application/vnd.openxmlformats-officedocument.presentationml.tags+xml"/>
  <Override PartName="/ppt/tags/tag3364.xml" ContentType="application/vnd.openxmlformats-officedocument.presentationml.tags+xml"/>
  <Override PartName="/ppt/tags/tag3365.xml" ContentType="application/vnd.openxmlformats-officedocument.presentationml.tags+xml"/>
  <Override PartName="/ppt/tags/tag3366.xml" ContentType="application/vnd.openxmlformats-officedocument.presentationml.tags+xml"/>
  <Override PartName="/ppt/tags/tag3367.xml" ContentType="application/vnd.openxmlformats-officedocument.presentationml.tags+xml"/>
  <Override PartName="/ppt/tags/tag3368.xml" ContentType="application/vnd.openxmlformats-officedocument.presentationml.tags+xml"/>
  <Override PartName="/ppt/tags/tag3369.xml" ContentType="application/vnd.openxmlformats-officedocument.presentationml.tags+xml"/>
  <Override PartName="/ppt/tags/tag3370.xml" ContentType="application/vnd.openxmlformats-officedocument.presentationml.tags+xml"/>
  <Override PartName="/ppt/tags/tag3371.xml" ContentType="application/vnd.openxmlformats-officedocument.presentationml.tags+xml"/>
  <Override PartName="/ppt/tags/tag3372.xml" ContentType="application/vnd.openxmlformats-officedocument.presentationml.tags+xml"/>
  <Override PartName="/ppt/tags/tag3373.xml" ContentType="application/vnd.openxmlformats-officedocument.presentationml.tags+xml"/>
  <Override PartName="/ppt/tags/tag3374.xml" ContentType="application/vnd.openxmlformats-officedocument.presentationml.tags+xml"/>
  <Override PartName="/ppt/tags/tag3375.xml" ContentType="application/vnd.openxmlformats-officedocument.presentationml.tags+xml"/>
  <Override PartName="/ppt/tags/tag3376.xml" ContentType="application/vnd.openxmlformats-officedocument.presentationml.tags+xml"/>
  <Override PartName="/ppt/tags/tag3377.xml" ContentType="application/vnd.openxmlformats-officedocument.presentationml.tags+xml"/>
  <Override PartName="/ppt/tags/tag3378.xml" ContentType="application/vnd.openxmlformats-officedocument.presentationml.tags+xml"/>
  <Override PartName="/ppt/tags/tag3379.xml" ContentType="application/vnd.openxmlformats-officedocument.presentationml.tags+xml"/>
  <Override PartName="/ppt/tags/tag3380.xml" ContentType="application/vnd.openxmlformats-officedocument.presentationml.tags+xml"/>
  <Override PartName="/ppt/tags/tag3381.xml" ContentType="application/vnd.openxmlformats-officedocument.presentationml.tags+xml"/>
  <Override PartName="/ppt/tags/tag3382.xml" ContentType="application/vnd.openxmlformats-officedocument.presentationml.tags+xml"/>
  <Override PartName="/ppt/tags/tag3383.xml" ContentType="application/vnd.openxmlformats-officedocument.presentationml.tags+xml"/>
  <Override PartName="/ppt/tags/tag3384.xml" ContentType="application/vnd.openxmlformats-officedocument.presentationml.tags+xml"/>
  <Override PartName="/ppt/tags/tag3385.xml" ContentType="application/vnd.openxmlformats-officedocument.presentationml.tags+xml"/>
  <Override PartName="/ppt/tags/tag3386.xml" ContentType="application/vnd.openxmlformats-officedocument.presentationml.tags+xml"/>
  <Override PartName="/ppt/tags/tag3387.xml" ContentType="application/vnd.openxmlformats-officedocument.presentationml.tags+xml"/>
  <Override PartName="/ppt/tags/tag3388.xml" ContentType="application/vnd.openxmlformats-officedocument.presentationml.tags+xml"/>
  <Override PartName="/ppt/tags/tag3389.xml" ContentType="application/vnd.openxmlformats-officedocument.presentationml.tags+xml"/>
  <Override PartName="/ppt/tags/tag3390.xml" ContentType="application/vnd.openxmlformats-officedocument.presentationml.tags+xml"/>
  <Override PartName="/ppt/tags/tag3391.xml" ContentType="application/vnd.openxmlformats-officedocument.presentationml.tags+xml"/>
  <Override PartName="/ppt/tags/tag3392.xml" ContentType="application/vnd.openxmlformats-officedocument.presentationml.tags+xml"/>
  <Override PartName="/ppt/tags/tag3393.xml" ContentType="application/vnd.openxmlformats-officedocument.presentationml.tags+xml"/>
  <Override PartName="/ppt/tags/tag3394.xml" ContentType="application/vnd.openxmlformats-officedocument.presentationml.tags+xml"/>
  <Override PartName="/ppt/tags/tag3395.xml" ContentType="application/vnd.openxmlformats-officedocument.presentationml.tags+xml"/>
  <Override PartName="/ppt/tags/tag3396.xml" ContentType="application/vnd.openxmlformats-officedocument.presentationml.tags+xml"/>
  <Override PartName="/ppt/tags/tag3397.xml" ContentType="application/vnd.openxmlformats-officedocument.presentationml.tags+xml"/>
  <Override PartName="/ppt/tags/tag3398.xml" ContentType="application/vnd.openxmlformats-officedocument.presentationml.tags+xml"/>
  <Override PartName="/ppt/tags/tag3399.xml" ContentType="application/vnd.openxmlformats-officedocument.presentationml.tags+xml"/>
  <Override PartName="/ppt/notesSlides/notesSlide115.xml" ContentType="application/vnd.openxmlformats-officedocument.presentationml.notesSlide+xml"/>
  <Override PartName="/ppt/tags/tag3400.xml" ContentType="application/vnd.openxmlformats-officedocument.presentationml.tags+xml"/>
  <Override PartName="/ppt/tags/tag3401.xml" ContentType="application/vnd.openxmlformats-officedocument.presentationml.tags+xml"/>
  <Override PartName="/ppt/tags/tag3402.xml" ContentType="application/vnd.openxmlformats-officedocument.presentationml.tags+xml"/>
  <Override PartName="/ppt/tags/tag3403.xml" ContentType="application/vnd.openxmlformats-officedocument.presentationml.tags+xml"/>
  <Override PartName="/ppt/tags/tag3404.xml" ContentType="application/vnd.openxmlformats-officedocument.presentationml.tags+xml"/>
  <Override PartName="/ppt/tags/tag3405.xml" ContentType="application/vnd.openxmlformats-officedocument.presentationml.tags+xml"/>
  <Override PartName="/ppt/tags/tag3406.xml" ContentType="application/vnd.openxmlformats-officedocument.presentationml.tags+xml"/>
  <Override PartName="/ppt/tags/tag3407.xml" ContentType="application/vnd.openxmlformats-officedocument.presentationml.tags+xml"/>
  <Override PartName="/ppt/tags/tag3408.xml" ContentType="application/vnd.openxmlformats-officedocument.presentationml.tags+xml"/>
  <Override PartName="/ppt/tags/tag3409.xml" ContentType="application/vnd.openxmlformats-officedocument.presentationml.tags+xml"/>
  <Override PartName="/ppt/tags/tag3410.xml" ContentType="application/vnd.openxmlformats-officedocument.presentationml.tags+xml"/>
  <Override PartName="/ppt/tags/tag3411.xml" ContentType="application/vnd.openxmlformats-officedocument.presentationml.tags+xml"/>
  <Override PartName="/ppt/tags/tag3412.xml" ContentType="application/vnd.openxmlformats-officedocument.presentationml.tags+xml"/>
  <Override PartName="/ppt/tags/tag3413.xml" ContentType="application/vnd.openxmlformats-officedocument.presentationml.tags+xml"/>
  <Override PartName="/ppt/tags/tag3414.xml" ContentType="application/vnd.openxmlformats-officedocument.presentationml.tags+xml"/>
  <Override PartName="/ppt/tags/tag3415.xml" ContentType="application/vnd.openxmlformats-officedocument.presentationml.tags+xml"/>
  <Override PartName="/ppt/tags/tag3416.xml" ContentType="application/vnd.openxmlformats-officedocument.presentationml.tags+xml"/>
  <Override PartName="/ppt/tags/tag3417.xml" ContentType="application/vnd.openxmlformats-officedocument.presentationml.tags+xml"/>
  <Override PartName="/ppt/tags/tag3418.xml" ContentType="application/vnd.openxmlformats-officedocument.presentationml.tags+xml"/>
  <Override PartName="/ppt/tags/tag3419.xml" ContentType="application/vnd.openxmlformats-officedocument.presentationml.tags+xml"/>
  <Override PartName="/ppt/tags/tag3420.xml" ContentType="application/vnd.openxmlformats-officedocument.presentationml.tags+xml"/>
  <Override PartName="/ppt/tags/tag3421.xml" ContentType="application/vnd.openxmlformats-officedocument.presentationml.tags+xml"/>
  <Override PartName="/ppt/tags/tag3422.xml" ContentType="application/vnd.openxmlformats-officedocument.presentationml.tags+xml"/>
  <Override PartName="/ppt/tags/tag3423.xml" ContentType="application/vnd.openxmlformats-officedocument.presentationml.tags+xml"/>
  <Override PartName="/ppt/tags/tag3424.xml" ContentType="application/vnd.openxmlformats-officedocument.presentationml.tags+xml"/>
  <Override PartName="/ppt/tags/tag3425.xml" ContentType="application/vnd.openxmlformats-officedocument.presentationml.tags+xml"/>
  <Override PartName="/ppt/notesSlides/notesSlide116.xml" ContentType="application/vnd.openxmlformats-officedocument.presentationml.notesSlide+xml"/>
  <Override PartName="/ppt/tags/tag3426.xml" ContentType="application/vnd.openxmlformats-officedocument.presentationml.tags+xml"/>
  <Override PartName="/ppt/tags/tag3427.xml" ContentType="application/vnd.openxmlformats-officedocument.presentationml.tags+xml"/>
  <Override PartName="/ppt/tags/tag3428.xml" ContentType="application/vnd.openxmlformats-officedocument.presentationml.tags+xml"/>
  <Override PartName="/ppt/tags/tag3429.xml" ContentType="application/vnd.openxmlformats-officedocument.presentationml.tags+xml"/>
  <Override PartName="/ppt/tags/tag3430.xml" ContentType="application/vnd.openxmlformats-officedocument.presentationml.tags+xml"/>
  <Override PartName="/ppt/tags/tag3431.xml" ContentType="application/vnd.openxmlformats-officedocument.presentationml.tags+xml"/>
  <Override PartName="/ppt/tags/tag3432.xml" ContentType="application/vnd.openxmlformats-officedocument.presentationml.tags+xml"/>
  <Override PartName="/ppt/tags/tag3433.xml" ContentType="application/vnd.openxmlformats-officedocument.presentationml.tags+xml"/>
  <Override PartName="/ppt/tags/tag3434.xml" ContentType="application/vnd.openxmlformats-officedocument.presentationml.tags+xml"/>
  <Override PartName="/ppt/tags/tag3435.xml" ContentType="application/vnd.openxmlformats-officedocument.presentationml.tags+xml"/>
  <Override PartName="/ppt/tags/tag3436.xml" ContentType="application/vnd.openxmlformats-officedocument.presentationml.tags+xml"/>
  <Override PartName="/ppt/tags/tag3437.xml" ContentType="application/vnd.openxmlformats-officedocument.presentationml.tags+xml"/>
  <Override PartName="/ppt/tags/tag3438.xml" ContentType="application/vnd.openxmlformats-officedocument.presentationml.tags+xml"/>
  <Override PartName="/ppt/tags/tag3439.xml" ContentType="application/vnd.openxmlformats-officedocument.presentationml.tags+xml"/>
  <Override PartName="/ppt/tags/tag3440.xml" ContentType="application/vnd.openxmlformats-officedocument.presentationml.tags+xml"/>
  <Override PartName="/ppt/tags/tag3441.xml" ContentType="application/vnd.openxmlformats-officedocument.presentationml.tags+xml"/>
  <Override PartName="/ppt/tags/tag3442.xml" ContentType="application/vnd.openxmlformats-officedocument.presentationml.tags+xml"/>
  <Override PartName="/ppt/tags/tag3443.xml" ContentType="application/vnd.openxmlformats-officedocument.presentationml.tags+xml"/>
  <Override PartName="/ppt/tags/tag3444.xml" ContentType="application/vnd.openxmlformats-officedocument.presentationml.tags+xml"/>
  <Override PartName="/ppt/tags/tag3445.xml" ContentType="application/vnd.openxmlformats-officedocument.presentationml.tags+xml"/>
  <Override PartName="/ppt/tags/tag3446.xml" ContentType="application/vnd.openxmlformats-officedocument.presentationml.tags+xml"/>
  <Override PartName="/ppt/tags/tag3447.xml" ContentType="application/vnd.openxmlformats-officedocument.presentationml.tags+xml"/>
  <Override PartName="/ppt/tags/tag3448.xml" ContentType="application/vnd.openxmlformats-officedocument.presentationml.tags+xml"/>
  <Override PartName="/ppt/tags/tag3449.xml" ContentType="application/vnd.openxmlformats-officedocument.presentationml.tags+xml"/>
  <Override PartName="/ppt/tags/tag3450.xml" ContentType="application/vnd.openxmlformats-officedocument.presentationml.tags+xml"/>
  <Override PartName="/ppt/tags/tag3451.xml" ContentType="application/vnd.openxmlformats-officedocument.presentationml.tags+xml"/>
  <Override PartName="/ppt/tags/tag3452.xml" ContentType="application/vnd.openxmlformats-officedocument.presentationml.tags+xml"/>
  <Override PartName="/ppt/tags/tag3453.xml" ContentType="application/vnd.openxmlformats-officedocument.presentationml.tags+xml"/>
  <Override PartName="/ppt/tags/tag3454.xml" ContentType="application/vnd.openxmlformats-officedocument.presentationml.tags+xml"/>
  <Override PartName="/ppt/tags/tag3455.xml" ContentType="application/vnd.openxmlformats-officedocument.presentationml.tags+xml"/>
  <Override PartName="/ppt/tags/tag3456.xml" ContentType="application/vnd.openxmlformats-officedocument.presentationml.tags+xml"/>
  <Override PartName="/ppt/tags/tag3457.xml" ContentType="application/vnd.openxmlformats-officedocument.presentationml.tags+xml"/>
  <Override PartName="/ppt/tags/tag3458.xml" ContentType="application/vnd.openxmlformats-officedocument.presentationml.tags+xml"/>
  <Override PartName="/ppt/tags/tag3459.xml" ContentType="application/vnd.openxmlformats-officedocument.presentationml.tags+xml"/>
  <Override PartName="/ppt/tags/tag3460.xml" ContentType="application/vnd.openxmlformats-officedocument.presentationml.tags+xml"/>
  <Override PartName="/ppt/tags/tag3461.xml" ContentType="application/vnd.openxmlformats-officedocument.presentationml.tags+xml"/>
  <Override PartName="/ppt/notesSlides/notesSlide117.xml" ContentType="application/vnd.openxmlformats-officedocument.presentationml.notesSlide+xml"/>
  <Override PartName="/ppt/tags/tag3462.xml" ContentType="application/vnd.openxmlformats-officedocument.presentationml.tags+xml"/>
  <Override PartName="/ppt/tags/tag3463.xml" ContentType="application/vnd.openxmlformats-officedocument.presentationml.tags+xml"/>
  <Override PartName="/ppt/tags/tag3464.xml" ContentType="application/vnd.openxmlformats-officedocument.presentationml.tags+xml"/>
  <Override PartName="/ppt/tags/tag3465.xml" ContentType="application/vnd.openxmlformats-officedocument.presentationml.tags+xml"/>
  <Override PartName="/ppt/tags/tag3466.xml" ContentType="application/vnd.openxmlformats-officedocument.presentationml.tags+xml"/>
  <Override PartName="/ppt/tags/tag3467.xml" ContentType="application/vnd.openxmlformats-officedocument.presentationml.tags+xml"/>
  <Override PartName="/ppt/tags/tag3468.xml" ContentType="application/vnd.openxmlformats-officedocument.presentationml.tags+xml"/>
  <Override PartName="/ppt/tags/tag3469.xml" ContentType="application/vnd.openxmlformats-officedocument.presentationml.tags+xml"/>
  <Override PartName="/ppt/tags/tag3470.xml" ContentType="application/vnd.openxmlformats-officedocument.presentationml.tags+xml"/>
  <Override PartName="/ppt/tags/tag3471.xml" ContentType="application/vnd.openxmlformats-officedocument.presentationml.tags+xml"/>
  <Override PartName="/ppt/tags/tag3472.xml" ContentType="application/vnd.openxmlformats-officedocument.presentationml.tags+xml"/>
  <Override PartName="/ppt/tags/tag3473.xml" ContentType="application/vnd.openxmlformats-officedocument.presentationml.tags+xml"/>
  <Override PartName="/ppt/tags/tag3474.xml" ContentType="application/vnd.openxmlformats-officedocument.presentationml.tags+xml"/>
  <Override PartName="/ppt/tags/tag3475.xml" ContentType="application/vnd.openxmlformats-officedocument.presentationml.tags+xml"/>
  <Override PartName="/ppt/tags/tag3476.xml" ContentType="application/vnd.openxmlformats-officedocument.presentationml.tags+xml"/>
  <Override PartName="/ppt/tags/tag3477.xml" ContentType="application/vnd.openxmlformats-officedocument.presentationml.tags+xml"/>
  <Override PartName="/ppt/tags/tag3478.xml" ContentType="application/vnd.openxmlformats-officedocument.presentationml.tags+xml"/>
  <Override PartName="/ppt/tags/tag3479.xml" ContentType="application/vnd.openxmlformats-officedocument.presentationml.tags+xml"/>
  <Override PartName="/ppt/tags/tag3480.xml" ContentType="application/vnd.openxmlformats-officedocument.presentationml.tags+xml"/>
  <Override PartName="/ppt/tags/tag3481.xml" ContentType="application/vnd.openxmlformats-officedocument.presentationml.tags+xml"/>
  <Override PartName="/ppt/tags/tag3482.xml" ContentType="application/vnd.openxmlformats-officedocument.presentationml.tags+xml"/>
  <Override PartName="/ppt/tags/tag3483.xml" ContentType="application/vnd.openxmlformats-officedocument.presentationml.tags+xml"/>
  <Override PartName="/ppt/tags/tag3484.xml" ContentType="application/vnd.openxmlformats-officedocument.presentationml.tags+xml"/>
  <Override PartName="/ppt/tags/tag3485.xml" ContentType="application/vnd.openxmlformats-officedocument.presentationml.tags+xml"/>
  <Override PartName="/ppt/tags/tag3486.xml" ContentType="application/vnd.openxmlformats-officedocument.presentationml.tags+xml"/>
  <Override PartName="/ppt/tags/tag3487.xml" ContentType="application/vnd.openxmlformats-officedocument.presentationml.tags+xml"/>
  <Override PartName="/ppt/tags/tag3488.xml" ContentType="application/vnd.openxmlformats-officedocument.presentationml.tags+xml"/>
  <Override PartName="/ppt/tags/tag3489.xml" ContentType="application/vnd.openxmlformats-officedocument.presentationml.tags+xml"/>
  <Override PartName="/ppt/tags/tag3490.xml" ContentType="application/vnd.openxmlformats-officedocument.presentationml.tags+xml"/>
  <Override PartName="/ppt/tags/tag3491.xml" ContentType="application/vnd.openxmlformats-officedocument.presentationml.tags+xml"/>
  <Override PartName="/ppt/tags/tag3492.xml" ContentType="application/vnd.openxmlformats-officedocument.presentationml.tags+xml"/>
  <Override PartName="/ppt/tags/tag3493.xml" ContentType="application/vnd.openxmlformats-officedocument.presentationml.tags+xml"/>
  <Override PartName="/ppt/tags/tag3494.xml" ContentType="application/vnd.openxmlformats-officedocument.presentationml.tags+xml"/>
  <Override PartName="/ppt/tags/tag3495.xml" ContentType="application/vnd.openxmlformats-officedocument.presentationml.tags+xml"/>
  <Override PartName="/ppt/tags/tag3496.xml" ContentType="application/vnd.openxmlformats-officedocument.presentationml.tags+xml"/>
  <Override PartName="/ppt/tags/tag3497.xml" ContentType="application/vnd.openxmlformats-officedocument.presentationml.tags+xml"/>
  <Override PartName="/ppt/tags/tag3498.xml" ContentType="application/vnd.openxmlformats-officedocument.presentationml.tags+xml"/>
  <Override PartName="/ppt/tags/tag3499.xml" ContentType="application/vnd.openxmlformats-officedocument.presentationml.tags+xml"/>
  <Override PartName="/ppt/tags/tag3500.xml" ContentType="application/vnd.openxmlformats-officedocument.presentationml.tags+xml"/>
  <Override PartName="/ppt/tags/tag3501.xml" ContentType="application/vnd.openxmlformats-officedocument.presentationml.tags+xml"/>
  <Override PartName="/ppt/tags/tag3502.xml" ContentType="application/vnd.openxmlformats-officedocument.presentationml.tags+xml"/>
  <Override PartName="/ppt/tags/tag3503.xml" ContentType="application/vnd.openxmlformats-officedocument.presentationml.tags+xml"/>
  <Override PartName="/ppt/tags/tag3504.xml" ContentType="application/vnd.openxmlformats-officedocument.presentationml.tags+xml"/>
  <Override PartName="/ppt/tags/tag3505.xml" ContentType="application/vnd.openxmlformats-officedocument.presentationml.tags+xml"/>
  <Override PartName="/ppt/tags/tag3506.xml" ContentType="application/vnd.openxmlformats-officedocument.presentationml.tags+xml"/>
  <Override PartName="/ppt/tags/tag3507.xml" ContentType="application/vnd.openxmlformats-officedocument.presentationml.tags+xml"/>
  <Override PartName="/ppt/tags/tag3508.xml" ContentType="application/vnd.openxmlformats-officedocument.presentationml.tags+xml"/>
  <Override PartName="/ppt/notesSlides/notesSlide118.xml" ContentType="application/vnd.openxmlformats-officedocument.presentationml.notesSlide+xml"/>
  <Override PartName="/ppt/tags/tag3509.xml" ContentType="application/vnd.openxmlformats-officedocument.presentationml.tags+xml"/>
  <Override PartName="/ppt/tags/tag3510.xml" ContentType="application/vnd.openxmlformats-officedocument.presentationml.tags+xml"/>
  <Override PartName="/ppt/tags/tag3511.xml" ContentType="application/vnd.openxmlformats-officedocument.presentationml.tags+xml"/>
  <Override PartName="/ppt/tags/tag3512.xml" ContentType="application/vnd.openxmlformats-officedocument.presentationml.tags+xml"/>
  <Override PartName="/ppt/tags/tag3513.xml" ContentType="application/vnd.openxmlformats-officedocument.presentationml.tags+xml"/>
  <Override PartName="/ppt/tags/tag3514.xml" ContentType="application/vnd.openxmlformats-officedocument.presentationml.tags+xml"/>
  <Override PartName="/ppt/tags/tag3515.xml" ContentType="application/vnd.openxmlformats-officedocument.presentationml.tags+xml"/>
  <Override PartName="/ppt/tags/tag3516.xml" ContentType="application/vnd.openxmlformats-officedocument.presentationml.tags+xml"/>
  <Override PartName="/ppt/tags/tag3517.xml" ContentType="application/vnd.openxmlformats-officedocument.presentationml.tags+xml"/>
  <Override PartName="/ppt/tags/tag3518.xml" ContentType="application/vnd.openxmlformats-officedocument.presentationml.tags+xml"/>
  <Override PartName="/ppt/tags/tag3519.xml" ContentType="application/vnd.openxmlformats-officedocument.presentationml.tags+xml"/>
  <Override PartName="/ppt/tags/tag3520.xml" ContentType="application/vnd.openxmlformats-officedocument.presentationml.tags+xml"/>
  <Override PartName="/ppt/tags/tag3521.xml" ContentType="application/vnd.openxmlformats-officedocument.presentationml.tags+xml"/>
  <Override PartName="/ppt/tags/tag3522.xml" ContentType="application/vnd.openxmlformats-officedocument.presentationml.tags+xml"/>
  <Override PartName="/ppt/tags/tag3523.xml" ContentType="application/vnd.openxmlformats-officedocument.presentationml.tags+xml"/>
  <Override PartName="/ppt/tags/tag3524.xml" ContentType="application/vnd.openxmlformats-officedocument.presentationml.tags+xml"/>
  <Override PartName="/ppt/tags/tag3525.xml" ContentType="application/vnd.openxmlformats-officedocument.presentationml.tags+xml"/>
  <Override PartName="/ppt/tags/tag3526.xml" ContentType="application/vnd.openxmlformats-officedocument.presentationml.tags+xml"/>
  <Override PartName="/ppt/tags/tag3527.xml" ContentType="application/vnd.openxmlformats-officedocument.presentationml.tags+xml"/>
  <Override PartName="/ppt/tags/tag3528.xml" ContentType="application/vnd.openxmlformats-officedocument.presentationml.tags+xml"/>
  <Override PartName="/ppt/tags/tag3529.xml" ContentType="application/vnd.openxmlformats-officedocument.presentationml.tags+xml"/>
  <Override PartName="/ppt/tags/tag3530.xml" ContentType="application/vnd.openxmlformats-officedocument.presentationml.tags+xml"/>
  <Override PartName="/ppt/tags/tag3531.xml" ContentType="application/vnd.openxmlformats-officedocument.presentationml.tags+xml"/>
  <Override PartName="/ppt/tags/tag3532.xml" ContentType="application/vnd.openxmlformats-officedocument.presentationml.tags+xml"/>
  <Override PartName="/ppt/tags/tag3533.xml" ContentType="application/vnd.openxmlformats-officedocument.presentationml.tags+xml"/>
  <Override PartName="/ppt/tags/tag3534.xml" ContentType="application/vnd.openxmlformats-officedocument.presentationml.tags+xml"/>
  <Override PartName="/ppt/tags/tag3535.xml" ContentType="application/vnd.openxmlformats-officedocument.presentationml.tags+xml"/>
  <Override PartName="/ppt/tags/tag3536.xml" ContentType="application/vnd.openxmlformats-officedocument.presentationml.tags+xml"/>
  <Override PartName="/ppt/tags/tag3537.xml" ContentType="application/vnd.openxmlformats-officedocument.presentationml.tags+xml"/>
  <Override PartName="/ppt/tags/tag3538.xml" ContentType="application/vnd.openxmlformats-officedocument.presentationml.tags+xml"/>
  <Override PartName="/ppt/tags/tag3539.xml" ContentType="application/vnd.openxmlformats-officedocument.presentationml.tags+xml"/>
  <Override PartName="/ppt/tags/tag3540.xml" ContentType="application/vnd.openxmlformats-officedocument.presentationml.tags+xml"/>
  <Override PartName="/ppt/tags/tag3541.xml" ContentType="application/vnd.openxmlformats-officedocument.presentationml.tags+xml"/>
  <Override PartName="/ppt/tags/tag3542.xml" ContentType="application/vnd.openxmlformats-officedocument.presentationml.tags+xml"/>
  <Override PartName="/ppt/tags/tag3543.xml" ContentType="application/vnd.openxmlformats-officedocument.presentationml.tags+xml"/>
  <Override PartName="/ppt/tags/tag3544.xml" ContentType="application/vnd.openxmlformats-officedocument.presentationml.tags+xml"/>
  <Override PartName="/ppt/tags/tag3545.xml" ContentType="application/vnd.openxmlformats-officedocument.presentationml.tags+xml"/>
  <Override PartName="/ppt/tags/tag3546.xml" ContentType="application/vnd.openxmlformats-officedocument.presentationml.tags+xml"/>
  <Override PartName="/ppt/tags/tag3547.xml" ContentType="application/vnd.openxmlformats-officedocument.presentationml.tags+xml"/>
  <Override PartName="/ppt/tags/tag3548.xml" ContentType="application/vnd.openxmlformats-officedocument.presentationml.tags+xml"/>
  <Override PartName="/ppt/tags/tag3549.xml" ContentType="application/vnd.openxmlformats-officedocument.presentationml.tags+xml"/>
  <Override PartName="/ppt/tags/tag3550.xml" ContentType="application/vnd.openxmlformats-officedocument.presentationml.tags+xml"/>
  <Override PartName="/ppt/tags/tag3551.xml" ContentType="application/vnd.openxmlformats-officedocument.presentationml.tags+xml"/>
  <Override PartName="/ppt/tags/tag3552.xml" ContentType="application/vnd.openxmlformats-officedocument.presentationml.tags+xml"/>
  <Override PartName="/ppt/tags/tag3553.xml" ContentType="application/vnd.openxmlformats-officedocument.presentationml.tags+xml"/>
  <Override PartName="/ppt/tags/tag3554.xml" ContentType="application/vnd.openxmlformats-officedocument.presentationml.tags+xml"/>
  <Override PartName="/ppt/tags/tag3555.xml" ContentType="application/vnd.openxmlformats-officedocument.presentationml.tags+xml"/>
  <Override PartName="/ppt/tags/tag3556.xml" ContentType="application/vnd.openxmlformats-officedocument.presentationml.tags+xml"/>
  <Override PartName="/ppt/tags/tag3557.xml" ContentType="application/vnd.openxmlformats-officedocument.presentationml.tags+xml"/>
  <Override PartName="/ppt/tags/tag3558.xml" ContentType="application/vnd.openxmlformats-officedocument.presentationml.tags+xml"/>
  <Override PartName="/ppt/tags/tag3559.xml" ContentType="application/vnd.openxmlformats-officedocument.presentationml.tags+xml"/>
  <Override PartName="/ppt/tags/tag3560.xml" ContentType="application/vnd.openxmlformats-officedocument.presentationml.tags+xml"/>
  <Override PartName="/ppt/tags/tag3561.xml" ContentType="application/vnd.openxmlformats-officedocument.presentationml.tags+xml"/>
  <Override PartName="/ppt/tags/tag3562.xml" ContentType="application/vnd.openxmlformats-officedocument.presentationml.tags+xml"/>
  <Override PartName="/ppt/tags/tag3563.xml" ContentType="application/vnd.openxmlformats-officedocument.presentationml.tags+xml"/>
  <Override PartName="/ppt/tags/tag3564.xml" ContentType="application/vnd.openxmlformats-officedocument.presentationml.tags+xml"/>
  <Override PartName="/ppt/tags/tag3565.xml" ContentType="application/vnd.openxmlformats-officedocument.presentationml.tags+xml"/>
  <Override PartName="/ppt/tags/tag3566.xml" ContentType="application/vnd.openxmlformats-officedocument.presentationml.tags+xml"/>
  <Override PartName="/ppt/tags/tag3567.xml" ContentType="application/vnd.openxmlformats-officedocument.presentationml.tags+xml"/>
  <Override PartName="/ppt/tags/tag3568.xml" ContentType="application/vnd.openxmlformats-officedocument.presentationml.tags+xml"/>
  <Override PartName="/ppt/tags/tag3569.xml" ContentType="application/vnd.openxmlformats-officedocument.presentationml.tags+xml"/>
  <Override PartName="/ppt/tags/tag3570.xml" ContentType="application/vnd.openxmlformats-officedocument.presentationml.tags+xml"/>
  <Override PartName="/ppt/tags/tag3571.xml" ContentType="application/vnd.openxmlformats-officedocument.presentationml.tags+xml"/>
  <Override PartName="/ppt/tags/tag3572.xml" ContentType="application/vnd.openxmlformats-officedocument.presentationml.tags+xml"/>
  <Override PartName="/ppt/tags/tag3573.xml" ContentType="application/vnd.openxmlformats-officedocument.presentationml.tags+xml"/>
  <Override PartName="/ppt/tags/tag3574.xml" ContentType="application/vnd.openxmlformats-officedocument.presentationml.tags+xml"/>
  <Override PartName="/ppt/tags/tag3575.xml" ContentType="application/vnd.openxmlformats-officedocument.presentationml.tags+xml"/>
  <Override PartName="/ppt/tags/tag3576.xml" ContentType="application/vnd.openxmlformats-officedocument.presentationml.tags+xml"/>
  <Override PartName="/ppt/tags/tag3577.xml" ContentType="application/vnd.openxmlformats-officedocument.presentationml.tags+xml"/>
  <Override PartName="/ppt/tags/tag3578.xml" ContentType="application/vnd.openxmlformats-officedocument.presentationml.tags+xml"/>
  <Override PartName="/ppt/tags/tag3579.xml" ContentType="application/vnd.openxmlformats-officedocument.presentationml.tags+xml"/>
  <Override PartName="/ppt/tags/tag3580.xml" ContentType="application/vnd.openxmlformats-officedocument.presentationml.tags+xml"/>
  <Override PartName="/ppt/notesSlides/notesSlide119.xml" ContentType="application/vnd.openxmlformats-officedocument.presentationml.notesSlide+xml"/>
  <Override PartName="/ppt/tags/tag3581.xml" ContentType="application/vnd.openxmlformats-officedocument.presentationml.tags+xml"/>
  <Override PartName="/ppt/tags/tag3582.xml" ContentType="application/vnd.openxmlformats-officedocument.presentationml.tags+xml"/>
  <Override PartName="/ppt/tags/tag3583.xml" ContentType="application/vnd.openxmlformats-officedocument.presentationml.tags+xml"/>
  <Override PartName="/ppt/tags/tag3584.xml" ContentType="application/vnd.openxmlformats-officedocument.presentationml.tags+xml"/>
  <Override PartName="/ppt/tags/tag3585.xml" ContentType="application/vnd.openxmlformats-officedocument.presentationml.tags+xml"/>
  <Override PartName="/ppt/tags/tag3586.xml" ContentType="application/vnd.openxmlformats-officedocument.presentationml.tags+xml"/>
  <Override PartName="/ppt/tags/tag3587.xml" ContentType="application/vnd.openxmlformats-officedocument.presentationml.tags+xml"/>
  <Override PartName="/ppt/tags/tag3588.xml" ContentType="application/vnd.openxmlformats-officedocument.presentationml.tags+xml"/>
  <Override PartName="/ppt/tags/tag3589.xml" ContentType="application/vnd.openxmlformats-officedocument.presentationml.tags+xml"/>
  <Override PartName="/ppt/tags/tag3590.xml" ContentType="application/vnd.openxmlformats-officedocument.presentationml.tags+xml"/>
  <Override PartName="/ppt/tags/tag3591.xml" ContentType="application/vnd.openxmlformats-officedocument.presentationml.tags+xml"/>
  <Override PartName="/ppt/tags/tag3592.xml" ContentType="application/vnd.openxmlformats-officedocument.presentationml.tags+xml"/>
  <Override PartName="/ppt/tags/tag3593.xml" ContentType="application/vnd.openxmlformats-officedocument.presentationml.tags+xml"/>
  <Override PartName="/ppt/tags/tag3594.xml" ContentType="application/vnd.openxmlformats-officedocument.presentationml.tags+xml"/>
  <Override PartName="/ppt/tags/tag3595.xml" ContentType="application/vnd.openxmlformats-officedocument.presentationml.tags+xml"/>
  <Override PartName="/ppt/tags/tag3596.xml" ContentType="application/vnd.openxmlformats-officedocument.presentationml.tags+xml"/>
  <Override PartName="/ppt/tags/tag3597.xml" ContentType="application/vnd.openxmlformats-officedocument.presentationml.tags+xml"/>
  <Override PartName="/ppt/tags/tag3598.xml" ContentType="application/vnd.openxmlformats-officedocument.presentationml.tags+xml"/>
  <Override PartName="/ppt/tags/tag3599.xml" ContentType="application/vnd.openxmlformats-officedocument.presentationml.tags+xml"/>
  <Override PartName="/ppt/tags/tag3600.xml" ContentType="application/vnd.openxmlformats-officedocument.presentationml.tags+xml"/>
  <Override PartName="/ppt/tags/tag3601.xml" ContentType="application/vnd.openxmlformats-officedocument.presentationml.tags+xml"/>
  <Override PartName="/ppt/tags/tag3602.xml" ContentType="application/vnd.openxmlformats-officedocument.presentationml.tags+xml"/>
  <Override PartName="/ppt/tags/tag3603.xml" ContentType="application/vnd.openxmlformats-officedocument.presentationml.tags+xml"/>
  <Override PartName="/ppt/tags/tag3604.xml" ContentType="application/vnd.openxmlformats-officedocument.presentationml.tags+xml"/>
  <Override PartName="/ppt/tags/tag3605.xml" ContentType="application/vnd.openxmlformats-officedocument.presentationml.tags+xml"/>
  <Override PartName="/ppt/tags/tag3606.xml" ContentType="application/vnd.openxmlformats-officedocument.presentationml.tags+xml"/>
  <Override PartName="/ppt/tags/tag3607.xml" ContentType="application/vnd.openxmlformats-officedocument.presentationml.tags+xml"/>
  <Override PartName="/ppt/tags/tag3608.xml" ContentType="application/vnd.openxmlformats-officedocument.presentationml.tags+xml"/>
  <Override PartName="/ppt/tags/tag3609.xml" ContentType="application/vnd.openxmlformats-officedocument.presentationml.tags+xml"/>
  <Override PartName="/ppt/tags/tag3610.xml" ContentType="application/vnd.openxmlformats-officedocument.presentationml.tags+xml"/>
  <Override PartName="/ppt/tags/tag3611.xml" ContentType="application/vnd.openxmlformats-officedocument.presentationml.tags+xml"/>
  <Override PartName="/ppt/tags/tag3612.xml" ContentType="application/vnd.openxmlformats-officedocument.presentationml.tags+xml"/>
  <Override PartName="/ppt/tags/tag3613.xml" ContentType="application/vnd.openxmlformats-officedocument.presentationml.tags+xml"/>
  <Override PartName="/ppt/tags/tag3614.xml" ContentType="application/vnd.openxmlformats-officedocument.presentationml.tags+xml"/>
  <Override PartName="/ppt/tags/tag3615.xml" ContentType="application/vnd.openxmlformats-officedocument.presentationml.tags+xml"/>
  <Override PartName="/ppt/tags/tag3616.xml" ContentType="application/vnd.openxmlformats-officedocument.presentationml.tags+xml"/>
  <Override PartName="/ppt/tags/tag3617.xml" ContentType="application/vnd.openxmlformats-officedocument.presentationml.tags+xml"/>
  <Override PartName="/ppt/tags/tag3618.xml" ContentType="application/vnd.openxmlformats-officedocument.presentationml.tags+xml"/>
  <Override PartName="/ppt/tags/tag3619.xml" ContentType="application/vnd.openxmlformats-officedocument.presentationml.tags+xml"/>
  <Override PartName="/ppt/tags/tag3620.xml" ContentType="application/vnd.openxmlformats-officedocument.presentationml.tags+xml"/>
  <Override PartName="/ppt/tags/tag3621.xml" ContentType="application/vnd.openxmlformats-officedocument.presentationml.tags+xml"/>
  <Override PartName="/ppt/tags/tag3622.xml" ContentType="application/vnd.openxmlformats-officedocument.presentationml.tags+xml"/>
  <Override PartName="/ppt/tags/tag3623.xml" ContentType="application/vnd.openxmlformats-officedocument.presentationml.tags+xml"/>
  <Override PartName="/ppt/tags/tag3624.xml" ContentType="application/vnd.openxmlformats-officedocument.presentationml.tags+xml"/>
  <Override PartName="/ppt/tags/tag3625.xml" ContentType="application/vnd.openxmlformats-officedocument.presentationml.tags+xml"/>
  <Override PartName="/ppt/tags/tag3626.xml" ContentType="application/vnd.openxmlformats-officedocument.presentationml.tags+xml"/>
  <Override PartName="/ppt/tags/tag3627.xml" ContentType="application/vnd.openxmlformats-officedocument.presentationml.tags+xml"/>
  <Override PartName="/ppt/tags/tag3628.xml" ContentType="application/vnd.openxmlformats-officedocument.presentationml.tags+xml"/>
  <Override PartName="/ppt/tags/tag3629.xml" ContentType="application/vnd.openxmlformats-officedocument.presentationml.tags+xml"/>
  <Override PartName="/ppt/tags/tag3630.xml" ContentType="application/vnd.openxmlformats-officedocument.presentationml.tags+xml"/>
  <Override PartName="/ppt/tags/tag3631.xml" ContentType="application/vnd.openxmlformats-officedocument.presentationml.tags+xml"/>
  <Override PartName="/ppt/tags/tag3632.xml" ContentType="application/vnd.openxmlformats-officedocument.presentationml.tags+xml"/>
  <Override PartName="/ppt/tags/tag3633.xml" ContentType="application/vnd.openxmlformats-officedocument.presentationml.tags+xml"/>
  <Override PartName="/ppt/tags/tag3634.xml" ContentType="application/vnd.openxmlformats-officedocument.presentationml.tags+xml"/>
  <Override PartName="/ppt/tags/tag3635.xml" ContentType="application/vnd.openxmlformats-officedocument.presentationml.tags+xml"/>
  <Override PartName="/ppt/tags/tag3636.xml" ContentType="application/vnd.openxmlformats-officedocument.presentationml.tags+xml"/>
  <Override PartName="/ppt/tags/tag3637.xml" ContentType="application/vnd.openxmlformats-officedocument.presentationml.tags+xml"/>
  <Override PartName="/ppt/tags/tag3638.xml" ContentType="application/vnd.openxmlformats-officedocument.presentationml.tags+xml"/>
  <Override PartName="/ppt/tags/tag3639.xml" ContentType="application/vnd.openxmlformats-officedocument.presentationml.tags+xml"/>
  <Override PartName="/ppt/tags/tag3640.xml" ContentType="application/vnd.openxmlformats-officedocument.presentationml.tags+xml"/>
  <Override PartName="/ppt/tags/tag3641.xml" ContentType="application/vnd.openxmlformats-officedocument.presentationml.tags+xml"/>
  <Override PartName="/ppt/tags/tag3642.xml" ContentType="application/vnd.openxmlformats-officedocument.presentationml.tags+xml"/>
  <Override PartName="/ppt/tags/tag3643.xml" ContentType="application/vnd.openxmlformats-officedocument.presentationml.tags+xml"/>
  <Override PartName="/ppt/tags/tag3644.xml" ContentType="application/vnd.openxmlformats-officedocument.presentationml.tags+xml"/>
  <Override PartName="/ppt/tags/tag3645.xml" ContentType="application/vnd.openxmlformats-officedocument.presentationml.tags+xml"/>
  <Override PartName="/ppt/tags/tag3646.xml" ContentType="application/vnd.openxmlformats-officedocument.presentationml.tags+xml"/>
  <Override PartName="/ppt/tags/tag3647.xml" ContentType="application/vnd.openxmlformats-officedocument.presentationml.tags+xml"/>
  <Override PartName="/ppt/tags/tag3648.xml" ContentType="application/vnd.openxmlformats-officedocument.presentationml.tags+xml"/>
  <Override PartName="/ppt/tags/tag3649.xml" ContentType="application/vnd.openxmlformats-officedocument.presentationml.tags+xml"/>
  <Override PartName="/ppt/tags/tag3650.xml" ContentType="application/vnd.openxmlformats-officedocument.presentationml.tags+xml"/>
  <Override PartName="/ppt/tags/tag3651.xml" ContentType="application/vnd.openxmlformats-officedocument.presentationml.tags+xml"/>
  <Override PartName="/ppt/tags/tag3652.xml" ContentType="application/vnd.openxmlformats-officedocument.presentationml.tags+xml"/>
  <Override PartName="/ppt/tags/tag3653.xml" ContentType="application/vnd.openxmlformats-officedocument.presentationml.tags+xml"/>
  <Override PartName="/ppt/tags/tag3654.xml" ContentType="application/vnd.openxmlformats-officedocument.presentationml.tags+xml"/>
  <Override PartName="/ppt/tags/tag3655.xml" ContentType="application/vnd.openxmlformats-officedocument.presentationml.tags+xml"/>
  <Override PartName="/ppt/tags/tag3656.xml" ContentType="application/vnd.openxmlformats-officedocument.presentationml.tags+xml"/>
  <Override PartName="/ppt/tags/tag3657.xml" ContentType="application/vnd.openxmlformats-officedocument.presentationml.tags+xml"/>
  <Override PartName="/ppt/tags/tag3658.xml" ContentType="application/vnd.openxmlformats-officedocument.presentationml.tags+xml"/>
  <Override PartName="/ppt/tags/tag3659.xml" ContentType="application/vnd.openxmlformats-officedocument.presentationml.tags+xml"/>
  <Override PartName="/ppt/tags/tag3660.xml" ContentType="application/vnd.openxmlformats-officedocument.presentationml.tags+xml"/>
  <Override PartName="/ppt/tags/tag3661.xml" ContentType="application/vnd.openxmlformats-officedocument.presentationml.tags+xml"/>
  <Override PartName="/ppt/tags/tag3662.xml" ContentType="application/vnd.openxmlformats-officedocument.presentationml.tags+xml"/>
  <Override PartName="/ppt/tags/tag3663.xml" ContentType="application/vnd.openxmlformats-officedocument.presentationml.tags+xml"/>
  <Override PartName="/ppt/tags/tag3664.xml" ContentType="application/vnd.openxmlformats-officedocument.presentationml.tags+xml"/>
  <Override PartName="/ppt/tags/tag3665.xml" ContentType="application/vnd.openxmlformats-officedocument.presentationml.tags+xml"/>
  <Override PartName="/ppt/tags/tag3666.xml" ContentType="application/vnd.openxmlformats-officedocument.presentationml.tags+xml"/>
  <Override PartName="/ppt/tags/tag3667.xml" ContentType="application/vnd.openxmlformats-officedocument.presentationml.tags+xml"/>
  <Override PartName="/ppt/tags/tag3668.xml" ContentType="application/vnd.openxmlformats-officedocument.presentationml.tags+xml"/>
  <Override PartName="/ppt/tags/tag3669.xml" ContentType="application/vnd.openxmlformats-officedocument.presentationml.tags+xml"/>
  <Override PartName="/ppt/tags/tag3670.xml" ContentType="application/vnd.openxmlformats-officedocument.presentationml.tags+xml"/>
  <Override PartName="/ppt/tags/tag3671.xml" ContentType="application/vnd.openxmlformats-officedocument.presentationml.tags+xml"/>
  <Override PartName="/ppt/tags/tag3672.xml" ContentType="application/vnd.openxmlformats-officedocument.presentationml.tags+xml"/>
  <Override PartName="/ppt/tags/tag3673.xml" ContentType="application/vnd.openxmlformats-officedocument.presentationml.tags+xml"/>
  <Override PartName="/ppt/tags/tag3674.xml" ContentType="application/vnd.openxmlformats-officedocument.presentationml.tags+xml"/>
  <Override PartName="/ppt/tags/tag3675.xml" ContentType="application/vnd.openxmlformats-officedocument.presentationml.tags+xml"/>
  <Override PartName="/ppt/tags/tag3676.xml" ContentType="application/vnd.openxmlformats-officedocument.presentationml.tags+xml"/>
  <Override PartName="/ppt/tags/tag3677.xml" ContentType="application/vnd.openxmlformats-officedocument.presentationml.tags+xml"/>
  <Override PartName="/ppt/tags/tag3678.xml" ContentType="application/vnd.openxmlformats-officedocument.presentationml.tags+xml"/>
  <Override PartName="/ppt/tags/tag3679.xml" ContentType="application/vnd.openxmlformats-officedocument.presentationml.tags+xml"/>
  <Override PartName="/ppt/tags/tag3680.xml" ContentType="application/vnd.openxmlformats-officedocument.presentationml.tags+xml"/>
  <Override PartName="/ppt/tags/tag3681.xml" ContentType="application/vnd.openxmlformats-officedocument.presentationml.tags+xml"/>
  <Override PartName="/ppt/tags/tag3682.xml" ContentType="application/vnd.openxmlformats-officedocument.presentationml.tags+xml"/>
  <Override PartName="/ppt/tags/tag3683.xml" ContentType="application/vnd.openxmlformats-officedocument.presentationml.tags+xml"/>
  <Override PartName="/ppt/tags/tag3684.xml" ContentType="application/vnd.openxmlformats-officedocument.presentationml.tags+xml"/>
  <Override PartName="/ppt/tags/tag3685.xml" ContentType="application/vnd.openxmlformats-officedocument.presentationml.tags+xml"/>
  <Override PartName="/ppt/notesSlides/notesSlide120.xml" ContentType="application/vnd.openxmlformats-officedocument.presentationml.notesSlide+xml"/>
  <Override PartName="/ppt/tags/tag3686.xml" ContentType="application/vnd.openxmlformats-officedocument.presentationml.tags+xml"/>
  <Override PartName="/ppt/tags/tag3687.xml" ContentType="application/vnd.openxmlformats-officedocument.presentationml.tags+xml"/>
  <Override PartName="/ppt/tags/tag3688.xml" ContentType="application/vnd.openxmlformats-officedocument.presentationml.tags+xml"/>
  <Override PartName="/ppt/tags/tag3689.xml" ContentType="application/vnd.openxmlformats-officedocument.presentationml.tags+xml"/>
  <Override PartName="/ppt/tags/tag3690.xml" ContentType="application/vnd.openxmlformats-officedocument.presentationml.tags+xml"/>
  <Override PartName="/ppt/tags/tag3691.xml" ContentType="application/vnd.openxmlformats-officedocument.presentationml.tags+xml"/>
  <Override PartName="/ppt/tags/tag3692.xml" ContentType="application/vnd.openxmlformats-officedocument.presentationml.tags+xml"/>
  <Override PartName="/ppt/tags/tag3693.xml" ContentType="application/vnd.openxmlformats-officedocument.presentationml.tags+xml"/>
  <Override PartName="/ppt/tags/tag3694.xml" ContentType="application/vnd.openxmlformats-officedocument.presentationml.tags+xml"/>
  <Override PartName="/ppt/tags/tag3695.xml" ContentType="application/vnd.openxmlformats-officedocument.presentationml.tags+xml"/>
  <Override PartName="/ppt/tags/tag3696.xml" ContentType="application/vnd.openxmlformats-officedocument.presentationml.tags+xml"/>
  <Override PartName="/ppt/tags/tag3697.xml" ContentType="application/vnd.openxmlformats-officedocument.presentationml.tags+xml"/>
  <Override PartName="/ppt/tags/tag3698.xml" ContentType="application/vnd.openxmlformats-officedocument.presentationml.tags+xml"/>
  <Override PartName="/ppt/tags/tag3699.xml" ContentType="application/vnd.openxmlformats-officedocument.presentationml.tags+xml"/>
  <Override PartName="/ppt/tags/tag3700.xml" ContentType="application/vnd.openxmlformats-officedocument.presentationml.tags+xml"/>
  <Override PartName="/ppt/tags/tag3701.xml" ContentType="application/vnd.openxmlformats-officedocument.presentationml.tags+xml"/>
  <Override PartName="/ppt/tags/tag3702.xml" ContentType="application/vnd.openxmlformats-officedocument.presentationml.tags+xml"/>
  <Override PartName="/ppt/tags/tag3703.xml" ContentType="application/vnd.openxmlformats-officedocument.presentationml.tags+xml"/>
  <Override PartName="/ppt/tags/tag3704.xml" ContentType="application/vnd.openxmlformats-officedocument.presentationml.tags+xml"/>
  <Override PartName="/ppt/tags/tag3705.xml" ContentType="application/vnd.openxmlformats-officedocument.presentationml.tags+xml"/>
  <Override PartName="/ppt/tags/tag3706.xml" ContentType="application/vnd.openxmlformats-officedocument.presentationml.tags+xml"/>
  <Override PartName="/ppt/tags/tag3707.xml" ContentType="application/vnd.openxmlformats-officedocument.presentationml.tags+xml"/>
  <Override PartName="/ppt/tags/tag3708.xml" ContentType="application/vnd.openxmlformats-officedocument.presentationml.tags+xml"/>
  <Override PartName="/ppt/tags/tag3709.xml" ContentType="application/vnd.openxmlformats-officedocument.presentationml.tags+xml"/>
  <Override PartName="/ppt/tags/tag3710.xml" ContentType="application/vnd.openxmlformats-officedocument.presentationml.tags+xml"/>
  <Override PartName="/ppt/tags/tag3711.xml" ContentType="application/vnd.openxmlformats-officedocument.presentationml.tags+xml"/>
  <Override PartName="/ppt/tags/tag3712.xml" ContentType="application/vnd.openxmlformats-officedocument.presentationml.tags+xml"/>
  <Override PartName="/ppt/tags/tag3713.xml" ContentType="application/vnd.openxmlformats-officedocument.presentationml.tags+xml"/>
  <Override PartName="/ppt/tags/tag3714.xml" ContentType="application/vnd.openxmlformats-officedocument.presentationml.tags+xml"/>
  <Override PartName="/ppt/tags/tag3715.xml" ContentType="application/vnd.openxmlformats-officedocument.presentationml.tags+xml"/>
  <Override PartName="/ppt/tags/tag3716.xml" ContentType="application/vnd.openxmlformats-officedocument.presentationml.tags+xml"/>
  <Override PartName="/ppt/tags/tag3717.xml" ContentType="application/vnd.openxmlformats-officedocument.presentationml.tags+xml"/>
  <Override PartName="/ppt/tags/tag3718.xml" ContentType="application/vnd.openxmlformats-officedocument.presentationml.tags+xml"/>
  <Override PartName="/ppt/tags/tag3719.xml" ContentType="application/vnd.openxmlformats-officedocument.presentationml.tags+xml"/>
  <Override PartName="/ppt/tags/tag3720.xml" ContentType="application/vnd.openxmlformats-officedocument.presentationml.tags+xml"/>
  <Override PartName="/ppt/tags/tag3721.xml" ContentType="application/vnd.openxmlformats-officedocument.presentationml.tags+xml"/>
  <Override PartName="/ppt/tags/tag3722.xml" ContentType="application/vnd.openxmlformats-officedocument.presentationml.tags+xml"/>
  <Override PartName="/ppt/tags/tag3723.xml" ContentType="application/vnd.openxmlformats-officedocument.presentationml.tags+xml"/>
  <Override PartName="/ppt/tags/tag3724.xml" ContentType="application/vnd.openxmlformats-officedocument.presentationml.tags+xml"/>
  <Override PartName="/ppt/tags/tag3725.xml" ContentType="application/vnd.openxmlformats-officedocument.presentationml.tags+xml"/>
  <Override PartName="/ppt/tags/tag3726.xml" ContentType="application/vnd.openxmlformats-officedocument.presentationml.tags+xml"/>
  <Override PartName="/ppt/tags/tag3727.xml" ContentType="application/vnd.openxmlformats-officedocument.presentationml.tags+xml"/>
  <Override PartName="/ppt/tags/tag3728.xml" ContentType="application/vnd.openxmlformats-officedocument.presentationml.tags+xml"/>
  <Override PartName="/ppt/tags/tag3729.xml" ContentType="application/vnd.openxmlformats-officedocument.presentationml.tags+xml"/>
  <Override PartName="/ppt/tags/tag3730.xml" ContentType="application/vnd.openxmlformats-officedocument.presentationml.tags+xml"/>
  <Override PartName="/ppt/tags/tag3731.xml" ContentType="application/vnd.openxmlformats-officedocument.presentationml.tags+xml"/>
  <Override PartName="/ppt/tags/tag3732.xml" ContentType="application/vnd.openxmlformats-officedocument.presentationml.tags+xml"/>
  <Override PartName="/ppt/tags/tag3733.xml" ContentType="application/vnd.openxmlformats-officedocument.presentationml.tags+xml"/>
  <Override PartName="/ppt/tags/tag3734.xml" ContentType="application/vnd.openxmlformats-officedocument.presentationml.tags+xml"/>
  <Override PartName="/ppt/tags/tag3735.xml" ContentType="application/vnd.openxmlformats-officedocument.presentationml.tags+xml"/>
  <Override PartName="/ppt/tags/tag3736.xml" ContentType="application/vnd.openxmlformats-officedocument.presentationml.tags+xml"/>
  <Override PartName="/ppt/tags/tag3737.xml" ContentType="application/vnd.openxmlformats-officedocument.presentationml.tags+xml"/>
  <Override PartName="/ppt/tags/tag3738.xml" ContentType="application/vnd.openxmlformats-officedocument.presentationml.tags+xml"/>
  <Override PartName="/ppt/tags/tag3739.xml" ContentType="application/vnd.openxmlformats-officedocument.presentationml.tags+xml"/>
  <Override PartName="/ppt/tags/tag3740.xml" ContentType="application/vnd.openxmlformats-officedocument.presentationml.tags+xml"/>
  <Override PartName="/ppt/tags/tag3741.xml" ContentType="application/vnd.openxmlformats-officedocument.presentationml.tags+xml"/>
  <Override PartName="/ppt/tags/tag3742.xml" ContentType="application/vnd.openxmlformats-officedocument.presentationml.tags+xml"/>
  <Override PartName="/ppt/tags/tag3743.xml" ContentType="application/vnd.openxmlformats-officedocument.presentationml.tags+xml"/>
  <Override PartName="/ppt/tags/tag3744.xml" ContentType="application/vnd.openxmlformats-officedocument.presentationml.tags+xml"/>
  <Override PartName="/ppt/tags/tag3745.xml" ContentType="application/vnd.openxmlformats-officedocument.presentationml.tags+xml"/>
  <Override PartName="/ppt/tags/tag3746.xml" ContentType="application/vnd.openxmlformats-officedocument.presentationml.tags+xml"/>
  <Override PartName="/ppt/notesSlides/notesSlide121.xml" ContentType="application/vnd.openxmlformats-officedocument.presentationml.notesSlide+xml"/>
  <Override PartName="/ppt/tags/tag3747.xml" ContentType="application/vnd.openxmlformats-officedocument.presentationml.tags+xml"/>
  <Override PartName="/ppt/tags/tag3748.xml" ContentType="application/vnd.openxmlformats-officedocument.presentationml.tags+xml"/>
  <Override PartName="/ppt/tags/tag3749.xml" ContentType="application/vnd.openxmlformats-officedocument.presentationml.tags+xml"/>
  <Override PartName="/ppt/tags/tag3750.xml" ContentType="application/vnd.openxmlformats-officedocument.presentationml.tags+xml"/>
  <Override PartName="/ppt/tags/tag3751.xml" ContentType="application/vnd.openxmlformats-officedocument.presentationml.tags+xml"/>
  <Override PartName="/ppt/tags/tag3752.xml" ContentType="application/vnd.openxmlformats-officedocument.presentationml.tags+xml"/>
  <Override PartName="/ppt/tags/tag3753.xml" ContentType="application/vnd.openxmlformats-officedocument.presentationml.tags+xml"/>
  <Override PartName="/ppt/tags/tag3754.xml" ContentType="application/vnd.openxmlformats-officedocument.presentationml.tags+xml"/>
  <Override PartName="/ppt/tags/tag3755.xml" ContentType="application/vnd.openxmlformats-officedocument.presentationml.tags+xml"/>
  <Override PartName="/ppt/tags/tag3756.xml" ContentType="application/vnd.openxmlformats-officedocument.presentationml.tags+xml"/>
  <Override PartName="/ppt/tags/tag3757.xml" ContentType="application/vnd.openxmlformats-officedocument.presentationml.tags+xml"/>
  <Override PartName="/ppt/tags/tag3758.xml" ContentType="application/vnd.openxmlformats-officedocument.presentationml.tags+xml"/>
  <Override PartName="/ppt/tags/tag3759.xml" ContentType="application/vnd.openxmlformats-officedocument.presentationml.tags+xml"/>
  <Override PartName="/ppt/tags/tag3760.xml" ContentType="application/vnd.openxmlformats-officedocument.presentationml.tags+xml"/>
  <Override PartName="/ppt/tags/tag3761.xml" ContentType="application/vnd.openxmlformats-officedocument.presentationml.tags+xml"/>
  <Override PartName="/ppt/tags/tag3762.xml" ContentType="application/vnd.openxmlformats-officedocument.presentationml.tags+xml"/>
  <Override PartName="/ppt/tags/tag3763.xml" ContentType="application/vnd.openxmlformats-officedocument.presentationml.tags+xml"/>
  <Override PartName="/ppt/tags/tag3764.xml" ContentType="application/vnd.openxmlformats-officedocument.presentationml.tags+xml"/>
  <Override PartName="/ppt/tags/tag3765.xml" ContentType="application/vnd.openxmlformats-officedocument.presentationml.tags+xml"/>
  <Override PartName="/ppt/tags/tag3766.xml" ContentType="application/vnd.openxmlformats-officedocument.presentationml.tags+xml"/>
  <Override PartName="/ppt/tags/tag3767.xml" ContentType="application/vnd.openxmlformats-officedocument.presentationml.tags+xml"/>
  <Override PartName="/ppt/tags/tag3768.xml" ContentType="application/vnd.openxmlformats-officedocument.presentationml.tags+xml"/>
  <Override PartName="/ppt/tags/tag3769.xml" ContentType="application/vnd.openxmlformats-officedocument.presentationml.tags+xml"/>
  <Override PartName="/ppt/tags/tag3770.xml" ContentType="application/vnd.openxmlformats-officedocument.presentationml.tags+xml"/>
  <Override PartName="/ppt/tags/tag3771.xml" ContentType="application/vnd.openxmlformats-officedocument.presentationml.tags+xml"/>
  <Override PartName="/ppt/tags/tag3772.xml" ContentType="application/vnd.openxmlformats-officedocument.presentationml.tags+xml"/>
  <Override PartName="/ppt/tags/tag3773.xml" ContentType="application/vnd.openxmlformats-officedocument.presentationml.tags+xml"/>
  <Override PartName="/ppt/notesSlides/notesSlide122.xml" ContentType="application/vnd.openxmlformats-officedocument.presentationml.notesSlide+xml"/>
  <Override PartName="/ppt/tags/tag3774.xml" ContentType="application/vnd.openxmlformats-officedocument.presentationml.tags+xml"/>
  <Override PartName="/ppt/tags/tag3775.xml" ContentType="application/vnd.openxmlformats-officedocument.presentationml.tags+xml"/>
  <Override PartName="/ppt/tags/tag3776.xml" ContentType="application/vnd.openxmlformats-officedocument.presentationml.tags+xml"/>
  <Override PartName="/ppt/tags/tag3777.xml" ContentType="application/vnd.openxmlformats-officedocument.presentationml.tags+xml"/>
  <Override PartName="/ppt/tags/tag3778.xml" ContentType="application/vnd.openxmlformats-officedocument.presentationml.tags+xml"/>
  <Override PartName="/ppt/tags/tag3779.xml" ContentType="application/vnd.openxmlformats-officedocument.presentationml.tags+xml"/>
  <Override PartName="/ppt/tags/tag3780.xml" ContentType="application/vnd.openxmlformats-officedocument.presentationml.tags+xml"/>
  <Override PartName="/ppt/tags/tag3781.xml" ContentType="application/vnd.openxmlformats-officedocument.presentationml.tags+xml"/>
  <Override PartName="/ppt/tags/tag3782.xml" ContentType="application/vnd.openxmlformats-officedocument.presentationml.tags+xml"/>
  <Override PartName="/ppt/tags/tag3783.xml" ContentType="application/vnd.openxmlformats-officedocument.presentationml.tags+xml"/>
  <Override PartName="/ppt/tags/tag3784.xml" ContentType="application/vnd.openxmlformats-officedocument.presentationml.tags+xml"/>
  <Override PartName="/ppt/tags/tag3785.xml" ContentType="application/vnd.openxmlformats-officedocument.presentationml.tags+xml"/>
  <Override PartName="/ppt/tags/tag3786.xml" ContentType="application/vnd.openxmlformats-officedocument.presentationml.tags+xml"/>
  <Override PartName="/ppt/tags/tag3787.xml" ContentType="application/vnd.openxmlformats-officedocument.presentationml.tags+xml"/>
  <Override PartName="/ppt/tags/tag3788.xml" ContentType="application/vnd.openxmlformats-officedocument.presentationml.tags+xml"/>
  <Override PartName="/ppt/tags/tag3789.xml" ContentType="application/vnd.openxmlformats-officedocument.presentationml.tags+xml"/>
  <Override PartName="/ppt/tags/tag3790.xml" ContentType="application/vnd.openxmlformats-officedocument.presentationml.tags+xml"/>
  <Override PartName="/ppt/tags/tag3791.xml" ContentType="application/vnd.openxmlformats-officedocument.presentationml.tags+xml"/>
  <Override PartName="/ppt/tags/tag3792.xml" ContentType="application/vnd.openxmlformats-officedocument.presentationml.tags+xml"/>
  <Override PartName="/ppt/tags/tag3793.xml" ContentType="application/vnd.openxmlformats-officedocument.presentationml.tags+xml"/>
  <Override PartName="/ppt/tags/tag3794.xml" ContentType="application/vnd.openxmlformats-officedocument.presentationml.tags+xml"/>
  <Override PartName="/ppt/tags/tag3795.xml" ContentType="application/vnd.openxmlformats-officedocument.presentationml.tags+xml"/>
  <Override PartName="/ppt/tags/tag3796.xml" ContentType="application/vnd.openxmlformats-officedocument.presentationml.tags+xml"/>
  <Override PartName="/ppt/tags/tag3797.xml" ContentType="application/vnd.openxmlformats-officedocument.presentationml.tags+xml"/>
  <Override PartName="/ppt/tags/tag3798.xml" ContentType="application/vnd.openxmlformats-officedocument.presentationml.tags+xml"/>
  <Override PartName="/ppt/tags/tag3799.xml" ContentType="application/vnd.openxmlformats-officedocument.presentationml.tags+xml"/>
  <Override PartName="/ppt/tags/tag3800.xml" ContentType="application/vnd.openxmlformats-officedocument.presentationml.tags+xml"/>
  <Override PartName="/ppt/tags/tag3801.xml" ContentType="application/vnd.openxmlformats-officedocument.presentationml.tags+xml"/>
  <Override PartName="/ppt/tags/tag3802.xml" ContentType="application/vnd.openxmlformats-officedocument.presentationml.tags+xml"/>
  <Override PartName="/ppt/tags/tag3803.xml" ContentType="application/vnd.openxmlformats-officedocument.presentationml.tags+xml"/>
  <Override PartName="/ppt/tags/tag3804.xml" ContentType="application/vnd.openxmlformats-officedocument.presentationml.tags+xml"/>
  <Override PartName="/ppt/tags/tag3805.xml" ContentType="application/vnd.openxmlformats-officedocument.presentationml.tags+xml"/>
  <Override PartName="/ppt/tags/tag3806.xml" ContentType="application/vnd.openxmlformats-officedocument.presentationml.tags+xml"/>
  <Override PartName="/ppt/tags/tag3807.xml" ContentType="application/vnd.openxmlformats-officedocument.presentationml.tags+xml"/>
  <Override PartName="/ppt/tags/tag3808.xml" ContentType="application/vnd.openxmlformats-officedocument.presentationml.tags+xml"/>
  <Override PartName="/ppt/tags/tag3809.xml" ContentType="application/vnd.openxmlformats-officedocument.presentationml.tags+xml"/>
  <Override PartName="/ppt/tags/tag3810.xml" ContentType="application/vnd.openxmlformats-officedocument.presentationml.tags+xml"/>
  <Override PartName="/ppt/tags/tag3811.xml" ContentType="application/vnd.openxmlformats-officedocument.presentationml.tags+xml"/>
  <Override PartName="/ppt/tags/tag3812.xml" ContentType="application/vnd.openxmlformats-officedocument.presentationml.tags+xml"/>
  <Override PartName="/ppt/tags/tag3813.xml" ContentType="application/vnd.openxmlformats-officedocument.presentationml.tags+xml"/>
  <Override PartName="/ppt/tags/tag3814.xml" ContentType="application/vnd.openxmlformats-officedocument.presentationml.tags+xml"/>
  <Override PartName="/ppt/tags/tag3815.xml" ContentType="application/vnd.openxmlformats-officedocument.presentationml.tags+xml"/>
  <Override PartName="/ppt/notesSlides/notesSlide123.xml" ContentType="application/vnd.openxmlformats-officedocument.presentationml.notesSlide+xml"/>
  <Override PartName="/ppt/tags/tag3816.xml" ContentType="application/vnd.openxmlformats-officedocument.presentationml.tags+xml"/>
  <Override PartName="/ppt/notesSlides/notesSlide124.xml" ContentType="application/vnd.openxmlformats-officedocument.presentationml.notesSlide+xml"/>
  <Override PartName="/ppt/tags/tag3817.xml" ContentType="application/vnd.openxmlformats-officedocument.presentationml.tags+xml"/>
  <Override PartName="/ppt/tags/tag3818.xml" ContentType="application/vnd.openxmlformats-officedocument.presentationml.tags+xml"/>
  <Override PartName="/ppt/tags/tag3819.xml" ContentType="application/vnd.openxmlformats-officedocument.presentationml.tags+xml"/>
  <Override PartName="/ppt/tags/tag3820.xml" ContentType="application/vnd.openxmlformats-officedocument.presentationml.tags+xml"/>
  <Override PartName="/ppt/tags/tag3821.xml" ContentType="application/vnd.openxmlformats-officedocument.presentationml.tags+xml"/>
  <Override PartName="/ppt/tags/tag3822.xml" ContentType="application/vnd.openxmlformats-officedocument.presentationml.tags+xml"/>
  <Override PartName="/ppt/tags/tag3823.xml" ContentType="application/vnd.openxmlformats-officedocument.presentationml.tags+xml"/>
  <Override PartName="/ppt/tags/tag3824.xml" ContentType="application/vnd.openxmlformats-officedocument.presentationml.tags+xml"/>
  <Override PartName="/ppt/tags/tag3825.xml" ContentType="application/vnd.openxmlformats-officedocument.presentationml.tags+xml"/>
  <Override PartName="/ppt/tags/tag3826.xml" ContentType="application/vnd.openxmlformats-officedocument.presentationml.tags+xml"/>
  <Override PartName="/ppt/tags/tag3827.xml" ContentType="application/vnd.openxmlformats-officedocument.presentationml.tags+xml"/>
  <Override PartName="/ppt/tags/tag3828.xml" ContentType="application/vnd.openxmlformats-officedocument.presentationml.tags+xml"/>
  <Override PartName="/ppt/tags/tag3829.xml" ContentType="application/vnd.openxmlformats-officedocument.presentationml.tags+xml"/>
  <Override PartName="/ppt/tags/tag3830.xml" ContentType="application/vnd.openxmlformats-officedocument.presentationml.tags+xml"/>
  <Override PartName="/ppt/tags/tag3831.xml" ContentType="application/vnd.openxmlformats-officedocument.presentationml.tags+xml"/>
  <Override PartName="/ppt/tags/tag3832.xml" ContentType="application/vnd.openxmlformats-officedocument.presentationml.tags+xml"/>
  <Override PartName="/ppt/tags/tag3833.xml" ContentType="application/vnd.openxmlformats-officedocument.presentationml.tags+xml"/>
  <Override PartName="/ppt/tags/tag3834.xml" ContentType="application/vnd.openxmlformats-officedocument.presentationml.tags+xml"/>
  <Override PartName="/ppt/tags/tag3835.xml" ContentType="application/vnd.openxmlformats-officedocument.presentationml.tags+xml"/>
  <Override PartName="/ppt/tags/tag3836.xml" ContentType="application/vnd.openxmlformats-officedocument.presentationml.tags+xml"/>
  <Override PartName="/ppt/tags/tag3837.xml" ContentType="application/vnd.openxmlformats-officedocument.presentationml.tags+xml"/>
  <Override PartName="/ppt/tags/tag3838.xml" ContentType="application/vnd.openxmlformats-officedocument.presentationml.tags+xml"/>
  <Override PartName="/ppt/tags/tag3839.xml" ContentType="application/vnd.openxmlformats-officedocument.presentationml.tags+xml"/>
  <Override PartName="/ppt/tags/tag3840.xml" ContentType="application/vnd.openxmlformats-officedocument.presentationml.tags+xml"/>
  <Override PartName="/ppt/tags/tag3841.xml" ContentType="application/vnd.openxmlformats-officedocument.presentationml.tags+xml"/>
  <Override PartName="/ppt/tags/tag3842.xml" ContentType="application/vnd.openxmlformats-officedocument.presentationml.tags+xml"/>
  <Override PartName="/ppt/tags/tag3843.xml" ContentType="application/vnd.openxmlformats-officedocument.presentationml.tags+xml"/>
  <Override PartName="/ppt/notesSlides/notesSlide125.xml" ContentType="application/vnd.openxmlformats-officedocument.presentationml.notesSlide+xml"/>
  <Override PartName="/ppt/tags/tag3844.xml" ContentType="application/vnd.openxmlformats-officedocument.presentationml.tags+xml"/>
  <Override PartName="/ppt/tags/tag3845.xml" ContentType="application/vnd.openxmlformats-officedocument.presentationml.tags+xml"/>
  <Override PartName="/ppt/tags/tag3846.xml" ContentType="application/vnd.openxmlformats-officedocument.presentationml.tags+xml"/>
  <Override PartName="/ppt/tags/tag3847.xml" ContentType="application/vnd.openxmlformats-officedocument.presentationml.tags+xml"/>
  <Override PartName="/ppt/tags/tag3848.xml" ContentType="application/vnd.openxmlformats-officedocument.presentationml.tags+xml"/>
  <Override PartName="/ppt/tags/tag3849.xml" ContentType="application/vnd.openxmlformats-officedocument.presentationml.tags+xml"/>
  <Override PartName="/ppt/tags/tag3850.xml" ContentType="application/vnd.openxmlformats-officedocument.presentationml.tags+xml"/>
  <Override PartName="/ppt/tags/tag3851.xml" ContentType="application/vnd.openxmlformats-officedocument.presentationml.tags+xml"/>
  <Override PartName="/ppt/tags/tag3852.xml" ContentType="application/vnd.openxmlformats-officedocument.presentationml.tags+xml"/>
  <Override PartName="/ppt/tags/tag3853.xml" ContentType="application/vnd.openxmlformats-officedocument.presentationml.tags+xml"/>
  <Override PartName="/ppt/tags/tag3854.xml" ContentType="application/vnd.openxmlformats-officedocument.presentationml.tags+xml"/>
  <Override PartName="/ppt/tags/tag3855.xml" ContentType="application/vnd.openxmlformats-officedocument.presentationml.tags+xml"/>
  <Override PartName="/ppt/tags/tag3856.xml" ContentType="application/vnd.openxmlformats-officedocument.presentationml.tags+xml"/>
  <Override PartName="/ppt/tags/tag3857.xml" ContentType="application/vnd.openxmlformats-officedocument.presentationml.tags+xml"/>
  <Override PartName="/ppt/tags/tag3858.xml" ContentType="application/vnd.openxmlformats-officedocument.presentationml.tags+xml"/>
  <Override PartName="/ppt/tags/tag3859.xml" ContentType="application/vnd.openxmlformats-officedocument.presentationml.tags+xml"/>
  <Override PartName="/ppt/tags/tag3860.xml" ContentType="application/vnd.openxmlformats-officedocument.presentationml.tags+xml"/>
  <Override PartName="/ppt/tags/tag3861.xml" ContentType="application/vnd.openxmlformats-officedocument.presentationml.tags+xml"/>
  <Override PartName="/ppt/tags/tag3862.xml" ContentType="application/vnd.openxmlformats-officedocument.presentationml.tags+xml"/>
  <Override PartName="/ppt/tags/tag3863.xml" ContentType="application/vnd.openxmlformats-officedocument.presentationml.tags+xml"/>
  <Override PartName="/ppt/tags/tag3864.xml" ContentType="application/vnd.openxmlformats-officedocument.presentationml.tags+xml"/>
  <Override PartName="/ppt/tags/tag3865.xml" ContentType="application/vnd.openxmlformats-officedocument.presentationml.tags+xml"/>
  <Override PartName="/ppt/tags/tag3866.xml" ContentType="application/vnd.openxmlformats-officedocument.presentationml.tags+xml"/>
  <Override PartName="/ppt/tags/tag3867.xml" ContentType="application/vnd.openxmlformats-officedocument.presentationml.tags+xml"/>
  <Override PartName="/ppt/tags/tag3868.xml" ContentType="application/vnd.openxmlformats-officedocument.presentationml.tags+xml"/>
  <Override PartName="/ppt/tags/tag3869.xml" ContentType="application/vnd.openxmlformats-officedocument.presentationml.tags+xml"/>
  <Override PartName="/ppt/tags/tag3870.xml" ContentType="application/vnd.openxmlformats-officedocument.presentationml.tags+xml"/>
  <Override PartName="/ppt/tags/tag3871.xml" ContentType="application/vnd.openxmlformats-officedocument.presentationml.tags+xml"/>
  <Override PartName="/ppt/tags/tag3872.xml" ContentType="application/vnd.openxmlformats-officedocument.presentationml.tags+xml"/>
  <Override PartName="/ppt/tags/tag3873.xml" ContentType="application/vnd.openxmlformats-officedocument.presentationml.tags+xml"/>
  <Override PartName="/ppt/tags/tag3874.xml" ContentType="application/vnd.openxmlformats-officedocument.presentationml.tags+xml"/>
  <Override PartName="/ppt/tags/tag3875.xml" ContentType="application/vnd.openxmlformats-officedocument.presentationml.tags+xml"/>
  <Override PartName="/ppt/tags/tag3876.xml" ContentType="application/vnd.openxmlformats-officedocument.presentationml.tags+xml"/>
  <Override PartName="/ppt/tags/tag3877.xml" ContentType="application/vnd.openxmlformats-officedocument.presentationml.tags+xml"/>
  <Override PartName="/ppt/tags/tag3878.xml" ContentType="application/vnd.openxmlformats-officedocument.presentationml.tags+xml"/>
  <Override PartName="/ppt/tags/tag3879.xml" ContentType="application/vnd.openxmlformats-officedocument.presentationml.tags+xml"/>
  <Override PartName="/ppt/tags/tag3880.xml" ContentType="application/vnd.openxmlformats-officedocument.presentationml.tags+xml"/>
  <Override PartName="/ppt/tags/tag3881.xml" ContentType="application/vnd.openxmlformats-officedocument.presentationml.tags+xml"/>
  <Override PartName="/ppt/tags/tag3882.xml" ContentType="application/vnd.openxmlformats-officedocument.presentationml.tags+xml"/>
  <Override PartName="/ppt/tags/tag3883.xml" ContentType="application/vnd.openxmlformats-officedocument.presentationml.tags+xml"/>
  <Override PartName="/ppt/tags/tag3884.xml" ContentType="application/vnd.openxmlformats-officedocument.presentationml.tags+xml"/>
  <Override PartName="/ppt/tags/tag3885.xml" ContentType="application/vnd.openxmlformats-officedocument.presentationml.tags+xml"/>
  <Override PartName="/ppt/tags/tag3886.xml" ContentType="application/vnd.openxmlformats-officedocument.presentationml.tags+xml"/>
  <Override PartName="/ppt/tags/tag3887.xml" ContentType="application/vnd.openxmlformats-officedocument.presentationml.tags+xml"/>
  <Override PartName="/ppt/tags/tag3888.xml" ContentType="application/vnd.openxmlformats-officedocument.presentationml.tags+xml"/>
  <Override PartName="/ppt/tags/tag3889.xml" ContentType="application/vnd.openxmlformats-officedocument.presentationml.tags+xml"/>
  <Override PartName="/ppt/tags/tag3890.xml" ContentType="application/vnd.openxmlformats-officedocument.presentationml.tags+xml"/>
  <Override PartName="/ppt/tags/tag3891.xml" ContentType="application/vnd.openxmlformats-officedocument.presentationml.tags+xml"/>
  <Override PartName="/ppt/tags/tag3892.xml" ContentType="application/vnd.openxmlformats-officedocument.presentationml.tags+xml"/>
  <Override PartName="/ppt/tags/tag3893.xml" ContentType="application/vnd.openxmlformats-officedocument.presentationml.tags+xml"/>
  <Override PartName="/ppt/tags/tag3894.xml" ContentType="application/vnd.openxmlformats-officedocument.presentationml.tags+xml"/>
  <Override PartName="/ppt/tags/tag3895.xml" ContentType="application/vnd.openxmlformats-officedocument.presentationml.tags+xml"/>
  <Override PartName="/ppt/tags/tag3896.xml" ContentType="application/vnd.openxmlformats-officedocument.presentationml.tags+xml"/>
  <Override PartName="/ppt/notesSlides/notesSlide126.xml" ContentType="application/vnd.openxmlformats-officedocument.presentationml.notesSlide+xml"/>
  <Override PartName="/ppt/tags/tag3897.xml" ContentType="application/vnd.openxmlformats-officedocument.presentationml.tags+xml"/>
  <Override PartName="/ppt/tags/tag3898.xml" ContentType="application/vnd.openxmlformats-officedocument.presentationml.tags+xml"/>
  <Override PartName="/ppt/tags/tag3899.xml" ContentType="application/vnd.openxmlformats-officedocument.presentationml.tags+xml"/>
  <Override PartName="/ppt/tags/tag3900.xml" ContentType="application/vnd.openxmlformats-officedocument.presentationml.tags+xml"/>
  <Override PartName="/ppt/tags/tag3901.xml" ContentType="application/vnd.openxmlformats-officedocument.presentationml.tags+xml"/>
  <Override PartName="/ppt/tags/tag3902.xml" ContentType="application/vnd.openxmlformats-officedocument.presentationml.tags+xml"/>
  <Override PartName="/ppt/tags/tag3903.xml" ContentType="application/vnd.openxmlformats-officedocument.presentationml.tags+xml"/>
  <Override PartName="/ppt/tags/tag3904.xml" ContentType="application/vnd.openxmlformats-officedocument.presentationml.tags+xml"/>
  <Override PartName="/ppt/tags/tag3905.xml" ContentType="application/vnd.openxmlformats-officedocument.presentationml.tags+xml"/>
  <Override PartName="/ppt/tags/tag3906.xml" ContentType="application/vnd.openxmlformats-officedocument.presentationml.tags+xml"/>
  <Override PartName="/ppt/tags/tag3907.xml" ContentType="application/vnd.openxmlformats-officedocument.presentationml.tags+xml"/>
  <Override PartName="/ppt/tags/tag3908.xml" ContentType="application/vnd.openxmlformats-officedocument.presentationml.tags+xml"/>
  <Override PartName="/ppt/tags/tag3909.xml" ContentType="application/vnd.openxmlformats-officedocument.presentationml.tags+xml"/>
  <Override PartName="/ppt/tags/tag3910.xml" ContentType="application/vnd.openxmlformats-officedocument.presentationml.tags+xml"/>
  <Override PartName="/ppt/tags/tag3911.xml" ContentType="application/vnd.openxmlformats-officedocument.presentationml.tags+xml"/>
  <Override PartName="/ppt/tags/tag3912.xml" ContentType="application/vnd.openxmlformats-officedocument.presentationml.tags+xml"/>
  <Override PartName="/ppt/tags/tag3913.xml" ContentType="application/vnd.openxmlformats-officedocument.presentationml.tags+xml"/>
  <Override PartName="/ppt/tags/tag3914.xml" ContentType="application/vnd.openxmlformats-officedocument.presentationml.tags+xml"/>
  <Override PartName="/ppt/tags/tag3915.xml" ContentType="application/vnd.openxmlformats-officedocument.presentationml.tags+xml"/>
  <Override PartName="/ppt/tags/tag3916.xml" ContentType="application/vnd.openxmlformats-officedocument.presentationml.tags+xml"/>
  <Override PartName="/ppt/tags/tag3917.xml" ContentType="application/vnd.openxmlformats-officedocument.presentationml.tags+xml"/>
  <Override PartName="/ppt/tags/tag3918.xml" ContentType="application/vnd.openxmlformats-officedocument.presentationml.tags+xml"/>
  <Override PartName="/ppt/tags/tag3919.xml" ContentType="application/vnd.openxmlformats-officedocument.presentationml.tags+xml"/>
  <Override PartName="/ppt/tags/tag3920.xml" ContentType="application/vnd.openxmlformats-officedocument.presentationml.tags+xml"/>
  <Override PartName="/ppt/tags/tag3921.xml" ContentType="application/vnd.openxmlformats-officedocument.presentationml.tags+xml"/>
  <Override PartName="/ppt/tags/tag3922.xml" ContentType="application/vnd.openxmlformats-officedocument.presentationml.tags+xml"/>
  <Override PartName="/ppt/tags/tag3923.xml" ContentType="application/vnd.openxmlformats-officedocument.presentationml.tags+xml"/>
  <Override PartName="/ppt/tags/tag3924.xml" ContentType="application/vnd.openxmlformats-officedocument.presentationml.tags+xml"/>
  <Override PartName="/ppt/tags/tag3925.xml" ContentType="application/vnd.openxmlformats-officedocument.presentationml.tags+xml"/>
  <Override PartName="/ppt/tags/tag3926.xml" ContentType="application/vnd.openxmlformats-officedocument.presentationml.tags+xml"/>
  <Override PartName="/ppt/notesSlides/notesSlide127.xml" ContentType="application/vnd.openxmlformats-officedocument.presentationml.notesSlide+xml"/>
  <Override PartName="/ppt/tags/tag3927.xml" ContentType="application/vnd.openxmlformats-officedocument.presentationml.tags+xml"/>
  <Override PartName="/ppt/tags/tag3928.xml" ContentType="application/vnd.openxmlformats-officedocument.presentationml.tags+xml"/>
  <Override PartName="/ppt/tags/tag3929.xml" ContentType="application/vnd.openxmlformats-officedocument.presentationml.tags+xml"/>
  <Override PartName="/ppt/tags/tag3930.xml" ContentType="application/vnd.openxmlformats-officedocument.presentationml.tags+xml"/>
  <Override PartName="/ppt/tags/tag3931.xml" ContentType="application/vnd.openxmlformats-officedocument.presentationml.tags+xml"/>
  <Override PartName="/ppt/tags/tag3932.xml" ContentType="application/vnd.openxmlformats-officedocument.presentationml.tags+xml"/>
  <Override PartName="/ppt/tags/tag3933.xml" ContentType="application/vnd.openxmlformats-officedocument.presentationml.tags+xml"/>
  <Override PartName="/ppt/tags/tag3934.xml" ContentType="application/vnd.openxmlformats-officedocument.presentationml.tags+xml"/>
  <Override PartName="/ppt/tags/tag3935.xml" ContentType="application/vnd.openxmlformats-officedocument.presentationml.tags+xml"/>
  <Override PartName="/ppt/tags/tag3936.xml" ContentType="application/vnd.openxmlformats-officedocument.presentationml.tags+xml"/>
  <Override PartName="/ppt/tags/tag3937.xml" ContentType="application/vnd.openxmlformats-officedocument.presentationml.tags+xml"/>
  <Override PartName="/ppt/tags/tag3938.xml" ContentType="application/vnd.openxmlformats-officedocument.presentationml.tags+xml"/>
  <Override PartName="/ppt/tags/tag3939.xml" ContentType="application/vnd.openxmlformats-officedocument.presentationml.tags+xml"/>
  <Override PartName="/ppt/tags/tag3940.xml" ContentType="application/vnd.openxmlformats-officedocument.presentationml.tags+xml"/>
  <Override PartName="/ppt/tags/tag3941.xml" ContentType="application/vnd.openxmlformats-officedocument.presentationml.tags+xml"/>
  <Override PartName="/ppt/tags/tag3942.xml" ContentType="application/vnd.openxmlformats-officedocument.presentationml.tags+xml"/>
  <Override PartName="/ppt/tags/tag3943.xml" ContentType="application/vnd.openxmlformats-officedocument.presentationml.tags+xml"/>
  <Override PartName="/ppt/tags/tag3944.xml" ContentType="application/vnd.openxmlformats-officedocument.presentationml.tags+xml"/>
  <Override PartName="/ppt/tags/tag3945.xml" ContentType="application/vnd.openxmlformats-officedocument.presentationml.tags+xml"/>
  <Override PartName="/ppt/tags/tag3946.xml" ContentType="application/vnd.openxmlformats-officedocument.presentationml.tags+xml"/>
  <Override PartName="/ppt/tags/tag3947.xml" ContentType="application/vnd.openxmlformats-officedocument.presentationml.tags+xml"/>
  <Override PartName="/ppt/tags/tag3948.xml" ContentType="application/vnd.openxmlformats-officedocument.presentationml.tags+xml"/>
  <Override PartName="/ppt/tags/tag3949.xml" ContentType="application/vnd.openxmlformats-officedocument.presentationml.tags+xml"/>
  <Override PartName="/ppt/tags/tag3950.xml" ContentType="application/vnd.openxmlformats-officedocument.presentationml.tags+xml"/>
  <Override PartName="/ppt/tags/tag3951.xml" ContentType="application/vnd.openxmlformats-officedocument.presentationml.tags+xml"/>
  <Override PartName="/ppt/tags/tag3952.xml" ContentType="application/vnd.openxmlformats-officedocument.presentationml.tags+xml"/>
  <Override PartName="/ppt/tags/tag3953.xml" ContentType="application/vnd.openxmlformats-officedocument.presentationml.tags+xml"/>
  <Override PartName="/ppt/tags/tag3954.xml" ContentType="application/vnd.openxmlformats-officedocument.presentationml.tags+xml"/>
  <Override PartName="/ppt/tags/tag3955.xml" ContentType="application/vnd.openxmlformats-officedocument.presentationml.tags+xml"/>
  <Override PartName="/ppt/tags/tag3956.xml" ContentType="application/vnd.openxmlformats-officedocument.presentationml.tags+xml"/>
  <Override PartName="/ppt/tags/tag3957.xml" ContentType="application/vnd.openxmlformats-officedocument.presentationml.tags+xml"/>
  <Override PartName="/ppt/tags/tag3958.xml" ContentType="application/vnd.openxmlformats-officedocument.presentationml.tags+xml"/>
  <Override PartName="/ppt/tags/tag3959.xml" ContentType="application/vnd.openxmlformats-officedocument.presentationml.tags+xml"/>
  <Override PartName="/ppt/tags/tag3960.xml" ContentType="application/vnd.openxmlformats-officedocument.presentationml.tags+xml"/>
  <Override PartName="/ppt/tags/tag3961.xml" ContentType="application/vnd.openxmlformats-officedocument.presentationml.tags+xml"/>
  <Override PartName="/ppt/tags/tag3962.xml" ContentType="application/vnd.openxmlformats-officedocument.presentationml.tags+xml"/>
  <Override PartName="/ppt/tags/tag3963.xml" ContentType="application/vnd.openxmlformats-officedocument.presentationml.tags+xml"/>
  <Override PartName="/ppt/tags/tag3964.xml" ContentType="application/vnd.openxmlformats-officedocument.presentationml.tags+xml"/>
  <Override PartName="/ppt/tags/tag3965.xml" ContentType="application/vnd.openxmlformats-officedocument.presentationml.tags+xml"/>
  <Override PartName="/ppt/tags/tag3966.xml" ContentType="application/vnd.openxmlformats-officedocument.presentationml.tags+xml"/>
  <Override PartName="/ppt/tags/tag3967.xml" ContentType="application/vnd.openxmlformats-officedocument.presentationml.tags+xml"/>
  <Override PartName="/ppt/tags/tag3968.xml" ContentType="application/vnd.openxmlformats-officedocument.presentationml.tags+xml"/>
  <Override PartName="/ppt/tags/tag3969.xml" ContentType="application/vnd.openxmlformats-officedocument.presentationml.tags+xml"/>
  <Override PartName="/ppt/tags/tag3970.xml" ContentType="application/vnd.openxmlformats-officedocument.presentationml.tags+xml"/>
  <Override PartName="/ppt/tags/tag3971.xml" ContentType="application/vnd.openxmlformats-officedocument.presentationml.tags+xml"/>
  <Override PartName="/ppt/tags/tag3972.xml" ContentType="application/vnd.openxmlformats-officedocument.presentationml.tags+xml"/>
  <Override PartName="/ppt/tags/tag3973.xml" ContentType="application/vnd.openxmlformats-officedocument.presentationml.tags+xml"/>
  <Override PartName="/ppt/tags/tag3974.xml" ContentType="application/vnd.openxmlformats-officedocument.presentationml.tags+xml"/>
  <Override PartName="/ppt/tags/tag3975.xml" ContentType="application/vnd.openxmlformats-officedocument.presentationml.tags+xml"/>
  <Override PartName="/ppt/tags/tag3976.xml" ContentType="application/vnd.openxmlformats-officedocument.presentationml.tags+xml"/>
  <Override PartName="/ppt/tags/tag3977.xml" ContentType="application/vnd.openxmlformats-officedocument.presentationml.tags+xml"/>
  <Override PartName="/ppt/tags/tag3978.xml" ContentType="application/vnd.openxmlformats-officedocument.presentationml.tags+xml"/>
  <Override PartName="/ppt/tags/tag3979.xml" ContentType="application/vnd.openxmlformats-officedocument.presentationml.tags+xml"/>
  <Override PartName="/ppt/tags/tag3980.xml" ContentType="application/vnd.openxmlformats-officedocument.presentationml.tags+xml"/>
  <Override PartName="/ppt/tags/tag3981.xml" ContentType="application/vnd.openxmlformats-officedocument.presentationml.tags+xml"/>
  <Override PartName="/ppt/tags/tag3982.xml" ContentType="application/vnd.openxmlformats-officedocument.presentationml.tags+xml"/>
  <Override PartName="/ppt/tags/tag3983.xml" ContentType="application/vnd.openxmlformats-officedocument.presentationml.tags+xml"/>
  <Override PartName="/ppt/tags/tag3984.xml" ContentType="application/vnd.openxmlformats-officedocument.presentationml.tags+xml"/>
  <Override PartName="/ppt/notesSlides/notesSlide128.xml" ContentType="application/vnd.openxmlformats-officedocument.presentationml.notesSlide+xml"/>
  <Override PartName="/ppt/tags/tag3985.xml" ContentType="application/vnd.openxmlformats-officedocument.presentationml.tags+xml"/>
  <Override PartName="/ppt/tags/tag3986.xml" ContentType="application/vnd.openxmlformats-officedocument.presentationml.tags+xml"/>
  <Override PartName="/ppt/tags/tag3987.xml" ContentType="application/vnd.openxmlformats-officedocument.presentationml.tags+xml"/>
  <Override PartName="/ppt/tags/tag3988.xml" ContentType="application/vnd.openxmlformats-officedocument.presentationml.tags+xml"/>
  <Override PartName="/ppt/tags/tag3989.xml" ContentType="application/vnd.openxmlformats-officedocument.presentationml.tags+xml"/>
  <Override PartName="/ppt/tags/tag3990.xml" ContentType="application/vnd.openxmlformats-officedocument.presentationml.tags+xml"/>
  <Override PartName="/ppt/tags/tag3991.xml" ContentType="application/vnd.openxmlformats-officedocument.presentationml.tags+xml"/>
  <Override PartName="/ppt/tags/tag3992.xml" ContentType="application/vnd.openxmlformats-officedocument.presentationml.tags+xml"/>
  <Override PartName="/ppt/tags/tag3993.xml" ContentType="application/vnd.openxmlformats-officedocument.presentationml.tags+xml"/>
  <Override PartName="/ppt/tags/tag3994.xml" ContentType="application/vnd.openxmlformats-officedocument.presentationml.tags+xml"/>
  <Override PartName="/ppt/tags/tag3995.xml" ContentType="application/vnd.openxmlformats-officedocument.presentationml.tags+xml"/>
  <Override PartName="/ppt/tags/tag3996.xml" ContentType="application/vnd.openxmlformats-officedocument.presentationml.tags+xml"/>
  <Override PartName="/ppt/tags/tag3997.xml" ContentType="application/vnd.openxmlformats-officedocument.presentationml.tags+xml"/>
  <Override PartName="/ppt/tags/tag3998.xml" ContentType="application/vnd.openxmlformats-officedocument.presentationml.tags+xml"/>
  <Override PartName="/ppt/tags/tag3999.xml" ContentType="application/vnd.openxmlformats-officedocument.presentationml.tags+xml"/>
  <Override PartName="/ppt/tags/tag4000.xml" ContentType="application/vnd.openxmlformats-officedocument.presentationml.tags+xml"/>
  <Override PartName="/ppt/tags/tag4001.xml" ContentType="application/vnd.openxmlformats-officedocument.presentationml.tags+xml"/>
  <Override PartName="/ppt/tags/tag4002.xml" ContentType="application/vnd.openxmlformats-officedocument.presentationml.tags+xml"/>
  <Override PartName="/ppt/notesSlides/notesSlide129.xml" ContentType="application/vnd.openxmlformats-officedocument.presentationml.notesSlide+xml"/>
  <Override PartName="/ppt/tags/tag4003.xml" ContentType="application/vnd.openxmlformats-officedocument.presentationml.tags+xml"/>
  <Override PartName="/ppt/tags/tag4004.xml" ContentType="application/vnd.openxmlformats-officedocument.presentationml.tags+xml"/>
  <Override PartName="/ppt/tags/tag4005.xml" ContentType="application/vnd.openxmlformats-officedocument.presentationml.tags+xml"/>
  <Override PartName="/ppt/tags/tag4006.xml" ContentType="application/vnd.openxmlformats-officedocument.presentationml.tags+xml"/>
  <Override PartName="/ppt/tags/tag4007.xml" ContentType="application/vnd.openxmlformats-officedocument.presentationml.tags+xml"/>
  <Override PartName="/ppt/tags/tag4008.xml" ContentType="application/vnd.openxmlformats-officedocument.presentationml.tags+xml"/>
  <Override PartName="/ppt/tags/tag4009.xml" ContentType="application/vnd.openxmlformats-officedocument.presentationml.tags+xml"/>
  <Override PartName="/ppt/tags/tag4010.xml" ContentType="application/vnd.openxmlformats-officedocument.presentationml.tags+xml"/>
  <Override PartName="/ppt/tags/tag4011.xml" ContentType="application/vnd.openxmlformats-officedocument.presentationml.tags+xml"/>
  <Override PartName="/ppt/tags/tag4012.xml" ContentType="application/vnd.openxmlformats-officedocument.presentationml.tags+xml"/>
  <Override PartName="/ppt/tags/tag4013.xml" ContentType="application/vnd.openxmlformats-officedocument.presentationml.tags+xml"/>
  <Override PartName="/ppt/tags/tag4014.xml" ContentType="application/vnd.openxmlformats-officedocument.presentationml.tags+xml"/>
  <Override PartName="/ppt/tags/tag4015.xml" ContentType="application/vnd.openxmlformats-officedocument.presentationml.tags+xml"/>
  <Override PartName="/ppt/tags/tag4016.xml" ContentType="application/vnd.openxmlformats-officedocument.presentationml.tags+xml"/>
  <Override PartName="/ppt/tags/tag4017.xml" ContentType="application/vnd.openxmlformats-officedocument.presentationml.tags+xml"/>
  <Override PartName="/ppt/tags/tag4018.xml" ContentType="application/vnd.openxmlformats-officedocument.presentationml.tags+xml"/>
  <Override PartName="/ppt/tags/tag4019.xml" ContentType="application/vnd.openxmlformats-officedocument.presentationml.tags+xml"/>
  <Override PartName="/ppt/tags/tag4020.xml" ContentType="application/vnd.openxmlformats-officedocument.presentationml.tags+xml"/>
  <Override PartName="/ppt/tags/tag4021.xml" ContentType="application/vnd.openxmlformats-officedocument.presentationml.tags+xml"/>
  <Override PartName="/ppt/tags/tag4022.xml" ContentType="application/vnd.openxmlformats-officedocument.presentationml.tags+xml"/>
  <Override PartName="/ppt/tags/tag4023.xml" ContentType="application/vnd.openxmlformats-officedocument.presentationml.tags+xml"/>
  <Override PartName="/ppt/tags/tag4024.xml" ContentType="application/vnd.openxmlformats-officedocument.presentationml.tags+xml"/>
  <Override PartName="/ppt/tags/tag4025.xml" ContentType="application/vnd.openxmlformats-officedocument.presentationml.tags+xml"/>
  <Override PartName="/ppt/tags/tag4026.xml" ContentType="application/vnd.openxmlformats-officedocument.presentationml.tags+xml"/>
  <Override PartName="/ppt/tags/tag4027.xml" ContentType="application/vnd.openxmlformats-officedocument.presentationml.tags+xml"/>
  <Override PartName="/ppt/tags/tag4028.xml" ContentType="application/vnd.openxmlformats-officedocument.presentationml.tags+xml"/>
  <Override PartName="/ppt/notesSlides/notesSlide130.xml" ContentType="application/vnd.openxmlformats-officedocument.presentationml.notesSlide+xml"/>
  <Override PartName="/ppt/tags/tag4029.xml" ContentType="application/vnd.openxmlformats-officedocument.presentationml.tags+xml"/>
  <Override PartName="/ppt/notesSlides/notesSlide131.xml" ContentType="application/vnd.openxmlformats-officedocument.presentationml.notesSlide+xml"/>
  <Override PartName="/ppt/tags/tag4030.xml" ContentType="application/vnd.openxmlformats-officedocument.presentationml.tags+xml"/>
  <Override PartName="/ppt/tags/tag4031.xml" ContentType="application/vnd.openxmlformats-officedocument.presentationml.tags+xml"/>
  <Override PartName="/ppt/tags/tag4032.xml" ContentType="application/vnd.openxmlformats-officedocument.presentationml.tags+xml"/>
  <Override PartName="/ppt/tags/tag4033.xml" ContentType="application/vnd.openxmlformats-officedocument.presentationml.tags+xml"/>
  <Override PartName="/ppt/tags/tag4034.xml" ContentType="application/vnd.openxmlformats-officedocument.presentationml.tags+xml"/>
  <Override PartName="/ppt/tags/tag4035.xml" ContentType="application/vnd.openxmlformats-officedocument.presentationml.tags+xml"/>
  <Override PartName="/ppt/notesSlides/notesSlide132.xml" ContentType="application/vnd.openxmlformats-officedocument.presentationml.notesSlide+xml"/>
  <Override PartName="/ppt/tags/tag4036.xml" ContentType="application/vnd.openxmlformats-officedocument.presentationml.tags+xml"/>
  <Override PartName="/ppt/tags/tag4037.xml" ContentType="application/vnd.openxmlformats-officedocument.presentationml.tags+xml"/>
  <Override PartName="/ppt/tags/tag4038.xml" ContentType="application/vnd.openxmlformats-officedocument.presentationml.tags+xml"/>
  <Override PartName="/ppt/tags/tag4039.xml" ContentType="application/vnd.openxmlformats-officedocument.presentationml.tags+xml"/>
  <Override PartName="/ppt/tags/tag4040.xml" ContentType="application/vnd.openxmlformats-officedocument.presentationml.tags+xml"/>
  <Override PartName="/ppt/tags/tag4041.xml" ContentType="application/vnd.openxmlformats-officedocument.presentationml.tags+xml"/>
  <Override PartName="/ppt/tags/tag4042.xml" ContentType="application/vnd.openxmlformats-officedocument.presentationml.tags+xml"/>
  <Override PartName="/ppt/tags/tag4043.xml" ContentType="application/vnd.openxmlformats-officedocument.presentationml.tags+xml"/>
  <Override PartName="/ppt/tags/tag4044.xml" ContentType="application/vnd.openxmlformats-officedocument.presentationml.tags+xml"/>
  <Override PartName="/ppt/tags/tag4045.xml" ContentType="application/vnd.openxmlformats-officedocument.presentationml.tags+xml"/>
  <Override PartName="/ppt/tags/tag4046.xml" ContentType="application/vnd.openxmlformats-officedocument.presentationml.tags+xml"/>
  <Override PartName="/ppt/tags/tag4047.xml" ContentType="application/vnd.openxmlformats-officedocument.presentationml.tags+xml"/>
  <Override PartName="/ppt/tags/tag4048.xml" ContentType="application/vnd.openxmlformats-officedocument.presentationml.tags+xml"/>
  <Override PartName="/ppt/tags/tag4049.xml" ContentType="application/vnd.openxmlformats-officedocument.presentationml.tags+xml"/>
  <Override PartName="/ppt/tags/tag4050.xml" ContentType="application/vnd.openxmlformats-officedocument.presentationml.tags+xml"/>
  <Override PartName="/ppt/tags/tag4051.xml" ContentType="application/vnd.openxmlformats-officedocument.presentationml.tags+xml"/>
  <Override PartName="/ppt/tags/tag4052.xml" ContentType="application/vnd.openxmlformats-officedocument.presentationml.tags+xml"/>
  <Override PartName="/ppt/tags/tag4053.xml" ContentType="application/vnd.openxmlformats-officedocument.presentationml.tags+xml"/>
  <Override PartName="/ppt/tags/tag4054.xml" ContentType="application/vnd.openxmlformats-officedocument.presentationml.tags+xml"/>
  <Override PartName="/ppt/tags/tag4055.xml" ContentType="application/vnd.openxmlformats-officedocument.presentationml.tags+xml"/>
  <Override PartName="/ppt/tags/tag4056.xml" ContentType="application/vnd.openxmlformats-officedocument.presentationml.tags+xml"/>
  <Override PartName="/ppt/tags/tag4057.xml" ContentType="application/vnd.openxmlformats-officedocument.presentationml.tags+xml"/>
  <Override PartName="/ppt/tags/tag4058.xml" ContentType="application/vnd.openxmlformats-officedocument.presentationml.tags+xml"/>
  <Override PartName="/ppt/tags/tag4059.xml" ContentType="application/vnd.openxmlformats-officedocument.presentationml.tags+xml"/>
  <Override PartName="/ppt/tags/tag4060.xml" ContentType="application/vnd.openxmlformats-officedocument.presentationml.tags+xml"/>
  <Override PartName="/ppt/tags/tag4061.xml" ContentType="application/vnd.openxmlformats-officedocument.presentationml.tags+xml"/>
  <Override PartName="/ppt/notesSlides/notesSlide133.xml" ContentType="application/vnd.openxmlformats-officedocument.presentationml.notesSlide+xml"/>
  <Override PartName="/ppt/tags/tag4062.xml" ContentType="application/vnd.openxmlformats-officedocument.presentationml.tags+xml"/>
  <Override PartName="/ppt/tags/tag4063.xml" ContentType="application/vnd.openxmlformats-officedocument.presentationml.tags+xml"/>
  <Override PartName="/ppt/tags/tag4064.xml" ContentType="application/vnd.openxmlformats-officedocument.presentationml.tags+xml"/>
  <Override PartName="/ppt/tags/tag4065.xml" ContentType="application/vnd.openxmlformats-officedocument.presentationml.tags+xml"/>
  <Override PartName="/ppt/notesSlides/notesSlide134.xml" ContentType="application/vnd.openxmlformats-officedocument.presentationml.notesSlide+xml"/>
  <Override PartName="/ppt/tags/tag4066.xml" ContentType="application/vnd.openxmlformats-officedocument.presentationml.tags+xml"/>
  <Override PartName="/ppt/tags/tag4067.xml" ContentType="application/vnd.openxmlformats-officedocument.presentationml.tags+xml"/>
  <Override PartName="/ppt/tags/tag4068.xml" ContentType="application/vnd.openxmlformats-officedocument.presentationml.tags+xml"/>
  <Override PartName="/ppt/tags/tag4069.xml" ContentType="application/vnd.openxmlformats-officedocument.presentationml.tags+xml"/>
  <Override PartName="/ppt/tags/tag4070.xml" ContentType="application/vnd.openxmlformats-officedocument.presentationml.tags+xml"/>
  <Override PartName="/ppt/notesSlides/notesSlide135.xml" ContentType="application/vnd.openxmlformats-officedocument.presentationml.notesSlide+xml"/>
  <Override PartName="/ppt/tags/tag4071.xml" ContentType="application/vnd.openxmlformats-officedocument.presentationml.tags+xml"/>
  <Override PartName="/ppt/notesSlides/notesSlide136.xml" ContentType="application/vnd.openxmlformats-officedocument.presentationml.notesSlide+xml"/>
  <Override PartName="/ppt/tags/tag4072.xml" ContentType="application/vnd.openxmlformats-officedocument.presentationml.tags+xml"/>
  <Override PartName="/ppt/tags/tag4073.xml" ContentType="application/vnd.openxmlformats-officedocument.presentationml.tags+xml"/>
  <Override PartName="/ppt/tags/tag4074.xml" ContentType="application/vnd.openxmlformats-officedocument.presentationml.tags+xml"/>
  <Override PartName="/ppt/tags/tag4075.xml" ContentType="application/vnd.openxmlformats-officedocument.presentationml.tags+xml"/>
  <Override PartName="/ppt/tags/tag4076.xml" ContentType="application/vnd.openxmlformats-officedocument.presentationml.tags+xml"/>
  <Override PartName="/ppt/tags/tag4077.xml" ContentType="application/vnd.openxmlformats-officedocument.presentationml.tags+xml"/>
  <Override PartName="/ppt/tags/tag4078.xml" ContentType="application/vnd.openxmlformats-officedocument.presentationml.tags+xml"/>
  <Override PartName="/ppt/tags/tag4079.xml" ContentType="application/vnd.openxmlformats-officedocument.presentationml.tags+xml"/>
  <Override PartName="/ppt/tags/tag4080.xml" ContentType="application/vnd.openxmlformats-officedocument.presentationml.tags+xml"/>
  <Override PartName="/ppt/tags/tag4081.xml" ContentType="application/vnd.openxmlformats-officedocument.presentationml.tags+xml"/>
  <Override PartName="/ppt/tags/tag4082.xml" ContentType="application/vnd.openxmlformats-officedocument.presentationml.tags+xml"/>
  <Override PartName="/ppt/tags/tag4083.xml" ContentType="application/vnd.openxmlformats-officedocument.presentationml.tags+xml"/>
  <Override PartName="/ppt/tags/tag4084.xml" ContentType="application/vnd.openxmlformats-officedocument.presentationml.tags+xml"/>
  <Override PartName="/ppt/tags/tag4085.xml" ContentType="application/vnd.openxmlformats-officedocument.presentationml.tags+xml"/>
  <Override PartName="/ppt/tags/tag4086.xml" ContentType="application/vnd.openxmlformats-officedocument.presentationml.tags+xml"/>
  <Override PartName="/ppt/tags/tag4087.xml" ContentType="application/vnd.openxmlformats-officedocument.presentationml.tags+xml"/>
  <Override PartName="/ppt/tags/tag4088.xml" ContentType="application/vnd.openxmlformats-officedocument.presentationml.tags+xml"/>
  <Override PartName="/ppt/tags/tag4089.xml" ContentType="application/vnd.openxmlformats-officedocument.presentationml.tags+xml"/>
  <Override PartName="/ppt/tags/tag4090.xml" ContentType="application/vnd.openxmlformats-officedocument.presentationml.tags+xml"/>
  <Override PartName="/ppt/tags/tag4091.xml" ContentType="application/vnd.openxmlformats-officedocument.presentationml.tags+xml"/>
  <Override PartName="/ppt/tags/tag4092.xml" ContentType="application/vnd.openxmlformats-officedocument.presentationml.tags+xml"/>
  <Override PartName="/ppt/tags/tag4093.xml" ContentType="application/vnd.openxmlformats-officedocument.presentationml.tags+xml"/>
  <Override PartName="/ppt/tags/tag4094.xml" ContentType="application/vnd.openxmlformats-officedocument.presentationml.tags+xml"/>
  <Override PartName="/ppt/tags/tag4095.xml" ContentType="application/vnd.openxmlformats-officedocument.presentationml.tags+xml"/>
  <Override PartName="/ppt/tags/tag4096.xml" ContentType="application/vnd.openxmlformats-officedocument.presentationml.tags+xml"/>
  <Override PartName="/ppt/tags/tag4097.xml" ContentType="application/vnd.openxmlformats-officedocument.presentationml.tags+xml"/>
  <Override PartName="/ppt/tags/tag4098.xml" ContentType="application/vnd.openxmlformats-officedocument.presentationml.tags+xml"/>
  <Override PartName="/ppt/tags/tag4099.xml" ContentType="application/vnd.openxmlformats-officedocument.presentationml.tags+xml"/>
  <Override PartName="/ppt/tags/tag4100.xml" ContentType="application/vnd.openxmlformats-officedocument.presentationml.tags+xml"/>
  <Override PartName="/ppt/tags/tag4101.xml" ContentType="application/vnd.openxmlformats-officedocument.presentationml.tags+xml"/>
  <Override PartName="/ppt/tags/tag4102.xml" ContentType="application/vnd.openxmlformats-officedocument.presentationml.tags+xml"/>
  <Override PartName="/ppt/tags/tag4103.xml" ContentType="application/vnd.openxmlformats-officedocument.presentationml.tags+xml"/>
  <Override PartName="/ppt/tags/tag4104.xml" ContentType="application/vnd.openxmlformats-officedocument.presentationml.tags+xml"/>
  <Override PartName="/ppt/tags/tag4105.xml" ContentType="application/vnd.openxmlformats-officedocument.presentationml.tags+xml"/>
  <Override PartName="/ppt/tags/tag4106.xml" ContentType="application/vnd.openxmlformats-officedocument.presentationml.tags+xml"/>
  <Override PartName="/ppt/tags/tag4107.xml" ContentType="application/vnd.openxmlformats-officedocument.presentationml.tags+xml"/>
  <Override PartName="/ppt/notesSlides/notesSlide137.xml" ContentType="application/vnd.openxmlformats-officedocument.presentationml.notesSlide+xml"/>
  <Override PartName="/ppt/tags/tag4108.xml" ContentType="application/vnd.openxmlformats-officedocument.presentationml.tags+xml"/>
  <Override PartName="/ppt/tags/tag4109.xml" ContentType="application/vnd.openxmlformats-officedocument.presentationml.tags+xml"/>
  <Override PartName="/ppt/tags/tag4110.xml" ContentType="application/vnd.openxmlformats-officedocument.presentationml.tags+xml"/>
  <Override PartName="/ppt/tags/tag4111.xml" ContentType="application/vnd.openxmlformats-officedocument.presentationml.tags+xml"/>
  <Override PartName="/ppt/tags/tag4112.xml" ContentType="application/vnd.openxmlformats-officedocument.presentationml.tags+xml"/>
  <Override PartName="/ppt/tags/tag4113.xml" ContentType="application/vnd.openxmlformats-officedocument.presentationml.tags+xml"/>
  <Override PartName="/ppt/tags/tag4114.xml" ContentType="application/vnd.openxmlformats-officedocument.presentationml.tags+xml"/>
  <Override PartName="/ppt/tags/tag4115.xml" ContentType="application/vnd.openxmlformats-officedocument.presentationml.tags+xml"/>
  <Override PartName="/ppt/tags/tag4116.xml" ContentType="application/vnd.openxmlformats-officedocument.presentationml.tags+xml"/>
  <Override PartName="/ppt/tags/tag4117.xml" ContentType="application/vnd.openxmlformats-officedocument.presentationml.tags+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178"/>
  </p:notesMasterIdLst>
  <p:handoutMasterIdLst>
    <p:handoutMasterId r:id="rId179"/>
  </p:handoutMasterIdLst>
  <p:sldIdLst>
    <p:sldId id="638" r:id="rId3"/>
    <p:sldId id="864" r:id="rId4"/>
    <p:sldId id="871" r:id="rId5"/>
    <p:sldId id="910" r:id="rId6"/>
    <p:sldId id="804" r:id="rId7"/>
    <p:sldId id="607" r:id="rId8"/>
    <p:sldId id="868" r:id="rId9"/>
    <p:sldId id="891" r:id="rId10"/>
    <p:sldId id="892" r:id="rId11"/>
    <p:sldId id="893" r:id="rId12"/>
    <p:sldId id="894" r:id="rId13"/>
    <p:sldId id="896" r:id="rId14"/>
    <p:sldId id="897" r:id="rId15"/>
    <p:sldId id="912" r:id="rId16"/>
    <p:sldId id="911" r:id="rId17"/>
    <p:sldId id="915" r:id="rId18"/>
    <p:sldId id="810" r:id="rId19"/>
    <p:sldId id="649" r:id="rId20"/>
    <p:sldId id="859" r:id="rId21"/>
    <p:sldId id="901" r:id="rId22"/>
    <p:sldId id="650" r:id="rId23"/>
    <p:sldId id="660" r:id="rId24"/>
    <p:sldId id="855" r:id="rId25"/>
    <p:sldId id="661" r:id="rId26"/>
    <p:sldId id="652" r:id="rId27"/>
    <p:sldId id="653" r:id="rId28"/>
    <p:sldId id="875" r:id="rId29"/>
    <p:sldId id="917" r:id="rId30"/>
    <p:sldId id="654" r:id="rId31"/>
    <p:sldId id="657" r:id="rId32"/>
    <p:sldId id="703" r:id="rId33"/>
    <p:sldId id="706" r:id="rId34"/>
    <p:sldId id="708" r:id="rId35"/>
    <p:sldId id="869" r:id="rId36"/>
    <p:sldId id="719" r:id="rId37"/>
    <p:sldId id="747" r:id="rId38"/>
    <p:sldId id="769" r:id="rId39"/>
    <p:sldId id="857" r:id="rId40"/>
    <p:sldId id="858" r:id="rId41"/>
    <p:sldId id="811" r:id="rId42"/>
    <p:sldId id="852" r:id="rId43"/>
    <p:sldId id="902" r:id="rId44"/>
    <p:sldId id="918" r:id="rId45"/>
    <p:sldId id="903" r:id="rId46"/>
    <p:sldId id="856" r:id="rId47"/>
    <p:sldId id="812" r:id="rId48"/>
    <p:sldId id="819" r:id="rId49"/>
    <p:sldId id="821" r:id="rId50"/>
    <p:sldId id="820" r:id="rId51"/>
    <p:sldId id="822" r:id="rId52"/>
    <p:sldId id="823" r:id="rId53"/>
    <p:sldId id="826" r:id="rId54"/>
    <p:sldId id="827" r:id="rId55"/>
    <p:sldId id="873" r:id="rId56"/>
    <p:sldId id="681" r:id="rId57"/>
    <p:sldId id="835" r:id="rId58"/>
    <p:sldId id="832" r:id="rId59"/>
    <p:sldId id="904" r:id="rId60"/>
    <p:sldId id="905" r:id="rId61"/>
    <p:sldId id="842" r:id="rId62"/>
    <p:sldId id="909" r:id="rId63"/>
    <p:sldId id="916" r:id="rId64"/>
    <p:sldId id="906" r:id="rId65"/>
    <p:sldId id="907" r:id="rId66"/>
    <p:sldId id="908" r:id="rId67"/>
    <p:sldId id="824" r:id="rId68"/>
    <p:sldId id="830" r:id="rId69"/>
    <p:sldId id="878" r:id="rId70"/>
    <p:sldId id="836" r:id="rId71"/>
    <p:sldId id="837" r:id="rId72"/>
    <p:sldId id="838" r:id="rId73"/>
    <p:sldId id="839" r:id="rId74"/>
    <p:sldId id="840" r:id="rId75"/>
    <p:sldId id="844" r:id="rId76"/>
    <p:sldId id="879" r:id="rId77"/>
    <p:sldId id="880" r:id="rId78"/>
    <p:sldId id="881" r:id="rId79"/>
    <p:sldId id="841" r:id="rId80"/>
    <p:sldId id="886" r:id="rId81"/>
    <p:sldId id="887" r:id="rId82"/>
    <p:sldId id="888" r:id="rId83"/>
    <p:sldId id="889" r:id="rId84"/>
    <p:sldId id="890" r:id="rId85"/>
    <p:sldId id="882" r:id="rId86"/>
    <p:sldId id="898" r:id="rId87"/>
    <p:sldId id="899" r:id="rId88"/>
    <p:sldId id="900" r:id="rId89"/>
    <p:sldId id="872" r:id="rId90"/>
    <p:sldId id="860" r:id="rId91"/>
    <p:sldId id="861" r:id="rId92"/>
    <p:sldId id="862" r:id="rId93"/>
    <p:sldId id="850" r:id="rId94"/>
    <p:sldId id="833" r:id="rId95"/>
    <p:sldId id="834" r:id="rId96"/>
    <p:sldId id="831" r:id="rId97"/>
    <p:sldId id="829" r:id="rId98"/>
    <p:sldId id="828" r:id="rId99"/>
    <p:sldId id="825" r:id="rId100"/>
    <p:sldId id="813" r:id="rId101"/>
    <p:sldId id="680" r:id="rId102"/>
    <p:sldId id="770" r:id="rId103"/>
    <p:sldId id="800" r:id="rId104"/>
    <p:sldId id="806" r:id="rId105"/>
    <p:sldId id="801" r:id="rId106"/>
    <p:sldId id="802" r:id="rId107"/>
    <p:sldId id="803" r:id="rId108"/>
    <p:sldId id="794" r:id="rId109"/>
    <p:sldId id="786" r:id="rId110"/>
    <p:sldId id="787" r:id="rId111"/>
    <p:sldId id="799" r:id="rId112"/>
    <p:sldId id="788" r:id="rId113"/>
    <p:sldId id="789" r:id="rId114"/>
    <p:sldId id="790" r:id="rId115"/>
    <p:sldId id="791" r:id="rId116"/>
    <p:sldId id="792" r:id="rId117"/>
    <p:sldId id="664" r:id="rId118"/>
    <p:sldId id="795" r:id="rId119"/>
    <p:sldId id="677" r:id="rId120"/>
    <p:sldId id="755" r:id="rId121"/>
    <p:sldId id="756" r:id="rId122"/>
    <p:sldId id="781" r:id="rId123"/>
    <p:sldId id="782" r:id="rId124"/>
    <p:sldId id="796" r:id="rId125"/>
    <p:sldId id="797" r:id="rId126"/>
    <p:sldId id="783" r:id="rId127"/>
    <p:sldId id="784" r:id="rId128"/>
    <p:sldId id="785" r:id="rId129"/>
    <p:sldId id="757" r:id="rId130"/>
    <p:sldId id="707" r:id="rId131"/>
    <p:sldId id="729" r:id="rId132"/>
    <p:sldId id="754" r:id="rId133"/>
    <p:sldId id="730" r:id="rId134"/>
    <p:sldId id="694" r:id="rId135"/>
    <p:sldId id="689" r:id="rId136"/>
    <p:sldId id="690" r:id="rId137"/>
    <p:sldId id="691" r:id="rId138"/>
    <p:sldId id="692" r:id="rId139"/>
    <p:sldId id="728" r:id="rId140"/>
    <p:sldId id="693" r:id="rId141"/>
    <p:sldId id="687" r:id="rId142"/>
    <p:sldId id="688" r:id="rId143"/>
    <p:sldId id="586" r:id="rId144"/>
    <p:sldId id="663" r:id="rId145"/>
    <p:sldId id="637" r:id="rId146"/>
    <p:sldId id="615" r:id="rId147"/>
    <p:sldId id="628" r:id="rId148"/>
    <p:sldId id="616" r:id="rId149"/>
    <p:sldId id="617" r:id="rId150"/>
    <p:sldId id="618" r:id="rId151"/>
    <p:sldId id="622" r:id="rId152"/>
    <p:sldId id="665" r:id="rId153"/>
    <p:sldId id="666" r:id="rId154"/>
    <p:sldId id="667" r:id="rId155"/>
    <p:sldId id="668" r:id="rId156"/>
    <p:sldId id="669" r:id="rId157"/>
    <p:sldId id="670" r:id="rId158"/>
    <p:sldId id="671" r:id="rId159"/>
    <p:sldId id="672" r:id="rId160"/>
    <p:sldId id="673" r:id="rId161"/>
    <p:sldId id="674" r:id="rId162"/>
    <p:sldId id="675" r:id="rId163"/>
    <p:sldId id="676" r:id="rId164"/>
    <p:sldId id="620" r:id="rId165"/>
    <p:sldId id="619" r:id="rId166"/>
    <p:sldId id="621" r:id="rId167"/>
    <p:sldId id="632" r:id="rId168"/>
    <p:sldId id="633" r:id="rId169"/>
    <p:sldId id="613" r:id="rId170"/>
    <p:sldId id="614" r:id="rId171"/>
    <p:sldId id="532" r:id="rId172"/>
    <p:sldId id="591" r:id="rId173"/>
    <p:sldId id="593" r:id="rId174"/>
    <p:sldId id="451" r:id="rId175"/>
    <p:sldId id="592" r:id="rId176"/>
    <p:sldId id="610" r:id="rId177"/>
  </p:sldIdLst>
  <p:sldSz cx="9144000" cy="6858000" type="screen4x3"/>
  <p:notesSz cx="7315200" cy="9601200"/>
  <p:custDataLst>
    <p:tags r:id="rId180"/>
  </p:custDataLst>
  <p:defaultTex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160CE3"/>
    <a:srgbClr val="FF9900"/>
    <a:srgbClr val="13801C"/>
    <a:srgbClr val="DDFFDF"/>
    <a:srgbClr val="CC0000"/>
    <a:srgbClr val="FFCCCC"/>
    <a:srgbClr val="CCECFF"/>
    <a:srgbClr val="FFCC9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2787"/>
    <p:restoredTop sz="83697" autoAdjust="0"/>
  </p:normalViewPr>
  <p:slideViewPr>
    <p:cSldViewPr>
      <p:cViewPr varScale="1">
        <p:scale>
          <a:sx n="84" d="100"/>
          <a:sy n="84" d="100"/>
        </p:scale>
        <p:origin x="-114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572"/>
    </p:cViewPr>
  </p:sorterViewPr>
  <p:notesViewPr>
    <p:cSldViewPr>
      <p:cViewPr varScale="1">
        <p:scale>
          <a:sx n="120" d="100"/>
          <a:sy n="120" d="100"/>
        </p:scale>
        <p:origin x="-2632" y="-1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tags" Target="tags/tag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70238"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l">
              <a:defRPr sz="13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4144963" y="0"/>
            <a:ext cx="3170237"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a:defRPr sz="13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9302750"/>
            <a:ext cx="3170238"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l">
              <a:defRPr sz="13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4144963" y="9302750"/>
            <a:ext cx="3170237"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a:defRPr sz="1300">
                <a:latin typeface="Times" pitchFamily="1" charset="0"/>
                <a:ea typeface="ＭＳ Ｐゴシック" pitchFamily="1" charset="-128"/>
              </a:defRPr>
            </a:lvl1pPr>
          </a:lstStyle>
          <a:p>
            <a:pPr>
              <a:defRPr/>
            </a:pPr>
            <a:fld id="{ED22FA6C-7E1D-4B67-B213-C361820DC24C}" type="slidenum">
              <a:rPr lang="en-US"/>
              <a:pPr>
                <a:defRPr/>
              </a:pPr>
              <a:t>‹#›</a:t>
            </a:fld>
            <a:endParaRPr lang="en-US"/>
          </a:p>
        </p:txBody>
      </p:sp>
    </p:spTree>
    <p:extLst>
      <p:ext uri="{BB962C8B-B14F-4D97-AF65-F5344CB8AC3E}">
        <p14:creationId xmlns:p14="http://schemas.microsoft.com/office/powerpoint/2010/main" val="30385833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25T22:24:34.564"/>
    </inkml:context>
    <inkml:brush xml:id="br0">
      <inkml:brushProperty name="width" value="0.05292" units="cm"/>
      <inkml:brushProperty name="height" value="0.05292" units="cm"/>
      <inkml:brushProperty name="color" value="#FF0000"/>
    </inkml:brush>
  </inkml:definitions>
  <inkml:trace contextRef="#ctx0" brushRef="#br0">20770 3572,'-26'-27,"26"27,0 0,0 0,26-26,1 0,-1-1,1 1,25 26,1-27,0 1,0 26,0 26,0 1,0-1,-27 53,-26-26,0 53,-26-26,-27 25,-26 1,-1 0,27-27,-26 1,0-27,26 0,26 0,1-53,26 0,53 26,0-26,0-26,26 26,-26 0,26-27,1 27,-28 0,1-26,0 26,0 0,-26 0</inkml:trace>
  <inkml:trace contextRef="#ctx0" brushRef="#br0" timeOffset="414.0236">21776 3466,'0'-26,"0"-1,0 1,0-1,26 1,0-1,1 27,-27 0,26 0,1 27,-27 26,0 0,0 0,0 26,0 0,26 1,1 25,-1-25,27-1,0 1,0-1,0 0,-27-26,-26 27,-26-54,-1 27,-52 0,26-27,-26 1,-1-27,27-27,1 27,-1-26,26-1,27 1,27 0</inkml:trace>
  <inkml:trace contextRef="#ctx0" brushRef="#br0" timeOffset="760.0435">20982 5027,'0'0,"0"53,0-27,-27 27,27 0,0 27,0-1,0 27,-26-27,26 1,0-1,0-26,-27 0,27-27,27-26</inkml:trace>
  <inkml:trace contextRef="#ctx0" brushRef="#br0" timeOffset="1156.0661">21723 5106,'26'-26,"-26"0,-26 26,-1 0,-26 0,0 26,0-26,1 53,25-27,1 1,-1-1,54-26,-1 27,27-27,26-27,1 27,-1 0,-26 0,0 0,0 27,-27-1,1 1,-27 26,0 0,0-1,0 28,0-27,0 0,0-27,0 1,26 25,-26-52,27 27,-27-27,0 0</inkml:trace>
  <inkml:trace contextRef="#ctx0" brushRef="#br0" timeOffset="1528.0873">20347 6350,'53'-26,"0"-1,52 27,1-26,0 26,53-27,-27 27,27 0,0-26,-1 26,-25 0,25 26,-78-26,26 0,-27 27,-52-27,25 0,-52 26,27-26,-27 0,-27 0</inkml:trace>
  <inkml:trace contextRef="#ctx0" brushRef="#br0" timeOffset="4425.2531">20955 2381,'0'0,"0"0,0 0,0 0,0 0,0 0,0 0,0 0,0 0,0 0,0 0,0 0,0 0,0 0,0 0,0 0,0 0,0 0,0 0,0 0,0 0,0 27,0-1,0 1,0-1,0 1,0 25,0-25,0-1,0 27,0-26,0-1,0 1,0-1,0 1,0-27,0 26,0-26,0 0,0 27,0-27,0 0,0 0,0 0,0 0,0 0,0 0,0 0,0 0,0 0,0 0,0 0,0 0,0 0,0 0,0 0,0 0,0 0,0 0,0 0,0 0,0 0,0 0,0 26,0-26,0 0,0-26,0 26,27-27</inkml:trace>
  <inkml:trace contextRef="#ctx0" brushRef="#br0" timeOffset="5676.3247">21828 6906,'0'0,"-26"0,26 0,-26 0,26 0,0 0,0 0,0-27,0 27,26-26,-26-1,26 1,-26 26,27-27,-27 27,26-26,1 26,-27 0,26 0,1 26,-27 1,26-27,-26 53,27 0,-27 26,0 0,-27 1,27-1,-26 1,-1 25,1-25,-27-27,26 26,1-26,-27-27,0 27,27-26,-27-27,26 0,1 0,-1-27,1-26,26 27,-26-53,52 52,-26-26,26 0,1 27,-1-1,27 27,-26 27,26-1,0 1,-1-1,1 27,-26 0,26 0,0-27,0 1,-27-1,1 1,-1-27,-26 0,26 0,-26 0,27-27,-27 27,0-26,0-1,26 27</inkml:trace>
  <inkml:trace contextRef="#ctx0" brushRef="#br0" timeOffset="8098.4632">22093 17277,'-26'-26,"26"26,0 0,0 0,0 0,0 0,-27-27,27 27,0 0,0 0,0 27,0-1,0 1,0 26,0 0,0-27,0 27,0 26,0-52,0-27,0 79,0-79,0 80,0-80,0 0,0 52,0-52,0 0</inkml:trace>
  <inkml:trace contextRef="#ctx0" brushRef="#br0" timeOffset="8315.4754">21802 17568,'-26'0,"-1"27,1-27,26 0,0 0,26 0,27 0,-27 0,27 0,0 0,0 0,0 0,27 0,-28-27,1 1</inkml:trace>
  <inkml:trace contextRef="#ctx0" brushRef="#br0" timeOffset="8645.4945">22755 16960,'0'53,"0"0,0 0,-27-1,27 28,0-27,0 0,0 0,0 0,0-27</inkml:trace>
  <inkml:trace contextRef="#ctx0" brushRef="#br0" timeOffset="9189.5255">23125 17092,'0'0,"0"-26,0 26,26 0,-26-27,27 27,-27 0,26-26,-26 26,27 0,-1 26,1-26,-1 27,1 26,-1-1,-26 1,27 27,-27-27,0 0,-27 26,1 0,-1-26,1 0,-27 0,0-26,-27-1,28 0,-1-26,0 0,53 0,-80 0,80 0,0 0,-26-79,26 79,26-53,-26 53,80-26,-27 26,26 26,-26-26,0 27,0-1,-53-26,79 27,-79-27,80 52,-80-52,0 0,0 0,52 53,-52-53</inkml:trace>
  <inkml:trace contextRef="#ctx0" brushRef="#br0" timeOffset="9489.5428">23866 16828,'0'26,"0"0,0 27,-27 0,27 0,-26 0,26 0,0 26,-27-26,27-26,0-1,0 1</inkml:trace>
  <inkml:trace contextRef="#ctx0" brushRef="#br0" timeOffset="13413.7672">21564 2514,'0'0,"-27"0,27-27,0 27,-26-26,0 26,26-27,0 1,-27-1,27 1,0-1,0-26,0 1,0 25,-26-26,26 27,0-27,-27 0,27 0,-26 26,26-25,-27-1,1 0,-1 26,1 1,-1-27,-26 53,27-27,0 1,-27 0,26 26,-26 0,27 0,-1 0,-26 0,27 0,-27 26,27-26,-27 26,26 1,1-27,-27 26,26 27,1-26,-1 26,-25-27,25 27,1 0,-1 0,-26 0,27 0,-1 0,1 0,-1 26,1-26,0 0,-1 26,1-26,-1 0,27 26,-26 1,26-27,-27 0,27 26,0 0,-26-26,26 27,0-1,0-26,0 0,0 26,26-26,-26 26,0-26,27 0,-27 27,26-27,-26 26,0 0,27-26,-27 27,26-27,-26 26,0 0,0 1,27-1,-27 0,0-26,0 27,0-1,0 0,0 1,0-1,26 1,-26-28,0 28,0-27,26 26,-26-26,0 26,0-26,27 0,-27 0,0-26,0 52,0-53,0 27,26-26,-26 26,0-27,0 27,0-26,0 26,0-1,27-25,-27-1,0 1,0-1,26 27,-26-26,27-1,-27 1,0-1,26 27,-26-27,27 27,-27-26,26-1,1 27,-27-26,26-1,0 1,-26-1,27 0,-1 27,-26-26,27-27,-27 26,26-26,-26 27,0-27,27 0,-27 0,0 26,0-26,26 0,1 0,-27 0,26 0,-26 0,27 0,-1-26,-26 26,27-27,-1 1,0-1,-26 1,27-1,-1 1,-26 0,27-27,-1 26,1-26,-1 27,1-27,-27 0,26 0,1 0,-1 0,0-26,1 26,-1 0,1-26,-1-1,1 1,-1 26,1-26,-1-1,-26 27,27-53,-1 27,1 0,-1-1,0 1,1-27,-27 27,26-27,1 27,-27-27,26 26,1-26,-27 1,26 25,1-26,-27 1,0-1,26-27,-26 54,0-27,0-26,0 26,-26 0,26 0,0 1,-27-1,27-26,0 26,-26 0,26 26,0-25,0-1,-27 0,27 27,0-1,0 27,0-26,0 26,0 0,0 27,0-27,0 53,0-27,0 27,0-26,0 26,0 0,0 26,0-26,27 27,-27-1,0-26,26 27,-26-1</inkml:trace>
  <inkml:trace contextRef="#ctx0" brushRef="#br0" timeOffset="20707.1844">16378 12594,'-26'0,"-1"-26,1 26,-27-27,0 1,0-1,0 1,0 26,-26-53,-1 53,1-26,26-1,-26 27,-27 0,0 0,27 0,-27 0,0 27,0-1,0 0,0 1,1 26,25-27,-26 27,54 0,-28-26,27 25,0-25,53 26,0 0,0 0,0-27,53 27,0-26,27-1,-1 0,27 1,-27-27,53 26,-26 1,27-27,-28 26,1-26,0 27,0-27,0 0,0 26,-27-26,0 0,1-26,-1 26,-26-27,0 27,0-26,0-1,-27 1,1 26,-1-27,-26 27,0-26,27 26,-27-26,0 26,0 0,0-27,0 1,-27-1,27 1,0 26,-26-53,-1 26,27 1,-26-1,-1-26,27 53,-26-26,26 0,-27-1,27 27,0 0,-26 0,26 0,0 0,0 0,0 0,-27 0,27 0</inkml:trace>
  <inkml:trace contextRef="#ctx0" brushRef="#br0" timeOffset="23908.3675">8890 17621,'0'0,"0"0,0 0,0 0,0 0,0 0,-79 27,79-27,-53 53,53-53,-79 79,79-26,-27-27,27-26,0 80,0-80,0 0,80 0,-80 0,79-27,-79 27,53-53,-53 53,0 0,0 0,0 0,0 0,0 0,0 0,53 80,-53-80,0 106,0-106,26 26,-26-26</inkml:trace>
  <inkml:trace contextRef="#ctx0" brushRef="#br0" timeOffset="24243.3867">9208 17701,'0'0,"0"79,-27-26,1 0,26 0,0-53,0 53,0-53,0 0,53 26,-53-26,53-79,-27 26,27 0,-26-26,-1-1,-26 1,0-1,0 28,0-28,-26 27,-1 0,1 0,-1 27,1 26,-1-27,1 54,26-27,0 26</inkml:trace>
  <inkml:trace contextRef="#ctx0" brushRef="#br0" timeOffset="24641.4094">9631 17727,'0'0,"-53"53,53-53,-53 53,53-53,-26 53,26-53,0 53,0-53,0 0,53 0,-53 0,79-53,-26 26,0-52,-27 26,27-26,-26-1,-1 1,1 0,-27 26,0-27,0 27,0 0,-27 27,27 0,-26-27,26 53,0 0,0-27,0 27</inkml:trace>
  <inkml:trace contextRef="#ctx0" brushRef="#br0" timeOffset="24869.4225">10187 16986,'0'27,"0"-1,0 27,0 0,-27 0,27 0,-26 0,-1 26,27 1,0-28,0 28,-26-27,52 0,-52 0,26-53,26 52,-26-52</inkml:trace>
  <inkml:trace contextRef="#ctx0" brushRef="#br0" timeOffset="25192.4409">10425 17489,'-27'53,"1"26,26-26,0 0,0 0,0-53,53 79,-53-79,106-26,-106 26,106-53,-53 0,-1 0,-25-26,26 26,-53-26,0 26,-27 0,27 0,-53 26,1 1,25 26,-26-27,27 27,-1 0</inkml:trace>
  <inkml:trace contextRef="#ctx0" brushRef="#br0" timeOffset="25684.4691">11219 16960,'0'0,"0"0,0 26,-27 1,27-1,-26 27,-1 0,1 26,-1 1,1 26,26-27,-27 27,27 0,0-1,0-25,0-1,27 1,-1-54,-26 27,0-53,53 79,-53-79,0 0,53 53,-53-53,0 0,80 0</inkml:trace>
  <inkml:trace contextRef="#ctx0" brushRef="#br0" timeOffset="26638.5236">19394 16616,'-26'0,"26"0,-27 0,54 26,-27 1,0 26,26 0,-26 26,27 0,-1 27,-26 0,27 26,-27-26,0 0,26 0,-26-27,0 1,-26-1,26-26,0 0,0-53,-27 53,27-53,0 0,-26 53,26-53,0 0,0 0,0 0,0 0,0 0</inkml:trace>
  <inkml:trace contextRef="#ctx0" brushRef="#br0" timeOffset="27284.5606">17092 17066,'0'0,"-26"26,26 1,-26-1,-1 0,27 27,-26 0,26 0,-27 27,27-1,0 0,-26 1,26-27,0 0,0-1,0-52,-27 53,27-53</inkml:trace>
  <inkml:trace contextRef="#ctx0" brushRef="#br0" timeOffset="27503.5731">16669 17198,'0'-53,"0"53,0-26,27 26,-1-27,27 27,0 0,26 0,1 0,-27 0,52 0,-52 0,27 0,-27-26,26 26,-53-27</inkml:trace>
  <inkml:trace contextRef="#ctx0" brushRef="#br0" timeOffset="28127.6088">17675 16986,'0'0,"0"27,0-27,0 0,0 0,0 26,-27-26,27 0,-26 0,-1 27,1-27,-1 0,1 0,-27 26,26-26,-26 0,27 0,0 0,-1 0,27 0,0 0,-26 0,26 0,0 0,0 27,0-1,0 0,0 27,0 0,0 27,0-27,0 26,-27 0,27 1,0-27,-26 0,26-1,0-52,26 80,-26-80,27 53,-27-53,0 0,79 26,-79-26,0 0,53 53,-53-53,0 0,79 0,-79 0,0 0</inkml:trace>
  <inkml:trace contextRef="#ctx0" brushRef="#br0" timeOffset="28562.6337">17780 17410,'0'26,"0"-26,0 0,27 27,-27-27,0 0,0 0,-27 26,27-26,0 0,0 0,0 0,27 26,-27-26,0 0,0 0,0 0</inkml:trace>
  <inkml:trace contextRef="#ctx0" brushRef="#br0" timeOffset="28781.6462">17754 17701,'26'53,"-26"-53,0 0,0 0,0 0,0 0,0 0,0 0,0 0,0 0,0 0,0 0,0 0,0 0</inkml:trace>
  <inkml:trace contextRef="#ctx0" brushRef="#br0" timeOffset="29030.6605">18098 17595,'0'0,"26"26,1-26,-27 0,26-26,1 26,-1 0,1 0,-1 0,-26 0,0 0,0 0,79 0,-79 0,27 0</inkml:trace>
  <inkml:trace contextRef="#ctx0" brushRef="#br0" timeOffset="29706.6991">18627 17198,'0'26,"-26"-26,26 27,0-1,0 1,0 26,0-27,0-26,0 106,0-80,0-26,0 106,0-106,0 80,0-80,0 53,0-53,0 0,0 52,0-52,0 0,0 0,0 0</inkml:trace>
  <inkml:trace contextRef="#ctx0" brushRef="#br0" timeOffset="30418.7398">18839 16880,'0'0,"-27"0,27 0,-26 0,26 0,0 0,26 0,-26 0,27 0,-1 0,-26 0,27 0,-1 0,1 0,-27 0,26 27,0-27,-26 26,0 1,27-27,-27 26,0 1,26-1,-26 1,0-1,0 27,0-27,0 1,0-1,0 27,0-26,0-1,0 27,0-26,0-27,0 79,0-79,27 106,-27-106,0 79,0-79,0 53,0-53,26 53,-26-53,0 0,0 53,0-53,0 0,0 53,0-53,0 0,0 0,-79 53,79-53,-53 26,53-26,-79 27,79-27,-80 26,80-26,-53 27,53-27,0 0,0 0,0 0</inkml:trace>
  <inkml:trace contextRef="#ctx0" brushRef="#br0" timeOffset="31607.8079">16246 17912,'0'0,"0"0,0 0,0 0,0 0,0 0,0 0,0 0,0 0,0 0,0 0,0 0,0 0,0 0,0 0,0 0,-27 53,27-53,0 80,0-80,0 79,0-26,0-53,-26 79,26-79</inkml:trace>
  <inkml:trace contextRef="#ctx0" brushRef="#br0" timeOffset="33436.9125">13891 17251,'0'0,"-26"-27,26 27,-27-26,1-1,-1 1,27 0,-53 26,27-27,-27 27,26 0,-26 0,27 0,0 0,-1 27,1-27,-1 26,27 0,0 27,0 0,27-26,-1 52,1-26,25 0,1 0,-26 0,-27-53,79 79,-79-79,53 53,-53-53,0 0,27 53,-27-53,0 0,-53 53,53-53,-80 0,80 0,-53 0,53 0,-79 0,79 0,0 0,0 0</inkml:trace>
  <inkml:trace contextRef="#ctx0" brushRef="#br0" timeOffset="34335.9638">14288 17145,'0'0,"0"0,-27 0,27 0,-26 0,-1-26,1 26,0 0,-1 0,1 0,26 0,-27 0,1 0,26 0,0 0,0 0,-27 0,27 26,0-26,-26 26,26 27,-27-26,27 26,-26 26,26-26,-27 0,27 26,-26-26,26 0,0 27,0-54,0-26,26 79,-26-79,27 53,-27-53,0 0,79 27,-79-27,53 0,-53 0,0 0,80 0,-80 0,0 0</inkml:trace>
  <inkml:trace contextRef="#ctx0" brushRef="#br0" timeOffset="34758.9881">14394 17489,'0'0,"26"0,-26 0,-26 0,26 0,0 26,0-26,-27 27,27-27,0 26,0-26,0 0,0 0,0 0,-26 27</inkml:trace>
  <inkml:trace contextRef="#ctx0" brushRef="#br0" timeOffset="34961.9995">14314 17754,'0'0,"0"0,0 0,0 0,0 0,0 0,0 0,0 0,0 0,0 0,0 0,0 0,0 0,0 0,0 0</inkml:trace>
  <inkml:trace contextRef="#ctx0" brushRef="#br0" timeOffset="35190.0128">14579 17648,'79'26,"-79"-26,0 0,53 27,-53-27,0 0,53 0,-53 0,0 0,79 0,-79 0,0 0,0 0</inkml:trace>
  <inkml:trace contextRef="#ctx0" brushRef="#br0" timeOffset="35521.0315">15082 17515,'0'0,"0"0,0 0,0 27,0-27,0 0,0 53,0-53,-27 53,27-53,0 79,0-79,0 53,0-53,0 53,0-53,0 0,0 0,0 0,0 0,0 0</inkml:trace>
  <inkml:trace contextRef="#ctx0" brushRef="#br0" timeOffset="36179.0692">15240 17066,'0'0,"0"0,0 0,27 0,-27 0,26 0,1 0,26 0,-27 0,27 0,-27 0,1 0,-1 26,1 1,-1-1,-26 0,27 27,-27-26,0 26,0 26,-27-26,27 0,0 26,-26-26,26 0,0 27,0-80,0 79,0-79,0 26,0-26,0 0,0 0,0 0,0 0,0 0,-53 53,53-53,-53 27,53-27,-53 0,53 0,-53 26,53-26,0 0,-53 53,53-53</inkml:trace>
  <inkml:trace contextRef="#ctx0" brushRef="#br0" timeOffset="39331.2495">18495 4366,'-27'-27,"27"1,0 26,27-27,-1-26,1 27,26-1,-1-25,28 25,-27 27,53-26,-27 26,0 0,27 26,0-26,0 0,26 27,-52-27,52 0,-26 0,-1 0,1-27,0 27,0-26,-27 26,-26-27,0 27,0-26,-26 26,-27 0,0 0,26 0,-26 0,0 0,0 0,-26 0,26 0,-27 0,27-27,-26 27,26-26,-27 26,1-27,-1 27,-26-26,27 26,-27 0,0-27,0 27,27 0,-27 0,53 0,-27 0,27 0,0 0,27 27,-1-27,27 0,-26 0,26 0,-1 26,-25-26,26 0,-27 0,-26 27,0-1,0 1,0-27,-26 53,-1-27,1 27,-27-27,27 1,-1-1,1 27,-1-53,1 0,-1 27,27-27,0 0,0 0,0 0,0-27,0 27,0-26</inkml:trace>
  <inkml:trace contextRef="#ctx0" brushRef="#br0" timeOffset="40646.3249">18627 6376,'26'-26,"1"0,26-1,0-26,0 0,0 0,26 0,-26 1,0-1,26 26,-26 1,26-1,1 27,-27 0,26-26,1 26,-1 0,0 0,1 0,-1 0,0 0,-26-27,27 27,-54 0,27-26,-26 26,-27 0,0 0,0-27,0 27,0 0,-27 0,27-26,-26 26,-1 0,1-27,-27 27,26 0,1 0,-27 0,26-26,1 26,0 0,26 0,0 0,0-26,26 26,0 0,27-27,0 27,-26 0,26-26,26 26,-52 0,25 0,-25 0,-1 0,1 0,-27 0,0 26,-27-26,27 27,-26-1,-1 0,1-26,-27 53,27-26,-1-1,-26 1,27-1,26-26,-27 0,27 27,0-27,-26 0,26 0,0 0,-27 0,27 0,-26 0</inkml:trace>
  <inkml:trace contextRef="#ctx0" brushRef="#br0" timeOffset="42817.449">18310 16219,'-27'0,"1"-26,26-1,-53 1,53-54,-27 27,1-26,26 0,0-1,26 1,1-27,26 27,26-1,0 1,27-27,0 27,26-27,27 26,0-52,26 0,-26-53,0 26,-1-53,1 1,-27-1,1-53,-28 27,-25-26,-27-1,-27 0,-26 1,-26-1,-27 1,-27 26,1-1,-27 1,0 0,-26 53,0-27,-27 1,27 25,-1 1,-25 0,25-27,1 27,-27-27,54 27,-28 0,27-27,27 27,-27 0,53 0,0 26,27 0,26 1,0 25,0-26,53 27,-27 0,27 26,0 0,0 27,0 26,0 0,-27 27,1-1,-27 1,0 26,0 0</inkml:trace>
  <inkml:trace contextRef="#ctx0" brushRef="#br0" timeOffset="44180.5269">14500 16034,'0'0,"-27"26,1-26,-1 0,-26 0,27 27,-1-27,-26 0,0-27,1 1,-1-54,0 1,-27 0,1-27,0-26,26-27,-53 0,26-26,1 0,-27-27,53 0,0 1,-26-28,26 1,0 27,0-54,27 27,-27 0,26-27,-25 27,52-26,-27 25,27-25,-26-1,52 1,-26-1,27 27,-1-53,27 53,0-27,26 1,27-1,-27 27,27-27,27 1,-1 26,0 26,27-26,26 0,-26 26,26 0,27 27,-27-26,27 25,-1 28,1-28,-27 28,27-1,-27 27,0-1,0 1,1 0,-28 26,1 0,-27 27,1-1,-1 1,-26 26,0 0,-53 0,26 27,-26-27,0 53,-27-27,1 1,-1 26,-26 0,0 0,0 0,0 0,0 0,-26 0,26 0,-27-27,27 27,-26-26,-1-1,-26 1,27 0,-27-1,27 27,-27-26,26 26,-26-27,27 27,-1 0,27 0,0-26,27 26,26-27,0 27,0 0,26-26,-26-1,26 27,1 0,-27 27,-27-1,0 1,1 26,-27 0,-27 26,1 0,-27 1,27-1,-27-26,26 26,-26-52,27-1,26 1,0-27,-27-53,27 26</inkml:trace>
  <inkml:trace contextRef="#ctx0" brushRef="#br0" timeOffset="44910.5688">20850 2064,'0'-27,"-27"1,1-1,-1 1,1 26,-27 0,-27 26,27-26,1 53,-28-26,54 52,-54 1,54 25,-27-25,0 52,53 0,-26-26,26 26,26-26,1 0,25-27,28-26,-1-26,27-27,0 0,53-27,-27 1,0-53,27-1,-27 1,1-27,-28 0,1 0,-53 0,0-26,-53 26,0 1,-79 25,-1 1,-26-1,1 54,-28-1,-25 27,25 27,27-27,1 26,25 27,27-26,27 26</inkml:trace>
  <inkml:trace contextRef="#ctx0" brushRef="#br0" timeOffset="61340.5085">21167 2170,'0'0,"26"0,-26 0,0 0,0 0,0 0,0 0,0 0,0 0,0 0,0 0,0 0,0 0,0 26,0-26,0 0,0 27,0-27,0 26,0-26,0 26,0 27,0-53,0 53,0 0,0 0,27-26,-27 25,0 1,0 0,0 0,0 0,0 0,0-26,0 25,0-25,26 26,-26 0,0-27,0 27,0-26,0 25,0 1,27-26,-27 26,0 0,0 26,0-52,26 25,-26 1,0 0,0-26,0 26,0 0,0-27,27 0,-27 27,0 0,0-26,0-1,0 1,0 26,0-27,-27 1,27-1,0 0,0-26,0 0,-26 0,26 0,0 0,0-26</inkml:trace>
  <inkml:trace contextRef="#ctx0" brushRef="#br0" timeOffset="61664.527">21088 4101,'0'0,"-27"27,27-27,27 26,-27 0,0-26,0 27,26-1,-26 1,27-1,-27 1,26-27,-26 0,26 0,-26 0,27 0,-1-27,1 27,-27-26,26-1,1 27,-27-26,0 26,0 0,0 0,0 0,0 0</inkml:trace>
  <inkml:trace contextRef="#ctx0" brushRef="#br0" timeOffset="68251.9037">21458 3493,'-26'-27,"-1"27,1-26,-1-1,1 1,-1-27,1 0,-27 26,26 1,-25-27,-1 27,0-1,0 27,0 0,-26 27,26 25,-27-25,1 52,26 1,-26-1,26 27,0 26,0 0,26-26,1 27,26-28,0 1,0 0,26 0,27-27,0 1,-26-1,52-52,0 25,1-25,-1-27,1 0,-1-27,-26 1,26-27,-26 0,0 0,0-26,0-27,-27 0,1 0,-1 1,-26-1,27 0,-27 0,0 27,0-1,0 1,0 26,0 0,0 27,-27-1,1 1,-1-1,1 1,-1-1,1 27,-27-26,0 26,27 0,-27 0,26 0,1 0,-1 0,1 0,-1 26,27-26,-26 27,26-27,-26 26,26-26,0 27,0-27,0 0,0 0,0 0,0 0,0 0,0 0,0 0,0 0,0 0,0 0,0 0,0 0,0 0,0 0,0 0,0 0,0 0,0 0,0 0,0 0,0 0,0 0,0 0,0 0,0 0,0 0,0 0,26 26,-26-26,0 0,26 0,-26 0,0 0,0 0,0 0,0 0,0 0</inkml:trace>
  <inkml:trace contextRef="#ctx0" brushRef="#br0" timeOffset="69638.9831">13653 18150,'0'0,"0"0,0 0,0 0,0 0,0 0,0 0,0 0,0 0,0 0,0 0,0 0,0 0,0 0,0 0,79 53,-79-53,53 0,-53 0,80 27,-1-27,-26 0,26 0,1 0,-1 26,0-26,27 0,-26 27,-1-27,27 26,-53-26,26 0,0 27,-26-27,0 0,-53 0,106 0,-106 0,53 26,-53-26,0 0,0 0,0 0,53 0,-53 0,0 0,0 0,0 0,0 0,0 0,0 0,0 0,-27-79</inkml:trace>
  <inkml:trace contextRef="#ctx0" brushRef="#br0" timeOffset="70679.0424">12277 17145,'0'0,"-26"0,26 0,0 0,0 0,0 0,0 0,0 0,0 0,0 0,0 0,0 26,0-26,26 27,-26-1,0-26,0 27,0-1,0 1,0-1,0 1,0-1,0 1,0-27,0 26,0-26,0 0,0 27,0-27,0 0,0 0,0-27</inkml:trace>
  <inkml:trace contextRef="#ctx0" brushRef="#br0" timeOffset="71380.0827">12462 17357,'0'0,"0"0,0 0,27-27,-27 1,26 26,-26-27,27 1,-1 26,-26-27,0 27,0 0,27-26,-27 26,0 0,0 0,0 0,0 0,0 26,0-26,-27 0,27 27,-26-1,26 1,0-1,-27 1,27 26,0-53,-26 79,26-79,0 79,0-79,-27 80,27-80,0 53,0-53,0 0,-26 53,26-53,0 0,0 0,0 0,0 79,0-79,0 0,0 0</inkml:trace>
  <inkml:trace contextRef="#ctx0" brushRef="#br0" timeOffset="71661.0987">12383 17859,'0'0,"0"0,0 0,0 0,0 0,0 0,0 0,0 0,0 0,0 0,0 0,79 0,-79 0,0 0,53 0,-53 0,0 0,80 0,-80 0,0 0,52 0,-52 0,0 0</inkml:trace>
  <inkml:trace contextRef="#ctx0" brushRef="#br0" timeOffset="72041.1205">12833 17119,'0'26,"-27"-26,27 26,-26 1,26-27,0 26,-27-26,27 27,0-27,0 0,0 26,0-26,0 27,0-27,0 26,0-26,27 27</inkml:trace>
  <inkml:trace contextRef="#ctx0" brushRef="#br0" timeOffset="72430.1427">13018 17965,'0'0,"0"0,0 80,0-80,0 0,0 0,-27 53,27-53,0 0,-26 52,26-52,0 0,-27 53</inkml:trace>
  <inkml:trace contextRef="#ctx0" brushRef="#br0" timeOffset="73457.2015">11272 17648,'0'0,"0"0,0 0,0 0,0 0,0 0,0 0,0 0,0 0,0 26,0-26,0 0,53 80,-53-80,26 52,-26-52,26 53,-26-53,0 0,0 53,0-53,0 0,0 0,0 0,0 0,0 0,0 0,0 0,-52-26,52 26,0 0,-80-27,80 27,-53 0,53 0,-53 0,53 0,0 0,0 0,-53 80,53-80,0 0,27 26,-27-26,0 0,53 53,-53-53,0 0,79 27,-79-27,0 0</inkml:trace>
  <inkml:trace contextRef="#ctx0" brushRef="#br0" timeOffset="73842.2234">11430 17859,'0'0,"0"0,0 0,0 0,0 0,0 0,0 0,0 0,-26 53,26-53,0 0,26 27,-26-27,0 0,53 26,-53-26,0 0,80-26,-80 26,26-80,-26 80,0-79,0 53,0-27,-26 26,26-26,0 27,-27-1,27 1,-26 26,26 0,0 0,0 0,0 0,0 0,26 26</inkml:trace>
  <inkml:trace contextRef="#ctx0" brushRef="#br0" timeOffset="74196.2436">11695 17648,'0'0,"0"0,0 0,-27 53,27-53,-26 53,26-53,0 52,0-52,0 53,0-53,0 0,0 0,79 27,-79-27,0 0,53-80,-26 28,-27 25,0-26,26 0,-52 0,26-26,0 53,-27-27,1 26,26 1,-27-1,1 1,26 26,0 0,0 0,0 0,0 0</inkml:trace>
  <inkml:trace contextRef="#ctx0" brushRef="#br0" timeOffset="74462.259">11827 17357,'27'26,"-27"-26,0 27,0-1,0-26,0 79,0-26,0 0,-27 0,27-26,0-27,0 105,0-105,0 53,0-53,0 0</inkml:trace>
  <inkml:trace contextRef="#ctx0" brushRef="#br0" timeOffset="74851.2813">11986 17674,'0'0,"0"0,0 0,-53 53,53-53,-26 53,26-53,0 53,0-53,0 0,53 26,-53-26,52 0,-52 0,53-53,-53 53,53-79,-26 53,-27-1,-27 1,27-27,-26 53,-1-27,1 27,26 0,-53 0,53 0,-26-26</inkml:trace>
  <inkml:trace contextRef="#ctx0" brushRef="#br0" timeOffset="75273.3054">12198 16907,'-27'53,"1"-27,-27 27,26 27,1-28,-1 54,1-26,26 26,0-27,0 27,26-27,-26 0,53 1,-26-27,26 26,-27-52,-26-27,80 79,-80-79,52 53,-52-53,0 0,53 26</inkml:trace>
  <inkml:trace contextRef="#ctx0" brushRef="#br0" timeOffset="76062.3505">15558 16801,'0'-26,"0"26,-27-27,27 27,0 0,0 27,27-27,-1 53,1-27,26 27,0 26,0 1,-27-1,27 27,-27 0,1 0,-1-1,-26 1,0-26,0-1,-26 0,-1-26,1 0,26-53,-27 80,27-80,0 0,-26 52,26-52,0 0,0 0,0 0,0 53,0-53,0 0,0 0</inkml:trace>
  <inkml:trace contextRef="#ctx0" brushRef="#br0" timeOffset="81304.6504">10901 16828,'0'0,"0"-27,27 27,-27-26,0-1,0 1,0-1,0 1,0 26,0-27,0 27,0-26,0 26,26 0,1 0,-1 0,0 0,27 0,27 0,-1 26,1-26,-1 27,0-27,27 0,0 26,0-26,-27 27,1-1,-1-26,-26 27,0-27,0 26,-27-26,1 27,-27-27,0 0,0 0,0-27</inkml:trace>
  <inkml:trace contextRef="#ctx0" brushRef="#br0" timeOffset="81975.6888">11483 16748,'0'0,"0"0,27 0,-27-26,0-1,26-26,-26 27,27-27,-27-26,26 26,-26-53,0 26,0-25,-26-28,26-25,0-1,-27-26,1-54,-1 28,1-54,26 1,-27-54,1 1,-1-54,27 1,-26-54,26 1,0-27,0 1,26-28,1 28,-1-28,1-25,-1 52,1-26,26 26,-27 26,27-25,-27 78,1 1,-1 26,1 26,-1 54,1-1,-27 27,0 53,26 26,-26 27,0 52,0 1,-26 53,26-27,0 53,0 0,-27 0,27 0,-26 0,-1 0,1 0,-1-27,27-26</inkml:trace>
  <inkml:trace contextRef="#ctx0" brushRef="#br0" timeOffset="82509.7193">10822 3810,'0'-26,"26"-1,1 1,-1-27,1 0,-1 0,27 26,0-25,0 25,0-26,0 53,0 0,0 0,-27 27,27-1,-27 1,1 25,-1-25,1 26,-27-27,0 1,0-1,0 1,0-1,-27-26,1 0,-1 0,-26 0,1 27,-1-27,0 26,0 0,26 27,-26 0,53-26,-26 26,52 0,1-27,-1 1,1-1,26-26,0 0,0-26,-27-1,27-26,-27 27,1-54,-1 27</inkml:trace>
  <inkml:trace contextRef="#ctx0" brushRef="#br0" timeOffset="82831.7377">11668 3466,'0'-26,"0"26,0 0,-26 26,0 1,26 25,-27 1,27 0,0 0,27 0,-1-26,0-27,1 26,26-52,-27-1,27-26,-26 0,-1 0,-26 0,0-26,0 0,-26-27,-27 53,0-53,0 27,-26 26,26 0,0 0,26 0,1 27,-1-1,27 27,0-26,27 26,-27 0</inkml:trace>
  <inkml:trace contextRef="#ctx0" brushRef="#br0" timeOffset="83200.7588">12039 3281,'-27'26,"1"1,0 26,26-27,-27 27,1-26,26 25,0-25,26-1,1 1,-1-27,27 0,0-27,0 1,-27-1,27-52,-26 26,-27 0,-27-26,1-1,-1 1,-52 0,-1-1,1 27,26 1,-26-28,-1 54,27-27,1 26,25 1,1-27,26 26,0 1,26-27</inkml:trace>
  <inkml:trace contextRef="#ctx0" brushRef="#br0" timeOffset="83402.7704">11933 2381,'27'27,"25"-1,-25 1,26 26,0-1,-27 28,27-1,-26 1,25-1,1 27,-53-27,53 1,-26-1,-1-26,1 26,-1-52,-26-1,27-26,-1 0,-26-26</inkml:trace>
  <inkml:trace contextRef="#ctx0" brushRef="#br0" timeOffset="83743.7899">12647 2725,'0'-53,"-26"27,0 26,26 26,-27 1,27 52,0 1,0-1,0 27,27-27,-1-26,27 0,-27-27,27 1,27-27,-27-53,-1 26,1-52,-26 26,26-53,-53 27,0-27,0 27,-53-1,0 1,0 26,0 0,0 27,-26 26,26 26,0 1,0-1,27 27,-1 0,27 0,0-27</inkml:trace>
  <inkml:trace contextRef="#ctx0" brushRef="#br0" timeOffset="85033.8637">11219 16193,'-27'-27,"27"27,0-26,0 26,0 0,0 0,0 0,0 26,0-26,27 53,-1-27,1 27,-1 27,27-27,-27 26,1 0,26-26,-53 0,53 27,-53-54,26 27,1-53,-1 26,1-26,-27 0,26 0,0-26,1-27,-1 27,1-27,26 0,-27 0,27 0,-26-26,26 52,-27-26,0 27,27-27,-53 53,27-27,-27 27,0 0,0 0,26-26,-26 26,0 0,0 26,0-26,0 0,0 0,0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4T21:20:34.860"/>
    </inkml:context>
    <inkml:brush xml:id="br0">
      <inkml:brushProperty name="width" value="0.05292" units="cm"/>
      <inkml:brushProperty name="height" value="0.05292" units="cm"/>
      <inkml:brushProperty name="color" value="#FF0000"/>
    </inkml:brush>
  </inkml:definitions>
  <inkml:trace contextRef="#ctx0" brushRef="#br0">20117 12303,'-25'-25,"0"1,0 24,0-25,1 50,-1-25,25 0,-25 24,25 1,0 25,0-1,0 1,25 24,0 1,-1-26,26 51,-25-51,24 26,-24-1,25-24,-25 24,24-24,-24-1,0 1,-25-25,25 0,-25-25,0 24,0-24,0-24,-25-1</inkml:trace>
  <inkml:trace contextRef="#ctx0" brushRef="#br0" timeOffset="334.0191">20439 12427,'0'0,"0"0,0 0,-25 25,25-25,-25 50,1-1,-1 1,-25-1,25 26,-24-26,24 26,-25-1,26 1,-26-26,25 1,0-25,25-1,-24 1,24-25,0 0,0 0,0 0,0 0,0 0,0-25,24 1,-24-1,0 25</inkml:trace>
  <inkml:trace contextRef="#ctx0" brushRef="#br0" timeOffset="1084.0619">22399 12576,'-25'25,"25"-25,0 0,0 25,0-1,0 26,25 0,-25-26,24 51,-24-26,25 1,0 24,-25 1,25-50,-25 24,0 1,0-25,0-25,0 0,25-25</inkml:trace>
  <inkml:trace contextRef="#ctx0" brushRef="#br0" timeOffset="1340.0767">22771 12526,'0'25,"0"25,-25-1,25 51,-25-1,0 25,0 0,1 50,-1-26,0 26,0-25,0 0,1-25,-1-25,25 25,-25-50,25-24,-50 0,50-26,-24-24,-1-24</inkml:trace>
  <inkml:trace contextRef="#ctx0" brushRef="#br0" timeOffset="1882.1077">20985 11658,'0'25,"-25"-25,25 25,0 0,0-1,0 26,0 0,0-1,0 26,0-1,0 0,25 1,-25-1,0 1,-25-1,25-24,0-1,0-24,-25 0,25 0,0-25,0 0,0 0,0 0,0 0,0 0</inkml:trace>
  <inkml:trace contextRef="#ctx0" brushRef="#br0" timeOffset="2430.139">20910 13246,'0'0,"0"0,0-25,0 25,0-25,0 0,0 0,0 25,0-24,0 24,-24 0,24 0,-25 24,25-24,0 25,-25 0,25 0,0 0,25 0,-25-25,25 0,-1 0,1 0,-25 0,25-25,0 25,-25-25,0 0,0 0,-25 0,25 1,-25 24,25-25,-25 25,1 0,24 0,0 25,-25-1,25-24,0 25,0 0,0-25,0 25,0-25,25 0,-25 0,0 0,0 0,0 0,0 0,0 0,0-25,24 0</inkml:trace>
  <inkml:trace contextRef="#ctx0" brushRef="#br0" timeOffset="2898.1657">21183 12650,'0'0,"0"0,0 0,0 0,0 0,25 0,-25 0,25 0,0 0,-1 0,1 0,0 0,25-24,-26 24,26 0,0 0,-26 0,1-25,-25 25,25 0,-25 0,0 0,0 0,0 0,0 0,0 0,0 0,0 0,0 0,0 0,-25 0</inkml:trace>
  <inkml:trace contextRef="#ctx0" brushRef="#br0" timeOffset="3385.1937">21109 12923,'0'0,"0"0,0 0,0 0,0 0,0 0,0 0,25 0,-1 0,26 0,-25-25,24 25,1-24,-25 24,24 0,-24 0,25-25,-25 25,-25 0,24 0,1 0,-25 0,0 25,0-25,0 0,0 0,0 0,0 0,0 0,0 0,0 0,0 0,0 0,0 0,-25 24,25-24,0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0-04T21:21:55.813"/>
    </inkml:context>
    <inkml:brush xml:id="br0">
      <inkml:brushProperty name="width" value="0.05292" units="cm"/>
      <inkml:brushProperty name="height" value="0.05292" units="cm"/>
      <inkml:brushProperty name="color" value="#FF0000"/>
    </inkml:brush>
  </inkml:definitions>
  <inkml:trace contextRef="#ctx0" brushRef="#br0">17239 14263,'0'0,"0"-25,0 0,0 25,-25 0,25 25,0 0,-24-1,24 51,0-25,0 24,0 0,0 1,0 24,0-49,0 24,-25-24,25-26,0-24,-25 0</inkml:trace>
  <inkml:trace contextRef="#ctx0" brushRef="#br0" timeOffset="157.0089">16892 14684,'0'-24,"25"24,24 0,1-25,0 0,-1 25,26-25,-26-24,26 24,-1-25</inkml:trace>
  <inkml:trace contextRef="#ctx0" brushRef="#br0" timeOffset="475.0272">17959 13990,'0'-25,"-25"25,0 0,-25 25,1-25,-1 49,1-24,24 0,-25 25,50-1,-25 1,50-1,0 1,25 0,-1-25,1 24,-1 1,-24-1,25 1,-25 0,-25-1,0 1,-25-1,25 1,-25-25,0 24,-24-49,24 25,0-50,0 1</inkml:trace>
  <inkml:trace contextRef="#ctx0" brushRef="#br0" timeOffset="668.0382">17785 13965,'50'-50,"-1"-24,1 24,24 26,-24-26,24 25,-24-24,-1 24,1 0,-25 0,0 0,-1 1,1-26,0 25,-25 0</inkml:trace>
  <inkml:trace contextRef="#ctx0" brushRef="#br0" timeOffset="1709.0978">13196 17264,'25'0,"25"0,-26 25,1-25,25 0,-1 0,1 25,24-25,1 24,24 1,0 0,0-25,50 25,-25 0,0-1,25 1,0 0,0-25,0 25,-1-25,-24 0,0 25,-24-25,-1 0,0 25,-24-25,-26 0,1 0,-25 0,-1 0,1 0,-25 0,0-25,-25 0,1 25,24 0,-25-25,0 0,0-24,0 24,1 0,-1 0,0 0,25 1,-25 24,0-25,1 25,-1 0,25 0,-25 0,25 0,0 0,0 25,25-1,0 1,-1 0,1-25,25 25,-1 24,-24-49,25 25,-1 0,-24 0,-25-25,50 25,-50-25,0 0,-25 74,25-74,-50 75,1-51,-1 26,25 0,-24-26,-1 1,50-25,-49 75,49-75,0 0,0 0</inkml:trace>
  <inkml:trace contextRef="#ctx0" brushRef="#br0" timeOffset="2443.1398">16321 17314,'0'0,"-24"0,24 0,-25 0,25 0,-25 24,0 1,25 0,0-25,-49 99,49-49,-25 24,25 1,0-26,0 26,25-26,-25-49,49 75,-49-75,75 25,-26-50,1 0,0-25,-1 1,1-1,-1-24,-24-1,0 1,0-1,-25 1,-25 24,-25-24,26 49,-26 0,0 25,-24 0,24 0,25 50,1-25,-1 0,0-1,25 1</inkml:trace>
  <inkml:trace contextRef="#ctx0" brushRef="#br0" timeOffset="2758.1578">16669 17562,'25'49,"-25"-49,0 0,0 0,24 75,-24-75,0 49,0-49,25 50,-25-50,0 0,50 74,-50-74,0 0,49-24,-49 24,50-75,-50 26,25-1,0-24,-1 24,1 0,0-24,0-1,0 1,24 0</inkml:trace>
  <inkml:trace contextRef="#ctx0" brushRef="#br0" timeOffset="3857.2206">17190 13841,'24'-25,"1"25,-25 0,0 0,25 25,-25 25,-25-1,25 26,-25 24,1 0,-1 0,-25 25,25-24,1-1,-26-25,25-24,0-25,25-25,0 0,25-50,25-24,-25-26,24-24,26 0,-1 0,0 0,1 0,-26 25,26 25,-25 49,-26 50,-24-1,0 76,-24-1,-26 25,0 25,1 24,-1-24,0-25,26-49,-1-1,50-74,-1-25,51-49,-1-25,26-25,24-25,-25-25,0 0,0 26,0 24,-49 24,0 51,-26 49,-48 49,24 51,-50-1,0 50,-24-25,24 0,1 0,24-75,0 1,50-25,0-50,24-49,26 24,-26-25,1 1,0 24,-26 1,1 49,-50 49,1 26,-1-1,-50 50,26 0,-1 0,1-24,24-1,0-25,25-24,25-50,0 0</inkml:trace>
  <inkml:trace contextRef="#ctx0" brushRef="#br0" timeOffset="4547.2601">19174 14412,'-25'-25,"25"-25,-25 25,-24 0,24 25,-25 0,1 50,-1 0,1 24,-1 1,25 24,0 25,25 0,25-25,0 0,25-24,-1-26,1-24,24-25,1-25,-1 0,0-49,1 0,-1-1,-24-24,-25 0,-1 24,-24-24,-24 25,-26-25,0 49,1 0,-26 25,1 25,24 0,1 25,-1 25,50 0,-25-1,25 1,25-1,0 1</inkml:trace>
  <inkml:trace contextRef="#ctx0" brushRef="#br0" timeOffset="4921.2815">19496 14784,'0'0,"25"0,-25 0,0 0,0 24,0 1,0 25,0-25,25 24,-25 1,0-1,25 1,-25 0,25-26,-25 1,25-50,-25 25,24-49,1-1,0-24,0-1,24 1,-24 0,0-1,0 26,0-26,-1 50,-24 1,25-1,-25 25,0 0,0 0,25 0,-25 0,0 0,0 0</inkml:trace>
  <inkml:trace contextRef="#ctx0" brushRef="#br0" timeOffset="5728.3277">16123 17512,'0'0,"-50"75,50-75,-24 49,24-49,0 0,0 0,-25 50,50-75,24-25,1-24,-1-1,26 1,-1 0,-24-26,24 51,-24-1,-25 25,0 25,-25 25,0 50,-25-26,-25 50,25 1,1-1,-26-25,25 1,25-75,-25 49,25-73,50-1,-25-50,49 1,-24-1,-1 1,1 0,-25 24,24 0,-24 50,-25 25,0 25,0 49,-25-49,1 49,24-25,-25 26,25-51,0-49,25 75,-25-75,49 0,-24-50,0 25,24-49,1-1,-25 1</inkml:trace>
  <inkml:trace contextRef="#ctx0" brushRef="#br0" timeOffset="6068.3471">17562 17115,'0'0,"0"0,0 25,0 25,0-26,0 26,0 0,0 24,0-24,25 24,-25-49,0-25,0 74</inkml:trace>
  <inkml:trace contextRef="#ctx0" brushRef="#br0" timeOffset="6222.3559">17413 17388,'0'-25,"25"25,-25-25,24 25,1 0,0 0,25-24,-25 24,-1 0</inkml:trace>
  <inkml:trace contextRef="#ctx0" brushRef="#br0" timeOffset="6662.3811">18083 17041,'0'0,"-25"0,0 25,25-25,-25 49,0-24,25 25,0-1,0 1,50-1,-25 1,0 0,24-1,-49-49,50 75,-50-75,25 99,-25-99,-25 74,25-74,-75 25,75-25,-49 25,49-25,-50-74,25 24,1-24,24-1,0 1,0-26,24 26,1 0,0-26,0 51,24-1,1 1,24-1,-24 25,0-24,-1 24,26 0,-26-25,-24 26,25 24,-25-25</inkml:trace>
  <inkml:trace contextRef="#ctx0" brushRef="#br0" timeOffset="7072.4045">18529 17264,'0'0,"25"0,-25 25,0 0,0 24,0 1,0-1,0 26,0-25,25 24,-25-74,0 50,0-50,0 0,49 24,1-48,-25-1,0-50,-1 26,26-26,-25 1,24-1,-24 1,-25 24,25-24</inkml:trace>
  <inkml:trace contextRef="#ctx0" brushRef="#br0" timeOffset="8644.4944">18405 16644,'0'0,"0"25,-25-25,0 25,-24-25,-1 49,1-24,-1 0,0 0,-24-1,24 1,26 0,-1-25,-25 25,50-25,-25 0,25 0,0 25,0-1,25 1,-25 0,0 0,0 24,25 1,-25 0,0-1,0 1,0-25,25 24,-25-24,0-25,0 0,25 25,-1-50,-24 25,25 0,0 0,-25-25,25 25,0 0,-1 0,1 25,0-25,-25 50,0-50,50 74,-50-24,24-1,-24 1,0 0,-24-1,24-49,-25 75,25-75,-75 49,75-49,-74 25,74-25,-74-25,74 25,-75-25,75 25,-49-24,49 24,0 0,0 0,0 0,0 0,0 0,74-50,-74 50,74 25,-24-25,0-25,-26 25,26-25,-50 25,74-49,-49 24,0-25,-25 25,0-24,0 24,0-25,-25 25,0 1,1-1,-1 0,0 25,-25 0,26 0,-1 25,0-25,0 25,25-25,-25 0,25 0,0 0,-24 0,24-25,0 0,0 25,-25-50,25 26,0-26,0 0,0 26,-25-1,25 0,-25-25,25 26,-25-1,1 25,24-25,0 25,-25 0,25 0,0-25,0 25,0 0,0 0,0 0,25-25,-1 25,1-24,0-1,25-25,-1 25,1-24,-1-1,1 1,24-1,-24 25,0-24,-26 24,1 0,0 25,0 0,0 0,-25 0,0 0,0 0,0 25,0-25,0 0,0 0,0 0,0 0,0 0,0 0,-25-25,25 25,0-50,0 26</inkml:trace>
  <inkml:trace contextRef="#ctx0" brushRef="#br0" timeOffset="46617.6663">12254 7293,'0'-50,"-25"25,-25 0,25-24,0-1,-24 25,-26 1,26-26,-1 25,-24-24,-1 24,1 0,0 25,-1-25,-24 0,25 25,-26 0,1 0,0 25,0 0,-1-25,1 50,0-1,-25 1,25-1,0 1,-25 24,24 26,26-26,-25 25,24 0,1 1,-1 24,26 0,-1 0,25 0,1 0,24-25,24 25,1 0,25-25,24 0,25-24,1 24,49-49,-25 24,49-24,-24 24,49-24,-24-25,24 24,1-24,24 25,-24-26,24-24,0 0,-24-24,-1-1,25-25,-49-24,-1-1,-48-24,-1-25,-25 0,-50-25,-24 25,-25-25,-25 1,-24-1,-26 25,-24 0,-25 24,-25 1,25 25,-25 24,25-24,0 49,0-49,25 49,0-25,24 25</inkml:trace>
  <inkml:trace contextRef="#ctx0" brushRef="#br0" timeOffset="47258.7028">11807 6995,'0'0,"0"0,0 0,0 0,25-25,-25 0,0-24,25 24,-25-50,24 26,1-26,0 1,0-25,0 0,-1-1,26 1,-25 0,24-25,-24 25,25-25,0 24,-1 1,-24 25,25-25,-26 24,1 1,0 24,0 1,-25-1,25 25,-25 0,0 25,0 0,24-24,-24 24,0 0,0 0,0 0,0 0,0 0,0 0,-24 24,24-24,0 0,0 0,0 0,0 0,0 0,0-24,0-1,0 0,0 0,0 0</inkml:trace>
  <inkml:trace contextRef="#ctx0" brushRef="#br0" timeOffset="47954.7429">12477 3870,'0'-25,"-25"25,25 0,-25-25,25 25,-25 0,25 25,0 0,0 24,0 26,0-1,25 50,-25 0,25 25,-25 0,0-1,0 1,25 0,-25-25,0-25,-25 1,50-26,-50 0,25-49,0-25,0 0</inkml:trace>
  <inkml:trace contextRef="#ctx0" brushRef="#br0" timeOffset="48425.7688">12402 4118,'0'-75,"0"1,25 24,0-24,0-1,24 26,1-1,0-24,24 49,0-25,1 25,-1 25,-24 0,24 25,1 0,-26 49,1 26,0-1,-1 25,-24 25,25 0,-26-1,1 1,-25 0,25-25,0 0,-25 0,25-25,-25-24,0 24,0-25,-25-49,0 25,0-1,-24-24,-1-25,0 0,-24 0,-1 0,1-25,0 25,-1 0,1-24,-1 24,26 0,-1-25,1 0,24 0,0-24</inkml:trace>
  <inkml:trace contextRef="#ctx0" brushRef="#br0" timeOffset="48954.8001">12576 4688,'25'0,"-25"0,0 0,0 0,0 25,-25 0,25 49,0-24,0-1,0 26,25-1,0-49,24 25,-24-26,25-24,-26-24,26-1,-25-25,0 25,-1-49,-24 0,0-1,-24-24,24 49,-50-24,25 24,-24 25,-1 1,25 24,-24 24,-1 1,50 0,-25 0,25 24,0-24,25 0,-25-25</inkml:trace>
  <inkml:trace contextRef="#ctx0" brushRef="#br0" timeOffset="49479.8301">12998 4688,'0'-25,"0"25,-25 0,25 0,0 0,-25 25,0 0,25 0,-25 24,25-24,0 25,0-1,0-24,25 25,-25-25,25-1,0 1,-25-25,25 0,-25 0,24 0,-24 0,0 0,0 0,0 0,0 0,0 0,0-25,0 25,-24 0,24 0,0 0,0-24,0 24,0 0,0 0</inkml:trace>
  <inkml:trace contextRef="#ctx0" brushRef="#br0" timeOffset="50314.8779">12576 4589,'0'0,"0"25,0-25,0 0,25 24,-25-24,25 25,-25 0,24 0,1 0,-25 24,0 1,25 0,-25-1,0 1,-25 24,25-49,0 0,0 0,0-1,0-24,0 0,25-24,-25-26,0 25,0-24,0-26,0 1,-25-1,25 1,0 49,-25-25,25 26,-24 24,24 24,0 26,0 0,0 24,0 1,0-26,0 1,24-1,-24-24,25 0,-25-25,25-25,-25 0,25-24,0-50,-25 49,24-49,1 24,-25 1,25 24</inkml:trace>
  <inkml:trace contextRef="#ctx0" brushRef="#br0" timeOffset="50703.9001">12948 5035,'0'0,"0"0,0 25,0-25,0 0,0 25,-25 0,25-25,0 25,0-1,0-24,0 0,0 0,0-24,0-1,0-25,0 25,25-24,-25-26,0 51,0-26,0 0,0 25,0 1,0 24,-25 0,25 49,0-24,-25 25,25-25,-24 24,24-24,0 25,0-50,0 0,0 24</inkml:trace>
  <inkml:trace contextRef="#ctx0" brushRef="#br0" timeOffset="51305.9345">13047 4762,'-25'25,"1"25,-1 0,25-1,-25 26,0-1,0 25,1-24,-1 24,25-25,-25 1,0-26,0 1,1-50,24 0,-25-50,0 1,0-26,25-49,-25 0,1-25,24 1,0-26,24 25,1 25,25 0,-1 50,26 49,-1 0,1 50,24 0,-50 49,26 0,-25 1,-26-1,-24 25,0-24,-49-1,24 1,-50-26,1-24,0 0,24-50,-24 0,24-24,25-1,0-24,25-1,25 1,0-1</inkml:trace>
  <inkml:trace contextRef="#ctx0" brushRef="#br0" timeOffset="51560.9491">13271 4068,'49'-25,"-24"0,25 50,-50 0,0 25,-25 49,0-25,0 25,-24 50,24-50,-25 25,25 1,0-26,25-25,0 1,0-1,25-49,25-25,0 0,-1 0,26-25,-26-25,1 26,24-51,-24 26,-25-26,-1 26</inkml:trace>
  <inkml:trace contextRef="#ctx0" brushRef="#br0" timeOffset="51838.9649">13667 4614,'0'49,"25"1,-25 24,25 1,-25-26,25 1,-25 0,25-26,-1-24,1 0,0-49,25-1,-50 1,24-26,-24-24,25 24,-25 1,0 0,0-1,-25 26,25 24,0-25,0 25,25 1,-25 24,25 0</inkml:trace>
  <inkml:trace contextRef="#ctx0" brushRef="#br0" timeOffset="52281.9903">14089 4266,'0'0,"0"0,0 0,0 0,0 0,0-24,-25 24,25 24,-25 1,1 0,24 25,-25-1,0 26,25-26,0 26,0 24,25-50,0 1,-1 0,1-25,0-25,0 0,0 0,24 0,-49-25,25 0,0 0,-25 0,25 0,-25 1,0-1,0 25,0 0,0 0,0 0,0 0,0 0,0 25,24-1,-24 1,0 0,25 25,-25-25,0-1,0 1,0 25,0-50,25 25,-25-1,-25 1,25-25,0 25</inkml:trace>
  <inkml:trace contextRef="#ctx0" brushRef="#br0" timeOffset="53403.0545">2133 16470,'-74'0,"-1"25,1-25,-25 0,0 25,-26 0,1 24,0 1,-24 0,24 24,0 25,0 25,24-25,1 25,74 25,1-25,24 0,49 0,26-24,24-1,25-25,25-24,24-25,-24-1,25-48,24-26,-49 0,25-24,-26-25,-24 0,-24-25,-26-25,-49 25,0-25,-50 0,-25 25,-24-25,-50 50,25 0,-25 24,0 26,0 24,0 25,-1 25,51 24,-25 26,24-26,26 26,24-1</inkml:trace>
  <inkml:trace contextRef="#ctx0" brushRef="#br0" timeOffset="55075.1501">1364 17338,'0'-24,"-25"24,25 0,-74-75,24 26,1-1,-1-49,1 24,-26-24,26-50,-1 1,0-1,1-25,24 0,-25 1,26-26,-1-24,25 0,-25 0,25-25,-25 0,25-25,0 0,0 25,-25-50,25 50,0-25,0 0,0 25,0-25,0 1,0 24,0-25,0 25,0-25,25 25,-25 0,25 25,0-26,0 26,-1 0,1 0,0 24,25-24,-26 25,1-26,0 26,25-1,-1 1,26 0,-26-1,50 26,-24-26,24 50,0-24,25 24,25 0,0 25,0 25,49-25,-24 25,24 24,26-24,24 49,0-24,0 24,0-24,25 24,-1 1,26 24,-25-25,25 1,24 24,1-25,-1 25,50-24,-49 24,-1 0,25 0,-24 1,-1-1,1 0,24 0,-49 25,24-25,0 25,1-24,-1 24,-24 0,24 0,-49 0,0 0,0 24,-50 1,1 0,-26 25,-24-26,-26 26,1 0,-50-26,1 26,-1-25,-49 0,24-25,-24 24,-26-24,1 0,0-24,-25-1,0 0,0-25,-25 1,25-1,0-24,-25-1,25 26,0-1,0 0,0 1,25 24,-25 0,0 25,0 0,0 0,0 25,-25 0,25 0,-24 24,-1 26,0-26,0 1,25 0,-25-1,1-24,24 0,-25 0,25-25,0-25,0 0,25 0,-1-49,1-1,0 1,0-25,0 24,-1 26,1-1,-25 25,0 25,25 25,-50 25,25 24,0 0,-25 26,1-26,24 25,0-24,-25-26,25 26,0-50,0-1,0-24,0-24,0-1,0-25,25 1,-25-1</inkml:trace>
</inkml:ink>
</file>

<file path=ppt/ink/ink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30T20:45:35.7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51 42,'0'0'31,"-16"-7"2,16 7-4,0 0-24,0 0-7,-14-10-6,14 10-8,0 0-17,13-22 2,2 10 0</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3:25.94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14 2 10,'0'0'27,"0"0"1,0 0-5,0 0-6,0 0-2,0 0-4,-13-1-1,13 1-2,0 0-1,0 0-1,-12-5 0,12 5-1,0 0-1,0 0-1,0 0-1,0 0 0,0 0 0,0 0-1,0 0 1,11 4-1,1-4 0,4 3 0,5-2 0,5 1 0,5 1 0,3 0 0,7 0 0,6-2-1,3 1 1,7-1 0,3 2 0,3 0 2,2-2-1,2-1 0,-4 0 0,-1 1 0,-6 0 0,-7-2 0,-6 1 0,-11-2 0,-7 3-1,-7-1 0,-6-1 1,-12 1-1,9 1 0,-9-1 0,0 0-1,0 0 1,0 0-1,0 0 0,0 0 0,0 0-1,0 0-2,0 0-1,0 13-6,0-13-29,-5 12-2,5-12 1,-1 14-1</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3:29.38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31 31 28,'0'0'22,"0"0"-1,-9 3-1,9-3-3,0 0-4,-13-6-4,13 6-4,0 0 0,0 0-1,-10-1 0,10 1-1,0 0 0,0 0 0,0 0 0,0 0 0,0 0 0,0 0-1,0 0 1,0 0-2,10 0 0,0 0 0,1 1 0,5-1 0,4-1-1,4 1 2,4-2-1,4 1 0,1-4 0,0 3 0,2-3 0,-2 2 0,-2 2 0,-4-2 0,-5 3 0,-5-1 0,-2 1 0,-5 1 0,-10-1 0,10 1-1,-10-1 1,0 0 0,0 0 0,0 0-1,0 0-1,0 0-1,0 0-3,0 0-5,0 0-23,9-4-3,-9 4-2,10-2 2</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3:27.76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809 1404 4,'-14'-21'28,"7"8"2,-5-7 2,-1 0-13,3 4-3,-10-8-2,3 9-4,-11-7 0,2 9-2,-8-3-2,-2 7-2,-7 2-1,-4 5-2,-4 4 0,0 6 0,-4 4-1,0 9 0,0 6 0,4 6 0,1 8 0,7 7 0,5 7-1,9 2 1,12 7 0,9 1-1,10 0 1,9 2 0,15-5 1,10-1-1,8-7 0,11-5 1,4-6-1,8-7 1,3-7 0,5-12 0,-1-8 0,1-11 1,-2-12 0,-1-8 0,-8-13 0,-2-6 0,-11-16 1,-5-6 0,-12-8-1,-9-7 1,-14 0-1,-12-2 1,-11 5-1,-13 3 0,-11 8 0,-11 11 0,-8 10-1,-5 13-1,-3 7 0,-1 9-2,3 9-1,2 2-5,12 16-11,-1-2-21,13 9 0,5 2 0,13 6 0</inkml:trace>
  <inkml:trace contextRef="#ctx0" brushRef="#br0" timeOffset="2675">694 2682 11,'0'0'28,"-5"-15"0,0 5-8,5 10-2,-15-20-4,15 20-3,-19-22-1,9 15-3,-5-5-1,1 3-2,-4-1-1,1 1-2,-6 0 1,-1 1-2,-3 4 0,-3-1 0,0 0 1,-2 4-1,2 0 0,-1 3 0,1-2 0,3 4 0,3-2 0,5 2 0,0 2-1,2 0 1,1 3-1,4 0 1,0 3-1,2 3 1,2 1-1,-1 5 1,1-1 0,1 4 0,0 0 0,0 2 0,1 3-1,1 1 1,-1 2 0,0-1 0,-1 3 0,1-2 0,1-1 0,-1 2 0,0-3 0,1-1 1,-1-1 0,3-2-1,1 0 1,2-1-1,1-1 0,3-2 0,3 0 1,0 0-1,2-2 0,4 3 1,1-1 0,4 1 0,2-3 0,3 1-1,3 2 1,1-4-1,1 3 0,2-4 0,0 0 0,0-2 0,-1-1 2,2 0-2,0-6 1,3-1 0,-2-6 0,3-1 0,-2-4 0,3-4 0,-2-2 0,1-6 1,-1-3-1,1-1 1,-1-8-1,-1 0 1,-1-6 1,-1 1-2,-1-3 1,-1 1 0,-3 0-1,0-3 1,-2 2 0,-2 2-1,-6-2 0,-1 2 1,-5-2-1,-4 2 1,-7-3 0,-4 2-2,-8 0 2,-3-1-1,-6 5-1,-2-4 0,-4 4 0,-2 1 1,0 5-2,2 1 1,2 2 0,0 6-1,6 0-1,0 4-2,9 9-5,-5-8-19,16 10-10,-13 3 0,13-3-1</inkml:trace>
  <inkml:trace contextRef="#ctx0" brushRef="#br0" timeOffset="4249">1854 673 57,'-13'-11'35,"2"-9"1,2-7-1,-6-13-20,4-1-9,-8-13-1,-3-3-2,-11-6 0,-6-2-1,-8 0 0,-10 4-1,-9 4 0,-10 10-1,-10 9 0,-9 17 0,-9 15-1,-5 16 1,-3 20-1,-3 14 1,0 20 0,4 11 0,8 13 0,11 9 0,13 4 0,11 3 0,13-3 0,13-7 0,13-9-1,10-7 0,9-12 1,4-11-1,7-11-1,1-14-3,6-3-6,-7-13-18,-1-14-8,10 4 1,-4-18 1</inkml:trace>
  <inkml:trace contextRef="#ctx0" brushRef="#br0" timeOffset="5035">2084 2862 9,'0'0'28,"0"0"0,0 0-5,0 0-9,0 0-2,-15 10-4,15-10-2,-22 12-3,2-3 0,-7 3-2,-7 1 0,-8 3 1,-8 2-1,-5-1 1,-6-1 0,-4 2-1,2 0 2,-2-4-1,2 1 1,3-3-1,9-1 1,3-2-1,10 0 1,8-4-2,6-3-2,10 2-3,3-1-23,11-3-4,15 3-4,4-11 2</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37.66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 1167 62,'-4'-17'38,"4"1"1,4 0 0,7 7-23,-9-5-5,8 9-3,-10 5-2,14 8-1,-10 9-1,3 9-2,-3 10 0,1 7-1,0 10 0,-3 3 0,1 3-1,-1-2 0,-1-2 0,-2-4 1,-1-10-1,0-6-1,0-6 0,-1-7-1,1-6-1,2-16-3,0 0-9,-14-5-26,14-16 1,-3-13 0,5-11 0</inkml:trace>
  <inkml:trace contextRef="#ctx0" brushRef="#br0" timeOffset="300">46 814 102,'-6'-18'38,"6"18"1,-15-6-12,15 6-23,-11 17-7,11-17-4,-5 14-9,5-14-22,18-3 1,7-10-2,14-7 2</inkml:trace>
  <inkml:trace contextRef="#ctx0" brushRef="#br0" timeOffset="479">1146 339 89,'41'-30'38,"-11"-3"-1,-22-4 2,-11-3-32,-20-4-4,-12 3-1,-17 6 1,-7 3-1,-10 8 0,-2 9 1,-2 8-2,2 10 1,3 13-1,9 13 0,8 11-1,10 18 0,11 15 1,9 16 0,8 16-1,9 12 1,6 9 0,6 7 1,4 7-1,0 1 1,2 0 0,-2-1-1,-5-3 1,-3 0 0,-7-4 0,-4-4-2,-5-10 1,-5-7-1,-2-8 0,-1-10 0,0-13-1,3-15 0,3-12-2,2-18-1,3-8-3,-2-26-17,9-11-18,1-21 0,5-17-1,-3-21 2</inkml:trace>
  <inkml:trace contextRef="#ctx0" brushRef="#br0" timeOffset="910">341 1389 87,'0'0'41,"26"5"1,5 4-1,8-2-24,12 2-13,9-5-1,7 0-1,3-3-2,-3-4-1,-3-2-3,-10-12-14,0 6-22,-10-6-1,-7 2 1,-10-3-2</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39.77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70 1021 46,'2'14'37,"-2"-14"1,14 11 0,-2-23-14,8 4-17,-4-11-2,8-4-1,0-6-2,3-5 0,-1-6 0,-3 2 1,-3 0-1,-5 1 1,-11 8-1,-6 6 1,-12 9-1,-9 12 0,-9 11-1,-4 12-1,-7 9 0,0 13-1,7 11 2,3 4-2,10 4 1,11 1 0,14-2 1,8-5-1,14-6 0,8-10 1,4-12-2,9-8 1,1-12-4,-3-15-3,6-6-20,-6-16-14,-2-13 1,-3-13-1,-1-10 2</inkml:trace>
  <inkml:trace contextRef="#ctx0" brushRef="#br0" timeOffset="401">571 0 69,'0'0'40,"12"17"-2,-4 14 1,-2 7-24,8 22-8,-5 11-3,4 16-2,0 8-1,-1 7 1,-1 2-2,2-4 0,0-2 0,-2-10-1,1-8-3,-5-16-5,6-5-31,-10-12 1,0-10 0,-2-14-1</inkml:trace>
  <inkml:trace contextRef="#ctx0" brushRef="#br0" timeOffset="638">1069 598 91,'6'-19'40,"-6"19"0,-11-5-1,2 17-31,-9 9-6,5 8-2,3 7 0,5 8-2,10 3 2,7 0-1,7-2 0,2-3 1,4-5-1,-4-6 1,-5-6 1,-9-5-1,-10-8 1,-8-1-1,-6-5 1,-4-1-1,-2-1 0,3-3 0,4 0 0,7-1-1,9 0 1,17-5-1,13-5 1,14-5 0,14-6 1,7-6 0,6-12 0,4-4 0,-2-8 0,-9-1 1,-11-2-1,-15 0 0,-18 3 0,-15 9 0,-15 11 0,-13 12 0,-10 15-1,-7 14 1,-2 17-1,2 16 1,8 12-1,11 6 0,11 7 0,12 1 0,12-2 0,9-7 0,10-8-1,4-11-2,6-12-2,-4-18-9,1-11-27,-2-16 0,0-15 0,-3-12 0</inkml:trace>
  <inkml:trace contextRef="#ctx0" brushRef="#br0" timeOffset="1213">2037 364 104,'1'20'41,"1"-1"0,-2-19-2,0 16-36,0-16-3,0 0-3,-3 11-4,3-11-14,0 0-20,0 0 2,0 0-2,13 8 2</inkml:trace>
  <inkml:trace contextRef="#ctx0" brushRef="#br0" timeOffset="1389">2137 841 102,'-2'32'41,"2"-3"1,-3-12-1,6-8-36,-3-9-6,0 0-10,-4-14-30,6-8-1,7-10 1,4-12-1</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42.16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30 14 22,'0'0'27,"0"12"0,6-2 1,-6-10-13,4 17-10,2-5 0,-6-12 0,14 20 1,-3-17 1,6 3 0,-1-11 0,5 2-1,-2-7 0,1 0 0,-6-5-2,-2 2 0,-9 1-2,-4 2 0,-11 0 0,-5 6 0,-5 3-1,-1 2 0,-2 3-1,3 2-1,3-2 1,5 2 0,4-2 1,10-4-1,0 0 1,0 0 0,0 0-2,0 0 0,1 11-3,-1-11-6,-7 11-18,0-1-9,-1 4 1,1 2 0</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42.60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37 12 58,'-9'-10'32,"9"10"-1,-11-6-1,11 6-22,-12 1-5,12-1 0,-6 10-1,6-10 2,11 11 0,1-10 0,6 3 0,-2-8 1,4 4 0,-6-4 0,0 4-1,-14 0 0,0 0-1,0 0-1,-15 10 1,-1-2-2,-1 1-2,1 1-3,-3-7-14,8 3-20,11-6 0,1-12-1,13-7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2T17:02:33.629"/>
    </inkml:context>
    <inkml:brush xml:id="br0">
      <inkml:brushProperty name="width" value="0.05292" units="cm"/>
      <inkml:brushProperty name="height" value="0.05292" units="cm"/>
      <inkml:brushProperty name="color" value="#FF0000"/>
    </inkml:brush>
  </inkml:definitions>
  <inkml:trace contextRef="#ctx0" brushRef="#br0">3249 8632,'0'0,"0"25,0-25,0 0,0 0,0 0,0 0,0 0,0 0,0 0,0 0,0 0,0 0,0 0,0 0,0 0,0 25,0-25,0 0,0 24,0-24,25 25,-25 0,0 0,0 0,0-1,0 1,0 0,0-25,0 25,0 0,0-25,25 0,-25 0,0 0,25 0,0 0,-25 0,24-25,1 25,0 0,25-25,-26 25,1 0,25-25,-25 25,24 0,1 0,-25 0,24 0,1-25,0 25,-26 0,26 0,0 0,-1 0,-24 0,25 0,-26 0,26 0,-25 0,24 0,-24 0,25 25,-25-25,24 0,-24 0,25 0,-26 0,26 25,-25-25,24 0,-24 0,25 0,-25 0,-1 0,1 0,0 0,0 0,0 0,24 0,-24 0,-25 0,50 0,-50 0,49-25,-49 25,50 0,-25 0,0 0,-1 0,1 0,25 0,-25 0,24-25,-24 25,0 0,0 0,-1 0,1 0,0 0,0 0,0 0,-1 0,1 25,0-25,0 0,0 0,-1 0,-24 0,25 0,-25 0,25 0,0 0,-25 0,25 0,-25 0,24 0,-24 0,0 0,0 0,0 0,0 0,0 0,0 0,0 0,0 0,25 0,-25 0,0 0,0 0,0-25,0 25,0-24,0-1,0 0,0 0,0 25,0-25,0 1,0-1,50 0,-25-25</inkml:trace>
  <inkml:trace contextRef="#ctx0" brushRef="#br0" timeOffset="3413.1952">4068 9029,'0'0,"0"25,0-25,0 25,0-25,0 49,0-24,0 0,-25 49,25-24,0-25,0 49,-25-24,25-26,0 1,-24 0,24 0,0-25,24 0,-24-25,25 25,-25-50,25 50,-25-49</inkml:trace>
  <inkml:trace contextRef="#ctx0" brushRef="#br0" timeOffset="3858.2207">4291 9054,'0'0,"0"-25,0 25,0 0,0-25,0 25,0 0,0 0,0 25,-25 0,25 24,0 1,0 0,-24-1,24 1,0-1,0 1,24 0,-24-26,25 1,0 0,0-25,24 0,-24-25,25 0,-25 1,-1-1,1-25,0 1,-25 24,0-25,0 25,0 1,-25-1,0 25,25 25,-24-1,-1 1,25 25,-25-25,0 24,25 1,0-25,0-1,0 1,0-25,0-25</inkml:trace>
  <inkml:trace contextRef="#ctx0" brushRef="#br0" timeOffset="6580.3764">21580 6524,'-25'0,"25"-50,-25 25,1-24,-26 24,0 0,26 0,-51 0,26-24,-26 24,1 0,-1 0,-24 1,0-1,0 0,-1-25,-24 26,0 24,0-25,0 0,-24 0,-1 25,0 0,0 0,-25 25,26 0,-26 0,25-1,-24 26,-1 0,25-1,0 26,0-1,25 0,0 1,25 24,0 0,25-24,-1 24,25 0,1 0,49 1,-25-26,50 50,-25-50,49 26,-24-1,50-25,-1 25,25-24,1-1,24-24,0 0,24-1,26 1,0-50,24 25,1-25,-26 24,50-48,-24 24,-1 0,1-25,-1 25,1-50,-1 25,1-24,-26-1,1-24,-25-1,-1 1,-24-25,0 24,-24-24,-51-25,1 25,0 0,-50-25,0 24,-50 26,0-25,1 24,-26 1,-24 24,0 1,24 24,1 0,0 25</inkml:trace>
  <inkml:trace contextRef="#ctx0" brushRef="#br0" timeOffset="8028.4592">6028 8806,'0'0,"0"0,0 0,0 0,0 0,0 0,-25 24,25-24,0 25,-25 0,25 25,0-1,0 1,0 24,-25 1,25 24,0 0,0 0,0-24,0 24,25-25,-25 1,0-26,0-24,25 25,-25-25,0-1,0-24,0 0,0 0,0 0,0 0,0 0,0 0,0 0,0 0,0 0,0 25,0-25,0 0,0 0,0 0,0-25</inkml:trace>
  <inkml:trace contextRef="#ctx0" brushRef="#br0" timeOffset="8750.5005">6524 8682,'0'0,"0"0,-25 0,25 0,0 0,0 0,0 24,-25-24,25 25,0 0,0 0,25-25,-25 25,25-1,-1-24,1 0,25 25,-1-25,1 0,0 0,24 0,-24 0,49 0,-25 0,26 0,-1-25,-25 1,50 24,-25-25,-24 0,24 0,-25 25,1-25,-1 25,-24-24,0 24,-1 0,-24 0,0-25,-25 25,0 0,0-25,0 0,0 25,0-25,0 1,-25 24,25-25,0 25,-25 0</inkml:trace>
  <inkml:trace contextRef="#ctx0" brushRef="#br0" timeOffset="9088.5198">7367 9004,'0'0,"0"0,0 0,0 25,0 25,0-26,0 26,0 0,0-1,0 1,0-1,0-24,0 25,0-1,0-49,0 25,0-25</inkml:trace>
  <inkml:trace contextRef="#ctx0" brushRef="#br0" timeOffset="9463.5413">7565 9054,'0'0,"0"25,0-1,0 26,0-25,-24 24,24 1,0 0,0-1,0 1,24-1,-24-24,50 0,-25-25,0 0,-1 0,26-25,-25 0,0 25,-25-24,0-1,0 25,-25-25,0 25,-25 0,26 25,-1-25,0 25,0-1,0-24,25 0,0 0</inkml:trace>
  <inkml:trace contextRef="#ctx0" brushRef="#br0" timeOffset="11040.6315">17785 8533,'-25'-25,"25"25,-25-25,25 0,-24 1,-1-1,0 0,0 0,0 0,25 25,-24-24,24 24,-25 0,25 0,-25 24,25 1,0 50,0-1,0 0,0 50,25 25,-25 0,0 0,0 25,0-1,0 1,0-1,25 1,-25 0,0-1,0-24,0 0,-25-25,25-25,-25 0,25-24,-25-26,25 1,0-25,0-25,25 25,-25-50,25 25,0 0,-1-25,1 25,0-25,0 25,0 0,-25 0,0 0</inkml:trace>
  <inkml:trace contextRef="#ctx0" brushRef="#br0" timeOffset="13499.7722">8954 8806,'0'0,"-24"-25,24 25,0 0,0 0,0 0,0 0,0 25,0-25,0 24,0 1,0 25,0-1,24 1,-24 25,0-1,0-24,0 24,0 0,25-24,-25 0,0-1,0-24,0 0,0 0,0-1,0 1,0-25,0 0,0 0,0 0,25 25,-25-25,0 0,0 0,0-25</inkml:trace>
  <inkml:trace contextRef="#ctx0" brushRef="#br0" timeOffset="14080.8054">8855 8880,'0'0,"0"0,0 0,-25 0,25 25,-24 0,-1-1,25 1,-25 0,25-25,0 25,0-25,25 0,-25-25,25 0,-1-24,-24-1,25 25,-25-24,0 24,25 0,-25 25,0 0,0 25,0 0,25 24,-25 1,0-1,25 1,-1 0,-24 24,50-24</inkml:trace>
  <inkml:trace contextRef="#ctx0" brushRef="#br0" timeOffset="14547.8321">9128 10170,'-25'-25,"1"25,24-25,-25 1,0 24,0 0,0 0,0 24,1 1,24 0,-25 0,25 0,0-1,25 1,-1 0,1-25,0 0,25-25,-25 0,24 1,-24-26,-25 25,0-24,0 24,-25 0,0 25,-24 0,24 0,-25 25,25-25,25 25,0-1,25-24</inkml:trace>
  <inkml:trace contextRef="#ctx0" brushRef="#br0" timeOffset="15237.8716">9649 8682,'-25'0,"25"0,0 0,-25-25,25 25,0 0,0 0,25 0,0 25,0-25,0 0,49 0,0 24,26-24,-1 0,25 0,25 0,0-24,-1 24,-24 0,25 0,-25-25,-25 25,1-25,-51 25,26 0,-50 0,-1 0,-24-25,0 25,0-25,0 25,-24 0,-1 0</inkml:trace>
  <inkml:trace contextRef="#ctx0" brushRef="#br0" timeOffset="15610.8929">10443 9054,'0'0,"0"0,0 0,25-25,-1 25,1 0,25 0,-25 0,-1 25,1 0,-25 24,0-24,-25 49,25-24,-24 0,-1 24,0-24,0-26,25 26,0-25,0 0,25-1,0-48,0 24,-1-25,26-25,-25 25,24-24,1-1</inkml:trace>
  <inkml:trace contextRef="#ctx0" brushRef="#br0" timeOffset="16001.9153">11013 8930,'0'-25,"-25"25,1 25,-26-1,25 1,0 0,1 25,24-1,0 1,0 0,24-1,1 1,0-1,0 1,0-25,-1 0,-24-1,0-24,0 0,-24 0,24-24,-25-1,25 25,-25-25,25-25,0 26,25 24,-25-25,25 0,-25 0,24 0,-24 1,25 24,-25-25,0 25,0-25,0 25,0 0,0 0,0 0,0 0,0 0,0 0</inkml:trace>
  <inkml:trace contextRef="#ctx0" brushRef="#br0" timeOffset="16749.9581">19918 11881,'0'0,"25"0,0 0,0 0,49 0,0 0,26 0,-1 0,25 0,0 25,0-25,0 0,-25 0,0 0,1 25,-26-25,-49 0,0 0,-1-25,-24 25,0-25</inkml:trace>
  <inkml:trace contextRef="#ctx0" brushRef="#br0" timeOffset="17513.0017">11881 8855,'0'0,"0"-25,0 25,-24 0,24 0,0 0,0 0,24 25,-24-25,0 50,0-25,0 49,25-24,-25-1,25 26,-25-26,0 26,0-26,25-24,-25 25,0-25,0-1,0 1,0-25,-25 0,25-25</inkml:trace>
  <inkml:trace contextRef="#ctx0" brushRef="#br0" timeOffset="17850.021">11757 8855,'0'0,"0"0,0 25,0 0,-24 0,24 24,-25-24,25 0,0 0,0 0,0-25,0-25,25-25,-1 0,1-24,25 24,-25-24,24 0,-24 24,0 0,0 26,-1-1,-24 25,25 25,0-1,-25 1,0 0,25 0,-25 0,0-1,0 26,0-25</inkml:trace>
  <inkml:trace contextRef="#ctx0" brushRef="#br0" timeOffset="18194.0407">11956 9922,'0'25,"0"24,0 1,0 0,0-1,0 26,0-26,0 1,-25-25,25-25,0 0</inkml:trace>
  <inkml:trace contextRef="#ctx0" brushRef="#br0" timeOffset="18751.0724">12477 8632,'0'25,"-25"-25,25 25,0-25,0 0,25 0,0 0,24 0,1 0,24 0,1 0,-1-25,25 25,25 0,-25 0,26 0,-26 0,0-25,0 25,0 0,-24 25,24-25,-49 0,24 0,-24 0,-1 25,-49-25,25 0,-25 0</inkml:trace>
  <inkml:trace contextRef="#ctx0" brushRef="#br0" timeOffset="19146.0951">12923 9029,'0'0,"0"0,0 0,0 25,0 0,0-1,0 1,0 0,0 25,25-1,0-24,-25 0,25 0,-1-1,1-24,0 0,0-24,0 24,-1-50</inkml:trace>
  <inkml:trace contextRef="#ctx0" brushRef="#br0" timeOffset="19375.1082">13221 8855,'0'50,"0"-1,0 26,0-1,0 1,0 49,0-50,0 25,0-24,0 24,0-49,0 24,25-49,-50 24,50-24,-25-25,0 0</inkml:trace>
  <inkml:trace contextRef="#ctx0" brushRef="#br0" timeOffset="113289.4798">3076 10592,'25'0,"-25"0,0 0,24 0,-24 0,0 0,-24 0,24 0,-25 0,25 0,-25 0,0 0,0 0,25 0,-49 0,24 0,-25 0,26 0,-26 0,25 0,-24 0,24 0,0 0,0 0,0 0,25 0,-25 0,25 0,0 0,-24 0,24 0,0 0,0 0,0 0,0 0,0 0,-25 0,25 24,0 1,0-25,0 50,0-25,0 24,25 1,-25-1,0 26,0-26,0 51,0-51,0 51,0-51,0 26,0-1,0 0,0-24,24 0,-24-1,0 1,25-25,-25-1,0 1,0 0,25-25,-25 25,0-25,0 0,0 0,25 0,-25 0,0 25,25-25,0 0,-25 0,49 0,-24 0,25 0,-1 0,1 0,-1 0,-24 24,25-24,-25 0,-1 0,1 25,0-25,-25 0,0 0,25 25,-25-25,0 0,0 0,0 0,0 0,0 0,0 0,0-25,0 0,0 1,0-26,0 0,0-49,0 25,25-50,-25 25,0-25,0 24,24-24,-24 50,0-1,0 26,0-26,0 51,0-1,0 0,0 25,0 0,0 25,0 0,0-1,0 26,0-25</inkml:trace>
  <inkml:trace contextRef="#ctx0" brushRef="#br0" timeOffset="113722.5046">3001 12154,'0'-25,"0"25,0 0,0 0,-24 0,24 25,-25 0,25 25,0 24,0 1,0-1,-25 25,25 0,0 25,0-24,0-26,0 25,0-24,0-1,-25-24,25-1,0 1,0-25,0-25,0 0,0 0,-25-25,25 0,-24-49,24 24,0-24</inkml:trace>
  <inkml:trace contextRef="#ctx0" brushRef="#br0" timeOffset="114208.5324">2853 12278,'0'0,"0"0,0 0,24 0,-48 25,24-25,0 25,-25 0,25 24,-25-24,25 0,0 0,-25 0,25-1,0 1,0-25,0 0,0 0,-25 25,25-25,0 0,0-25,0 25,0-25,0 1,0-1,25-25,-25 25,25-49,-25 49,25-49,0 24,-1 0,1 26,-25-26,25 25,-25 25,25 0,-25 25,25 0,-1 0,1 24,-25-24,25 25,0-1,-25-24,25 0,-25-25,24 0,-24 0,25-25,-25 0,25-49</inkml:trace>
  <inkml:trace contextRef="#ctx0" brushRef="#br0" timeOffset="115376.5992">3448 11708,'-25'-25,"25"0,0 0,-25 1,25 24,0 0,0 0,0 0,0 0,0 0,-25 0,25 24,0 1,0 25,0-1,0-24,0 25,0-1,25 1,-25 0,25-26,0 1,0 25,-1-50,1 25,0-25,25 0,-26 0,26-25,0 25,-1-25,26 0,-1 0,1 1,24-1,0 25,0-25,25 0,25 0,-25 1,25-1,0 0,0 0,24 25,1-25,-25 1,24 24,26-25,-26 25,1 0,0 25,-1-1,-24 1,0-25,0 50,0-1,-25-24,0 25,-25-1,0-24,0 25,-24-25,-1-1,-24-24,24 25,-24-25,-25-25,24 25,1-24,-1-1,1 0,0 0,-1-24,26 24,-1 0,0-25,1 26,24-1,-25 25,26-25,-26 25,25 0,-24 0,24 25,0-25,0 25,1-25,24 24,0 1,25-25,-1 25,26-25,0 25,24-25,0 0,1 25,24-25,0 24,25-24,-24 25,-1-25,25-25,-25 25,-24-24,24-1,-25 0,1-25,-50 1,-1-1,-48 25,-26-24,0-1,-49 25,0 1,-50-1,0 0,-24 25,-1-25,1 25</inkml:trace>
  <inkml:trace contextRef="#ctx0" brushRef="#br0" timeOffset="115890.6286">6400 12874,'0'0,"-25"0,25 24,0-24,0 25,0-25,0 50,0-25,0 24,0-24,0 0,0 0,0-1,0-24,0-24</inkml:trace>
  <inkml:trace contextRef="#ctx0" brushRef="#br0" timeOffset="116025.6363">6449 12923,'0'99,"25"-24,-25-26,0 1,25 0</inkml:trace>
  <inkml:trace contextRef="#ctx0" brushRef="#br0" timeOffset="116434.6597">6772 13097,'-25'49,"0"1,25 0,0-1,0-24,0 25,0-50,0 25,25-50,0 25,24-50,-24 25,0-24,0 24,24 0,-49-25,25 50,-25-24,25 48,-25-24,0 25,25 0,0-25,-1 25,-24-25,50 0,-50-25,25 0,-25-24,0-1,0 25,0-24,-25-1,25 0,0 1</inkml:trace>
  <inkml:trace contextRef="#ctx0" brushRef="#br0" timeOffset="116970.6904">7317 12427,'25'0,"-25"25,0-25,-25 25,25 24,0 1,0 0,0-1,-24 26,24-1,0 0,24-24,-24 0,0-1,0 1,25-50,-25 25,25-25,0-25,-25 0,25 0,-1-24,1-1,0 25,-25 0,25 25,-25-24,0 48,25 1,-25-25,24 50,-24-25,25-1,0 1,-25-25,25 25,0-50,-1 25,1-25</inkml:trace>
  <inkml:trace contextRef="#ctx0" brushRef="#br0" timeOffset="117456.7182">7863 12948,'0'-25,"0"25,0 0,0 0,0-25,0 25,-25-24,25 24,0 0,0 0,0 0,0 0,0 0,0 0,0 0,0 0,0 0,0 0,0 0,0 0,0 0,0 24,0-24,-25 0,25 25,-24-25,24 25,-25 25,25-26,0 1,0 0,25 0,-25-25,24 0,26 0,0 0,-26 0,26-25,-25-25,0 26,-25-1,-25-25,0 50,-25-25,26 1,-26-1,0 0,26 0,-1 0</inkml:trace>
  <inkml:trace contextRef="#ctx0" brushRef="#br0" timeOffset="117900.7434">8161 12254,'0'-25,"0"25,0 0,-25 25,25-1,-25 1,25 25,-25 24,25-24,0 24,0-24,0 24,0 1,25-26,-25 1,25-25,-25-1,25 1,-25-25,49 0,-24 0,0-25,0 1,0 24,24-25,-24 0,-25 0,25 0,-25 25,0-24,0-1,-25 0,25 25,-25 0,-24 0,49 25,-25 0,25-1,-25 26,50-25,0 24,-1-24,1-25,25 25,-25-50,24 25,1-25</inkml:trace>
  <inkml:trace contextRef="#ctx0" brushRef="#br0" timeOffset="118279.7652">9079 12105,'0'49,"0"26,0-1,0 25,0 1,0-1,-25 0,0-25,25 1,0-1,0-49,-25 0,25-25,25-25,0 0,0-24,-1-1,26 0,-25 26,24-26,-24 25,0 25,0 0,0 25,-25 0,0 24,-25-24,25 0,-50 25,50-26,-49 1,24-25,0 0,25-25,0 1</inkml:trace>
  <inkml:trace contextRef="#ctx0" brushRef="#br0" timeOffset="119094.8118">9426 12799,'25'25,"-25"25,24-26,1 1,-25-25,25 0,0-25,0 1,-25-26,24 0,-24 26,25-51,-25 50,0-24,0 49,0 0,0 25,0-1,0 26,25 0,-25-1,0 1,25-25,-25 24,25-49,-25 0,24 0,-24-25,25 1,-25-1,25 0,0 25,0 0,-1 0,1 25,-25 0,50-1,-50 1,25-25,-25 0,24 0,-24 0,0-25,0 1,25-26,-25 25,0 0,0-24,25 24,-25 25,25-25,-25 25,0 0,0 25,0-25,0 50,0-26,0-24,0 50,0-25,0 0,25-1,0-24,-1 0,1-24,0-1,0-25,0 25,24-49,-49 0,25 24,0-49,0 49,-25-24,0 24,0 25,0 25,0 0,0 50,0 24,0-24,0 49,0-24,0 24,0-50,0 26,24-26,1-24,-25-25,50 25,-50-25,49 0,-24 0,-25 0,50 0,-50 0,49-25,-49 25,50-25</inkml:trace>
  <inkml:trace contextRef="#ctx0" brushRef="#br0" timeOffset="119304.8239">11261 12254,'0'24,"-24"1,-1 0,25 0,-25 0,0-1,25 1,-25 0,25-25,0 0,25-25,-25 0,50-24</inkml:trace>
  <inkml:trace contextRef="#ctx0" brushRef="#br0" timeOffset="119419.8304">11361 12278,'0'25,"0"25,0-1,0-24,0 25,-25-1,25 1,-25-25,25 0</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00.43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6 932 35,'-2'17'31,"-3"-8"2,8 3-3,5 0-18,-8-12-5,25 23-1,-6-12-1,11 2-1,3-5 0,9 1 2,1-7-2,7-2-1,1-6 1,0-4-1,-4-5 0,-2-3 0,-7-5 0,-4-2-1,-11-4 0,-6 0 0,-11-3 0,-8 1-1,-9 1 0,-8 4 0,-7 5 0,-8 6-1,-5 8 1,-5 7-1,-3 13 0,-4 11 1,-2 8-1,4 10 0,0 6 0,7 10 0,10 0 0,7 2 0,14-2 1,13-4 0,14-2 0,11-6 0,11-8 1,12-7-1,3-9 1,4-5-2,1-10-1,-2-11-4,5-2-12,-8-14-23,-3-6 1,-8-9-1,1-5 1</inkml:trace>
  <inkml:trace contextRef="#ctx0" brushRef="#br0" timeOffset="612">985-11 66,'0'-11'35,"0"11"-1,-3 13-9,-6 1-13,7 14-6,-6 10-2,3 12-1,-5 12 0,2 14-1,-1 7 1,2 9-1,-2 3 0,3 0 0,0-3 0,1-4-1,1-9 1,1-5-1,1-9 0,1-9 0,1-10-1,0-7-2,3-6-4,-4-12-9,8-3-23,-7-18 1,14 8-2,-4-15 2</inkml:trace>
  <inkml:trace contextRef="#ctx0" brushRef="#br0" timeOffset="936">1287 875 78,'9'20'37,"-5"7"-1,-4-3-9,0 11-20,-3 1-2,0 3-3,-1-1 0,-1-2-2,3-2 1,1-7-1,1-4-2,-1-8-4,10-2-16,-9-13-14,15-5 0,-8-10-1,0-9 1</inkml:trace>
  <inkml:trace contextRef="#ctx0" brushRef="#br0" timeOffset="1152">1328 704 59,'-14'-11'31,"14"11"-11,-19 5-19,7-8-29,12 3-3,5-10-2</inkml:trace>
  <inkml:trace contextRef="#ctx0" brushRef="#br0" timeOffset="1310">2024 358 51,'18'-32'35,"-13"-3"-1,-9-2 0,-7 4-21,-17-7-4,-2 9-3,-10 0-2,2 9 0,-1 3-1,5 10-2,1 5 0,6 12 0,6 8 0,7 14-1,4 11 1,6 14-1,4 13 0,3 12 0,3 13 1,1 6-1,2 4 0,2 4 1,-2-2 0,-1-1-1,-1-4 0,-1-4 1,-2-2 0,-2-5-1,-4-7 1,-3-6-1,2-1 0,-2-11 0,-1-6 0,-1-8-1,2-9-1,-2-10-3,6-2-6,-7-13-15,5-7-11,3-9 0,-2-11 0,3-12 1</inkml:trace>
  <inkml:trace contextRef="#ctx0" brushRef="#br0" timeOffset="1714">1703 1184 55,'6'-12'37,"7"10"-1,3 5 1,7 9-19,-3-6-12,13 3-2,-1-2-2,1-1-1,2-2-3,-4-9-12,4 1-23,-2-8 1,0-6-2,2-6 2</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03.22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487 570 47,'9'-19'32,"-4"-5"1,-6-2-5,0 7-14,-11-6-4,-1 7-2,-7-1-2,-1 3-1,-8 0-1,1 6-1,-6 0 0,1 5-1,-2 3-1,0 4 0,4 2-1,4 5 1,5 2-2,6 4 1,8 4 0,13 4 0,10 5 0,8 3 0,7 6-1,4 4 2,5 2-1,2 0 0,-1 1 0,-6-2 1,-10-3-1,-7-2 0,-10-2 1,-9-3-1,-9-3 0,-7-3 1,-8-2-1,-8-6 0,-2-2 0,-3-6 0,-3-7 0,-3-6-1,3-6 0,1-7-2,5 0-3,2-11-7,15 2-24,3-4 2,13-3-2,11-3 1</inkml:trace>
  <inkml:trace contextRef="#ctx0" brushRef="#br0" timeOffset="599">970 26 59,'-23'-11'35,"5"7"-1,-7-1-1,-8 1-23,0 4-6,-3 1-2,0 2-1,3 2 1,5 2-1,5 0 0,9 4 1,8 4 0,8 6-1,6 7 0,3 11 0,0 10 0,0 10-1,-4 11 1,-7 8-2,-5 8 2,-8 2-1,-4 0 0,-4-2-1,-2-6 1,3-4 0,2-9 0,7-7 0,7-10 0,8-8 1,6-7-1,8-6 1,3-8 0,4-6-1,3-9 1,-2-5-2,1-5-3,-7-9-4,6 0-14,-6-7-13,-3-6 0,0-3-1,-1-3 0</inkml:trace>
  <inkml:trace contextRef="#ctx0" brushRef="#br0" timeOffset="1050">1078 418 89,'-12'-3'36,"-3"11"0,-4 11-4,-8 5-28,0 12-2,-3 11-2,3 6 1,3 6-1,7 4 1,8-2-1,11-1 1,9-9 0,11-8 0,9-12 0,9-9-1,7-11 1,3-12-1,4-9 0,-1-11 1,-4-9-1,-4-10 1,-11-9-1,-9-6 1,-15-5 1,-10 3-1,-12 2 1,-11 5-1,-7 8 0,-7 9-2,2 14-2,-4 2-5,14 15-23,-1 2-7,8 2 0,18-2-1</inkml:trace>
  <inkml:trace contextRef="#ctx0" brushRef="#br0" timeOffset="1741">1416 119 65,'-7'-13'37,"4"1"-1,5 1 1,2-4-23,14 8-8,1-1-2,8 3-2,3 2 0,3 1-1,1-1 0,-1 3 0,-2 0 0,-4 3 0,-5 0 0,-3 4-1,-7 5 0,-3 6 0,-4 10 0,-4 7 0,-1 11 0,-2 9-1,-1 11 1,0 7 0,1 7-1,1 4 1,1-1 0,2 0-1,1-2 0,2-7-1,1-4 1,-2-11 0,-1-7 0,-2-9 0,-3-9 1,-2-7 0,-6-9 0,-4-7 0,-6-9 1,-4-3 0,-5-6 0,-3-2 0,-5-1 0,2 1 0,1 1 0,2 0-1,4 3 0,6 1-2,6 3-2,2-8-11,14 9-22,0-16 0,9 2-1,7-5 2</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08.43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57 19 42,'0'0'30,"8"-12"1,-8 12-9,2-9-8,-2 9-3,0 0-3,0 0-3,0 0 0,-9 13 0,3-2-2,2 6 0,-1 6-1,2 6 1,-3 6 0,4 7 0,-2 0 0,2 7 0,-1-2 0,3 2 0,-1-4 0,2-3-1,-1-7 0,1-4 0,-1-5-1,0-6-1,1-6-1,-1-5 0,0-9-1,0 0-2,0 0-3,0 0-6,0 0-10,0 0-7,-5 11-6,5-11-1,-8 17 3</inkml:trace>
  <inkml:trace contextRef="#ctx0" brushRef="#br0" timeOffset="590">84 809 31,'0'0'32,"14"-9"2,-14 9 0,5-14-12,-5 14-7,0 0-5,0 0-3,0 0-1,0 0-2,-12-1-1,12 1-1,-14 16-1,9-6 0,-1 0 0,3 0-1,3-1 0,3 1 0,-3-10 1,16 8-1,-4-9 1,-2-3-1,-1-3 0,-9 7 1,12-18 0,-12 7-1,-5 2 0,5 9 0,-22-8 0,6 8 0,-2 3 0,1 3 0,2 1 0,2 1 0,3-2 0,10-6-1,-11 8-1,11-8-2,0 0-5,0 0-16,6-14-10,2 4-1,2-2-1,2-4 1</inkml:trace>
  <inkml:trace contextRef="#ctx0" brushRef="#br0" timeOffset="1110">345 308 59,'-12'5'36,"12"-5"1,0 0-1,0 0-17,21 8-9,-10-8-3,7 3-3,-1-2 0,6 1-2,0-2 0,4-1 0,2 0-1,1-1 0,2-2-1,-3 1 0,-1-1-1,-2-1-1,-4 3-2,-7-4-4,-1 8-5,-14-2-9,0 0-13,0 0-2,0 0-1,-9 15 3</inkml:trace>
  <inkml:trace contextRef="#ctx0" brushRef="#br0" timeOffset="1460">419 538 29,'0'0'32,"0"0"2,0 0-1,0 0-10,0 0-6,0 0-3,0 0-3,16 7-2,-2-10-3,8 3 0,5-4-2,6 2-1,4-1-1,3 2 0,1-2-1,-2 3 0,-2-2-1,-3 2 1,-9 1-1,-5-1-1,-6 3-1,-14-3-3,18 3-8,-18-3-26,0 0 0,1-13 1,4 1-2</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10.38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277 422 50,'10'-10'35,"4"-2"1,-1-2-1,-4-6-15,9 4-10,-9-4-3,4 3-2,-8-4 0,-2 5-1,-7-5-1,-3 8-1,-9 0 0,-6 6 0,-7 4-1,-4 3 0,-3 6-1,-2 5 0,2 6 0,2 7 1,7 4-1,10 4 0,10 3 1,12 6-1,12 2 0,9 3 0,11 0 0,6 0 0,6 2 0,1-5 0,-1 0 0,-6-5 1,-5-7-1,-9-1 0,-11-5 0,-10-3 1,-15-7 0,-9 0 0,-15-4 0,-8-3-1,-8-2 0,-5-5 1,-3-3-2,0-5 1,6-3-1,4-3-1,12-2-1,5-2-1,15 1-7,3-7-20,17 0-7,8-4 0,10 1 0</inkml:trace>
  <inkml:trace contextRef="#ctx0" brushRef="#br0" timeOffset="554">918 136 56,'14'-9'35,"-4"0"-1,-10 9-4,-7-16-14,-3 16-6,-15-4-3,-2 7-1,-8-2-2,0 4-1,-2 0 0,4 3-1,4 1-1,7-2 0,5 2 0,7 4 0,6 1-1,4 6 1,2 7 0,2 7-1,-1 5 1,-1 10-1,-3 5 1,-1 5-1,-3 6 0,-2 2 1,1-2-2,0-4 1,2-2 0,3-7 0,3-5-1,3-6 1,2-8 0,5-4-1,1-8 1,2-3-1,0-6 2,1-3-1,0-1 0,-1-6-1,0-2 1,0-3-1,-1 0-2,-2-6-2,5 6-12,-6-7-20,2-4 1,0-2-2,1-4 2</inkml:trace>
  <inkml:trace contextRef="#ctx0" brushRef="#br0" timeOffset="1124">1067 475 72,'-11'2'37,"11"-2"-1,0 0-4,17-16-20,1 9-5,0-8-1,5 0-2,1-5-1,1 2-1,-2-2 0,-2 1 0,-3 3-1,-3 1 1,-4 4-2,-11 11 1,13-8-1,-13 8 0,-2 19 1,-1 0-1,0 7 0,-3 6 1,0 5-1,3 5 0,1 0 1,2 0-2,-1-5 1,1-2-1,1-5-1,-1-7-3,5 1-5,-10-14-8,8 7-13,-3-17-6,-5 16-2,5-16 2</inkml:trace>
  <inkml:trace contextRef="#ctx0" brushRef="#br0" timeOffset="1464">1131 810 64,'0'0'35,"-11"7"0,11-7-8,0 0-9,0 0-6,24-1-3,-6-4-2,7 4-1,0-6-1,7 3-1,-1 0-2,1 1 0,-2 0-1,-3 2-1,-6 0 0,-2 1-1,-4 1-1,-15-1-1,16 3-2,-16-3-4,0 0-11,9-2-19,-9 2 0,6-12 0,-2 3 2</inkml:trace>
  <inkml:trace contextRef="#ctx0" brushRef="#br0" timeOffset="1826">1720 11 58,'0'0'38,"-9"-14"0,9 14 0,0 0-15,0 0-14,20 2-3,-5-2-2,5 3-2,3-2 0,4 1-1,4 3 0,-1 1-1,-1 4 0,-3 5 0,-2 8 0,-5 7 0,-3 10 0,-6 7 0,-5 8-1,-1 8 1,-4 2 0,-1 5-1,-3 1 1,2 1 0,1-1-1,0-8 0,1-4 1,-1-6-1,-1-7 1,0-8-1,-4-8 1,-1-5 0,-6-4 0,-1-5 0,-5-2 1,-2-3 0,-1-4 0,-3 0 0,-1-2 0,1-4-1,1-3 0,4 1 1,-1-1-1,3-1-1,2 2-1,1-7-2,15 8-7,-22-7-21,22 7-7,-9-17 1,9 17-1</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0:54:12.84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41 43 57,'-10'-17'36,"3"5"-1,7 12-2,-19-15-15,19 15-9,-6 11-3,7-1-3,-1-1-1,6 3 1,1-2-1,5 0 0,0-2 1,5-3-1,0-5 0,-3-3 0,-1-5-1,-2 1 0,-7-2-1,-4 0 0,-5-1 0,-5 3 0,-3 3-1,0 6 1,-2 3-1,2 3 1,6 4-1,2 0 1,4 2 0,4-3 0,4 1 0,2-6 1,1-2-1,-1-2 1,-9-2 0,11-3 0,-11 3-1,0 0 0,-6-15 0,6 15-1,-18-10 0,8 6-2,1 2-2,-1-1-3,10 3-7,-10 8-17,10-8-6,3 14 1,1-2 0</inkml:trace>
  <inkml:trace contextRef="#ctx0" brushRef="#br0" timeOffset="472">107 416 71,'0'0'34,"0"0"0,0 0-6,0 0-16,0 0-6,-17 8-2,17-8-1,-16 12-1,11-2 1,0 3-2,5 0 1,2-2 0,6 0 0,3-6 0,3-2 0,2-4 0,1-2 0,-3-6 0,-1-2 0,-4-4 0,-6-2-2,-3 2 1,-4-1 0,-5 4 0,-3 0-1,-1 5 0,2 1 0,0 4 0,1 3 0,10-1 0,-11 3-1,11-3 1,0 0 0,0 0 1,0 0-1,6 9 1,-6-9-1,0 0 0,0 0 0,-4 11-4,4-11-23,0 0-12,-3-10 1,3 10-1,22-20 0</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13.58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13 61,'24'-17'40,"3"18"-2,8 17 2,1 15-17,3 21-20,1 20-1,-1 17 0,-4 15 0,-3 7 1,-11-1 0,-8 3 0,-9-13-1,-5-10 1,-8-14-1,-5-10 0,-4-18-1,-3-10-1,1-10 0,0-11-2,4-5-3,-3-12-6,8 0-30,2-8-1,9 6 1,-9-14-2</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37.33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53 1313 83,'0'0'39,"-7"15"-1,-2 5-4,-5 2-29,4 14-3,1 8-1,3 6 0,9 7-1,6 2 1,12-2-1,10-7 1,14-9 0,14-14 0,11-20 0,9-18 0,11-21 0,6-21-1,3-23 1,1-20-1,-1-17 1,-9-22-1,-11-11 1,-15-11 0,-18-4 0,-12 0 1,-21 7-1,-14 16 1,-16 16-1,-4 22 1,-7 24-1,-2 28-1,-1 29 1,0 36-1,2 32 1,0 37-1,0 31 0,2 28 1,1 29-1,5 20 1,6 17-1,5 9 1,7 0 0,6-8-1,2-11 0,2-12 1,0-18-1,-4-20-1,-1-25-1,-5-28-3,2-17-13,-6-35-24,-7-27 2,-3-36-2,-3-38 1</inkml:trace>
  <inkml:trace contextRef="#ctx0" brushRef="#br0" timeOffset="521">102 453 102,'-23'25'40,"6"11"-3,6 5-16,-1-8-59,10-1-1,6-4-1,10-4 0</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51.16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94 55 52,'-3'-21'37,"0"6"0,3 15-1,-11-20-18,11 20-8,-6 16-4,1 9-3,-2 11-1,0 9 0,-1 16-1,-2 13 0,0 14 0,0 10 1,4 2-1,5 0 1,4-2-2,6-1 1,8-7-1,9-8 0,9-13 0,12-12 0,9-11 0,8-13-1,10-15 2,6-14-1,3-17 1,2-12 0,-6-16 1,-4-11-1,-10-11 0,-10-7 1,-17 0-2,-14-1 1,-14 5 0,-14 10 0,-11 11-1,-14 16 0,-10 16 0,-5 20 1,-4 17-1,2 17 0,2 12-1,3 13 1,10 7-1,11 3 0,9 0 1,14-4 0,13-8 0,9-11 0,10-9 1,9-13-1,4-14 2,8-11-1,0-12 0,0-10 0,-1-10 1,-2-8-1,-6-7 0,-7-8 1,-3-5-1,-10 0 0,-5-3 0,-5 3-1,-6 7 1,-3 5-1,-3 10 0,-1 13 0,-4 19 0,11 9 0,-3 17 0,0 13-1,2 7 1,0 9-1,0 2 2,3 1-2,-3-4 1,-2-7 0,0-9 0,0-10 0,0-9 0,1-12 0,4-9 0,2-11 1,3-13-1,4-11 1,1-9-1,3-8 0,1-4 1,2 4-1,-3 3 0,-1 9 0,-2 15 0,2 18 0,-2 19 1,0 17-1,-2 14 0,0 8 1,0 7-1,-2 4 0,-1-3 0,-5-6-2,1-5-1,-6-14-5,6-2-24,-6-19-10,1-9 1,-2-16-1</inkml:trace>
  <inkml:trace contextRef="#ctx0" brushRef="#br0" timeOffset="942">2157 226 76,'14'-21'41,"-14"21"-2,0 0 2,-9 41-22,-12 12-15,-2 26 1,-3 18-3,0 19 1,3 9 0,4 6-1,8-6-1,9-2 1,6-14-2,4-17-2,9-15-3,-1-24-8,13-15-27,0-18-2,7-19 1,3-23 0</inkml:trace>
  <inkml:trace contextRef="#ctx0" brushRef="#br0" timeOffset="1217">2685 639 87,'-1'-20'39,"-5"2"1,-3 2 0,-13 1-28,-1 9-7,-6 8-1,-5 11-2,-2 7 0,1 10-1,4 7 0,8 8 0,11 6-1,12 1 1,13 3-1,13-3 0,11 1 1,8-4-1,3-5 0,2-5 0,-4-5 1,-4-4-2,-8-6 1,-9-4 0,-13-5 0,-12-5 1,-11-4-1,-11-4 0,-8-3-1,-8-2 0,-2-2-1,-5-4-2,6 0-3,0-6-8,14 1-26,4-1 2,12-2-1,7-3 0</inkml:trace>
  <inkml:trace contextRef="#ctx0" brushRef="#br0" timeOffset="1707">3142 297 64,'-10'-19'39,"1"10"-2,9 9 2,-1 18-18,11 7-13,10 17-2,1 13-2,6 15 0,0 11 0,3 11 0,-4 1-1,-3-1 1,-11-9-1,-7-4-1,-8-13 1,-6-11-2,-3-12 0,-5-8-2,-2-11-3,1-9-3,11-2-23,7-13-12,0 0 0,4-21 0,15 0 0</inkml:trace>
  <inkml:trace contextRef="#ctx0" brushRef="#br0" timeOffset="53447">3975 384 20,'0'0'28,"13"-9"2,-13 9-3,0 0-10,10-2-3,-10 2-2,0 0-2,0 0-1,0 0-1,1 11-2,-1-11-2,-3 12-1,0-2 0,3-10-1,-12 19-1,4-6 0,-3 2 0,-1 3 0,-4 2-1,-2 1 0,-4 1 1,-3 2-1,-2 3 1,-3-3-1,0 1 1,0-2-1,1 0 0,3-4 0,3 0 1,4-3-1,6-5 0,5-1 1,5 0 0,3-10 1,9 13 0,3-9-1,5 3 1,3-2 0,5 3 0,3 1-1,4 1 0,2 1 0,1 2 0,1 1 0,-3 1-1,-1-2 1,-2 1-1,-4-2 1,-5-2-1,-3-1 0,-4-2 0,-5-2-1,-9-5-2,14 7-2,-14-7-9,10-11-24,-5 2-1,5-3 0,1-4 1</inkml:trace>
  <inkml:trace contextRef="#ctx0" brushRef="#br0" timeOffset="54118">4239 516 57,'-9'0'36,"9"0"-1,0 0-2,0 0-15,0 0-8,18 13-2,-7-11-3,6 2 0,1-3-1,7 1-1,1-4-1,3 0-1,0 0 0,3-2-1,0 1 0,-3-2-2,-1 4-2,-7-6-2,1 10-8,-11-9-16,1 4-8,-12 2 0,0 0 0</inkml:trace>
  <inkml:trace contextRef="#ctx0" brushRef="#br0" timeOffset="54443">4340 643 49,'-13'5'32,"3"3"2,-2-3 0,0-5-20,10 9-4,2-9-2,2 11 0,-2-11 0,27 8-1,-7-6-1,9 2 0,0-3-2,6 0-1,-3-1-2,-1 2 0,-5 0 0,-5-3-2,-5 2 0,-4-3-2,-2 5-6,-10-3-21,-1-10-10,2 0 1,5-3-1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1:46.08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265 471 53,'0'0'36,"15"7"-1,-15-7 1,0 0-20,16-11-6,-11 0-3,5 1 0,-4-5 0,5-1-2,-1-6 0,4-4-2,-3-7 0,5 1-1,-3-3 0,1-2 0,-2-2-1,3 2 0,-3 2 0,-1 4 0,-1 4 0,-2 7 0,-2 2 0,0 6-1,-6 12 0,5-11 0,-5 11 0,-3 17 0,0 0 0,-3 5-1,1 11 1,-2 6 1,-4 7-2,1 3 2,-2 5-1,-1 3 1,1 3-1,0 0 1,1 1-1,1-3 1,2 1-1,0-1 1,3-5 0,1-2 0,0-6 0,2-6 0,0-6-1,2-4 1,-1-8-1,0-5 0,2-5-1,-1-11 0,1 13-1,-1-13-1,0 0-2,0 0-6,0 0-22,0 0-8,0 0 0,-10-2 0</inkml:trace>
  <inkml:trace contextRef="#ctx0" brushRef="#br0" timeOffset="579">26 1070 63,'-14'-5'36,"14"5"1,-9-10 0,9 10-18,-3-9-13,3 9-1,7-11 0,4 7-1,8-2 1,10 2-1,9-2 1,11 1-2,7-2 0,12 0 0,3-1 0,4 2-1,-2-1 0,-5 0-1,-7 2 0,-7 1 0,-11 2 1,-8 1-2,-11 1 1,-5 0 0,-10 0-1,-9 0 0,10-2-1,-10 2 0,0 0-4,-2-15-2,2 15-9,-3-18-26,3 0 0,-6-7 0,3 0 0</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55.6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22 26,'18'-4'31,"-2"-1"0,-2-1-5,1 6-6,-15 0-4,19-3-4,-19 3-2,0 0-3,9-1-3,-9 1 0,0 0-1,0 0-1,0 0-1,0 0 0,0 0-1,0 0 1,0 0-1,0 0 1,14-3-1,-14 3 1,0 0 0,12 0 0,-12 0 0,0 0 0,0 0 0,-16 17 0,2-10 0,1 0-1,0 2 1,0-1-1,2-1 1,11-7 0,-9 4 0,9-4 0,0 0 0,0 0-1,9-11-1,-9 11-3,0 0-5,-5-14-14,5 14-15,-9-3 0,9 3 0,0 0 1</inkml:trace>
  <inkml:trace contextRef="#ctx0" brushRef="#br0" timeOffset="451">141 388 63,'0'0'36,"-5"10"-1,5-10 1,10-10-24,-8 1-5,-2 9-1,8-15-1,-8 15-1,7-11 0,-7 11 0,0 0-2,0 0 0,0 0-1,2-10 0,-2 10-2,0 0 1,19-12-1,-10 8 1,4-3 0,-2 2 1,0 1-1,-11 4 0,9 3 1,-9-3-1,-15 18 1,2-8-1,2 3-1,-2-3 1,4 0 0,9-10 0,0 0 1,0 0-1,0 0 0,10-4 0,-10 4 1,13-10-1,-13 10 0,0 0-1,0 0-2,0 0-5,0 0-13,9 6-17,-9-6-1,15-4 0,-1-4 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2T17:10:10.505"/>
    </inkml:context>
    <inkml:brush xml:id="br0">
      <inkml:brushProperty name="width" value="0.05292" units="cm"/>
      <inkml:brushProperty name="height" value="0.05292" units="cm"/>
      <inkml:brushProperty name="color" value="#FF0000"/>
    </inkml:brush>
  </inkml:definitions>
  <inkml:trace contextRef="#ctx0" brushRef="#br0">15652 3373,'0'0,"0"0,0 0,0 0,0 0,0 0,0 0,0 0,0 0,0 0,-25 0,25 0,-25 25,0-25,1 0,-1 0,-25 0,1 0,-1 25,0-25,1 0,-26 0,26 0,-1 0,0 0,26 0,-1 0,25 0,0 0,0 0,0 0,0 25,0 24,25-24,-25 50,24-1,-24 1,0 49,0-25,-24 25,-1 25,25-25,-25 0,25 0,-25-25,25 0,-25-24,25-26,0 26,0-51,0 1,0-25,25 25,0-25,0 0,0 0,-1 0,26-25,-25 25,-25 0,25 0,-25 0,0 25</inkml:trace>
  <inkml:trace contextRef="#ctx0" brushRef="#br0" timeOffset="10928.6251">20365 5755,'0'-25,"0"25,0 0,0 0,0 0,0 0,0 0,0 25,0-25,0 24,0 1,0 25,0-25,0 0,0-1,0 26,24-25,-24 0,0-25,0 0,25 24,-25-24,0-24,0 24</inkml:trace>
  <inkml:trace contextRef="#ctx0" brushRef="#br0" timeOffset="11206.641">20538 5755,'0'0,"0"0,0 0,25 24,-25 1,0 0,0 0,25 0,-25-25,0 49,0-24,0 0,25 0,-25-25,0 25,0-25,0 0,0 0,0 0</inkml:trace>
  <inkml:trace contextRef="#ctx0" brushRef="#br0" timeOffset="13304.761">2183 8434,'0'0,"-25"0,25 0,-25-25,0 25,-24-25,-1 25,1-25,-1 25,0-25,-24 25,24 0,1 0,-1-24,0 48,26-24,-1 0,0 25,0 0,25 25,-25-1,25 1,0 49,0-25,0 75,0-25,0 25,0 0,0 25,-24 24,-1-49,25 24,-50 1,50-25,-25 0,1-25,-1-25,0 0,25-24,0-1,25-24,0-26,-1 1,1 0,25-25,-1 0,1 25,0-25,-1 0,-24 0,25 0,-25 0</inkml:trace>
  <inkml:trace contextRef="#ctx0" brushRef="#br0" timeOffset="15149.8664">1736 11757,'0'0,"-24"0,24 0,0 0,0 0,0 0,-25 0,0-24,0 24,-25 0,1 0,-1 24,-24-24,24 25,25-25,25 0,-99 50,99-1,-25 1,25 0,0 24,25 25,-25 25,0 0,0 25,0 0,-25 25,25-1,-24 1,-1 0,0-1,0-24,0 0,25-50,0 25,0-50,0 1,25-50,25 24,-1-49,1 0,24 0,1-25,-26 25,26-24,-26 24,1-25,0 25,-50 0,25 0,-25 0,0 0,0 0,-25 0</inkml:trace>
  <inkml:trace contextRef="#ctx0" brushRef="#br0" timeOffset="15888.9088">372 13072,'0'0,"0"0,0 50,0-50,25 74,0-24,-25-1,24 26,-24-26,0-49,50 75,-50-75,0 0,0 0,0 0,0 0,0-75,-25 26,0-50,25-1,-24 1,-1 0,0 24,25-24,0 50,0-1,0 50,25-50,-25 50,0 0,0 0,25 50,-25-50,24 99,-24-49,0-1,0-49,50 75,-50-75,50 49,-50-49,74-24,-74 24,50-50,-50 50,74-99,-49 49,-25 25,0 25,0-99,0 99,0 0,0 0,-50 0,50 0,0 99,0-74,0 50,0-26,0-49,0 50,0-50,0 0,50 49,-50-49,0 0,50-99,-50 99</inkml:trace>
  <inkml:trace contextRef="#ctx0" brushRef="#br0" timeOffset="16137.9231">868 12353,'0'0,"0"0,0 0,-49-25,49 25,-25 74,25-74,-25 100,25-51,0 1,0 24,25-24,-25-50,25 74,-25-74,49 50,-49-50,0 0,50 0,-50 0,0 0,0 0,49-75</inkml:trace>
  <inkml:trace contextRef="#ctx0" brushRef="#br0" timeOffset="16289.9318">1116 12650,'0'0,"25"75,-25-75,0 0,25 49,-25-49,0 0,0 0,0-49</inkml:trace>
  <inkml:trace contextRef="#ctx0" brushRef="#br0" timeOffset="17416.9962">1736 15081,'-24'0,"-1"-25,0 25,-25-24,1-1,-1 0,0 0,1 25,-1 0,25 0,1 25,-1 25,25-26,0 51,0 24,0 25,0 0,0 50,25-1,-25 1,0 0,-25 24,25-24,0-25,0-1,0-24,0-24,25 24,-1-75,-24 26,25-26,25-24,-25 0,24 0,-24-25,25 0,-1 0,-24 0,25 0,-25-25,-25 25,24-25,1 25,-25-25</inkml:trace>
  <inkml:trace contextRef="#ctx0" brushRef="#br0" timeOffset="18058.0328">620 15801,'0'0,"-25"74,25-74,0 74,0-24,0 24,0-24,25 24,-25-24,0 0,0-50,0 74,0-74,0 0,0-74,0 24,0-24,0-26,25 1,-25 0,0 0,25 24,-25-24,0 50,0 49,25-75,-25 75,0 0,24 99,-24-49,0 24,0-24,0 49,25-49,-25 24,25-24,-25-50,25 49,-25-49,0 0,49-24,-49 24,0-75,25 26,-25 49,0-75,0 75</inkml:trace>
  <inkml:trace contextRef="#ctx0" brushRef="#br0" timeOffset="18319.0478">868 15801,'0'0,"0"0,75 49,-75-49,49 0,-49 0,50-25,-50 25,25-49,-25 49,24-75,-24 75,-24-99,24 99,-50-49,50 49,-50 0,50 0,-49 49,49-49,-25 99,0-49,25 0,0-50,25 74,-25-74,50 25,-50-25,49-25,-49 25,75-99</inkml:trace>
  <inkml:trace contextRef="#ctx0" brushRef="#br0" timeOffset="18518.0591">1240 15503,'25'-50,"0"1,-25 49,0 0,0 0,-50 25,50-25,-49 99,24-25,0-24,25 24,25-24,-25-1,25 1,24-25,-24-25,0 25,24-25,-24-25,0 25,0-25,-25 25</inkml:trace>
  <inkml:trace contextRef="#ctx0" brushRef="#br0" timeOffset="18961.0845">769 16644,'0'0,"0"0,0 0,-50 50,50-50,0 0,0 0,0 0,0 0,0 0,50-75,-50 75,74-49,-24 24,0-25,24 1,0-1,1 25,-26-25,1 1,0 24,-26 0,1 25,-25-25,0 25,-25-24</inkml:trace>
  <inkml:trace contextRef="#ctx0" brushRef="#br0" timeOffset="19217.0991">719 16942,'0'0,"50"24,0-48,24-1,-24-25,24 25,-24-24,-1-1,26 1,-51-1,26 0,-25 26,0-26,-1 0</inkml:trace>
  <inkml:trace contextRef="#ctx0" brushRef="#br0" timeOffset="19717.1278">645 13593,'0'0,"0"-50,0 50,25-74,-25 74,49-50,-49 50,75-74,-26 49,1-24,0 24,-1 0,-24-25,-25 50,50-49,-50 49,0 0,0 0,0 0,0 0</inkml:trace>
  <inkml:trace contextRef="#ctx0" brushRef="#br0" timeOffset="19920.1389">719 13568,'-24'50,"24"-50,0 0,0 0,74-25,-24 0,-1 0,26 1,-26-26,1 25,24 0,-49 1,25 24,-26-25,-24 25,0 0,0 0,0 0</inkml:trace>
  <inkml:trace contextRef="#ctx0" brushRef="#br0" timeOffset="109727.2761">16272 10344,'25'0,"-25"0,24 24,-48-48,24-1,0 25,0-50,0 1,0-26,-25 26,25-51,0 26,0-1,0 1,0 24,0-24,-25 49,50 25,-25 0,0 25,49 25,-24 24,25 0,0 26,-1-1,1 0,24 0,-24-24,-1-1,-24-24,0-1,0-49,-25 0,0 0,-50-24,25-1,-49-25,0 25,-1-24,-24-1,24 25,1 1,24-1,1 25,24 0,25 25,0-25,25 24,24-24,1 0,0 0,-1 0,1-24,24 24</inkml:trace>
  <inkml:trace contextRef="#ctx0" brushRef="#br0" timeOffset="110406.3149">16545 10468,'0'0,"0"-25,25-25,-1 1,1-1,0 0,0-24,0 24,-1-24,-24-1,25 26,-25 24,0-25,0 26,25-1,-25 25,0 0,0 25,25 24,-25 26,25-26,-1 26,1-1,0 1,0-1,0-24,-1-1,1 1,0-25,-25-1,0-24,0 0,-25-24,0-1,1-25,-26 1,0 24,-24-25,24 1,26-1,-26 25,25 25,25 0,25-25,0 25,0 0,24-24,1 24,24-25,1-25,-26 25,1 0,-1-24,1-1,-25 25,0 1,-25 24,0 0,-25 24,0 26,0 0,-24-1,-1 26,25-1,-24 1,24-1,0-24,0-26,0 26,25-50,0 25,0-25,0-25,0 0,25-24</inkml:trace>
  <inkml:trace contextRef="#ctx0" brushRef="#br0" timeOffset="111875.3989">16297 16694,'0'0,"0"24,0-24,0 0,0 0,0-24,0-1,24-25,-24 1,0-1,0-24,0-1,-24 1,24-1,0 26,-25-1,25 0,0 50,0 0,0 0,25 25,-1 25,1 24,0 1,25-1,-1 1,1 24,-25-50,24 1,-24 0,0-26,-25 1,0-25,-25 0,0-25,-24 25,-1-24,-24-1,24 0,0 0,1-24,-1 24,25 25,25 0,0 0,25-25,0 0,0 25,24-25,1-24,0 24,-1 0,1-25,-25 26,0-1,-1 0,-24 25,0 0,0 25,-24 24,-1 1,0 0,0 24,0 1,1-1,-1-24,0 24,0-24,25-26,0-24,0 0</inkml:trace>
  <inkml:trace contextRef="#ctx0" brushRef="#br0" timeOffset="112468.4327">16669 16520,'25'0,"-50"-25,50 25,-50-49,25-1,0 25,0-49,-25-1,25 26,0-26,0 26,-25-26,25 26,0-1,0 25,0 0,25 25,0 0,-25 50,25 0,-1 24,1 0,25 1,-1 24,-24 0,0-24,25-1,-26-24,-24-25,25-1,-25 1,-25-25,25 0,-49-25,24-24,-25 24,1-25,-1 1,1-1,24 25,0 0,25 1,0-1,25 25,24-25,-24 25,25-25,24 25,-24-25,-25 1,24 24,-24 0,-25 0,0 24,-25 1,0 25,1-1,-26 26,25-25,-24 24,24-24,0 24,0-49,0 0,25-25,0 0</inkml:trace>
  <inkml:trace contextRef="#ctx0" brushRef="#br0" timeOffset="314309.9775">6896 12502,'0'0,"0"0,0 0,0 0,0 0,0 24,0-24,-25 0,25 0,0 25,0-25,0 0,-25 0,25 0,0 0,0 0,0 0,0 25,25-25,-25 0,25 0,0-25,24 25,-24 0,25 0,-26 0,1 0,0 0,25 0,-50 0,24 0,1 0,-25 0,0 0,0 0,0 0,0 25,0-25,0 0,0 0,0 0,-25 0</inkml:trace>
  <inkml:trace contextRef="#ctx0" brushRef="#br0" timeOffset="314611.9948">6921 12750,'0'0,"0"24,0-24,0 0,0 0,0 0,24 0,1 0,0 25,0-25,24 0,-24 0,0 0,25 0,-26 0,1 0,0 0,-25 0,25 25,-25-25,0 0,0 0,0-25,0 0</inkml:trace>
  <inkml:trace contextRef="#ctx0" brushRef="#br0" timeOffset="314887.0105">7491 12402,'-25'0,"25"25,0-25,0 0,0 0,25 25,0-25,0 0,-1 0,26 0,0-25,-1 25,1 0,-25-25,-1 25,1-24,0 24,-25-25</inkml:trace>
  <inkml:trace contextRef="#ctx0" brushRef="#br0" timeOffset="315146.0254">7441 12650,'0'25,"0"-25,0 0,25 0,0 0,0 0,24 0,-24 0,0 0,25 0,-26 0,26 0,-50 0,25 25,0-25,-25 0,0 0,24-25,-24 25,25-25</inkml:trace>
  <inkml:trace contextRef="#ctx0" brushRef="#br0" timeOffset="315832.0646">8533 12129,'0'0,"0"0,25 0,-50 25,25 0,-25-25,0 25,-24 0,24-25,-25 25,25-25,1 0,-26 0,25-25,0 25,25 0,0 25,-24-25,24 24,0 1,24 25,-24-1,0 1,25 0,0-26,-25 26,25-25,0-25,24 25,-24-1,0 1,24 0,-24 0,25 0,-50-1,25 1,-1 25,1-25,-25 24,0-24,0 25,-25-26,1 1,-26 0,25-25,-24 25,-26-25,26 0,-1 0,25 0,0 0,1-25,-1 25,25-25,0 0,0 1,25-26</inkml:trace>
  <inkml:trace contextRef="#ctx0" brushRef="#br0" timeOffset="316577.1067">8582 12278,'0'0,"0"0,0-24,0 24,0 0,-24-25,24 25,0-25,0 25,0-25,0 25,-25 0,25 0,0 0,-25 25,25 0,-25 0,25-1,0 1</inkml:trace>
  <inkml:trace contextRef="#ctx0" brushRef="#br0" timeOffset="317131.1386">9029 12154,'0'0,"0"0,0 25,-25-25,0 25,0-25,1 25,-1-25,-25 0,25 25,25-25,-24 0,-1 24,25-24,25 25,-25 25,0-1,0 1,0 24,0 1,0-1,-25 1,25-1,0 0,0-24,25 24,-1-24,-24-25,25 0,0-1,0 1,24-25,-24 0,0 0,-25 0,25-25,0 1,0-1</inkml:trace>
  <inkml:trace contextRef="#ctx0" brushRef="#br0" timeOffset="317368.152">9203 12452,'0'0,"0"25,0 0,0-1,0 26,0-25,0 24,0 1,0 0,0-26,0 26,0-25,24 24,-24-49,0 0,0 0,0 0</inkml:trace>
  <inkml:trace contextRef="#ctx0" brushRef="#br0" timeOffset="317845.1797">9401 12229,'0'0,"0"0,25 0,0 0,-1-25,-24 25,50 0,-50 0,25 25,0 0,-25 24,24 1,-24-1,25 26,-25-1,25 25,-25-24,25-1,0 1,-25-26,0 1,24-1,-24 1,0-25,-24-25,-1 0,0 0,0 0,0 0,1 0,-26 0,50-25,0 0,0 0,0 1,25-26</inkml:trace>
  <inkml:trace contextRef="#ctx0" brushRef="#br0" timeOffset="318092.1939">10120 12204,'25'25,"-25"-25,0 25,-25-1,25-24,0 25,-24-25,24 0,0 0,0 25,0-25,24 0</inkml:trace>
  <inkml:trace contextRef="#ctx0" brushRef="#br0" timeOffset="318280.2046">10170 12750,'0'24,"0"1,0 0,0-25,0 0,0 0,0 0,0 0,0 0,0 0,0-25,25 25,-25 0</inkml:trace>
  <inkml:trace contextRef="#ctx0" brushRef="#br0" timeOffset="321729.4019">7466 13717,'-25'-74,"25"-1,-24 1,-1 24,0 1,0 24,25-25,-25 50,25 0,0-25,0 25,0 25,0 25,0-1,0 1,0 24,25 26,-25 24,0-25,0 0,0 25,0 0,0-25,0 1,0-1,-25-25,25 25,0-49,-24 0,24-26,0 1,24-25,-24 0,0-25,25-49,0 24</inkml:trace>
  <inkml:trace contextRef="#ctx0" brushRef="#br0" timeOffset="321925.4131">7863 13667,'25'25,"-25"25,0-1,0 26,0-1,0 1,0-1,0 0,0-24,25 0,-25-1,0-24,0-25,24-25</inkml:trace>
  <inkml:trace contextRef="#ctx0" brushRef="#br0" timeOffset="322084.4222">7615 14015,'0'24,"0"1,0 0,25-25,24 25,1-25,24 0,-24 0,24-25,1 25,-1-50</inkml:trace>
  <inkml:trace contextRef="#ctx0" brushRef="#br0" timeOffset="322436.4423">9054 13643,'0'-50,"0"25,0-49,-25 49,0-25,0 50,0 0,-24 25,24 25,-25-1,50 51,-24 24,-1 0,25 24,0 26,25 0,-25-1,24 1,-24-25,25 24,-25-49,0-24,25-1,-50-25,25-24,-25-50,25 0</inkml:trace>
  <inkml:trace contextRef="#ctx0" brushRef="#br0" timeOffset="322640.454">8533 14461,'0'-49,"25"24,-25 0,49 0,1 25,-1-25,1 25,24 0,-24-25,24 25,-24 0,0-24,24 24,-49-25,25 0,-26-25</inkml:trace>
  <inkml:trace contextRef="#ctx0" brushRef="#br0" timeOffset="323942.5285">9401 14114,'0'49,"0"-24,0 25,0-25,0 24,0 1,0 0,0-26,0 1,0-25,-25 0,25-25,-25 1,50-26,-25 0,25 1,-25-1,25 0,0 1,-1-1,26 25,-25-24,0 49,24-25,-24 25,0 0,0 0,-25 25,24 24,-24-24,25 25,-25-1,0 1,0 0,0-26,0 26,0-25,0-25,25 0,0 0,0-25,-1 0,1-24,-25-1,25 0,-25 1,0-1,25 1,-50-1,25 25,0 0,0 25,0 0,0 25,25 0,-25 25,0-1,25 1,-25-1,24-24,1 0,0 0,0 0,25-25,-26-25,1 0,0 0,25 0,-26 25,1-24,0 24,-25 0,25 24,0 1,-25 0,24 25,1-50,-25 24,50-24,-25 0,-1-24,1-1,25 0,-25-49,-1 24,26-24,-50-26,25 1,-25 25,0-1,0 1,0 24,-25 26,25 48,-25 26,25 0,0 49,-25-25,50 50,-25-25,0 1,25-1,-25-50,0 26,0-50,0-25,-25-25,0 0,1-49,-1 24,-25 0,25-24,25 24,0 26,0-1,25 0,0 25,25 0,-1 0,1 0,-1 0,1 0,24 0,-49 0,25 0</inkml:trace>
  <inkml:trace contextRef="#ctx0" brushRef="#br0" timeOffset="324375.5533">10914 14436,'25'0,"-25"-24,25-26,-1-25,1 1,0-25,-25 0,25-1,0 1,-25 25,0-1,0 51,24-1,-24 50,25 24,-25 26,25-1,0 25,0 0,24 1,1-1,0-25,24-24,-24-25,-1-50,1 0,-25-25,-1-49,-24 0,0-50,0 0,-24 1,24 24,-25 0,25 24,-25 26,25 24,0 50,0 0,25 25,0 25,-1-25</inkml:trace>
  <inkml:trace contextRef="#ctx0" brushRef="#br0" timeOffset="324673.5703">11906 13940,'0'25,"-25"0,25 0,0 24,0 1,0-1,25 1,0 0,0-26,0 1,-1 0,26-50,-25 25,0-49,-1-1,-24 0,25-24,-25 24,0-24,0 24,-25 26,25-1,0 25,0 0</inkml:trace>
  <inkml:trace contextRef="#ctx0" brushRef="#br0" timeOffset="324976.5876">12129 14337,'0'0,"0"-25,25 0,0 1,0-26,0 0,-25 1,25 24,-25 25,0 0,0 0,24 0,1 25,-25 0,25-1,0-24,-25 25,49-25,-49 0,25 0,0 0,-25 0,25 25,-25 0,0 0,0-1,25-24,-1 25,1-25,0 0</inkml:trace>
  <inkml:trace contextRef="#ctx0" brushRef="#br0" timeOffset="325762.6326">13022 13345,'0'0,"0"0,-24 0,24 0,-25 25,25 24,-25 1,0 49,0-24,1 49,-1 24,25-24,0 25,0-25,25 0,-25 0,24-49,1-1,-25-24,25-1,0-49,-25 0</inkml:trace>
  <inkml:trace contextRef="#ctx0" brushRef="#br0" timeOffset="326407.6695">13568 13692,'0'-25,"0"25,0-24,0 24,-25-25,1 25,-1 0,0-25,0 25,-24 25,24 0,0-1,0 1,25 25,25-1,0 26,0-26,24 26,1-26,24 26,-24-26,-1 1,-24 0,0-1,-25-24,-50 25,26-25,-26-1,-24 1,24 0,-24 0,24-25,0 0,1 0,24 0,25-25,0 0,25-24,0 24</inkml:trace>
  <inkml:trace contextRef="#ctx0" brushRef="#br0" timeOffset="327020.7045">14139 13692,'0'0,"0"0,0-25,0 25,0 0,-25 0,0-24,0 24,-24 0,24 0,0 0,25 24,-25-24,25 25,0 0,0 25,0-1,0 1,0 24,0 25,-25-24,25 24,-24 0,24-24,-25-1,25 1,25-26,-1 1,1-1,25-24,-25-25,24 25,-24-25,0 0,0 0,-25 0,0 0,0 0,0 0</inkml:trace>
  <inkml:trace contextRef="#ctx0" brushRef="#br0" timeOffset="327952.7576">14362 13940,'0'0,"0"0,0 0,0 0,0 0,0 0,0 0,0 25,0-25,0 25,0-25,0 49,-25-24,25 0,0 25,-25-1,25 1,0-25,0 24,0 1,0 0,-25-50,25 49,0-49,0 25,0 0,0-25,0 0,0 0,0 0,0 0,0-25,25 0,-25 0</inkml:trace>
  <inkml:trace contextRef="#ctx0" brushRef="#br0" timeOffset="328198.7719">14536 14089,'0'25,"0"-25,24 0,-24 0,0 0,0 0,0 0,0 0,0 0,0 25,0-25,0 24,0 1,0 0</inkml:trace>
  <inkml:trace contextRef="#ctx0" brushRef="#br0" timeOffset="328385.7826">14560 14536,'0'0,"0"24,0-24,25 0,-25 0,0 0,0 0,0 0,0 0,0-24,0 24,0 0,0 0,25-25</inkml:trace>
  <inkml:trace contextRef="#ctx0" brushRef="#br0" timeOffset="329120.8247">14858 13667,'0'0,"0"0,0 0,0 0,0 0,0 0,0 0,25 0,-25-24,25 24,-1 0,-24 0,25 24,0-24,0 0,0 25,-1 0,-24 25,25-26,0 26,-25 24,0-24,25 24,-25 1,0-1,0 1,0-26,0 1,0 0,0-1,0 1,-25-25,25-1,-25 1,0 0,1-25,-1 0,0 25,25-25,-25 0,0 0,25 0,0 0,-24 0,24 0,0 0,0 0,0 0,0 0,0-25,24 25,-24-25</inkml:trace>
  <inkml:trace contextRef="#ctx0" brushRef="#br0" timeOffset="329619.8532">15280 13370,'0'0,"0"0,0 0,0 25,24-25,1 24,0 1,25 25,-25 24,-1 1,1 24,-25 25,0 0,0 0,0 25,0 0,0-25,-25-25,25 0,-24-25,24 1,-25-50,25 24,0-24,0-25,0 0,0 0,0 0,0-25,0 0,0 1</inkml:trace>
  <inkml:trace contextRef="#ctx0" brushRef="#br0" timeOffset="378875.6705">7020 16371,'0'0,"25"25,-25-25,0 0,0 0,24 0,1-25,0 25,0-25,0 0,24 1,-24-26,25 25,-26 0,1 1,25-1,-50 0,25 0,-25 25,24 25,-24-25,-24 50,24-26,-25 26,25 24,0 1,-25-1,0 1,25 24,-25-25,1 26,24-26,-25 0,0 1,25-26,-25 1,25-25,-25 24,25-49,0 25,0-25,0 0,0 25,-24-25,24 0,0 0,0 0</inkml:trace>
  <inkml:trace contextRef="#ctx0" brushRef="#br0" timeOffset="379267.6926">6821 17388,'0'25,"-25"-25,1 0,24 0,0 0,0 0,0 0,24 0,1-25,25 25,24 0,1 0,24-25,0 25,-24-25,24 1,0 24,-25-25,1 0,-26 25,1-25,0 25,-26 0,-24-25,25 25,-25 0,25 0,-25 0,0 0,0 0,0 0,0 0,0 0,0 0,0 0,0 0,0 0</inkml:trace>
  <inkml:trace contextRef="#ctx0" brushRef="#br0" timeOffset="396616.6852">6772 10145,'0'0,"0"0,0 0,0 25,0 0,0 0,0 24,0 1,0 24,0 1,0-1,0 25,-25-24,25-1,0-24,0 24,0-49,0 0,0-1,25 1,-25-50,0 25,0-24,24-1,1-25</inkml:trace>
  <inkml:trace contextRef="#ctx0" brushRef="#br0" timeOffset="397300.7243">6871 10740,'0'0,"0"25,0-25,25 25,-25 0,0-25,25 25,-1-25,1-25,0 25,25-25,-26 0,-24-24,25 24,0-25,-25 25,0 1,0-26,0 50,-25-25,0 25,25 0,-24 25,-1 0,0 0,25 24,-25-24,25 25,-25-1,25 1,0-25,25 24,0-24,-25 0,25 0,0-25,-1 0,1 0,0-25,0 0,0 0,-1-24,1 24,0-25,0 1,-25-1,25 25,-25 0,24 1,-24-1,0 25,25 25,-25-1,0 1,0 0,25 0,-25 0,0-1,25 1,-25 0,25-25,-25 0,24-25,1 25,-25-25,25-24,-25 24,25 25,-25-25,0 25,0 0,0 25,25 0,-25 0,0 24,24-24,-24 0,0 0,0-1,0-24,25 25,-25-25,25 0,-25 0,25-25</inkml:trace>
  <inkml:trace contextRef="#ctx0" brushRef="#br0" timeOffset="397631.7433">7987 10195,'0'0,"0"-25,0 25,-25 25,0 0,25-1,-24 1,-1 25,0 24,0 1,25-1,-25 25,25-49,0 49,0-49,25 24,0-24,-25-26,25 1,0 0,-1-25,1 0,0-25,0 0</inkml:trace>
  <inkml:trace contextRef="#ctx0" brushRef="#br0" timeOffset="397985.7635">8359 10344,'0'0,"0"-25,0 25,-49 0,24 0,0 0,-25 0,26 25,-1-1,25 26,25-25,-1 24,1 1,25 0,-1-1,1-24,-25 25,24-26,-24 26,-25-25,-25-25,1 25,-26-1,25-24,-24 25,-1-25,0 0,26 0,-1 0,25 0,-25 0</inkml:trace>
  <inkml:trace contextRef="#ctx0" brushRef="#br0" timeOffset="398309.782">8607 10145,'0'25,"50"25,-25-1,-1 26,26-1,0 25,-26 0,1 1,25-1,-50 0,0-25,0 1,-25-1,0-24,0 0,1-26,-1 1,25 0,-25 0,0 24,25-49,0 25</inkml:trace>
  <inkml:trace contextRef="#ctx0" brushRef="#br0" timeOffset="432538.7398">20910 13618,'0'0,"0"-25,0 25,0-25,-24-24,24-1,0-24,-25-26,25 1,-25-50,25 0,-25-49,0 24,1-49,-1 25,0-26,0 1,0 0,0 25,-24-26,24 26,0 24,0 25,1 1,-1 24,0 24,0 26,-24 24,49 25,-50 50,25 0,0 0,1 25,-26-1,25-24,25 25,-25-26,25-24,0-24,0-51,25 1,-25-26,25-24,0-24,0-1,-25 25,24 25,-24-1,25 26,-25 49,25 25,0 25,0 49,-1 1,1 24,0 0,25 25,-26-25,1-24,-25-1,25-24,0-25,-25-25,0-25,0-50,0 1,-25-25,0-25</inkml:trace>
  <inkml:trace contextRef="#ctx0" brushRef="#br0" timeOffset="433880.8166">19893 7689,'-24'-74,"-1"0,-25 24,1 0,-1 1,-24 24,24 0,-25 25,1 25,-25-25,24 25,26 0,-1 24,1 1,49-1,0 1,24 0,26 24,24 0,1 1,24-1,-25 1,1-1,-1-24,-24 24,-50 1,0-26,-25 26,-24-1,-1-49,-25 24,26-49,-1 0,1-24,24-26,25-24,0-26,25 26,24-25,-24-25,25 0,-1 24,1-24,-25 25,0 25,-1-25,1 24,-25 1,0 24,0 25,25 25,-25 0,0 25,25 25,-25 49,25-25,-1 50,-24-24,25 48,0-48,-25-1,25 0,-25-24,0-26,0-24,0 0,0-25,25-50,-25 25,24-24,1 24,0-25,0 1,24 24,1 25,0 0,-1 0,1 25,-25 0,-1 24,1-24,-25 0,-25 24,1-24,-1 0,0 0,0-25,-24 0,24-25,0 0,0-24,25 24,25-25,-25 25,25 1,0-1,24 25,-24 0,0 25,0-1,-1 26,1-25,0 24,-25-24,25 0,-25-25,25 0,-25-50,24 1,1-26,-25 1,25-50,-25 25,25-25,-25 0,0 24,0 1,0 50,0-1,0 50,0 25,0 49,0-24,25 49,-1 0,-24-24,25 24,-25 0,0-25,0-24,0-25,0 0,-25-25,25-25,-24 0,24-25,24-24,-24 49,25-24,25 24,-1 0,-24 25,25 25,0 24,-26 1,1 0,0-1,0 1,0 0,-1-1,1-24,-25 0,0-25,0 25,0-1,-25 1,1 0,-51 0,26-25,-1 0,-25-25</inkml:trace>
  <inkml:trace contextRef="#ctx0" brushRef="#br0" timeOffset="433997.8233">20117 7516,'0'0,"0"0,0 0,0-25,24 0,1-24</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08.92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 1109 53,'-3'16'37,"9"-3"-2,5 6 0,7 4-15,9 8-15,4 5-2,8 5 0,5 2-1,2 3 1,-1-4-1,-3-3 1,-8-10 1,-4-6 0,-11-15-1,-10-8-1,-12-12 0,-10-12 0,-12-13 0,-4-9 0,-7-12 0,-5-7 0,1-1 0,7 3-1,6 1 1,13 3-1,14 6-2,14 9 0,17 11-4,10 3-4,18 14-14,1-4-18,7 6 2,-3 3-2,-2 5 2</inkml:trace>
  <inkml:trace contextRef="#ctx0" brushRef="#br0" timeOffset="330">743 958 51,'7'34'38,"7"-5"-1,4-5 1,3-14-14,14 0-10,-3-14-6,7-3-2,-5-10-2,0-7-1,-9-5-1,-5-3 0,-12 0-1,-15 0 0,-14 7-1,-11 8 0,-12 12 0,-6 12 1,-3 16-1,-1 13-1,7 15 2,11 12-1,14 4 0,14 3 0,15-4 1,16-6-1,10-9 0,12-10 1,5-15-2,4-14-1,2-11-4,-3-19-5,5-11-24,-12-12-6,2-10 2,-5-14-2</inkml:trace>
  <inkml:trace contextRef="#ctx0" brushRef="#br0" timeOffset="690">1531 36 72,'13'-30'37,"1"24"0,-8 26 0,0 26-26,-7 19-6,-1 23-2,-8 17 0,1 14-1,-4 7 0,5 1-1,1-3 0,6-8-1,2-13-1,1-18-4,11-11-13,-1-22-20,-3-18 0,-4-20-1,-5-14 1</inkml:trace>
  <inkml:trace contextRef="#ctx0" brushRef="#br0" timeOffset="920">1225 636 93,'21'-2'39,"22"8"0,18 7-8,9-1-24,10 7-1,0 3-2,-6 9-1,-11 4-1,-12 9-1,-19 2 0,-15 9-1,-13 2 0,-6 2 0,-1-1 0,1-3 0,6-6 0,7-9 0,12-10 0,8-10 1,7-13-1,6-9 1,1-13 0,0-11 0,-7-13 0,-5-9 0,-8-8-1,-7-5 1,-8 0-1,-6 1-1,-4 5 1,-5 5-2,-1 10-2,-1 5-2,6 18-8,-9 5-24,10 12-1,0 0-1,10-1 0</inkml:trace>
  <inkml:trace contextRef="#ctx0" brushRef="#br0" timeOffset="1419">2367 989 55,'3'13'34,"2"8"0,-1 5 1,0 0-19,7 10-9,-1-1-2,3 2-1,-2-6 0,3-3 1,-3-11-2,2-12 1,-3-15-2,0-10 0,-5-13 0,-2-7 0,-4-8 0,-1-4 0,-2-1-1,1 5 1,0 8-1,4 6 0,6 10-1,4 6 0,9 5-3,4 4-3,14 3-30,-2-1-3,8-2 0,3-7-1</inkml:trace>
  <inkml:trace contextRef="#ctx0" brushRef="#br0" timeOffset="2497">2869 1178 48,'0'0'35,"0"0"2,0 0-3,0 0-14,5-24-7,5 9-3,-7-8-3,6 0-1,-1-6-1,0 0-1,-1-1 0,1 1-2,-3-2 0,0 5 0,-1 1 0,-2 5-1,-1 5-1,-1 15-1,0 0 1,11 17-1,-4 10 0,4 8-1,6 9 1,5 4 0,7 1 0,5-3 0,4-8 1,1-6-1,1-12 2,-1-9-1,-4-12 2,-2-11-1,-8-9 1,-6-9 0,-9-8 0,-7-7 0,-4-6 0,-4 0-1,-2-1-2,-2 1-1,3 5-5,1-4-19,13 8-15,10 1 0,11 3 0,14-1 0</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11.97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356-2 45,'-45'3'35,"4"7"1,4 10-2,0-2-17,12 20-4,-4 5-4,8 14-1,-4 8-2,7 14-2,-1 9-1,2 8 1,0 3-1,4 2-1,3-6-1,8-3 1,4-9-1,9-9-1,7-12 1,7-11 0,10-10-1,8-11 0,8-10 1,5-9-1,4-13 1,2-13 0,-2-10 0,2-7-1,-7-11 1,-9-5-1,-10-4 1,-12 0-2,-15 4 1,-13 4 0,-14 8 0,-13 10 0,-10 14 0,-5 12 0,-4 11 0,1 12-1,5 11 1,9 7 0,8 6 0,11 1 0,14 2 0,14-5 0,11-3 0,10-8 0,8-9 0,10-7 0,3-10 1,2-10-1,0-9 0,-3-9 1,-5-6-1,-5-7 1,-7-5 0,-7-5-1,-6-1 1,-5 5-1,-7 4 1,-3 6 0,-3 8-1,-5 21 0,0 0 0,4 24 0,-4 7 1,-1 6-2,-1 6 1,1 5 0,1-3 0,0-8 0,3-7 0,3-7 0,3-10-1,4-11 1,7-11 0,4-13 0,2-8 0,4-9 0,1-5 0,0-4 0,-2 3 0,-2 7 0,-4 11 1,-2 15-1,-2 15 0,-3 14 1,-1 13-1,-2 10 1,1 6-1,0 2-1,2 2 0,0-7-2,2-3-3,-4-14-7,8-3-28,-4-14-1,1-10 1,1-12-1</inkml:trace>
  <inkml:trace contextRef="#ctx0" brushRef="#br0" timeOffset="897">1813 242 72,'3'-18'39,"-3"18"-2,-15 2 2,1 24-31,-11 12-3,-3 20-2,-5 19 1,-1 15-1,-5 16 0,6 7 0,3 1 0,6 0 0,5-9-1,10-7 0,7-16-2,5-10 0,11-16-3,0-16-1,11-8-5,-2-21-20,11-7-12,2-15 1,3-9-1</inkml:trace>
  <inkml:trace contextRef="#ctx0" brushRef="#br0" timeOffset="1226">2207 830 68,'1'-15'39,"-6"1"-2,-8 0 1,-15 0-29,-1 7-5,-7 3-1,-4 10-2,1 6 1,7 10-1,9 8 0,14 6 0,11 7-1,11 5 1,12 1-1,7 1 0,4 0 1,2-5-1,-8-6 1,-9-4 0,-10-7 0,-11-5 0,-12-7 0,-10-6 0,-10-7 0,-9-2-1,-2-3-1,-3-6 0,5-1-2,0-4-3,15 3-4,1-9-16,16 2-12,13-4 0,10-2-1,11-4 2</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38.44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161 1077 71,'0'0'39,"9"0"0,6-3-3,-1-13-27,11-1-3,1-11-1,4-7-1,-2-7 0,0-3-1,-7-6-1,-6 0 1,-9 3-1,-8 7-1,-13 12 1,-10 19-1,-10 17 0,-10 22-1,-3 27-1,-4 24 1,1 23-1,7 16 2,9 8-2,14 2 1,16-8 0,14-12 1,15-19-1,14-24 0,13-26-1,6-30-3,11-19-12,-3-36-26,4-22 2,-6-31-1,1-26 1</inkml:trace>
  <inkml:trace contextRef="#ctx0" brushRef="#br0" timeOffset="329">709 0 75,'0'0'41,"-18"16"0,13 43 2,-7 24-26,8 27-9,-5 23-3,3 19-1,0 12-2,2 0 0,4 0-2,1-11 0,2-16-1,0-14 0,2-23-2,-3-23-5,6-14-26,-7-22-9,0-23 2,-1-18-2</inkml:trace>
  <inkml:trace contextRef="#ctx0" brushRef="#br0" timeOffset="594">963 1292 75,'12'5'40,"-7"4"-1,-1 8 2,-8-5-26,2 14-11,-4 4-1,3 3-2,1 1 0,1 0-1,1-3 0,1-10-5,9 2-16,-10-23-19,15-3 1,-9-20-2,6-10 1</inkml:trace>
  <inkml:trace contextRef="#ctx0" brushRef="#br0" timeOffset="796">1029 793 100,'-9'-5'39,"9"5"-2,-13 0-8,13 0-63,0-12-6,10-2 2,6-7-3</inkml:trace>
  <inkml:trace contextRef="#ctx0" brushRef="#br0" timeOffset="932">1618 259 55,'25'-35'39,"-16"6"0,-12 11 1,-15 2-13,-6 17-16,-11 9-6,-1 17 0,-5 17-2,2 20 0,0 19-1,8 19 0,3 17-1,9 16 1,6 9-2,9 4 1,6 2-1,7-3 0,1-4-2,2-11 2,0-11-3,-2-15-3,0-3-11,-8-20-26,-3-11 2,-9-24-2,0-18 2</inkml:trace>
  <inkml:trace contextRef="#ctx0" brushRef="#br0" timeOffset="1207">1164 1571 87,'31'-34'40,"13"15"-1,11 8-6,1-1-64,9-1-4,1 2-3,-4 0-3</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2.97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464 408 82,'4'-36'40,"-9"-5"-1,-6 3 1,-12-2-31,-8 8-5,-11 6-1,-8 10-2,-8 8 0,-1 14 0,-1 13 0,6 11 0,12 12-1,17 10-1,18 10 0,18 4 1,20 7-1,16 0 1,14-5-1,8-2 1,0-6-1,-7-7 2,-9-9-1,-13-8 1,-18-8 0,-18-8 0,-20-6 0,-12-6 0,-15-8 0,-6-4 0,-6-5-2,0-3 1,3-1-3,6-3-2,15 9-13,5-9-22,17 2 0,10-2-1,16 1 2</inkml:trace>
  <inkml:trace contextRef="#ctx0" brushRef="#br0" timeOffset="624">1023 32 71,'-17'4'37,"-7"-3"-1,-7-5 1,-1 1-28,-9-4-6,-1 1-2,0-2 1,3 4 0,6-1-1,10 6 1,7 4-1,11 10 0,7 12-1,6 14 1,4 17-1,-3 16 0,-1 16-1,-4 12 1,-7 13-1,-4 3 1,-7 2-1,-4-7 1,0-9-1,1-13 0,6-14 1,6-14 0,6-16 0,7-14-1,7-12 0,4-13-1,5-7-3,-3-14-11,6-2-22,-1-10 1,2-6-1,-2-5 1</inkml:trace>
  <inkml:trace contextRef="#ctx0" brushRef="#br0" timeOffset="1489">1123 506 71,'-14'2'37,"-6"5"-2,-2 6 2,-8 6-30,6 11-4,0 9-2,5 7-1,3 6 1,12 4 0,12-6 0,12 0 2,10-12-1,12-6 0,8-19 0,7-8 0,4-15 0,0-10-1,-5-11 1,-7-9-2,-11-7 1,-10-4 0,-17-2 1,-10 4 0,-12 3-1,-10 7 0,-9 9-2,-5 6-2,1 14-6,-5 1-29,11 8-1,3-1 0,9 0-1</inkml:trace>
  <inkml:trace contextRef="#ctx0" brushRef="#br0" timeOffset="1841">1595 146 98,'37'-11'41,"5"4"0,-2-3-1,4 4-35,-5 5-3,-2 6-2,-5 10 0,-6 8 0,-3 13-1,-4 9 0,-2 16-1,-5 9-1,0 12-1,-4 5-1,2 10 0,-4-1 0,2 2 0,0-4 1,-2-7 2,-4-6 2,-4-10 1,-6-9 2,-12-15 1,-6-8 0,-10-15 0,-5-9-1,-11-12 0,0-8-1,-1-8-1,4-6-2,9-1-3,5-12-6,19-1-30,5-2 2,19 1-3,10-6 3</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5.34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0-3 80,'18'3'40,"-2"12"-1,2 16 1,-7 9-25,2 20-10,-7 11-3,0 10 0,-6 5-1,-1 0-1,-2-3 0,-2-11-3,4-9-5,-8-19-22,12-9-11,-3-15 1,6-9 0</inkml:trace>
  <inkml:trace contextRef="#ctx0" brushRef="#br0" timeOffset="213">127 1031 95,'-3'35'42,"-1"-7"0,5-4-1,-5-10-32,5-3-5,-1-11-2,1 11-1,-1-11-2,0 0-3,8-15-7,-5-1-30,6-5 0,-3-8-1,8-4 0</inkml:trace>
  <inkml:trace contextRef="#ctx0" brushRef="#br0" timeOffset="463">460 590 110,'15'5'41,"8"1"1,-3-15-5,8 3-35,4 0-1,6-2-1,1 2-1,3-4-1,4 4-5,-8-13-21,4 7-12,-6-6-1,0 5 0,-11-3 1</inkml:trace>
  <inkml:trace contextRef="#ctx0" brushRef="#br0" timeOffset="702">577 805 108,'23'-1'41,"13"1"0,1-11-11,6 5-25,4-1-5,-2 0-3,-1 6-9,-10-5-28,5 0-1,-6-7 1,0-2-1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6.34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396 244 70,'10'-56'41,"-10"2"-2,-4 11 2,-11-1-18,-6 19-16,-11 7-3,-6 13-2,-4 12 0,1 15-1,6 14-1,7 13 1,15 11-1,13 11 1,17 5-1,15 8 0,13 0-1,9-1 1,4-4 0,-1-5-1,-6-5 0,-10-9 1,-15-6 0,-16-7 0,-21-8 0,-15-9 0,-16-7 1,-12-9-1,-7-10 0,-6-8 0,1-9-1,3-7-1,10-6 0,8-8-4,19 1-5,6-10-26,28-1-4,11-5 2,22-1-2</inkml:trace>
  <inkml:trace contextRef="#ctx0" brushRef="#br0" timeOffset="463">1092 100 92,'-16'-17'39,"-4"3"0,-8-9-12,1 10-18,-10 2-5,0 4-1,0 4-2,1 7 0,6 9 0,8 12 0,6 10-1,8 12 1,5 11-1,3 12 0,2 11-1,1 7 1,0 3-1,0 0 1,0-3-1,1-4 1,2-7-1,3-9 1,2-9 0,4-8 1,0-11-1,4-7 0,0-9-1,-1-10-1,3-5-3,-3-11-4,6 1-13,-7-13-17,5-4 1,-2-8-1,4-4 2</inkml:trace>
  <inkml:trace contextRef="#ctx0" brushRef="#br0" timeOffset="836">1220 419 80,'0'0'41,"0"0"-2,-5 22 1,0 1-28,7 11-8,-2 8-1,2 8-1,2 3-1,-2 0 0,1-2 0,1-6-1,1-7-1,-1-8-1,2-6-3,-6-24-7,14 7-29,-14-7 2,18-16-2,-9-6 2</inkml:trace>
  <inkml:trace contextRef="#ctx0" brushRef="#br0" timeOffset="1097">1486 185 91,'16'-6'39,"6"6"2,-1-1-2,7 3-32,0 6-5,1 8 0,0 10-2,-1 6 0,2 9 0,-4 7 0,0 4 0,-1 6 0,-3 1 0,0 0-1,-4-1 1,-4-3 0,-4-2 0,-3-5 0,-4-5 0,-4-2 2,-7-8 0,-5-5 0,-10-9-1,-4-5 1,-4-6-1,-2-6-1,-2-4-1,0-7-1,6 0-4,3-11-9,18 4-26,5-7 1,15-2 0,8-4 0</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7.84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73-3 99,'7'10'41,"-7"-10"0,-9 18 0,-3-13-34,1 1-4,2 1-3,-2-4 0,11-3-2,-17 6-1,17-6-6,-10-1-27,10 1-5,0 0 1,10-10-1</inkml:trace>
  <inkml:trace contextRef="#ctx0" brushRef="#br0" timeOffset="200">35 352 101,'-4'31'41,"4"-5"1,-1-13 0,5 0-35,-4-13-4,0 0-2,10 6-8,-10-17-33,8-4-2,0-9 1,10-7-2</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51.53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327 1051 17,'-55'30'26,"10"1"0,-2-7-2,7-6-11,8 5-2,-2-7-2,10 5 1,0-7-1,12 8 2,-1-6-1,11 9 1,2-2-4,10 2-2,2 1-2,9-1-1,5-2-1,6-4 1,1-9 0,1-6-1,-4-14 2,-2-12-2,-7-12 2,-7-12-1,-11-10 0,-10-10-1,-15-6 1,-6-1 0,-5 3 0,0 6-1,1 7 0,8 9 0,11 5-1,16 11 0,23 8-3,12 4-2,21 9-6,3-4-19,16 6-9,5 1 0,4 8-1</inkml:trace>
  <inkml:trace contextRef="#ctx0" brushRef="#br0" timeOffset="406">886 1052 56,'20'29'35,"6"-7"1,1-20-8,8-1-11,-10-17-7,1-5-3,-12-14-2,-8 0-1,-13-4-1,-8 4 0,-11 5-1,-9 10 0,-7 11-1,-1 18 1,3 14-1,8 14-1,9 13 0,13 5-1,13 7 1,12 1 0,10-2-1,9-6 0,6-9-2,2-15-2,7-10-13,-5-20-20,0-23 0,-2-18-1,3-20 1</inkml:trace>
  <inkml:trace contextRef="#ctx0" brushRef="#br0" timeOffset="695">1563 110 62,'13'-67'38,"-2"28"-1,-2 34 2,-9 25-24,6 33-8,-6 23-3,0 22-2,-1 15-1,-1 11 0,0 1-2,-1-6-1,1-6-1,-1-16-2,3-16-1,-4-23-2,4-12-3,-10-24-5,6-7 1,-14-24 3,1-7 6,-7-15 4,-1-12 5,2-2 3,-3-10 4,12 9 5,0-3 2,19 13-3,5 0-3,17 16-4,6 6-2,9 15-2,1 9-1,2 10 0,-2 8-1,-6 7-1,-7 5 0,-5 1-1,-4 3 0,-2-6 1,2-4 0,1-7-1,5-10 2,8-8-2,1-12 1,2-9 0,-1-11 0,-2-9 0,-5-9-2,-9-8 0,-7 2-2,-13-5-3,2 15-7,-12-5-14,1 20-10,-2 9-1,10 13 3</inkml:trace>
  <inkml:trace contextRef="#ctx0" brushRef="#br0" timeOffset="1185">2177 1020 51,'14'22'37,"0"-6"1,-14-16 0,16 7-16,-17-19-11,2-2-5,-3-7-1,1 0-2,1 2 0,3 2-2,5 7 0,8 5 0,4 7-1,9 4-1,4 1-1,4-3-3,5 4-7,-5-9-28,7-5 2,-5-8-2,0-4 1</inkml:trace>
  <inkml:trace contextRef="#ctx0" brushRef="#br0" timeOffset="1561">2618 1178 64,'8'-10'40,"2"-3"-1,-1-7 2,5 0-25,-8-11-8,5 2-2,-4-5-2,1 4 0,-1 1-1,1 4 0,-2 4-1,0 5-1,-6 16 0,21-10-1,-8 16 0,6 4 0,0 4-1,6 1-1,4 1 1,2-1 0,3 0 0,-1-6 0,0-5 1,-2-5 0,-3-6 1,-3-5 1,-5-6-1,-6-5 0,-5-9 0,-6-4-1,0-4-1,-6-6-2,7 4-7,-8-8-30,12 3-1,3-1 0,12 6-1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2:53.68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0 648 82,'30'-16'41,"4"-13"-2,7-9 0,-3-14-33,7-8-2,-3-3-1,-1-4-1,-7-1 0,-3 5 1,-7 3-1,-3 11 1,-7 9-1,-4 10 0,-5 17-1,-5 13-1,1 22 0,-5 10 1,-1 16-1,-1 8-1,1 9 1,-2 12 0,1 2-1,2 0 1,1-4 0,3-4 0,0-8-1,-1-7 0,1-7-1,0-9-1,2-5-4,-6-16-9,4 1-25,-7-6 1,1-1-1,-4-3 1</inkml:trace>
  <inkml:trace contextRef="#ctx0" brushRef="#br0" timeOffset="357">56 1153 65,'13'10'42,"11"-10"-1,15-3 1,3-12-23,16 2-10,2-2-5,3-1-1,-1 0-2,-5 3-1,-6 2 0,-6 1 0,-6 3 0,-5 2 0,-7 1-1,-6 0-2,-3 4-3,-18 0-22,11-8-13,-11 8 0,0 0-1,-15-6 1</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0:40.06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106 814 74,'-9'19'41,"8"2"-3,2-4 3,10-1-34,2-2-4,5-3-1,4-4 0,4-5 0,1-10 0,2-5 0,-2-8 0,-2-5-1,-7-8 2,-6-2-1,-11-1-1,-9 4 0,-12 8 0,-8 9-1,-9 16-1,-6 16 1,0 20-2,-2 19 1,6 15 1,8 13-1,11 9 0,10 5 0,11-6 1,11-5 0,10-10 0,10-14 0,8-13-1,4-13-1,4-19 0,1-19-5,8-8-19,-9-26-15,2-14 0,-6-18 0,1-18 1</inkml:trace>
  <inkml:trace contextRef="#ctx0" brushRef="#br0" timeOffset="388">637 0 79,'-3'13'41,"3"31"-1,-4 20 1,6 20-32,-5 19-5,2 17-2,-2 7 1,1 5-3,0-3 0,3-8 0,2-10-2,-3-15-2,3-15-2,-6-23-10,7-8-25,-3-19 1,3-15-2,-4-16 1</inkml:trace>
  <inkml:trace contextRef="#ctx0" brushRef="#br0" timeOffset="606">957 796 60,'21'-13'41,"-21"13"0,0 0-1,-5 21-18,-7 9-16,-1 7-5,1 6 0,5 11-1,2 2 0,10 2 0,4-1 0,1-7 0,2-7 0,-4-6 1,-3-4 0,-7-12-1,-7-3 1,-10-7 0,-4-8-1,2 3 0,-3-5 0,4 0 0,5-6-1,15 5 0,0 0 0,13-21 1,16 4-1,10-5 1,7-7 0,7-11 0,6-7 0,1-12 0,-5-4 0,-3 2 0,-10 0 0,-9 4 1,-8 9-1,-9 6 1,-8 15-1,-10 15 1,2 12 0,-22 32-1,6 7 0,-1 15 1,2 8 0,1 8-1,7 8 1,5-3-1,6-6 1,6-10-2,5-8-1,7-12-6,-3-13-33,13-14 0,-3-24 0,5-13 0</inkml:trace>
  <inkml:trace contextRef="#ctx0" brushRef="#br0" timeOffset="1226">1820 671 74,'5'14'42,"-4"-4"0,1 2-1,-2-12-23,0 0-17,0 0-4,-10 8-3,10-8-9,0 0-27,-1 12 2,1-12-2,0 0 2</inkml:trace>
  <inkml:trace contextRef="#ctx0" brushRef="#br0" timeOffset="1435">1861 1143 94,'5'19'42,"-5"-19"0,6 11-1,-6-11-38,0 0-4,0 0-4,-6-12-29,6 12-8,0-18 0,5-3-1</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2T17:17:26.748"/>
    </inkml:context>
    <inkml:brush xml:id="br0">
      <inkml:brushProperty name="width" value="0.05292" units="cm"/>
      <inkml:brushProperty name="height" value="0.05292" units="cm"/>
      <inkml:brushProperty name="color" value="#FF0000"/>
    </inkml:brush>
  </inkml:definitions>
  <inkml:trace contextRef="#ctx0" brushRef="#br0">8210 5234,'25'-50,"0"1,-25-1,25 25,0 0,-25 1,0-1,-25 25,0-25,-49 25,-1 0,-24 25,0 0,-25-1,-25 26,25 24,25 1,-1 24,51 0,49 25,0 0,74 25,25 25,50-1,0 1,25 24,24 1,-49-1,25 26,-50-26,-25 0,-50-24,-49 0,-24-25,-51-25,-24-50,-25-24,0-50,0-50,0-49,25-50,24 0,50-49,25-26,25 1,50-25,-1 0,25 25,25 0,-24-1,-1 51,-25-1,1 25,-26 25,-24 0,0 50,-25 24,0 25,0 1,25 24</inkml:trace>
  <inkml:trace contextRef="#ctx0" brushRef="#br0" timeOffset="555.0317">9748 5829,'25'99,"49"50,-49 0,25 0,-50 24,25 26,-25-1,-25 1,0-1,0-24,-24-1,-1-24,25-25,-24-24,24-51,0 1,25-75,0 0,25-49,24 24,1-49,24 24,1 1,24 0,0 49,25 0,-24 25,-1 25,-25 0,-24 24,-25 1,-25 24,-25 1,0-1,-25-24,-49-1,50 1,-26-25,1-25,24 0,25-50,25 25,50-24,-25-1,49 0,1 26,24-1,0 50,-25-25,26 49,-51 1,26 0,-51-1,1 1,0-1,-25-24,25-25,-25-49</inkml:trace>
  <inkml:trace contextRef="#ctx0" brushRef="#br0" timeOffset="1143.0654">11361 6449,'24'-25,"-24"25,0 50,-24 0,24 74,0 0,0 25,0 24,0 26,-25-1,25 0,0 26,0-26,25-24,-25-1,0-49,0-24,0-26,0-49,0-25,-50-50,25 1,0-51,-24 1,-1-25,0 25,26 0,-26 0,50 49,0-25,0 26,50 24,-1 0,26 0,-1 1,25-1,1 25,24-25,-25 25,0 0,-25 0,-24 0,-25 0,-25 25,-25 24,-25-24,26 0,-26 25,25-1,0 1,25 0,25-1,25 1,-1-25,26 24,-26-24,1 0,-25 0,-25-1,-25-24,0 0,-24 25,-1-50,-24 1,-1-26,1-49</inkml:trace>
  <inkml:trace contextRef="#ctx0" brushRef="#br0" timeOffset="1300.0739">10914 6623,'0'25,"0"-1,-25 1,0-25,25 50</inkml:trace>
  <inkml:trace contextRef="#ctx0" brushRef="#br0" timeOffset="1581.09">7789 9748,'74'50,"50"-25,75-1,98-48,1 24,49-25,50 0,25 0,24 0,-49-24,25 24,-50 25,-25-25,-24 50,-51-25,-48 0,-51 25,-24 0</inkml:trace>
  <inkml:trace contextRef="#ctx0" brushRef="#br0" timeOffset="19955.1414">17512 4688,'0'0,"0"0,0-25,0 25,0 0,0 0,-25 0,25 0,-25 0,1 25,24 0,-25 0,-25 49,25-24,1 24,-1-24,0 24,25-24,0-1,0-24,25 0,0-50,-1 0,1-24,25-1,-25 1,24-26,-24 26,0-1,-25 0,25 25,-25 50,0 0,25 25,-25-1,0 1,24 24,1-49,0 25,-25-25,50-25,-26-25,26-25,-25 1</inkml:trace>
  <inkml:trace contextRef="#ctx0" brushRef="#br0" timeOffset="20153.1527">17934 4142,'-25'50,"25"-25,-25 49,25-24,0 49,-25 0,25-24,0 24,-24-25,24 1,0-26,24 1,-24-50,25 0,-25-25</inkml:trace>
  <inkml:trace contextRef="#ctx0" brushRef="#br0" timeOffset="20331.1629">18058 4192,'0'0,"25"50,-25-1,0 50,24-24,-24 49,0-25,25 0,0 1,-25-26,0-24,25-1,-25-49,0 0</inkml:trace>
  <inkml:trace contextRef="#ctx0" brushRef="#br0" timeOffset="20754.1871">18083 4887,'-25'-25,"25"0,0 0,25 0,-1 25,26-25,0 25,-26-24,26-1,-25 25,0-25,-25 0,0 25,0 25,-25-25,0 25,0 24,0 1,1 0,24-1,0-24,24 0,-24 0,50-25,-25 0,0 0,-1 0,1 0,0 0,0 0,0 25,-1-25,-24 0,25 0,-25 0,0 0,0 0,0-25,0 0,0-25,0 26,0-1,25-25,0 0,0 26,24-1,-24 0,0 0,0 25,24 0,-49 25</inkml:trace>
  <inkml:trace contextRef="#ctx0" brushRef="#br0" timeOffset="21287.2176">18827 5060,'0'25,"25"0,-25-25,0 0,24-25,1 0,-25 0,0-24,25-1,-25 25,25 1,0 24,-25 0,0 0,24 0,-24 24,0 1,25 0,-25-25,25 0,0 0,-25-25,25-24,-1 24,1 0,-25-25,25 1,-25 24,25 25,-25 0,0 25,25-1,-25 1,0 25,24 0,-24-26,25 1,-25 0,25-25,0 0,-25-25,49 0,-49 1,50-1,-25-25,0 25,-1 0,1 1,0 24,-25 0,0 24,25 26,-25-25,-25 25,25-26,0 1,0 0,-25-25,25 0,0 0,0-25,0-24,25-1</inkml:trace>
  <inkml:trace contextRef="#ctx0" brushRef="#br0" timeOffset="22077.2627">19670 4242,'25'74,"-25"0,25 1,-25-1,0 25,0-24,0-1,0 1,-25-50,0-1,25-24,0 0,0-24,25 24,0-50,-25 50,49-25,-24 0,0 25,0 25,0 0,-1 0,-24 0,25-1,-25 1,0 0,0-25,25-25,-25 25,25-25,-25 1,0-26,25 0,-1 25,-24-24,0 24,0 0,0 25,0 0,25 25,-25 0,0 24,-25 1,25 0,0-25,0-1,25 1,0 0,-25 0,25-25,0-25,-1 25,1-25,-25 0,25 25,-25-24,0 24,0 0,0 0,0 0,25 0,-25 0,25 24,-1-24,1 0,0-24,0 24,0 0,-1 0,1-25,-25 25,25-25,-25 25,0 25,25 0,-25-1,0 51,0-1,25 1,-25 24,0 0,24 25,-24-25,0 0,-24-24,24-1,-25 1,-25-50,25-25,1-25,-26-25,25-24,0-50,1-25</inkml:trace>
  <inkml:trace contextRef="#ctx0" brushRef="#br0" timeOffset="22221.271">20265 4316,'0'-74,"25"49,-25 0,0 25,0 0,25-25,-25 25,0 0,0 0,-25 0,25-25</inkml:trace>
  <inkml:trace contextRef="#ctx0" brushRef="#br0" timeOffset="22400.2812">19496 4539,'-24'50,"-1"-1,50 1,-1-25,26 0,0-25,24 0,-24-25,24 0,1-25,-26 1,1-1</inkml:trace>
  <inkml:trace contextRef="#ctx0" brushRef="#br0" timeOffset="32020.8314">17388 6424,'25'-24,"-25"-1,0 0,0 25,0 0,-25 0,0 25,25 0,-49 24,24 1,0 24,0 1,-24 24,49 0,-25 25,25-25,0 1,25-26,-1 0,1-24,25 0,-1-26,26-24,-26 0,26-24,-25-26,-1 0,-24-24,25 24,-50-49,24 25,-24-1,-24 1,-1 24,0 1,-25 49,26 0,-26 0,25 49,0 1,-24 24,49-24,-25 24,25 1,0-26,0 26,25-26,-1 1,-24-50,25 25,0-50,0 25,0-50</inkml:trace>
  <inkml:trace contextRef="#ctx0" brushRef="#br0" timeOffset="32394.8529">17810 6623,'0'49,"0"1,0 0,0-1,25 1,-25 0,49-50,-24 24,0-48,24-1,-24-25,25-24,-25-1,-1-24,1 25,-25-26,25 26,-25 24,0 1,-25 24,25 25,0 50,-25 24,25 0,0 26,0 24,-24 24,24-23,0-1,-25 0,25-25,0 0,0-25,0-24,0-25,0 0</inkml:trace>
  <inkml:trace contextRef="#ctx0" brushRef="#br0" timeOffset="32804.8763">18083 7962,'-25'25,"25"-25,-25 25,25 0,-25 0,50 24,-25 1,0-1,25 1,24 24,1 1,-25-1,0-24,-1-1,-24 1,0-25,-24 0,-26-25,0 0,1 0,24-25,0-25,0 1,25-1,0 0,0-24,25 24,0-24,0 24,0 1,-25-1,24 1,-24-1,0 25,0 0,0-24,0 24,0 0,0 25,0 0</inkml:trace>
  <inkml:trace contextRef="#ctx0" brushRef="#br0" timeOffset="33140.8955">17214 9327,'25'-25,"0"25,49-25,1 0,49 25,-25-25,25 25,0-24,0 24,0 0,-25 0,-24 0,-26 0,1 0,-25 0,-25 0,-25-25</inkml:trace>
  <inkml:trace contextRef="#ctx0" brushRef="#br0" timeOffset="33397.9103">16594 8706,'25'-24,"0"24,25 24,-26-24,26 25,0 0,24 0,-24 24,-26-24,26 0,-25 0,24 0,-24-1,0-24,-25-24,25-1</inkml:trace>
  <inkml:trace contextRef="#ctx0" brushRef="#br0" timeOffset="33599.9213">17041 8359,'-25'0,"0"50,-24-1,24 1,-25 0,1 24,-1 0,0 26,1-51,24 26,0-26,0-24,25 25,-24-50,24 0,0 0</inkml:trace>
  <inkml:trace contextRef="#ctx0" brushRef="#br0" timeOffset="35031.0035">17289 10120,'25'-24,"-25"-26,-25 50,0 0,0 0,-24 25,24 0,-25 24,25 26,1-1,24 0,0 26,24-26,26 25,-25-24,0 24,24-50,-24 26,0-26,-25 1,-25 0,25-1,-25-24,-24 0,-1-25,0 0,1-25,24 0,-25-24,26-26,-1 1</inkml:trace>
  <inkml:trace contextRef="#ctx0" brushRef="#br0" timeOffset="35147.0103">17190 10120,'74'-74,"-24"24,24 25,0-49,1 24,-25 1,-26 24</inkml:trace>
  <inkml:trace contextRef="#ctx0" brushRef="#br0" timeOffset="35389.024">17735 9971,'25'25,"-25"25,25 0,0-1,-25 1,0 24,0 1,0-1,0 0,0 1,0-1,0-49,0 25,0-50,25 0</inkml:trace>
  <inkml:trace contextRef="#ctx0" brushRef="#br0" timeOffset="35657.0395">18033 9847,'74'0,"1"25,-26 0,26 25,-26-1,-24 26,0-1,-25 1,-50 24,26-25,-1 25,0-24,0-1,25 25,25-49,0 0,24-26,26 1,24 0,-24-50,24 0,-25-24,1-1</inkml:trace>
  <inkml:trace contextRef="#ctx0" brushRef="#br0" timeOffset="36149.0675">18802 9351,'-149'-24,"-25"-1,-24 50,-25-25,0 24,-25 51,24-1,-49 50,25 0,25 50,0 24,24 1,51 24,24 0,49 0,50 26,50-51,25 25,74-49,49-1,26-49,49 1,25-76,24-24,26-25,-1-50,1-24,24-25,-49-50,-25-25,-1-24,-73-50,-1 24,-74-24,-49 0,-75 25,-25-25,-74 74,-50 1,-50 24,-49 75,-24 49,-51 50,-24 49,347-74</inkml:trace>
  <inkml:trace contextRef="#ctx0" brushRef="#br0" timeOffset="72037.1203">2431 12055,'0'-25,"25"0,-25 1,0-1,-25 25,25-25,-25 25,0 25,0 0,1 24,-26 26,0-1,26 25,-26 1,25-1,25 0,-25 0,25-24,25-1,-25-24,25-1,25-49,-1 0,1 0,24-25,-24-49,-1 24,26-24,-26 24,-24-24,0 24</inkml:trace>
  <inkml:trace contextRef="#ctx0" brushRef="#br0" timeOffset="72686.1574">2679 12477,'0'0,"-25"25,25 24,-25 1,25-1,0 26,50-26,0-24,-1 0,1-25,24 0,-24-25,-1 0,1-24,-25-26,-50 26,0-50,0 24,-24 1,-1-1,1 1,-1-1,25 26,-24-1,49 25,24 25,1 0,0 0,25 25,-1 25,1-1,-1 1,1 25,0-1,-1 0,-24 1,25-1,-26-24,1-25,0 24,-25-49,25 0,0-25,-1 1,1-1,0-50,0 1,0 24,-1-24,-24 49,25-24,-25 49,0 0,25 24,-25 1,0 25,25-1,0 1,-25-25,24 0,1-1,0 1,25-50,-25 25,-1-24,1-1,0 0,0 0,-25 0,0 25,0 0,25 25,-25 0,0 0,0 0,24 24,-24 1,0-25,25-1,0 1,-25-25,25 0,0 0,-1-25,1-24</inkml:trace>
  <inkml:trace contextRef="#ctx0" brushRef="#br0" timeOffset="73063.179">4192 12477,'0'74,"25"-24,-25 49,0 0,0 0,25 25,-25-24,0-1,0-25,0 26,0-76,0 26,0-50,-25 0,25-50,0-24,-25-25,25-25,-25-25,25-25,0 1,0 24,0 0,0 50,25-1,0 51,0 24,-1 0,1 50,25 0,-50 24,25-24,-25 50,0-26,-25-24,25 50,-50-51,50 1,-25-25,25 25,0-25</inkml:trace>
  <inkml:trace contextRef="#ctx0" brushRef="#br0" timeOffset="74033.2344">4465 12601,'49'25,"-49"-1,25-24,0-24,-25 24,0-25,25-25,-25 1,0-1,25 0,-25 1,24 24,-24 0,25 0,0 25,0 0,0 0,-1 0,26 0,-25 0,25-24,-26 24,1-25,0-25,0 25,-25 0,0 1,-25 24,0-25,25 50,-25-1,-24 1,24 25,0 24,25-24,0 24,0-24,25 24,0-24,0-25,-1-25,1 0,25-25,-25 0,24-24,-24-26,25 1,-26-1,1-24,0 25,25-1,-26 1,1 49,0 0,25 25,-26 25,26 0,-25 24,0 1,-1 24,1-24,-25 25,0-26,0 1,0-1,0 1,-25-50,25 25,-24 0,24-25,0-25,0 25,0-25,24 0,1 0,25-24,-25-1,24 1,1-1,-25 0,24 1,-24-1,0 0,25 1,-50 24,24 0,1 0,-25 25,0 0,0 0,0 0,0 0,0 0,0 0,25 25,-25 0,0 0,25 0,-25-1,25 26,-25 24,24-49,1 50,-25-26,25-24,-25 25,0-25,-25-1,25 1,-49-25,24 25,-25-25,1 0,24-25,-25 25,25 0,0 0,25 0,0 0,0 0,0 0,25-25,-25 1</inkml:trace>
  <inkml:trace contextRef="#ctx0" brushRef="#br0" timeOffset="75243.3037">2704 14163,'-25'-74,"25"74,0-50,0 26,-25 24,25 24,-25 1,25 25,0 49,0-25,0 51,0-1,0 24,0-24,0 0,25 0,-25-49,0-1,0-24,25-1,-25-24,0-25,-25-25,25-24,-25 24,0-49,1 24,-26 0,0 1,1-1,-26 50,26 0,-1 50,1-1,-1 1,25 24,25 1,25-1,0-24,0 0,49-26,0 1,1-50,-1 1,1-1,-1-25,1 0,-26 26,1-1,-25 0,-1 25,-24 25,25 24,-25 1,25-25,0 25,0-26,-1 1,1 0,25-25,-50-25,0 0,0-24,0-1,-50-49,25 24,-24-24,-1 25,1-25,24 24,0 26,25-1,25 50,0 0,-1 0,26 50,0 24,-26-24,51 24,-50 0,24-24,1 24,-25-24,-1-25,26 0,-25-25,0 0,-1-25,1 0,0-25,-25 1,25 24,-25 0,25 0,-25 25,0 25,0 25,24-1,-24 1,0-25,50 24,-50-24,25-25,0-25,24 1,-24-26</inkml:trace>
  <inkml:trace contextRef="#ctx0" brushRef="#br0" timeOffset="75410.3131">3820 14064,'0'25,"0"25,0-1,25 26,-25-1,0 1,0-1,0 0,0-49,0 25</inkml:trace>
  <inkml:trace contextRef="#ctx0" brushRef="#br0" timeOffset="75818.3366">4291 13990,'0'25,"0"24,0 26,0 24,0 25,0 0,0 0,0 25,0-25,0-25,0-25,0-24,-25 0</inkml:trace>
  <inkml:trace contextRef="#ctx0" brushRef="#br0" timeOffset="75936.3431">4167 15007,'0'-50,"-25"1,25 24,25-25,0 25,25 1,-1-26,26 50,-1-25,0 0,1-24</inkml:trace>
  <inkml:trace contextRef="#ctx0" brushRef="#br0" timeOffset="77831.4517">5159 14709,'25'25,"-25"-50,0 25,0-25,0 25,-25-24,25 24,-24 24,-1 1,0 0,-25 25,26-1,-1 26,25-26,0 26,25-51,-1 26,1-25,25 0,-1-25,1-25,-25 0,24 0,-24 0,0 25,-25 0,0 0,0 25,0 0,25 0,-25 0,25-1,-25 1,24-25,1 0,0-25,0 1,-25-26,0 25,0-24,0-26,0 26,0-1,0 0,25 1,-25 24,0 25,24 0,1 25,-25 24,25-24,0 25,24-25,-24 24,0-24,0 0,24-25,-24 0,0 0,0 0,0-25,0 0,-25 25,0 0,24 0,-24 0,-24 25,24-25,0 25,0 0,0-1,24-24,1 0,0 0,0-24,0-1,-1 0,1 0,0 0,-25 25,0 0,0 0,0 0,0 0,0 25,0-25,25 25,-25-25,25 0,-1 0,1 0,0 0,-25 0,25 25,-25 0,25 24,-25 1,24 49,-24-25,0 26,0-1,25-25,-25 1,0-1,0-24,0-25,0-25,0-50,0 0,0-49,-25-25,25 0,0-25,0-24,25 24,-25 25,0 25,0 24,25 26,-25 49,0 0,0 24,25 1,-25 25,0 24,0-49,0 25,0-1,-25-24,25 0,0 0,0-25,0 0,0 0,0 0,25 0,0 0,-25 0,24 0,1 0,0 0,0 0,0 0,-1 0,1-25,0 0,0 0,0 0,-25-24,24 24,-24-25,0 1,-24 24,24 0,0 25,-25 25,0 0,25 0,0 49,0-49,0 49,0-24,25-25,0 24,24-24,-24-25,0-25,0 0,24-24,-24 24,0-49,0 24,0-24,-1 24,-24 25,25 0,0 25,0 25,-25 0,25 25,-25-1,0 1,0-1,0 26,0-50,-25-1,25 1,0-25,25 0,-25 0,24-49,1-1,0 0,0-24,0 24,-1 1,1-1,0 25,0 25,0 0,-1 25,1 0,0 0,0 49,0-49,-1 49,-24-24,0 0,0-26,-24 26,-1-25,0-25,0 25,0-25,1 0,24 0,0 0,0 24,24-24,1 25,25-25,-25 25,-1-25,1-25,0 0,0 25,-25-49</inkml:trace>
  <inkml:trace contextRef="#ctx0" brushRef="#br0" timeOffset="78784.5061">6573 11013,'0'0,"-25"0,-24-25,-26 1,1 24,-50-25,-50 0,1 0,-51 0,1 1,-25-1,-25 0,0 0,-24 0,24 1,0 24,0 0,25 0,0 24,25 26,24 0,26 49,24 0,0 25,25 25,0 0,25 24,25 1,-1 0,25-1,26 1,-1-25,25-25,49 25,1-50,0 0,49-25,0 1,25-1,25-24,0-25,49 0,1-25,24 0,0 0,50-25,-25 0,50 0,-1 0,1-24,-25 24,25 0,-1-25,-49 26,0-1,-49-25,-1 25,-49-24,-25-26,0 26,-50-50,-24-1,-25-24,0-24,-25-1,0 0,0 0,-25 0,-25 25,25 25,-24 0,24 49,-25 1,26 24,-1 25,0 25,0 24,25-24,25 49,-25-24</inkml:trace>
  <inkml:trace contextRef="#ctx0" brushRef="#br0" timeOffset="79783.5634">5457 13469,'-25'-25,"0"25,-24-25,-1 25,-49-24,0-1,-25 0,-25 0,-25-24,-24 24,-1 0,-24-25,0 1,-25 24,25 0,-25 25,24-25,26 25,24 0,1 25,24 0,25 24,0 26,49 24,-24 0,25 75,-1 0,1-1,-1 50,26 1,-26-1,26 0,-1 0,50-49,0 0,50-25,-1-25,26-25,49-25,25-24,0-1,49 1,0-25,26 24,-1-24,25 0,0 0,25 24,0-24,0 25,24-1,-24-24,25 0,-1 0,-24 0,0 0,0-25,-25 0,-25-25,-24 0,-1 0,-24-25,-25 1,-1-26,-24-24,-24 0,-1 0,-25-50,1 25,-1-25,-24 0,-1-24,-24 24,-25 0,0 0,-50 0,26 1,-76-1,26 49,-50-24,-25 25,-24 25,-1-25,-49 49,-1 0,1 26,-25-1,0 25,0 25,25-1,0 1,-1 25,51-1,24 1,25 0</inkml:trace>
  <inkml:trace contextRef="#ctx0" brushRef="#br0" timeOffset="345573.7657">19298 14511,'0'-25,"-25"0,25 0,-25 25,1 0,-1 0,0 25,0 25,0-1,25 1,-24 24,24 1,0-1,0-24,24-1,-24 1,25 0,0-26,0-24,24 0,-24-24,0-1,25 0,-26-25,1 1,0-1,0 1,0-26,-1 26,-24-1,25 0,-25 1,25 24,-25 25,25-25,0 50,24-25,-24 25,25 24,-1-24,-24 0,25 0,-25 0,-1-1,1 1,0 0,-25-25,0 0,0 25,-50-25,26 0,-26 0,0 0,1 0,-1 0,1 0,-1 0,25 0,0 0</inkml:trace>
  <inkml:trace contextRef="#ctx0" brushRef="#br0" timeOffset="345850.7815">19893 14684,'25'-24,"0"-26,0 25,-25 0,25 1,-1-1,-24 0,25 25,0 0,0 0,0 0,24 0,-24 0,25 25,-26-50,1 25,-25-25,25 0,-25 1,0-1,-25-50,0 26,1-26,-26 1,25 24</inkml:trace>
  <inkml:trace contextRef="#ctx0" brushRef="#br0" timeOffset="346070.7941">20166 13022,'0'0,"0"0,25 50,-25-25,25 24,0 26,-25-25,49 49,-49-25,25 1,0-1</inkml:trace>
  <inkml:trace contextRef="#ctx0" brushRef="#br0" timeOffset="346339.8095">20687 12824,'25'74,"-25"26,25-1,0 25,-1 0,1 0,0 0,-25 0,25 0,0-25,-25-24,24-26,-24-24</inkml:trace>
  <inkml:trace contextRef="#ctx0" brushRef="#br0" timeOffset="346480.8176">20538 13742,'-25'-25,"25"0,0 25,50-25,0 1,-1-1,26 0,-1-25,1 1,24-26</inkml:trace>
  <inkml:trace contextRef="#ctx0" brushRef="#br0" timeOffset="347033.8492">21406 13519,'0'0,"0"0,25-25,-25-25,25 25,-25-24,0-1,25-24,-25 49,0-25,0 25,-25 1,25-1,-25 50,0-1,1 26,24 25,-25 24,25-25,0 50,0-25,25 1,-1-26,1 0,0-49,25 0,-26-25,26-25,0-24,-26-26,26 1,-25-1,0 1,24 0,-24 24,0 0,0 26,24 24,-24 24,25 1,-25 0,-1 25,1-1,0-24,0 0</inkml:trace>
  <inkml:trace contextRef="#ctx0" brushRef="#br0" timeOffset="347223.8601">22051 13221,'-24'74,"-1"50,0-24,25-1,-25 0,0-25</inkml:trace>
  <inkml:trace contextRef="#ctx0" brushRef="#br0" timeOffset="347387.8695">22299 13022,'25'50,"0"0,0 24,-50 1,50-1,-25 0</inkml:trace>
  <inkml:trace contextRef="#ctx0" brushRef="#br0" timeOffset="347546.8785">22200 12750,'0'-25,"0"0,0 25,25 25,0-25,0 25</inkml:trace>
  <inkml:trace contextRef="#ctx0" brushRef="#br0" timeOffset="347735.8894">22448 12948,'25'50,"-25"-1,25 1,0-50,-1 49,26-24,0 0,24 0,-24 0,-25-25,24 0,-24 25,0-1,-25 1,-25-25,0 25,0 0,-24 0</inkml:trace>
  <inkml:trace contextRef="#ctx0" brushRef="#br0" timeOffset="348036.9066">22895 12080,'0'-25,"25"50,-25 0,24-1,-24 76,0-26,0 50,0 0,0 0,25 25,-25-50,25 25,0-25,-25-24,25-50,-25 0,0-25,-25-25</inkml:trace>
  <inkml:trace contextRef="#ctx0" brushRef="#br0" timeOffset="348147.9129">22845 12849,'-25'-75,"25"26,0-1,25 25,0-24,25 24,-1 0,1 0,-1-24</inkml:trace>
  <inkml:trace contextRef="#ctx0" brushRef="#br0" timeOffset="348635.9408">23416 11137,'-25'0,"25"0,-25 50,0 0,25-1,0 50,-25 1,25 24,0 0,0 0,0 0,0 0,0-50,0 25,0-24,0-1,0-24</inkml:trace>
  <inkml:trace contextRef="#ctx0" brushRef="#br0" timeOffset="348825.9516">23391 12923,'0'50,"0"-25,0-25,25 24,-25-24,0 0,0 0,0 0,0 0,0 0,0 0,0-24,0-26,0 25</inkml:trace>
  <inkml:trace contextRef="#ctx0" brushRef="#br0" timeOffset="349102.9675">23738 11013,'25'0,"-25"25,0 25,0 49,0 0,-25 25,0 25,25 0,-25 24,1-49,-1 25,25-25,-25-49,25 24,0-49,0-1</inkml:trace>
  <inkml:trace contextRef="#ctx0" brushRef="#br0" timeOffset="349222.9744">23688 12799,'25'25,"-25"0,0 0,25-1,-25 1,25-25,-25 25,0-25</inkml:trace>
  <inkml:trace contextRef="#ctx0" brushRef="#br0" timeOffset="349736.0038">20365 15106,'-50'50,"0"24,1-24,-1-1,1 1,24 0,0-26,0 1,25 0,-25 0,25-25,50-25,-25 0,49-49,1-1,24-24,50-50,24 0,26-24,24-1,25 1,0 24,0 25,0 24,-25 1,-49 25,0 49,-50-25,-25 50,-25-24,-49 48</inkml:trace>
  <inkml:trace contextRef="#ctx0" brushRef="#br0" timeOffset="350427.0433">20141 14932,'0'0,"0"0,0 0,0 0,-24 25,24-25,-25 50,0-25,0 24,0 26,1-1,-26 0,25 26,0-26,-24 25,24-24,0-1,0 1,25-26,-24 1,24-50,0 25,24-50,1 25,0-25,0 0,24-24,26-1,-26 0,1 1,24-1,-24 25,0 1,-1-1,-24 25,0 0,0 25,-1-25,-24 24</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3:05.17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181 1446 20,'11'21'33,"-5"-10"-1,-6-11-6,-8-24-5,-11-14-3,6 3-5,-14-20-2,3-1-5,-7-11 0,6 4-2,0-1 1,10 9-2,5 5 0,9 0-2,8 5 0,10 6-2,12 5-4,3-3-8,13 8-27,0 0 1,8 6-2,0 1 2</inkml:trace>
  <inkml:trace contextRef="#ctx0" brushRef="#br0" timeOffset="290">667 917 55,'27'4'37,"6"-12"-2,1-15-3,6-7-25,-6-13-3,-2 0-2,-8-3-1,-9 5 0,-11 5 0,-11 11 1,-14 12-1,-9 15 1,-13 18-1,-3 15 0,-3 16 0,5 13-1,5 9 2,10 7-1,11-3 1,16-3-1,12-7 1,11-6 0,9-10-1,6-14-2,8-15-4,-4-20-16,5-8-17,1-16 0,1-18-2,2-20 2</inkml:trace>
  <inkml:trace contextRef="#ctx0" brushRef="#br0" timeOffset="610">1350-10 47,'1'-23'39,"-1"23"0,-6 14-1,-1 20-13,-2 30-20,-4 20-2,-2 23-3,-2 18 1,-1 18-1,3 5-1,-1-2 0,5-2-3,0-18-3,10-11-14,-2-26-17,3-19 0,-3-28-1,0-21 1</inkml:trace>
  <inkml:trace contextRef="#ctx0" brushRef="#br0" timeOffset="830">1121 774 77,'21'-38'41,"13"13"-2,7 3-8,11 15-24,4 4-3,5 11-2,-4 10 0,-3 10-2,-11 10 0,-7 10-1,-8 12 0,-9 6 1,-8 2-1,-5-1 2,-1-5-2,-1-1 1,3-13 0,2-7 1,3-16-1,5-13 0,3-9 0,3-10 0,3-11 0,1-16 0,1-7 0,-1-15 0,-1-3 0,1-5 0,-5-1-1,-4-1 0,-2 8-3,-7 3-2,4 20-11,-9 3-23,1 12 2,-5 5-1,0 15 1</inkml:trace>
  <inkml:trace contextRef="#ctx0" brushRef="#br0" timeOffset="1240">2024 1095 57,'14'35'37,"4"0"-1,-1-6 0,3-1-27,-5-6-6,0-5 0,-4-6-2,-1-9 1,-10-2 1,10-20 0,-10-3 1,0-6 0,-4-12 0,2-10-1,-1-6 0,5 0 0,3 0-1,5 3-1,7 6-2,1 6 0,8 12-3,1 9-2,8 17-9,-8 2-26,5 7 2,-4 0-2,-1 6 1</inkml:trace>
  <inkml:trace contextRef="#ctx0" brushRef="#br0" timeOffset="1620">2475 1267 36,'0'0'33,"6"11"2,-6-11-2,0 0-22,0 0-5,0 0-1,6-11-2,-6 11 1,7-15 1,-4 1-1,4-1 1,-2-7-1,3-2 0,0-10 0,1-5 0,0-7-1,3 0 0,-2-1-1,3 4 0,-2 3 0,1 5-1,-3 8 0,2 13 0,-2 8-1,0 12 0,0 9-1,1 11 0,4 11 1,1 7-1,5 3 0,3 3 1,2-4 0,4-5 0,1-9 1,-1-10-1,-1-14 1,0-11 0,-4-12 0,-3-10 0,-5-8 0,-4-8 1,-7-8-2,-4-3 0,-2 1-1,-7-1-2,6 12-23,-5-3-15,5 7 0,2 2-1,8 8 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4:58.17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189 687 27,'-19'-13'32,"3"-6"2,1-8-2,2-12-17,14-1-3,2-14-3,11 3-2,2-8 2,10-1-3,1-3 0,7 5-1,-3 0-1,2 9-1,-4 9-1,-1 8 0,-5 10 0,-1 19-1,-8 19-1,-5 20 1,-8 20-1,-5 20 0,-8 17 1,-2 14-2,-6 12 1,-5 9-1,-1 0 1,0-2 0,1-11 0,5-9-1,5-10-2,-2-17-4,14-9-18,-3-26-15,5-14 1,1-30-1,0 0 1</inkml:trace>
  <inkml:trace contextRef="#ctx0" brushRef="#br0" timeOffset="343">-2 1413 60,'4'33'41,"13"-8"0,18-1 0,3-17-25,21 0-9,7-5-3,2-7-7,11 3-34,-9-10-4,-1-4 0,-4-4-1</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3:12.58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273 0 65,'0'0'40,"0"0"-1,5 10 1,-5 11-27,-8 4-7,0 9-2,-3 8-2,2 11 1,-2 4-1,3 5 0,0 1-2,5-4 0,3-3 0,2-6-1,5-6-2,-2-13-3,5-4-4,-8-16-26,-2-11-5,0 0 1,8-12 1</inkml:trace>
  <inkml:trace contextRef="#ctx0" brushRef="#br0" timeOffset="240">-1 350 80,'-11'-7'41,"11"7"-1,20-3-2,10-2-28,20 5-4,10-3-1,12 3-2,6-2 0,3 3-1,-1-2-1,-8 0-1,-9 0-1,-11 0-1,-10 3-2,-15-7-10,-3 10-28,-24-5 1,11 7-2,-11-7 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3:17.47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560 287 61,'-10'-62'41,"-11"2"-2,-4 10 1,-10 9-29,6 12-4,-3 13-3,0 12-2,0 17 0,-2 15-1,4 21 0,3 22-1,4 23 0,2 22-1,4 25 0,5 18 0,4 13 0,7 6 0,3 3 0,1-7 0,3-6 0,-2-16-2,3-12-2,-7-28-16,4-14-19,-8-20 1,-1-22-2,-6-27 2</inkml:trace>
  <inkml:trace contextRef="#ctx0" brushRef="#br0" timeOffset="307">0 1288 83,'45'-36'41,"6"11"-1,10 17-14,-1 1-20,1 6-4,-1 12-2,-9 6-4,-6 15-3,-12 0-3,-1 17-8,-14-10-4,2 12 0,-12-12 1,4 3 2,-11-13 6,4-4 7,-6-9 6,1-16 10,0 0 6,-13-14 3,10-6 0,-10-22 0,12 1-3,-9-20-3,9 2-2,-2-6-3,6 7-2,0 5-1,7 7-2,7 12-2,2 6-3,8 16-4,-5-4-12,9 15-21,-3-1 0,2 4 0,-3 0 0</inkml:trace>
  <inkml:trace contextRef="#ctx0" brushRef="#br0" timeOffset="707">884 1303 56,'-9'44'37,"-1"-2"-1,3-5-2,-3-7-29,14-5-3,5-10-2,5-7-2,6-15 2,4-7 2,3-10 0,1-4 1,0-7 2,-1-1-1,-4-4 0,-1 0 1,-7 0-1,-1 8-1,-6 5-1,-2 6 0,-2 10-2,-4 11-1,0 13 0,-3 10-1,1 7 0,1 3 0,5 0 0,3-1 1,5-9 0,3-7 1,7-11 0,5-6 0,2-7 1,1-1-1,-2-1 0,-1 5 1,0 6-1,-2 4-1,-2 8 1,-3 0-1,4 2 1,1-5-1,2-9-1,2-9 0,3-11 0,1-12 1,3-8-1,-2-11 2,-1-10 0,-4-10 1,-6-8 1,-6-9 2,-8-8 1,-6 0 0,-9-2 1,-4 9-1,-4 10 0,-2 18-2,1 21 0,-2 26 0,2 28-3,3 27 0,5 27-1,2 20 0,4 15-2,5 11 0,4 1 0,6-6-1,4-11 0,1-18-2,2-20 0,-6-25-1,1-22 2,-16-14 1,3-32 2,-16-6 4,-8-13 1,-3-3 3,-6-5 0,6 8 1,-1 2-1,13 12 0,8 7-2,15 11-1,14 11-3,8 2-1,12 5-3,1-11-14,10 10-23,-2-6 0,-1 4-1,-7-4 1</inkml:trace>
  <inkml:trace contextRef="#ctx0" brushRef="#br0" timeOffset="1510">2140 1404 74,'16'-25'43,"1"-25"-2,3-15 2,-8-19-33,6-10-5,0-2-2,1 7 0,-9 14-1,-1 13-2,-4 15 1,0 30-2,2 29 0,0 23-1,1 21 0,1 8 0,5 0 0,6 3 1,5-5 1,4-14-1,2-19 2,5-17 1,-1-21 0,0-15-1,-1-18 0,-4-15 1,-5-17-1,-4-14 0,-3-2 0,-6 1-2,-3 11-1,-7 7-3,0 22-6,-10 7-14,8 42-17,0 0 1,-9 39-1,5 4 1</inkml:trace>
  <inkml:trace contextRef="#ctx0" brushRef="#br0" timeOffset="1899">2777 1180 73,'0'21'38,"1"4"0,-1-5-2,6 5-29,1-3-3,9 0 0,3-9 0,8-8-1,3-11 1,6-9-2,1-10 0,0-7-1,-3-7-1,-6-7 0,-4 2-4,-8 0-1,0 13-7,-13-2-11,1 17-18,-4 16 0,0 0 1,0 24 0</inkml:trace>
  <inkml:trace contextRef="#ctx0" brushRef="#br0" timeOffset="2108">3110 1266 51,'4'12'38,"-4"-12"1,19-14-1,-11-14-20,13 3-9,-3-6-4,5 1-1,-2 3-2,-2 7 0,-1 10-1,-3 11 0,0 9-1,-4 6 0,-2 3 0,2 1-1,2-1 1,3-7 0,3-6 0,4-8 0,6-3 1,1 1 0,1 0 0,1 4-1,-2 4 1,-3 6-2,-5 5 1,-4 1-4,-5 5-4,-7-12-23,4 1-9,-10-10 0,17-3-2</inkml:trace>
  <inkml:trace contextRef="#ctx0" brushRef="#br0" timeOffset="2520">4189 36 87,'15'-25'42,"-10"16"0,-14 13 0,-15 26-37,-12 25-3,-12 26-1,-6 26-1,0 22 0,0 19-1,13 13 1,10 5 0,11-7 0,16-15-1,13-22-3,15-19-8,2-30-30,7-21 0,2-25-1,13-21 1</inkml:trace>
  <inkml:trace contextRef="#ctx0" brushRef="#br0" timeOffset="6396">4644 657 65,'-7'-10'42,"-9"-4"-1,0 1 1,-7-2-32,2 2-5,-3 3-2,-2 4-1,2 4-1,3 9-1,8 13 0,5 8 0,10 13-1,10 5 0,12 8 0,10 4 1,7 3-1,4-2 1,1-4-1,-3-7 1,-8-8 0,-7-6 0,-17-6 0,-15-6 0,-16-5 1,-15-7-1,-14-7 1,-9-4 0,-6-5-2,-4-3-1,7 0-4,-1-11-15,19 3-20,13-1 2,20-1-2,15-3 1</inkml:trace>
  <inkml:trace contextRef="#ctx0" brushRef="#br0" timeOffset="6836">5150 421 66,'13'-12'40,"-2"4"-1,-11 8 1,5-9-30,-19 10-5,-7 5-3,-7 5 0,-3 3-2,-2 2 0,1 3 1,4 5-1,6 6 0,7 5 0,7 7 0,6 9-1,2 11 1,1 11 0,-1 10-1,-2 5 1,-1 6-1,-2 1 1,1-3-1,2-3 1,3-12-1,5-9 1,5-10 0,4-10 0,5-12 0,3-7-1,0-10 0,2-6-1,-3-6-2,2-2-4,-11-11-12,5 1-18,-6-5-1,-1-3-1,-2-5 1</inkml:trace>
  <inkml:trace contextRef="#ctx0" brushRef="#br0" timeOffset="11725">6219 841 66,'6'12'41,"-4"-2"-1,-2-10 0,-1 12-31,1-12-14,-8 9-9,-3-7-23,11-2-2,-11 9-2,11-9 2</inkml:trace>
  <inkml:trace contextRef="#ctx0" brushRef="#br0" timeOffset="11887">6261 1222 48,'7'41'40,"-3"-7"0,1-4-2,-4-14-17,4 0-16,-2-5-5,-3-11-4,0 0-5,-6-10-20,6 1-10,0-7-1,1-1 2</inkml:trace>
  <inkml:trace contextRef="#ctx0" brushRef="#br0" timeOffset="12288">6552 495 65,'16'-4'41,"1"-4"0,10 7 1,-3-4-30,12 5-7,3 0-2,4 3-2,-2 5-1,-1 4 0,-2 7 0,-3 7-1,-6 12 1,-6 7-2,-4 15 1,-6 9-1,-2 12 0,-3 0 0,1 10 0,-2 1 0,3-1 0,1-4 0,1-11 2,2-7-1,-4-10 2,-2-6 0,-7-12 1,-4-9 1,-10-7 0,-8-6 1,-10-3 0,-7-3-1,-4-4 0,-3-3-2,3-2-4,-7-4-38,13-3-1,4-6-1,5-6-1</inkml:trace>
  <inkml:trace contextRef="#ctx0" brushRef="#br0" timeOffset="101722">5540 820 18,'-13'-2'36,"2"-1"2,11 3-1,-20-10-13,20 10-10,0 0-4,1-15-5,7 6-1,3-2-2,2 1 0,5-4-1,1 3 0,3-3 0,1 3-1,0 0 1,-2-1 0,1 3-1,-2 1 1,-2 3-1,-2 2 0,-4 8 0,-2 5 0,-5 9 0,-3 6 0,-4 9 0,-6 9 0,-2 6 1,-4 6-1,-4 5 0,1 0 1,-3 0-2,1-2 1,1-5-1,3-4 0,1-10-2,5-5-1,-2-13-3,9 2-8,2-23-17,0 0-6,-9 2-1,8-12 1</inkml:trace>
  <inkml:trace contextRef="#ctx0" brushRef="#br0" timeOffset="102129">5417 1399 35,'-1'24'39,"9"-6"4,12-1-2,4-19-13,16 10-16,-1-9-4,8 1-2,2-1-2,-2-1-3,-7 0-2,-6-1-4,-2 8-9,-10-7-28,-3-1 0,-5-7 0,-4-10-1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3:20.36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12 15 62,'-12'-24'40,"12"24"-1,4 10 2,15 27-31,21 30-3,7 27-1,8 25-1,3 23-1,0 17-1,-5 9 0,-9 1-1,-12-11-1,-10-9 1,-11-23-3,-11-23-6,0-20-35,-10-23-3,-5-28 2,-5-24-2</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20.52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3381 8 26,'-70'-10'31,"-18"6"1,-13 6-11,-10 19-10,-16 7-1,-2 21-2,-11 11-2,3 19 0,4 13-2,10 16-2,13 8 0,20 5-1,22 2-1,25 2 0,29-4 0,27-6 0,32-11 0,31-17-1,30-13 1,26-16 1,27-17-1,18-17 0,20-22 1,13-19 0,5-18 1,0-16-1,-10-16 2,-13-13 1,-24-13 1,-28-6-1,-40-10 1,-41 2 0,-45-3-1,-40 12-1,-46 9-1,-36 14-2,-24 16-3,-20 11-3,-2 23-8,-9 6-13,10 25-12,8 11 0,20 17 2</inkml:trace>
  <inkml:trace contextRef="#ctx0" brushRef="#br0" timeOffset="445">2618 1872 68,'-11'101'40,"-17"7"-2,-15 9 2,-22 1-35,-18 22-2,-20 12 0,-16 7 0,-11 6-1,-6-1 1,3-6 0,4-9-1,8-16 0,10-11-3,17-13-3,11-25-7,21-13-27,8-17-1,16-19-2,10-19 2</inkml:trace>
  <inkml:trace contextRef="#ctx0" brushRef="#br0" timeOffset="714">1049 4177 55,'0'0'39,"-2"-22"-1,-7-4 2,-14-14-25,-1 4-6,-13-2-3,-9 5-1,-15 9-1,-9 16-1,-11 14-1,-2 17 0,-5 17-1,4 19 0,4 15 0,11 16-1,19 14 0,19 11 0,24 11 1,21 6-1,23 6 0,18 1 1,14-4-1,9-6 0,-4-11 1,-8-8-1,-17-16 0,-20-11 0,-29-16 0,-28-14-1,-28-10 1,-22-14 1,-14-12-1,-8-14 1,-1-16 0,8-13 0,21-20 1,29-15 0,34-22 1,33-11-1,34-12 0,27-9-2,26-6 2,12-4-3,2-1 2,-8 3-2,-15 12-1,-18 5 1,-21 13-2,-24 8-3,-15 19-6,-22 10-28,-2 20-2,-7 11 0,-1 15 0</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21.74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0 77,'30'133'41,"-4"3"-2,-9-14 1,-3 3-31,-5-18-1,-2-9-2,-7-26-1,0-16 0,-2-23-1,2-19 0,0-14-1,11-24-1,2-10 0,7-8-1,5-4-1,6-3 0,5 1 0,9 9-1,1 11 0,2 15-1,-1 16 1,-5 13 0,-7 15 0,-9 5 1,-11 7-1,-15 1 1,-13-1 0,-12 0 0,-11-7 0,-7-7 1,-2-6-2,-3-7 0,3-4-1,4-10-1,8-3-1,5-11-2,13 3-5,3-15-9,21 2-21,7-1 2,15-4-1,5-1 13,16 7 12,-2-2 9,6 7 9,3 11 11,-13 5 22,-1 10 1,-10 8 0,-5 14-11,-18-1-12,1 5-10,-10-1-10,-9-10-10,6-2-15,0-23-6,0 0 0,-8-22 0</inkml:trace>
  <inkml:trace contextRef="#ctx0" brushRef="#br0" timeOffset="512">855 48 66,'17'-31'36,"-6"32"1,-2 29 0,-10 25-27,5 26-5,-3 16-3,0 14 1,-1 3-1,0 0-1,0-10 0,1-14-1,-1-18 0,0-21 0,-3-18-1,-6-22 1,-4-17-1,-6-17 0,-4-14 0,-6-12 1,-2-8 0,1-1 0,5 0 0,14 7 1,12 9 0,17 10 1,17 13-1,14 11 0,10 12 1,7 4-1,-3 2-1,-4 5 1,-11-5 0,-10-2 0,-14 0 0,-7-2 0,-17-6-1,7 10 0,-3 2 1,5 5-2,8 6 1,6 7 1,4 4-1,2 5 1,-2 1 1,-2 6-1,-11-5 1,-12-5 1,-15-2-1,-10-7-1,-11-6 0,-4-5 0,-1-4-2,3-13-2,11-2-11,7-17-26,16-9 1,9-13-1,14-13 0</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23.02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157 96 64,'-7'10'38,"7"-10"-2,-13 12 1,-1-3-31,3 6-2,-3 7-2,-3 11 1,-1 13-1,-1 13 0,0 8 0,5 11 0,5-1 0,8 2 0,8-5-1,12-7 0,8-11 0,15-17-1,12-12 1,9-17-1,5-11 1,5-12-1,1-15 1,-4-10-1,-9-13 1,-9-7-1,-17-4 0,-13 1 1,-13 2-1,-12 8 1,-15 14-2,-8 11 1,-9 22 0,-2 17 1,-1 19 0,0 13-1,6 7 0,4 6 0,8 0 0,9-2-1,7-6-2,5-15-3,11-4-13,2-19-21,5-11 1,1-18-1,5-10 2</inkml:trace>
  <inkml:trace contextRef="#ctx0" brushRef="#br0" timeOffset="465">779 149 73,'3'31'37,"-5"9"0,-1 8-11,0-1-21,5 2-1,1-6-1,5-2 0,5-15-1,5-13-2,6-17 0,3-11 0,2-13-2,2-10 1,1-4-2,-2-10 1,-3-2 0,-5-4 0,-4 4 1,-6 6 2,-3 7 1,-5 9 0,-4 11 1,0 21-1,-4 17 1,3 20 0,0 15 0,2 12-1,1 13-1,1 7 1,2 0 0,1-5-1,-1-11 1,1-5-1,-1-15-1,0-8 0,-1-13-1,-2-10-4,3-1-12,-5-16-23,0 0 2,-5-17-2,-2 7 1</inkml:trace>
  <inkml:trace contextRef="#ctx0" brushRef="#br0" timeOffset="905">244 1238 76,'42'0'40,"23"-9"-2,12-15 1,16-4-32,5-6-2,3-5-3,-5 0-2,-7-1-1,-10 1-3,-14 0-3,-6 10-14,-16 0-17,-13 6 0,-16 8-2,-14 15 2</inkml:trace>
  <inkml:trace contextRef="#ctx0" brushRef="#br0" timeOffset="1118">468 1327 69,'-18'32'39,"20"-8"1,16-12 0,21-7-31,8-12-2,13-1 0,3-7-2,7 0-1,3-7-2,-2-1-1,-8 2-1,-7 0 0,-11 7-1,-9 0-1,-7 4-2,-10-4-6,-2 11-31,-17 3 1,0-9 0,0 9-1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24.76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2191 174 37,'-85'-30'36,"-1"-1"1,-5 1-1,-2 8-17,-5-5-18,-5 9 3,-8 4-1,-6 8 0,-6 5 0,2 11 0,-2 8 0,5 14-1,0 14 0,3 14-1,7 17 0,8 18 0,6 17-1,7 14 0,9 12 1,7 8-1,13 6 1,15 3 0,13-2 0,19-2 0,17-6 0,22-11-1,24-7 1,21-15 1,25-12-1,24-15 0,21-16 0,20-16 0,15-22 0,13-17 1,11-23-1,3-21 0,1-21 0,-6-21 0,-10-18 0,-15-20-1,-22-19 1,-21-14 0,-31-10-1,-29-7 1,-35-7 0,-32 2-1,-35 5 0,-29 11 0,-33 18 0,-24 17-1,-17 20 1,-11 24 0,-8 21 0,5 24 0,9 18-1,18 16 2,22 16-1,29 17 0,30 12 0,32 9 0,38 8 0,35 2 0,36 2 0,33 2 0,35-2 0,20-2 0,18-1 1,3 5 0,-4 3 0,-13 10 0,-23 8 0,-27 10 1,-36 14 0,-27 10-1,-31 12 0,-20 4 1,-15-1-1,-9 1 1,1-6-1,6-7 0,15-12 0,17-12-1,23-17 1,20-11-1,23-11 1,23-11-1,19-8 1,18-6 0,13-7 0,7-2-1,0-5 0,-3-1 0,-10-2 0,-13 1 0,-22-2 0,-21-4-1,-26 0 1,-22-6-1,-20 0 1,-17-7-1,-15-1 0,-11-4 1,-11-7-1,0 0 1,-7-9 0,0-4-1,-3-5 0,-3-8 1,-3-7 0,-2-8 0,-4-3 0,-4-6 0,-7 2 0,-2 1 1,-4 4-1,0 9 1,-1 7-1,3 8 1,4 12-2,10 8 1,11 12 0,13 5-1,18 9 0,11 1 0,15 4 1,11 4 0,9-3 0,2 1 0,-1-7 0,-7-2 0,-10-2 0,-15-3 0,-17 4 0,-19-2 1,-19 7-1,-18 0 1,-14 4 0,-12 6 0,-9 0 1,-3 4-1,2-6 0,3-1-1,12-5 0,13-8-3,13-1-3,12-17-20,22-5-16,15-1 1,13-11-3,11-6 2</inkml:trace>
  <inkml:trace contextRef="#ctx0" brushRef="#br0" timeOffset="3519">7226 4243 56,'0'0'37,"0"0"-1,-12-22-5,4 12-16,-16-12-6,-2 5-4,-14-6-1,-8 5-1,-10 4 0,-6 10-1,-7 9 0,-1 10-1,2 17 0,8 10-1,15 13 0,18 5 1,21 7-1,22 6 0,21 4 0,22 3 0,17 1 0,12-3 0,7 2 1,-5-3-1,-4-2 1,-12-6 0,-15-2 1,-18-2 0,-21-6 0,-18-1 0,-22-7 0,-14 0 0,-18-6 0,-11-2-1,-8-8-2,-3-11 0,1-7-3,1-14-3,14-5-9,3-19-25,18-14 2,11-19-1,17-16 1</inkml:trace>
  <inkml:trace contextRef="#ctx0" brushRef="#br0" timeOffset="3947">6997 4327 89,'44'-8'39,"7"4"0,9 6-9,2-8-23,11 1-3,2-2-1,1-4-2,-1-4-1,-6-4-1,-7-2-1,-11-6-4,0 6-11,-16-8-22,-6 2 0,-9 3-1,-6 6 1</inkml:trace>
  <inkml:trace contextRef="#ctx0" brushRef="#br0" timeOffset="4164">7949 4191 60,'6'39'38,"-3"5"-1,-2 9 2,3 15-26,-9 10-6,3 16 0,-9 5-2,5 12-1,-5-2 0,0 2-2,0-7-1,1-11-1,3-12-3,-2-20-6,14-10-19,-6-28-12,1-23 0,12-6 0</inkml:trace>
  <inkml:trace contextRef="#ctx0" brushRef="#br0" timeOffset="4409">8189 4321 80,'42'-25'40,"11"8"-1,5 7 1,4 4-35,2 3-1,-1 6-1,-5 0 0,-5 7-1,-8 5-1,-10 10 0,-15 9 0,-8 11 0,-15 14-1,-13 8 0,-13 12 0,-9 6 0,-10 5 1,-5-1 0,-7-3-1,1-4 0,8-10 1,4-8-1,10-8 1,8-10-1,12-5 0,13-9 1,15-5 0,10-7-1,11-5 1,13-2 0,5-6 0,10 0 0,3-8 0,0-1-1,-1-4 0,-6 0 0,-7 1-1,-10-4-2,-6 6-1,-10-10-6,-3 7-29,-14-5-2,-4-1 1,-5-1-1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5:30.13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1079 1439 44,'-1'-15'36,"0"3"1,-1 3-1,2 9-21,0 0-4,-13 2-5,-2 13-2,0 8-2,-7 14 0,-2 12-1,-2 15-1,-1 12 1,4 8-1,5 7 1,7-1-1,11-2 0,12-8 0,12-9 0,13-14 0,14-12 1,11-16-1,11-14 1,9-16 0,3-13-1,0-16 1,-2-12 0,-9-10-1,-7-9 0,-16-2 1,-13-4 0,-18 4 0,-12 6 1,-16 10-1,-10 13 1,-14 10-1,-10 18 1,-2 14-2,-4 15 1,2 12-2,2 9 0,5 9 1,8 2-1,10 2-1,9-5 0,8-2-2,6-12-3,12-1-8,-1-15-24,8-15 1,1-11-1,4-13 1</inkml:trace>
  <inkml:trace contextRef="#ctx0" brushRef="#br0" timeOffset="615">1944 1359 26,'0'0'29,"0"0"-2,-10-9-7,10 9-2,0 0-3,0 0-4,0 0-1,0 0-4,0 0-1,0 0 0,-11 9-2,6 3-1,-1 2 0,-2 7 0,-2 1 0,1 7 0,-1 4 0,0 4 0,1-2-1,4 0 1,3-1 0,7-2 0,1-4-1,8-3 1,2-7-1,7-7 0,4-2-1,1-8-2,3-3-2,-3-13-4,9 3-17,-5-14-13,-1-1 1,-2-10-1,0-4 1</inkml:trace>
  <inkml:trace contextRef="#ctx0" brushRef="#br0" timeOffset="977">2384 1144 68,'-14'-10'35,"3"14"1,-2 5 0,1 8-29,-2 6-2,1 11-2,-1 9 1,4 10-1,-2 8 0,4 12 0,1 3-1,4 5 0,0-1 0,3 0 0,0-7-1,2-1 0,-2-7 0,3-7 0,0-6-1,0-8 0,-2-6 0,1-7 0,0-6 0,-1-7 0,2-8-2,-3-10-1,0 0-4,0-9-8,4-4-25,0-12 1,5-1-1,2-11 1</inkml:trace>
  <inkml:trace contextRef="#ctx0" brushRef="#br0" timeOffset="1418">2712 1631 25,'-13'-6'31,"13"6"3,0 0-1,0 0-12,2 21-10,3-8-2,10 10 0,-1 1-3,9 7 0,-1-2-1,5 5-1,0-3-2,1-3-1,-3-5 0,-2-3-2,-4-5-1,-6-4-2,1-2-3,-14-9-17,8-14-12,-8-3-1,2-1-1,-2-10 2</inkml:trace>
  <inkml:trace contextRef="#ctx0" brushRef="#br0" timeOffset="1692">3038 1462 53,'4'10'37,"-11"8"-2,-7 4 2,0 12-25,-15-2-5,-2 11-1,-8-3-2,0 2 0,-3-3-2,3-1-1,5-5-1,5-6-2,9-3-1,2-9-7,13 3-14,3-9-14,2-9 2,16-4-2,-3-6 1</inkml:trace>
  <inkml:trace contextRef="#ctx0" brushRef="#br0" timeOffset="2095">3633 1279 35,'7'-13'34,"0"3"1,-7 10 0,3-19-22,-3 19-1,-4-12-3,4 12-2,-25-5-2,6 6 0,-9-3-3,-3 7 0,-7 3 0,3 6-2,0 8 1,4 10 0,9 11-1,12 12 0,9 13 0,12 6 0,13 10 0,6 3 0,6 1 0,3-5 0,-5-4 0,-6-10-1,-6-15 1,-10-8 0,-14-14 0,-13-10 0,-12-11 0,-9-10 0,-6-13 1,-5-6 0,0-5-1,1-8 1,6-4 0,12-7 0,10-2 0,16-1 1,12-2 1,15 1 0,9-7 0,11 5 0,2-2 0,1 7 0,-1-1-1,-4 2-1,-7 4 0,-8 0-1,-8 8 0,-6 1-1,-5 3-1,-4 5-1,-1 4-3,-5 0-5,1 17-25,6-14-4,-6 14-1,0 0 0</inkml:trace>
  <inkml:trace contextRef="#ctx0" brushRef="#br0" timeOffset="2728">4134 823 62,'14'-52'37,"-9"4"-1,-8 1 1,-15-7-28,-12 4-8,-12-5 0,-10 0 1,-17-3 0,-10-2-1,-17 0 1,-10 2-1,-14 2 1,-14 4-1,-16 10 0,-11 8 0,-8 10 0,-11 11-1,-4 10 1,-3 13 0,-5 16-1,1 16 1,3 15-1,1 14 0,-1 16 0,5 13 1,6 15-1,3 9 0,8 9 0,11 4 0,12 4 1,15 2 0,20-1-1,23-2 1,22-5 0,25-2-1,25-5 1,30-5-1,24-9 1,29-6 0,24-9-1,22-6 0,25-13 0,17-6 0,22-16 1,16-6-2,18-13 2,14-12-3,14-13 2,12-14 0,8-11 0,7-14 1,2-13-1,0-11 1,-7-13-1,-11-6 0,-15-9 1,-20 0-1,-23 1 1,-24-1-2,-30 10 0,-27 7-1,-28 15-3,-34 5-35,-21 17 0,-26 11 0,-23 13-1</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2T17:46:12.669"/>
    </inkml:context>
    <inkml:brush xml:id="br0">
      <inkml:brushProperty name="width" value="0.05292" units="cm"/>
      <inkml:brushProperty name="height" value="0.05292" units="cm"/>
      <inkml:brushProperty name="color" value="#FF0000"/>
    </inkml:brush>
  </inkml:definitions>
  <inkml:trace contextRef="#ctx0" brushRef="#br0">2108 4291,'0'-25,"0"25,0 0,0 0,0 0,0 0,0 25,-24-25,24 0,0 0,0 0,0 25,0-25,-25 0,25 0,-25 0,25 25,-25-25,0 0,1 0,-1-25,0 25,0 0,0 0,1 0,-1-25,-25 25,50 0,-25-25,1 25,-1 0,25 0,-25 0,25 0,0 0,-25 0,25 0,0 0,0 0,0 25,0-25,0 25,-25 0,25 24,-25-24,25 25,-24-1,24-24,-25 25,25-1,0 26,-25-50,25 24,0 1,0 0,0-26,0 1,0 25,25-25,-25-1,0 1,0-25,0 25,25-25,-25 25,24-25,-24 25,0-25,25 0,0 24,-25-24,25 0,-25 0,25 0,0 0,-25 0,24 0,1 0,0 0,0 0,0 0,-1 0,26 0,-25 0,0 0,24-24,-24 24,25 0,-26-25,1 25,0 0,25-25,-26 25,1 0,-25 0,25 0,-25-25,25 25,-25 0,25 0,-25-25,0 1,24-26,-24 0,0 1,25-26,-25 1,0 24,0-24,0-1,0 26,0-1,0 25,0-24,0 24,0 25,0-25,0 25,-25-25,25 25,0 0,0 0,0-24,25-1</inkml:trace>
  <inkml:trace contextRef="#ctx0" brushRef="#br0" timeOffset="1098.0628">3621 4118,'0'0,"0"0,0 0,0 0,0 0,-24 0,24-25,-25 25,0 0,25 0,-50 0,26 0,-26 0,25 25,0-25,-24 24,24 1,-25-25,50 25,-24 0,-1-25,25 25,-25-25,25 0,0 24,0-24,-25 25,25 0,0 25,-25-26,25 26,0 0,0-1,0 1,0-1,0 1,0 0,0-1,0 1,0-25,0 0,25-1,-25 1,0 0,0 0,25-25,-25 0,0 25,25-25,-25 0,25 24,-25-24,24 0,1 0,0 25,0-25,0 0,-1 0,26 0,-25 25,0-25,-1 0,26 0,-25 0,0 25,-1-25,1 0,0 0,-25 0,25 25,0-25,-25 0,0-25,25 25,-25-25,24 25,-24-25,0-24,25-1,-25 0,25 1,-25-26,0 1,0-1,0 1,0 0,0-1,0 50,0-24,0-1,25 25,-25 25,0 0,0-24,0 24,0 0,0 0,0 0,0 24,0-24,-25 25,25-25,0 0,0 0</inkml:trace>
  <inkml:trace contextRef="#ctx0" brushRef="#br0" timeOffset="6614.3782">1736 8632,'0'0,"0"0,0 0,0 0,0 0,0 0,0-25,0 25,0 0,0 0,0 0,0-25,0 25,0 0,0 0,0 0,0 0,-24 0,24 0,0 0,0 0,0 0,0 0,0 0,0 0,0 0,0 0,0 0,0 0,0 0,0 0,0 0,0 0,0 0,0 25,0-25,0 0,-25 25,25-25,0 25,0 0,0-25,0 24,0 1,0 0,0 0,0 0,0-25,25 24,-25-24,24 0,1 0,25-24,-50 24,49-25,-49 0,50 25,-50-25,25 0,-25 1,25 24,-1-25,-24-25,0 25,25 1,-25-26,0 25,0 0,-25 1,25-1,0 0,-24 0,-1 0,0 25,25 0,-50 0,26 25,-1 0,0 0,0 0,0-1,1 1,24 0,-25 0,25 0,0-25,0 0,0 0,0-25</inkml:trace>
  <inkml:trace contextRef="#ctx0" brushRef="#br0" timeOffset="7615.4356">3373 8434,'0'0,"0"0,-24 0,24 0,0 0,-25 0,0 24,25-24,-25 25,25-25,-25 25,25 0,0 0,0-1,0 26,0-25,25 0,0-1,-25 1,25 0,0-25,-1 25,1-25,25 0,-25 0,-1 0,26-25,-25 0,0 0,-1 1,1-1,0 0,0-25,0 1,-25-1,0 1,0-1,0 25,0 0,-25 1,0-1,0 0,0 25,1 25,-1-25,-25 25,25-1,1 1,-1-25,0 25,25 0,0-25</inkml:trace>
  <inkml:trace contextRef="#ctx0" brushRef="#br0" timeOffset="49858.8518">6127 4465,'0'0,"-25"25,25-25,0 0,0 0,25 0,-25 0,49 0,-24-25,0 25,0-25,24 0,-24 0,0 25,25-24,-50 24,24 0,-24-25,0 25,0 0,0 0,25 25,-25-1,0-24,0 50,-25-25,25 24,0 1,0 0,0 24,-24-49,24 49,0-24,0-25,0 0,0-1,-25 1,25 0,0 0,0-25,0 0,25 25,-25-25,0-25,0 25,24 0,-24 0,0 0</inkml:trace>
  <inkml:trace contextRef="#ctx0" brushRef="#br0" timeOffset="50279.8759">6176 4911,'-24'0,"24"0,0 0,0 0,0 0,0 0,0 0,0 0,0 0,24 0,-24 0,25 25,0-25,25 0,-1 0,1 0,24 0,-24 0,24 0,-24 0,-1 0,1 0,-50 0,50 0,-50 0,0 0,0 0,0 0,0 0,0 0,0-25,24 1,-24 24,25-25,-25 0,0 0,50-25</inkml:trace>
  <inkml:trace contextRef="#ctx0" brushRef="#br0" timeOffset="52479.0015">6400 5383,'0'0,"-25"0,25 0,0-25,0 25,-25 0,25 0,0 0,0 0,0 0,0 0,-25 0,25 0,-25-25,25 25,0 0,0 0,-24 0,24 0,-25 0,25 0,0 0,-25 25,25-25,0 0,-25 0,25 0,-25 0,25 25,-24-25,24 0,-25 24,25-24,0 0,-25 25,25-25,-25 25,25 0,0 0,0-1,0-24,0 25,0 0,-25 0,25-25,0 25,0-1,0 1,0-25,0 25,25-25,-25 25,0-25,0 25,0-1,0-24,25 25,-25 0,0-25,25 25,-25 0,0-25,0 0,25 25,-25-25,24 24,-24-24,25 25,-25-25,25 0,-25 25,25-25,-25 0,25 25,-25-25,24 0,1 0,-25 0,25 0,0 0,0-25,-1 25,-24 0,50-25,-50 25,50-25,-50 25,49-24,-49 24,25-25,0 25,0 0,-25-25,24 25,-24-25,25 0,-25 25,0-25,25 1,-25 24,0-25,0 0,0 25,0-25,25 25,-25-25,0 1,-25-1,25 0,0 0,0 0,0 1,0-1,-25 25,25-25,0 0,-25 0,25 25,-24-24,24 24,-25-25,25 25,-25-25,25 25,-25-25,25 25,-25-25,25 25,-24 0,24 0,-25 0,0 0,0 25,0 0,25-25,-24 25,-1 0,25-25,-25 0,25 0</inkml:trace>
  <inkml:trace contextRef="#ctx0" brushRef="#br0" timeOffset="222171.7075">1488 8310,'-25'24,"25"-24,0 0,0 25,0-25,0 25,0-25,25 0,0-25,0 0,0 1,24-26,1 25,-25-24,24 24,1-25,-25 25,24 1,-49 24,25 0,0 0,-25 24,0 1,0 25,-25-1,25 1,-25 0,25 24,-24-24,-1 24,25-49,0 24,0-24,0 25,0-50,0 25,0-25,0 0,0 0,0 0,0 0,0 0,0 0,-25-25,0 25,0 0,1 0,-1 25,-25-25,25 24,-24 1,24 0,0 0,0 0,25-1,25 1,-25-25,25 0,24 0,1 0,0 0,24 0,-24-25,-1 25,-24-24,25 24,-25 0,-1 0,1 0,-25 0,25 0,0-25,0 0</inkml:trace>
  <inkml:trace contextRef="#ctx0" brushRef="#br0" timeOffset="224989.8687">6449 6300,'0'0,"0"0,0 0,-25 0,25 0,0 0,0-24,-24 24,24 0,0 0,0 0,-25 0,25 0,-25-25,25 25,-25 0,0 0,25 0,-24-25,-1 25,25 0,0 0,-25 0,25 25,0-25,-25 0,25 25,-25-25,25 24,0-24,-24 25,24 0,-25 0,25 0,0-1,-25 1,25 0,0 0,0 0,-25-25,25 24,0 1,0 0,25 0,-25 0,0-1,25 1,-25-25,25 25,-1-25,1 25,0-25,0 0,24 0,-24 0,25 0,-25 0,-1 0,26-25,-50 25,50 0,-26-25,1 25,-25-25,25 1,0-1,0 0,-25 0,24-24,-24 24,25-25,-25 1,0 24,-25 0,25 0,-24-24,24 49,-25-25,0 25,0 0,0 0,1 0,-1 0,0 0,25 0,-25 25,0-25,25 0,0 0,0 0,0 0,0 0,0 0,0 0,0 0,0 0,0 0</inkml:trace>
  <inkml:trace contextRef="#ctx0" brushRef="#br0" timeOffset="227027.9853">1637 8657,'0'-50,"0"1,0-1,0-24,25 49,-25-25,0 25,-25 25,25 0,0 0,-25 0,0 50,-24-25,24 24,-25-24,1 25,24-25,0-1,25-24,25-24,25-1,-1 0,1-25,24 1,-24 24,0 0,-1 25,-24 0,-25 25,0 25,-25-1,-24 1,24-1,0-24,0 0,25-25,0-25,50 0,-1-49,26 24,-1 1,1-26,-1 51,-49-1,0 25,-25 25,-50 24,0 26,1-1,-26 0,26 1,-26-1,51-24,-1-1,0-24,50-25,-25-25,49 1,26-1,-1-25</inkml:trace>
  <inkml:trace contextRef="#ctx0" brushRef="#br0" timeOffset="227607.0184">3522 8334,'-25'25,"25"-25,-49 25,-1 0,1 24,-1-24,0 0,1 0,24 0,0-25,25 0,0 0,25-25,0 0,0 25,-1 0,1-25,0 25,-25 0,-25 25,25-25,-25 25,1 0,-1-1,25 1,25-25,-1 0,26-25,24 1,1-1,-26 0,26-25,-26 26,1 24,-25-25,-25 25,-25 49,0-24,-24 0,-1 0,25 0,0-1,1 1,24-25,24-25,1 25,0-24,0 24,-25 0,25 0,-25 0,-25 0,0 24,0-24,25 0,-25 0,50-24,0-26</inkml:trace>
  <inkml:trace contextRef="#ctx0" brushRef="#br0" timeOffset="228327.0596">6300 7193,'0'0,"0"0,0 0,0 0,0-24,0 24,0-25,25 25,0-25,0 0,0 0,-1 1,1-1,0 0,-25 0,25 25,-25 0,25 0,-25 0,-25 25,25 0,-25 0,25 24,0-24,-25 49,0-49,25 25,0-1,-24 1,24-25,0 0,0-1,-25 1,25-25,0 25,0-25,0 25,-25-25,25 0,0 0,0 0,0 0</inkml:trace>
  <inkml:trace contextRef="#ctx0" brushRef="#br0" timeOffset="228709.0813">6052 7714,'0'25,"0"-25,0 0,0-25,0 25,25 0,-25 0,0-25,0 1,25 24,0 0,24-25,1 25,-25-25,49 0,-24 25,24-25,-24 1,24 24,-49-25,25 25,-26 0,1 0,-25 0,0 0,0 0,0 0,0 0,0 0,0 0,0 0,0 0,0-25,25 25,-25-25,50 25</inkml:trace>
  <inkml:trace contextRef="#ctx0" brushRef="#br0" timeOffset="250590.333">19447 4266,'0'0,"0"0,0-24,0 24,0 0,0 24,0 1,0-25,0 25,0 25,-25-26,25 1,0 25,0-1,25 1,-25 0,0-1,0 1,0-1,0-24,0 25,0-25,0-25,0 25,0-25,0 0,0 0,0 0,25 0,-25 0,0 0,0 0,24 0,-24 0</inkml:trace>
  <inkml:trace contextRef="#ctx0" brushRef="#br0" timeOffset="251254.3709">19472 5358,'0'0,"0"-25,0 25,0-25,0 25,0 0,0 0,0 0,0 0,-25 25,25-25,0 50,0-26,0 1,-25 50,25-26,0 1,0 24,0-49,0 25,0-1,0-24,0 0,0 0,0-25,0 0,0 0,0 0,0 0,25 25,-25-25,0 0,0 0,0 0,0 0</inkml:trace>
  <inkml:trace contextRef="#ctx0" brushRef="#br0" timeOffset="251876.4065">19472 6251,'0'0,"24"-25,-24 25,-24-25,24 25,0 0,0 0,0 0,0 0,0 0,0 0,0 25,0 0,0 0,0-1,0 1,0 25,0-25,0 24,0 1,0-25,0-1,0 1,0 0,0-25,0 25,0-25,0 0,0 0,0 0,0 0,0 0,0-25,0 25</inkml:trace>
  <inkml:trace contextRef="#ctx0" brushRef="#br0" timeOffset="252802.4593">19422 7069,'0'-24,"-25"24,25 0,-25 0,25 0,-24-25,24 25,-25 0,25 0,0 0,-25 25,0-25,25 0,0 0,-25 24,25 1,0 0,0 0,0 0,0-1,-24 26,48 0,-24-1,0 1,0-1,25 1,-25-25,25 24,0-24,-25 25,25-25,-1-25,26 0,-25 0,0-25,-1 25,26-50,-25 25,0 1,0-26,24 25,-49-24,25-1,-25 25,25-24,-25-1,-25 25,25 0,-25-24,25 24,-25 0,1 0,24 1,-25 24,0 0,0 0,25 0,-25 24,0-24,25 25,-24 0,24 0,-25-25,50 25,-25-25</inkml:trace>
  <inkml:trace contextRef="#ctx0" brushRef="#br0" timeOffset="267874.3216">20886 15329,'0'0,"24"-25,-48 1,24 24,-25-25,0 25,0 0,0 0,-24 0,24 25,0 24,0 1,25 24,0 1,25 24,-25 0,25 0,-25 1,25-1,-25 0,0-25,-25 1,25-1,-25-24,0-25,0 0,1-25,-1-50,25 25,-25-25</inkml:trace>
  <inkml:trace contextRef="#ctx0" brushRef="#br0" timeOffset="268054.3319">20588 16049,'25'-75,"-1"26,-24 24,25 0,0 25,0 0,0 0,0 0,24 25,-49 0,25-1,0 26,-25 0,25-26,-25 1,0-25,0 25,24-50,-24 25</inkml:trace>
  <inkml:trace contextRef="#ctx0" brushRef="#br0" timeOffset="268184.3393">20910 15652,'0'0,"0"0,0 0,0 0,0 0,0-25,25 25</inkml:trace>
  <inkml:trace contextRef="#ctx0" brushRef="#br0" timeOffset="268417.3526">21084 15974,'0'25,"0"0,0-25,0-25,-25 0,25 0,0 1,0-1,0-25,25 25,0-24,-25 24,25 0,-1-24,26 49,-25-25,24 0,-24 0</inkml:trace>
  <inkml:trace contextRef="#ctx0" brushRef="#br0" timeOffset="268696.3686">21456 15602,'0'0,"25"25,-50-25,25 25,-25 0,0-1,25-24,0 25,0 0,0 0,25 0,0-1,0 1,0 25,24-50,-24 49,0-24,0 0,-25 0,0 0,-25-1,25-24,-25 25,0-25,0 0,1 0,24-25,-25 25,25-24,-25-26,50 25</inkml:trace>
  <inkml:trace contextRef="#ctx0" brushRef="#br0" timeOffset="269063.3896">21927 15280,'0'0,"0"24,-24 1,24 25,0 24,0 1,0-1,0 50,0-49,24 24,-24 0,25-25,-25-24,25 0,-25-26,0-24,0-24,-25-26,0 0,1 26,-26-51,25 26,-24 24,49-25,-25 25,74 1,-24 24,25-25,-1 25,26-25,-1 25,-24-50,-1 1,-24-26</inkml:trace>
  <inkml:trace contextRef="#ctx0" brushRef="#br0" timeOffset="270137.451">20836 13742,'0'0,"0"0,0-25,0 25,0 0,0 0,0 0,0 0,0 0,0 0,0 0,0 0,0 0,0 0,0 0,0 0,0 0,0 0,0 0,-25 0,25 0,-25 0,1 0,-1 0,0 25,25-25,-25 25,0-25,25 24,25 1,-25 0,25 0,-25 0,25-1,0 1,-25 0,24 0,-24 0,25-1,-25-24,0 25,0-25,0 0,0 0,-25 25,25-25,-24 0,24 0,-25 0,0 25,0-25,0 0,25 0,-25 25,25-25,-24 0,24 0,0 0,0 0,0 0,0 0,0 0,0 0,-25 0,25 0,0 0,25 0,-25-25,24 0</inkml:trace>
  <inkml:trace contextRef="#ctx0" brushRef="#br0" timeOffset="270796.4887">20886 13866,'0'0,"0"0,0 25,0-25,24 0,1 0,-25 24,25-24,0 0,-25-24,25 24,-1-25,-24 25,25-25,-25 0,0 25,0-25,0 25,-25-24,25 24,-24 0,-1 0,0 24,0 1,0 0,1 25,24-26,-25 26,0-25,25 24,0-24,0 0,0 0,25-25,-25 25,25-25,-1 0,1-25,0 0,0 25</inkml:trace>
  <inkml:trace contextRef="#ctx0" brushRef="#br0" timeOffset="272132.5651">21208 13915,'0'0,"0"0,0 0,0-24,0 24,0 0,0 0,-25 0,25 0,-25 24,25-24,-24 25,-1 0,25 0,-25 0,0 24,25-24,0 0,0 0,25-1,0-24,-25 25,49-25,-24-25,0 25,-25-24,25-1,0 0,-25-25,24 1,-24-1,0 25,0 1,0-26,0 25,0 0,0 25,0 0,0 25,0 0,0 0,0 0,25 24,-25-49,25 25,-25 0,25 0,0-25,-25 0,24-25,-24 25,25-25,-25 0,25 25,-25 0,0-25,0 25,0 0,0 0,0 25,0-25,0 25,0-25,0 25,0-25,25 0,-25 0,0 25,0-25,0 0,0 0,25-25,-25 25,0-25,0 0,0 25,0-25,24 1,-24-1,0 0,0 0,0 25,0-25,0 25,0 0,0 0,0-24,0 24,0 0,0 0,0 0,0 0,0 0,0 24,0 1,0-25,0 25,0 0,0-25,0 25,0-25,0 0,25 24,-25-24,25-24,-25 24,25-25,-25 0,25-25,-1 26,-24-26,25 0,-25 1,0-1,0 1,0 24,-25-25,25 25,-24 1,24 24,-25-50,25 25,-25-24,25 24</inkml:trace>
  <inkml:trace contextRef="#ctx0" brushRef="#br0" timeOffset="272653.5949">21059 11410,'0'-25,"0"1,0-1,0 25,0-25,0 25,0 25,0 0,-25-1,25 26,0 0,0 24,0-24,0 24,0 0,0-24,0 0,0-1,0 1,0-50,0 25,0-25</inkml:trace>
  <inkml:trace contextRef="#ctx0" brushRef="#br0" timeOffset="273074.619">20886 11733,'0'-50,"0"0,0 26,24-51,1 26,25-1,-25 0,-1 1,1 24,25 0,-50 0,25 25,-1 25,-24 0,0 25,0 24,0-24,0 24,0-24,0 24,0-24,25-26,-25 1,25-25,-25 0,25-25,0 1,-1-1,-24 0,25 0,-25 0,25 1,-25 24,0 24,0 1,0 0,0 0,0 24,0-24,0 25,0-25,0-1,0-24,0 0,25-24,0 24,-25-50</inkml:trace>
  <inkml:trace contextRef="#ctx0" brushRef="#br0" timeOffset="273185.6253">21506 11708,'0'0,"0"25,0-1,0-24,0 0,24-24</inkml:trace>
  <inkml:trace contextRef="#ctx0" brushRef="#br0" timeOffset="273495.6431">21580 11237,'0'0,"0"24,0 1,0 25,0-1,0 1,0 24,0-24,0 0,-25-1,25 1,0-25,0-1,0-24,0 0,25 0,-25-24,0-1,25-25,0 1,-1 24,-24 0,25 0,0-24,-25 24,25 25,-25 0,25 0</inkml:trace>
  <inkml:trace contextRef="#ctx0" brushRef="#br0" timeOffset="274006.6723">21977 11485,'0'0,"0"0,0 0,-25 0,25 0,-25 24,25-24,0 25,-24 0,24 0,0 0,0-25,0 24,0 1,24-25,1 0,0 0,25-49,-26 24,1-25,0 1,-25-26,25 1,-25-25,-25 24,25-24,-25 24,0 1,1 24,-1 1,0 24,0 0,0 25,25 0,0 0</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33.58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272 193 46,'-5'-12'28,"-4"1"-1,-5 3-5,-4 8-6,-9 1-7,0 12-3,-6 5-2,1 11-2,0 13-1,3 8 0,4 6-1,10 4 1,9 5-1,8-4 0,11 0-1,10-7 1,9-10 0,9-11 1,8-15-1,8-11 1,5-19-1,6-11 1,1-14 1,-1-14-1,-6-12 2,-4-7 0,-14-7 1,-11-1 0,-17-1 1,-13 7-1,-18 4 1,-11 15-2,-12 8 1,-8 15-3,-6 16 0,-3 12-2,3 16-1,0 8-4,12 14-8,3-1-23,13 2 1,13-1-2,13-5 2</inkml:trace>
  <inkml:trace contextRef="#ctx0" brushRef="#br0" timeOffset="445">963 154 64,'15'2'37,"-15"-2"-1,12 13 1,-13 6-18,-4 2-13,2 9-3,-1 9 0,0 7 1,1 6-2,2 6 2,-1-3-2,3 2 0,0-6-1,2-4-1,2-6-2,-5-10-3,7 1-8,-8-18-17,1-14-9,15 4 0,-3-14 0</inkml:trace>
  <inkml:trace contextRef="#ctx0" brushRef="#br0" timeOffset="700">1524 289 72,'0'0'36,"-9"17"-1,-15 9 0,-13 10-29,-1 12-5,-1 11-1,0 6 0,9 3-1,13-3 2,16-7-1,17-7 0,17-15 0,16-13 1,11-14 0,10-16 1,3-12 0,2-11 0,-5-11 0,-5-9 1,-13-11 0,-14-3 0,-19-7 1,-16 5-1,-20 2 0,-15 9-1,-18 10 1,-8 10-3,-6 15 0,-3 10-3,6 15-3,2 0-6,17 13-20,10-3-6,19 3-1,16-4 0</inkml:trace>
  <inkml:trace contextRef="#ctx0" brushRef="#br0" timeOffset="1074">2263 177 83,'12'7'39,"-6"7"-1,-2 8 2,-8 9-32,3 11-4,0 9-1,0 10 0,-2 3-1,3-1 0,-2-2 0,4-5-1,0-6-2,3-13-3,7-2-12,-2-18-23,10-11 0,2-12 1,9-13-2</inkml:trace>
  <inkml:trace contextRef="#ctx0" brushRef="#br0" timeOffset="1382">3216 291 32,'-10'-9'30,"-10"-8"1,-1 1 0,-8 2-10,-5-7-13,1 9-1,-8 1 0,-1 10 1,-5 8-1,1 12 0,-1 8-1,6 14-1,4 9-3,8 8 1,8 4-2,10 4 0,15-4 0,16-3-1,15-10 1,16-11 0,13-13 0,12-11-1,9-14 1,7-13 0,-2-13 1,-3-5 0,-9-11 0,-12-6 0,-19-6 0,-15-2 0,-17 3-1,-16 4 0,-18 7 0,-11 5-2,-8 10-1,-6 8 0,3 11-5,-2-1-5,14 14-16,3 2-12,12 2 2,14-9-2,10 16 3</inkml:trace>
  <inkml:trace contextRef="#ctx0" brushRef="#br0" timeOffset="1810">3861 217 81,'0'0'39,"0"0"0,6 11 0,-8 12-26,-3 7-9,1 12-1,-7 8-1,4 8 0,-3 7 0,2 1-1,-1-2 1,4-5-2,2-10-1,1-9-3,7-6-4,-7-18-13,2-16-19,15 5 1,-2-19-1,0-10 1</inkml:trace>
  <inkml:trace contextRef="#ctx0" brushRef="#br0" timeOffset="2120">4498 312 60,'15'-14'36,"-7"-3"0,-10 1-1,-11 4-18,-12 2-13,-10 6-2,-11 10-1,-12 12 1,-3 12-1,-2 11 0,6 9 0,7 8 0,12 3 0,17 0-1,18-4 1,23-6 0,14-7-1,18-10 0,11-10 1,10-10 0,4-12 0,-1-7 0,-7-13 0,-8-8 1,-14-12 0,-16-6 0,-19-8-1,-13-6 1,-16 0-2,-11 2-1,-6 5-2,-8 1-3,9 15-7,-5 2-22,13 10-2,9 9-2,14 2 2</inkml:trace>
  <inkml:trace contextRef="#ctx0" brushRef="#br0" timeOffset="2550">4932 209 55,'0'0'36,"0"0"-1,0 0 1,-4 25-14,-1-1-16,3 16-2,-6 7 0,2 11 0,-3 5 0,3 3-1,0-2 1,1-2-2,4-7-2,1-12 0,6-8-3,-1-17-5,9-5-19,1-14-12,2-13 0,3-11 0,5-10 1</inkml:trace>
  <inkml:trace contextRef="#ctx0" brushRef="#br0" timeOffset="2890">5750 251 44,'0'-17'32,"-7"0"1,-11 1 1,-13-1-22,2 11-3,-15 3-2,-3 12-1,-8 7-2,3 15 1,0 10-2,9 8-1,8 8-1,13 4 0,11 0 1,17-1-1,15-7 1,15-8-1,9-12 1,10-10-1,5-14 1,4-12-1,-1-13 0,-5-8 0,-7-12 1,-11-9-1,-13-7 1,-13-5-1,-17-1 0,-13 2 0,-12 2-2,-8 4-3,-2 12-4,-5 1-14,8 12-16,9 9 0,10 9-1,16 7 2</inkml:trace>
  <inkml:trace contextRef="#ctx0" brushRef="#br0" timeOffset="3320">6252 78 94,'0'0'38,"0"0"1,-12 24-1,1 8-35,0 14-2,-1 12 0,-2 7 1,0 7 0,1 1 0,6-4 0,2-8 0,3-9-2,3-9-1,-1-14-1,5-5-5,-5-24-12,12 6-21,-4-17 1,5-11-1,2-7 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37.33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39 27 60,'0'0'37,"-2"9"-1,-1 12 2,7 12-23,-8 4-9,5 10-2,-5 6 0,4 6-1,-5 2 1,2-2-2,2-6 1,0-2-1,1-10-1,0-7-1,1-6 0,2-7-1,0-3 0,-2-7 0,1-1 0,-2-10-1,4 12 1,-4-12 0,7 9-1,-7-9 1,0 0 0,9 13 0,-9-13 0,0 0 0,10 9 0,-10-9 1,0 0-1,0 0 1,0 0 0,0 0 1,0 0-1,0 0 1,0 0 0,11 7-1,-11-7 1,22-1 0,-7 1 1,7-2-1,6-1 0,6-1 0,3-5-1,6-2 1,3-4 0,1-3 0,-4-5-1,1 0 1,-6-6 0,-4-4 0,-8-4-1,-7-5 1,-7-5-1,-7-4 1,-8-8-1,-8 1 1,-6-2-1,-9 5 0,-7 5 1,-7 10-1,-6 9 1,-5 13-1,-5 16 0,-2 9 0,1 15 0,4 5-1,6 5-1,7 1-2,13 4-3,6-12-9,19 1-23,8-6 0,12-10 0,10-5 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38.1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 5 66,'7'-13'37,"-7"13"-1,9 0-3,-9 0-24,12 18-1,-8 5-2,4 14 0,0 8-2,4 12 0,0 7 0,2 4 0,0 1-2,1 1 1,0-8-2,1-6 1,-4-9-1,-1-11-1,-3-9-1,-3-8-1,1-4-5,-6-15-10,0 0-23,-4-9 0,3-3-1,-1-4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55.09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463 322 88,'-5'-55'40,"-12"9"-1,-7 16 1,-17 16-33,-4 23-4,-9 25 0,-5 26-3,-1 22 1,4 21 0,7 17-1,11 9 1,22 5-1,15-3 1,22-13-1,20-12 2,20-20-1,18-22 0,17-25-1,11-23 0,8-24 2,2-22-2,-4-23 1,-10-22-1,-15-19 1,-18-18-1,-22-10 1,-26-9 0,-29-3 0,-25 5 0,-25 11-1,-15 19 1,-15 22 0,-2 19-2,2 26 0,6 21-1,20 22-3,12 10-4,35 20-17,14-3-15,24 4 0,18-7 0,22-6 1</inkml:trace>
  <inkml:trace contextRef="#ctx0" brushRef="#br0" timeOffset="407">1524 47 75,'18'-28'41,"-12"4"-1,-6 24 1,-10-6-23,-2 32-10,-3 21-3,0 24-1,1 21-1,3 15 0,6 13 0,7 5 1,3 3-2,8-5 1,0-7-2,4-11 0,-1-14-1,1-11-2,-3-10-4,-14-16-37,1-16-2,-12-15 1,-8-16-1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7:00.2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 3 48,'0'0'38,"5"-10"-1,-5 10 1,4 12-13,-4-12-14,8 22-4,-2-3-2,6 6-2,0 6-1,5 5 0,1-1 0,1 0-1,0 1-1,-2-1 1,-1-4-3,-5-7 0,1-1-6,-12-23-11,2 20-20,-2-20 0,0 0 0,-9-18 0</inkml:trace>
  <inkml:trace contextRef="#ctx0" brushRef="#br0" timeOffset="270">256 30 44,'10'-9'35,"-10"9"2,0 0-1,-19 11-11,-2-7-14,4 9-4,-8 1-3,0 5 0,-3 4-1,4 2 1,0 1-1,2 1-1,5-3 0,3 0 0,3-4-2,4-3 1,3-5-3,4-12 0,-6 13-3,6-13-3,0 0-7,0 0-19,7-11-4,-7 11-1,14-17 2</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7:01.18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156 351 64,'-15'-29'40,"2"-3"-1,3-6 1,9 4-17,6-9-13,15 5-5,8-1-1,13 6-1,7 3-1,4 9-1,3 8 0,-3 11 0,-9 12-1,-10 8 1,-15 13-1,-15 11 0,-16 5 1,-10 6-1,-6 2 0,-1 1 0,4 2 0,11-1-1,13-1 1,15-1-1,15 1 0,11-1 0,6-2 1,-1-2 0,-4-2 0,-11-3 0,-18-7 1,-16-2-1,-20-8 1,-15-5-1,-16-3 0,-12-8-1,-6-4 0,-5-7-1,6-2-1,3-7-2,17 2-5,4-13-19,24 4-11,16-9 1,21-3-1,16-8 1</inkml:trace>
  <inkml:trace contextRef="#ctx0" brushRef="#br0" timeOffset="437">972 167 100,'66'-23'40,"-6"11"1,-4 12-2,-11 11-33,-6 14-4,-14 14-1,-19 11-1,-17 13 0,-15 9-1,-15 6 1,-9 5-1,-6-3 1,-1-3 0,4-5 0,8-4 0,16-10 0,19-8 1,16-7 0,18-7 0,14-7 0,11-4 1,5-6-1,3-3-1,-4-6-1,-5-3-1,-3 4-10,-16-9-28,-5 1-1,-8-4 0,-3-2 0</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9T21:06:54.31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17 460 59,'0'0'38,"13"7"-1,-4 6-3,-9-13-17,15 29-11,-9-6-3,-3 7-1,-3 5-1,-1 6-1,-4 5 1,-2 1-1,-1 2 0,0-2 1,1-1-1,0-4 1,2-4-1,3-6 1,2-1-1,2-6 1,5-4-1,1-4 0,4-2 1,4-2-1,5-3 0,7-2 0,7-2 0,9 0-1,11-2 1,13 0 0,11 0 0,13-1-1,12 0 1,11 0-1,14 1 0,7-1 0,9 2 1,1-2-1,5 1 0,0 4 1,0 2-1,-4 2 0,-7 1 1,-7 0 0,-11 1 0,-13-1 0,-14-1 0,-13-5 0,-18-4 2,-10-5 0,-19-14 1,-11-9 0,-11-18 0,-7-14 0,-6-19 0,-4-14 0,-4-17-1,-6-7 0,0-5-1,-2 5 0,-2 5-3,-4 3-7,2 17-31,-5 7 0,3 13 1,0 5-3</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0:42.0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577 588 48,'-1'-14'33,"2"4"2,-1 10-4,-6-13-16,6 13-3,0 0-6,0 0-1,-9 16-1,4-1-1,-3 4 0,1 9-1,-3 5 0,0 11 0,-5 8 0,2 9 0,-2 6-1,2 3 0,0 3 1,1 0-1,2-4-1,1-5 1,3-8-1,2-9-3,5-5-2,-4-16-8,8-4-24,-2-7 0,-3-15 0,7 12 0</inkml:trace>
  <inkml:trace contextRef="#ctx0" brushRef="#br0" timeOffset="371">385 1998 65,'16'-9'34,"-10"-6"0,-2-5 0,-5-5-23,5 6-5,-7 0-1,0 7-1,-5 2-1,8 10 0,-14-1-1,14 1 1,-2 9-2,2-9 0,18 6-1,-2-5 1,4-3 0,0 1 1,-5-1 0,-2 3 1,-13-1-1,0 0 0,-11 12 1,-2-4-2,-5-2-1,0-3-1,1-1-4,1-10-3,16 8-8,-4-26-23,15 2 0,4-8 0,10-5 2</inkml:trace>
  <inkml:trace contextRef="#ctx0" brushRef="#br0" timeOffset="743">1001 1156 77,'0'0'37,"7"-13"-1,-7 13 2,0 0-27,0 0-4,14-5-3,7 7-1,5-3-1,10 2 1,4-2-1,5 1 0,2-1-1,-1-1-1,-2 0-1,-4-2-1,-3 2-4,-10-6-5,3 8-12,-12-6-16,-1 0 1,-8 0-1,-9 6 2</inkml:trace>
  <inkml:trace contextRef="#ctx0" brushRef="#br0" timeOffset="1036">1062 1352 95,'10'15'37,"8"-5"2,13 2-7,5-9-25,12 3-1,4-3-4,2-3-1,4 0-1,-2-5-3,2 3-4,-12-8-21,2-1-11,-8-1 2,-5-2-2</inkml:trace>
  <inkml:trace contextRef="#ctx0" brushRef="#br0" timeOffset="1318">1736 479 24,'-40'-77'13,"-6"8"0,-17 4-10,-6 2-7,-10 6 2,-6 8 3,-8 11 5,-6 6 5,3 15 4,-4 5 2,8 14-3,-3 7-4,6 12-2,2 10-4,6 12-3,3 12-1,6 10-1,6 14 0,5 7 1,7 14 0,7 10 1,5 7-1,9 8 1,7 3-1,6 7 1,6 5 0,8 1 0,5-2 0,9-1 0,6-1 0,10-3 0,11-5 0,10-10-1,11-6 0,8-11-1,13-12 1,11-13 0,10-16 0,11-17 0,6-17 0,7-16 1,7-21-1,7-19 2,1-19-1,1-20 1,-5-23 1,-3-16-1,-9-21 1,-6-18 0,-14-17 0,-14-9 1,-20-13 1,-17-2-1,-24-4 0,-20 6 0,-26 4-1,-21 14-1,-22 14-6,-24 20-30,-12 21 0,-13 28-2,-13 22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1:27.9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115 189 17,'-9'4'26,"-3"-2"-9,-1-1-3,3 4-3,-4-3-3,4 3-1,-3-5-1,13 0 0,-18 4-1,18-4-1,-10 0 0,10 0 0,0 0-1,0 0 0,-6-11-1,6 11-1,0 0 1,6-11-2,-6 11 1,8-9-1,-8 9 0,13-6 0,-1 4 0,1 1 1,3-1-1,2 2 0,3-1 1,4 2-1,4-2 0,3 2 1,2-2 0,4 0-1,6 0 0,6-1 0,5-1 1,4-2 0,6 0 0,4-1 0,7-3 0,2 1 0,4-4 0,1 0 1,1 1-2,1-1 2,-3-2-1,-3 2 0,-4-1 0,-3 2 0,-7 1 0,-5 1 0,-5 3 0,-8 2-1,-4 2 1,-8 2 0,-7 2-1,-5 2 1,-5 0 1,-2 0 0,-7 1-1,-9-5 1,12 9 0,-12-9-1,0 0 1,10 9-1,-10-9 0,0 0 0,-5 12-1,5-12-3,-3 9-8,3-9-25,0 0 0,-12-5-3,-1-15 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3:13.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1720 257 49,'6'-10'32,"-6"10"4,0 0-11,0 0-13,0 0 0,0 0-3,-7 14-4,0-1-2,2 7-1,-6 9 0,3 8 0,-2 12-2,4 6 1,1 11-1,3 5 2,0 10-1,2 10 0,2 4 0,1 4 0,-2 2 0,-1 0 0,-4-2 3,2-1-3,-1-7 2,2-9-1,-2-9 1,3-7-1,-1-11 1,1-9-1,0-11-1,0-7 0,0-8-1,-1-6-1,0-4 0,1-10-3,0 0-3,-7-15-14,12-2-19,-3-11 2,7-8-2,0-12 1</inkml:trace>
  <inkml:trace contextRef="#ctx0" brushRef="#br0" timeOffset="624">1891 68 41,'9'-8'32,"2"-2"3,-1 0-1,6 6-19,-5-10-5,8 9-2,0-4-3,7 6-1,1-1-1,8 3-1,2 4 0,8 3 0,4 4-1,6 4 1,5 2-1,5 2-1,4 2 1,6 2-1,3 0 1,5 3-1,3 2 0,3-1-1,4 2 0,1 4 1,2 1 0,-1 3 0,2 1-1,-4 4 1,-1 1 0,-2 4 1,-7 1-1,-2 1 0,-7 4 1,-3-2-1,-7 2 0,-7 0 0,-7-3 0,-8 3 0,-8-1 0,-9 1-1,-10-1 2,-8 2-1,-9-1-1,-8-2 1,-8 3 0,-6-4 0,-8 3 0,-6-5 1,-4-3 0,-6-2 0,-1-5 0,-5 0 0,-3-6 0,-3-1-1,-4-4 1,-6-3-1,-6 2 0,-3-4 0,-7 0 0,-4 0 0,-3 0 0,-4-1 0,-3-4 1,1 2-1,-1-5 1,4 0-1,-2-1 1,4-2-1,2-2 0,1-1 1,3 0-1,3-4 1,1-1 0,1-2 0,0-5 0,3 2 0,-1-4 0,5 2 0,-1-1 0,5 2-1,4 0-1,4-1-2,11 2-6,-1-14-22,16-1-8,8-12 1,13-7-1</inkml:trace>
  <inkml:trace contextRef="#ctx0" brushRef="#br0" timeOffset="1589">1951 159 17,'0'0'30,"10"-13"-2,-10 13-2,0 0-5,0 0-5,0-16-4,0 16-4,-5-13-3,2 4-1,-5-4-1,0 0-1,-3-2 0,-1 2 0,-3-3-1,0 5 0,-2 0 0,0 8 0,-2 6 0,0 9-1,1 10 0,-1 6-1,-1 11 0,-2 3-3,2 10-4,-4-6-6,8 1-20,-2 0 0,5-7 0,2-4 0</inkml:trace>
  <inkml:trace contextRef="#ctx0" brushRef="#br0" timeOffset="1953">2018 633 18,'23'-10'32,"-5"7"1,-8 8 2,-11 8-14,-2 22-7,-18 5-2,0 19-4,-12 10-2,-2 10-3,-6 4-1,0 1-2,2-6 0,2-8-3,7-10-2,3-16-5,12-13 0,2-22-4,13-9-1,7-27 0,13-6 3,1-20 5,10-9 6,5-9 7,1-11 3,7 10 5,-8-7 3,4 20 1,-15 2-2,3 22-3,-12 13-5,3 22-2,-8 20-3,-3 16-2,-2 15 1,-1 12-2,1 9 1,1 6-2,2-2 1,-3-7-3,2-5-1,-1-14-2,4-6-6,-10-23-22,2-12-3,-3-9-1,-15-27 1</inkml:trace>
  <inkml:trace contextRef="#ctx0" brushRef="#br0" timeOffset="2350">1911 1124 54,'-29'-7'36,"11"10"0,18-3 1,10 24-24,12-15-5,14 5-2,6-6-1,4-2-5,7-3-10,-8-5-27,2-8 1,-8-3-2,-6 2 1</inkml:trace>
  <inkml:trace contextRef="#ctx0" brushRef="#br0" timeOffset="2541">2368 1298 54,'2'12'39,"-2"-12"-2,0 0 1,7-24-16,-6-10-15,4-5-1,-3-8-1,3-1-2,-1-1-1,2 3 0,-2 10-1,0 7 0,1 14-1,-5 15 1,20 11-2,-7 13 1,5 3-1,3 7-1,4 1 2,4 0 0,3-1-1,0-8 1,-1-11 1,-1-8 0,-1-8-1,-4-9 2,-5-13-1,-7-9 0,-6-8-2,-7-6 1,-5 0-3,-5-5 0,1 9-5,-8-5-4,12 20-10,-5 1-17,10 11 1,2 2-1,9 9 2</inkml:trace>
  <inkml:trace contextRef="#ctx0" brushRef="#br0" timeOffset="2891">2849 866 45,'18'30'34,"-4"1"1,-1 0-1,3 6-18,-9-8-6,3 2-8,-3-4-2,-1-5-2,4-4-1,-10-18-3,10 13-1,-10-13 0,6-18 3,-8-3 2,0-6 4,-1-2 3,-7-12 0,5 5 3,-9-10 3,10 10-1,-6-2-2,10 8-2,2 5-2,10 8-2,8 12-1,5 13 0,6 12-1,3 9 0,3 6 0,-2 8-2,-3 4 3,-9 1-3,-12 0 2,-8-4-1,-11-3 1,-8-8 0,-9-6 1,-3-4-1,-4-6 0,-2-9-2,6-1-4,-3-7-27,11-4-4,5-3 0,6-4-2</inkml:trace>
  <inkml:trace contextRef="#ctx0" brushRef="#br0" timeOffset="6013">6121 335 12,'-12'3'30,"-2"-3"0,14 0 2,-12 1-20,12-1 0,0 0-4,-10-13 0,10 13-2,0 0-1,4-12 0,-4 12-1,2-9 0,-2 9 1,0 0-2,-1-15 0,1 15-2,0 0 1,0-9-1,0 9 0,0 0 0,0 0 0,0 0-1,0 0 1,0 0 0,0 0-1,0 0 0,0 0 0,0 0 0,18 9 0,0-2-1,11 10 1,8 4 0,14 7-1,13 7 1,13 6 0,9 9 0,8 1 0,4 4 0,0 0-1,-2-2 1,-3-1 0,-9-6 0,-10-4 0,-11-8 0,-10-7 0,-12-4 0,-10-8 0,-9-2 1,-8-8 0,-14-5 0,11 5 0,-11-5 1,0 0-1,-12-4 0,3 3-1,-1-1 1,-4 1-1,-4 2 1,-6-1-2,-5 4 0,-5 0 2,-8 4-2,-6 0 1,-9 2-1,-9 6 1,-7-2-1,-7 5 2,-5 1-2,-1-1 1,0 5 0,5-2 0,5-2 1,10-5-1,10 1 0,13-3 0,11-4 0,7 1 0,7-5 0,9-1 0,9-4 0,-9 7 1,9-7 0,0 0 0,0 0-1,-3-15 2,3-2-2,-2-5 1,2-14 0,0-6-2,-2-13 2,1-14-1,-1-9 2,-1-7-2,1 1 2,-1-1 0,-1 9-1,-1 7 1,1 14-1,0 14 0,0 11-2,2 15 0,-2 4-4,4 11-7,-5 14-27,9-3 0,0-1 0,9 1-1</inkml:trace>
  <inkml:trace contextRef="#ctx0" brushRef="#br0" timeOffset="7121">7545 757 15,'-9'-14'32,"9"14"0,-17-18 1,17 18-15,-18-8-9,2 10-2,0 11-3,-5 6-1,-2 11-1,-3 6 1,1 8-1,2 6 0,5 3 1,4 2 0,10-2 0,7-11 1,11-3-1,5-14 0,11-5 0,7-12 0,6-8 0,4-14 0,2-4-1,-2-8 0,-3-5 0,-7-6-1,-6-1 2,-11-8-2,-12 6 1,-10-1-1,-9 7-1,-11 3-1,-7 3-3,-2 13-6,-10-3-30,5 9 1,0-3-1,1 7 1</inkml:trace>
  <inkml:trace contextRef="#ctx0" brushRef="#br0" timeOffset="7892">6118 2318 48,'5'-12'35,"-1"-3"2,-1-10 0,-5-9-19,6 0-9,-7-7-2,3 5-2,-2-2-1,1 8-2,-2 3 0,2 9-2,1 18 1,0 0-2,8 10 1,3 10-1,5 9-1,3 2 2,6 0-1,3 2 1,4-7-1,-1-4 3,-1-9-1,-2-6 0,-7-12 1,-1-7 0,-8-8-1,-4-7 1,-8-6-1,-6-2-1,-1-2 0,-3 1-2,3 6 0,-4 1-3,8 10-1,2-1-4,17 18-5,-3-8-5,18 16 2,-4-5 0,13 11 3,-6-2 4,6 6 7,-8 8 6,-8 0 7,-5 11 3,-14-1 2,-1 7 0,-11-4-2,4 3-1,-7-8-4,5-1-1,0-9-1,12-4-1,2-14 1,10-3-1,0-10 1,7-3-1,-4-6-1,4-5 0,-8-5-1,-4-5-1,-10-3 1,-6 1-2,-6-1 1,-6 4-2,-1 4-1,-5 3-4,9 10-8,-6 3-22,17 12-2,0 0-1,24-5 1</inkml:trace>
  <inkml:trace contextRef="#ctx0" brushRef="#br0" timeOffset="8532">7273 2037 53,'29'16'38,"-10"3"-2,-7-2 0,-9-1-16,-4 8-15,-8 0-1,0 3-1,-4 2-3,-1-1 0,1 3-1,-2-3-1,1 1-3,-3-12-8,10 0-22,-3-8-1,10-9-2,-16-3 3</inkml:trace>
  <inkml:trace contextRef="#ctx0" brushRef="#br0" timeOffset="8750">6961 2052 70,'0'0'38,"10"-13"-1,18 2-3,19 8-25,5-5-2,13 5 0,1-3-4,3 1 0,-8 1-2,-9 0 0,-10-1-1,-11 2-1,-10 0 0,-9-3-1,-3 8-3,-9-2-8,0 0-26,5-12 1,-5 12-1,0 0 1</inkml:trace>
  <inkml:trace contextRef="#ctx0" brushRef="#br0" timeOffset="10004">194 373 53,'-10'3'34,"17"7"1,12 3-1,13-3-26,18 10 0,12-2-1,19 5-1,9-2-1,12 1-1,4-1-2,2-4 0,-4 1-1,-7-4 1,-10-5-2,-10 0 1,-10-5-1,-10-4-1,-7-4-2,-11-5-2,-3 1-4,-12-13-9,1 7-18,-8-1-1,-7 4 0,-10 11 2</inkml:trace>
  <inkml:trace contextRef="#ctx0" brushRef="#br0" timeOffset="10439">0 1312 51,'10'-1'32,"8"0"3,9 4-11,8-8-14,19 6-1,8-7 1,17 8-3,4-6-1,11 4-1,0-1-1,1 1-1,-7 1-1,-6-2-1,-11 2 1,-12 1 0,-10-3-1,-12 3 1,-10-4-1,-7 1-1,-6 1 1,-14 0-1,12 1 0,-12-1-1,0 0-3,0 0-8,0 0-27,-6-16 2,8 3-2,1-4 1</inkml:trace>
  <inkml:trace contextRef="#ctx0" brushRef="#br0" timeOffset="11233">4298 1031 17,'-7'18'30,"10"-8"2,6-2 1,8 4-19,-2-9-3,13 9 0,-6-8-2,11 4-2,-2-3-1,4 0-3,-3 0-1,0 0 0,-5-2-1,-2 2-1,-5-3 0,-6-1-3,0 4-6,-14-5-14,9-3-11,-9 3-2,13-11 1</inkml:trace>
  <inkml:trace contextRef="#ctx0" brushRef="#br0" timeOffset="12061">5294 493 21,'-11'-1'27,"11"1"3,0 0-13,-14 6-3,14-6-3,0 0-2,0 0-1,0 0-2,8 18-2,2-13-1,3 8-1,8-4 0,4 8 0,5 0 0,8 3 0,4 0 0,8 0-1,-2 1 1,3-1 0,-1-2 1,0 0 0,-1-6-1,-1 1 0,-7-3-1,-3-2 0,-5-2 0,-5 0-1,-4 0 0,-4-1-1,-5 2-1,-5-5-2,5 3-8,-15-5-23,24-6 0,-6-1-1,6-8 1</inkml:trace>
  <inkml:trace contextRef="#ctx0" brushRef="#br0" timeOffset="12838">7865 976 5,'0'0'29,"-4"9"2,4-9 3,0 0-14,18 1-6,-9-5-1,17 6-2,1-5-1,14 5-2,5-4-2,12 3-2,4-2-2,7 3 0,5-1-2,2 1 1,-3-1-1,-1 1 1,-9 1-1,-10-1 0,-9 2 0,-10-1 0,-10-1-2,-11-1-2,-2 4-15,-11-5-17,0 0-1,0 0 0,1-15-1</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3T21:24:48.035"/>
    </inkml:context>
    <inkml:brush xml:id="br0">
      <inkml:brushProperty name="width" value="0.05292" units="cm"/>
      <inkml:brushProperty name="height" value="0.05292" units="cm"/>
      <inkml:brushProperty name="color" value="#FF0000"/>
    </inkml:brush>
  </inkml:definitions>
  <inkml:trace contextRef="#ctx0" brushRef="#br0">11510 3810,'26'-26,"-26"26,0-27,0 27,0 0,0 0,0 0,0 0,0 0,-26 0,26 27,0-1,0 0,0 1,-27-1,54 1,-27-1,26-26,1 0,-1 0,27-26,0-1,26-26,1 1,-1-1,27-27,0 27,26-26,-26 0,26 26,-26 0,0 0,0 0,-27 26,0 1,-26 26,0-26,0 26,-26 0,-1 0,1 0,-27 0,0 0,0 0,0 0,0 0,0 0,0 0,0 0,26-27,-26 27,26-26,1-27,26 0</inkml:trace>
  <inkml:trace contextRef="#ctx0" brushRef="#br0" timeOffset="3086.1765">23310 3651,'0'-26,"-26"-1,-1 27,1-26,26 26,-53-27,26 1,1 0,-27-1,27 27,-27 0,0-26,0-1,26 27,-52-26,26 26,-26 0,-1 0,1 0,0 0,-1 0,1-27,-27 27,27 0,-27 0,26 0,1 0,-27 0,0 0,27-26,0 26,-27 0,0-27,0 27,0 0,0 0,1 0,-28 0,1 0,26 0,-26 27,0-27,-1 0,1 26,0-26,-1 0,1 27,0-27,0 0,-1 0,27 26,-52-26,25 0,28 27,-54-27,27 0,-1 26,1-26,0 0,-27 27,27-27,-1 26,1-26,0 26,26-26,-53 27,27-27,26 0,-26 26,-1 1,28-1,-28-26,54 27,-27-1,0 27,0-53,27 53,0-27,-1 27,27 0,-26 0,0 27,26-27,-27-1,54 28,-27-1,0 1,0-1,0 0,27 1,-1-1,1 27,-1-53,1 53,-1-27,27 27,-26 0,0 0,26-1,-27 28,1-28,-1 1,1 27,-1-28,1 28,-1-27,1 26,-1-26,-25 0,25 26,1-26,-1 26,1 0,-27-26,26 26,1 1,-1-1,1-26,-1 53,1-27,0-26,26 26,-27-26,27 26,0-26,0 0,0 0,0-1,0 1,0 0,27 0,-27 0,26-27,-26 27,26-27,-26 27,27-26,-1-1,1 0,-27 1,26-1,1 0,-1 1,1-1,-1 1,27-1,-26-26,-1 26,0-26,1 0,26 26,-27-26,27 0,-26 0,-1 0,27-26,0 25,0 1,26-26,-26 26,27-27,-1 1,-26 26,26-27,1 0,-1 1,0-1,1 1,-1-1,27-26,0 27,-27-1,27-26,0 27,0-27,-1 26,1 1,0-27,0 26,0-26,26 27,-26-27,26 0,-26 26,26-26,-26 0,26 26,1-26,-27 0,26 0,0 27,0-27,1 0,-27 0,26 26,0-26,0 0,1 0,-1 27,27-27,-53 0,52 0,-25 26,-1-26,0 0,1 0,-1 0,0 27,0-27,1 0,-1 0,0 0,1 0,-1 0,0 0,0 26,1-26,-1 0,-26 0,26 0,0 0,-26 0,27 0,-28 0,28 0,-27 0,-1 0,1 27,0-27,-27 0,27 0,-26 0,-1 0,0 0,1 0,-27-27,26 27,-26-26,0 26,0-27,0 1,0-27,0 26,-27-25,27 25,0-52,-27 26,27 0,0-27,-26 1,-1 0,27-1,-27-25,27-1,-26 0,26 0,-27 0,1 0,26-26,-27 0,0 26,-26-53,27 53,-1-52,1 25,-27 1,26-27,1 27,-27-27,26 27,-26-27,0 0,27 1,-27-1,0 0,0-26,0 26,0 0,0 1,-27-1,1 0,26-26,-27 53,1-27,-1 27,1-27,-1 27,-25-1,25-25,1 25,-27 27,26-52,-26 25,27 28,-27-28,0 1,27 26,-27 0,0 1,0 25,0-26,0 27,0 26,27 0,-27 0,0 0,26 27,-26-1,27 27,-1-26,1 26,0 0,26 0,0 0,-27 26,27-26</inkml:trace>
  <inkml:trace contextRef="#ctx0" brushRef="#br0" timeOffset="7142.4085">22649 7064,'0'0,"0"0,-27 0,27 0,0 0,0 0,0 0,0 0,0 0,0 0,27 0,-1 0,-26 0,53 0,-26 27,-1-27,27 0,0 0,-27 0,27 0,-26 0,26 0,-27 0,0 0,1 0,-1 0,1 0,-27 0,0-27,0 27,0 0</inkml:trace>
  <inkml:trace contextRef="#ctx0" brushRef="#br0" timeOffset="7628.4363">22649 6959,'-27'0,"27"0,-26 26,-1-26,27 0,-26 0,-1 26,27-26,0 0,-26 27,26-27,-27 0,27 26,0-26,0 0,0 27,0-1,0 1,27-27,-27 26,26-26,-26 27,27-27,-1 26,1-26,-27 0,26 27,-26-27,27 0,-1 0</inkml:trace>
  <inkml:trace contextRef="#ctx0" brushRef="#br0" timeOffset="8154.4664">22781 7805,'0'0,"0"27,26-27,-26 0,27 26,-1-26,1 27,-1-27,27 0,-26 0,26 0,-27 0,0 0,1 0,-1 0,1 0,-27 0,0 0,0 0,0 0</inkml:trace>
  <inkml:trace contextRef="#ctx0" brushRef="#br0" timeOffset="8585.4911">22807 7699,'0'0,"-26"27,0-27,26 26,-27-26,1 0,-1 0,1 27,26-27,-27 0,27 0,-26 26,26-26,0 27,26-1,-26 1,0-27,27 26,-1 1,1-1,-27-26,26 26,1 1,-27-27,0 0,26 26,-26-26,26 0</inkml:trace>
  <inkml:trace contextRef="#ctx0" brushRef="#br0" timeOffset="9157.5238">22543 8864,'26'-27,"1"27,-27 0,53 0,-27 0,27 27,0-27,0 0,0 0,0 26,0-26,0 0,-1 0,1-26,0 26,-26-27,26 27,-53-26,26-1,-26 27</inkml:trace>
  <inkml:trace contextRef="#ctx0" brushRef="#br0" timeOffset="9652.552">22728 8678,'-26'27,"26"-27,-27 0,1 26,-1 1,1-27,-1 26,1-26,26 0,-27 27,27-27,0 0,0 0,0 0,27 26,-1-26,1 27,-1-27,1 26,-1 0,-26-26,27 27,-1-1,-26-26,27 27</inkml:trace>
  <inkml:trace contextRef="#ctx0" brushRef="#br0" timeOffset="10157.581">22649 9710,'0'27,"26"-27,-26 26,53-26,-26 0,25 27,1-27,0 0,0-27,0 27,26 0,-26 0,0-26,0 26,-26 0,-1 0,1-27,-1 27,-26 0</inkml:trace>
  <inkml:trace contextRef="#ctx0" brushRef="#br0" timeOffset="10711.6127">22702 9631,'-27'0,"27"0,-26 26,-1 1,1-27,-1 0,27 26,-26-26,26 0,-27 27,27-27,0 0,-26 0,26 0,26 26,-26-26,0 27,27-27,-1 26,-26 1,27-1,-1 0,1 1,-27-1,26 1,-26-1,27 1,-27-27,0 0,0 0,0 26,0-26</inkml:trace>
  <inkml:trace contextRef="#ctx0" brushRef="#br0" timeOffset="218529.4992">15082 6350,'0'0,"0"0,-27 0,27 0,-26 0,-1 26,1-26,-1 27,-26-27,0 26,1 1,-1-27,26 26,-26 1,0-1,0 1,1 26,25-27,1 1,-1 25,27 1,0 0,27 0,-27 27,26-1,1 27,-1 0,0-1,1 28,-1-1,1 27,-1 26,-26 0,0 0,27 27,-27 0,0-1,0 1,0 0,0-1,26-25,-26-1,0-26,27-27,-1-26,1 0,25-54,1 1,0 0,27-26,-1-27,-26 0,0-27,26 1,-26-1,0 1,0-27,-27 0</inkml:trace>
  <inkml:trace contextRef="#ctx0" brushRef="#br0" timeOffset="219151.5348">13812 8864,'0'0,"0"0,26 0,-26 0,27 0,-27 0,0 0,0 26,0 0,0 1,0 26,-27 0,27-27,-26 27,26 0,0-26,26-1,-26 0,27 1,-1-27,27 0,-27 0,27-27,-26 27,26-26,-27 26,27-26,-27-1,1 1,-1 26,1-27,-27 1,26-1,-26 1</inkml:trace>
  <inkml:trace contextRef="#ctx0" brushRef="#br0" timeOffset="219447.5517">14182 8731,'0'0,"-26"-26,26 26,0 26,26 1,-26-1,26 1,-26 26,27-1,-1 1,1 27,-1-1,-26 1,27-28,-27 1,0 0,0 0,0-26,0-1,26 1,-26-27,0 0,0 0,0 0,0 0</inkml:trace>
  <inkml:trace contextRef="#ctx0" brushRef="#br0" timeOffset="228069.0448">21802 6694,'0'0,"0"0,0 0,-26 0,26 0,-27 0,27 0,0 0,0 0,-26 0,26 0,0 0,0 0,-27 26,27-26,0 27,0-1,0 1,0-1,0 27,0 0,0 0,0-27,0 27,0-26,0-1,0 27,0-53,0 27,0-1,0-26,0 27,0-27,-26 0,26 0,0 0,0 0,0 0,0 0,0-27,26 27</inkml:trace>
  <inkml:trace contextRef="#ctx0" brushRef="#br0" timeOffset="228921.0936">21590 9551,'0'0,"0"-26,0 26,0 0,0-26,0 26,0 0,0 0,0 0,0 0,0 0,0 26,0 27,0-27,0 27,0-26,0 52,0-26,27-26,-27 52,0-53,0 27,0-26,0-1,0-26,0 27,0-27,0 0,0 0,0 0,0 0,0-27,-27 1,27-1,-26-26</inkml:trace>
  <inkml:trace contextRef="#ctx0" brushRef="#br0" timeOffset="230070.1593">21617 7779,'0'0,"-27"-27,1 27,-27-26,27 26,-1 0,1 0,-1 0,1 26,-27 1,26-1,27 27,-26-26,-1 52,27-26,0 0,27 26,-1-52,1 26,-1-27,27-26,0 0,0 0,0-26,0 26,-27-53,27 26,0-26,-26 0,-27 0,0 27,0-27,-27 27,1-27,-1 26,1 1,-1 26,1 0,-1 0,27 26,-26 1,26 26,0-27</inkml:trace>
  <inkml:trace contextRef="#ctx0" brushRef="#br0" timeOffset="230757.1986">21537 8652,'-26'0,"0"-27,26 27,-27 0,27 27,-26-27,-1 0,1 26,-1-26,1 27,-1-1,27 1,-26-1,26 27,-27-26,27 25,27 1,-1 0,-26-26,53-1,-26 1,-1-1,27-26,-26 0,25 0,1-26,0-1,0 1,0-27,-26 26,-1-26,0 1,-26 25,0-26,0 27,-26-27,0 53,-1-53,-26 26,27 27,-27-26,26 26,1 0,-1 26,1 1,0-1,-1 1,27-1,-26 1,26-1</inkml:trace>
  <inkml:trace contextRef="#ctx0" brushRef="#br0" timeOffset="232442.295">20241 13018,'0'0,"0"0,0 0,-26 0,-1 0,-26 0,27 26,-54 0,27 1,-26 26,-27-27,0 54,1-54,-1 53,0-52,0 26,0-27,27 27,-1-26,28-27,-1 0,26 26,1-26,-1 0,27 0,0 0,-26-26,26 26,0 0,0 0,0 0,0-27,0 1,0-1,26 1,1-1,-1 1,1-1,-1-25,1 25,-27 1,26-1,0 27,-26 0,0 0,-26 27,0-27,-1 53,1-1,-27 1,0 0,0 0,26 0,-26 0,27 0,26 0,0-27,0 1,53-1,-27 1,54 26,-1-27,1-26,-28 53,28-27</inkml:trace>
  <inkml:trace contextRef="#ctx0" brushRef="#br0" timeOffset="248038.187">5715 4736,'0'0,"0"0,0 0,0 0,0 0,0 0,0 27,-26 25,26-25,-27 26,1 26,0 1,-1-1,1 27,-27-27,26 1,1-1,-1 0,1-26,26 0,-27 0,27-27,0-26,0 27,0-27,0 0,0 0,0-27,0 27,0-26,0 0,0-1,-26 1,-1-1,27 1,-26-1,26 1,-26-1,26 1,0-1,0 27,-27 27,27-27,0 26,-26 27,26-53,-27 53,27-26,0-27,0 26,0-26,27 0,-1-26,1-1,25 1,1-1,0 1,0-1,-26 1,26-1,-27 27,1 0,-1 0</inkml:trace>
  <inkml:trace contextRef="#ctx0" brushRef="#br0" timeOffset="249039.2443">5318 7355,'0'0,"0"0,-26 0,26 0,0 0,0 27,-26-1,-1 1,27-1,-26 27,26 27,-27-28,27 1,0 27,0-27,0 0,0-27,0 27,0-53,0 26,0-26,0 0,0 0,0-26,0 26,0-53,0 27,0-54,-26 27,26-26,0-27,0 27,0-1,0 1,0 0,0 26,0 26,26 1,-26-1,0 27,-26 0,-1 0,1 27,-1-1,1 27,-1-26,1-1,0 27,-1-53,27 0,0 0,0 0,27-26,-1-27,27 26,-27-26,27 27,-26-27,-1 26,1 27,-1-26,1 52,-1-26,-26 53,26 0,1-26,-1 26,-26 0,27-27,-27 0,26 27,-26-53,27 27,-27-27,26 0,-26 0,0 0</inkml:trace>
  <inkml:trace contextRef="#ctx0" brushRef="#br0" timeOffset="262522.0154">3652 14896,'-27'0,"1"0,-1 0,1 0,-27 27,26-27,-26 0,-26-27,26 27,0 0,-26-26,0-1,-1 1,1-1,26-26,-27 0,28 0,-1-26,0 0,26-27,1 27,26-27,0 0,26 0,1-26,26 26,0 0,26 0,0 0,1-26,26 26,-1 27,28-27,-28 27,28-1,26-26,-27 27,27-27,-1 27,1 0,-27-1,27 1,-27-1,27-25,-27 25,1 1,-1-27,-26 27,0-27,0 0,-1 27,-52-27,27 26,-1-25,0-1,1 26,-27 1,0-27,0 53,-1-26,-25 26,26 0,-27 0,-26 27,27-1,-27 1,0-1,26 27,-26 0,0-26,0 26,0 0,-26 0,26 0,0 0,-27 0,27 0,-26 0,-1 26,-26-26,27 27,-27-1,0 1,27-1,-27 1,0-1,26-26,1 26,26-26,0 0,0-26,0 0,26-1,1 1,-1-27,27 26,-26 1,-1-27,27 0,-26 53,-1-27,0 1,-26 26,0 0,27 0,-27 0,0 26,0 1,0-1,0 27,0-26,0 26,0-27,0 27,0-26,0-1,26 27,-26-27,0-26,0 27,27-1,-27-26,0 27,0-1,26-26,-26 0,0 27,0-1,0-26,0 27,0-27,0 26,0 0,0 1,0-27,0 26</inkml:trace>
  <inkml:trace contextRef="#ctx0" brushRef="#br0" timeOffset="272336.5768">7250 5371,'-27'-26,"-25"-54,-1 27,-27 27,-26-27,1 0,-1 27,-27-1,1 27,-27 0,27 0,-53 27,26-1,0 27,-26 0,26 26,27 27,-27 0,27 0,0 52,26-25,0 26,53 26,0-27,27 28,26-28,26 1,27 26,0-52,53-1,0-26,53-27,26 1,0-28,27-25,26-54,-27-25,28-1,25-53,-26 0,0-26,1-27,-54-26,-26 0,-54-1,1-25,-79 25,-27 1,-80 26,1 1,-80 25,-26 54,26 26,-52 27,25 26,54 26,0 1,26 26</inkml:trace>
  <inkml:trace contextRef="#ctx0" brushRef="#br0" timeOffset="273400.6376">7885 5689,'-79'-27,"26"1,0-1,26 1,1-1,-1 1,27-1,0-26,0 27,27 0,-1-1,27 1,0-27,26 26,1 1,26-27,0 53,-1-27,28-26,25 27,-25 26,52-26,-26-1,26 1,0 26,0 0,27-27,-27 27,0 0,27 0,-27 27,27-27,-27 0,27 26,-1-26,-25 27,-1-1,0 0,0 1,0-1,-26 1,26-1,-26 1,0-1,0 1,-1-1,-25 27,-27-26,26-1,-26 27,-27-27,27 27,-27 0,1-26,-27 52,26-53,-26 27,-27 0,27 0,0 27,0-54,0 53,-27-52,27 26,0 0,-26 0,-1-27,27 27,-26-27,-1 27,27-26,-27 26,27-27,-26 1,-1 26,27-53,-26 53,-1-27,1-26,-1 26,0 1,1-1,-1-26,1 27,-1-27,27 0,-26 26,-1-26,27 27,-27-27,1 26,26-26,-27 0,1 27,-1-27,27 26,-26-26,-27 27,26-27,1 26,-27-26,26 0,-26 26,26-26,-26 27,27-27,-27 26,0-26,26 0,1 27,-1-27,-26 0,27 0,-1-27,27 27</inkml:trace>
  <inkml:trace contextRef="#ctx0" brushRef="#br0" timeOffset="273834.6625">16061 6826,'-27'-26,"1"26,26 0,-27 26,27-26,0 27,27-27,-27 26,53 1,-27 26,27-27,-27 0,27 1,0-1,-26 1,-1-1,1 1,-1-27,-26 26,0-26,-53 0,27 27,-27-1,0 1,0-27,-26 26,26 1,-27-1,27-26,0 0,1 26</inkml:trace>
  <inkml:trace contextRef="#ctx0" brushRef="#br0" timeOffset="274584.7054">8017 8229,'-132'0,"26"-27,-26 1,0-1,-1 27,-26-26,27-1,0 1,-27 26,0 0,27 0,-27 0,27 26,-27 1,27-1,0 27,-1 26,1 1,0 26,26 0,0 26,53 27,-26-1,26 1,27 26,26 0,26 1,27-1,0 0,26-26,1-27,52 27,0-53,0-27,27 0,26-26,-26-26,53-54,-27 1,0-27,27-26,-27-27,0 0,27-53,-53 27,-1-53,-25 0,-27 26,-27-53,-26 27,-53 26,0-26,-53 26,0 53,-26-26,-27 79,-26 0,-1 53,27 27</inkml:trace>
  <inkml:trace contextRef="#ctx0" brushRef="#br0" timeOffset="275670.7675">7673 10848,'-26'-27,"-1"-25,27-1,27 26,-1-26,27 0,0 27,53-1,0 1,-27-27,53 27,27 26,-27-27,27 27,0 0,26 27,-26-27,26 26,-26 27,53-27,-27 27,0 0,0 0,0 0,27 0,0 0,-1-27,1 27,0-53,-1 27,28-1,-28 1,27-27,0-27,-26 27,26-26,-26-1,0 1,-1-1,1 1,-27-27,0 0,1 0,-28 0,1 0,0 0,-27 1,-26-28,0 27,-27 0,0 0,-26 27,-26-27,-1 27,1-1,-27 1,-27-1,1 1,-1 26,-26-27,1 27,-1 0,0 0,-27 0,54 0,-1 0,-25 0,52 0,0 0,0 27,52-27,-25 0,26 0,26 0,1 0,-1 0,27 0,-27 0,-26 0,0 0,0 0,0-27,-27 27,1 0,-27 0,0 0,0 0,-27 27,27-27,-26 0,-1 26,-26 1,27 26,-27-27,27 27,-1-27,1 27,-1-26,1-1,-1 27,1-26,26-1,-27 1,27-1,-26-26,26 26,-27 1,27-1,-26-26,26 27</inkml:trace>
  <inkml:trace contextRef="#ctx0" brushRef="#br0" timeOffset="286806.4044">23628 7646,'0'0,"-27"0,27 0,-26 0,26 0,0 0,26 0,1 0,-27 27,53-27,-27 26,27 1,-27-1,27 1,0 52,0-26,0 26,-26 1,25-1,-25 27,-1-27,1 27,-1-26,-26 25,27-25,-27-27,0 26,0-52,-27 25,1 1,26-26,-27-1,1 1,-27-27,27 0,-1 26,1-26,-27 27,26-27,27 0,-26 0,26 0,0 0,0 0</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3:31.7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573-3 35,'0'0'33,"0"0"0,0 0-6,12 1-15,-12-1-4,0 0-4,0 0-1,0 0 0,4 13-1,-4-13 0,7 17 0,-2-4 0,-2 2 0,1 3 1,-2 1-2,0 2-1,-1 3 1,-4 1-1,0 2 0,-5 2 0,-2 2 0,-2 1 0,-3 1 0,-5-1 2,-1 2-1,-1 1 0,-1-1 0,2 2 0,1 0 0,0 3 0,1 0 0,4 5-2,1 1 0,-2 1 0,2 2 1,-1 1-1,0 2 1,-1 0 0,2 0-1,-1-1 1,2 0 1,0 1-2,2-3 1,-1 1-1,0-1 1,2-3-1,-2 3 1,-1-4-1,0 0 1,0-2 0,0 1-1,0-2 1,4-2 0,-1-1 0,1-3 0,1 1-1,0 0 1,1-1-1,0-2 2,-1 0-2,1-1 1,1-1 0,1 0 1,-1 0-2,1 0 2,0 0-1,2-1 0,0-1 0,1 0 0,0-1 0,1-1 0,2-3 0,0-1 0,4-1 1,1-2-1,1-2 1,0-1-1,1-2 0,0-2 1,0-2-1,-2 0 0,-6-11 0,12 16 1,-12-16-1,10 13 0,-10-13 0,12 9 1,-12-9-1,16 6 0,-6-3 1,0-1-1,3-1 1,1 0-1,1 0 1,1-2-1,1 0 1,3 0-1,0-2 0,1 1 0,2 0 0,1 0 0,1 0 0,0 2 0,5 0-1,-1 1 0,3 1 0,-1 1 0,2-1 0,1 1 0,0 1 0,0-2 0,-4 2 1,4-2 0,-1 0 0,-1 0 0,2 1 0,-2-1 1,2 1-1,-2 0 0,2 1 0,-2 2 0,0-2 1,0 1-1,0-1 0,3-1 0,-1 0-1,1-1 0,-3 0 1,-2 0-1,-1-1 0,-3 1 0,-1-1 1,-4 0 0,-4 1 1,0-1-1,-4 1 0,0-2 1,-4 1-1,-9-1 0,12 3 1,-12-3-1,0 0 0,0 0 1,0 0-1,0 0-2,0 0-5,0 0-27,0 0-2,8-20 0,-5 4 0</inkml:trace>
  <inkml:trace contextRef="#ctx0" brushRef="#br0" timeOffset="2034">2068 70 6,'-14'12'15,"4"6"-5,1-2-2,1 4-1,3 2-1,1 2 0,4 1 0,1 3-1,3 2-1,-2 2-2,1 2-1,-4 2 0,-1 0 0,-4 3-1,-4 0 2,-2-2 1,-3 2 3,-3-5-1,2 2 1,-3-4 0,3 2 0,-4-7 0,4 3 0,-7-3-3,1 1-1,-6-2-1,-3 0 0,-3 1 0,-5-2 0,-1 1 0,-2 1 1,-2 0-1,1 0 1,1-1-1,2 2 0,0-2 0,4 1 0,0 1 0,-2 0-1,0 1 2,3 2-1,0 1 1,1 2-1,0 2 0,2 2 0,-2-1 0,4 2 0,2 1-2,-1-1 2,1 1-2,-3 1 2,2-1 0,-1 2 0,4 2 0,-2 1 0,-1-2 2,4 2-2,-2 0 1,4-1-1,0 0 1,2-1-3,-2-2 2,2-1 0,3 0-2,-1 1 1,2-1 0,-4 1 1,-1 0 1,4-1 0,0 2-1,2 0 1,2-1 0,1 1 0,-1 0 1,5-1-3,2 3 1,-3-4 0,2 1 0,-1 2-1,-1-1-1,2 0 1,0 0-1,1 0 1,2-3-1,-1 1 1,4 0-1,0-3 2,1 0-1,-1-1 0,1 0 0,-3-1 0,0 2 0,0 0 0,-1 0 0,0-1 0,2-1 0,0 0 0,2-2-1,1-1 1,2-3 0,0 0 0,-1-2 0,1 0 0,-2 0 0,2-1 0,-3 3 0,1-1-1,3-2 1,-2 1-1,2-3 1,-1-1-1,1 0 1,0-5 0,2-2 0,-2-3 0,-1 1 0,0-2 1,1 1-1,-1-1 0,2-3 0,-2 4 0,2-4 0,-1 3 0,0-1 0,1 0 0,-1 2 0,1-2 0,-1 4-1,2-2 1,0 4 0,2 1 0,-1-2 0,0 3 0,1-2 0,-1 1 0,0-1 0,1 1 0,4-2-2,0-2 1,0 2-1,2-3 0,0 1-1,2-2 1,1-3 1,0 2-1,-3-3 2,-1 0 1,2 1-1,-2-1 0,1-1 0,-1 2 0,0 0 0,1 0 1,0-2-1,0 0 0,0 1 0,-1-2 0,2-1 0,-1-1 1,-1 7-1,0-7-3,-3 5 3,2-5-2,-11-4 2,15 17-2,-2-10 2,-1 2-2,4-6 3,-2 5-1,5-6 1,-3 4 0,5-4-1,-2-1 0,-3-1 1,0-3-1,-1 3 0,0 0 1,1-1-1,-1 2 0,1-1 1,-2-3-1,1 2 1,-1 0-1,0 1 0,-1 0 1,-3-1-1,2 1 0,-3 0 1,4 4-1,-3-4 0,0 5 1,2-4 0,-2 1-1,6 0-1,2-1 1,-3 2-1,2 0 0,-1 0 0,-2-1 0,0 0 0,1 1 1,-6-2 0,-9-1 1,17 1 0,-17-1 0,14 1-1,-14-1 1,14-2 0,-14 2-1,9 0 0,-9 0 0,0 0-2,0 0-21,0 0-12,0-9-2,-12-10 1</inkml:trace>
  <inkml:trace contextRef="#ctx0" brushRef="#br0" timeOffset="59574">2446 1496 66,'11'19'38,"-5"-3"0,-2-1-8,4 13-20,-5 0-4,2 6-3,-5 3-1,0 3 0,0-5-2,0-5 0,1-6-5,-6-14-8,5-10-24,0 0-1,-1-22 0,-1-9 0</inkml:trace>
  <inkml:trace contextRef="#ctx0" brushRef="#br0" timeOffset="59755">2393 1319 55,'-15'-16'37,"3"5"-3,2 7-2,10 4-31,0 0-21,0 0-13,23-8-4,1 5 2</inkml:trace>
  <inkml:trace contextRef="#ctx0" brushRef="#br0" timeOffset="59879">2699 1326 59,'18'17'37,"-12"3"-1,-12-5-9,-4 10-12,-13-5-9,2 1-4,1 0-1,5 0 0,10 1-1,11-3 0,14 3 0,9-3 1,4 0 0,1 3 0,-6-1 1,-7 2 0,-13 0 0,-15 2-1,-15-4 0,-9-1-1,-7-2-2,-5-6-3,9 0-5,-2-12-9,18-2-18,11-7 0,15-4-1,14-5 2</inkml:trace>
  <inkml:trace contextRef="#ctx0" brushRef="#br0" timeOffset="60191">3191 1274 48,'0'0'37,"-16"-7"-1,0 18-1,-1 6-15,0 15-16,4 8-3,5 4-1,11 2 0,15-2 0,10-5 1,13-9 1,10-15 0,8-12 1,3-12 0,1-13 0,-10-11 1,-4-7 0,-16-10 0,-13-3-1,-18-4-1,-14 3 1,-16 3-2,-12 8 0,-7 12-2,-7 10-2,4 22-11,-4 12-26,7 18 0,2 12-1,8 17 1</inkml:trace>
  <inkml:trace contextRef="#ctx0" brushRef="#br0" timeOffset="60817">2352 3774 66,'3'24'39,"-3"2"-2,2 1 1,-4-3-30,1 3-10,2 4-4,-8-11-15,2-4-17,5-16-1,0 0 3,-6-15-2</inkml:trace>
  <inkml:trace contextRef="#ctx0" brushRef="#br0" timeOffset="60973">2384 3592 30,'0'0'28,"-7"-16"-4,7 16-5,0 0-26,0 0-22,24-3-2,-8 1 0</inkml:trace>
  <inkml:trace contextRef="#ctx0" brushRef="#br0" timeOffset="61066">2512 3608 62,'2'17'35,"-3"2"0,5 7-13,-4-6-12,11 6-4,4 3-4,6-1-2,3 1 0,0 0 0,-3-3 1,-5 2-1,-8-2 2,-9-2-2,-9-6 1,-6-3-1,-3-4-1,-4-9-4,4 4-8,-1-12-23,7-6 0,8-5-2,5-9 2</inkml:trace>
  <inkml:trace contextRef="#ctx0" brushRef="#br0" timeOffset="61331">2839 3497 54,'22'-17'40,"-3"-7"0,6 2 1,-5-12-18,3 9-17,-5 3-3,-2 5-1,-2 4-1,-3 9-1,0 9 1,-4 10-1,-2 11 0,-2 8 0,0 7-1,-1 4 0,0 5-2,-3-4 0,2 1-5,-7-14-5,9 2-14,-6-13-12,-1-8-1,4-14 2,-14 11 12</inkml:trace>
  <inkml:trace contextRef="#ctx0" brushRef="#br0" timeOffset="61548">2978 3733 4,'-13'-8'21,"13"8"16,0 0 2,0 0-1,10 6-10,18 8-11,-2-11-8,9 3-5,1-3-4,-1-10-11,3 1-28,-5-11 0,-3-5-2,-5-12 1</inkml:trace>
  <inkml:trace contextRef="#ctx0" brushRef="#br0" timeOffset="62032">2793 2424 66,'0'0'38,"1"10"-2,-1-10-6,0 0-21,0 0-4,0 0-3,16 4 0,-4-3-1,6 0 1,3 0-1,6 2 0,4 1 0,5 0 0,4 0 0,3 0 0,5 2-1,3-2 1,5 2-1,5-1 0,7-1 1,8 0-1,3-1 1,8-1-1,8-3 0,7 0 0,9-3 0,5 0 0,4-1 0,1 0 0,3 0-1,2 0 2,-2-1-1,-2 3 0,-6 0 0,-3 2 0,-5 1 0,-4 2 0,-3 2 1,-6 2-1,-7-1 0,-3 0 0,-4 0 1,-5-1-1,-5-2 1,-3-1-1,-6-1 1,-4 0-1,-7-2 1,-4 1-1,-6-2 1,-5 1-1,-6 0 0,-7 1 0,-7-1 1,-2 1-1,-14 1 0,12-2 0,-12 2-1,0 0-1,-1-10-1,-5 1-3,6 9-9,-12-15-25,8 2 2,-5-7-2,6 3 2</inkml:trace>
  <inkml:trace contextRef="#ctx0" brushRef="#br0" timeOffset="62647">6249 2129 69,'0'0'38,"0"0"-1,-1-10-5,4 19-23,-6 3-4,3 12-2,-1 8-2,1 9 1,-2 6 0,2 11 0,-3 5 0,1 5-1,-3-1 1,1 0-2,-2-6 1,2-4-1,0-6 0,0-6 0,1-8 0,2-8-1,2-6-1,-1-8-1,4-5-1,-4-10-7,11-17-25,-6-1-3,4-6 0,-2-9 1</inkml:trace>
  <inkml:trace contextRef="#ctx0" brushRef="#br0" timeOffset="62954">6354 2219 47,'2'-22'38,"-3"4"0,1 6 0,-9-2-18,9 14-11,0 0-4,0 0-2,0 0 0,20 11-2,1 8 0,8 6 0,9 5-1,10 3 1,9 5-1,7 1 1,2-3-1,-3-3 0,-3-5 0,-7-1 0,-10-5 0,-11-4-1,-9-1 2,-14-2-1,-12 1 0,-9-1 0,-12 3 0,-7 0 0,-9 3 1,-7 4-1,-6 2 0,-4 1 0,-5 3 0,0 1 0,2 3 0,3-3 0,4-2 0,8-3 0,6-7 0,8-1 0,9-7 0,6-4 0,16-8-1,-13-4-1,13 4-4,7-25-11,7 9-23,5-7 1,13-1-1,6-7 1</inkml:trace>
  <inkml:trace contextRef="#ctx0" brushRef="#br0" timeOffset="63459">7112 2422 78,'-20'3'36,"-2"3"1,-5-1-13,1 9-19,-2 5-3,4 3-1,6 1 0,7 3 0,9-3 2,11-1-1,12-6 1,10-2 0,7-10 0,6-4-1,1-5 1,0-2-1,-5-5 0,-5 0-1,-13-6 0,-10 0 1,-11 1-2,-11-1 1,-9 4-3,-7-2 0,1 5-4,-10-9-14,13 11-21,5-4 2,13 3-2,9-3 2</inkml:trace>
  <inkml:trace contextRef="#ctx0" brushRef="#br0" timeOffset="63987">7386 2438 27,'0'0'34,"-14"-4"3,14 4-8,0 0-7,-14-5-7,14 5-2,0 0-6,9 6-1,-9-6-3,15 3 0,-4-1 0,4 1-2,6 1 1,5 1-2,4 0 1,5 2-1,4-2 0,8 1 0,4 0 0,5 0 0,7 0 0,5 2 0,8-3 0,5 1 0,9-2 1,3 4-1,5-6 0,8 3 1,2-1 0,3-2-1,1-1 1,1 0-1,-5-1 1,1 0-1,-3 1 1,-4-1-1,-7-3 1,-5 3-1,-6-1 1,-5 1 0,-7-1-1,-5 1 1,-7 0 0,-4 0-1,-5 3 1,-5-1-1,-6 3 0,-1 0 1,-4 1-1,-2-1 0,-1 2 0,-4-2 0,-1 0 1,-2-1 0,-4-1-1,-3 0 1,-5-1 0,-3-1-1,-10-1 1,10 2 0,-10-2 0,0 0-1,0 0 0,0 0 1,0 0-1,0 0-1,0 0 0,0 0-2,-10 4-2,10-4-14,-13-9-22,3 5 0,-1 1-1,-6-4 1</inkml:trace>
  <inkml:trace contextRef="#ctx0" brushRef="#br0" timeOffset="65229">8016 1926 52,'-10'5'38,"10"-5"0,5 20-1,4 1-17,3-2-14,8 10-2,3 2-2,5 7 0,0 0-2,0-1 1,-2-2-2,-2-7-2,-1-1-5,-15-14-24,2-6-5,-10-7-2,7-19 1</inkml:trace>
  <inkml:trace contextRef="#ctx0" brushRef="#br0" timeOffset="65451">8222 1934 61,'0'0'39,"-11"5"-1,6 10 0,-13-2-23,5 12-10,-6 5-2,-2 3-2,-5 5-1,-1 0 1,1-3-2,2-4-1,7-3-4,0-15-11,17-13-21,0 0 1,13-9-2,8-14 1</inkml:trace>
  <inkml:trace contextRef="#ctx0" brushRef="#br0" timeOffset="65652">8423 2030 59,'13'22'39,"-1"8"-2,-9 3 2,-2 6-22,-7-6-11,3 0-4,-4-5-2,1-6-2,4-5-3,2-17-10,0 0-23,-2-18 0,12-5-1,-1-11 2</inkml:trace>
  <inkml:trace contextRef="#ctx0" brushRef="#br0" timeOffset="65840">8525 1864 11,'-3'18'10,"7"-7"-11,7-2 1,9 3-20</inkml:trace>
  <inkml:trace contextRef="#ctx0" brushRef="#br0" timeOffset="65949">8743 2000 60,'-8'15'36,"-3"-3"-1,-2 4-7,-2-7-16,13 7-7,3-2-3,7 3-1,5-1 0,4 0-1,-1 4 1,-1 0 1,-8 1-1,-7 0 1,-8-2 0,-9-2 0,-6 0-1,-2-4 0,0 0-2,1-7-1,10-2-3,2-8-2,12 4-11,18-11-19,5-1 1,5-7-1,7-2 2</inkml:trace>
  <inkml:trace contextRef="#ctx0" brushRef="#br0" timeOffset="66214">9052 2034 55,'19'-7'39,"-6"-3"1,3 1-1,-5-9-15,8 6-16,-6-2-4,1 1-1,-2 1-1,-2 3-1,-10 9 0,13-2 0,-13 2 0,1 20 0,-6-3-1,0 8-1,0 3 0,-2 3-1,1 1-3,-3-6-2,7 7-6,-9-13-22,8 1-4,-3-11-1,2-1 1</inkml:trace>
  <inkml:trace contextRef="#ctx0" brushRef="#br0" timeOffset="66462">9061 2251 65,'1'16'39,"5"-4"-1,10 6-6,1-15-17,15 5-6,-1-7-3,7-1-3,-4-3-1,0-3-2,-2-1-3,-7-5-6,3 5-30,-14-2 0,-4 5-1,-10 4 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4:17.2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106 131 4,'0'0'27,"-10"1"2,10-1-6,0 0-3,-17 3-5,17-3-3,-13 3-2,13-3-2,-11 3-1,11-3-2,0 0-1,0 0 0,-4 10-1,4-10-1,3 19 0,0-2 0,-3 8-1,1 5 1,-2 6-2,1 11 1,0 9-1,1 7 0,0 9 0,4 7 0,1 8 0,2 7 0,3 6 0,0 3 0,-1 6 0,1 4 0,-4-1 0,-3 5 1,-2-5 0,-1-2-1,-3-2 2,0-2-1,-2-10 1,2-9 0,0-9 0,1-9 1,0-9-2,2-4 1,-2-16 0,2-6 0,-1-7-1,1-6 0,0-5-1,-1-5-1,0-2-1,0-9-5,0-12-27,-3-9-5,3-7-1,0-17 1</inkml:trace>
  <inkml:trace contextRef="#ctx0" brushRef="#br0" timeOffset="684">122 72 68,'31'-16'39,"9"1"-1,4-1 1,15 5-30,4-2-5,11 7-1,8 3-2,9 7 0,10 7-1,10 9 0,11 7 0,5 10 0,9 10 0,5 10 0,1 12 0,3 6 0,-3 7 0,-2 7 1,-5 7-1,-4 4 1,-12 3 0,-5 5-1,-14 5 1,-9 3-1,-14 4 0,-16 1 0,-17 2-1,-17 0 0,-17 0 0,-21 1 1,-19-9-1,-22-2 1,-23-6 0,-18-9-1,-21-5 1,-18-5 1,-18-11 0,-11-10 1,-11-7-1,-7-14 1,-4-7-1,-2-9 3,-1-12-4,8-7 1,6-14-1,12-7-2,14-7-2,11-13-14,21-7-22,23-16-3,28-11 2,23-19 0</inkml:trace>
  <inkml:trace contextRef="#ctx0" brushRef="#br0" timeOffset="1371">461 1117 75,'16'1'42,"-1"3"-3,0 7 1,-10 4-33,3 11-4,-6 14-1,-5 12-2,-6 14 1,-2 16-2,-6 9 2,-2 8 0,-5 3 0,-1 2-1,2-7 1,0-7-3,3-12 0,-1-20-6,13-13-28,-5-24-3,13-21-3,-10-36 1</inkml:trace>
  <inkml:trace contextRef="#ctx0" brushRef="#br0" timeOffset="1636">610 977 65,'28'-9'40,"-7"18"0,0 23-1,-8 10-25,1 22-10,-3 16-2,3 11-1,-4 12-1,-1 4-1,-1-2-1,-1-6-2,2-10-3,-8-22-13,5-12-20,-5-22 2,-3-24-1,-7-21 0</inkml:trace>
  <inkml:trace contextRef="#ctx0" brushRef="#br0" timeOffset="1842">388 1521 75,'15'26'41,"22"-7"-1,20 4-1,10-10-34,10-1-5,11 1-10,-8-9-29,0-2 0,-13-5-2,-8 3 1</inkml:trace>
  <inkml:trace contextRef="#ctx0" brushRef="#br0" timeOffset="2023">1081 1856 69,'21'-28'41,"-8"-10"-1,3-13 1,-3-28-25,2-4-12,2-9-1,-3-2-1,-1 9-1,-2 10 1,-2 13-1,1 15 0,-1 23-1,1 22 0,3 24-2,-1 21-1,6 17 0,3 9-1,8 6 1,5 5 1,5-6 0,1-12 2,2-11 0,2-17 2,-2-19 0,-5-14 0,-6-18 1,-6-12-1,-7-19-1,-8-12 0,-9-12-1,-4-5 0,-5 1-2,-5-3-4,7 17-7,-6-1-24,12 18-2,1 6-1,12 14 1</inkml:trace>
  <inkml:trace contextRef="#ctx0" brushRef="#br0" timeOffset="2391">1956 1095 52,'6'42'39,"-1"10"-2,-7 4 0,0 12-12,-5-4-20,1 6-4,-1-2 0,1-1-2,0-5 0,1-12-1,6-9-2,-2-24-2,9-7-5,-4-20-1,5-6 0,-6-23 4,0-9 3,-4-13 3,-5-15 4,-3 2 3,-9-9 6,6 10 2,-8-3 1,9 15-2,-1 6-4,12 18-1,11 16-3,9 20-1,13 17-1,8 16-2,7 16 0,5 12-2,3 11 1,-5 5-1,-3 0 1,-7-2-1,-13-9 2,-9-1 1,-17-11 0,-13-9 1,-13-11 1,-15-7-1,-8-7 0,-9-2 0,-2-5-1,1-6 1,6-3-2,5-1 0,10-2 0,11 2-1,7-2 0,7 1 0,11-1-1,0 0-2,0 0-1,0 0-6,12 4-30,-12-4 1,17-6-1,-7-6 2</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4:42.6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78 465 51,'0'0'38,"-10"-20"0,19 1 0,2-17-18,16 2-12,2-8-3,8-5-2,3-3 0,2 4-1,0 2 1,-3 6 0,-6 6-1,-5 8 0,-7 7 0,-5 6-1,-7 6 0,-9 5 0,3 15-1,-9 7 1,-1 6-1,-2 9-1,-1 10 1,0 8 0,-1 8-1,2 3 1,2 0 0,0-3-1,0-4 1,2-6 0,-2-7-1,2-10 0,1-7-1,-2-12-1,4-2-1,2-15-3,-3 9-12,3-9-22,-10-11 2,2-1-2,-2 2 3</inkml:trace>
  <inkml:trace contextRef="#ctx0" brushRef="#br0" timeOffset="400">0 735 54,'13'10'41,"4"-7"-2,13 1 2,5-11-16,15 7-16,6-3-5,6 3-1,5 0-2,4 5 1,-1 1-1,-3 0 0,-7 2 1,-9 1-2,-8-2 0,-13-2-2,-6 2-2,-14-7-2,-10 0-8,0 0-27,0 0-1,0 0 1,-12-16 0</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4:38.8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38 59,'14'-2'38,"-14"2"-1,0 0 1,10 6-29,-10-6-4,-6 12-2,4-1-1,2 2-2,2 2 2,5 0-2,3 0 2,7 0-2,4-3 1,9-1-1,4-5 1,12-1 0,8-2 0,10-1 1,10-2-1,10 0 0,11 0 0,10 0 1,13 1-1,11-2 0,8 1 0,10 0-1,8 0 1,7 1 0,10-1-1,6 3 0,4-2 0,6 0 0,3 2 0,3-1 0,4 2 0,3-2 0,2-1 1,0 0-1,-2-4 1,0 2-1,-4-3 0,-5-1 1,-7 0 0,-6-1-1,-8 1 0,-11 0 0,-6 1 1,-8 1-1,-9-1 1,-5 3-1,-4-2 0,-6 1 1,-8-4-1,-4 3 1,-3-2-1,-5-2 2,-2 3-2,-7 1 1,-6-2-1,-4 0 1,-6 3 0,-4-2-1,-8 2 0,-4 1 0,-4 0 1,-4-4-1,0 3 0,-2-2 0,1 1 0,-1-1 0,-3-1 0,-1 2 1,-5-4-1,-3 4 0,-9-1 1,-6 1-1,-9 2 0,-5-2 1,-10 3-1,0 0-2,0 0-2,-7-9-27,7 9-12,-9-16 0,3-9-2</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4:41.6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-14 428 60,'0'0'38,"-8"15"-1,8-15 1,0 0-30,0 0-5,0 0 0,0 0-1,15 4 0,5-6 1,10-1 0,6-1-1,15-1 0,8-2 1,16 0-2,11-3 0,11 1-1,13-4 0,10 2 0,14 1 1,8-4-1,12 3 0,3-1 0,7 2 0,5-1 0,1 2 0,1 2 0,-1-2 0,1 6 0,-2-1 1,-1 3-2,-4 2 1,0 3 0,-6 1 0,-1 0 0,-1 2 0,-5-3 0,-7-2 0,-2-1 0,-8-2 0,-7-3 1,-6-2-1,-7-3 0,-8 0 1,-7-4-1,-8 1 1,-6-3-1,-8 0 0,-7 0 0,-11-2 1,-8 4-1,-10 0 0,-7 3 0,-9 1 1,-7 4-1,-7 2 0,-11 3 0,12-4 1,-12 4-2,0 0 1,0 0-2,2-12-1,-4-2-7,8-2-31,-7-7 1,4-5-2,-3-10 2</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4.4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9,'0'0'28,"0"0"1,0 0-3,0 0-9,-10 2-3,10-2-3,0 0-2,2 14-1,-2-14-2,10 10-1,-10-10-2,21 17 0,-4-6-1,6 3-1,3 4 0,5 5-1,4 4 0,4 6 1,3 6-1,3 7 0,-1 8 0,4 7 1,3 9-1,-2 8 0,1 7 0,0 9 1,-2 7 0,-2 11-1,0 5 0,-8 10 0,-7 6 0,-8 5 1,-10 7-1,-9 3 0,-12 3 1,-8 0 1,-12 2 0,-5-4 0,-9-9 2,-3-1-2,-1-12 0,0-13 0,1-13 0,3-12-1,3-14 0,3-13-2,7-13 1,4-14-2,4-9 1,4-7-1,4-8 0,0-10-4,6-12 0,0-14-6,15-9-25,2-21 0,8-15-1,5-26 1</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5.1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 0 35,'-30'10'32,"10"-1"2,3-4 0,17-5-17,8 10-8,17-8-3,17 5 0,12 1-2,18 6-1,10 3 0,16 7-1,7 6-1,7 6-1,1 13 0,2 9-1,0 13 1,-1 14 0,-1 10 1,-5 13-1,-5 11 0,-6 14 0,-7 12 0,-7 11 0,-10 7-1,-12 7 1,-13 6-1,-9 5 0,-18 4 1,-10-2 0,-16 2 0,-15-2 0,-16-3 1,-14-6 0,-16-6 1,-11-10-2,-14-12 1,-7-7 1,-8-17 0,-1-13 1,-1-17-2,7-8 2,7-20-2,11-9 2,15-15-4,11-15-2,16-13-5,5-12-24,21-17-8,10-22-3,14-13 4</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5.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367 0 64,'-9'15'38,"-1"-7"-1,0 0 1,-5-8-34,-4 4-2,-8 4-2,-7 4 0,-6 7 0,-3 5-1,-1 10 2,2 9-2,6 6 1,11 4 0,11 1 0,14-1 0,15-5-1,15-5 2,12-12-1,13-12 0,11-11 1,5-12-1,1-10 0,1-6 0,-8-12 1,-7-1 0,-11-6 1,-12-2-1,-19-3 1,-13 2 0,-15 1 0,-12 3 0,-10 5-1,-8 5 0,-4 5-1,1 8 1,4 4-1,6 7 0,6 4-1,6 5 0,12 7-2,4-3-4,13 10-7,-2-5-26,13 4 2,2-4-2,7 2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6.2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44 289 3,'-12'25'27,"6"12"2,0 0-8,1 1-5,7 6-5,-5-7-3,6 1-2,-1-7-3,3-4 0,-3-10-2,0-7-1,-2-10-1,0 0-2,1-18 0,-4-4 0,3-7 2,-4-8 1,-1-5 3,1-2 0,-2-10 3,4 4 3,-4-5-1,8 11 2,-3-5-1,9 9 0,2 1-4,10 7 1,4 3-2,6 9-2,3 7 0,2 4-1,0 6-1,-1 7 0,-4 4 0,-6 5 0,-7 6 1,-7 5-1,-7 0 0,-6 3-1,-4-2 1,-3 1 0,0-2 0,2 1 0,3-3 0,6-1 0,5 0 0,9 0 1,6 1 0,3 1 0,4-3 0,0 2 0,-1-4 0,-1-2 0,-1-1-2,-6-8-4,6-2-35,-7-5 0,5-7-1,6-11 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28.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0 211 33,'18'-15'36,"2"3"2,-5 0-2,1 8-16,-7-9-9,9 10-4,-7-3-1,7 5-2,-1-1 0,6 1-2,6-3 0,12-2-1,8 0 0,8-2-1,6-2 1,4 0-1,-4 1 0,-4-1 1,-10 3-1,-12 2-1,-10 3-3,-14-7-11,-13 9-25,8-9 1,-5-8-2,9-13 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3T21:25:10.112"/>
    </inkml:context>
    <inkml:brush xml:id="br0">
      <inkml:brushProperty name="width" value="0.05292" units="cm"/>
      <inkml:brushProperty name="height" value="0.05292" units="cm"/>
      <inkml:brushProperty name="color" value="#FF0000"/>
    </inkml:brush>
  </inkml:definitions>
  <inkml:trace contextRef="#ctx0" brushRef="#br0">24157 7144,'-27'-27,"27"27,-26-26,26 26,-27-27,1 27,0 0,26 0,-27 0,27 0,-26 0,26 0,-27 0,27 0,0 0,0 0,0 0,27 0,-1 0,1 0,25 0,1 0,-26 0,26 27,0-27,0 0,-27 0,0 0,1 0,-1 0,1 0,-27 0,26 0,-26-27,0 27,0-26,27-1</inkml:trace>
  <inkml:trace contextRef="#ctx0" brushRef="#br0" timeOffset="337.0192">24236 6826,'-26'0,"-1"27,-26-1,27 1,-1-1,1-26,-27 27,27-1,-1-26,1 26,26-26,-27 0,27 0,0 0,0 0,0 0,27 27,-27-27,26 26,1-26,-1 0,1 27,-1-1,0 1,-26-27,27 26,-1-26,-26 27,27-27</inkml:trace>
  <inkml:trace contextRef="#ctx0" brushRef="#br0" timeOffset="824.0468">24104 7726,'0'0,"0"0,0 0,0 0,0 0,26 26,-26-26,27 0,-1 0,1 27,-1-27,27 0,-26 0,-1 0,0 0,1 0,-1 0,-26 0,0 0,27 0,-27 0</inkml:trace>
  <inkml:trace contextRef="#ctx0" brushRef="#br0" timeOffset="1252.0716">24183 7620,'0'0,"0"0,-26 0,26 0,0 0,-27 26,1-26,-1 0,27 0,-26 0,26 0,0 27,0-27,-26 0,26 0,-27 26,27-26,0 0,-26 27,26-27,-27 26,27-26,0 27,0-27,27 26,-1-26,-26 27,27-1,25 1,-25-27,-1 0,27 26,-26-26,-1 27,1-27,-1 26,1-26</inkml:trace>
  <inkml:trace contextRef="#ctx0" brushRef="#br0" timeOffset="1672.0956">24210 8520,'0'0,"0"0,0 0,0 0,0 0,0 0,26 0,-26 0,0 26,27-26,-1 0,1 0,-1 0,0 0,27 0,0 0,-26 0,26 0,-27-26,-26 26,27 0,-1 0</inkml:trace>
  <inkml:trace contextRef="#ctx0" brushRef="#br0" timeOffset="1995.1139">24236 8414,'-53'0,"27"26,-1-26,1 0,-1 27,-25-27,52 26,-27-26,27 0,-26 27,26-27,26 0,-26 26,27-26,-1 27,0-1,1-26,-27 26,26-26,1 27,-1-1,1 1,-27-27</inkml:trace>
  <inkml:trace contextRef="#ctx0" brushRef="#br0" timeOffset="2403.1374">24025 9181,'0'0,"26"0,0-26,1 52,26-26,-27 0,27 0,0 27,-26-27,-1 26,27-26,-27 0,-26 0,27 0,-27 0,26-26</inkml:trace>
  <inkml:trace contextRef="#ctx0" brushRef="#br0" timeOffset="2738.1565">23998 9075,'-26'-26,"26"26,-27 0,1 0,26 26,-27-26,27 0,0 0,-26 27,26-27,0 26,26-26,-26 27,27-1,-1 1,1-1,-27 0,26 1,1-1,-1-26,-26 27</inkml:trace>
  <inkml:trace contextRef="#ctx0" brushRef="#br0" timeOffset="3214.1837">23945 9975,'0'0,"-26"0,26 0,0 0,26 0,1 26,-1-26,1 0,-1 27,27-27,-27 0,27 0,-26 0,-1 0,1 0,-1-27,-26 27,27-26</inkml:trace>
  <inkml:trace contextRef="#ctx0" brushRef="#br0" timeOffset="3505.2005">23892 9895,'-26'27,"-1"-27,1 26,-1-26,1 27,-1-27,27 26,0-26,-26 0,26 27,0-27,26 0,1 26,-27 1,26-27,1 26,-27 1,26-27,1 26,-1 0,-26-26</inkml:trace>
  <inkml:trace contextRef="#ctx0" brushRef="#br0" timeOffset="3958.2263">23945 10742,'27'0,"-27"0,26 0,1 0,-1 0,27 0,0 0,0 0,0 0,0 0,-27 0,27-26,-27 26,1-27,-27 27</inkml:trace>
  <inkml:trace contextRef="#ctx0" brushRef="#br0" timeOffset="4272.2442">23892 10689,'-26'0,"-1"0,1 0,26 0,0 0,0 0,-27 27,27-27,0 0,0 0,27 26,-27-26,0 27,0-27,0 26,0 0,26 1,-26-27,27 0</inkml:trace>
  <inkml:trace contextRef="#ctx0" brushRef="#br0" timeOffset="4704.269">23919 11430,'26'0,"1"0,-1 0,1 26,-1-26,27 0,-27 0,27 0,0 0,-26 0,-1 0,1 0,-1-26,0 26</inkml:trace>
  <inkml:trace contextRef="#ctx0" brushRef="#br0" timeOffset="5061.2895">23972 11351,'-27'0,"1"0,-1 26,1-26,26 27,-27-27,1 0,26 26,0-26,0 26,0-26,26 27,-26-27,27 0,-1 26,-26-26,27 27,-1-1,1-26,-1 0,1 0</inkml:trace>
  <inkml:trace contextRef="#ctx0" brushRef="#br0" timeOffset="5528.3162">23998 12118,'-26'0,"26"0,0 0,0 0,26 0,1 0,-1 0,0 0,1 0,26 0,0 0,-27 0,27 0,0 0,-27 0,27 0,-53-27,27 27,-27 0,0 0</inkml:trace>
  <inkml:trace contextRef="#ctx0" brushRef="#br0" timeOffset="5851.3346">24104 11986,'-27'0,"1"0,0 0,-1 26,1-26,-1 0,1 27,-1-27,27 26,0-26,-26 0,26 0,26 26,-26 1,0-27,27 0,-1 26,1-26,-1 27,1-27,-27 26,52-26,-52 0,27 0,-1 0</inkml:trace>
  <inkml:trace contextRef="#ctx0" brushRef="#br0" timeOffset="282133.1371">22622 6853,'-26'-27,"26"27,-27-26,1 26,-1 0,1-27,-1 27,1 0,0-26,-1 26,27 0,-26 26,-1-26,1 27,-27-1,26 1,27 26,-26-27,-1 27,27 0,0 0,0 0,27-27,-27 27,53-26,-27 26,27-27,-26-26,26 26,-1 1,1-27,27-27,-27 27,0-26,0 0,-1-1,-25 1,-1-27,1 26,-27-26,0 0,0 0,-27 27,-26 0,27-27,-27 53,0-27,0 27,27 27,-1-27,1 26,-1 1,27-1</inkml:trace>
  <inkml:trace contextRef="#ctx0" brushRef="#br0" timeOffset="282758.1726">22516 7779,'0'-27,"-26"1,26-1,-27 27,1-26,0-1,-1 1,1 26,-1 0,1 0,-1 0,1 26,-1 1,1-1,-1 27,1-26,0 52,26-26,0 0,0-27,26 27,0 0,1-26,26-1,0-26,0 0,0 0,26-26,0-27,-26 53,27-53,-54 0,27 27,-27-27,-26 0,-26 0,0 26,-1 1,-26-1,-26 1,26 26,0-27,0 54,0-27,53 26,-26 1,26-1,0 1</inkml:trace>
  <inkml:trace contextRef="#ctx0" brushRef="#br0" timeOffset="283184.1972">22411 8308,'0'0,"0"0,0 26,0 1,0-1,0 1,0 26,0 0,0 0,0-27,0 0,0 27,0-26,0-27,0 26,0-26,0 0,0 27,0-27,0 0,0 0,0 0</inkml:trace>
  <inkml:trace contextRef="#ctx0" brushRef="#br0" timeOffset="283648.2237">22437 9208,'0'0,"0"0,0 0,0 0,0 0,0 26,0-26,0 53,0-27,26 1,-26-1,0 27,0-26,0-1,0 1,0-1,0-26,0 0,27 26,-27-26,0 0,0 0</inkml:trace>
  <inkml:trace contextRef="#ctx0" brushRef="#br0" timeOffset="284371.2651">22463 10028,'0'0,"-26"-27,0 1,-1 26,1-27,-1 27,1 0,-1 27,-26-27,27 26,-1 1,-25-27,25 53,1 0,26-27,-27 27,54-27,-27 27,53-26,-27-1,27 1,0-1,26-52,-26 26,26-27,1 1,-27-1,0-26,0 0,-27 1,1 25,-27-26,-27 27,1-27,-27 26,0 1,0 26,-27-27,28 27,-1 27,26-27,-26 26,53 1,0-1,0 1,0-27,27 26</inkml:trace>
  <inkml:trace contextRef="#ctx0" brushRef="#br0" timeOffset="284966.2991">22490 10742,'0'0,"-27"-26,27 26,0-27,0 27,-26 0,26 0,-26-26,26 26,0 0,0 0,-27 0,27 0,0 26,0-26,0 53,0-26,27-1,-27 27,0-27,26 27,-26-26,0-1,0 1,0-1,26 1,-26-27,0 26,0-26,0 0,0 0,0 0</inkml:trace>
  <inkml:trace contextRef="#ctx0" brushRef="#br0" timeOffset="285656.3386">22596 11456,'0'-26,"-27"26,1-26,-1 26,1 0,-1 0,1 0,0 0,-1 0,27 0,-26 0,-1 26,1 0,26 1,-27-1,27 1,0-1,0 27,27-26,-1-1,1 27,-1-26,27-27,-27 0,27 0,0 0,0-27,0 1,0-27,-26 26,-1 1,0-27,-26 26,-26 1,0-1,-1 1,1 0,-27 26,0 0,0 0,26 26,1-26,-1 53,1-53</inkml:trace>
  <inkml:trace contextRef="#ctx0" brushRef="#br0" timeOffset="286134.3656">22543 11959,'0'0,"0"0,-27 27,27-27,-26 26,26-26,0 53,0-27,0 1,0 26,0-27,0 27,0 0,0-26,0-1,0 1,0-1,0 0,0 1,0-27,0 0,26 26,-26-26,0-26,27 26</inkml:trace>
  <inkml:trace contextRef="#ctx0" brushRef="#br0" timeOffset="289967.5852">16696 12065,'0'0,"0"0,0 0,0 0,0 0,0 0,0 26,0-26,0 27,0-1,0 1,-27-1,27 27,0 0,0-26,0-1,0 1,0 25,-26-25,26-1,0-26,0 27,0-27</inkml:trace>
  <inkml:trace contextRef="#ctx0" brushRef="#br0" timeOffset="290479.6145">16484 12224,'0'-27,"0"27,0 0,26 0,-26 0,27-26,-1 26,1-27,-1 27,1-26,-1 26,27 0,-27 0,27 0,-26 0,26 0,-27 26,1 1,-1-1,1 1,-1-1,-26 1,0-1,0 1,0-1,-26 1,-1-1,1 27,-1-53,-26 26,27 1,-27-27,26 26,-25-26,25 0,1 0,-1 0,1 0,-1 0,27 0,0 0,0 0,0 0,0 0,0 0,0 0,0 0,0 0,0 0,0 0,0 0</inkml:trace>
  <inkml:trace contextRef="#ctx0" brushRef="#br0" timeOffset="292914.7537">16960 10583,'0'0,"0"0,0 0,0-26,0 26,-26-27,-1 27,1-26,26 26,-27 0,1 0,-27-26,26 26,1 26,0-26,-1 0,1 26,-1 27,1-26,-1 26,1 0,26-27,0 27,26 0,-26 0,27-27,-1 1,27-1,-26-26,-1 27,27-1,-27-26,1 0,-1 0,1 0,-1 0,1 0,-27 0,0 0,0 0,26 0,-26 0,0 0,0 0,0 0,0 0,0 0,0 0,0 0,0 0,0 0,0 0,0 0,0 0,0 0,0 0,0 0,0 0,0 0</inkml:trace>
  <inkml:trace contextRef="#ctx0" brushRef="#br0" timeOffset="293917.8111">16299 8916,'0'0,"0"0,0 27,0-27,0 26,0-26,0 27,-27-1,27 1,0 26,0-27,0 27,0 0,0-27,0 27,0-26,0 26,0-27,0 1,0-1,0 1,0-27,0 0,0 26,0-26,0 0,0 0,0-26</inkml:trace>
  <inkml:trace contextRef="#ctx0" brushRef="#br0" timeOffset="294561.8476">16166 9128,'0'-26,"0"-27,0 53,0-27,0 1,27-1,-27 1,26-1,1 1,-1 0,1 26,-1-27,1 1,-1 26,27 0,-53 0,26 26,-26 1,27-27,-54 26,27 0,-26 27,0-26,-1-1,1 1,26-1,-27 27,1-53,26 27,0-1,0 1,0-1,26-26,1 0,-1 26,1-26,-1 0,0 27,27-27,-26 26,-1-26,1 0,-1 0,-26 0,27 27,-27-27,0 26,0 1,-27-27,27 26,-26-26,-1 27,1-1,-27 1,26-27,-25 0,25 26,-26-26,27 26,-1-26,1-26,-1 26,1 0,-1-26,27 26,0-27</inkml:trace>
  <inkml:trace contextRef="#ctx0" brushRef="#br0" timeOffset="295416.8968">16246 8361,'0'-27,"0"27,0 0,-27 0,27 0,0 0,0 0,0 0,0 0,0 27,-26-1,26 1,-27-1,27 27,0-26,-26 26,26-27,0 0,-27 1,27-1,0 1,0-27,0 0,0 26,0-26,0 0,0-26,0 26,27-27,-27 1,0-1,26-25,1-1,-1 26,-26-52,27 52,-1-26,1 0,-27 27,26 0,-26-1,0 27,0 0,0-26,0 26,0 0,0 0,27 26,-27-26,26 27,-26-27,27 52,-27-25,26-1,0 1,-26 26,27-53,-27 26,26 27,-26-26,27-27,-27 26,0-26,0 27,0-27,26 26,-26-26,0 0,0 0,-26 26,26-26,0 0,0 0,0 27,0-27,-27 0</inkml:trace>
  <inkml:trace contextRef="#ctx0" brushRef="#br0" timeOffset="295803.919">16193 8520,'0'0,"26"0,-26 0,0 0,0-27,0 27,0 0,27 27,-27-27,26 0,1 0,-1 0,1 0,-1 0,1 0,-1 0,0 0,-26 0,27-27,-1 27</inkml:trace>
  <inkml:trace contextRef="#ctx0" brushRef="#br0" timeOffset="313293.9194">900 2487,'0'27,"0"-27,-27 0,27 0,0-27,0 27,0-26,0-27,0 26,0 1,0-1,0-26,-26 1,26 25,0 1,0-1,-26 1,26-1,0 1,0 26,0-27,0 27,26 0,0 0,1-26,26 26,26 0,-26 0,53 0,0 0,26-27,-26 27,53 0,-1 0,1-26,0 26,26 0,27 0,-27-27,27 27,26-26,-27 26,1 0,0-26,26 26,-26-27,-27 27,26 0,-25 0,-28 0,1-26,-27 26,1 0,-27 0,-1 0,-52 0,0 0,-26 0,-1 0,1 0,-27 26,26 1,-52-1,26 0,0 1,0 26,-27-27,27 27,0 0,0-26,27-1,-27 1,26-1,-26 0,27 1</inkml:trace>
  <inkml:trace contextRef="#ctx0" brushRef="#br0" timeOffset="316056.0773">20902 8361,'0'0,"0"0,0-27,0 27,0 0,0 0,0 0,0 0,0 0,0 0,0 0,27 0,-27 0,26 0,1 0,-1-26,1 26,-1 0,1 0,-27 26,26-26,-26 0,0 27,0 26,-26-27,-1 1,1-1,-1 27,-26-26,27-1,-1 0,1 1,26-27,-26 26,26-26,26 0,0 0,1 0,-1 0,1 0,-1 0,27-26,-26 26,26 0,-27 0,27 0,-27 0,1 0</inkml:trace>
  <inkml:trace contextRef="#ctx0" brushRef="#br0" timeOffset="316845.1225">20902 9022,'-26'0,"26"0,0 0,0 0,0 0,0-26,0 26,26-27,-26 27,27 0,-1 0,1-26,-1 26,1 0,-1 0,1 0,-27 26,26-26,-26 27,0-1,-26-26,26 27,-27-1,1-26,26 27,-27-1,27-26,27 27,-27-1,26-26,1 27,-1-1,1-26,-1 26,0-26,-26 27,0-27,0 26,-26-26,0 0,-1 27,1-27,-1 26,-26-26,27 0,-1 0,27 0,-26 0,26 0,0 0,0 0,0 0,0 0,26 0</inkml:trace>
  <inkml:trace contextRef="#ctx0" brushRef="#br0" timeOffset="318155.1974">21141 10716,'-27'0,"27"0,0 0,-26 0,-1 0,27-27,-26 27,-1 0,27 0,0 0,-26 27,26-1,26-26,-26 27,27-27,26 26,-27 27,1-53,25 26,-25 1,-1-1,-26-26,0 27,0-1,-26 1,-1-1,1-26,0 27,-27-27,0 26,26-26,1 0,-1 0,1 0,-1-26,27-1,0 27,0-53</inkml:trace>
  <inkml:trace contextRef="#ctx0" brushRef="#br0" timeOffset="318311.2063">20982 10742,'0'-26,"26"-1,1 1,-1 26,-26-27,53 27,-26-26,-1-1,27 27,-27 0,27-26,-26 26,26-27,-27 1</inkml:trace>
  <inkml:trace contextRef="#ctx0" brushRef="#br0" timeOffset="319109.252">20902 11959,'0'0,"0"0,0 0,0 0,27 0,-1 27,-26-27,53 0,0 0,0 0,0 0,0 0,0 0,-27 26,1-26,-1 0,1 0,-27 27,0 25,0-25,0-1,-27 27,27-26,-26 26,-1 0,27-27,-26 27,-1-27,27 1,-26-1,26 1,0-1,0-26,0 0,0 0,0 0</inkml:trace>
  <inkml:trace contextRef="#ctx0" brushRef="#br0" timeOffset="319279.2616">21061 12330,'0'0,"27"26,-1-26,27 0,-27 0,1 0,26 0,0 27,-27-27</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7:56.3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332 194 31,'0'0'30,"0"-9"2,0 9-9,0 0-6,-22-8-3,22 8-4,-24 10-2,12 4 0,-6-2-3,4 6 0,-5 2-3,5 4 1,-3-3-1,3 1-1,1-3 0,1-2 1,4-4-1,4-2 1,4-11 0,0 0 0,10-6-1,3-5 1,2-6 0,6-4 0,2-6 0,4-4 0,2-2-1,0 0 1,0-2 0,0 4 0,-5 1 0,-1 6-1,-7 4 0,-3 7 0,-13 13 1,11-8-2,-11 8 1,-11 22-1,-3 1 1,-7 5 0,-7 4-1,-3 3 0,-3 0 0,1-3 1,2-2-2,4-7 1,7-6 0,6-7 0,14-10 1,0 0-1,19-20 1,3 0-1,4-7 1,4-4 0,3-4 0,1-1 0,-1 0 0,-4 2-1,-5 6 1,-5 6-1,-4 5 1,-4 5-1,-11 12 1,10-7-1,-10 7 0,-6 16 1,0 0-1,0 7 0,-2 10 0,-1 6 0,-1 9 0,0 1 0,1 6 0,-1 0 0,2 0 0,0-4 0,1-6 1,0-6-1,2-7 0,2-5 0,0-9 0,2-4 0,1-14 0,0 0 0,0 0 0,16-20 0,-7-7 1,1-5-1,1-9 0,2-8 0,-2-6 0,0-1 0,-1 1 0,-3 0 0,-1 10 0,-1 3 0,-1 13 0,-1 6 0,-1 9 0,-2 14 0,0 0 0,-2 29 0,-2 2 0,-1 10 0,-2 11 1,-1 10-1,-1 8 0,-3 3 0,0 2 1,-1-2-1,2-5 0,2-5 1,0-11-1,2-6 0,2-11 0,1-9 1,3-9-1,0-7 0,1-10 1,0 0-1,9-21 0,-3-2 0,2-10 0,0-10-1,2-6 1,1-6 0,-1-2-1,0 0 1,-2 4-1,-1 4 1,-2 10 0,-2 9 0,-1 9 0,-1 10 0,-1 11 0,-5 11 0,1 11 1,-1 9-1,-2 9 0,0 6 0,-1 7 0,-1 0 0,0 0 0,1-5 0,2-10 0,0-6-1,2-7-2,-1-11 0,4-4-2,1-10-1,0 0-2,0 0-2,0-10-2,-6 1 0,6 9 2,-14-3 0,1 7 3,-7 1 3,-5 4 4,-1 6 3,-5-5 4,6 6 2,-3-7-1,8 4 1,1-7-1,19-6 1,0 0-1,6 10-2,13-16 0,11 2-1,5-4-1,9 2 0,4-4-1,6 0-2,0 1 0,0 2-1,-2 1 0,-3 0 0,-5 3 0,-7 1 0,-6 2 0,-7 1 1,-7-1-2,-8 0 1,-9 0 0,0 0 0,-13 3 0,-1-3 0,-8 0-1,-3 1 1,-9 0 0,-7 1 0,-5 0 0,-5-1-1,-4 2 1,-2 1 0,2 1 0,2-1-1,6 0 1,8-2 0,9 2 0,7-1 1,8 0-1,15-3 0,0 0 1,21-6-1,9 4 1,9-1-1,11-3 1,10-1 0,9 1-1,3-2 1,1 2-1,-6 0 0,-6-1 1,-11 4-1,-11-1 1,-11 2-1,-14 1 0,-14 1 0,0 0 0,-25-4 0,-5 8 0,-5-3 0,-10 3 0,-7 1-1,-6-1 1,-5 3 0,-3 0 0,-3 1-1,0-2 1,1 1 0,5-1 0,7-2 0,9 1 0,10-1-1,10-1 1,13-2 0,14-1 0,12 1 0,14-1 0,10-1 1,9 0-1,8 0 0,6 1 1,2-2-1,2 1 0,-2-3 1,-5 1-1,-8 1 0,-6-2 1,-7 2-1,-11-1 0,-6-2 0,-18 5 0,5-10 0,-5 10 0,-26-9 0,4 7 0,-8-1 0,-4 3-1,-4 3 1,0-1 0,3 2 0,2 1 0,8-1 0,5-1 0,20-3 1,0 0-1,8 10 0,17-7 0,9 0 1,8-1-1,7 1 1,3 0-1,1 0 2,-4-2-2,-6 1 0,-8-1 0,-7 1 0,-12 0 0,-16-2 0,2 9-2,-15-5 0,-6 3-3,-9-6-10,4 7-27,-5-4-1,3-3 0,2-4-1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8:16.7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7593 362 28,'-6'-15'30,"6"15"4,-5-14-10,-2 5-4,7 9-3,0 0-4,0 0-1,0 0-4,0 0-2,0 0-2,-7 14-1,4 1-1,3 8 0,1 11-1,2 12 0,2 11 0,2 10 1,2 11 0,1 7 0,1 5 1,2 6 0,-2-4 1,1 0-2,-3-7 2,1-1-1,0-10-1,0-2 1,-2-9-1,2-6 0,-2-6 0,0-6 0,0-6-1,0-6-1,-2-3 0,-1-8 0,1-6-1,-3-3 0,1-4-2,-4-9-1,0 0-2,0 0-4,1-12-11,-4-8-20,3-7 1,1-10-1,2-6 2</inkml:trace>
  <inkml:trace contextRef="#ctx0" brushRef="#br0" timeOffset="563">7650 454 15,'0'0'30,"-17"-14"0,17 14 3,-9-13-12,4-1-6,9 5-3,-1-7-3,9 2-1,2-8-2,11 2-2,3-6-1,10 2 1,2-5-1,10 2-1,3-5 1,11 3 0,7 0 0,5 0-1,8 2 0,7 5 0,6-2 0,7 7-1,5 4 0,1 8 0,2 9-1,2 9 1,2 9-1,1 7 1,-2 10-1,-2 10 0,-1 5 1,-2 6 0,-5 5-1,-3 4 1,-9 1-1,-7 5 0,-8-1 1,-9-2-1,-11 4 0,-12-2 0,-12-1 1,-10 1-1,-15-1 0,-10-3 1,-14 1-1,-13-2 0,-15-5 1,-12-4-1,-13 0 0,-11-9 0,-10-3 0,-11-5 0,-6-6 0,-8-7 0,-2-4 0,-6-5 0,-3-9 1,-2-2-1,1-8 1,3-4-1,6-4 0,4-1 1,10-3-1,8-4 0,11 2-1,11-6-2,11 3-3,5-7-4,18 4-29,1-1 1,8 0 0,1 2-2</inkml:trace>
  <inkml:trace contextRef="#ctx0" brushRef="#br0" timeOffset="1889">4 4396 19,'0'0'32,"14"5"2,-14-5-2,4-19-14,-4 19-7,6-21-3,-3 11-3,-5-7-2,2 3 0,-2-6 0,1 1 1,-1-5-2,3-3 0,2-2-1,2-6 1,4-2-1,5-3 0,6-3-1,4 0 0,8-3 0,6 1 0,8 0 1,7 1-1,6 4 0,9-1-1,7 6 2,8 5-1,10 5 1,8 6-1,10 6 0,11 8 0,9 2 1,11 7 0,9 0-1,10 0 0,4-1 0,6-2 1,3-3 0,6-5 0,2-2 1,-1-3-1,0-2 0,-2-5 1,-3-2-1,-2-5 0,-7-5 0,-5-5-1,-9-6 0,-7-6 0,-8-7 0,-15-8 0,-11-4 0,-14-6 1,-13-4 0,-15-5 0,-13-7-1,-10-1 1,-10-3 0,-6-1 0,-2-2 0,0 0-1,4-2 1,4 1 0,4 3-1,9 4 0,4-1 1,9 6-1,6 2 0,8 3-1,7 8 1,3 4 0,9 6-1,3 4 1,6 9 0,6 3 0,6 6 0,3 5 0,6 4 1,4 5-1,1 2 1,4 3 0,-3 0 0,-4 3 0,-6 0 0,-5-1-1,-9 2 0,-11-5 0,-7 0-1,-10-2-1,-11 4-4,-13-7-12,-6 5-20,-12 3 1,-10 2-1,-8 6 2</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8:21.3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4779 24,'9'-4'30,"-9"4"3,0 0-10,0 0-5,0 0-4,0 0-3,0 0-3,0 0-1,0 0-1,0 0-2,0 0-1,2-16-1,-1 7 0,-2-4 0,1-3-1,-2-5 1,2-2-1,-2-8-1,3-1 1,0-5 0,2 0-1,2 0 0,5-4 0,1 0 0,3-4 0,7 5 0,2-1-1,3-1 1,5 0 0,2 0 0,3-1-1,2 4 1,4 0 0,1 0 0,1 1 2,3 1-2,-2 1 1,3 2-1,2 0 2,3-2-2,-2 2 2,4-1-2,0 1 0,1-2 0,1 0 0,1-2 0,0-2 0,-1 0 0,0-2 0,-2-1 0,3-3 1,-1-5 0,-2 0 0,-2-4 0,0-1-1,-2-2 1,-4-2-1,-1 1 1,-3-1-1,-1 2 0,-1-3 0,-1 0 1,1 3 0,1-2-1,2 2 1,1-2 0,-1 1-1,0-1 1,1 0-1,0 2 0,-1-1 0,1 3 0,-2-2 0,2 2 1,-2 2-1,0 1 1,2 1 0,-1 3 0,2 0 0,0 2-1,1 6 1,2 1 0,2 5-1,0 2 0,2 3 1,-1 2-1,0 2 0,2 1 1,0 1-1,-3-1 0,3 1 0,1 3 0,-1-1-1,4 2 1,-2 1 0,2 0-1,-1-1 1,-1 2 0,-2 3 0,-4-2 0,-2 3 0,-3 0 0,-5 1 0,-1 3 0,-1 1 0,1-1 0,0 0 0,2 0 0,2 1 0,0-3 1,2 2-1,-1-2 1,-2 3-1,-5 1 1,-1-1-1,-6 5 1,-3 0 0,-7 2-1,-3 1 1,-6 0 0,-1 2 0,-10-1 0,0 0 0,0 0-1,0 0 1,0 0-1,0 0 0,0 0 0,0 0 0,0 0 0,0 0 0,0 0 0,0 0 0,0 0 1,0 0-1,0 0 0,0 0 0,0 0 0,0 0 0,0 0 0,0 0 0,0 0 0,0 0 0,0 0 0,0 0 0,0 0 0,0 9-1,0-9 0,0 0 0,-6 10-4,6-10-11,-14 1-23,14-1 0,-11-15 0,8-2-1</inkml:trace>
  <inkml:trace contextRef="#ctx0" brushRef="#br0" timeOffset="2340">4589 117 89,'10'14'38,"-3"8"0,-4 15 0,-4 8-33,-5 10-3,0 16-1,-6 6 0,-3 4 0,-2-6-1,-1-7 0,4-15 1,0-13 0,5-18-1,9-22 1,-3-14 0,9-18 0,1-19 0,7-12 0,0-18 1,6-7-1,2-5 0,2 0 1,3 6-1,4 14 0,1 14 1,3 26-1,3 23 0,0 24-1,0 23 0,0 25 0,-4 15-1,-3 10 0,-4 7 0,-4-4 0,-11-2 0,-6-11-1,-9-11 2,-10-16-1,-11-18 1,-10-16 1,-11-15-2,-7-13 0,-5-15-1,-2-11-1,8-3-3,5-6 0,17 10-3,8-2-5,28 19-6,6 3-4,27 25-2,6 4 7,13 12 11,0 2 7,4-1 5,1 2 6,-10-13 7,1 0 8,-18-23 4,2 1-5,-16-19-10,1-2-5,-12-13-3,0-1-1,-6 2-2,-2 4-2,-2 9 0,2 13-1,-4 15-1,17 13 0,-5 17 1,2 10-1,4 3 0,2 2 0,1-4 1,0-8 0,-2-12 0,-1-12 1,-2-18-1,-4-17 0,-3-14-2,-7-16 1,-1-14-2,-5-8-1,1 0 0,-3 1-2,4 11-2,-5 4-5,11 24-4,-5 11-8,1 27-11,18 17 0,-4 20 1,0 12 14,7 16 13,-1 4 9,-1 4 9,6 4 8,-3-8 14,-5-9 2,-1-15 0,-1-9-11,-11-20-7,-4-16-8,0 0-1,-2-31-1,-8-10 0,3-8 0,-5-17-2,5-3-1,1-4 0,7 8 0,5 4-1,7 9-2,7 16 1,9 16-1,8 20 0,4 18 0,4 19-1,2 12 0,0 9 0,-4 6 1,-8 2 0,-8 3 0,-13-3 0,-14-7 0,-14-8 1,-17-9 0,-10-8-1,-10-7 0,-4-9-1,-6-8-1,8-5-4,1-13-14,21-5-20,18-10 2,21-10-2,26-8 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38:25.4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94 27,'0'0'32,"0"0"2,-5-12-1,5 12-12,0 0-8,0 0-2,-9-2-4,9 2-3,0 0 0,0 0-2,12 2 0,0-2-1,4 1 0,6-2 0,10 1-1,6-2 1,9-2-1,7-1 0,8-2 1,5 0-1,5-4 0,3 1 0,0-1 0,1 1 0,-1 4 0,-2 2 0,-2 3 0,-2 3 0,-2 5 0,-1 5 0,-3 5 0,-2 6 0,-1 4 0,-3 5 0,-1 5 0,-4 6 0,-1 7 0,-3 4 0,0 3-1,-3 2 1,-3 3 0,-5 2 0,-4 3 0,-1-1 1,-7-2-1,-8-1 0,-5 1 1,-4 1-1,-6 1 1,-3 1-1,-6-3 0,-2 3 1,-6 1-1,-2 1 0,-4-2 0,-1 3 0,-7-3 0,0 3 0,-3 0-1,-3 1 2,-2 2-1,-4 1 1,1-1 0,0 2-1,1-2 1,-2-2-1,1 2 1,4-2 0,1-1-1,1 0 1,2 1 0,2 0 0,0-2-1,2 3 0,2 0 0,0 1 0,1-1 1,0 4-2,2-2 1,3 0 0,-3 4-1,1-4 1,1 2-1,0-1 1,1 0-1,2 1 0,-2-1 1,-1-1 0,3 1-1,-1-2 1,1 0 0,-1 0-1,0-1 1,2-4 0,-2 1 0,1-2-1,1-1 1,4-5 1,0-2-2,4-2 1,2-5 0,3-3-1,2-3 1,5-4-1,3-3 1,3-4-1,3 0 0,2-7 1,4-3 0,3 0 0,2-6-1,3-4 1,0-2 0,2-1 0,2-3 0,0-1 0,4 3 0,0-5 0,1 2-1,4 2 1,0-2 0,0-1 0,1-1 0,0 0 0,3-1 1,0-1-1,-1-2 0,2-1 0,0 0 0,0-1 0,2 0 0,-2-1 0,1 0 0,0 0 0,0 0 0,0 1 0,-1-2 0,-1 1 0,0-1 0,0-3 0,2 1 0,-2-3 0,0-1-1,-2-3 0,1 5-1,-7-2-6,2 8-31,-10 5 1,-6 3-1,-9 5 0</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0:10.6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62 102 32,'2'-12'29,"-2"12"2,0 0-4,0 0-10,-7-9-4,7 9-5,0 0-1,6 14-1,-6-14 0,6 22-3,-4-10 2,3 7-2,-3-3 0,1 3-2,-3 1 1,0-2-1,-2-1-1,1 1 1,0-5 0,0-1 0,1-12-1,-3 15 0,3-15-1,0 0-1,0 0-2,-7-10-3,7 10-5,-5-20-10,2 7-12,0-3-1,-1 0 1,0-1 2</inkml:trace>
  <inkml:trace contextRef="#ctx0" brushRef="#br0" timeOffset="336">37 72 17,'14'-9'28,"-14"9"2,0 0-1,10-5-9,-10 5-6,0 0-3,-20 9-4,13 3-1,-4-3-2,2 3 0,0-4-2,3 2 1,6-10-1,0 0 1,0 0 0,0 0-1,-1-17 0,6 5 0,-2-3 0,2 1 0,-2-4-1,1 7 0,-2 0 0,-2 11 0,3-16 0,-3 16-1,0 0 1,0 0-1,0 0 0,0 0 0,0 0 1,11-4-1,-11 4 1,9 2 0,-9-2-1,13 2 1,-13-2 0,11 2-1,-11-2 1,12 4-1,-12-4 0,15 12 0,-7-3 0,1 0 0,-2 3 0,0 0 0,0 2-2,-1-3 1,0 0-4,-6-11-14,0 0-17,0 0 0,2-18-1,2-5 1</inkml:trace>
  <inkml:trace contextRef="#ctx0" brushRef="#br0" timeOffset="1296">2711 77 27,'0'0'30,"-2"10"2,2-10-5,1 11-5,-1-11-5,-4 15-5,4-15-1,-7 23-5,1-10-1,4 9-2,-3-1 0,2 4-2,-1 4 0,1 2 0,-2 0-1,3 0 1,-1-3-1,1-6-1,1-1-1,-1-8-1,3-4-3,-1-9-4,0 0-10,-2-11-14,2-5 0,2-3 0,-2-7 1</inkml:trace>
  <inkml:trace contextRef="#ctx0" brushRef="#br0" timeOffset="1575">2660 108 48,'0'0'31,"0"0"0,0 0 0,-10 13-19,-4-8-4,1 8-4,-5-5-1,1 4 0,-1-4 0,6-1 0,0-5 1,12-2 0,0 0-1,0 0 1,21-19-1,-4 6 0,0-3-1,3 1 1,-3-2-1,1 2-1,-6 0 0,0 4 0,-5 0 0,-7 11-1,12-4 1,-12 4-1,15 5 0,-15-5 1,17 13-1,-6-4 1,-1-3 0,0 3 0,-10-9-1,13 9 0,-13-9 1,0 0-1,6 9-1,-6-9-1,0 0-1,0 0-1,-3 10-4,3-10-10,0 0-19,-12-2 1,12 2 0,0 0 0</inkml:trace>
  <inkml:trace contextRef="#ctx0" brushRef="#br0" timeOffset="46425">700 536 22,'0'0'24,"0"0"-3,0 0-2,0 0-3,0 0-2,0 0-2,0 0-3,0 0-1,0 0-2,0 0-2,0 0 0,0 0 0,0 0-1,0 0 1,0 0-1,0 0-1,1 9 0,-1-9 0,0 0 0,0 0 0,0 0-1,0 0-1,11 4 1,-11-4 0,0 0 0,14 5-1,-14-5 1,14 5 0,-14-5-1,17 3 1,-17-3 0,18 4-1,-8-3 1,1 1-1,-2 0 1,3 0-1,-2 0 1,2 1-1,1-1 1,-2 2 0,2-1 0,-1 0-1,0 1 1,1 0 0,-1-1 0,1 1 0,-2 0-1,0-1 1,1 1 0,0 2 0,1-4 0,1 1 0,-1-2-1,4 2 1,-1-2 0,0 1 0,2 0 0,-1-1-1,2 2 1,-1 0-1,1-1 1,0 0 0,-2-1-1,3 2 1,-4-4-1,2 2 1,-4-2-1,1-2 1,-1 2 0,1-1-1,-2 1 0,3 0 1,-1-1-1,3 0 1,1-1-1,2 0 1,2-1-1,0 0 1,-1-2-1,0 0 1,-1 3-1,-1-1 0,-2 1 1,-3 0-1,-1 0 0,0 1 0,-1-2 1,0 3-1,0-1 0,1 0 0,-1 2 1,1 0-1,0 1 0,-1 1 0,-2 0 0,-1 0 0,0 0 0,-1 0 1,-9-2-1,16 1 0,-16-1 1,13 0-1,-13 0 0,17 1 0,-8-1 0,1 0 0,3 0 0,0 1 0,1-1 0,1 1 1,1-3-1,-2 2 0,1-1 0,0 0 0,3 1 0,-3-1 0,2 2 0,-1-1 0,3 0 0,0 0 0,1 0 0,3 1 0,-1-1 0,2 1 0,-1-1 0,2-1 1,0 2-1,-1-1 0,1 2 0,-2-1 0,1 0 0,-1 1 0,0-1 0,1 1 0,0 0 0,0 0 0,1-1 0,1 0 0,1 1 0,0 0 0,2 2 0,-1-3 0,1 0 0,1-1 0,-1 1 0,-1-1 0,0-2 0,2-1 0,0 2 0,1-1 0,1 1 0,2-1 0,1 0 0,3 0 1,2 0-2,-2 1 1,1-2 1,3 2-1,-1 0 0,0 0 0,0 3 0,-2-1 0,0 1 0,3 0 0,-1 1 0,-1 0 0,0 0 0,0 2 1,-1-4-1,3 1 1,-1 0-1,-2 0 0,0 1 1,0-1-1,1 1 0,0 0 0,2 1 0,-2-1 0,0-1 0,2 1 1,0-2-1,1-1 0,-3 1 1,1-1-1,2 1 0,-1-1 1,0 1-1,-2 0 0,0-1 0,0 1 1,3-2-1,-2 1 0,-2-1 1,0-1-1,-2 0 1,0-1-1,-2 1 0,1 1 0,0-1 0,-3 0 0,0 0 1,-2 0-1,-1 0 0,-2 0 1,-2 0-1,-5 0 0,-4 2 0,-5-1 0,-1 2 0,-11-1 0,13 0 0,-13 0 0,0 0 0,0 0 0,0 0 0,0 0 0,0 0 0,10 0 0,-10 0 0,0 0 0,14 0 0,-14 0 0,18-1 0,-6 2 0,2-1 0,1 1 0,-1-3 0,0 1 0,-1 0 0,0 1 0,-1-1 0,1 0 0,-1 1 0,-2-1 0,2 3 0,0-1 0,-1-1 0,0 1 1,-1-1-1,-10 0 0,17 0 0,-17 0 0,14 1 0,-14-1 0,9 1-1,-9-1 1,0 0 0,9 4 0,-9-4 1,0 0-1,0 0 0,0 0 0,0 0 0,0 0 0,0 0 0,0 0 0,0 0 0,0 0 0,0 0 0,0 0 0,0 0 0,0 0 1,0 0-1,0 0 0,0 0 0,0 0 0,0 0 0,0 0 0,0 0 0,0 0 0,0 0 0,0 0 0,0 0 0,0 0 1,0 0-1,0 0-1,0 0 0,0 0 0,0 0-4,0 0-4,0 0-27,0 0-6,2-16 2,-2 16-2</inkml:trace>
  <inkml:trace contextRef="#ctx0" brushRef="#br0" timeOffset="51925">2135 1143 22,'0'0'29,"0"0"1,0 0-1,0 0-10,-10-3-4,10 3-3,0 0-3,0 0 0,0 0-3,0 0-1,0 0-1,0 0-1,0 0-1,0 0-1,0 0 0,0 0 0,0 0 0,0 0-1,10 5 1,-10-5-1,14 2 1,-3-1 0,2-1 0,3 1 0,1-2 0,3 1 1,-1-4-1,6 1 0,0 0 0,4-2-1,1 1 1,2-1 0,2 0 0,3 0-1,2 1 1,-1-1 0,2 0 0,0 0-1,0 3 1,-1-2-1,0 5 1,1-2-1,-2 1 0,0 1 0,2-1 0,0 4 1,0-5-1,3 4 0,-3-5 1,2 2-1,2 0 1,1-1-1,1 2 1,1-2-1,2 1 1,-2 1-1,2 0 0,-2 1 1,-1-2 0,2 4-1,-2-2 1,0 1-1,-2 2 0,1-1 1,-1 1-1,-2-1 0,0 2 0,-3-1 1,-2-2-1,1 1 1,0-3 0,-1 0-1,-1-2 1,1 1-1,4-3 1,1 1-1,3-1 0,-2 2 0,3-1 1,0 2-1,0-1 0,0 3 1,-4-1-1,-2 3 0,-5-2 0,-2 1 1,-2 1-1,-1-1 0,0 3 0,-1-2 0,-1 0 0,-2 1 1,0-2-1,0 0 1,-2-3-1,-2 2 1,-5-2-1,3-1 1,-3 2-1,1 0 0,0 0 0,0 1 0,0 0 1,-2-1-1,3-1 0,-3 2 0,-2-3 1,2 0-1,-2 0 0,-3 0 0,2 2 0,-1-2 0,-2 2 0,0-1 0,1 2 0,-11-2 0,17 1 0,-8-1 0,0 0 0,-9 0 0,16 0 1,-16 0-1,13-2 0,-13 2 0,11 0 0,-11 0 0,0 0 0,0 0 1,10-1-1,-10 1 0,0 0 0,0 0 0,0 0 0,0 0 0,0 0 0,0 0 0,0 0 0,0 0 0,0 0 0,0 0 0,0 0 0,0 0 0,0 0 0,0 0 0,0 0 0,0 0 0,0 0 0,0 0 0,0 0 0,0 0 1,0 0-1,0 0 0,0 0 0,0 0-1,0 0 0,0 0-5,0 0-28,3-21-7,-2 10 0,1-9-2</inkml:trace>
  <inkml:trace contextRef="#ctx0" brushRef="#br0" timeOffset="94896">4524 1307 40,'0'0'31,"-8"-10"3,8 10-6,0 0-11,-14 4-5,14-4-3,0 0-3,-10 12-1,10-12 0,0 0-1,0 0-1,0 0 0,14-9 0,-2 1 0,2-3-1,5-2-1,2-1 0,-1-2-1,1 2 0,-2 1 0,-3 2 1,-2 5-1,-4 3 0,-10 3 0,8 10 0,-8 4 0,-3 7 0,-2 4 0,-1 6 1,-2 5-1,-2 3 0,-1 1 0,1-3 1,-2 0-2,1-4-1,-2-6-2,4-1-3,-5-15-10,14-11-20,-16 10 1,16-10-1,-14-8 1</inkml:trace>
  <inkml:trace contextRef="#ctx0" brushRef="#br0" timeOffset="95267">4505 1558 40,'-4'11'32,"5"-2"3,-1-9 0,10 11-13,8 1-6,-3-9-7,8 2-3,-3-3-3,6 0-1,1-3-5,-4-6-9,6 0-24,-4-2-1,-1-1 0,2-3 1</inkml:trace>
  <inkml:trace contextRef="#ctx0" brushRef="#br0" timeOffset="95784">5198 1414 38,'-16'-3'29,"16"3"3,-15 0-2,15 0-13,0 0-8,-10 10-4,9 5-1,-3-2 0,5 6 1,-4-2-1,6 2 0,0-1 1,7-1-1,2-8 1,8-2 0,4-7 0,7 0 0,2-5-1,9 0-1,-3-4 0,1 3-1,-4 0-1,-4 2 0,-6 3-1,-4 1 1,-6 2-1,-6 0-1,-10-2-2,11 4-4,-1 1-14,1-7-18,12-6 1,10-7-1,18-4 0</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36.8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102 273 71,'0'0'37,"18"1"0,-6-11 1,11-3-29,-1-8-2,8-2-1,-1-9 0,3 1-2,-2-4 0,-2 4-1,-4 4 0,-3 3-1,-9 6-1,-3 9 0,-9 9 0,4 19-1,-10 4 0,-1 11 1,-2 7-1,-3 10 0,-1 4 1,-1 5-1,-4-4 1,2-3-1,2-5 0,1-7-1,2-4-2,2-13-4,8 1-5,-7-14-28,8-11-1,0 0 2,0 0-1</inkml:trace>
  <inkml:trace contextRef="#ctx0" brushRef="#br0" timeOffset="317">0 715 87,'11'22'39,"13"-11"0,15-3 2,3-12-31,11 1-3,-1-5-2,1-1-1,-4-3-3,-4 1 0,-10-1-1,-7 4 0,-7 2-1,-3 3-1,-4 5-1,-2-2-2,1 11-4,-13-11-18,21 14-13,-9-7 1,4 4-2,-2-3 3</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1.7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29 634 17,'0'0'32,"-3"13"1,3-13 2,0 0-13,14-2-3,-7-11-4,11 1-4,-2-9-4,8 1-2,-1-3-2,3-1 0,-3 2-1,-1 2 0,-4 1 0,-3 8 0,-4 1 0,-11 10-1,11-10 0,-11 10 0,0 0 0,-5 16 0,-2-3-1,-3 8 1,1 3 0,-2 4-1,-1 3 1,0 2 0,1-2-1,2-1 0,2-3 0,1-5 0,1-3-3,1-4 0,4 0-2,0-15-4,-1 20-11,1-20-18,-7 14 1,7-14-1,-16 14 2</inkml:trace>
  <inkml:trace contextRef="#ctx0" brushRef="#br0" timeOffset="364">0 889 54,'0'0'35,"0"0"0,0 0 2,16 13-16,-4-17-10,10 6-2,0-3-3,6 2-1,2-1-2,3-3-4,5 0-5,-7-13-15,8 2-17,0-7 1,4-6-2,1-5 2</inkml:trace>
  <inkml:trace contextRef="#ctx0" brushRef="#br0" timeOffset="691">593 184 35,'-2'25'28,"-7"-4"1,5 5 1,1-1-20,-3-7-2,5 4 0,-2-9 1,8-1-2,-5-12 2,26-6-2,-3-10-1,15-2 1,7-11-1,9 0-1,9-9-1,5 3-1,-1 0 0,1 4-1,-6 4 0,-9 3-1,-10 6 0,-8 5-1,-8 4-1,-7-2-4,2 6-33,-11 2 0,-1 4-1,-2 9 0</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7.1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33 165 48,'-13'-9'34,"2"0"2,0-2-11,11 11-8,0 0-4,0 0-3,0 0-3,22-8-2,-7 0 0,6 1-1,2-6 0,5 0-1,-2-5-1,1 1 0,-4 1 0,-4 0-1,-3 4 0,-5 1-1,-11 11 0,11 3 0,-11 10 0,-1 5 0,-3 5 0,-1 4 0,0 3 0,0 1 1,-1-2-1,1-4 0,1-5-1,-1-5-1,3-5-1,2-10-1,-3 13-3,3-13-2,0 0-6,-11 2-4,9 7-1,-11-9 2,6 14 3,-8-5 4,3 6 6,-1 3 6,-2-3 7,10 8 7,-4-12 1,11 10 3,-2-21-2,12 22 0,0-17-6,13 2-1,-1-7-3,4 3-1,-1-4-2,1-1-1,-3 0-2,-2-1-1,-5 1-1,-4-4-2,0 6-4,-2-8-12,8 5-23,7-2 3,10-2-3,10 0 3</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8.0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-4 101 58,'0'0'38,"0"0"-1,0 0-4,0 0-11,-1-42-11,1 42-4,0 0-2,0 0-1,46-35-1,-46 35-1,0 0 0,43-24 0,-43 24-1,0 0-1,0 0 0,0 0 0,28 46 0,-28-46 0,5 58 0,-5-58 0,9 68-1,-9-68 0,9 56 0,-9-56-1,0 0-1,1 48-1,-1-48-1,0 0-3,0 0-1,0 0-1,-45 18-1,45-18 0,0 0 1,0 0 2,0 0 2,-51 37 2,51-37 4,0 0 2,0 0 2,0 0 3,-43 37 1,43-37 0,0 0 3,0 0-2,0 0 0,0 0-1,0 0-2,0 0-1,0 0-1,45-32-1,-45 32-1,0 0-1,52-26 0,-52 26 0,0 0-1,49-20 0,-49 20 0,0 0-2,0 0-2,49-10-3,-49 10-9,0 0-24,0 0 1,0 0-1,32-57 1</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8.7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 63 63,'-9'29'38,"3"6"-1,6 10-3,-5-2-22,13 9-2,3-5-3,10-4-2,11-13-1,12-11-1,18-23 0,8-16 0,19-22-2,11-15-5,13-10-36,6-5-2,-2-4 0,-9 8-1,-108 68 43</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2T16:49:22.224"/>
    </inkml:context>
    <inkml:brush xml:id="br0">
      <inkml:brushProperty name="width" value="0.05292" units="cm"/>
      <inkml:brushProperty name="height" value="0.05292" units="cm"/>
      <inkml:brushProperty name="color" value="#FF0000"/>
    </inkml:brush>
  </inkml:definitions>
  <inkml:trace contextRef="#ctx0" brushRef="#br0">3473 4068,'0'-25,"0"25,0-25,-25 1,0 24,25-25,-25 0,0 0,25 0,-24 1,-1 24,0-25,0 0,0 25,1 0,-1 0,0 0,0 25,0 0,25-1,-24 1,24 0,-25 49,25-24,-25 24,25 1,0-26,-25 26,25-1,0 1,25-26,-25 1,0 24,25-24,-25-25,25 24,-1 1,-24-25,25 0,0-1,0 1,0-25,-1 0,26-25,-25 25,0-24,-1-1,26 0,-25-25,0 1,-1-26,26 1,-25-1,0-24,-25 25,0-25,0-1,0 26,-25-25,0 49,25-24,-50 49,26 0,-1 50,0-25,-25 50,50-1</inkml:trace>
  <inkml:trace contextRef="#ctx0" brushRef="#br0" timeOffset="4963.2836">3274 3994,'0'0,"-25"0,25 0,0 0,25 24,-25 1,25 0,0 25,0-1,-1 26,1-1,0 0,0 1,0-1,-25 25,0-24,0-26,24 1,-48-25,48-25,-24 0,0-25,0-49,0 24</inkml:trace>
  <inkml:trace contextRef="#ctx0" brushRef="#br0" timeOffset="5201.2975">3572 3870,'-25'0,"25"24,-25 26,0 24,-24-24,24 49,-25-24,1 24,24-25,-25 25,50-49,-24 0,-1-26,25 26,0-25,0-25,0 0,0 0,0 0,0 0,0 0</inkml:trace>
  <inkml:trace contextRef="#ctx0" brushRef="#br0" timeOffset="6408.3665">3249 3373,'0'0,"0"0,0 0,0 25,0 0,0 0,0 24,0 1,0-25,0 0,0 24,0-24,0-25,0 0,0 0,0-25,0-24,0 24,0-25,0-24,0 49,0-49,0 24,0 25,25 0,0 1,0-1,24 25,-24-25,0 25,25-25,-26 25</inkml:trace>
  <inkml:trace contextRef="#ctx0" brushRef="#br0" timeOffset="7399.4232">7417 4068,'0'0,"0"0,0 0,0-25,0 25,0 0,24 25,-24-25,0 50,25-26,-25 51,25-26,0 26,0-26,-1 26,1-26,0 1,-25 0,25-26,-25 1,0-25,25 25,-25-50,0-24</inkml:trace>
  <inkml:trace contextRef="#ctx0" brushRef="#br0" timeOffset="7620.4358">7739 3870,'0'24,"-25"1,25 25,-25 24,25 1,-24 24,-1-25,0 25,25 1,-25-51,0 26,25-1,0-49,-24 24,24-49,0 0</inkml:trace>
  <inkml:trace contextRef="#ctx0" brushRef="#br0" timeOffset="21640.2377">15652 3994,'0'0,"0"0,25 0,-25 0,0 0,0 0,0 0,0 0,0 0,0 0,0 0,0 0,0 0,0 0,0 0,0 0,0-25,0 25,0-25,0 25,-25 0,25-25,0 25,0 0,0-25,0 25,0-24,0-1,0 25,25-25,-25 0,0 0,0 1,24 24,-24-25,25-25,0 25,-25 0,25 1,0-26,-25 25,24-24,1-1,0 25,0-24,0-1,-1 0,1 26,25-26,-25 0,-1 26,26-1,-25-25,24 1,-24 24,25-25,-25 25,24 1,-24-1,25-25,-25 25,24 25,1-49,-25 24,24-25,1 25,-1 1,-24-26,50 0,-26 26,1-1,-1-25,1 25,24 1,-24-1,0 25,-26-25,26 25,0-25,-26 25,26 0,0-25,-1 25,-24 0,25 0,-1-24,1 24,0 0,-26 0,26 0,-25 24,0-24,24 0,-24 25,25-25,-26 0,26 25,0-25,-1 25,26 0,-26-1,1 1,-1 0,1 0,0 0,-1-1,1 1,-25 25,24-25,1-1,-25 1,24 0,1-25,-25 25,24 0,-24 0,25-1,-25 1,24 0,-24 0,25 0,-26-1,1 1,25 0,-25 0,-1 24,26-24,-25 0,24 0,-24 0,0 24,0-24,24 25,-24-26,0 26,0-25,0 24,0-24,-25 0,24 25,1-26,-25 1,0 0,25 0,0 0,-25-25,0 24,25-24,-25 25,24 0,-24-25,0 25,0-25,0 0,0 0,0 0,0 25,0-25,0 0,0 0,0 0,0 0,0 0,0 0,0 0,0 0,0 0,0 0,0 0,0 25,0-25,0 0,0 0,0 24,0-24,0 25,0-25,0 0,0 25,0-25,0 25,0-25,0 0,0 0,0 25,0-25,0 0,0 0,0 0,0 0,0 0,0 0,0 0,0 0,0 0,0 0,0 0,0 0,0 0,0 0,0 0,0 0,0 0,0 0,0 24,0-24,0 0,0 0,0 0,0 0,0 0,0 0,0 0,0 0,0 0,0 0,0 0,0 0,0 0,0 0,0 0,0 0,0 0,0 0,0 0,0 0,0 0,0 0,0 0,0 0,0 0,0 0,0 0,0 0,0 25,0-25,0 0,0 0,0 0,0 0,0 0,0 0,0 0,0 0,0 0,0 0,0 25,0-25,0 0,0 0,0 0,0-25,-24 25,24 0,-25-25,0 25,0-24,25-1,-49 0,49 25,-50-25,50 0,-25 25,0-24,0 24,25 0,-24 0,24 0,0 0,0 0,0 0,0 0,0 0,0 0,0 0,0 0,0 0,0 0,0 0,0 0,0 0,24 0,-24 0,0 0,25 24,-25-24,25 25,-25 0,25-25,-25 25,25 0,0-1,-25 1,24-25,-24 25,25-25,-25 25,0-25,25 25,-25-25,0 0,0 0,0 24,0-24,0 0,25-24,-25 24,0-25,25 0,-25 0,24-24,-24 24,25-25,-25 1,0 24,25 0,-25 0,0 0,25 0,-25 25,0-24,0 24,0 0,0 0,0 0,0 0,0 0,0 0,0 0,0 0,0 0,0 0,0 0,0 0,0 0,0 0,0 0,0 0,0 0,0-25,0 0,0 25,0-25,0 25,0-49,0 24</inkml:trace>
  <inkml:trace contextRef="#ctx0" brushRef="#br0" timeOffset="26286.5035">16148 3919,'0'0,"0"0,0 0,0 0,0 0,0 0,0 0,0 0,0 0,0 0,0 0,0 0,25-25,-25 1,24 24,-24-25,0 25,25-25,-25 0,25 25,0-25,-25 1,0 24,25 0,-1-25,-24 25,25-25,-25 25,0-25,25 25,0-25,0 0,-25 1,25 24,-1-25,1 0,-25 0,25 25,0-25,-25 1,25-1,-25 25,0-25,0 25,24 0,-24 0,0 0,0 0,0 0,0 0,0 0,0-25,0 25,0 0,0 0,0 0,0 0,0 0,0 0,0 0,0 0,0 0,0 0,0 0,0 0,0 0,0 0,0 0,0 0,0 0,0 0,0 0,0 0,0 0,0 0,25 0,-25 0,0 0,0 0,25-25,0 25,-25-24,25-1,-1 0,1 0,0 0,25 1,-26-26,26 25,0 0,-1 1,1-1,24 0,-24 0,-1-24,1 24,24 0,-24 0,0 25,24-25,-24 1,24-1,-24 25,24-25,-24 25,24 0,-24-25,-1 25,1 0,24 0,-24 0,0 0,-26 0,26 25,0-25,-26 0,26 25,-25-25,24 0,-24 25,0-25,0 24,0-24,-25 25,49 0,-49 0,25 0,0-1,0 1,0 25,-1-25,1-1,0 1,0 25,0-25,-1-1,1 26,0 0,0-26,0 26,-25-25,24 0,1 24,-25-24,25 0,-25 0,25-1,-25 26,25-25,-25 0,24 0,-24-1,0 1,25 0,-25 0,0 0,0-1,25 1,-25 0,0-25,0 25,0-25,25 25,-25-25,0 0,0 0,0 0,0 0,0 0,0 0,0 0,0 0,0 0,0 0,-25 0,0-25,25 0,-25 25,1-25,-1 25,0-25,0 1,0 24,1-25,-1 25,0 0,0-25,25 25,0 0,0 0,-25 0,25 0,0 0,0 0,0 0,25 0,-25 25,0-25,25 25,0-1,0 1,-1 0,1 0,0 0,0 24,24-24,-49 0,25 0,0-1,0-24,0 25,-1-25,-24-25,0 25,25-24,-25-26,0 25,0-24,0-1,0 25,0-24,0-1,0 25,-25 0,25 1,0 24,0 0,0-25,0 25,0 0,0 25,0-25,0 0,0 24,-24 1,24 0</inkml:trace>
  <inkml:trace contextRef="#ctx0" brushRef="#br0" timeOffset="29782.7035">19273 4093,'0'0,"0"25,0-1,0-24,0 50,25 0,0-1,0 1,-1 24,26-24,-25 24,0-24,-1-1,1 1,0-25,-25-25,25 0</inkml:trace>
  <inkml:trace contextRef="#ctx0" brushRef="#br0" timeOffset="29960.7136">19621 4068,'0'0,"-50"25,25 24,0 1,-24 24,24 26,-25-26,25 0,-24-24,24 24,25-24,-25-25</inkml:trace>
  <inkml:trace contextRef="#ctx0" brushRef="#br0" timeOffset="30238.7295">19695 4142,'-25'-24,"25"24,0 0,0 24,0 26,0 0,25-1,0 26,-25-26,25 1,-1 24,1-49,-25 25,25-26,-25 1,25-25,-25-25,25 1</inkml:trace>
  <inkml:trace contextRef="#ctx0" brushRef="#br0" timeOffset="30426.7403">19943 4192,'0'-25,"-25"50,0 0,1 0,-1 24,0 26,0-26,0 26,1-26,-1 1,25-1,-25 1,25-25,0-25,25 0</inkml:trace>
  <inkml:trace contextRef="#ctx0" brushRef="#br0" timeOffset="30708.7564">20017 4043,'0'-25,"0"25,0 0,25 25,0 25,-25-1,50 26,-26-1,1 1,0-26,0 26,0-26,-25 26,24-51,1 1,-25-25,25 0,-25-25,25 1</inkml:trace>
  <inkml:trace contextRef="#ctx0" brushRef="#br0" timeOffset="30909.7679">20365 4093,'0'0,"0"0,-25 25,25 24,-50 1,50-1,-49 51,49-51,-50 50,50-49,-25 24,25 1,-25-50,25-1,0 1,0-25,25-25</inkml:trace>
  <inkml:trace contextRef="#ctx0" brushRef="#br0" timeOffset="32756.8736">15280 4936,'0'-25,"0"1,0 24,0 0,0 0,0 0,0 0,0 0,0 0,0 0,0 0,0 0,0 0,24 0,-24 24,0 1,0 0,0 0,25 0,-25-1,25 1,-25 25,25-25,0-1,0 26,-1-25,1 24,25 1,-25-25,24 24,1 1,-1 0,26-1,-26-24,26 0,-1 24,1-24,24 0,0 0,0 0,1-1,-1 1,25 0,-25 0,25 0,0-25,0 0,0 25,0-25,25 0,-25 0,0 0,0 0,25 0,-25 0,0 0,0 0,-25 0,25-25,0 25,-25-25,1 0,24 0,-25-24,-25 24,25-25,-24 25,24-24,-24-1,-26 1,26 24,-26-25,1 1,-1-1,1 25,0-24,-1 24,-24-25,25 25,-26-24,26-1,-25 25,0 1,-1-1,1-25,0 25,0 25,-25-24,0 24,0-25,0 25,25 0,-25 0,0 0,0-25,0 25,0 0,0 0,0 0,0 0,0 0,0 0,-25 0,0 0,0 0,0 25,1-25,-1 0,0 25,-25-25,26 0,-1 0,0 0,-25 24,50-24,-24 0,24 0,0 0,0 0,24-24,1 24,0 0,25-25,-1 0,-24 25,25-25,24 0,-49 0,24 1,1-1,0 0,-26 0,1 25,0-25,-25 25,25 0,-25 0,0 25,-25 0,25 0,-25 24,25 1,-25 0,1-1,-1 1,0 24,25-49,-25 25,25-1,-25-24,1 0,24 0,0 0,-25-1,25-24,0 25,0-25</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58.4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132 0 62,'-7'11'33,"-3"1"0,-3-2-1,-6-3-21,7 4-5,-5-4-1,5 4 0,-3-6 0,6 2 0,0-5 0,9-2-1,-10 4-1,10-4 0,0 0-1,0 0 1,0 0-1,0 0 0,0 0-1,0 0 1,0 0 0,0 0-1,0 0 0,13 8 0,-13-8-1,22 3 1,-5-1-1,6 1 0,7 0 0,6 0 1,9 2-1,8-1 0,7 2 0,10-1 0,6 0 0,11-1 0,5 1 0,9-1 0,5 0-1,7 1 1,7-1 0,3-2 0,5 0 0,1 1 0,2-1 0,1 2-1,1 0 1,1 1-1,1 1 1,-1 4-1,-2 1 1,2 4-1,1-2 1,-1 3 0,1-2 0,-3 4 0,1-2-1,1-4 1,2 1 0,2-2 0,-1 2 0,1-1 0,-2-1 0,0 0 0,-6 1 0,-6 0 0,-2-1 0,-8 0 1,-7-3-1,-7 0 0,-7-3 1,-6-2-2,-7-1 2,-9-2-1,-7-1 0,-10-1 0,-9 1 1,-9-1-1,-7-1 1,-10 2 0,-6-2 0,-4 3-1,-9 0 1,0 0 0,0 0-1,0 0 1,0 0-1,0 0 0,12 3 0,-12-3 0,22 8 0,-4-2 0,4 1 0,5 3 0,4 1 0,3-1 0,1 1 0,2-1 1,-3-1-1,0 2 0,-3-7 1,-3 2 0,-4-3-1,-2 1 0,-5-2 1,-5-2-1,-3 2 0,-9-2 0,10 1 0,-10-1 0,0 0-2,0 0-1,0 0-2,-15-5-4,15 5-11,-14 1-21,0-1 1,-6-1-1,-2 8 2</inkml:trace>
  <inkml:trace contextRef="#ctx0" brushRef="#br0" timeOffset="1268">3831 1104 56,'0'0'39,"-1"19"-1,1-19 2,-3 19-16,3-19-13,0 0-3,-10 10-2,10-10-1,0 0-2,-10 9 0,10-9-1,0 0 0,0 0-1,0 0 0,0 0 0,14 8 0,5-9 0,11-1-1,9 1 1,13-3-1,11 0 0,17-2 1,11-1-1,12 1 0,10 0 0,4 1 0,7 1 1,-1 2-1,1 1 0,-7 1 0,-7 1 0,-10 1 0,-12 1 1,-10-2-1,-13 2 0,-7-1 1,-11-2 0,-9 3-1,-11-2 1,-7 0-1,-8 1 1,-2 1-1,-10-3-1,0 0 0,-8 14-1,8-14-3,-10 15-7,10-15-29,0 0-2,0 0 0,3-9-1</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29.6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1431 353 61,'-3'-72'35,"-12"0"-1,-18 6 0,-19 16-23,-10 4-7,-6 16-2,-8 12 0,-1 20-1,-1 16 1,9 17-1,12 12 1,13 13-1,12 10 1,13 5-1,12 5 0,9 1 0,7-4 0,0-3 1,-1-8 0,-2-7 0,-10-7 0,-9-7 0,-13-5 0,-7-8 0,-9-3 0,-7-4-1,-6-5 0,-1 1 0,-3-5-1,1 2-1,2-3 1,4 1 0,1-4 0,8 1 0,3-2 0,6-3-1,4 1 1,5-5 0,6-4-1,5-1 0,14 1 0,-14-16 0,16 4 1,5-5-1,4-1 1,7-3-1,4-1 1,5-1 0,2-1 1,1 1-1,-2 2 1,-3 4 0,-4 1 0,-7 3-1,-9 1 1,-5 12-1,-19-11 0,-5 13 0,-5 3 0,-3 3-1,-2 2 1,1 3 0,5 3-1,7 0 1,8 2 0,11-1 0,8 0 0,6 4 1,5 2-1,-1 1 0,-1 4 0,-5 3 0,-7 3 0,-2 0 0,-4 1 0,-3-3 1,1-2 0,7-1 0,8-4 0,13-3 0,10-4-2,3-10-25,10-3-11,1-6-1,-6-13-2,-4-4 1,-37 18 39</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36.2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236 68 71,'9'-25'38,"1"3"0,-8 1 0,-2 21-29,-16-9-6,-1 25-1,-10 12 0,-6 18 0,-4 12-1,1 13 0,2 4 1,6 1-1,9-4 1,12-12-1,12-13 1,15-17 0,13-21 0,9-17 1,7-22 0,3-9 0,-2-17-1,-5-6 0,-10-4 0,-12-2-1,-15 6 0,-12 6 0,-13 13-2,-8 11 0,-6 12-2,-2 8-3,7 14-4,2 0-11,19 9-20,15 1 1,22 1-1,19-3 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38.2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 30 13,'8'-11'28,"-8"11"2,7-11 2,-7 11-12,8-9-7,-8 9-2,0 0-4,0 0-2,3 10-1,-3-10-1,-3 21-3,3-6 1,-2 6 0,1 1-1,0 3 2,-1 5-2,0 1 1,0 2-1,0 1 0,0 3 0,0-1 1,1 1 0,-1 0 0,1-4 0,-1 0 0,0-1-1,1 0 1,-1-1 1,1 0-2,-1 1 1,2-1 0,0 0 0,2 2 0,-1-2 1,0 3-1,0-3 0,0 0 0,-2-4 0,1 1-1,-2 0 1,1-2 0,-1 2-1,0-3 0,2 2 0,-1 0 1,1 1-1,0 1 1,0-2 0,0 1 0,-1 1 0,0-1 0,-1-2 0,0 0-1,-1 1 1,1-1-1,0 0 0,-1-1 1,1-3-1,0 1 0,1 0 0,-1 1 0,1-2 0,0 0 0,-2 0 0,2-3 0,-1 2-1,1-3 1,0-2 0,0 0 0,-1-2 0,1 0 0,0-5 0,0 0 0,1-9 0,-2 16 0,2-16 0,-2 14 0,2-14 0,0 12 0,0-12-1,2 12 1,-2-12 0,0 0 0,7 11 1,-7-11-1,0 0 0,15 10 0,-15-10 0,15 3 0,-3-1-1,-2-4-2,5 3-5,-4-9-12,6 0-15,3-2 0,2-6-1,0-1 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39.8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2 297 41,'-6'11'32,"6"-11"2,0 0 0,11 0-17,-8-10-3,10 4-4,-3-10-1,7 3-3,-2-11 0,5 1-1,-3-6-2,4 2 0,-5-3 0,0 3 0,-5 1-2,-1 2 1,-2 7-1,-3 2 0,1 4-1,-6 11 1,2-10-1,-2 10 0,-1 9 0,2 4 1,-7 6 0,2 7-1,-3 7 0,2 6 1,-5 3-1,3 2 0,-3 2 1,2-1-1,2-3 0,-1-5 1,2-5-1,1-5 0,1-4-2,0-6 0,3-2-3,0-15-2,-4 20-6,4-20-15,-9 5-11,9-5 1,-9 5 0,9-5 2</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0.3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77 63,'0'0'37,"-4"13"-1,4-13 3,12-4-20,12 3-6,-1-9-3,8 3-4,0-2 0,6 0-2,0-1-2,-3 1-1,-4 3-1,-7 0-1,-3 4-3,-6-2-3,3 7-13,-7-6-19,1 0 0,-11 3 0,20-13-1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1.2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2,'5'9'10,"7"3"-5,2-3-4,2-2-6,11 4-8</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10-05T20:41:44.6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30 230 21,'0'0'30,"-12"-8"4,12 8-4,-12-4-5,3-2-7,9 6-4,0 0-3,-1-11-2,5-1-3,7-1-2,5-6 0,5-2-2,1-6 1,4 3-1,-2-2-1,-2 3 1,-4 6-1,-2 3 0,-6 9-1,-10 5 1,8 21-1,-10 2 0,-3 10 0,-1 5 0,-2 5 0,-1 4 0,0 2 0,-1-4-1,1-1-1,-2-9-3,4-3-1,-8-12-5,10 0-5,-11-10-2,8-1 3,-7-8 3,15-1 5,-18 1 2,18-1 6,-11 5 5,11-5 7,0 12 1,0-12 1,15 17-4,-15-17-2,26 19-2,-9-14-3,3-3-4,4 0-9,-1-6-26,7-8 0,6-6 0,6-8-2</inkml:trace>
</inkml:ink>
</file>

<file path=ppt/ink/ink88.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09-30T21:11:51.0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8188 572,'0'0,"-24"0,-1 0,-25 0,-49 0,-74 0,-75 0,-50 0,-74 0,-75 0,26 0,-75 0,-123 0,24 70,0 24,347-47,-74 23,-25-23,74 1,1-1,-26 47,125-24,-26 0,1 1,25-23,24 21,0 2,0-24,1 47,24-24,99-23,-49-23,24 47,0-25,1 25,-1 0,26-1,-26 1,25 22,25-22,-25 23,25-23,-24 22,-1 26,25-26,-25-46,25 47,0 23,0-22,25-25,0 0,49-22,-24-25,49 1,25 22,123-22,-23-24,48 0,100 0,25 0,-150 0,224 0,-49 0,-75 0,-25 0,-49 0,-1 0,1 0,-50 0,50 0,49 0,-99 0,74 0,25 0,-74 0,-24 0,74 0,-1 0,50 0,0 0,0 0,124 0,-74 0,24 0,75 0,-75 0,1 0,48 0,-123 0,-74-47,-99 24,49-24,-50 23,-24-23,-75 0,-24 0,-25 24,-1-1,1-23,0 47,0-47,0 0,-1 0,-24-23,25-25,-25 48,25-46,-25-48,0 23,0-23,0 0,-50 24,-24 0,24-2,1 50,-50-50,-25 2,-50-24,26 24,-125-25,99 96,-123-96,24 49,1-1,24 0,0 0,50 23,24 1,1 23,24-24,0 1,-24 23,-1 23,1 1,-50-25,124 48,-100 0,26 0,-1 0,26 0,24 24,24 0,51-24,-1 23,26-23,-1 0</inkml:trace>
</inkml:ink>
</file>

<file path=ppt/ink/ink8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09-30T21:14:38.8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81,'0'0,"0"0,0 0,25 0,49 0,1 0,49 0,49 0,26 0,-1 0,50 0,-124 0,124 0,-24 0,-1 0,-99 0,50 0,-1 0,-74 0,1 0,-26 0,0 0,26 0,-26 0,-24 0,24 0,-49 0,49 0,26 0,-26 0,25 0,25 0,-49 0,-1 0,0 0,26 0,-51 0,26 0,-1 0,1 0,-26 0,26 0,-1 0,50 0,-25 0,50 0,-50 0,25 0,0 0,-24 0,-1 0,0 0,0 0,-49-19,-1 19,1 0,0 0,-1 0,1-20,-1 20,1 0,24 0,-24-19,0 19,-1 0,1 0,0 0,-1 0,1-19,-1 19,1 0,0 0,49 0,-25 0,1 0,-26 0,1 0,-25 0,-1 0,-24 0</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03T20:22:03.744"/>
    </inkml:context>
    <inkml:brush xml:id="br0">
      <inkml:brushProperty name="width" value="0.05292" units="cm"/>
      <inkml:brushProperty name="height" value="0.05292" units="cm"/>
      <inkml:brushProperty name="color" value="#FF0000"/>
    </inkml:brush>
  </inkml:definitions>
  <inkml:trace contextRef="#ctx0" brushRef="#br0">23019 16166,'0'0,"0"0,0 0,0 0,0 0,0 0,0 0,0 0,27 0,-27-26,26 26,0 0,1 0,-1 0,1 0,-1 0,1 0,-1 0,-26 0,27 26,-27-26,0 27,0-1,0 0,0-26,0 27,0-1,0 1,0 26,0-27,-27 1,27 26,0-27,0 0,-26 1,26-1,0-26,0 0,0 27,0-27,0 0,0 0,0 0,0 0,0 0,0 0,0 0,0 0,0 0,0 26,0-26,0 0,0 0,0 0,0 0,0 0,0 0,0 0,-27 0,27 0,-26 0,26 0,-27 0,1-26,26 52,-27-26,27 0,0 0,-26 0,26 0,0 0,0 0,0 0,0 0,0 0,0 0,0 0,0 0,0-26,0 26,0-27,0 27,0 0,26-26,-26-1,0 27,0-26,0 26,0 0,0 0,0 0,0 0,0 0,0 0,0 0,0 0,-26 26,26-26,0 27,-26-27,26 26,0-26,-27 0,27 27,0-27,0 26,0-26,-26 27,52-27,-26 26,0-26,0 27,27-27,-1 26,-26-26,26 0,1 27,-27-27,26 0,-26 0,27 0,-27 0,0 26,0-26,0 0</inkml:trace>
  <inkml:trace contextRef="#ctx0" brushRef="#br0" timeOffset="3582.2049">10134 9128,'-27'0,"1"0,26 0,-26 0,26 0,0 0,0 0,0 0,26-26,0 26,1 0,-1-27,27 27,-26 0,26-26,26 26,-26 0,0-27,0 1,0-1,26-26,-26 27,0 0,0-1,-27 1,1-1,-1 27,1-26,-27 26,0 0,26 26,-26-26,0 27,0-1,0 1,0-1,0 0,0 27,0-26,0-1,0 1,-26-1,26 1,0-1,0-26,0 0,0 0,0 27,0-27,0 0,0 0,0 0,0 0,0-27</inkml:trace>
  <inkml:trace contextRef="#ctx0" brushRef="#br0" timeOffset="3833.2193">10716 9208,'0'0,"0"26,0 0,26 1,-26-1,27-26,-1 27,-26-27,27 0,-1-27,1 27,26-26,-53-1,26 1,27 26,-27-26,27 26</inkml:trace>
  <inkml:trace contextRef="#ctx0" brushRef="#br0" timeOffset="5047.2886">11245 9287,'-26'-27,"26"27,26-26,-26 26,0-26,27 26,-1-27,1 1,-1 26,27-27,-27 27,27-26,0 26,27-27,-1 1,27-1,-27 1,27-1,26-26,1 27,-1 0,0-27,0 26,27-26,0 27,0-1,-1 1,-25-1,52 1,-26 0,-27-1,27 27,-1-26,1 26,0 0,0 0,-1 0,28-27,-28 27,1 0,26 0,-26 0,0 0,26 27,-26-27,0 0,-1 26,1-26,0 27,-27-27,27 0,-27 26,0-26,1 0,-27 26,26-26,-26 27,0-1,-1-26,1 27,-26-1,-1 1,0-1,1 1,-1-1,-52 1,25 25,1-25,-26-1,26 27,-27 0,-26 0,27-26,-1 26,-26-1,0-25,27 26,-27-27,0 27,0-53,0 53,0-26,0-1,0 27,0-27,-27 1,27-1,0 1,-26-27,26 0,0 0,-27-27</inkml:trace>
  <inkml:trace contextRef="#ctx0" brushRef="#br0" timeOffset="5364.3069">18653 9551,'0'53,"27"-53,-27 53,0-26,26-1,-26 1,0-1,0-26,27 0,-1 0,-26-26,27 26,-1-27,1 27,-1-26,1 26,-1 0,1 0</inkml:trace>
</inkml:ink>
</file>

<file path=ppt/ink/ink90.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0-09-30T21:14:40.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1362,'0'0,"0"0,0 0,49 0,50 0,75 0,-1 0,0 0,100 0,-75 0,0 0,50 0,-50 0,-24 0,-1 0,-99 0,50 0,-25 0,-24 0,0 0,24 0,-25 0,25 0,-24 0,-1 0,0 0,1 0,-26 0,26 0,-1 0,-49 0,49 0,-49 0,-1 0,26 0,-25-23,0 23,24 0,-24-23,0 23,24 0,1 0,-1 0,1 0,24-24,-24 24,-1 0,1-23,-1 23,1 0,-25 0,-1-23,51 23,-51 0,26 0,-25 0,24 0,1-24,-25 24,-1 0,1-23,0 23,0 0,0 0,-1 0,1 0,0 0,0 0,-1 0,26 0,-50-23,25 23,-25 0,0 0,24-24,-24 24,25-23,0 23,-25 0,0-23,25 23,-25 0,25-22,-1 22,-24-24,0 1,25 0,0-1,-25 1,25 0,-25-1,0 1,0 0,24-1,-24 1,0 0,0-1,0 1,0 0,25-1,-25 1,0-24,0 47,0-46,0 22,0 1,0-24,0 24,0 0,0-24,-25 24,25 0,0 23,0-23,-24 0,24 0,-25 23,0-24,0 1,-24 0,24-1,-25 1,-24 0,25 23,-1-47,-74 47,75-23,-26 23,26 0,-1 0,1 0,-26 0,51 0,-26 0,-24 0,24 0,-24 0,-50 0,0 0,-24 0,24 0,25 0,-75 0,1 0,74 0,-75 0,26 0,48 0,-49 0,25 0,75 0,-51 0,-23 0,73 0,-24 0,49 0,-25 0,-24 0,49 0,1 0,-26 0,50 0,-25 0,-24 0,24 0,0 0,0 0,-49 0,49 0,-49 0,24 0,1 0,-1 0,26 0,-26 0,25 0,0 0,-24 0,24 0,0 0,-24 0,-1 0,1 0,-26 23,1-23,0 23,-25-23,24 0,26 24,-1-24,1 0,24 23,25-23,-25 0,0 0,25 23,-24-23,24 24,0-1,-25-23,25 23,-25 1,25-1,-25 0,1 23,24-23,0 24,0-1,0 24,-25-23,25 23,-25 0,0-23,25-1,0 48,0-71,-24 24,24-24,0 46,-25-46,25 24,-25-1,25 1,0-24,0 1,0-24,0 23,0-23,0 23,0 1,0-24,0 23,0-23,0 23,0 1,25-24,-25 0,25 0,-25 0,49 0,1 0,-1 0,1 0,-26 0,-24 0,25 0,0 0,-25 0,25 0,-25 0,0 0,0-24,25 1,-1 0,-24-24,25 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l">
              <a:defRPr sz="13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l">
              <a:defRPr sz="13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latin typeface="Arial" charset="0"/>
                <a:ea typeface="ＭＳ Ｐゴシック" pitchFamily="1" charset="-128"/>
              </a:defRPr>
            </a:lvl1pPr>
          </a:lstStyle>
          <a:p>
            <a:pPr>
              <a:defRPr/>
            </a:pPr>
            <a:fld id="{1596F79F-6579-423D-A5B9-8433BA572A0D}" type="slidenum">
              <a:rPr lang="en-US"/>
              <a:pPr>
                <a:defRPr/>
              </a:pPr>
              <a:t>‹#›</a:t>
            </a:fld>
            <a:endParaRPr lang="en-US"/>
          </a:p>
        </p:txBody>
      </p:sp>
    </p:spTree>
    <p:extLst>
      <p:ext uri="{BB962C8B-B14F-4D97-AF65-F5344CB8AC3E}">
        <p14:creationId xmlns:p14="http://schemas.microsoft.com/office/powerpoint/2010/main" val="3632687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36EA21D-0BF4-4F9B-B088-92F320C0B547}" type="slidenum">
              <a:rPr lang="en-US" sz="1300" smtClean="0">
                <a:latin typeface="Arial" pitchFamily="34" charset="0"/>
              </a:rPr>
              <a:pPr/>
              <a:t>1</a:t>
            </a:fld>
            <a:endParaRPr lang="en-US" sz="1300" smtClean="0">
              <a:latin typeface="Arial" pitchFamily="34"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10</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54EC772-A666-4C4C-86A9-AF2B9014618A}" type="slidenum">
              <a:rPr lang="en-US" sz="1300" smtClean="0">
                <a:latin typeface="Arial" pitchFamily="34" charset="0"/>
              </a:rPr>
              <a:pPr/>
              <a:t>133</a:t>
            </a:fld>
            <a:endParaRPr lang="en-US" sz="1300" smtClean="0">
              <a:latin typeface="Arial" pitchFamily="34" charset="0"/>
            </a:endParaRPr>
          </a:p>
        </p:txBody>
      </p:sp>
      <p:sp>
        <p:nvSpPr>
          <p:cNvPr id="227331" name="Rectangle 2"/>
          <p:cNvSpPr>
            <a:spLocks noGrp="1" noRot="1" noChangeAspect="1" noChangeArrowheads="1" noTextEdit="1"/>
          </p:cNvSpPr>
          <p:nvPr>
            <p:ph type="sldImg"/>
          </p:nvPr>
        </p:nvSpPr>
        <p:spPr>
          <a:solidFill>
            <a:srgbClr val="FFFFFF"/>
          </a:solidFill>
          <a:ln/>
        </p:spPr>
      </p:sp>
      <p:sp>
        <p:nvSpPr>
          <p:cNvPr id="227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0C30771-118A-467D-9C2F-CDC73DAC55B7}" type="slidenum">
              <a:rPr lang="en-US" sz="1300" smtClean="0">
                <a:latin typeface="Arial" pitchFamily="34" charset="0"/>
              </a:rPr>
              <a:pPr/>
              <a:t>134</a:t>
            </a:fld>
            <a:endParaRPr lang="en-US" sz="1300" smtClean="0">
              <a:latin typeface="Arial" pitchFamily="34" charset="0"/>
            </a:endParaRPr>
          </a:p>
        </p:txBody>
      </p:sp>
      <p:sp>
        <p:nvSpPr>
          <p:cNvPr id="228355" name="Rectangle 2"/>
          <p:cNvSpPr>
            <a:spLocks noGrp="1" noRot="1" noChangeAspect="1" noChangeArrowheads="1" noTextEdit="1"/>
          </p:cNvSpPr>
          <p:nvPr>
            <p:ph type="sldImg"/>
          </p:nvPr>
        </p:nvSpPr>
        <p:spPr>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43A1001-EA15-412B-A50D-89A4F48C5EA6}" type="slidenum">
              <a:rPr lang="en-US" sz="1300" smtClean="0">
                <a:latin typeface="Arial" pitchFamily="34" charset="0"/>
              </a:rPr>
              <a:pPr/>
              <a:t>135</a:t>
            </a:fld>
            <a:endParaRPr lang="en-US" sz="1300" smtClean="0">
              <a:latin typeface="Arial" pitchFamily="34" charset="0"/>
            </a:endParaRPr>
          </a:p>
        </p:txBody>
      </p:sp>
      <p:sp>
        <p:nvSpPr>
          <p:cNvPr id="229379" name="Rectangle 2"/>
          <p:cNvSpPr>
            <a:spLocks noGrp="1" noRot="1" noChangeAspect="1" noChangeArrowheads="1" noTextEdit="1"/>
          </p:cNvSpPr>
          <p:nvPr>
            <p:ph type="sldImg"/>
          </p:nvPr>
        </p:nvSpPr>
        <p:spPr>
          <a:solidFill>
            <a:srgbClr val="FFFFFF"/>
          </a:solidFill>
          <a:ln/>
        </p:spPr>
      </p:sp>
      <p:sp>
        <p:nvSpPr>
          <p:cNvPr id="229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BEAD9B4-112D-4B90-958B-4DB044A50C35}" type="slidenum">
              <a:rPr lang="en-US" sz="1300" smtClean="0">
                <a:latin typeface="Arial" pitchFamily="34" charset="0"/>
              </a:rPr>
              <a:pPr/>
              <a:t>136</a:t>
            </a:fld>
            <a:endParaRPr lang="en-US" sz="1300" smtClean="0">
              <a:latin typeface="Arial" pitchFamily="34" charset="0"/>
            </a:endParaRPr>
          </a:p>
        </p:txBody>
      </p:sp>
      <p:sp>
        <p:nvSpPr>
          <p:cNvPr id="230403" name="Rectangle 2"/>
          <p:cNvSpPr>
            <a:spLocks noGrp="1" noRot="1" noChangeAspect="1" noChangeArrowheads="1" noTextEdit="1"/>
          </p:cNvSpPr>
          <p:nvPr>
            <p:ph type="sldImg"/>
          </p:nvPr>
        </p:nvSpPr>
        <p:spPr>
          <a:solidFill>
            <a:srgbClr val="FFFFFF"/>
          </a:solidFill>
          <a:ln/>
        </p:spPr>
      </p:sp>
      <p:sp>
        <p:nvSpPr>
          <p:cNvPr id="230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AFF0CED-031A-4814-8FE1-26DC328F204D}" type="slidenum">
              <a:rPr lang="en-US" sz="1300" smtClean="0">
                <a:latin typeface="Arial" pitchFamily="34" charset="0"/>
              </a:rPr>
              <a:pPr/>
              <a:t>137</a:t>
            </a:fld>
            <a:endParaRPr lang="en-US" sz="1300" smtClean="0">
              <a:latin typeface="Arial" pitchFamily="34" charset="0"/>
            </a:endParaRPr>
          </a:p>
        </p:txBody>
      </p:sp>
      <p:sp>
        <p:nvSpPr>
          <p:cNvPr id="231427" name="Rectangle 2"/>
          <p:cNvSpPr>
            <a:spLocks noGrp="1" noRot="1" noChangeAspect="1" noChangeArrowheads="1" noTextEdit="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903535B-A528-4106-90EC-FC4C39CC2BBF}" type="slidenum">
              <a:rPr lang="en-US" sz="1300" smtClean="0">
                <a:latin typeface="Arial" pitchFamily="34" charset="0"/>
              </a:rPr>
              <a:pPr/>
              <a:t>139</a:t>
            </a:fld>
            <a:endParaRPr lang="en-US" sz="1300" smtClean="0">
              <a:latin typeface="Arial" pitchFamily="34" charset="0"/>
            </a:endParaRPr>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4F34966-AC07-4DE7-B187-39DBC426BF41}" type="slidenum">
              <a:rPr lang="en-US" sz="1300" smtClean="0">
                <a:latin typeface="Arial" pitchFamily="34" charset="0"/>
              </a:rPr>
              <a:pPr/>
              <a:t>140</a:t>
            </a:fld>
            <a:endParaRPr lang="en-US" sz="1300" smtClean="0">
              <a:latin typeface="Arial" pitchFamily="34" charset="0"/>
            </a:endParaRPr>
          </a:p>
        </p:txBody>
      </p:sp>
      <p:sp>
        <p:nvSpPr>
          <p:cNvPr id="233475" name="Rectangle 1026"/>
          <p:cNvSpPr>
            <a:spLocks noGrp="1" noRot="1" noChangeAspect="1" noChangeArrowheads="1" noTextEdit="1"/>
          </p:cNvSpPr>
          <p:nvPr>
            <p:ph type="sldImg"/>
          </p:nvPr>
        </p:nvSpPr>
        <p:spPr>
          <a:solidFill>
            <a:srgbClr val="FFFFFF"/>
          </a:solidFill>
          <a:ln/>
        </p:spPr>
      </p:sp>
      <p:sp>
        <p:nvSpPr>
          <p:cNvPr id="2334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B2E4643-B0A3-4A09-A826-8114D49C4F43}" type="slidenum">
              <a:rPr lang="en-US" sz="1300" smtClean="0">
                <a:latin typeface="Arial" pitchFamily="34" charset="0"/>
              </a:rPr>
              <a:pPr/>
              <a:t>142</a:t>
            </a:fld>
            <a:endParaRPr lang="en-US" sz="1300" smtClean="0">
              <a:latin typeface="Arial" pitchFamily="34" charset="0"/>
            </a:endParaRPr>
          </a:p>
        </p:txBody>
      </p:sp>
      <p:sp>
        <p:nvSpPr>
          <p:cNvPr id="234499" name="Rectangle 1026"/>
          <p:cNvSpPr>
            <a:spLocks noGrp="1" noRot="1" noChangeAspect="1" noChangeArrowheads="1" noTextEdit="1"/>
          </p:cNvSpPr>
          <p:nvPr>
            <p:ph type="sldImg"/>
          </p:nvPr>
        </p:nvSpPr>
        <p:spPr>
          <a:ln/>
        </p:spPr>
      </p:sp>
      <p:sp>
        <p:nvSpPr>
          <p:cNvPr id="2345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F240F04-859A-454D-ACB9-88FE6067B6B7}" type="slidenum">
              <a:rPr lang="en-US" sz="1300" smtClean="0">
                <a:latin typeface="Arial" pitchFamily="34" charset="0"/>
              </a:rPr>
              <a:pPr/>
              <a:t>143</a:t>
            </a:fld>
            <a:endParaRPr lang="en-US" sz="1300" smtClean="0">
              <a:latin typeface="Arial" pitchFamily="34" charset="0"/>
            </a:endParaRPr>
          </a:p>
        </p:txBody>
      </p:sp>
      <p:sp>
        <p:nvSpPr>
          <p:cNvPr id="235523" name="Rectangle 1026"/>
          <p:cNvSpPr>
            <a:spLocks noGrp="1" noRot="1" noChangeAspect="1" noChangeArrowheads="1" noTextEdit="1"/>
          </p:cNvSpPr>
          <p:nvPr>
            <p:ph type="sldImg"/>
          </p:nvPr>
        </p:nvSpPr>
        <p:spPr>
          <a:solidFill>
            <a:srgbClr val="FFFFFF"/>
          </a:solidFill>
          <a:ln/>
        </p:spPr>
      </p:sp>
      <p:sp>
        <p:nvSpPr>
          <p:cNvPr id="2355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37929F8-BBA5-4AFD-B7FB-8368E2EBBC79}" type="slidenum">
              <a:rPr lang="en-US" sz="1300" smtClean="0">
                <a:latin typeface="Arial" pitchFamily="34" charset="0"/>
              </a:rPr>
              <a:pPr/>
              <a:t>144</a:t>
            </a:fld>
            <a:endParaRPr lang="en-US" sz="1300" smtClean="0">
              <a:latin typeface="Arial" pitchFamily="34" charset="0"/>
            </a:endParaRPr>
          </a:p>
        </p:txBody>
      </p:sp>
      <p:sp>
        <p:nvSpPr>
          <p:cNvPr id="236547" name="Rectangle 1026"/>
          <p:cNvSpPr>
            <a:spLocks noGrp="1" noRot="1" noChangeAspect="1" noChangeArrowheads="1" noTextEdit="1"/>
          </p:cNvSpPr>
          <p:nvPr>
            <p:ph type="sldImg"/>
          </p:nvPr>
        </p:nvSpPr>
        <p:spPr>
          <a:solidFill>
            <a:srgbClr val="FFFFFF"/>
          </a:solidFill>
          <a:ln/>
        </p:spPr>
      </p:sp>
      <p:sp>
        <p:nvSpPr>
          <p:cNvPr id="23654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F50C3446-8CB5-48C6-A554-E7F818554E8A}" type="slidenum">
              <a:rPr lang="en-US" sz="1300" smtClean="0">
                <a:latin typeface="Arial" charset="0"/>
              </a:rPr>
              <a:pPr/>
              <a:t>11</a:t>
            </a:fld>
            <a:endParaRPr lang="en-US" sz="1300" smtClean="0">
              <a:latin typeface="Arial"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To see why it works, let’s convert the numbers in both columns to binary.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E38D187-20FD-4D34-A80C-0A1D8BE109CB}" type="slidenum">
              <a:rPr lang="en-US" sz="1300" smtClean="0">
                <a:latin typeface="Arial" pitchFamily="34" charset="0"/>
              </a:rPr>
              <a:pPr/>
              <a:t>145</a:t>
            </a:fld>
            <a:endParaRPr lang="en-US" sz="1300" smtClean="0">
              <a:latin typeface="Arial" pitchFamily="34" charset="0"/>
            </a:endParaRPr>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3CE9EC-5AA6-4D7D-B560-D4188712D9EB}" type="slidenum">
              <a:rPr lang="en-US" sz="1300" smtClean="0">
                <a:latin typeface="Arial" pitchFamily="34" charset="0"/>
              </a:rPr>
              <a:pPr/>
              <a:t>146</a:t>
            </a:fld>
            <a:endParaRPr lang="en-US" sz="1300" smtClean="0">
              <a:latin typeface="Arial" pitchFamily="34" charset="0"/>
            </a:endParaRPr>
          </a:p>
        </p:txBody>
      </p:sp>
      <p:sp>
        <p:nvSpPr>
          <p:cNvPr id="238595" name="Rectangle 1026"/>
          <p:cNvSpPr>
            <a:spLocks noGrp="1" noRot="1" noChangeAspect="1" noChangeArrowheads="1" noTextEdit="1"/>
          </p:cNvSpPr>
          <p:nvPr>
            <p:ph type="sldImg"/>
          </p:nvPr>
        </p:nvSpPr>
        <p:spPr>
          <a:solidFill>
            <a:srgbClr val="FFFFFF"/>
          </a:solidFill>
          <a:ln/>
        </p:spPr>
      </p:sp>
      <p:sp>
        <p:nvSpPr>
          <p:cNvPr id="23859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62E647A-A61A-4126-B06D-85DFF574A7C6}" type="slidenum">
              <a:rPr lang="en-US" sz="1300" smtClean="0">
                <a:latin typeface="Arial" pitchFamily="34" charset="0"/>
              </a:rPr>
              <a:pPr/>
              <a:t>147</a:t>
            </a:fld>
            <a:endParaRPr lang="en-US" sz="1300" smtClean="0">
              <a:latin typeface="Arial" pitchFamily="34" charset="0"/>
            </a:endParaRPr>
          </a:p>
        </p:txBody>
      </p:sp>
      <p:sp>
        <p:nvSpPr>
          <p:cNvPr id="239619" name="Rectangle 2"/>
          <p:cNvSpPr>
            <a:spLocks noGrp="1" noRot="1" noChangeAspect="1" noChangeArrowheads="1" noTextEdit="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BA537D0-1BDA-474F-AC20-DEEEFD36AD81}" type="slidenum">
              <a:rPr lang="en-US" sz="1300" smtClean="0">
                <a:latin typeface="Arial" pitchFamily="34" charset="0"/>
              </a:rPr>
              <a:pPr/>
              <a:t>148</a:t>
            </a:fld>
            <a:endParaRPr lang="en-US" sz="1300" smtClean="0">
              <a:latin typeface="Arial" pitchFamily="34" charset="0"/>
            </a:endParaRPr>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F69531D-C914-475F-AD94-334D3CE10AD5}" type="slidenum">
              <a:rPr lang="en-US" sz="1300" smtClean="0">
                <a:latin typeface="Arial" pitchFamily="34" charset="0"/>
              </a:rPr>
              <a:pPr/>
              <a:t>149</a:t>
            </a:fld>
            <a:endParaRPr lang="en-US" sz="1300" smtClean="0">
              <a:latin typeface="Arial" pitchFamily="34" charset="0"/>
            </a:endParaRPr>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DEBCBB3-4BB1-4320-AD64-742D26E9F8FF}" type="slidenum">
              <a:rPr lang="en-US" sz="1300" smtClean="0">
                <a:latin typeface="Arial" pitchFamily="34" charset="0"/>
              </a:rPr>
              <a:pPr/>
              <a:t>150</a:t>
            </a:fld>
            <a:endParaRPr lang="en-US" sz="1300" smtClean="0">
              <a:latin typeface="Arial" pitchFamily="34" charset="0"/>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AFC6055-5313-43FB-86E8-8E029F45D850}" type="slidenum">
              <a:rPr lang="en-US" sz="1300" smtClean="0">
                <a:latin typeface="Arial" pitchFamily="34" charset="0"/>
              </a:rPr>
              <a:pPr/>
              <a:t>152</a:t>
            </a:fld>
            <a:endParaRPr lang="en-US" sz="1300" smtClean="0">
              <a:latin typeface="Arial" pitchFamily="34" charset="0"/>
            </a:endParaRPr>
          </a:p>
        </p:txBody>
      </p:sp>
      <p:sp>
        <p:nvSpPr>
          <p:cNvPr id="243715" name="Rectangle 1026"/>
          <p:cNvSpPr>
            <a:spLocks noGrp="1" noRot="1" noChangeAspect="1" noChangeArrowheads="1" noTextEdit="1"/>
          </p:cNvSpPr>
          <p:nvPr>
            <p:ph type="sldImg"/>
          </p:nvPr>
        </p:nvSpPr>
        <p:spPr>
          <a:solidFill>
            <a:srgbClr val="FFFFFF"/>
          </a:solidFill>
          <a:ln/>
        </p:spPr>
      </p:sp>
      <p:sp>
        <p:nvSpPr>
          <p:cNvPr id="24371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0463FA-9DE7-435C-8D46-78F87115D580}" type="slidenum">
              <a:rPr lang="en-US" sz="1300" smtClean="0">
                <a:latin typeface="Arial" pitchFamily="34" charset="0"/>
              </a:rPr>
              <a:pPr/>
              <a:t>153</a:t>
            </a:fld>
            <a:endParaRPr lang="en-US" sz="1300" smtClean="0">
              <a:latin typeface="Arial" pitchFamily="34" charset="0"/>
            </a:endParaRPr>
          </a:p>
        </p:txBody>
      </p:sp>
      <p:sp>
        <p:nvSpPr>
          <p:cNvPr id="244739" name="Rectangle 1026"/>
          <p:cNvSpPr>
            <a:spLocks noGrp="1" noRot="1" noChangeAspect="1" noChangeArrowheads="1" noTextEdit="1"/>
          </p:cNvSpPr>
          <p:nvPr>
            <p:ph type="sldImg"/>
          </p:nvPr>
        </p:nvSpPr>
        <p:spPr>
          <a:solidFill>
            <a:srgbClr val="FFFFFF"/>
          </a:solidFill>
          <a:ln/>
        </p:spPr>
      </p:sp>
      <p:sp>
        <p:nvSpPr>
          <p:cNvPr id="24474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3FF4ABE-A911-420B-875C-176481C6A9DC}" type="slidenum">
              <a:rPr lang="en-US" sz="1300" smtClean="0">
                <a:latin typeface="Arial" pitchFamily="34" charset="0"/>
              </a:rPr>
              <a:pPr/>
              <a:t>154</a:t>
            </a:fld>
            <a:endParaRPr lang="en-US" sz="1300" smtClean="0">
              <a:latin typeface="Arial" pitchFamily="34" charset="0"/>
            </a:endParaRPr>
          </a:p>
        </p:txBody>
      </p:sp>
      <p:sp>
        <p:nvSpPr>
          <p:cNvPr id="245763" name="Rectangle 1026"/>
          <p:cNvSpPr>
            <a:spLocks noGrp="1" noRot="1" noChangeAspect="1" noChangeArrowheads="1" noTextEdit="1"/>
          </p:cNvSpPr>
          <p:nvPr>
            <p:ph type="sldImg"/>
          </p:nvPr>
        </p:nvSpPr>
        <p:spPr>
          <a:solidFill>
            <a:srgbClr val="FFFFFF"/>
          </a:solidFill>
          <a:ln/>
        </p:spPr>
      </p:sp>
      <p:sp>
        <p:nvSpPr>
          <p:cNvPr id="24576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1B8B589-AF1E-491C-8DB2-719F07C9892C}" type="slidenum">
              <a:rPr lang="en-US" sz="1300" smtClean="0">
                <a:latin typeface="Arial" pitchFamily="34" charset="0"/>
              </a:rPr>
              <a:pPr/>
              <a:t>155</a:t>
            </a:fld>
            <a:endParaRPr lang="en-US" sz="1300" smtClean="0">
              <a:latin typeface="Arial" pitchFamily="34" charset="0"/>
            </a:endParaRPr>
          </a:p>
        </p:txBody>
      </p:sp>
      <p:sp>
        <p:nvSpPr>
          <p:cNvPr id="246787" name="Rectangle 1026"/>
          <p:cNvSpPr>
            <a:spLocks noGrp="1" noRot="1" noChangeAspect="1" noChangeArrowheads="1" noTextEdit="1"/>
          </p:cNvSpPr>
          <p:nvPr>
            <p:ph type="sldImg"/>
          </p:nvPr>
        </p:nvSpPr>
        <p:spPr>
          <a:solidFill>
            <a:srgbClr val="FFFFFF"/>
          </a:solidFill>
          <a:ln/>
        </p:spPr>
      </p:sp>
      <p:sp>
        <p:nvSpPr>
          <p:cNvPr id="2467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36EA21D-0BF4-4F9B-B088-92F320C0B547}" type="slidenum">
              <a:rPr lang="en-US" sz="1300" smtClean="0">
                <a:latin typeface="Arial" pitchFamily="34" charset="0"/>
              </a:rPr>
              <a:pPr/>
              <a:t>12</a:t>
            </a:fld>
            <a:endParaRPr lang="en-US" sz="1300" smtClean="0">
              <a:latin typeface="Arial" pitchFamily="34"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4C0DA35-6DC4-4C1D-983C-A931A1BA414C}" type="slidenum">
              <a:rPr lang="en-US" sz="1300" smtClean="0">
                <a:latin typeface="Arial" pitchFamily="34" charset="0"/>
              </a:rPr>
              <a:pPr/>
              <a:t>156</a:t>
            </a:fld>
            <a:endParaRPr lang="en-US" sz="1300" smtClean="0">
              <a:latin typeface="Arial" pitchFamily="34" charset="0"/>
            </a:endParaRPr>
          </a:p>
        </p:txBody>
      </p:sp>
      <p:sp>
        <p:nvSpPr>
          <p:cNvPr id="247811" name="Rectangle 1026"/>
          <p:cNvSpPr>
            <a:spLocks noGrp="1" noRot="1" noChangeAspect="1" noChangeArrowheads="1" noTextEdit="1"/>
          </p:cNvSpPr>
          <p:nvPr>
            <p:ph type="sldImg"/>
          </p:nvPr>
        </p:nvSpPr>
        <p:spPr>
          <a:solidFill>
            <a:srgbClr val="FFFFFF"/>
          </a:solidFill>
          <a:ln/>
        </p:spPr>
      </p:sp>
      <p:sp>
        <p:nvSpPr>
          <p:cNvPr id="2478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AB996A7-96AD-4CBC-9480-047024B227F2}" type="slidenum">
              <a:rPr lang="en-US" sz="1300" smtClean="0">
                <a:latin typeface="Arial" pitchFamily="34" charset="0"/>
              </a:rPr>
              <a:pPr/>
              <a:t>157</a:t>
            </a:fld>
            <a:endParaRPr lang="en-US" sz="1300" smtClean="0">
              <a:latin typeface="Arial" pitchFamily="34" charset="0"/>
            </a:endParaRPr>
          </a:p>
        </p:txBody>
      </p:sp>
      <p:sp>
        <p:nvSpPr>
          <p:cNvPr id="248835" name="Rectangle 1026"/>
          <p:cNvSpPr>
            <a:spLocks noGrp="1" noRot="1" noChangeAspect="1" noChangeArrowheads="1" noTextEdit="1"/>
          </p:cNvSpPr>
          <p:nvPr>
            <p:ph type="sldImg"/>
          </p:nvPr>
        </p:nvSpPr>
        <p:spPr>
          <a:solidFill>
            <a:srgbClr val="FFFFFF"/>
          </a:solidFill>
          <a:ln/>
        </p:spPr>
      </p:sp>
      <p:sp>
        <p:nvSpPr>
          <p:cNvPr id="2488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9F72AC-268C-4654-BBBB-C7D8E8E39F43}" type="slidenum">
              <a:rPr lang="en-US" sz="1300" smtClean="0">
                <a:latin typeface="Arial" pitchFamily="34" charset="0"/>
              </a:rPr>
              <a:pPr/>
              <a:t>158</a:t>
            </a:fld>
            <a:endParaRPr lang="en-US" sz="1300" smtClean="0">
              <a:latin typeface="Arial" pitchFamily="34" charset="0"/>
            </a:endParaRPr>
          </a:p>
        </p:txBody>
      </p:sp>
      <p:sp>
        <p:nvSpPr>
          <p:cNvPr id="249859" name="Rectangle 1026"/>
          <p:cNvSpPr>
            <a:spLocks noGrp="1" noRot="1" noChangeAspect="1" noChangeArrowheads="1" noTextEdit="1"/>
          </p:cNvSpPr>
          <p:nvPr>
            <p:ph type="sldImg"/>
          </p:nvPr>
        </p:nvSpPr>
        <p:spPr>
          <a:solidFill>
            <a:srgbClr val="FFFFFF"/>
          </a:solidFill>
          <a:ln/>
        </p:spPr>
      </p:sp>
      <p:sp>
        <p:nvSpPr>
          <p:cNvPr id="2498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1429330-FECD-48C3-A74E-C07675811993}" type="slidenum">
              <a:rPr lang="en-US" sz="1300" smtClean="0">
                <a:latin typeface="Arial" pitchFamily="34" charset="0"/>
              </a:rPr>
              <a:pPr/>
              <a:t>159</a:t>
            </a:fld>
            <a:endParaRPr lang="en-US" sz="1300" smtClean="0">
              <a:latin typeface="Arial" pitchFamily="34" charset="0"/>
            </a:endParaRPr>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C0B6C8E-2E96-4578-AA38-A9E5C92414C9}" type="slidenum">
              <a:rPr lang="en-US" sz="1300" smtClean="0">
                <a:latin typeface="Arial" pitchFamily="34" charset="0"/>
              </a:rPr>
              <a:pPr/>
              <a:t>160</a:t>
            </a:fld>
            <a:endParaRPr lang="en-US" sz="1300" smtClean="0">
              <a:latin typeface="Arial" pitchFamily="34" charset="0"/>
            </a:endParaRPr>
          </a:p>
        </p:txBody>
      </p:sp>
      <p:sp>
        <p:nvSpPr>
          <p:cNvPr id="251907" name="Rectangle 2"/>
          <p:cNvSpPr>
            <a:spLocks noGrp="1" noRot="1" noChangeAspect="1" noChangeArrowheads="1" noTextEdit="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98D4E8B-8CF0-4E74-9E47-54CF985783EB}" type="slidenum">
              <a:rPr lang="en-US" sz="1300" smtClean="0">
                <a:latin typeface="Arial" pitchFamily="34" charset="0"/>
              </a:rPr>
              <a:pPr/>
              <a:t>161</a:t>
            </a:fld>
            <a:endParaRPr lang="en-US" sz="1300" smtClean="0">
              <a:latin typeface="Arial" pitchFamily="34" charset="0"/>
            </a:endParaRPr>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9BC4937-846B-4384-B2B2-DFC315CA9B53}" type="slidenum">
              <a:rPr lang="en-US" sz="1300" smtClean="0">
                <a:latin typeface="Arial" pitchFamily="34" charset="0"/>
              </a:rPr>
              <a:pPr/>
              <a:t>163</a:t>
            </a:fld>
            <a:endParaRPr lang="en-US" sz="1300" smtClean="0">
              <a:latin typeface="Arial" pitchFamily="34" charset="0"/>
            </a:endParaRPr>
          </a:p>
        </p:txBody>
      </p:sp>
      <p:sp>
        <p:nvSpPr>
          <p:cNvPr id="253955" name="Rectangle 2"/>
          <p:cNvSpPr>
            <a:spLocks noGrp="1" noRot="1" noChangeAspect="1" noChangeArrowheads="1" noTextEdit="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C1C93E3-AF50-4F6A-AE8E-FA55935648E4}" type="slidenum">
              <a:rPr lang="en-US" sz="1300" smtClean="0">
                <a:latin typeface="Arial" pitchFamily="34" charset="0"/>
              </a:rPr>
              <a:pPr/>
              <a:t>164</a:t>
            </a:fld>
            <a:endParaRPr lang="en-US" sz="1300" smtClean="0">
              <a:latin typeface="Arial" pitchFamily="34"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78A6B0C-3383-492D-B294-2065377A8C8B}" type="slidenum">
              <a:rPr lang="en-US" sz="1300" smtClean="0">
                <a:latin typeface="Arial" pitchFamily="34" charset="0"/>
              </a:rPr>
              <a:pPr/>
              <a:t>165</a:t>
            </a:fld>
            <a:endParaRPr lang="en-US" sz="1300" smtClean="0">
              <a:latin typeface="Arial" pitchFamily="34"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325E57D-8A30-4386-AFE6-EB7428BCD2AF}" type="slidenum">
              <a:rPr lang="en-US" sz="1300" smtClean="0">
                <a:latin typeface="Arial" pitchFamily="34" charset="0"/>
              </a:rPr>
              <a:pPr/>
              <a:t>166</a:t>
            </a:fld>
            <a:endParaRPr lang="en-US" sz="1300" smtClean="0">
              <a:latin typeface="Arial" pitchFamily="34"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36EA21D-0BF4-4F9B-B088-92F320C0B547}" type="slidenum">
              <a:rPr lang="en-US" sz="1300" smtClean="0">
                <a:latin typeface="Arial" pitchFamily="34" charset="0"/>
              </a:rPr>
              <a:pPr/>
              <a:t>13</a:t>
            </a:fld>
            <a:endParaRPr lang="en-US" sz="1300" smtClean="0">
              <a:latin typeface="Arial" pitchFamily="34"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8C70136-7BB1-4381-95A3-9B902FAF2123}" type="slidenum">
              <a:rPr lang="en-US" sz="1300" smtClean="0">
                <a:latin typeface="Arial" pitchFamily="34" charset="0"/>
              </a:rPr>
              <a:pPr/>
              <a:t>167</a:t>
            </a:fld>
            <a:endParaRPr lang="en-US" sz="1300" smtClean="0">
              <a:latin typeface="Arial" pitchFamily="34"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4792B53-7855-4ABE-A9E3-A2A76E7DD05C}" type="slidenum">
              <a:rPr lang="en-US" sz="1300" smtClean="0">
                <a:latin typeface="Arial" pitchFamily="34" charset="0"/>
              </a:rPr>
              <a:pPr/>
              <a:t>168</a:t>
            </a:fld>
            <a:endParaRPr lang="en-US" sz="1300" smtClean="0">
              <a:latin typeface="Arial" pitchFamily="34" charset="0"/>
            </a:endParaRPr>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B687096-3D02-4BFB-A8F1-FE54F5A0AE56}" type="slidenum">
              <a:rPr lang="en-US" sz="1300" smtClean="0">
                <a:latin typeface="Arial" pitchFamily="34" charset="0"/>
              </a:rPr>
              <a:pPr/>
              <a:t>169</a:t>
            </a:fld>
            <a:endParaRPr lang="en-US" sz="1300" smtClean="0">
              <a:latin typeface="Arial" pitchFamily="34" charset="0"/>
            </a:endParaRPr>
          </a:p>
        </p:txBody>
      </p:sp>
      <p:sp>
        <p:nvSpPr>
          <p:cNvPr id="260099" name="Rectangle 2"/>
          <p:cNvSpPr>
            <a:spLocks noGrp="1" noRot="1" noChangeAspect="1" noChangeArrowheads="1" noTextEdit="1"/>
          </p:cNvSpPr>
          <p:nvPr>
            <p:ph type="sldImg"/>
          </p:nvPr>
        </p:nvSpPr>
        <p:spPr>
          <a:solidFill>
            <a:srgbClr val="FFFFFF"/>
          </a:solidFill>
          <a:ln/>
        </p:spPr>
      </p:sp>
      <p:sp>
        <p:nvSpPr>
          <p:cNvPr id="260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99A59AF-0EB0-4B8E-9599-F65A241630A2}" type="slidenum">
              <a:rPr lang="en-US" sz="1300" smtClean="0">
                <a:latin typeface="Arial" pitchFamily="34" charset="0"/>
              </a:rPr>
              <a:pPr/>
              <a:t>170</a:t>
            </a:fld>
            <a:endParaRPr lang="en-US" sz="1300" smtClean="0">
              <a:latin typeface="Arial" pitchFamily="34"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AECF3E6-DFEA-4E94-9879-505C9C21FC3A}" type="slidenum">
              <a:rPr lang="en-US" sz="1300" smtClean="0">
                <a:latin typeface="Arial" pitchFamily="34" charset="0"/>
              </a:rPr>
              <a:pPr/>
              <a:t>171</a:t>
            </a:fld>
            <a:endParaRPr lang="en-US" sz="1300" smtClean="0">
              <a:latin typeface="Arial" pitchFamily="34"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E481BD8-4B24-4440-AB18-F4E21D37A5AC}" type="slidenum">
              <a:rPr lang="en-US" sz="1300" smtClean="0">
                <a:latin typeface="Arial" pitchFamily="34" charset="0"/>
              </a:rPr>
              <a:pPr/>
              <a:t>172</a:t>
            </a:fld>
            <a:endParaRPr lang="en-US" sz="1300" smtClean="0">
              <a:latin typeface="Arial" pitchFamily="34"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F4AFC1A-B385-47E9-BE3E-2C1D794C13CB}" type="slidenum">
              <a:rPr lang="en-US" sz="1300" smtClean="0">
                <a:latin typeface="Arial" pitchFamily="34" charset="0"/>
              </a:rPr>
              <a:pPr/>
              <a:t>173</a:t>
            </a:fld>
            <a:endParaRPr lang="en-US" sz="1300" smtClean="0">
              <a:latin typeface="Arial" pitchFamily="34"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017942C-E6AF-4A21-AB22-AD185A319AB8}" type="slidenum">
              <a:rPr lang="en-US" sz="1300" smtClean="0">
                <a:latin typeface="Arial" pitchFamily="34" charset="0"/>
              </a:rPr>
              <a:pPr/>
              <a:t>174</a:t>
            </a:fld>
            <a:endParaRPr lang="en-US" sz="1300" smtClean="0">
              <a:latin typeface="Arial" pitchFamily="34"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A8D1CA9-7525-4E65-ADDD-23166BF7D2E9}" type="slidenum">
              <a:rPr lang="en-US" sz="1300" smtClean="0">
                <a:latin typeface="Arial" pitchFamily="34" charset="0"/>
              </a:rPr>
              <a:pPr/>
              <a:t>175</a:t>
            </a:fld>
            <a:endParaRPr lang="en-US" sz="1300" smtClean="0">
              <a:latin typeface="Arial" pitchFamily="34"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in 1970 - he was moved to an attic room in a student dormatory at MSU! The new univ. rector felt that computer design was not a real science and sought to get rid of Nikolai Brusentsov - also, there had been inquiries from foreign interests, but those were never filled…</a:t>
            </a:r>
          </a:p>
          <a:p>
            <a:pPr eaLnBrk="1" hangingPunct="1"/>
            <a:r>
              <a:rPr lang="en-US" smtClean="0">
                <a:latin typeface="Arial" pitchFamily="34" charset="0"/>
              </a:rPr>
              <a:t>He continued working at MSU until very recently (how recently?)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36EA21D-0BF4-4F9B-B088-92F320C0B547}" type="slidenum">
              <a:rPr lang="en-US" sz="1300" smtClean="0">
                <a:latin typeface="Arial" pitchFamily="34" charset="0"/>
              </a:rPr>
              <a:pPr/>
              <a:t>14</a:t>
            </a:fld>
            <a:endParaRPr lang="en-US" sz="1300" smtClean="0">
              <a:latin typeface="Arial" pitchFamily="34"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36EA21D-0BF4-4F9B-B088-92F320C0B547}" type="slidenum">
              <a:rPr lang="en-US" sz="1300" smtClean="0">
                <a:latin typeface="Arial" pitchFamily="34" charset="0"/>
              </a:rPr>
              <a:pPr/>
              <a:t>15</a:t>
            </a:fld>
            <a:endParaRPr lang="en-US" sz="1300" smtClean="0">
              <a:latin typeface="Arial" pitchFamily="34"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36EA21D-0BF4-4F9B-B088-92F320C0B547}" type="slidenum">
              <a:rPr lang="en-US" sz="1300" smtClean="0">
                <a:latin typeface="Arial" pitchFamily="34" charset="0"/>
              </a:rPr>
              <a:pPr/>
              <a:t>16</a:t>
            </a:fld>
            <a:endParaRPr lang="en-US" sz="1300" smtClean="0">
              <a:latin typeface="Arial" pitchFamily="34"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79C8D4D-E1CE-44A0-B30D-088B37CD3072}" type="slidenum">
              <a:rPr lang="en-US" sz="1300" smtClean="0">
                <a:latin typeface="Arial" pitchFamily="34" charset="0"/>
              </a:rPr>
              <a:pPr/>
              <a:t>35</a:t>
            </a:fld>
            <a:endParaRPr lang="en-US" sz="1300" smtClean="0">
              <a:latin typeface="Arial" pitchFamily="34"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E2C6A5B-0259-4AAF-AD0D-449F9D2F5568}" type="slidenum">
              <a:rPr lang="en-US" sz="1300" smtClean="0">
                <a:latin typeface="Arial" pitchFamily="34" charset="0"/>
              </a:rPr>
              <a:pPr/>
              <a:t>36</a:t>
            </a:fld>
            <a:endParaRPr lang="en-US" sz="1300" smtClean="0">
              <a:latin typeface="Arial" pitchFamily="34"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C8013CA-3FD9-4AE8-BE4E-B2FD6A45B495}" type="slidenum">
              <a:rPr lang="en-US" sz="1300" smtClean="0">
                <a:latin typeface="Arial" pitchFamily="34" charset="0"/>
              </a:rPr>
              <a:pPr/>
              <a:t>37</a:t>
            </a:fld>
            <a:endParaRPr lang="en-US" sz="1300" smtClean="0">
              <a:latin typeface="Arial" pitchFamily="34" charset="0"/>
            </a:endParaRPr>
          </a:p>
        </p:txBody>
      </p:sp>
      <p:sp>
        <p:nvSpPr>
          <p:cNvPr id="169987" name="Rectangle 1026"/>
          <p:cNvSpPr>
            <a:spLocks noGrp="1" noRot="1" noChangeAspect="1" noChangeArrowheads="1" noTextEdit="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9793FE0-B770-4E45-AD15-F6ABB261F93B}" type="slidenum">
              <a:rPr lang="en-US" sz="1300" smtClean="0">
                <a:latin typeface="Arial" pitchFamily="34" charset="0"/>
              </a:rPr>
              <a:pPr/>
              <a:t>2</a:t>
            </a:fld>
            <a:endParaRPr lang="en-US" sz="1300"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C8013CA-3FD9-4AE8-BE4E-B2FD6A45B495}" type="slidenum">
              <a:rPr lang="en-US" sz="1300" smtClean="0">
                <a:latin typeface="Arial" pitchFamily="34" charset="0"/>
              </a:rPr>
              <a:pPr/>
              <a:t>38</a:t>
            </a:fld>
            <a:endParaRPr lang="en-US" sz="1300" smtClean="0">
              <a:latin typeface="Arial" pitchFamily="34" charset="0"/>
            </a:endParaRPr>
          </a:p>
        </p:txBody>
      </p:sp>
      <p:sp>
        <p:nvSpPr>
          <p:cNvPr id="169987" name="Rectangle 1026"/>
          <p:cNvSpPr>
            <a:spLocks noGrp="1" noRot="1" noChangeAspect="1" noChangeArrowheads="1" noTextEdit="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C8013CA-3FD9-4AE8-BE4E-B2FD6A45B495}" type="slidenum">
              <a:rPr lang="en-US" sz="1300" smtClean="0">
                <a:latin typeface="Arial" pitchFamily="34" charset="0"/>
              </a:rPr>
              <a:pPr/>
              <a:t>39</a:t>
            </a:fld>
            <a:endParaRPr lang="en-US" sz="1300" smtClean="0">
              <a:latin typeface="Arial" pitchFamily="34" charset="0"/>
            </a:endParaRPr>
          </a:p>
        </p:txBody>
      </p:sp>
      <p:sp>
        <p:nvSpPr>
          <p:cNvPr id="169987" name="Rectangle 1026"/>
          <p:cNvSpPr>
            <a:spLocks noGrp="1" noRot="1" noChangeAspect="1" noChangeArrowheads="1" noTextEdit="1"/>
          </p:cNvSpPr>
          <p:nvPr>
            <p:ph type="sldImg"/>
          </p:nvPr>
        </p:nvSpPr>
        <p:spPr>
          <a:solidFill>
            <a:srgbClr val="FFFFFF"/>
          </a:solidFill>
          <a:ln/>
        </p:spPr>
      </p:sp>
      <p:sp>
        <p:nvSpPr>
          <p:cNvPr id="1699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AC9ED3C-76B4-464B-9C24-21CC09BF578B}" type="slidenum">
              <a:rPr lang="en-US" sz="1300" smtClean="0">
                <a:latin typeface="Arial" pitchFamily="34" charset="0"/>
              </a:rPr>
              <a:pPr/>
              <a:t>40</a:t>
            </a:fld>
            <a:endParaRPr lang="en-US" sz="1300" smtClean="0">
              <a:latin typeface="Arial" pitchFamily="34" charset="0"/>
            </a:endParaRPr>
          </a:p>
        </p:txBody>
      </p:sp>
      <p:sp>
        <p:nvSpPr>
          <p:cNvPr id="171011" name="Rectangle 1026"/>
          <p:cNvSpPr>
            <a:spLocks noGrp="1" noRot="1" noChangeAspect="1" noChangeArrowheads="1" noTextEdit="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D6AB801-18D3-4A17-983E-2C7370C1B730}" type="slidenum">
              <a:rPr lang="en-US" sz="1300" smtClean="0">
                <a:latin typeface="Arial" pitchFamily="34" charset="0"/>
              </a:rPr>
              <a:pPr/>
              <a:t>41</a:t>
            </a:fld>
            <a:endParaRPr lang="en-US" sz="1300" smtClean="0">
              <a:latin typeface="Arial" pitchFamily="34"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D6AB801-18D3-4A17-983E-2C7370C1B730}" type="slidenum">
              <a:rPr lang="en-US" sz="1300" smtClean="0">
                <a:latin typeface="Arial" pitchFamily="34" charset="0"/>
              </a:rPr>
              <a:pPr/>
              <a:t>42</a:t>
            </a:fld>
            <a:endParaRPr lang="en-US" sz="1300" smtClean="0">
              <a:latin typeface="Arial" pitchFamily="34"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D6AB801-18D3-4A17-983E-2C7370C1B730}" type="slidenum">
              <a:rPr lang="en-US" sz="1300" smtClean="0">
                <a:latin typeface="Arial" pitchFamily="34" charset="0"/>
              </a:rPr>
              <a:pPr/>
              <a:t>43</a:t>
            </a:fld>
            <a:endParaRPr lang="en-US" sz="1300" smtClean="0">
              <a:latin typeface="Arial" pitchFamily="34"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D6AB801-18D3-4A17-983E-2C7370C1B730}" type="slidenum">
              <a:rPr lang="en-US" sz="1300" smtClean="0">
                <a:latin typeface="Arial" pitchFamily="34" charset="0"/>
              </a:rPr>
              <a:pPr/>
              <a:t>44</a:t>
            </a:fld>
            <a:endParaRPr lang="en-US" sz="1300" smtClean="0">
              <a:latin typeface="Arial" pitchFamily="34"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34" charset="0"/>
              </a:rPr>
              <a:t>meaning-free vs meaningless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8FBA75F-7BB3-46E8-8506-A642A7A57D27}" type="slidenum">
              <a:rPr lang="en-US" sz="1300" smtClean="0">
                <a:latin typeface="Arial" pitchFamily="34" charset="0"/>
              </a:rPr>
              <a:pPr/>
              <a:t>45</a:t>
            </a:fld>
            <a:endParaRPr lang="en-US" sz="1300" smtClean="0">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84ECA2C-D588-4CCE-AD90-C741B99F673B}" type="slidenum">
              <a:rPr lang="en-US" sz="1300" smtClean="0">
                <a:latin typeface="Arial" pitchFamily="34" charset="0"/>
              </a:rPr>
              <a:pPr/>
              <a:t>46</a:t>
            </a:fld>
            <a:endParaRPr lang="en-US" sz="1300" smtClean="0">
              <a:latin typeface="Arial" pitchFamily="34" charset="0"/>
            </a:endParaRPr>
          </a:p>
        </p:txBody>
      </p:sp>
      <p:sp>
        <p:nvSpPr>
          <p:cNvPr id="172035" name="Rectangle 1026"/>
          <p:cNvSpPr>
            <a:spLocks noGrp="1" noRot="1" noChangeAspect="1" noChangeArrowheads="1" noTextEdit="1"/>
          </p:cNvSpPr>
          <p:nvPr>
            <p:ph type="sldImg"/>
          </p:nvPr>
        </p:nvSpPr>
        <p:spPr>
          <a:solidFill>
            <a:srgbClr val="FFFFFF"/>
          </a:solidFill>
          <a:ln/>
        </p:spPr>
      </p:sp>
      <p:sp>
        <p:nvSpPr>
          <p:cNvPr id="1720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168ABED-D10D-45EC-B8B2-E8344AAEA9F9}" type="slidenum">
              <a:rPr lang="en-US" sz="1300" smtClean="0">
                <a:latin typeface="Arial" pitchFamily="34" charset="0"/>
              </a:rPr>
              <a:pPr/>
              <a:t>47</a:t>
            </a:fld>
            <a:endParaRPr lang="en-US" sz="1300" smtClean="0">
              <a:latin typeface="Arial" pitchFamily="34" charset="0"/>
            </a:endParaRPr>
          </a:p>
        </p:txBody>
      </p:sp>
      <p:sp>
        <p:nvSpPr>
          <p:cNvPr id="173059" name="Rectangle 1026"/>
          <p:cNvSpPr>
            <a:spLocks noGrp="1" noRot="1" noChangeAspect="1" noChangeArrowheads="1" noTextEdit="1"/>
          </p:cNvSpPr>
          <p:nvPr>
            <p:ph type="sldImg"/>
          </p:nvPr>
        </p:nvSpPr>
        <p:spPr>
          <a:solidFill>
            <a:srgbClr val="FFFFFF"/>
          </a:solidFill>
          <a:ln/>
        </p:spPr>
      </p:sp>
      <p:sp>
        <p:nvSpPr>
          <p:cNvPr id="173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9793FE0-B770-4E45-AD15-F6ABB261F93B}" type="slidenum">
              <a:rPr lang="en-US" sz="1300" smtClean="0">
                <a:latin typeface="Arial" pitchFamily="34" charset="0"/>
              </a:rPr>
              <a:pPr/>
              <a:t>3</a:t>
            </a:fld>
            <a:endParaRPr lang="en-US" sz="1300"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32F50D5-9948-4246-A95A-580C25F1FFBF}" type="slidenum">
              <a:rPr lang="en-US" sz="1300" smtClean="0">
                <a:latin typeface="Arial" pitchFamily="34" charset="0"/>
              </a:rPr>
              <a:pPr/>
              <a:t>48</a:t>
            </a:fld>
            <a:endParaRPr lang="en-US" sz="1300" smtClean="0">
              <a:latin typeface="Arial" pitchFamily="34" charset="0"/>
            </a:endParaRPr>
          </a:p>
        </p:txBody>
      </p:sp>
      <p:sp>
        <p:nvSpPr>
          <p:cNvPr id="174083" name="Rectangle 1026"/>
          <p:cNvSpPr>
            <a:spLocks noGrp="1" noRot="1" noChangeAspect="1" noChangeArrowheads="1" noTextEdit="1"/>
          </p:cNvSpPr>
          <p:nvPr>
            <p:ph type="sldImg"/>
          </p:nvPr>
        </p:nvSpPr>
        <p:spPr>
          <a:solidFill>
            <a:srgbClr val="FFFFFF"/>
          </a:solidFill>
          <a:ln/>
        </p:spPr>
      </p:sp>
      <p:sp>
        <p:nvSpPr>
          <p:cNvPr id="17408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CD066B4-5EFB-432E-8FB9-F3EB99B83DB4}" type="slidenum">
              <a:rPr lang="en-US" sz="1300" smtClean="0">
                <a:latin typeface="Arial" pitchFamily="34" charset="0"/>
              </a:rPr>
              <a:pPr/>
              <a:t>49</a:t>
            </a:fld>
            <a:endParaRPr lang="en-US" sz="1300" smtClean="0">
              <a:latin typeface="Arial" pitchFamily="34" charset="0"/>
            </a:endParaRPr>
          </a:p>
        </p:txBody>
      </p:sp>
      <p:sp>
        <p:nvSpPr>
          <p:cNvPr id="175107" name="Rectangle 1026"/>
          <p:cNvSpPr>
            <a:spLocks noGrp="1" noRot="1" noChangeAspect="1" noChangeArrowheads="1" noTextEdit="1"/>
          </p:cNvSpPr>
          <p:nvPr>
            <p:ph type="sldImg"/>
          </p:nvPr>
        </p:nvSpPr>
        <p:spPr>
          <a:solidFill>
            <a:srgbClr val="FFFFFF"/>
          </a:solidFill>
          <a:ln/>
        </p:spPr>
      </p:sp>
      <p:sp>
        <p:nvSpPr>
          <p:cNvPr id="1751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6D9562D-5E45-4D8A-B575-CF0A1AFC45E8}" type="slidenum">
              <a:rPr lang="en-US" sz="1300" smtClean="0">
                <a:latin typeface="Arial" pitchFamily="34" charset="0"/>
              </a:rPr>
              <a:pPr/>
              <a:t>50</a:t>
            </a:fld>
            <a:endParaRPr lang="en-US" sz="1300" smtClean="0">
              <a:latin typeface="Arial" pitchFamily="34" charset="0"/>
            </a:endParaRPr>
          </a:p>
        </p:txBody>
      </p:sp>
      <p:sp>
        <p:nvSpPr>
          <p:cNvPr id="177155" name="Rectangle 1026"/>
          <p:cNvSpPr>
            <a:spLocks noGrp="1" noRot="1" noChangeAspect="1" noChangeArrowheads="1" noTextEdit="1"/>
          </p:cNvSpPr>
          <p:nvPr>
            <p:ph type="sldImg"/>
          </p:nvPr>
        </p:nvSpPr>
        <p:spPr>
          <a:solidFill>
            <a:srgbClr val="FFFFFF"/>
          </a:solidFill>
          <a:ln/>
        </p:spPr>
      </p:sp>
      <p:sp>
        <p:nvSpPr>
          <p:cNvPr id="17715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D30056E-DFDF-40E9-A356-85DECFDAD512}" type="slidenum">
              <a:rPr lang="en-US" sz="1300" smtClean="0">
                <a:latin typeface="Arial" pitchFamily="34" charset="0"/>
              </a:rPr>
              <a:pPr/>
              <a:t>51</a:t>
            </a:fld>
            <a:endParaRPr lang="en-US" sz="1300" smtClean="0">
              <a:latin typeface="Arial" pitchFamily="34" charset="0"/>
            </a:endParaRPr>
          </a:p>
        </p:txBody>
      </p:sp>
      <p:sp>
        <p:nvSpPr>
          <p:cNvPr id="178179" name="Rectangle 1026"/>
          <p:cNvSpPr>
            <a:spLocks noGrp="1" noRot="1" noChangeAspect="1" noChangeArrowheads="1" noTextEdit="1"/>
          </p:cNvSpPr>
          <p:nvPr>
            <p:ph type="sldImg"/>
          </p:nvPr>
        </p:nvSpPr>
        <p:spPr>
          <a:solidFill>
            <a:srgbClr val="FFFFFF"/>
          </a:solidFill>
          <a:ln/>
        </p:spPr>
      </p:sp>
      <p:sp>
        <p:nvSpPr>
          <p:cNvPr id="17818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34E8F1E-CC26-4903-AE9B-84F95C195D09}" type="slidenum">
              <a:rPr lang="en-US" sz="1300" smtClean="0">
                <a:latin typeface="Arial" pitchFamily="34" charset="0"/>
              </a:rPr>
              <a:pPr/>
              <a:t>52</a:t>
            </a:fld>
            <a:endParaRPr lang="en-US" sz="1300" smtClean="0">
              <a:latin typeface="Arial" pitchFamily="34" charset="0"/>
            </a:endParaRPr>
          </a:p>
        </p:txBody>
      </p:sp>
      <p:sp>
        <p:nvSpPr>
          <p:cNvPr id="179203" name="Rectangle 1026"/>
          <p:cNvSpPr>
            <a:spLocks noGrp="1" noRot="1" noChangeAspect="1" noChangeArrowheads="1" noTextEdit="1"/>
          </p:cNvSpPr>
          <p:nvPr>
            <p:ph type="sldImg"/>
          </p:nvPr>
        </p:nvSpPr>
        <p:spPr>
          <a:solidFill>
            <a:srgbClr val="FFFFFF"/>
          </a:solidFill>
          <a:ln/>
        </p:spPr>
      </p:sp>
      <p:sp>
        <p:nvSpPr>
          <p:cNvPr id="17920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911DFAC-D53F-4BE2-A5E2-5742FB07F768}" type="slidenum">
              <a:rPr lang="en-US" sz="1300" smtClean="0">
                <a:latin typeface="Arial" pitchFamily="34" charset="0"/>
              </a:rPr>
              <a:pPr/>
              <a:t>53</a:t>
            </a:fld>
            <a:endParaRPr lang="en-US" sz="1300" smtClean="0">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911DFAC-D53F-4BE2-A5E2-5742FB07F768}" type="slidenum">
              <a:rPr lang="en-US" sz="1300" smtClean="0">
                <a:latin typeface="Arial" pitchFamily="34" charset="0"/>
              </a:rPr>
              <a:pPr/>
              <a:t>54</a:t>
            </a:fld>
            <a:endParaRPr lang="en-US" sz="1300" smtClean="0">
              <a:latin typeface="Arial" pitchFamily="34" charset="0"/>
            </a:endParaRPr>
          </a:p>
        </p:txBody>
      </p:sp>
      <p:sp>
        <p:nvSpPr>
          <p:cNvPr id="180227" name="Rectangle 1026"/>
          <p:cNvSpPr>
            <a:spLocks noGrp="1" noRot="1" noChangeAspect="1" noChangeArrowheads="1" noTextEdit="1"/>
          </p:cNvSpPr>
          <p:nvPr>
            <p:ph type="sldImg"/>
          </p:nvPr>
        </p:nvSpPr>
        <p:spPr>
          <a:solidFill>
            <a:srgbClr val="FFFFFF"/>
          </a:solidFill>
          <a:ln/>
        </p:spPr>
      </p:sp>
      <p:sp>
        <p:nvSpPr>
          <p:cNvPr id="18022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8FBA75F-7BB3-46E8-8506-A642A7A57D27}" type="slidenum">
              <a:rPr lang="en-US" sz="1300" smtClean="0">
                <a:latin typeface="Arial" pitchFamily="34" charset="0"/>
              </a:rPr>
              <a:pPr/>
              <a:t>55</a:t>
            </a:fld>
            <a:endParaRPr lang="en-US" sz="1300" smtClean="0">
              <a:latin typeface="Arial" pitchFamily="34" charset="0"/>
            </a:endParaRPr>
          </a:p>
        </p:txBody>
      </p:sp>
      <p:sp>
        <p:nvSpPr>
          <p:cNvPr id="176131" name="Rectangle 1026"/>
          <p:cNvSpPr>
            <a:spLocks noGrp="1" noRot="1" noChangeAspect="1" noChangeArrowheads="1" noTextEdit="1"/>
          </p:cNvSpPr>
          <p:nvPr>
            <p:ph type="sldImg"/>
          </p:nvPr>
        </p:nvSpPr>
        <p:spPr>
          <a:solidFill>
            <a:srgbClr val="FFFFFF"/>
          </a:solidFill>
          <a:ln/>
        </p:spPr>
      </p:sp>
      <p:sp>
        <p:nvSpPr>
          <p:cNvPr id="1761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24B2381-17E7-4BB2-992F-5A4BBDCF21AE}" type="slidenum">
              <a:rPr lang="en-US" sz="1300" smtClean="0">
                <a:solidFill>
                  <a:srgbClr val="000000"/>
                </a:solidFill>
                <a:latin typeface="Arial" pitchFamily="34" charset="0"/>
              </a:rPr>
              <a:pPr/>
              <a:t>56</a:t>
            </a:fld>
            <a:endParaRPr lang="en-US" sz="1300" smtClean="0">
              <a:solidFill>
                <a:srgbClr val="000000"/>
              </a:solidFill>
              <a:latin typeface="Arial" pitchFamily="34"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3942873-6C9A-4C3A-98AD-1481A04C4922}" type="slidenum">
              <a:rPr lang="en-US" sz="1300" smtClean="0">
                <a:latin typeface="Arial" pitchFamily="34" charset="0"/>
              </a:rPr>
              <a:pPr/>
              <a:t>57</a:t>
            </a:fld>
            <a:endParaRPr lang="en-US" sz="1300" smtClean="0">
              <a:latin typeface="Arial"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9793FE0-B770-4E45-AD15-F6ABB261F93B}" type="slidenum">
              <a:rPr lang="en-US" sz="1300" smtClean="0">
                <a:latin typeface="Arial" pitchFamily="34" charset="0"/>
              </a:rPr>
              <a:pPr/>
              <a:t>4</a:t>
            </a:fld>
            <a:endParaRPr lang="en-US" sz="1300"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4992EE-667C-460D-90DA-CF8D4894C4CF}" type="slidenum">
              <a:rPr lang="en-US" sz="1300" smtClean="0">
                <a:latin typeface="Arial" pitchFamily="34" charset="0"/>
              </a:rPr>
              <a:pPr/>
              <a:t>58</a:t>
            </a:fld>
            <a:endParaRPr lang="en-US" sz="1300" smtClean="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4992EE-667C-460D-90DA-CF8D4894C4CF}" type="slidenum">
              <a:rPr lang="en-US" sz="1300" smtClean="0">
                <a:latin typeface="Arial" pitchFamily="34" charset="0"/>
              </a:rPr>
              <a:pPr/>
              <a:t>59</a:t>
            </a:fld>
            <a:endParaRPr lang="en-US" sz="1300" smtClean="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1D2004-7391-4F5A-BFE8-18C7130112BD}" type="slidenum">
              <a:rPr lang="en-US" sz="1300" smtClean="0">
                <a:solidFill>
                  <a:srgbClr val="000000"/>
                </a:solidFill>
                <a:latin typeface="Arial" pitchFamily="34" charset="0"/>
              </a:rPr>
              <a:pPr/>
              <a:t>60</a:t>
            </a:fld>
            <a:endParaRPr lang="en-US" sz="1300" smtClean="0">
              <a:solidFill>
                <a:srgbClr val="000000"/>
              </a:solidFill>
              <a:latin typeface="Arial" pitchFamily="34" charset="0"/>
            </a:endParaRPr>
          </a:p>
        </p:txBody>
      </p:sp>
      <p:sp>
        <p:nvSpPr>
          <p:cNvPr id="192515" name="Rectangle 1026"/>
          <p:cNvSpPr>
            <a:spLocks noGrp="1" noRot="1" noChangeAspect="1" noChangeArrowheads="1" noTextEdit="1"/>
          </p:cNvSpPr>
          <p:nvPr>
            <p:ph type="sldImg"/>
          </p:nvPr>
        </p:nvSpPr>
        <p:spPr>
          <a:solidFill>
            <a:srgbClr val="FFFFFF"/>
          </a:solidFill>
          <a:ln/>
        </p:spPr>
      </p:sp>
      <p:sp>
        <p:nvSpPr>
          <p:cNvPr id="19251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1D2004-7391-4F5A-BFE8-18C7130112BD}" type="slidenum">
              <a:rPr lang="en-US" sz="1300" smtClean="0">
                <a:solidFill>
                  <a:srgbClr val="000000"/>
                </a:solidFill>
                <a:latin typeface="Arial" pitchFamily="34" charset="0"/>
              </a:rPr>
              <a:pPr/>
              <a:t>61</a:t>
            </a:fld>
            <a:endParaRPr lang="en-US" sz="1300" smtClean="0">
              <a:solidFill>
                <a:srgbClr val="000000"/>
              </a:solidFill>
              <a:latin typeface="Arial" pitchFamily="34" charset="0"/>
            </a:endParaRPr>
          </a:p>
        </p:txBody>
      </p:sp>
      <p:sp>
        <p:nvSpPr>
          <p:cNvPr id="192515" name="Rectangle 1026"/>
          <p:cNvSpPr>
            <a:spLocks noGrp="1" noRot="1" noChangeAspect="1" noChangeArrowheads="1" noTextEdit="1"/>
          </p:cNvSpPr>
          <p:nvPr>
            <p:ph type="sldImg"/>
          </p:nvPr>
        </p:nvSpPr>
        <p:spPr>
          <a:solidFill>
            <a:srgbClr val="FFFFFF"/>
          </a:solidFill>
          <a:ln/>
        </p:spPr>
      </p:sp>
      <p:sp>
        <p:nvSpPr>
          <p:cNvPr id="19251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36EA21D-0BF4-4F9B-B088-92F320C0B547}" type="slidenum">
              <a:rPr lang="en-US" sz="1300" smtClean="0">
                <a:latin typeface="Arial" pitchFamily="34" charset="0"/>
              </a:rPr>
              <a:pPr/>
              <a:t>62</a:t>
            </a:fld>
            <a:endParaRPr lang="en-US" sz="1300" smtClean="0">
              <a:latin typeface="Arial" pitchFamily="34"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8E13E9C-4016-491E-8143-29A457D9E228}" type="slidenum">
              <a:rPr lang="en-US" sz="1300" smtClean="0">
                <a:latin typeface="Arial" pitchFamily="34" charset="0"/>
              </a:rPr>
              <a:pPr/>
              <a:t>66</a:t>
            </a:fld>
            <a:endParaRPr lang="en-US" sz="1300" smtClean="0">
              <a:latin typeface="Arial" pitchFamily="34" charset="0"/>
            </a:endParaRPr>
          </a:p>
        </p:txBody>
      </p:sp>
      <p:sp>
        <p:nvSpPr>
          <p:cNvPr id="182275" name="Rectangle 1026"/>
          <p:cNvSpPr>
            <a:spLocks noGrp="1" noRot="1" noChangeAspect="1" noChangeArrowheads="1" noTextEdit="1"/>
          </p:cNvSpPr>
          <p:nvPr>
            <p:ph type="sldImg"/>
          </p:nvPr>
        </p:nvSpPr>
        <p:spPr>
          <a:solidFill>
            <a:srgbClr val="FFFFFF"/>
          </a:solidFill>
          <a:ln/>
        </p:spPr>
      </p:sp>
      <p:sp>
        <p:nvSpPr>
          <p:cNvPr id="1822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4992EE-667C-460D-90DA-CF8D4894C4CF}" type="slidenum">
              <a:rPr lang="en-US" sz="1300" smtClean="0">
                <a:latin typeface="Arial" pitchFamily="34" charset="0"/>
              </a:rPr>
              <a:pPr/>
              <a:t>67</a:t>
            </a:fld>
            <a:endParaRPr lang="en-US" sz="1300" smtClean="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4992EE-667C-460D-90DA-CF8D4894C4CF}" type="slidenum">
              <a:rPr lang="en-US" sz="1300" smtClean="0">
                <a:latin typeface="Arial" pitchFamily="34" charset="0"/>
              </a:rPr>
              <a:pPr/>
              <a:t>68</a:t>
            </a:fld>
            <a:endParaRPr lang="en-US" sz="1300" smtClean="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762DC73-19E3-4545-B703-8E454AB86174}" type="slidenum">
              <a:rPr lang="en-US" sz="1300" smtClean="0">
                <a:solidFill>
                  <a:srgbClr val="000000"/>
                </a:solidFill>
                <a:latin typeface="Arial" pitchFamily="34" charset="0"/>
              </a:rPr>
              <a:pPr/>
              <a:t>69</a:t>
            </a:fld>
            <a:endParaRPr lang="en-US" sz="1300" smtClean="0">
              <a:solidFill>
                <a:srgbClr val="000000"/>
              </a:solidFill>
              <a:latin typeface="Arial" pitchFamily="34" charset="0"/>
            </a:endParaRPr>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B1773B7-4434-47DA-8DA8-E1150440F258}" type="slidenum">
              <a:rPr lang="en-US" sz="1300" smtClean="0">
                <a:solidFill>
                  <a:srgbClr val="000000"/>
                </a:solidFill>
                <a:latin typeface="Arial" pitchFamily="34" charset="0"/>
              </a:rPr>
              <a:pPr/>
              <a:t>70</a:t>
            </a:fld>
            <a:endParaRPr lang="en-US" sz="1300" smtClean="0">
              <a:solidFill>
                <a:srgbClr val="000000"/>
              </a:solidFill>
              <a:latin typeface="Arial" pitchFamily="34" charset="0"/>
            </a:endParaRPr>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AFA1EC5-921C-4A72-8E8C-552807CDCDA2}" type="slidenum">
              <a:rPr lang="en-US" sz="1300" smtClean="0">
                <a:latin typeface="Arial" pitchFamily="34" charset="0"/>
              </a:rPr>
              <a:pPr/>
              <a:t>5</a:t>
            </a:fld>
            <a:endParaRPr lang="en-US" sz="1300"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8318230-B153-4E54-852B-C68F24A40F7B}" type="slidenum">
              <a:rPr lang="en-US" sz="1300" smtClean="0">
                <a:solidFill>
                  <a:srgbClr val="000000"/>
                </a:solidFill>
                <a:latin typeface="Arial" pitchFamily="34" charset="0"/>
              </a:rPr>
              <a:pPr/>
              <a:t>71</a:t>
            </a:fld>
            <a:endParaRPr lang="en-US" sz="1300" smtClean="0">
              <a:solidFill>
                <a:srgbClr val="000000"/>
              </a:solidFill>
              <a:latin typeface="Arial" pitchFamily="34"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C5304EC-515C-401C-A1A8-1A6B349786B2}" type="slidenum">
              <a:rPr lang="en-US" sz="1300" smtClean="0">
                <a:solidFill>
                  <a:srgbClr val="000000"/>
                </a:solidFill>
                <a:latin typeface="Arial" pitchFamily="34" charset="0"/>
              </a:rPr>
              <a:pPr/>
              <a:t>72</a:t>
            </a:fld>
            <a:endParaRPr lang="en-US" sz="1300" smtClean="0">
              <a:solidFill>
                <a:srgbClr val="000000"/>
              </a:solidFill>
              <a:latin typeface="Arial" pitchFamily="34"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27A99F4-8211-428B-B006-93A4E5C6488D}" type="slidenum">
              <a:rPr lang="en-US" sz="1300" smtClean="0">
                <a:solidFill>
                  <a:srgbClr val="000000"/>
                </a:solidFill>
                <a:latin typeface="Arial" pitchFamily="34" charset="0"/>
              </a:rPr>
              <a:pPr/>
              <a:t>73</a:t>
            </a:fld>
            <a:endParaRPr lang="en-US" sz="1300" smtClean="0">
              <a:solidFill>
                <a:srgbClr val="000000"/>
              </a:solidFill>
              <a:latin typeface="Arial" pitchFamily="34" charset="0"/>
            </a:endParaRPr>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A168624-05E7-4F44-8642-E0EAE45E6DEA}" type="slidenum">
              <a:rPr lang="en-US" sz="1300" smtClean="0">
                <a:latin typeface="Arial" pitchFamily="34" charset="0"/>
              </a:rPr>
              <a:pPr/>
              <a:t>74</a:t>
            </a:fld>
            <a:endParaRPr lang="en-US" sz="1300" smtClean="0">
              <a:latin typeface="Arial" pitchFamily="34" charset="0"/>
            </a:endParaRPr>
          </a:p>
        </p:txBody>
      </p:sp>
      <p:sp>
        <p:nvSpPr>
          <p:cNvPr id="191491" name="Rectangle 1026"/>
          <p:cNvSpPr>
            <a:spLocks noGrp="1" noRot="1" noChangeAspect="1" noChangeArrowheads="1" noTextEdit="1"/>
          </p:cNvSpPr>
          <p:nvPr>
            <p:ph type="sldImg"/>
          </p:nvPr>
        </p:nvSpPr>
        <p:spPr>
          <a:solidFill>
            <a:srgbClr val="FFFFFF"/>
          </a:solidFill>
          <a:ln/>
        </p:spPr>
      </p:sp>
      <p:sp>
        <p:nvSpPr>
          <p:cNvPr id="1914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8E13E9C-4016-491E-8143-29A457D9E228}" type="slidenum">
              <a:rPr lang="en-US" sz="1300" smtClean="0">
                <a:latin typeface="Arial" pitchFamily="34" charset="0"/>
              </a:rPr>
              <a:pPr/>
              <a:t>75</a:t>
            </a:fld>
            <a:endParaRPr lang="en-US" sz="1300" smtClean="0">
              <a:latin typeface="Arial" pitchFamily="34" charset="0"/>
            </a:endParaRPr>
          </a:p>
        </p:txBody>
      </p:sp>
      <p:sp>
        <p:nvSpPr>
          <p:cNvPr id="182275" name="Rectangle 1026"/>
          <p:cNvSpPr>
            <a:spLocks noGrp="1" noRot="1" noChangeAspect="1" noChangeArrowheads="1" noTextEdit="1"/>
          </p:cNvSpPr>
          <p:nvPr>
            <p:ph type="sldImg"/>
          </p:nvPr>
        </p:nvSpPr>
        <p:spPr>
          <a:solidFill>
            <a:srgbClr val="FFFFFF"/>
          </a:solidFill>
          <a:ln/>
        </p:spPr>
      </p:sp>
      <p:sp>
        <p:nvSpPr>
          <p:cNvPr id="18227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4992EE-667C-460D-90DA-CF8D4894C4CF}" type="slidenum">
              <a:rPr lang="en-US" sz="1300" smtClean="0">
                <a:latin typeface="Arial" pitchFamily="34" charset="0"/>
              </a:rPr>
              <a:pPr/>
              <a:t>76</a:t>
            </a:fld>
            <a:endParaRPr lang="en-US" sz="1300" smtClean="0">
              <a:latin typeface="Arial" pitchFamily="34" charset="0"/>
            </a:endParaRPr>
          </a:p>
        </p:txBody>
      </p:sp>
      <p:sp>
        <p:nvSpPr>
          <p:cNvPr id="183299" name="Rectangle 1026"/>
          <p:cNvSpPr>
            <a:spLocks noGrp="1" noRot="1" noChangeAspect="1" noChangeArrowheads="1" noTextEdit="1"/>
          </p:cNvSpPr>
          <p:nvPr>
            <p:ph type="sldImg"/>
          </p:nvPr>
        </p:nvSpPr>
        <p:spPr>
          <a:solidFill>
            <a:srgbClr val="FFFFFF"/>
          </a:solidFill>
          <a:ln/>
        </p:spPr>
      </p:sp>
      <p:sp>
        <p:nvSpPr>
          <p:cNvPr id="183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E1F304E0-348B-4F8C-ABF3-4C757DF8030E}" type="slidenum">
              <a:rPr lang="en-US" sz="1300" smtClean="0">
                <a:latin typeface="Arial" pitchFamily="34" charset="0"/>
              </a:rPr>
              <a:pPr/>
              <a:t>77</a:t>
            </a:fld>
            <a:endParaRPr lang="en-US" sz="1300" smtClean="0">
              <a:latin typeface="Arial" pitchFamily="34" charset="0"/>
            </a:endParaRPr>
          </a:p>
        </p:txBody>
      </p:sp>
      <p:sp>
        <p:nvSpPr>
          <p:cNvPr id="184323" name="Rectangle 1026"/>
          <p:cNvSpPr>
            <a:spLocks noGrp="1" noRot="1" noChangeAspect="1" noChangeArrowheads="1" noTextEdit="1"/>
          </p:cNvSpPr>
          <p:nvPr>
            <p:ph type="sldImg"/>
          </p:nvPr>
        </p:nvSpPr>
        <p:spPr>
          <a:solidFill>
            <a:srgbClr val="FFFFFF"/>
          </a:solidFill>
          <a:ln/>
        </p:spPr>
      </p:sp>
      <p:sp>
        <p:nvSpPr>
          <p:cNvPr id="18432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0C4FB3E-6808-44D5-B3D0-0DD925F679A9}" type="slidenum">
              <a:rPr lang="en-US" sz="1300" smtClean="0">
                <a:solidFill>
                  <a:srgbClr val="000000"/>
                </a:solidFill>
                <a:latin typeface="Arial" pitchFamily="34" charset="0"/>
              </a:rPr>
              <a:pPr/>
              <a:t>78</a:t>
            </a:fld>
            <a:endParaRPr lang="en-US" sz="1300" smtClean="0">
              <a:solidFill>
                <a:srgbClr val="000000"/>
              </a:solidFill>
              <a:latin typeface="Arial" pitchFamily="34"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DF4B670-A1D9-4365-AC7C-A97B407DD8F2}" type="slidenum">
              <a:rPr lang="en-US" sz="1300" smtClean="0">
                <a:solidFill>
                  <a:srgbClr val="000000"/>
                </a:solidFill>
                <a:latin typeface="Arial" pitchFamily="34" charset="0"/>
              </a:rPr>
              <a:pPr/>
              <a:t>79</a:t>
            </a:fld>
            <a:endParaRPr lang="en-US" sz="1300" smtClean="0">
              <a:solidFill>
                <a:srgbClr val="000000"/>
              </a:solidFill>
              <a:latin typeface="Arial" pitchFamily="34"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9106A6D-CF9B-46AA-BCBE-FB869748C3E9}" type="slidenum">
              <a:rPr lang="en-US" sz="1300" smtClean="0">
                <a:solidFill>
                  <a:srgbClr val="000000"/>
                </a:solidFill>
                <a:latin typeface="Arial" pitchFamily="34" charset="0"/>
              </a:rPr>
              <a:pPr/>
              <a:t>80</a:t>
            </a:fld>
            <a:endParaRPr lang="en-US" sz="1300" smtClean="0">
              <a:solidFill>
                <a:srgbClr val="000000"/>
              </a:solidFill>
              <a:latin typeface="Arial" pitchFamily="34"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129D5EE-BD07-487F-A047-DB83FF5E559C}" type="slidenum">
              <a:rPr lang="en-US" sz="1300" smtClean="0">
                <a:latin typeface="Arial" pitchFamily="34" charset="0"/>
              </a:rPr>
              <a:pPr/>
              <a:t>6</a:t>
            </a:fld>
            <a:endParaRPr lang="en-US" sz="1300"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11A3B18-2A9E-4B5D-83BF-B3B7E6662FA3}" type="slidenum">
              <a:rPr lang="en-US" sz="1300" smtClean="0">
                <a:solidFill>
                  <a:srgbClr val="000000"/>
                </a:solidFill>
                <a:latin typeface="Arial" pitchFamily="34" charset="0"/>
              </a:rPr>
              <a:pPr/>
              <a:t>81</a:t>
            </a:fld>
            <a:endParaRPr lang="en-US" sz="1300" smtClean="0">
              <a:solidFill>
                <a:srgbClr val="000000"/>
              </a:solidFill>
              <a:latin typeface="Arial" pitchFamily="34" charset="0"/>
            </a:endParaRPr>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http://www.mortati.com/glusker/fowler/fowlerbio.htm</a:t>
            </a:r>
          </a:p>
          <a:p>
            <a:pPr eaLnBrk="1" hangingPunct="1"/>
            <a:r>
              <a:rPr lang="en-US" smtClean="0">
                <a:latin typeface="Arial" pitchFamily="34" charset="0"/>
              </a:rPr>
              <a:t>"In the 1830’s, Fowler was Treasurer of the Poor Law Union. This job required a considerable number of repetitive monetary calculations, made more complex by the pre-decimal British currency."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0843EAE-D9B4-430F-90C9-295FDC5A6AB2}" type="slidenum">
              <a:rPr lang="en-US" sz="1300" smtClean="0">
                <a:solidFill>
                  <a:srgbClr val="000000"/>
                </a:solidFill>
                <a:latin typeface="Arial" pitchFamily="34" charset="0"/>
              </a:rPr>
              <a:pPr/>
              <a:t>82</a:t>
            </a:fld>
            <a:endParaRPr lang="en-US" sz="1300" smtClean="0">
              <a:solidFill>
                <a:srgbClr val="000000"/>
              </a:solidFill>
              <a:latin typeface="Arial" pitchFamily="34" charset="0"/>
            </a:endParaRPr>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0843EAE-D9B4-430F-90C9-295FDC5A6AB2}" type="slidenum">
              <a:rPr lang="en-US" sz="1300" smtClean="0">
                <a:solidFill>
                  <a:srgbClr val="000000"/>
                </a:solidFill>
                <a:latin typeface="Arial" pitchFamily="34" charset="0"/>
              </a:rPr>
              <a:pPr/>
              <a:t>83</a:t>
            </a:fld>
            <a:endParaRPr lang="en-US" sz="1300" smtClean="0">
              <a:solidFill>
                <a:srgbClr val="000000"/>
              </a:solidFill>
              <a:latin typeface="Arial" pitchFamily="34" charset="0"/>
            </a:endParaRPr>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9793FE0-B770-4E45-AD15-F6ABB261F93B}" type="slidenum">
              <a:rPr lang="en-US" sz="1300" smtClean="0">
                <a:latin typeface="Arial" pitchFamily="34" charset="0"/>
              </a:rPr>
              <a:pPr/>
              <a:t>85</a:t>
            </a:fld>
            <a:endParaRPr lang="en-US" sz="1300"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9793FE0-B770-4E45-AD15-F6ABB261F93B}" type="slidenum">
              <a:rPr lang="en-US" sz="1300" smtClean="0">
                <a:latin typeface="Arial" pitchFamily="34" charset="0"/>
              </a:rPr>
              <a:pPr/>
              <a:t>86</a:t>
            </a:fld>
            <a:endParaRPr lang="en-US" sz="1300"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9793FE0-B770-4E45-AD15-F6ABB261F93B}" type="slidenum">
              <a:rPr lang="en-US" sz="1300" smtClean="0">
                <a:latin typeface="Arial" pitchFamily="34" charset="0"/>
              </a:rPr>
              <a:pPr/>
              <a:t>87</a:t>
            </a:fld>
            <a:endParaRPr lang="en-US" sz="1300"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266825" y="727075"/>
            <a:ext cx="4781550" cy="3586163"/>
          </a:xfrm>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Helvetica"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xfrm>
            <a:off x="1266825" y="727075"/>
            <a:ext cx="4781550" cy="3586163"/>
          </a:xfrm>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Helvetica"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235EC0C-184E-462D-ABDA-F67095038973}" type="slidenum">
              <a:rPr lang="en-US" sz="1300" smtClean="0">
                <a:solidFill>
                  <a:srgbClr val="000000"/>
                </a:solidFill>
                <a:latin typeface="Arial" pitchFamily="34" charset="0"/>
              </a:rPr>
              <a:pPr/>
              <a:t>92</a:t>
            </a:fld>
            <a:endParaRPr lang="en-US" sz="1300" smtClean="0">
              <a:solidFill>
                <a:srgbClr val="000000"/>
              </a:solidFill>
              <a:latin typeface="Arial" pitchFamily="34" charset="0"/>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0FC3A3F-9897-4B9B-810C-A754997309E6}" type="slidenum">
              <a:rPr lang="en-US" sz="1300" smtClean="0">
                <a:latin typeface="Arial" pitchFamily="34" charset="0"/>
              </a:rPr>
              <a:pPr/>
              <a:t>93</a:t>
            </a:fld>
            <a:endParaRPr lang="en-US" sz="1300" smtClean="0">
              <a:latin typeface="Arial" pitchFamily="34" charset="0"/>
            </a:endParaRPr>
          </a:p>
        </p:txBody>
      </p:sp>
      <p:sp>
        <p:nvSpPr>
          <p:cNvPr id="195587" name="Rectangle 1026"/>
          <p:cNvSpPr>
            <a:spLocks noGrp="1" noRot="1" noChangeAspect="1" noChangeArrowheads="1" noTextEdit="1"/>
          </p:cNvSpPr>
          <p:nvPr>
            <p:ph type="sldImg"/>
          </p:nvPr>
        </p:nvSpPr>
        <p:spPr>
          <a:solidFill>
            <a:srgbClr val="FFFFFF"/>
          </a:solidFill>
          <a:ln/>
        </p:spPr>
      </p:sp>
      <p:sp>
        <p:nvSpPr>
          <p:cNvPr id="1955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129D5EE-BD07-487F-A047-DB83FF5E559C}" type="slidenum">
              <a:rPr lang="en-US" sz="1300" smtClean="0">
                <a:latin typeface="Arial" pitchFamily="34" charset="0"/>
              </a:rPr>
              <a:pPr/>
              <a:t>7</a:t>
            </a:fld>
            <a:endParaRPr lang="en-US" sz="1300"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2A643DA-B9E2-44D2-9AD1-9CFF49A31868}" type="slidenum">
              <a:rPr lang="en-US" sz="1300" smtClean="0">
                <a:latin typeface="Arial" pitchFamily="34" charset="0"/>
              </a:rPr>
              <a:pPr/>
              <a:t>94</a:t>
            </a:fld>
            <a:endParaRPr lang="en-US" sz="1300" smtClean="0">
              <a:latin typeface="Arial" pitchFamily="34" charset="0"/>
            </a:endParaRPr>
          </a:p>
        </p:txBody>
      </p:sp>
      <p:sp>
        <p:nvSpPr>
          <p:cNvPr id="196611" name="Rectangle 1026"/>
          <p:cNvSpPr>
            <a:spLocks noGrp="1" noRot="1" noChangeAspect="1" noChangeArrowheads="1" noTextEdit="1"/>
          </p:cNvSpPr>
          <p:nvPr>
            <p:ph type="sldImg"/>
          </p:nvPr>
        </p:nvSpPr>
        <p:spPr>
          <a:solidFill>
            <a:srgbClr val="FFFFFF"/>
          </a:solidFill>
          <a:ln/>
        </p:spPr>
      </p:sp>
      <p:sp>
        <p:nvSpPr>
          <p:cNvPr id="1966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4688F3-C572-4D29-960E-DB157BF2F7AB}" type="slidenum">
              <a:rPr lang="en-US" sz="1300" smtClean="0">
                <a:latin typeface="Arial" pitchFamily="34" charset="0"/>
              </a:rPr>
              <a:pPr/>
              <a:t>95</a:t>
            </a:fld>
            <a:endParaRPr lang="en-US" sz="1300" smtClean="0">
              <a:latin typeface="Arial" pitchFamily="34" charset="0"/>
            </a:endParaRPr>
          </a:p>
        </p:txBody>
      </p:sp>
      <p:sp>
        <p:nvSpPr>
          <p:cNvPr id="197635" name="Rectangle 1026"/>
          <p:cNvSpPr>
            <a:spLocks noGrp="1" noRot="1" noChangeAspect="1" noChangeArrowheads="1" noTextEdit="1"/>
          </p:cNvSpPr>
          <p:nvPr>
            <p:ph type="sldImg"/>
          </p:nvPr>
        </p:nvSpPr>
        <p:spPr>
          <a:solidFill>
            <a:srgbClr val="FFFFFF"/>
          </a:solidFill>
          <a:ln/>
        </p:spPr>
      </p:sp>
      <p:sp>
        <p:nvSpPr>
          <p:cNvPr id="1976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E4248D7-26BE-46E8-B362-1A2C9C930DA9}" type="slidenum">
              <a:rPr lang="en-US" sz="1300" smtClean="0">
                <a:latin typeface="Arial" pitchFamily="34" charset="0"/>
              </a:rPr>
              <a:pPr/>
              <a:t>96</a:t>
            </a:fld>
            <a:endParaRPr lang="en-US" sz="1300" smtClean="0">
              <a:latin typeface="Arial" pitchFamily="34" charset="0"/>
            </a:endParaRPr>
          </a:p>
        </p:txBody>
      </p:sp>
      <p:sp>
        <p:nvSpPr>
          <p:cNvPr id="198659" name="Rectangle 1026"/>
          <p:cNvSpPr>
            <a:spLocks noGrp="1" noRot="1" noChangeAspect="1" noChangeArrowheads="1" noTextEdit="1"/>
          </p:cNvSpPr>
          <p:nvPr>
            <p:ph type="sldImg"/>
          </p:nvPr>
        </p:nvSpPr>
        <p:spPr>
          <a:solidFill>
            <a:srgbClr val="FFFFFF"/>
          </a:solidFill>
          <a:ln/>
        </p:spPr>
      </p:sp>
      <p:sp>
        <p:nvSpPr>
          <p:cNvPr id="1986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4468A1B-BE92-439D-ACB2-F1CF458F3FDF}" type="slidenum">
              <a:rPr lang="en-US" sz="1300" smtClean="0">
                <a:latin typeface="Arial" pitchFamily="34" charset="0"/>
              </a:rPr>
              <a:pPr/>
              <a:t>97</a:t>
            </a:fld>
            <a:endParaRPr lang="en-US" sz="1300" smtClean="0">
              <a:latin typeface="Arial" pitchFamily="34" charset="0"/>
            </a:endParaRPr>
          </a:p>
        </p:txBody>
      </p:sp>
      <p:sp>
        <p:nvSpPr>
          <p:cNvPr id="199683" name="Rectangle 1026"/>
          <p:cNvSpPr>
            <a:spLocks noGrp="1" noRot="1" noChangeAspect="1" noChangeArrowheads="1" noTextEdit="1"/>
          </p:cNvSpPr>
          <p:nvPr>
            <p:ph type="sldImg"/>
          </p:nvPr>
        </p:nvSpPr>
        <p:spPr>
          <a:solidFill>
            <a:srgbClr val="FFFFFF"/>
          </a:solidFill>
          <a:ln/>
        </p:spPr>
      </p:sp>
      <p:sp>
        <p:nvSpPr>
          <p:cNvPr id="19968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CD7F3BB-47DF-42C4-86D4-0A9B44D2DB81}" type="slidenum">
              <a:rPr lang="en-US" sz="1300" smtClean="0">
                <a:latin typeface="Arial" pitchFamily="34" charset="0"/>
              </a:rPr>
              <a:pPr/>
              <a:t>98</a:t>
            </a:fld>
            <a:endParaRPr lang="en-US" sz="1300" smtClean="0">
              <a:latin typeface="Arial" pitchFamily="34" charset="0"/>
            </a:endParaRPr>
          </a:p>
        </p:txBody>
      </p:sp>
      <p:sp>
        <p:nvSpPr>
          <p:cNvPr id="200707" name="Rectangle 1026"/>
          <p:cNvSpPr>
            <a:spLocks noGrp="1" noRot="1" noChangeAspect="1" noChangeArrowheads="1" noTextEdit="1"/>
          </p:cNvSpPr>
          <p:nvPr>
            <p:ph type="sldImg"/>
          </p:nvPr>
        </p:nvSpPr>
        <p:spPr>
          <a:solidFill>
            <a:srgbClr val="FFFFFF"/>
          </a:solidFill>
          <a:ln/>
        </p:spPr>
      </p:sp>
      <p:sp>
        <p:nvSpPr>
          <p:cNvPr id="2007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00DC115-17D8-495D-8469-FE993B4583C0}" type="slidenum">
              <a:rPr lang="en-US" sz="1300" smtClean="0">
                <a:latin typeface="Arial" pitchFamily="34" charset="0"/>
              </a:rPr>
              <a:pPr/>
              <a:t>99</a:t>
            </a:fld>
            <a:endParaRPr lang="en-US" sz="1300" smtClean="0">
              <a:latin typeface="Arial" pitchFamily="34" charset="0"/>
            </a:endParaRPr>
          </a:p>
        </p:txBody>
      </p:sp>
      <p:sp>
        <p:nvSpPr>
          <p:cNvPr id="201731" name="Rectangle 1026"/>
          <p:cNvSpPr>
            <a:spLocks noGrp="1" noRot="1" noChangeAspect="1" noChangeArrowheads="1" noTextEdit="1"/>
          </p:cNvSpPr>
          <p:nvPr>
            <p:ph type="sldImg"/>
          </p:nvPr>
        </p:nvSpPr>
        <p:spPr>
          <a:solidFill>
            <a:srgbClr val="FFFFFF"/>
          </a:solidFill>
          <a:ln/>
        </p:spPr>
      </p:sp>
      <p:sp>
        <p:nvSpPr>
          <p:cNvPr id="2017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14AA04F-249F-4CF5-BB22-481B715EB09B}" type="slidenum">
              <a:rPr lang="en-US" sz="1300" smtClean="0">
                <a:latin typeface="Arial" pitchFamily="34" charset="0"/>
              </a:rPr>
              <a:pPr/>
              <a:t>100</a:t>
            </a:fld>
            <a:endParaRPr lang="en-US" sz="1300" smtClean="0">
              <a:latin typeface="Arial" pitchFamily="34" charset="0"/>
            </a:endParaRPr>
          </a:p>
        </p:txBody>
      </p:sp>
      <p:sp>
        <p:nvSpPr>
          <p:cNvPr id="202755" name="Rectangle 1026"/>
          <p:cNvSpPr>
            <a:spLocks noGrp="1" noRot="1" noChangeAspect="1" noChangeArrowheads="1" noTextEdit="1"/>
          </p:cNvSpPr>
          <p:nvPr>
            <p:ph type="sldImg"/>
          </p:nvPr>
        </p:nvSpPr>
        <p:spPr>
          <a:solidFill>
            <a:srgbClr val="FFFFFF"/>
          </a:solidFill>
          <a:ln/>
        </p:spPr>
      </p:sp>
      <p:sp>
        <p:nvSpPr>
          <p:cNvPr id="20275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B927AD4-42AB-476C-B02E-EAC1332A6514}" type="slidenum">
              <a:rPr lang="en-US" sz="1300" smtClean="0">
                <a:latin typeface="Arial" pitchFamily="34" charset="0"/>
              </a:rPr>
              <a:pPr/>
              <a:t>101</a:t>
            </a:fld>
            <a:endParaRPr lang="en-US" sz="1300" smtClean="0">
              <a:latin typeface="Arial" pitchFamily="34" charset="0"/>
            </a:endParaRPr>
          </a:p>
        </p:txBody>
      </p:sp>
      <p:sp>
        <p:nvSpPr>
          <p:cNvPr id="203779" name="Rectangle 1026"/>
          <p:cNvSpPr>
            <a:spLocks noGrp="1" noRot="1" noChangeAspect="1" noChangeArrowheads="1" noTextEdit="1"/>
          </p:cNvSpPr>
          <p:nvPr>
            <p:ph type="sldImg"/>
          </p:nvPr>
        </p:nvSpPr>
        <p:spPr>
          <a:solidFill>
            <a:srgbClr val="FFFFFF"/>
          </a:solidFill>
          <a:ln/>
        </p:spPr>
      </p:sp>
      <p:sp>
        <p:nvSpPr>
          <p:cNvPr id="20378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48B0EE-5A89-49DF-A422-276EDD2ADDC2}" type="slidenum">
              <a:rPr lang="en-US" sz="1300" smtClean="0">
                <a:solidFill>
                  <a:srgbClr val="000000"/>
                </a:solidFill>
                <a:latin typeface="Arial" pitchFamily="34" charset="0"/>
              </a:rPr>
              <a:pPr/>
              <a:t>102</a:t>
            </a:fld>
            <a:endParaRPr lang="en-US" sz="1300" smtClean="0">
              <a:solidFill>
                <a:srgbClr val="000000"/>
              </a:solidFill>
              <a:latin typeface="Arial" pitchFamily="34" charset="0"/>
            </a:endParaRPr>
          </a:p>
        </p:txBody>
      </p:sp>
      <p:sp>
        <p:nvSpPr>
          <p:cNvPr id="204803" name="Rectangle 2"/>
          <p:cNvSpPr>
            <a:spLocks noGrp="1" noRot="1" noChangeAspect="1" noChangeArrowheads="1" noTextEdit="1"/>
          </p:cNvSpPr>
          <p:nvPr>
            <p:ph type="sldImg"/>
          </p:nvPr>
        </p:nvSpPr>
        <p:spPr>
          <a:solidFill>
            <a:srgbClr val="FFFFFF"/>
          </a:solidFill>
          <a:ln/>
        </p:spPr>
      </p:sp>
      <p:sp>
        <p:nvSpPr>
          <p:cNvPr id="204804"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100" smtClean="0">
                <a:latin typeface="Arial" pitchFamily="34" charset="0"/>
              </a:rPr>
              <a:t>these quotes are important to yahoo… !</a:t>
            </a:r>
          </a:p>
          <a:p>
            <a:pPr eaLnBrk="1" hangingPunct="1"/>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DEB7E4E-8096-40E2-8F2D-816B94AA83B3}" type="slidenum">
              <a:rPr lang="en-US" sz="1300" smtClean="0">
                <a:latin typeface="Arial" pitchFamily="34" charset="0"/>
              </a:rPr>
              <a:pPr/>
              <a:t>103</a:t>
            </a:fld>
            <a:endParaRPr lang="en-US" sz="1300" smtClean="0">
              <a:latin typeface="Arial" pitchFamily="34"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8</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5DD41B2-3F74-4C36-9703-CC9D76D52503}" type="slidenum">
              <a:rPr lang="en-US" sz="1300" smtClean="0">
                <a:solidFill>
                  <a:srgbClr val="000000"/>
                </a:solidFill>
                <a:latin typeface="Arial" pitchFamily="34" charset="0"/>
              </a:rPr>
              <a:pPr/>
              <a:t>107</a:t>
            </a:fld>
            <a:endParaRPr lang="en-US" sz="1300" smtClean="0">
              <a:solidFill>
                <a:srgbClr val="000000"/>
              </a:solidFill>
              <a:latin typeface="Arial" pitchFamily="34" charset="0"/>
            </a:endParaRPr>
          </a:p>
        </p:txBody>
      </p:sp>
      <p:sp>
        <p:nvSpPr>
          <p:cNvPr id="20685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809CA1FD-B179-4562-B6F8-2DFFC9CF8801}" type="slidenum">
              <a:rPr lang="en-US" sz="1300">
                <a:solidFill>
                  <a:srgbClr val="000000"/>
                </a:solidFill>
                <a:latin typeface="Arial" pitchFamily="34" charset="0"/>
              </a:rPr>
              <a:pPr algn="r"/>
              <a:t>107</a:t>
            </a:fld>
            <a:endParaRPr lang="en-US" sz="1300">
              <a:solidFill>
                <a:srgbClr val="000000"/>
              </a:solidFill>
              <a:latin typeface="Arial" pitchFamily="34" charset="0"/>
            </a:endParaRPr>
          </a:p>
        </p:txBody>
      </p:sp>
      <p:sp>
        <p:nvSpPr>
          <p:cNvPr id="206852" name="Rectangle 2"/>
          <p:cNvSpPr>
            <a:spLocks noGrp="1" noRot="1" noChangeAspect="1" noChangeArrowheads="1" noTextEdit="1"/>
          </p:cNvSpPr>
          <p:nvPr>
            <p:ph type="sldImg"/>
          </p:nvPr>
        </p:nvSpPr>
        <p:spPr>
          <a:solidFill>
            <a:srgbClr val="FFFFFF"/>
          </a:solidFill>
          <a:ln/>
        </p:spPr>
      </p:sp>
      <p:sp>
        <p:nvSpPr>
          <p:cNvPr id="20685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423F991-7EBC-41DD-8701-F0154B2C5DA4}" type="slidenum">
              <a:rPr lang="en-US" sz="1300" smtClean="0">
                <a:solidFill>
                  <a:srgbClr val="000000"/>
                </a:solidFill>
                <a:latin typeface="Arial" pitchFamily="34" charset="0"/>
              </a:rPr>
              <a:pPr/>
              <a:t>108</a:t>
            </a:fld>
            <a:endParaRPr lang="en-US" sz="1300" smtClean="0">
              <a:solidFill>
                <a:srgbClr val="000000"/>
              </a:solidFill>
              <a:latin typeface="Arial" pitchFamily="34" charset="0"/>
            </a:endParaRPr>
          </a:p>
        </p:txBody>
      </p:sp>
      <p:sp>
        <p:nvSpPr>
          <p:cNvPr id="20787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AF974E26-9B72-430B-8218-9FAFBC22B0A5}" type="slidenum">
              <a:rPr lang="en-US" sz="1300">
                <a:solidFill>
                  <a:srgbClr val="000000"/>
                </a:solidFill>
                <a:latin typeface="Arial" pitchFamily="34" charset="0"/>
              </a:rPr>
              <a:pPr algn="r"/>
              <a:t>108</a:t>
            </a:fld>
            <a:endParaRPr lang="en-US" sz="1300">
              <a:solidFill>
                <a:srgbClr val="000000"/>
              </a:solidFill>
              <a:latin typeface="Arial" pitchFamily="34" charset="0"/>
            </a:endParaRPr>
          </a:p>
        </p:txBody>
      </p:sp>
      <p:sp>
        <p:nvSpPr>
          <p:cNvPr id="207876" name="Rectangle 2"/>
          <p:cNvSpPr>
            <a:spLocks noGrp="1" noRot="1" noChangeAspect="1" noChangeArrowheads="1" noTextEdit="1"/>
          </p:cNvSpPr>
          <p:nvPr>
            <p:ph type="sldImg"/>
          </p:nvPr>
        </p:nvSpPr>
        <p:spPr>
          <a:solidFill>
            <a:srgbClr val="FFFFFF"/>
          </a:solidFill>
          <a:ln/>
        </p:spPr>
      </p:sp>
      <p:sp>
        <p:nvSpPr>
          <p:cNvPr id="20787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48F13E6-37DD-4EC6-A6E1-29F2ABB941BB}" type="slidenum">
              <a:rPr lang="en-US" sz="1300" smtClean="0">
                <a:solidFill>
                  <a:srgbClr val="000000"/>
                </a:solidFill>
                <a:latin typeface="Arial" pitchFamily="34" charset="0"/>
              </a:rPr>
              <a:pPr/>
              <a:t>109</a:t>
            </a:fld>
            <a:endParaRPr lang="en-US" sz="1300" smtClean="0">
              <a:solidFill>
                <a:srgbClr val="000000"/>
              </a:solidFill>
              <a:latin typeface="Arial" pitchFamily="34" charset="0"/>
            </a:endParaRPr>
          </a:p>
        </p:txBody>
      </p:sp>
      <p:sp>
        <p:nvSpPr>
          <p:cNvPr id="20889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7EFA7661-F6B1-409E-93C4-115FA90A3825}" type="slidenum">
              <a:rPr lang="en-US" sz="1300">
                <a:solidFill>
                  <a:srgbClr val="000000"/>
                </a:solidFill>
                <a:latin typeface="Arial" pitchFamily="34" charset="0"/>
              </a:rPr>
              <a:pPr algn="r"/>
              <a:t>109</a:t>
            </a:fld>
            <a:endParaRPr lang="en-US" sz="1300">
              <a:solidFill>
                <a:srgbClr val="000000"/>
              </a:solidFill>
              <a:latin typeface="Arial" pitchFamily="34"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6F23C15-8360-4AA3-8219-F64519C87130}" type="slidenum">
              <a:rPr lang="en-US" sz="1300" smtClean="0">
                <a:solidFill>
                  <a:srgbClr val="000000"/>
                </a:solidFill>
                <a:latin typeface="Arial" pitchFamily="34" charset="0"/>
              </a:rPr>
              <a:pPr/>
              <a:t>111</a:t>
            </a:fld>
            <a:endParaRPr lang="en-US" sz="1300" smtClean="0">
              <a:solidFill>
                <a:srgbClr val="000000"/>
              </a:solidFill>
              <a:latin typeface="Arial" pitchFamily="34" charset="0"/>
            </a:endParaRPr>
          </a:p>
        </p:txBody>
      </p:sp>
      <p:sp>
        <p:nvSpPr>
          <p:cNvPr id="20992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DF546A76-D3CD-4D71-9328-50670D024732}" type="slidenum">
              <a:rPr lang="en-US" sz="1300">
                <a:solidFill>
                  <a:srgbClr val="000000"/>
                </a:solidFill>
                <a:latin typeface="Arial" pitchFamily="34" charset="0"/>
              </a:rPr>
              <a:pPr algn="r"/>
              <a:t>111</a:t>
            </a:fld>
            <a:endParaRPr lang="en-US" sz="1300">
              <a:solidFill>
                <a:srgbClr val="000000"/>
              </a:solidFill>
              <a:latin typeface="Arial" pitchFamily="34" charset="0"/>
            </a:endParaRPr>
          </a:p>
        </p:txBody>
      </p:sp>
      <p:sp>
        <p:nvSpPr>
          <p:cNvPr id="209924" name="Rectangle 2"/>
          <p:cNvSpPr>
            <a:spLocks noGrp="1" noRot="1" noChangeAspect="1" noChangeArrowheads="1" noTextEdit="1"/>
          </p:cNvSpPr>
          <p:nvPr>
            <p:ph type="sldImg"/>
          </p:nvPr>
        </p:nvSpPr>
        <p:spPr>
          <a:solidFill>
            <a:srgbClr val="FFFFFF"/>
          </a:solidFill>
          <a:ln/>
        </p:spPr>
      </p:sp>
      <p:sp>
        <p:nvSpPr>
          <p:cNvPr id="20992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3EC0E72-2223-4D42-A59A-BDD14A488430}" type="slidenum">
              <a:rPr lang="en-US" sz="1300" smtClean="0">
                <a:solidFill>
                  <a:srgbClr val="000000"/>
                </a:solidFill>
                <a:latin typeface="Arial" pitchFamily="34" charset="0"/>
              </a:rPr>
              <a:pPr/>
              <a:t>112</a:t>
            </a:fld>
            <a:endParaRPr lang="en-US" sz="1300" smtClean="0">
              <a:solidFill>
                <a:srgbClr val="000000"/>
              </a:solidFill>
              <a:latin typeface="Arial" pitchFamily="34" charset="0"/>
            </a:endParaRPr>
          </a:p>
        </p:txBody>
      </p:sp>
      <p:sp>
        <p:nvSpPr>
          <p:cNvPr id="21094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5D74014E-54EE-45DD-9BE2-E8190BA03670}" type="slidenum">
              <a:rPr lang="en-US" sz="1300">
                <a:solidFill>
                  <a:srgbClr val="000000"/>
                </a:solidFill>
                <a:latin typeface="Arial" pitchFamily="34" charset="0"/>
              </a:rPr>
              <a:pPr algn="r"/>
              <a:t>112</a:t>
            </a:fld>
            <a:endParaRPr lang="en-US" sz="1300">
              <a:solidFill>
                <a:srgbClr val="000000"/>
              </a:solidFill>
              <a:latin typeface="Arial" pitchFamily="34" charset="0"/>
            </a:endParaRPr>
          </a:p>
        </p:txBody>
      </p:sp>
      <p:sp>
        <p:nvSpPr>
          <p:cNvPr id="210948" name="Rectangle 2"/>
          <p:cNvSpPr>
            <a:spLocks noGrp="1" noRot="1" noChangeAspect="1" noChangeArrowheads="1" noTextEdit="1"/>
          </p:cNvSpPr>
          <p:nvPr>
            <p:ph type="sldImg"/>
          </p:nvPr>
        </p:nvSpPr>
        <p:spPr>
          <a:solidFill>
            <a:srgbClr val="FFFFFF"/>
          </a:solidFill>
          <a:ln/>
        </p:spPr>
      </p:sp>
      <p:sp>
        <p:nvSpPr>
          <p:cNvPr id="21094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7A9D51BE-1B5D-4E8B-8C0E-C8543E9C85EA}" type="slidenum">
              <a:rPr lang="en-US" sz="1300" smtClean="0">
                <a:solidFill>
                  <a:srgbClr val="000000"/>
                </a:solidFill>
                <a:latin typeface="Arial" pitchFamily="34" charset="0"/>
              </a:rPr>
              <a:pPr/>
              <a:t>113</a:t>
            </a:fld>
            <a:endParaRPr lang="en-US" sz="1300" smtClean="0">
              <a:solidFill>
                <a:srgbClr val="000000"/>
              </a:solidFill>
              <a:latin typeface="Arial" pitchFamily="34" charset="0"/>
            </a:endParaRPr>
          </a:p>
        </p:txBody>
      </p:sp>
      <p:sp>
        <p:nvSpPr>
          <p:cNvPr id="2119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EF6F7E63-E2E1-486A-9CD5-DE5623F49849}" type="slidenum">
              <a:rPr lang="en-US" sz="1300">
                <a:solidFill>
                  <a:srgbClr val="000000"/>
                </a:solidFill>
                <a:latin typeface="Arial" pitchFamily="34" charset="0"/>
              </a:rPr>
              <a:pPr algn="r"/>
              <a:t>113</a:t>
            </a:fld>
            <a:endParaRPr lang="en-US" sz="1300">
              <a:solidFill>
                <a:srgbClr val="000000"/>
              </a:solidFill>
              <a:latin typeface="Arial" pitchFamily="34" charset="0"/>
            </a:endParaRPr>
          </a:p>
        </p:txBody>
      </p:sp>
      <p:sp>
        <p:nvSpPr>
          <p:cNvPr id="211972" name="Rectangle 2"/>
          <p:cNvSpPr>
            <a:spLocks noGrp="1" noRot="1" noChangeAspect="1" noChangeArrowheads="1" noTextEdit="1"/>
          </p:cNvSpPr>
          <p:nvPr>
            <p:ph type="sldImg"/>
          </p:nvPr>
        </p:nvSpPr>
        <p:spPr>
          <a:solidFill>
            <a:srgbClr val="FFFFFF"/>
          </a:solidFill>
          <a:ln/>
        </p:spPr>
      </p:sp>
      <p:sp>
        <p:nvSpPr>
          <p:cNvPr id="21197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581264E-C276-4DC0-91B2-680B01E82EC7}" type="slidenum">
              <a:rPr lang="en-US" sz="1300" smtClean="0">
                <a:solidFill>
                  <a:srgbClr val="000000"/>
                </a:solidFill>
                <a:latin typeface="Arial" pitchFamily="34" charset="0"/>
              </a:rPr>
              <a:pPr/>
              <a:t>114</a:t>
            </a:fld>
            <a:endParaRPr lang="en-US" sz="1300" smtClean="0">
              <a:solidFill>
                <a:srgbClr val="000000"/>
              </a:solidFill>
              <a:latin typeface="Arial" pitchFamily="34" charset="0"/>
            </a:endParaRPr>
          </a:p>
        </p:txBody>
      </p:sp>
      <p:sp>
        <p:nvSpPr>
          <p:cNvPr id="21299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4F09AB30-5C62-49A0-BE47-C02C3BC08469}" type="slidenum">
              <a:rPr lang="en-US" sz="1300">
                <a:solidFill>
                  <a:srgbClr val="000000"/>
                </a:solidFill>
                <a:latin typeface="Arial" pitchFamily="34" charset="0"/>
              </a:rPr>
              <a:pPr algn="r"/>
              <a:t>114</a:t>
            </a:fld>
            <a:endParaRPr lang="en-US" sz="1300">
              <a:solidFill>
                <a:srgbClr val="000000"/>
              </a:solidFill>
              <a:latin typeface="Arial" pitchFamily="34" charset="0"/>
            </a:endParaRPr>
          </a:p>
        </p:txBody>
      </p:sp>
      <p:sp>
        <p:nvSpPr>
          <p:cNvPr id="212996" name="Rectangle 2"/>
          <p:cNvSpPr>
            <a:spLocks noGrp="1" noRot="1" noChangeAspect="1" noChangeArrowheads="1" noTextEdit="1"/>
          </p:cNvSpPr>
          <p:nvPr>
            <p:ph type="sldImg"/>
          </p:nvPr>
        </p:nvSpPr>
        <p:spPr>
          <a:solidFill>
            <a:srgbClr val="FFFFFF"/>
          </a:solidFill>
          <a:ln/>
        </p:spPr>
      </p:sp>
      <p:sp>
        <p:nvSpPr>
          <p:cNvPr id="21299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E599567-0B6C-4437-AC88-DAEED2F76F78}" type="slidenum">
              <a:rPr lang="en-US" sz="1300" smtClean="0">
                <a:solidFill>
                  <a:srgbClr val="000000"/>
                </a:solidFill>
                <a:latin typeface="Arial" pitchFamily="34" charset="0"/>
              </a:rPr>
              <a:pPr/>
              <a:t>115</a:t>
            </a:fld>
            <a:endParaRPr lang="en-US" sz="1300" smtClean="0">
              <a:solidFill>
                <a:srgbClr val="000000"/>
              </a:solidFill>
              <a:latin typeface="Arial" pitchFamily="34" charset="0"/>
            </a:endParaRPr>
          </a:p>
        </p:txBody>
      </p:sp>
      <p:sp>
        <p:nvSpPr>
          <p:cNvPr id="21401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8CB82BDE-7094-4B06-85F7-368D13B3C2B5}" type="slidenum">
              <a:rPr lang="en-US" sz="1300">
                <a:solidFill>
                  <a:srgbClr val="000000"/>
                </a:solidFill>
                <a:latin typeface="Arial" pitchFamily="34" charset="0"/>
              </a:rPr>
              <a:pPr algn="r"/>
              <a:t>115</a:t>
            </a:fld>
            <a:endParaRPr lang="en-US" sz="1300">
              <a:solidFill>
                <a:srgbClr val="000000"/>
              </a:solidFill>
              <a:latin typeface="Arial" pitchFamily="34" charset="0"/>
            </a:endParaRPr>
          </a:p>
        </p:txBody>
      </p:sp>
      <p:sp>
        <p:nvSpPr>
          <p:cNvPr id="214020" name="Rectangle 2"/>
          <p:cNvSpPr>
            <a:spLocks noGrp="1" noRot="1" noChangeAspect="1" noChangeArrowheads="1" noTextEdit="1"/>
          </p:cNvSpPr>
          <p:nvPr>
            <p:ph type="sldImg"/>
          </p:nvPr>
        </p:nvSpPr>
        <p:spPr>
          <a:solidFill>
            <a:srgbClr val="FFFFFF"/>
          </a:solidFill>
          <a:ln/>
        </p:spPr>
      </p:sp>
      <p:sp>
        <p:nvSpPr>
          <p:cNvPr id="2140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4B9B729-C94E-4176-97D8-C9254366360F}" type="slidenum">
              <a:rPr lang="en-US" sz="1300" smtClean="0">
                <a:latin typeface="Arial" pitchFamily="34" charset="0"/>
              </a:rPr>
              <a:pPr/>
              <a:t>117</a:t>
            </a:fld>
            <a:endParaRPr lang="en-US" sz="1300" smtClean="0">
              <a:latin typeface="Arial" pitchFamily="34" charset="0"/>
            </a:endParaRPr>
          </a:p>
        </p:txBody>
      </p:sp>
      <p:sp>
        <p:nvSpPr>
          <p:cNvPr id="215043" name="Rectangle 2"/>
          <p:cNvSpPr>
            <a:spLocks noGrp="1" noRot="1" noChangeAspect="1" noChangeArrowheads="1" noTextEdit="1"/>
          </p:cNvSpPr>
          <p:nvPr>
            <p:ph type="sldImg"/>
          </p:nvPr>
        </p:nvSpPr>
        <p:spPr>
          <a:solidFill>
            <a:srgbClr val="FFFFFF"/>
          </a:solidFill>
          <a:ln/>
        </p:spPr>
      </p:sp>
      <p:sp>
        <p:nvSpPr>
          <p:cNvPr id="215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9F9D513-B816-4BD6-8AD1-60D370B7E8A7}" type="slidenum">
              <a:rPr lang="en-US" sz="1300" smtClean="0">
                <a:latin typeface="Arial" pitchFamily="34" charset="0"/>
              </a:rPr>
              <a:pPr/>
              <a:t>119</a:t>
            </a:fld>
            <a:endParaRPr lang="en-US" sz="1300" smtClean="0">
              <a:latin typeface="Arial" pitchFamily="34"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3F44D738-167F-4AFE-BD83-23F282014191}" type="slidenum">
              <a:rPr lang="en-US" sz="1300" smtClean="0">
                <a:latin typeface="Arial" charset="0"/>
              </a:rPr>
              <a:pPr/>
              <a:t>9</a:t>
            </a:fld>
            <a:endParaRPr lang="en-US" sz="1300" smtClean="0">
              <a:latin typeface="Arial" charset="0"/>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pitchFamily="-106" charset="-128"/>
              </a:rPr>
              <a:t>This algorithm for multiplying two numbers was evidently widely used by peasants in Russia into the 19th century and is evidently still used in some parts of Russia!</a:t>
            </a:r>
          </a:p>
          <a:p>
            <a:pPr eaLnBrk="1" hangingPunct="1"/>
            <a:endParaRPr lang="en-US" smtClean="0">
              <a:latin typeface="Arial" charset="0"/>
              <a:ea typeface="ＭＳ Ｐゴシック" pitchFamily="-106" charset="-128"/>
            </a:endParaRPr>
          </a:p>
          <a:p>
            <a:pPr eaLnBrk="1" hangingPunct="1"/>
            <a:r>
              <a:rPr lang="en-US" smtClean="0">
                <a:latin typeface="Arial" charset="0"/>
                <a:ea typeface="ＭＳ Ｐゴシック" pitchFamily="-106" charset="-128"/>
              </a:rPr>
              <a:t>The algorithm goes like this:  Write down the two numbers side-by-side.  In this case, 21 and 6.  Then divide 21 by 2 (rounding down) and multiply 6 by 2.  Repeat this process until the number in the left column becomes 1.  Then, highlight those rows in which the first number is odd.  In those rows, collect all the number in the second column and add them up.  That’s the desired product!</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9ED1183-6CB7-431D-BB7B-DF1CE44F28EA}" type="slidenum">
              <a:rPr lang="en-US" sz="1300" smtClean="0">
                <a:latin typeface="Arial" pitchFamily="34" charset="0"/>
              </a:rPr>
              <a:pPr/>
              <a:t>120</a:t>
            </a:fld>
            <a:endParaRPr lang="en-US" sz="1300" smtClean="0">
              <a:latin typeface="Arial" pitchFamily="34" charset="0"/>
            </a:endParaRPr>
          </a:p>
        </p:txBody>
      </p:sp>
      <p:sp>
        <p:nvSpPr>
          <p:cNvPr id="217091" name="Rectangle 2"/>
          <p:cNvSpPr>
            <a:spLocks noGrp="1" noRot="1" noChangeAspect="1" noChangeArrowheads="1" noTextEdit="1"/>
          </p:cNvSpPr>
          <p:nvPr>
            <p:ph type="sldImg"/>
          </p:nvPr>
        </p:nvSpPr>
        <p:spPr>
          <a:solidFill>
            <a:srgbClr val="FFFFFF"/>
          </a:solidFill>
          <a:ln/>
        </p:spPr>
      </p:sp>
      <p:sp>
        <p:nvSpPr>
          <p:cNvPr id="217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C158C8-4BD9-4A60-8D48-AF6EDCBEFC87}" type="slidenum">
              <a:rPr lang="en-US" sz="1300" smtClean="0">
                <a:solidFill>
                  <a:srgbClr val="000000"/>
                </a:solidFill>
                <a:latin typeface="Arial" pitchFamily="34" charset="0"/>
              </a:rPr>
              <a:pPr/>
              <a:t>121</a:t>
            </a:fld>
            <a:endParaRPr lang="en-US" sz="1300" smtClean="0">
              <a:solidFill>
                <a:srgbClr val="000000"/>
              </a:solidFill>
              <a:latin typeface="Arial" pitchFamily="34" charset="0"/>
            </a:endParaRPr>
          </a:p>
        </p:txBody>
      </p:sp>
      <p:sp>
        <p:nvSpPr>
          <p:cNvPr id="2181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BF8646FA-04B1-41DE-B950-91F88E6C1FD6}" type="slidenum">
              <a:rPr lang="en-US" sz="1300">
                <a:solidFill>
                  <a:srgbClr val="000000"/>
                </a:solidFill>
                <a:latin typeface="Arial" pitchFamily="34" charset="0"/>
              </a:rPr>
              <a:pPr algn="r"/>
              <a:t>121</a:t>
            </a:fld>
            <a:endParaRPr lang="en-US" sz="1300">
              <a:solidFill>
                <a:srgbClr val="000000"/>
              </a:solidFill>
              <a:latin typeface="Arial" pitchFamily="34" charset="0"/>
            </a:endParaRPr>
          </a:p>
        </p:txBody>
      </p:sp>
      <p:sp>
        <p:nvSpPr>
          <p:cNvPr id="218116" name="Rectangle 2"/>
          <p:cNvSpPr>
            <a:spLocks noGrp="1" noRot="1" noChangeAspect="1" noChangeArrowheads="1" noTextEdit="1"/>
          </p:cNvSpPr>
          <p:nvPr>
            <p:ph type="sldImg"/>
          </p:nvPr>
        </p:nvSpPr>
        <p:spPr>
          <a:solidFill>
            <a:srgbClr val="FFFFFF"/>
          </a:solidFill>
          <a:ln/>
        </p:spPr>
      </p:sp>
      <p:sp>
        <p:nvSpPr>
          <p:cNvPr id="21811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6B8ABBA-A3D3-4B6B-B70C-A7D13289E117}" type="slidenum">
              <a:rPr lang="en-US" sz="1300" smtClean="0">
                <a:latin typeface="Arial" pitchFamily="34" charset="0"/>
              </a:rPr>
              <a:pPr/>
              <a:t>122</a:t>
            </a:fld>
            <a:endParaRPr lang="en-US" sz="1300" smtClean="0">
              <a:latin typeface="Arial" pitchFamily="34" charset="0"/>
            </a:endParaRPr>
          </a:p>
        </p:txBody>
      </p:sp>
      <p:sp>
        <p:nvSpPr>
          <p:cNvPr id="219139" name="Rectangle 2"/>
          <p:cNvSpPr>
            <a:spLocks noGrp="1" noRot="1" noChangeAspect="1" noChangeArrowheads="1" noTextEdit="1"/>
          </p:cNvSpPr>
          <p:nvPr>
            <p:ph type="sldImg"/>
          </p:nvPr>
        </p:nvSpPr>
        <p:spPr>
          <a:solidFill>
            <a:srgbClr val="FFFFFF"/>
          </a:solidFill>
          <a:ln/>
        </p:spPr>
      </p:sp>
      <p:sp>
        <p:nvSpPr>
          <p:cNvPr id="219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FDDC8B-CB86-4EA9-BC76-E7E079329FA9}" type="slidenum">
              <a:rPr lang="en-US" sz="1300" smtClean="0">
                <a:latin typeface="Arial" pitchFamily="34" charset="0"/>
              </a:rPr>
              <a:pPr/>
              <a:t>123</a:t>
            </a:fld>
            <a:endParaRPr lang="en-US" sz="1300" smtClean="0">
              <a:latin typeface="Arial" pitchFamily="34" charset="0"/>
            </a:endParaRPr>
          </a:p>
        </p:txBody>
      </p:sp>
      <p:sp>
        <p:nvSpPr>
          <p:cNvPr id="220163" name="Rectangle 2"/>
          <p:cNvSpPr>
            <a:spLocks noGrp="1" noRot="1" noChangeAspect="1" noChangeArrowheads="1" noTextEdit="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CCF297B-67AD-4C8F-95D8-587EEA1FE997}" type="slidenum">
              <a:rPr lang="en-US" sz="1300" smtClean="0">
                <a:latin typeface="Arial" pitchFamily="34" charset="0"/>
              </a:rPr>
              <a:pPr/>
              <a:t>124</a:t>
            </a:fld>
            <a:endParaRPr lang="en-US" sz="1300" smtClean="0">
              <a:latin typeface="Arial" pitchFamily="34" charset="0"/>
            </a:endParaRPr>
          </a:p>
        </p:txBody>
      </p:sp>
      <p:sp>
        <p:nvSpPr>
          <p:cNvPr id="221187" name="Rectangle 2"/>
          <p:cNvSpPr>
            <a:spLocks noGrp="1" noRot="1" noChangeAspect="1" noChangeArrowheads="1" noTextEdit="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fld id="{96C6F909-E633-4CCC-8ACC-933827C56144}" type="slidenum">
              <a:rPr lang="en-US" sz="1300">
                <a:latin typeface="Arial" pitchFamily="34" charset="0"/>
              </a:rPr>
              <a:pPr algn="r"/>
              <a:t>125</a:t>
            </a:fld>
            <a:endParaRPr lang="en-US" sz="1300">
              <a:latin typeface="Arial" pitchFamily="34" charset="0"/>
            </a:endParaRPr>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C2D5B0B-437B-4F07-9E7E-B2B205EEC8A9}" type="slidenum">
              <a:rPr lang="en-US" sz="1300" smtClean="0">
                <a:latin typeface="Arial" pitchFamily="34" charset="0"/>
              </a:rPr>
              <a:pPr/>
              <a:t>126</a:t>
            </a:fld>
            <a:endParaRPr lang="en-US" sz="1300" smtClean="0">
              <a:latin typeface="Arial" pitchFamily="34" charset="0"/>
            </a:endParaRPr>
          </a:p>
        </p:txBody>
      </p:sp>
      <p:sp>
        <p:nvSpPr>
          <p:cNvPr id="223235" name="Rectangle 1026"/>
          <p:cNvSpPr>
            <a:spLocks noGrp="1" noRot="1" noChangeAspect="1" noChangeArrowheads="1" noTextEdit="1"/>
          </p:cNvSpPr>
          <p:nvPr>
            <p:ph type="sldImg"/>
          </p:nvPr>
        </p:nvSpPr>
        <p:spPr>
          <a:solidFill>
            <a:srgbClr val="FFFFFF"/>
          </a:solidFill>
          <a:ln/>
        </p:spPr>
      </p:sp>
      <p:sp>
        <p:nvSpPr>
          <p:cNvPr id="2232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C7A5C61-72D5-4C1A-9635-2B040A2769E6}" type="slidenum">
              <a:rPr lang="en-US" sz="1300" smtClean="0">
                <a:solidFill>
                  <a:srgbClr val="000000"/>
                </a:solidFill>
                <a:latin typeface="Arial" pitchFamily="34" charset="0"/>
              </a:rPr>
              <a:pPr/>
              <a:t>127</a:t>
            </a:fld>
            <a:endParaRPr lang="en-US" sz="1300" smtClean="0">
              <a:solidFill>
                <a:srgbClr val="000000"/>
              </a:solidFill>
              <a:latin typeface="Arial" pitchFamily="34" charset="0"/>
            </a:endParaRPr>
          </a:p>
        </p:txBody>
      </p:sp>
      <p:sp>
        <p:nvSpPr>
          <p:cNvPr id="224259" name="Rectangle 1026"/>
          <p:cNvSpPr>
            <a:spLocks noGrp="1" noRot="1" noChangeAspect="1" noChangeArrowheads="1" noTextEdit="1"/>
          </p:cNvSpPr>
          <p:nvPr>
            <p:ph type="sldImg"/>
          </p:nvPr>
        </p:nvSpPr>
        <p:spPr>
          <a:solidFill>
            <a:srgbClr val="FFFFFF"/>
          </a:solidFill>
          <a:ln/>
        </p:spPr>
      </p:sp>
      <p:sp>
        <p:nvSpPr>
          <p:cNvPr id="2242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8D62E1D-90E5-4EC8-8455-800A51ECFBE6}" type="slidenum">
              <a:rPr lang="en-US" sz="1300" smtClean="0">
                <a:latin typeface="Arial" pitchFamily="34" charset="0"/>
              </a:rPr>
              <a:pPr/>
              <a:t>128</a:t>
            </a:fld>
            <a:endParaRPr lang="en-US" sz="1300" smtClean="0">
              <a:latin typeface="Arial" pitchFamily="34" charset="0"/>
            </a:endParaRPr>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13B5C54-029E-4D2E-B2C7-61902C34FDB4}" type="slidenum">
              <a:rPr lang="en-US" sz="1300" smtClean="0">
                <a:latin typeface="Arial" pitchFamily="34" charset="0"/>
              </a:rPr>
              <a:pPr/>
              <a:t>131</a:t>
            </a:fld>
            <a:endParaRPr lang="en-US" sz="1300" smtClean="0">
              <a:latin typeface="Arial" pitchFamily="34" charset="0"/>
            </a:endParaRPr>
          </a:p>
        </p:txBody>
      </p:sp>
      <p:sp>
        <p:nvSpPr>
          <p:cNvPr id="226307" name="Rectangle 2"/>
          <p:cNvSpPr>
            <a:spLocks noGrp="1" noRot="1" noChangeAspect="1" noChangeArrowheads="1" noTextEdit="1"/>
          </p:cNvSpPr>
          <p:nvPr>
            <p:ph type="sldImg"/>
          </p:nvPr>
        </p:nvSpPr>
        <p:spPr>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DAB8C8-E651-405B-9026-A02461FC7CB4}" type="slidenum">
              <a:rPr lang="en-US"/>
              <a:pPr>
                <a:defRPr/>
              </a:pPr>
              <a:t>‹#›</a:t>
            </a:fld>
            <a:endParaRPr lang="en-US"/>
          </a:p>
        </p:txBody>
      </p:sp>
    </p:spTree>
    <p:extLst>
      <p:ext uri="{BB962C8B-B14F-4D97-AF65-F5344CB8AC3E}">
        <p14:creationId xmlns:p14="http://schemas.microsoft.com/office/powerpoint/2010/main" val="401652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6C9F25-BF81-4179-A8DF-A421529150C9}" type="slidenum">
              <a:rPr lang="en-US"/>
              <a:pPr>
                <a:defRPr/>
              </a:pPr>
              <a:t>‹#›</a:t>
            </a:fld>
            <a:endParaRPr lang="en-US"/>
          </a:p>
        </p:txBody>
      </p:sp>
    </p:spTree>
    <p:extLst>
      <p:ext uri="{BB962C8B-B14F-4D97-AF65-F5344CB8AC3E}">
        <p14:creationId xmlns:p14="http://schemas.microsoft.com/office/powerpoint/2010/main" val="6678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BDFA0-9B17-4005-9655-85B5F53FBB75}" type="slidenum">
              <a:rPr lang="en-US"/>
              <a:pPr>
                <a:defRPr/>
              </a:pPr>
              <a:t>‹#›</a:t>
            </a:fld>
            <a:endParaRPr lang="en-US"/>
          </a:p>
        </p:txBody>
      </p:sp>
    </p:spTree>
    <p:extLst>
      <p:ext uri="{BB962C8B-B14F-4D97-AF65-F5344CB8AC3E}">
        <p14:creationId xmlns:p14="http://schemas.microsoft.com/office/powerpoint/2010/main" val="3620019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16ACF9-4F00-49B7-B3FB-72A43A9F9FA1}" type="slidenum">
              <a:rPr lang="en-US"/>
              <a:pPr>
                <a:defRPr/>
              </a:pPr>
              <a:t>‹#›</a:t>
            </a:fld>
            <a:endParaRPr lang="en-US"/>
          </a:p>
        </p:txBody>
      </p:sp>
    </p:spTree>
    <p:extLst>
      <p:ext uri="{BB962C8B-B14F-4D97-AF65-F5344CB8AC3E}">
        <p14:creationId xmlns:p14="http://schemas.microsoft.com/office/powerpoint/2010/main" val="1605695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58A58-2B2D-4488-8997-28AE0703A083}" type="slidenum">
              <a:rPr lang="en-US"/>
              <a:pPr>
                <a:defRPr/>
              </a:pPr>
              <a:t>‹#›</a:t>
            </a:fld>
            <a:endParaRPr lang="en-US"/>
          </a:p>
        </p:txBody>
      </p:sp>
    </p:spTree>
    <p:extLst>
      <p:ext uri="{BB962C8B-B14F-4D97-AF65-F5344CB8AC3E}">
        <p14:creationId xmlns:p14="http://schemas.microsoft.com/office/powerpoint/2010/main" val="4135259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FFFE71-8008-4D0E-B3AA-0891C9B9E822}" type="slidenum">
              <a:rPr lang="en-US"/>
              <a:pPr>
                <a:defRPr/>
              </a:pPr>
              <a:t>‹#›</a:t>
            </a:fld>
            <a:endParaRPr lang="en-US"/>
          </a:p>
        </p:txBody>
      </p:sp>
    </p:spTree>
    <p:extLst>
      <p:ext uri="{BB962C8B-B14F-4D97-AF65-F5344CB8AC3E}">
        <p14:creationId xmlns:p14="http://schemas.microsoft.com/office/powerpoint/2010/main" val="948534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B8A482-62FC-44D4-9959-0F4C815523FE}" type="slidenum">
              <a:rPr lang="en-US"/>
              <a:pPr>
                <a:defRPr/>
              </a:pPr>
              <a:t>‹#›</a:t>
            </a:fld>
            <a:endParaRPr lang="en-US"/>
          </a:p>
        </p:txBody>
      </p:sp>
    </p:spTree>
    <p:extLst>
      <p:ext uri="{BB962C8B-B14F-4D97-AF65-F5344CB8AC3E}">
        <p14:creationId xmlns:p14="http://schemas.microsoft.com/office/powerpoint/2010/main" val="1445395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16033F-B861-48D0-8140-0B2AE5AA120C}" type="slidenum">
              <a:rPr lang="en-US"/>
              <a:pPr>
                <a:defRPr/>
              </a:pPr>
              <a:t>‹#›</a:t>
            </a:fld>
            <a:endParaRPr lang="en-US"/>
          </a:p>
        </p:txBody>
      </p:sp>
    </p:spTree>
    <p:extLst>
      <p:ext uri="{BB962C8B-B14F-4D97-AF65-F5344CB8AC3E}">
        <p14:creationId xmlns:p14="http://schemas.microsoft.com/office/powerpoint/2010/main" val="2472840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2547D6-38EA-4515-A037-23E1C1E7CB18}" type="slidenum">
              <a:rPr lang="en-US"/>
              <a:pPr>
                <a:defRPr/>
              </a:pPr>
              <a:t>‹#›</a:t>
            </a:fld>
            <a:endParaRPr lang="en-US"/>
          </a:p>
        </p:txBody>
      </p:sp>
    </p:spTree>
    <p:extLst>
      <p:ext uri="{BB962C8B-B14F-4D97-AF65-F5344CB8AC3E}">
        <p14:creationId xmlns:p14="http://schemas.microsoft.com/office/powerpoint/2010/main" val="2995039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5121F5-987E-464F-B5EF-D094C46CFE13}" type="slidenum">
              <a:rPr lang="en-US"/>
              <a:pPr>
                <a:defRPr/>
              </a:pPr>
              <a:t>‹#›</a:t>
            </a:fld>
            <a:endParaRPr lang="en-US"/>
          </a:p>
        </p:txBody>
      </p:sp>
    </p:spTree>
    <p:extLst>
      <p:ext uri="{BB962C8B-B14F-4D97-AF65-F5344CB8AC3E}">
        <p14:creationId xmlns:p14="http://schemas.microsoft.com/office/powerpoint/2010/main" val="242146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791B19-2757-4A36-9C0D-5B18E6C46664}" type="slidenum">
              <a:rPr lang="en-US"/>
              <a:pPr>
                <a:defRPr/>
              </a:pPr>
              <a:t>‹#›</a:t>
            </a:fld>
            <a:endParaRPr lang="en-US"/>
          </a:p>
        </p:txBody>
      </p:sp>
    </p:spTree>
    <p:extLst>
      <p:ext uri="{BB962C8B-B14F-4D97-AF65-F5344CB8AC3E}">
        <p14:creationId xmlns:p14="http://schemas.microsoft.com/office/powerpoint/2010/main" val="365592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9A804D-D3DC-464E-B2C4-DFBD2428EA81}" type="slidenum">
              <a:rPr lang="en-US"/>
              <a:pPr>
                <a:defRPr/>
              </a:pPr>
              <a:t>‹#›</a:t>
            </a:fld>
            <a:endParaRPr lang="en-US"/>
          </a:p>
        </p:txBody>
      </p:sp>
    </p:spTree>
    <p:extLst>
      <p:ext uri="{BB962C8B-B14F-4D97-AF65-F5344CB8AC3E}">
        <p14:creationId xmlns:p14="http://schemas.microsoft.com/office/powerpoint/2010/main" val="353973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94721A-5F81-4323-8C25-B0C0DC555C30}" type="slidenum">
              <a:rPr lang="en-US"/>
              <a:pPr>
                <a:defRPr/>
              </a:pPr>
              <a:t>‹#›</a:t>
            </a:fld>
            <a:endParaRPr lang="en-US"/>
          </a:p>
        </p:txBody>
      </p:sp>
    </p:spTree>
    <p:extLst>
      <p:ext uri="{BB962C8B-B14F-4D97-AF65-F5344CB8AC3E}">
        <p14:creationId xmlns:p14="http://schemas.microsoft.com/office/powerpoint/2010/main" val="2582616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E5EF8F-B127-422E-8E4D-2C5652866C36}" type="slidenum">
              <a:rPr lang="en-US"/>
              <a:pPr>
                <a:defRPr/>
              </a:pPr>
              <a:t>‹#›</a:t>
            </a:fld>
            <a:endParaRPr lang="en-US"/>
          </a:p>
        </p:txBody>
      </p:sp>
    </p:spTree>
    <p:extLst>
      <p:ext uri="{BB962C8B-B14F-4D97-AF65-F5344CB8AC3E}">
        <p14:creationId xmlns:p14="http://schemas.microsoft.com/office/powerpoint/2010/main" val="4089760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9B016-D65D-46DB-98FC-A560912F47BC}" type="slidenum">
              <a:rPr lang="en-US"/>
              <a:pPr>
                <a:defRPr/>
              </a:pPr>
              <a:t>‹#›</a:t>
            </a:fld>
            <a:endParaRPr lang="en-US"/>
          </a:p>
        </p:txBody>
      </p:sp>
    </p:spTree>
    <p:extLst>
      <p:ext uri="{BB962C8B-B14F-4D97-AF65-F5344CB8AC3E}">
        <p14:creationId xmlns:p14="http://schemas.microsoft.com/office/powerpoint/2010/main" val="1906489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E45E57-87A9-487F-8AA7-64033F970383}" type="slidenum">
              <a:rPr lang="en-US"/>
              <a:pPr>
                <a:defRPr/>
              </a:pPr>
              <a:t>‹#›</a:t>
            </a:fld>
            <a:endParaRPr lang="en-US"/>
          </a:p>
        </p:txBody>
      </p:sp>
    </p:spTree>
    <p:extLst>
      <p:ext uri="{BB962C8B-B14F-4D97-AF65-F5344CB8AC3E}">
        <p14:creationId xmlns:p14="http://schemas.microsoft.com/office/powerpoint/2010/main" val="423218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4CD53-E0FC-404B-A08B-EA33BA08A06F}" type="slidenum">
              <a:rPr lang="en-US"/>
              <a:pPr>
                <a:defRPr/>
              </a:pPr>
              <a:t>‹#›</a:t>
            </a:fld>
            <a:endParaRPr lang="en-US"/>
          </a:p>
        </p:txBody>
      </p:sp>
    </p:spTree>
    <p:extLst>
      <p:ext uri="{BB962C8B-B14F-4D97-AF65-F5344CB8AC3E}">
        <p14:creationId xmlns:p14="http://schemas.microsoft.com/office/powerpoint/2010/main" val="243912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AC54D5-A5AD-4020-B4F6-A917C5DA2D75}" type="slidenum">
              <a:rPr lang="en-US"/>
              <a:pPr>
                <a:defRPr/>
              </a:pPr>
              <a:t>‹#›</a:t>
            </a:fld>
            <a:endParaRPr lang="en-US"/>
          </a:p>
        </p:txBody>
      </p:sp>
    </p:spTree>
    <p:extLst>
      <p:ext uri="{BB962C8B-B14F-4D97-AF65-F5344CB8AC3E}">
        <p14:creationId xmlns:p14="http://schemas.microsoft.com/office/powerpoint/2010/main" val="311403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FF470D-E08F-47BD-9F7C-96AFACC95A1D}" type="slidenum">
              <a:rPr lang="en-US"/>
              <a:pPr>
                <a:defRPr/>
              </a:pPr>
              <a:t>‹#›</a:t>
            </a:fld>
            <a:endParaRPr lang="en-US"/>
          </a:p>
        </p:txBody>
      </p:sp>
    </p:spTree>
    <p:extLst>
      <p:ext uri="{BB962C8B-B14F-4D97-AF65-F5344CB8AC3E}">
        <p14:creationId xmlns:p14="http://schemas.microsoft.com/office/powerpoint/2010/main" val="332876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2D2599-20E5-47BE-A929-8113B69DB5BA}" type="slidenum">
              <a:rPr lang="en-US"/>
              <a:pPr>
                <a:defRPr/>
              </a:pPr>
              <a:t>‹#›</a:t>
            </a:fld>
            <a:endParaRPr lang="en-US"/>
          </a:p>
        </p:txBody>
      </p:sp>
    </p:spTree>
    <p:extLst>
      <p:ext uri="{BB962C8B-B14F-4D97-AF65-F5344CB8AC3E}">
        <p14:creationId xmlns:p14="http://schemas.microsoft.com/office/powerpoint/2010/main" val="1917478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DCBD72-44EA-4057-A7CE-D24FACA1D297}" type="slidenum">
              <a:rPr lang="en-US"/>
              <a:pPr>
                <a:defRPr/>
              </a:pPr>
              <a:t>‹#›</a:t>
            </a:fld>
            <a:endParaRPr lang="en-US"/>
          </a:p>
        </p:txBody>
      </p:sp>
    </p:spTree>
    <p:extLst>
      <p:ext uri="{BB962C8B-B14F-4D97-AF65-F5344CB8AC3E}">
        <p14:creationId xmlns:p14="http://schemas.microsoft.com/office/powerpoint/2010/main" val="1926812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FCBF0-39AF-49FB-BA2B-73F86BCEED1F}" type="slidenum">
              <a:rPr lang="en-US"/>
              <a:pPr>
                <a:defRPr/>
              </a:pPr>
              <a:t>‹#›</a:t>
            </a:fld>
            <a:endParaRPr lang="en-US"/>
          </a:p>
        </p:txBody>
      </p:sp>
    </p:spTree>
    <p:extLst>
      <p:ext uri="{BB962C8B-B14F-4D97-AF65-F5344CB8AC3E}">
        <p14:creationId xmlns:p14="http://schemas.microsoft.com/office/powerpoint/2010/main" val="1069611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66B6587C-B780-4AD5-A2B6-E9F742B71E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62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 charset="-128"/>
                <a:cs typeface="+mn-cs"/>
              </a:defRPr>
            </a:lvl1pPr>
          </a:lstStyle>
          <a:p>
            <a:pPr>
              <a:defRPr/>
            </a:pPr>
            <a:endParaRPr lang="en-US"/>
          </a:p>
        </p:txBody>
      </p:sp>
      <p:sp>
        <p:nvSpPr>
          <p:cNvPr id="6062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6062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 charset="-128"/>
              </a:defRPr>
            </a:lvl1pPr>
          </a:lstStyle>
          <a:p>
            <a:pPr>
              <a:defRPr/>
            </a:pPr>
            <a:fld id="{1FF776BC-A2DB-453D-9365-640127DDCA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png"/><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notesSlide" Target="../notesSlides/notesSlide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slideLayout" Target="../slideLayouts/slideLayout7.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5" Type="http://schemas.openxmlformats.org/officeDocument/2006/relationships/tags" Target="../tags/tag81.xml"/><Relationship Id="rId10" Type="http://schemas.openxmlformats.org/officeDocument/2006/relationships/image" Target="../media/image4.png"/><Relationship Id="rId4" Type="http://schemas.openxmlformats.org/officeDocument/2006/relationships/tags" Target="../tags/tag80.xml"/><Relationship Id="rId9"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8" Type="http://schemas.openxmlformats.org/officeDocument/2006/relationships/tags" Target="../tags/tag1579.xml"/><Relationship Id="rId13" Type="http://schemas.openxmlformats.org/officeDocument/2006/relationships/tags" Target="../tags/tag1584.xml"/><Relationship Id="rId18" Type="http://schemas.openxmlformats.org/officeDocument/2006/relationships/tags" Target="../tags/tag1589.xml"/><Relationship Id="rId26" Type="http://schemas.openxmlformats.org/officeDocument/2006/relationships/tags" Target="../tags/tag1597.xml"/><Relationship Id="rId39" Type="http://schemas.openxmlformats.org/officeDocument/2006/relationships/tags" Target="../tags/tag1610.xml"/><Relationship Id="rId3" Type="http://schemas.openxmlformats.org/officeDocument/2006/relationships/tags" Target="../tags/tag1574.xml"/><Relationship Id="rId21" Type="http://schemas.openxmlformats.org/officeDocument/2006/relationships/tags" Target="../tags/tag1592.xml"/><Relationship Id="rId34" Type="http://schemas.openxmlformats.org/officeDocument/2006/relationships/tags" Target="../tags/tag1605.xml"/><Relationship Id="rId42" Type="http://schemas.openxmlformats.org/officeDocument/2006/relationships/tags" Target="../tags/tag1613.xml"/><Relationship Id="rId7" Type="http://schemas.openxmlformats.org/officeDocument/2006/relationships/tags" Target="../tags/tag1578.xml"/><Relationship Id="rId12" Type="http://schemas.openxmlformats.org/officeDocument/2006/relationships/tags" Target="../tags/tag1583.xml"/><Relationship Id="rId17" Type="http://schemas.openxmlformats.org/officeDocument/2006/relationships/tags" Target="../tags/tag1588.xml"/><Relationship Id="rId25" Type="http://schemas.openxmlformats.org/officeDocument/2006/relationships/tags" Target="../tags/tag1596.xml"/><Relationship Id="rId33" Type="http://schemas.openxmlformats.org/officeDocument/2006/relationships/tags" Target="../tags/tag1604.xml"/><Relationship Id="rId38" Type="http://schemas.openxmlformats.org/officeDocument/2006/relationships/tags" Target="../tags/tag1609.xml"/><Relationship Id="rId46" Type="http://schemas.openxmlformats.org/officeDocument/2006/relationships/image" Target="../media/image49.emf"/><Relationship Id="rId2" Type="http://schemas.openxmlformats.org/officeDocument/2006/relationships/tags" Target="../tags/tag1573.xml"/><Relationship Id="rId16" Type="http://schemas.openxmlformats.org/officeDocument/2006/relationships/tags" Target="../tags/tag1587.xml"/><Relationship Id="rId20" Type="http://schemas.openxmlformats.org/officeDocument/2006/relationships/tags" Target="../tags/tag1591.xml"/><Relationship Id="rId29" Type="http://schemas.openxmlformats.org/officeDocument/2006/relationships/tags" Target="../tags/tag1600.xml"/><Relationship Id="rId41" Type="http://schemas.openxmlformats.org/officeDocument/2006/relationships/tags" Target="../tags/tag1612.xml"/><Relationship Id="rId1" Type="http://schemas.openxmlformats.org/officeDocument/2006/relationships/tags" Target="../tags/tag1572.xml"/><Relationship Id="rId6" Type="http://schemas.openxmlformats.org/officeDocument/2006/relationships/tags" Target="../tags/tag1577.xml"/><Relationship Id="rId11" Type="http://schemas.openxmlformats.org/officeDocument/2006/relationships/tags" Target="../tags/tag1582.xml"/><Relationship Id="rId24" Type="http://schemas.openxmlformats.org/officeDocument/2006/relationships/tags" Target="../tags/tag1595.xml"/><Relationship Id="rId32" Type="http://schemas.openxmlformats.org/officeDocument/2006/relationships/tags" Target="../tags/tag1603.xml"/><Relationship Id="rId37" Type="http://schemas.openxmlformats.org/officeDocument/2006/relationships/tags" Target="../tags/tag1608.xml"/><Relationship Id="rId40" Type="http://schemas.openxmlformats.org/officeDocument/2006/relationships/tags" Target="../tags/tag1611.xml"/><Relationship Id="rId45" Type="http://schemas.openxmlformats.org/officeDocument/2006/relationships/customXml" Target="../ink/ink10.xml"/><Relationship Id="rId5" Type="http://schemas.openxmlformats.org/officeDocument/2006/relationships/tags" Target="../tags/tag1576.xml"/><Relationship Id="rId15" Type="http://schemas.openxmlformats.org/officeDocument/2006/relationships/tags" Target="../tags/tag1586.xml"/><Relationship Id="rId23" Type="http://schemas.openxmlformats.org/officeDocument/2006/relationships/tags" Target="../tags/tag1594.xml"/><Relationship Id="rId28" Type="http://schemas.openxmlformats.org/officeDocument/2006/relationships/tags" Target="../tags/tag1599.xml"/><Relationship Id="rId36" Type="http://schemas.openxmlformats.org/officeDocument/2006/relationships/tags" Target="../tags/tag1607.xml"/><Relationship Id="rId10" Type="http://schemas.openxmlformats.org/officeDocument/2006/relationships/tags" Target="../tags/tag1581.xml"/><Relationship Id="rId19" Type="http://schemas.openxmlformats.org/officeDocument/2006/relationships/tags" Target="../tags/tag1590.xml"/><Relationship Id="rId31" Type="http://schemas.openxmlformats.org/officeDocument/2006/relationships/tags" Target="../tags/tag1602.xml"/><Relationship Id="rId44" Type="http://schemas.openxmlformats.org/officeDocument/2006/relationships/notesSlide" Target="../notesSlides/notesSlide76.xml"/><Relationship Id="rId4" Type="http://schemas.openxmlformats.org/officeDocument/2006/relationships/tags" Target="../tags/tag1575.xml"/><Relationship Id="rId9" Type="http://schemas.openxmlformats.org/officeDocument/2006/relationships/tags" Target="../tags/tag1580.xml"/><Relationship Id="rId14" Type="http://schemas.openxmlformats.org/officeDocument/2006/relationships/tags" Target="../tags/tag1585.xml"/><Relationship Id="rId22" Type="http://schemas.openxmlformats.org/officeDocument/2006/relationships/tags" Target="../tags/tag1593.xml"/><Relationship Id="rId27" Type="http://schemas.openxmlformats.org/officeDocument/2006/relationships/tags" Target="../tags/tag1598.xml"/><Relationship Id="rId30" Type="http://schemas.openxmlformats.org/officeDocument/2006/relationships/tags" Target="../tags/tag1601.xml"/><Relationship Id="rId35" Type="http://schemas.openxmlformats.org/officeDocument/2006/relationships/tags" Target="../tags/tag1606.xml"/><Relationship Id="rId43"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3" Type="http://schemas.openxmlformats.org/officeDocument/2006/relationships/tags" Target="../tags/tag1626.xml"/><Relationship Id="rId18" Type="http://schemas.openxmlformats.org/officeDocument/2006/relationships/tags" Target="../tags/tag1631.xml"/><Relationship Id="rId26" Type="http://schemas.openxmlformats.org/officeDocument/2006/relationships/tags" Target="../tags/tag1639.xml"/><Relationship Id="rId39" Type="http://schemas.openxmlformats.org/officeDocument/2006/relationships/tags" Target="../tags/tag1652.xml"/><Relationship Id="rId21" Type="http://schemas.openxmlformats.org/officeDocument/2006/relationships/tags" Target="../tags/tag1634.xml"/><Relationship Id="rId34" Type="http://schemas.openxmlformats.org/officeDocument/2006/relationships/tags" Target="../tags/tag1647.xml"/><Relationship Id="rId42" Type="http://schemas.openxmlformats.org/officeDocument/2006/relationships/tags" Target="../tags/tag1655.xml"/><Relationship Id="rId47" Type="http://schemas.openxmlformats.org/officeDocument/2006/relationships/tags" Target="../tags/tag1660.xml"/><Relationship Id="rId50" Type="http://schemas.openxmlformats.org/officeDocument/2006/relationships/tags" Target="../tags/tag1663.xml"/><Relationship Id="rId55" Type="http://schemas.openxmlformats.org/officeDocument/2006/relationships/tags" Target="../tags/tag1668.xml"/><Relationship Id="rId7" Type="http://schemas.openxmlformats.org/officeDocument/2006/relationships/tags" Target="../tags/tag1620.xml"/><Relationship Id="rId12" Type="http://schemas.openxmlformats.org/officeDocument/2006/relationships/tags" Target="../tags/tag1625.xml"/><Relationship Id="rId17" Type="http://schemas.openxmlformats.org/officeDocument/2006/relationships/tags" Target="../tags/tag1630.xml"/><Relationship Id="rId25" Type="http://schemas.openxmlformats.org/officeDocument/2006/relationships/tags" Target="../tags/tag1638.xml"/><Relationship Id="rId33" Type="http://schemas.openxmlformats.org/officeDocument/2006/relationships/tags" Target="../tags/tag1646.xml"/><Relationship Id="rId38" Type="http://schemas.openxmlformats.org/officeDocument/2006/relationships/tags" Target="../tags/tag1651.xml"/><Relationship Id="rId46" Type="http://schemas.openxmlformats.org/officeDocument/2006/relationships/tags" Target="../tags/tag1659.xml"/><Relationship Id="rId59" Type="http://schemas.openxmlformats.org/officeDocument/2006/relationships/notesSlide" Target="../notesSlides/notesSlide77.xml"/><Relationship Id="rId2" Type="http://schemas.openxmlformats.org/officeDocument/2006/relationships/tags" Target="../tags/tag1615.xml"/><Relationship Id="rId16" Type="http://schemas.openxmlformats.org/officeDocument/2006/relationships/tags" Target="../tags/tag1629.xml"/><Relationship Id="rId20" Type="http://schemas.openxmlformats.org/officeDocument/2006/relationships/tags" Target="../tags/tag1633.xml"/><Relationship Id="rId29" Type="http://schemas.openxmlformats.org/officeDocument/2006/relationships/tags" Target="../tags/tag1642.xml"/><Relationship Id="rId41" Type="http://schemas.openxmlformats.org/officeDocument/2006/relationships/tags" Target="../tags/tag1654.xml"/><Relationship Id="rId54" Type="http://schemas.openxmlformats.org/officeDocument/2006/relationships/tags" Target="../tags/tag1667.xml"/><Relationship Id="rId1" Type="http://schemas.openxmlformats.org/officeDocument/2006/relationships/tags" Target="../tags/tag1614.xml"/><Relationship Id="rId6" Type="http://schemas.openxmlformats.org/officeDocument/2006/relationships/tags" Target="../tags/tag1619.xml"/><Relationship Id="rId11" Type="http://schemas.openxmlformats.org/officeDocument/2006/relationships/tags" Target="../tags/tag1624.xml"/><Relationship Id="rId24" Type="http://schemas.openxmlformats.org/officeDocument/2006/relationships/tags" Target="../tags/tag1637.xml"/><Relationship Id="rId32" Type="http://schemas.openxmlformats.org/officeDocument/2006/relationships/tags" Target="../tags/tag1645.xml"/><Relationship Id="rId37" Type="http://schemas.openxmlformats.org/officeDocument/2006/relationships/tags" Target="../tags/tag1650.xml"/><Relationship Id="rId40" Type="http://schemas.openxmlformats.org/officeDocument/2006/relationships/tags" Target="../tags/tag1653.xml"/><Relationship Id="rId45" Type="http://schemas.openxmlformats.org/officeDocument/2006/relationships/tags" Target="../tags/tag1658.xml"/><Relationship Id="rId53" Type="http://schemas.openxmlformats.org/officeDocument/2006/relationships/tags" Target="../tags/tag1666.xml"/><Relationship Id="rId58" Type="http://schemas.openxmlformats.org/officeDocument/2006/relationships/slideLayout" Target="../slideLayouts/slideLayout7.xml"/><Relationship Id="rId5" Type="http://schemas.openxmlformats.org/officeDocument/2006/relationships/tags" Target="../tags/tag1618.xml"/><Relationship Id="rId15" Type="http://schemas.openxmlformats.org/officeDocument/2006/relationships/tags" Target="../tags/tag1628.xml"/><Relationship Id="rId23" Type="http://schemas.openxmlformats.org/officeDocument/2006/relationships/tags" Target="../tags/tag1636.xml"/><Relationship Id="rId28" Type="http://schemas.openxmlformats.org/officeDocument/2006/relationships/tags" Target="../tags/tag1641.xml"/><Relationship Id="rId36" Type="http://schemas.openxmlformats.org/officeDocument/2006/relationships/tags" Target="../tags/tag1649.xml"/><Relationship Id="rId49" Type="http://schemas.openxmlformats.org/officeDocument/2006/relationships/tags" Target="../tags/tag1662.xml"/><Relationship Id="rId57" Type="http://schemas.openxmlformats.org/officeDocument/2006/relationships/tags" Target="../tags/tag1670.xml"/><Relationship Id="rId10" Type="http://schemas.openxmlformats.org/officeDocument/2006/relationships/tags" Target="../tags/tag1623.xml"/><Relationship Id="rId19" Type="http://schemas.openxmlformats.org/officeDocument/2006/relationships/tags" Target="../tags/tag1632.xml"/><Relationship Id="rId31" Type="http://schemas.openxmlformats.org/officeDocument/2006/relationships/tags" Target="../tags/tag1644.xml"/><Relationship Id="rId44" Type="http://schemas.openxmlformats.org/officeDocument/2006/relationships/tags" Target="../tags/tag1657.xml"/><Relationship Id="rId52" Type="http://schemas.openxmlformats.org/officeDocument/2006/relationships/tags" Target="../tags/tag1665.xml"/><Relationship Id="rId4" Type="http://schemas.openxmlformats.org/officeDocument/2006/relationships/tags" Target="../tags/tag1617.xml"/><Relationship Id="rId9" Type="http://schemas.openxmlformats.org/officeDocument/2006/relationships/tags" Target="../tags/tag1622.xml"/><Relationship Id="rId14" Type="http://schemas.openxmlformats.org/officeDocument/2006/relationships/tags" Target="../tags/tag1627.xml"/><Relationship Id="rId22" Type="http://schemas.openxmlformats.org/officeDocument/2006/relationships/tags" Target="../tags/tag1635.xml"/><Relationship Id="rId27" Type="http://schemas.openxmlformats.org/officeDocument/2006/relationships/tags" Target="../tags/tag1640.xml"/><Relationship Id="rId30" Type="http://schemas.openxmlformats.org/officeDocument/2006/relationships/tags" Target="../tags/tag1643.xml"/><Relationship Id="rId35" Type="http://schemas.openxmlformats.org/officeDocument/2006/relationships/tags" Target="../tags/tag1648.xml"/><Relationship Id="rId43" Type="http://schemas.openxmlformats.org/officeDocument/2006/relationships/tags" Target="../tags/tag1656.xml"/><Relationship Id="rId48" Type="http://schemas.openxmlformats.org/officeDocument/2006/relationships/tags" Target="../tags/tag1661.xml"/><Relationship Id="rId56" Type="http://schemas.openxmlformats.org/officeDocument/2006/relationships/tags" Target="../tags/tag1669.xml"/><Relationship Id="rId8" Type="http://schemas.openxmlformats.org/officeDocument/2006/relationships/tags" Target="../tags/tag1621.xml"/><Relationship Id="rId51" Type="http://schemas.openxmlformats.org/officeDocument/2006/relationships/tags" Target="../tags/tag1664.xml"/><Relationship Id="rId3" Type="http://schemas.openxmlformats.org/officeDocument/2006/relationships/tags" Target="../tags/tag1616.xml"/></Relationships>
</file>

<file path=ppt/slides/_rels/slide10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1673.xml"/><Relationship Id="rId7" Type="http://schemas.openxmlformats.org/officeDocument/2006/relationships/notesSlide" Target="../notesSlides/notesSlide78.xml"/><Relationship Id="rId2" Type="http://schemas.openxmlformats.org/officeDocument/2006/relationships/tags" Target="../tags/tag1672.xml"/><Relationship Id="rId1" Type="http://schemas.openxmlformats.org/officeDocument/2006/relationships/tags" Target="../tags/tag1671.xml"/><Relationship Id="rId6" Type="http://schemas.openxmlformats.org/officeDocument/2006/relationships/slideLayout" Target="../slideLayouts/slideLayout7.xml"/><Relationship Id="rId11" Type="http://schemas.openxmlformats.org/officeDocument/2006/relationships/image" Target="../media/image520.emf"/><Relationship Id="rId5" Type="http://schemas.openxmlformats.org/officeDocument/2006/relationships/tags" Target="../tags/tag1675.xml"/><Relationship Id="rId10" Type="http://schemas.openxmlformats.org/officeDocument/2006/relationships/customXml" Target="../ink/ink11.xml"/><Relationship Id="rId4" Type="http://schemas.openxmlformats.org/officeDocument/2006/relationships/tags" Target="../tags/tag1674.xml"/><Relationship Id="rId9" Type="http://schemas.openxmlformats.org/officeDocument/2006/relationships/image" Target="../media/image64.png"/></Relationships>
</file>

<file path=ppt/slides/_rels/slide103.xml.rels><?xml version="1.0" encoding="UTF-8" standalone="yes"?>
<Relationships xmlns="http://schemas.openxmlformats.org/package/2006/relationships"><Relationship Id="rId8" Type="http://schemas.openxmlformats.org/officeDocument/2006/relationships/tags" Target="../tags/tag1683.xml"/><Relationship Id="rId13" Type="http://schemas.openxmlformats.org/officeDocument/2006/relationships/tags" Target="../tags/tag1688.xml"/><Relationship Id="rId18" Type="http://schemas.openxmlformats.org/officeDocument/2006/relationships/tags" Target="../tags/tag1693.xml"/><Relationship Id="rId26" Type="http://schemas.openxmlformats.org/officeDocument/2006/relationships/tags" Target="../tags/tag1701.xml"/><Relationship Id="rId39" Type="http://schemas.openxmlformats.org/officeDocument/2006/relationships/tags" Target="../tags/tag1714.xml"/><Relationship Id="rId3" Type="http://schemas.openxmlformats.org/officeDocument/2006/relationships/tags" Target="../tags/tag1678.xml"/><Relationship Id="rId21" Type="http://schemas.openxmlformats.org/officeDocument/2006/relationships/tags" Target="../tags/tag1696.xml"/><Relationship Id="rId34" Type="http://schemas.openxmlformats.org/officeDocument/2006/relationships/tags" Target="../tags/tag1709.xml"/><Relationship Id="rId7" Type="http://schemas.openxmlformats.org/officeDocument/2006/relationships/tags" Target="../tags/tag1682.xml"/><Relationship Id="rId12" Type="http://schemas.openxmlformats.org/officeDocument/2006/relationships/tags" Target="../tags/tag1687.xml"/><Relationship Id="rId17" Type="http://schemas.openxmlformats.org/officeDocument/2006/relationships/tags" Target="../tags/tag1692.xml"/><Relationship Id="rId25" Type="http://schemas.openxmlformats.org/officeDocument/2006/relationships/tags" Target="../tags/tag1700.xml"/><Relationship Id="rId33" Type="http://schemas.openxmlformats.org/officeDocument/2006/relationships/tags" Target="../tags/tag1708.xml"/><Relationship Id="rId38" Type="http://schemas.openxmlformats.org/officeDocument/2006/relationships/tags" Target="../tags/tag1713.xml"/><Relationship Id="rId2" Type="http://schemas.openxmlformats.org/officeDocument/2006/relationships/tags" Target="../tags/tag1677.xml"/><Relationship Id="rId16" Type="http://schemas.openxmlformats.org/officeDocument/2006/relationships/tags" Target="../tags/tag1691.xml"/><Relationship Id="rId20" Type="http://schemas.openxmlformats.org/officeDocument/2006/relationships/tags" Target="../tags/tag1695.xml"/><Relationship Id="rId29" Type="http://schemas.openxmlformats.org/officeDocument/2006/relationships/tags" Target="../tags/tag1704.xml"/><Relationship Id="rId41" Type="http://schemas.openxmlformats.org/officeDocument/2006/relationships/notesSlide" Target="../notesSlides/notesSlide79.xml"/><Relationship Id="rId1" Type="http://schemas.openxmlformats.org/officeDocument/2006/relationships/tags" Target="../tags/tag1676.xml"/><Relationship Id="rId6" Type="http://schemas.openxmlformats.org/officeDocument/2006/relationships/tags" Target="../tags/tag1681.xml"/><Relationship Id="rId11" Type="http://schemas.openxmlformats.org/officeDocument/2006/relationships/tags" Target="../tags/tag1686.xml"/><Relationship Id="rId24" Type="http://schemas.openxmlformats.org/officeDocument/2006/relationships/tags" Target="../tags/tag1699.xml"/><Relationship Id="rId32" Type="http://schemas.openxmlformats.org/officeDocument/2006/relationships/tags" Target="../tags/tag1707.xml"/><Relationship Id="rId37" Type="http://schemas.openxmlformats.org/officeDocument/2006/relationships/tags" Target="../tags/tag1712.xml"/><Relationship Id="rId40" Type="http://schemas.openxmlformats.org/officeDocument/2006/relationships/slideLayout" Target="../slideLayouts/slideLayout7.xml"/><Relationship Id="rId5" Type="http://schemas.openxmlformats.org/officeDocument/2006/relationships/tags" Target="../tags/tag1680.xml"/><Relationship Id="rId15" Type="http://schemas.openxmlformats.org/officeDocument/2006/relationships/tags" Target="../tags/tag1690.xml"/><Relationship Id="rId23" Type="http://schemas.openxmlformats.org/officeDocument/2006/relationships/tags" Target="../tags/tag1698.xml"/><Relationship Id="rId28" Type="http://schemas.openxmlformats.org/officeDocument/2006/relationships/tags" Target="../tags/tag1703.xml"/><Relationship Id="rId36" Type="http://schemas.openxmlformats.org/officeDocument/2006/relationships/tags" Target="../tags/tag1711.xml"/><Relationship Id="rId10" Type="http://schemas.openxmlformats.org/officeDocument/2006/relationships/tags" Target="../tags/tag1685.xml"/><Relationship Id="rId19" Type="http://schemas.openxmlformats.org/officeDocument/2006/relationships/tags" Target="../tags/tag1694.xml"/><Relationship Id="rId31" Type="http://schemas.openxmlformats.org/officeDocument/2006/relationships/tags" Target="../tags/tag1706.xml"/><Relationship Id="rId4" Type="http://schemas.openxmlformats.org/officeDocument/2006/relationships/tags" Target="../tags/tag1679.xml"/><Relationship Id="rId9" Type="http://schemas.openxmlformats.org/officeDocument/2006/relationships/tags" Target="../tags/tag1684.xml"/><Relationship Id="rId14" Type="http://schemas.openxmlformats.org/officeDocument/2006/relationships/tags" Target="../tags/tag1689.xml"/><Relationship Id="rId22" Type="http://schemas.openxmlformats.org/officeDocument/2006/relationships/tags" Target="../tags/tag1697.xml"/><Relationship Id="rId27" Type="http://schemas.openxmlformats.org/officeDocument/2006/relationships/tags" Target="../tags/tag1702.xml"/><Relationship Id="rId30" Type="http://schemas.openxmlformats.org/officeDocument/2006/relationships/tags" Target="../tags/tag1705.xml"/><Relationship Id="rId35" Type="http://schemas.openxmlformats.org/officeDocument/2006/relationships/tags" Target="../tags/tag1710.xml"/></Relationships>
</file>

<file path=ppt/slides/_rels/slide104.xml.rels><?xml version="1.0" encoding="UTF-8" standalone="yes"?>
<Relationships xmlns="http://schemas.openxmlformats.org/package/2006/relationships"><Relationship Id="rId13" Type="http://schemas.openxmlformats.org/officeDocument/2006/relationships/tags" Target="../tags/tag1727.xml"/><Relationship Id="rId18" Type="http://schemas.openxmlformats.org/officeDocument/2006/relationships/tags" Target="../tags/tag1732.xml"/><Relationship Id="rId26" Type="http://schemas.openxmlformats.org/officeDocument/2006/relationships/slideLayout" Target="../slideLayouts/slideLayout7.xml"/><Relationship Id="rId39" Type="http://schemas.openxmlformats.org/officeDocument/2006/relationships/customXml" Target="../ink/ink18.xml"/><Relationship Id="rId3" Type="http://schemas.openxmlformats.org/officeDocument/2006/relationships/tags" Target="../tags/tag1717.xml"/><Relationship Id="rId21" Type="http://schemas.openxmlformats.org/officeDocument/2006/relationships/tags" Target="../tags/tag1735.xml"/><Relationship Id="rId34" Type="http://schemas.openxmlformats.org/officeDocument/2006/relationships/image" Target="../media/image560.emf"/><Relationship Id="rId42" Type="http://schemas.openxmlformats.org/officeDocument/2006/relationships/image" Target="../media/image600.emf"/><Relationship Id="rId47" Type="http://schemas.openxmlformats.org/officeDocument/2006/relationships/customXml" Target="../ink/ink22.xml"/><Relationship Id="rId50" Type="http://schemas.openxmlformats.org/officeDocument/2006/relationships/image" Target="../media/image640.emf"/><Relationship Id="rId7" Type="http://schemas.openxmlformats.org/officeDocument/2006/relationships/tags" Target="../tags/tag1721.xml"/><Relationship Id="rId12" Type="http://schemas.openxmlformats.org/officeDocument/2006/relationships/tags" Target="../tags/tag1726.xml"/><Relationship Id="rId17" Type="http://schemas.openxmlformats.org/officeDocument/2006/relationships/tags" Target="../tags/tag1731.xml"/><Relationship Id="rId25" Type="http://schemas.openxmlformats.org/officeDocument/2006/relationships/tags" Target="../tags/tag1739.xml"/><Relationship Id="rId33" Type="http://schemas.openxmlformats.org/officeDocument/2006/relationships/customXml" Target="../ink/ink15.xml"/><Relationship Id="rId38" Type="http://schemas.openxmlformats.org/officeDocument/2006/relationships/image" Target="../media/image580.emf"/><Relationship Id="rId46" Type="http://schemas.openxmlformats.org/officeDocument/2006/relationships/image" Target="../media/image620.emf"/><Relationship Id="rId2" Type="http://schemas.openxmlformats.org/officeDocument/2006/relationships/tags" Target="../tags/tag1716.xml"/><Relationship Id="rId16" Type="http://schemas.openxmlformats.org/officeDocument/2006/relationships/tags" Target="../tags/tag1730.xml"/><Relationship Id="rId20" Type="http://schemas.openxmlformats.org/officeDocument/2006/relationships/tags" Target="../tags/tag1734.xml"/><Relationship Id="rId29" Type="http://schemas.openxmlformats.org/officeDocument/2006/relationships/customXml" Target="../ink/ink13.xml"/><Relationship Id="rId41" Type="http://schemas.openxmlformats.org/officeDocument/2006/relationships/customXml" Target="../ink/ink19.xml"/><Relationship Id="rId1" Type="http://schemas.openxmlformats.org/officeDocument/2006/relationships/tags" Target="../tags/tag1715.xml"/><Relationship Id="rId6" Type="http://schemas.openxmlformats.org/officeDocument/2006/relationships/tags" Target="../tags/tag1720.xml"/><Relationship Id="rId11" Type="http://schemas.openxmlformats.org/officeDocument/2006/relationships/tags" Target="../tags/tag1725.xml"/><Relationship Id="rId24" Type="http://schemas.openxmlformats.org/officeDocument/2006/relationships/tags" Target="../tags/tag1738.xml"/><Relationship Id="rId32" Type="http://schemas.openxmlformats.org/officeDocument/2006/relationships/image" Target="../media/image550.emf"/><Relationship Id="rId37" Type="http://schemas.openxmlformats.org/officeDocument/2006/relationships/customXml" Target="../ink/ink17.xml"/><Relationship Id="rId40" Type="http://schemas.openxmlformats.org/officeDocument/2006/relationships/image" Target="../media/image59.emf"/><Relationship Id="rId45" Type="http://schemas.openxmlformats.org/officeDocument/2006/relationships/customXml" Target="../ink/ink21.xml"/><Relationship Id="rId5" Type="http://schemas.openxmlformats.org/officeDocument/2006/relationships/tags" Target="../tags/tag1719.xml"/><Relationship Id="rId15" Type="http://schemas.openxmlformats.org/officeDocument/2006/relationships/tags" Target="../tags/tag1729.xml"/><Relationship Id="rId23" Type="http://schemas.openxmlformats.org/officeDocument/2006/relationships/tags" Target="../tags/tag1737.xml"/><Relationship Id="rId28" Type="http://schemas.openxmlformats.org/officeDocument/2006/relationships/image" Target="../media/image530.emf"/><Relationship Id="rId36" Type="http://schemas.openxmlformats.org/officeDocument/2006/relationships/image" Target="../media/image570.emf"/><Relationship Id="rId49" Type="http://schemas.openxmlformats.org/officeDocument/2006/relationships/customXml" Target="../ink/ink23.xml"/><Relationship Id="rId10" Type="http://schemas.openxmlformats.org/officeDocument/2006/relationships/tags" Target="../tags/tag1724.xml"/><Relationship Id="rId19" Type="http://schemas.openxmlformats.org/officeDocument/2006/relationships/tags" Target="../tags/tag1733.xml"/><Relationship Id="rId31" Type="http://schemas.openxmlformats.org/officeDocument/2006/relationships/customXml" Target="../ink/ink14.xml"/><Relationship Id="rId44" Type="http://schemas.openxmlformats.org/officeDocument/2006/relationships/image" Target="../media/image61.emf"/><Relationship Id="rId52" Type="http://schemas.openxmlformats.org/officeDocument/2006/relationships/image" Target="../media/image650.emf"/><Relationship Id="rId4" Type="http://schemas.openxmlformats.org/officeDocument/2006/relationships/tags" Target="../tags/tag1718.xml"/><Relationship Id="rId9" Type="http://schemas.openxmlformats.org/officeDocument/2006/relationships/tags" Target="../tags/tag1723.xml"/><Relationship Id="rId14" Type="http://schemas.openxmlformats.org/officeDocument/2006/relationships/tags" Target="../tags/tag1728.xml"/><Relationship Id="rId22" Type="http://schemas.openxmlformats.org/officeDocument/2006/relationships/tags" Target="../tags/tag1736.xml"/><Relationship Id="rId27" Type="http://schemas.openxmlformats.org/officeDocument/2006/relationships/customXml" Target="../ink/ink12.xml"/><Relationship Id="rId30" Type="http://schemas.openxmlformats.org/officeDocument/2006/relationships/image" Target="../media/image540.emf"/><Relationship Id="rId35" Type="http://schemas.openxmlformats.org/officeDocument/2006/relationships/customXml" Target="../ink/ink16.xml"/><Relationship Id="rId43" Type="http://schemas.openxmlformats.org/officeDocument/2006/relationships/customXml" Target="../ink/ink20.xml"/><Relationship Id="rId48" Type="http://schemas.openxmlformats.org/officeDocument/2006/relationships/image" Target="../media/image63.emf"/><Relationship Id="rId8" Type="http://schemas.openxmlformats.org/officeDocument/2006/relationships/tags" Target="../tags/tag1722.xml"/><Relationship Id="rId51" Type="http://schemas.openxmlformats.org/officeDocument/2006/relationships/customXml" Target="../ink/ink24.xml"/></Relationships>
</file>

<file path=ppt/slides/_rels/slide105.xml.rels><?xml version="1.0" encoding="UTF-8" standalone="yes"?>
<Relationships xmlns="http://schemas.openxmlformats.org/package/2006/relationships"><Relationship Id="rId8" Type="http://schemas.openxmlformats.org/officeDocument/2006/relationships/customXml" Target="../ink/ink26.xml"/><Relationship Id="rId13" Type="http://schemas.openxmlformats.org/officeDocument/2006/relationships/image" Target="../media/image69.emf"/><Relationship Id="rId18" Type="http://schemas.openxmlformats.org/officeDocument/2006/relationships/customXml" Target="../ink/ink31.xml"/><Relationship Id="rId26" Type="http://schemas.openxmlformats.org/officeDocument/2006/relationships/customXml" Target="../ink/ink35.xml"/><Relationship Id="rId39" Type="http://schemas.openxmlformats.org/officeDocument/2006/relationships/image" Target="../media/image82.emf"/><Relationship Id="rId3" Type="http://schemas.openxmlformats.org/officeDocument/2006/relationships/tags" Target="../tags/tag1742.xml"/><Relationship Id="rId21" Type="http://schemas.openxmlformats.org/officeDocument/2006/relationships/image" Target="../media/image73.emf"/><Relationship Id="rId34" Type="http://schemas.openxmlformats.org/officeDocument/2006/relationships/customXml" Target="../ink/ink39.xml"/><Relationship Id="rId42" Type="http://schemas.openxmlformats.org/officeDocument/2006/relationships/customXml" Target="../ink/ink43.xml"/><Relationship Id="rId7" Type="http://schemas.openxmlformats.org/officeDocument/2006/relationships/image" Target="../media/image66.emf"/><Relationship Id="rId12" Type="http://schemas.openxmlformats.org/officeDocument/2006/relationships/customXml" Target="../ink/ink28.xml"/><Relationship Id="rId17" Type="http://schemas.openxmlformats.org/officeDocument/2006/relationships/image" Target="../media/image71.emf"/><Relationship Id="rId25" Type="http://schemas.openxmlformats.org/officeDocument/2006/relationships/image" Target="../media/image75.emf"/><Relationship Id="rId33" Type="http://schemas.openxmlformats.org/officeDocument/2006/relationships/image" Target="../media/image79.emf"/><Relationship Id="rId38" Type="http://schemas.openxmlformats.org/officeDocument/2006/relationships/customXml" Target="../ink/ink41.xml"/><Relationship Id="rId2" Type="http://schemas.openxmlformats.org/officeDocument/2006/relationships/tags" Target="../tags/tag1741.xml"/><Relationship Id="rId16" Type="http://schemas.openxmlformats.org/officeDocument/2006/relationships/customXml" Target="../ink/ink30.xml"/><Relationship Id="rId20" Type="http://schemas.openxmlformats.org/officeDocument/2006/relationships/customXml" Target="../ink/ink32.xml"/><Relationship Id="rId29" Type="http://schemas.openxmlformats.org/officeDocument/2006/relationships/image" Target="../media/image77.emf"/><Relationship Id="rId41" Type="http://schemas.openxmlformats.org/officeDocument/2006/relationships/image" Target="../media/image83.emf"/><Relationship Id="rId1" Type="http://schemas.openxmlformats.org/officeDocument/2006/relationships/tags" Target="../tags/tag1740.xml"/><Relationship Id="rId6" Type="http://schemas.openxmlformats.org/officeDocument/2006/relationships/customXml" Target="../ink/ink25.xml"/><Relationship Id="rId11" Type="http://schemas.openxmlformats.org/officeDocument/2006/relationships/image" Target="../media/image680.emf"/><Relationship Id="rId24" Type="http://schemas.openxmlformats.org/officeDocument/2006/relationships/customXml" Target="../ink/ink34.xml"/><Relationship Id="rId32" Type="http://schemas.openxmlformats.org/officeDocument/2006/relationships/customXml" Target="../ink/ink38.xml"/><Relationship Id="rId37" Type="http://schemas.openxmlformats.org/officeDocument/2006/relationships/image" Target="../media/image81.emf"/><Relationship Id="rId40" Type="http://schemas.openxmlformats.org/officeDocument/2006/relationships/customXml" Target="../ink/ink42.xml"/><Relationship Id="rId45" Type="http://schemas.openxmlformats.org/officeDocument/2006/relationships/image" Target="../media/image85.emf"/><Relationship Id="rId5" Type="http://schemas.openxmlformats.org/officeDocument/2006/relationships/slideLayout" Target="../slideLayouts/slideLayout7.xml"/><Relationship Id="rId15" Type="http://schemas.openxmlformats.org/officeDocument/2006/relationships/image" Target="../media/image700.emf"/><Relationship Id="rId23" Type="http://schemas.openxmlformats.org/officeDocument/2006/relationships/image" Target="../media/image74.emf"/><Relationship Id="rId28" Type="http://schemas.openxmlformats.org/officeDocument/2006/relationships/customXml" Target="../ink/ink36.xml"/><Relationship Id="rId36" Type="http://schemas.openxmlformats.org/officeDocument/2006/relationships/customXml" Target="../ink/ink40.xml"/><Relationship Id="rId10" Type="http://schemas.openxmlformats.org/officeDocument/2006/relationships/customXml" Target="../ink/ink27.xml"/><Relationship Id="rId19" Type="http://schemas.openxmlformats.org/officeDocument/2006/relationships/image" Target="../media/image72.emf"/><Relationship Id="rId31" Type="http://schemas.openxmlformats.org/officeDocument/2006/relationships/image" Target="../media/image78.emf"/><Relationship Id="rId44" Type="http://schemas.openxmlformats.org/officeDocument/2006/relationships/customXml" Target="../ink/ink44.xml"/><Relationship Id="rId4" Type="http://schemas.openxmlformats.org/officeDocument/2006/relationships/tags" Target="../tags/tag1743.xml"/><Relationship Id="rId9" Type="http://schemas.openxmlformats.org/officeDocument/2006/relationships/image" Target="../media/image670.emf"/><Relationship Id="rId14" Type="http://schemas.openxmlformats.org/officeDocument/2006/relationships/customXml" Target="../ink/ink29.xml"/><Relationship Id="rId22" Type="http://schemas.openxmlformats.org/officeDocument/2006/relationships/customXml" Target="../ink/ink33.xml"/><Relationship Id="rId27" Type="http://schemas.openxmlformats.org/officeDocument/2006/relationships/image" Target="../media/image76.emf"/><Relationship Id="rId30" Type="http://schemas.openxmlformats.org/officeDocument/2006/relationships/customXml" Target="../ink/ink37.xml"/><Relationship Id="rId35" Type="http://schemas.openxmlformats.org/officeDocument/2006/relationships/image" Target="../media/image80.emf"/><Relationship Id="rId43" Type="http://schemas.openxmlformats.org/officeDocument/2006/relationships/image" Target="../media/image84.emf"/></Relationships>
</file>

<file path=ppt/slides/_rels/slide106.xml.rels><?xml version="1.0" encoding="UTF-8" standalone="yes"?>
<Relationships xmlns="http://schemas.openxmlformats.org/package/2006/relationships"><Relationship Id="rId8" Type="http://schemas.openxmlformats.org/officeDocument/2006/relationships/customXml" Target="../ink/ink46.xml"/><Relationship Id="rId13" Type="http://schemas.openxmlformats.org/officeDocument/2006/relationships/image" Target="../media/image89.emf"/><Relationship Id="rId18" Type="http://schemas.openxmlformats.org/officeDocument/2006/relationships/customXml" Target="../ink/ink51.xml"/><Relationship Id="rId26" Type="http://schemas.openxmlformats.org/officeDocument/2006/relationships/customXml" Target="../ink/ink55.xml"/><Relationship Id="rId3" Type="http://schemas.openxmlformats.org/officeDocument/2006/relationships/tags" Target="../tags/tag1746.xml"/><Relationship Id="rId21" Type="http://schemas.openxmlformats.org/officeDocument/2006/relationships/image" Target="../media/image93.emf"/><Relationship Id="rId7" Type="http://schemas.openxmlformats.org/officeDocument/2006/relationships/image" Target="../media/image86.emf"/><Relationship Id="rId12" Type="http://schemas.openxmlformats.org/officeDocument/2006/relationships/customXml" Target="../ink/ink48.xml"/><Relationship Id="rId17" Type="http://schemas.openxmlformats.org/officeDocument/2006/relationships/image" Target="../media/image91.emf"/><Relationship Id="rId25" Type="http://schemas.openxmlformats.org/officeDocument/2006/relationships/image" Target="../media/image95.emf"/><Relationship Id="rId2" Type="http://schemas.openxmlformats.org/officeDocument/2006/relationships/tags" Target="../tags/tag1745.xml"/><Relationship Id="rId16" Type="http://schemas.openxmlformats.org/officeDocument/2006/relationships/customXml" Target="../ink/ink50.xml"/><Relationship Id="rId20" Type="http://schemas.openxmlformats.org/officeDocument/2006/relationships/customXml" Target="../ink/ink52.xml"/><Relationship Id="rId29" Type="http://schemas.openxmlformats.org/officeDocument/2006/relationships/image" Target="../media/image97.emf"/><Relationship Id="rId1" Type="http://schemas.openxmlformats.org/officeDocument/2006/relationships/tags" Target="../tags/tag1744.xml"/><Relationship Id="rId6" Type="http://schemas.openxmlformats.org/officeDocument/2006/relationships/customXml" Target="../ink/ink45.xml"/><Relationship Id="rId11" Type="http://schemas.openxmlformats.org/officeDocument/2006/relationships/image" Target="../media/image88.emf"/><Relationship Id="rId24" Type="http://schemas.openxmlformats.org/officeDocument/2006/relationships/customXml" Target="../ink/ink54.xml"/><Relationship Id="rId5" Type="http://schemas.openxmlformats.org/officeDocument/2006/relationships/slideLayout" Target="../slideLayouts/slideLayout7.xml"/><Relationship Id="rId15" Type="http://schemas.openxmlformats.org/officeDocument/2006/relationships/image" Target="../media/image90.emf"/><Relationship Id="rId23" Type="http://schemas.openxmlformats.org/officeDocument/2006/relationships/image" Target="../media/image94.emf"/><Relationship Id="rId28" Type="http://schemas.openxmlformats.org/officeDocument/2006/relationships/customXml" Target="../ink/ink56.xml"/><Relationship Id="rId10" Type="http://schemas.openxmlformats.org/officeDocument/2006/relationships/customXml" Target="../ink/ink47.xml"/><Relationship Id="rId19" Type="http://schemas.openxmlformats.org/officeDocument/2006/relationships/image" Target="../media/image92.emf"/><Relationship Id="rId4" Type="http://schemas.openxmlformats.org/officeDocument/2006/relationships/tags" Target="../tags/tag1747.xml"/><Relationship Id="rId9" Type="http://schemas.openxmlformats.org/officeDocument/2006/relationships/image" Target="../media/image87.emf"/><Relationship Id="rId14" Type="http://schemas.openxmlformats.org/officeDocument/2006/relationships/customXml" Target="../ink/ink49.xml"/><Relationship Id="rId22" Type="http://schemas.openxmlformats.org/officeDocument/2006/relationships/customXml" Target="../ink/ink53.xml"/><Relationship Id="rId27" Type="http://schemas.openxmlformats.org/officeDocument/2006/relationships/image" Target="../media/image96.emf"/></Relationships>
</file>

<file path=ppt/slides/_rels/slide107.xml.rels><?xml version="1.0" encoding="UTF-8" standalone="yes"?>
<Relationships xmlns="http://schemas.openxmlformats.org/package/2006/relationships"><Relationship Id="rId8" Type="http://schemas.openxmlformats.org/officeDocument/2006/relationships/tags" Target="../tags/tag1755.xml"/><Relationship Id="rId13" Type="http://schemas.openxmlformats.org/officeDocument/2006/relationships/tags" Target="../tags/tag1760.xml"/><Relationship Id="rId18" Type="http://schemas.openxmlformats.org/officeDocument/2006/relationships/tags" Target="../tags/tag1765.xml"/><Relationship Id="rId26" Type="http://schemas.openxmlformats.org/officeDocument/2006/relationships/notesSlide" Target="../notesSlides/notesSlide80.xml"/><Relationship Id="rId3" Type="http://schemas.openxmlformats.org/officeDocument/2006/relationships/tags" Target="../tags/tag1750.xml"/><Relationship Id="rId21" Type="http://schemas.openxmlformats.org/officeDocument/2006/relationships/tags" Target="../tags/tag1768.xml"/><Relationship Id="rId7" Type="http://schemas.openxmlformats.org/officeDocument/2006/relationships/tags" Target="../tags/tag1754.xml"/><Relationship Id="rId12" Type="http://schemas.openxmlformats.org/officeDocument/2006/relationships/tags" Target="../tags/tag1759.xml"/><Relationship Id="rId17" Type="http://schemas.openxmlformats.org/officeDocument/2006/relationships/tags" Target="../tags/tag1764.xml"/><Relationship Id="rId25" Type="http://schemas.openxmlformats.org/officeDocument/2006/relationships/slideLayout" Target="../slideLayouts/slideLayout7.xml"/><Relationship Id="rId2" Type="http://schemas.openxmlformats.org/officeDocument/2006/relationships/tags" Target="../tags/tag1749.xml"/><Relationship Id="rId16" Type="http://schemas.openxmlformats.org/officeDocument/2006/relationships/tags" Target="../tags/tag1763.xml"/><Relationship Id="rId20" Type="http://schemas.openxmlformats.org/officeDocument/2006/relationships/tags" Target="../tags/tag1767.xml"/><Relationship Id="rId1" Type="http://schemas.openxmlformats.org/officeDocument/2006/relationships/tags" Target="../tags/tag1748.xml"/><Relationship Id="rId6" Type="http://schemas.openxmlformats.org/officeDocument/2006/relationships/tags" Target="../tags/tag1753.xml"/><Relationship Id="rId11" Type="http://schemas.openxmlformats.org/officeDocument/2006/relationships/tags" Target="../tags/tag1758.xml"/><Relationship Id="rId24" Type="http://schemas.openxmlformats.org/officeDocument/2006/relationships/tags" Target="../tags/tag1771.xml"/><Relationship Id="rId5" Type="http://schemas.openxmlformats.org/officeDocument/2006/relationships/tags" Target="../tags/tag1752.xml"/><Relationship Id="rId15" Type="http://schemas.openxmlformats.org/officeDocument/2006/relationships/tags" Target="../tags/tag1762.xml"/><Relationship Id="rId23" Type="http://schemas.openxmlformats.org/officeDocument/2006/relationships/tags" Target="../tags/tag1770.xml"/><Relationship Id="rId10" Type="http://schemas.openxmlformats.org/officeDocument/2006/relationships/tags" Target="../tags/tag1757.xml"/><Relationship Id="rId19" Type="http://schemas.openxmlformats.org/officeDocument/2006/relationships/tags" Target="../tags/tag1766.xml"/><Relationship Id="rId4" Type="http://schemas.openxmlformats.org/officeDocument/2006/relationships/tags" Target="../tags/tag1751.xml"/><Relationship Id="rId9" Type="http://schemas.openxmlformats.org/officeDocument/2006/relationships/tags" Target="../tags/tag1756.xml"/><Relationship Id="rId14" Type="http://schemas.openxmlformats.org/officeDocument/2006/relationships/tags" Target="../tags/tag1761.xml"/><Relationship Id="rId22" Type="http://schemas.openxmlformats.org/officeDocument/2006/relationships/tags" Target="../tags/tag1769.xml"/></Relationships>
</file>

<file path=ppt/slides/_rels/slide108.xml.rels><?xml version="1.0" encoding="UTF-8" standalone="yes"?>
<Relationships xmlns="http://schemas.openxmlformats.org/package/2006/relationships"><Relationship Id="rId8" Type="http://schemas.openxmlformats.org/officeDocument/2006/relationships/tags" Target="../tags/tag1779.xml"/><Relationship Id="rId13" Type="http://schemas.openxmlformats.org/officeDocument/2006/relationships/tags" Target="../tags/tag1784.xml"/><Relationship Id="rId18" Type="http://schemas.openxmlformats.org/officeDocument/2006/relationships/tags" Target="../tags/tag1789.xml"/><Relationship Id="rId26" Type="http://schemas.openxmlformats.org/officeDocument/2006/relationships/customXml" Target="../ink/ink57.xml"/><Relationship Id="rId3" Type="http://schemas.openxmlformats.org/officeDocument/2006/relationships/tags" Target="../tags/tag1774.xml"/><Relationship Id="rId21" Type="http://schemas.openxmlformats.org/officeDocument/2006/relationships/tags" Target="../tags/tag1792.xml"/><Relationship Id="rId7" Type="http://schemas.openxmlformats.org/officeDocument/2006/relationships/tags" Target="../tags/tag1778.xml"/><Relationship Id="rId12" Type="http://schemas.openxmlformats.org/officeDocument/2006/relationships/tags" Target="../tags/tag1783.xml"/><Relationship Id="rId17" Type="http://schemas.openxmlformats.org/officeDocument/2006/relationships/tags" Target="../tags/tag1788.xml"/><Relationship Id="rId25" Type="http://schemas.openxmlformats.org/officeDocument/2006/relationships/notesSlide" Target="../notesSlides/notesSlide81.xml"/><Relationship Id="rId2" Type="http://schemas.openxmlformats.org/officeDocument/2006/relationships/tags" Target="../tags/tag1773.xml"/><Relationship Id="rId16" Type="http://schemas.openxmlformats.org/officeDocument/2006/relationships/tags" Target="../tags/tag1787.xml"/><Relationship Id="rId20" Type="http://schemas.openxmlformats.org/officeDocument/2006/relationships/tags" Target="../tags/tag1791.xml"/><Relationship Id="rId29" Type="http://schemas.openxmlformats.org/officeDocument/2006/relationships/image" Target="../media/image99.emf"/><Relationship Id="rId1" Type="http://schemas.openxmlformats.org/officeDocument/2006/relationships/tags" Target="../tags/tag1772.xml"/><Relationship Id="rId6" Type="http://schemas.openxmlformats.org/officeDocument/2006/relationships/tags" Target="../tags/tag1777.xml"/><Relationship Id="rId11" Type="http://schemas.openxmlformats.org/officeDocument/2006/relationships/tags" Target="../tags/tag1782.xml"/><Relationship Id="rId24" Type="http://schemas.openxmlformats.org/officeDocument/2006/relationships/slideLayout" Target="../slideLayouts/slideLayout7.xml"/><Relationship Id="rId5" Type="http://schemas.openxmlformats.org/officeDocument/2006/relationships/tags" Target="../tags/tag1776.xml"/><Relationship Id="rId15" Type="http://schemas.openxmlformats.org/officeDocument/2006/relationships/tags" Target="../tags/tag1786.xml"/><Relationship Id="rId23" Type="http://schemas.openxmlformats.org/officeDocument/2006/relationships/tags" Target="../tags/tag1794.xml"/><Relationship Id="rId28" Type="http://schemas.openxmlformats.org/officeDocument/2006/relationships/customXml" Target="../ink/ink58.xml"/><Relationship Id="rId10" Type="http://schemas.openxmlformats.org/officeDocument/2006/relationships/tags" Target="../tags/tag1781.xml"/><Relationship Id="rId19" Type="http://schemas.openxmlformats.org/officeDocument/2006/relationships/tags" Target="../tags/tag1790.xml"/><Relationship Id="rId4" Type="http://schemas.openxmlformats.org/officeDocument/2006/relationships/tags" Target="../tags/tag1775.xml"/><Relationship Id="rId9" Type="http://schemas.openxmlformats.org/officeDocument/2006/relationships/tags" Target="../tags/tag1780.xml"/><Relationship Id="rId14" Type="http://schemas.openxmlformats.org/officeDocument/2006/relationships/tags" Target="../tags/tag1785.xml"/><Relationship Id="rId22" Type="http://schemas.openxmlformats.org/officeDocument/2006/relationships/tags" Target="../tags/tag1793.xml"/><Relationship Id="rId27" Type="http://schemas.openxmlformats.org/officeDocument/2006/relationships/image" Target="../media/image98.emf"/></Relationships>
</file>

<file path=ppt/slides/_rels/slide109.xml.rels><?xml version="1.0" encoding="UTF-8" standalone="yes"?>
<Relationships xmlns="http://schemas.openxmlformats.org/package/2006/relationships"><Relationship Id="rId8" Type="http://schemas.openxmlformats.org/officeDocument/2006/relationships/tags" Target="../tags/tag1802.xml"/><Relationship Id="rId13" Type="http://schemas.openxmlformats.org/officeDocument/2006/relationships/tags" Target="../tags/tag1807.xml"/><Relationship Id="rId18" Type="http://schemas.openxmlformats.org/officeDocument/2006/relationships/tags" Target="../tags/tag1812.xml"/><Relationship Id="rId26" Type="http://schemas.openxmlformats.org/officeDocument/2006/relationships/tags" Target="../tags/tag1820.xml"/><Relationship Id="rId39" Type="http://schemas.openxmlformats.org/officeDocument/2006/relationships/customXml" Target="../ink/ink64.xml"/><Relationship Id="rId3" Type="http://schemas.openxmlformats.org/officeDocument/2006/relationships/tags" Target="../tags/tag1797.xml"/><Relationship Id="rId21" Type="http://schemas.openxmlformats.org/officeDocument/2006/relationships/tags" Target="../tags/tag1815.xml"/><Relationship Id="rId34" Type="http://schemas.openxmlformats.org/officeDocument/2006/relationships/image" Target="../media/image102.emf"/><Relationship Id="rId7" Type="http://schemas.openxmlformats.org/officeDocument/2006/relationships/tags" Target="../tags/tag1801.xml"/><Relationship Id="rId12" Type="http://schemas.openxmlformats.org/officeDocument/2006/relationships/tags" Target="../tags/tag1806.xml"/><Relationship Id="rId17" Type="http://schemas.openxmlformats.org/officeDocument/2006/relationships/tags" Target="../tags/tag1811.xml"/><Relationship Id="rId25" Type="http://schemas.openxmlformats.org/officeDocument/2006/relationships/tags" Target="../tags/tag1819.xml"/><Relationship Id="rId33" Type="http://schemas.openxmlformats.org/officeDocument/2006/relationships/customXml" Target="../ink/ink61.xml"/><Relationship Id="rId38" Type="http://schemas.openxmlformats.org/officeDocument/2006/relationships/image" Target="../media/image104.emf"/><Relationship Id="rId2" Type="http://schemas.openxmlformats.org/officeDocument/2006/relationships/tags" Target="../tags/tag1796.xml"/><Relationship Id="rId16" Type="http://schemas.openxmlformats.org/officeDocument/2006/relationships/tags" Target="../tags/tag1810.xml"/><Relationship Id="rId20" Type="http://schemas.openxmlformats.org/officeDocument/2006/relationships/tags" Target="../tags/tag1814.xml"/><Relationship Id="rId29" Type="http://schemas.openxmlformats.org/officeDocument/2006/relationships/customXml" Target="../ink/ink59.xml"/><Relationship Id="rId1" Type="http://schemas.openxmlformats.org/officeDocument/2006/relationships/tags" Target="../tags/tag1795.xml"/><Relationship Id="rId6" Type="http://schemas.openxmlformats.org/officeDocument/2006/relationships/tags" Target="../tags/tag1800.xml"/><Relationship Id="rId11" Type="http://schemas.openxmlformats.org/officeDocument/2006/relationships/tags" Target="../tags/tag1805.xml"/><Relationship Id="rId24" Type="http://schemas.openxmlformats.org/officeDocument/2006/relationships/tags" Target="../tags/tag1818.xml"/><Relationship Id="rId32" Type="http://schemas.openxmlformats.org/officeDocument/2006/relationships/image" Target="../media/image101.emf"/><Relationship Id="rId37" Type="http://schemas.openxmlformats.org/officeDocument/2006/relationships/customXml" Target="../ink/ink63.xml"/><Relationship Id="rId40" Type="http://schemas.openxmlformats.org/officeDocument/2006/relationships/image" Target="../media/image105.emf"/><Relationship Id="rId5" Type="http://schemas.openxmlformats.org/officeDocument/2006/relationships/tags" Target="../tags/tag1799.xml"/><Relationship Id="rId15" Type="http://schemas.openxmlformats.org/officeDocument/2006/relationships/tags" Target="../tags/tag1809.xml"/><Relationship Id="rId23" Type="http://schemas.openxmlformats.org/officeDocument/2006/relationships/tags" Target="../tags/tag1817.xml"/><Relationship Id="rId28" Type="http://schemas.openxmlformats.org/officeDocument/2006/relationships/notesSlide" Target="../notesSlides/notesSlide82.xml"/><Relationship Id="rId36" Type="http://schemas.openxmlformats.org/officeDocument/2006/relationships/image" Target="../media/image103.emf"/><Relationship Id="rId10" Type="http://schemas.openxmlformats.org/officeDocument/2006/relationships/tags" Target="../tags/tag1804.xml"/><Relationship Id="rId19" Type="http://schemas.openxmlformats.org/officeDocument/2006/relationships/tags" Target="../tags/tag1813.xml"/><Relationship Id="rId31" Type="http://schemas.openxmlformats.org/officeDocument/2006/relationships/customXml" Target="../ink/ink60.xml"/><Relationship Id="rId4" Type="http://schemas.openxmlformats.org/officeDocument/2006/relationships/tags" Target="../tags/tag1798.xml"/><Relationship Id="rId9" Type="http://schemas.openxmlformats.org/officeDocument/2006/relationships/tags" Target="../tags/tag1803.xml"/><Relationship Id="rId14" Type="http://schemas.openxmlformats.org/officeDocument/2006/relationships/tags" Target="../tags/tag1808.xml"/><Relationship Id="rId22" Type="http://schemas.openxmlformats.org/officeDocument/2006/relationships/tags" Target="../tags/tag1816.xml"/><Relationship Id="rId27" Type="http://schemas.openxmlformats.org/officeDocument/2006/relationships/slideLayout" Target="../slideLayouts/slideLayout7.xml"/><Relationship Id="rId30" Type="http://schemas.openxmlformats.org/officeDocument/2006/relationships/image" Target="../media/image100.emf"/><Relationship Id="rId35" Type="http://schemas.openxmlformats.org/officeDocument/2006/relationships/customXml" Target="../ink/ink6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8" Type="http://schemas.openxmlformats.org/officeDocument/2006/relationships/tags" Target="../tags/tag1828.xml"/><Relationship Id="rId3" Type="http://schemas.openxmlformats.org/officeDocument/2006/relationships/tags" Target="../tags/tag1823.xml"/><Relationship Id="rId7" Type="http://schemas.openxmlformats.org/officeDocument/2006/relationships/tags" Target="../tags/tag1827.xml"/><Relationship Id="rId2" Type="http://schemas.openxmlformats.org/officeDocument/2006/relationships/tags" Target="../tags/tag1822.xml"/><Relationship Id="rId1" Type="http://schemas.openxmlformats.org/officeDocument/2006/relationships/tags" Target="../tags/tag1821.xml"/><Relationship Id="rId6" Type="http://schemas.openxmlformats.org/officeDocument/2006/relationships/tags" Target="../tags/tag1826.xml"/><Relationship Id="rId11" Type="http://schemas.openxmlformats.org/officeDocument/2006/relationships/image" Target="../media/image66.png"/><Relationship Id="rId5" Type="http://schemas.openxmlformats.org/officeDocument/2006/relationships/tags" Target="../tags/tag1825.xml"/><Relationship Id="rId10" Type="http://schemas.openxmlformats.org/officeDocument/2006/relationships/image" Target="../media/image65.png"/><Relationship Id="rId4" Type="http://schemas.openxmlformats.org/officeDocument/2006/relationships/tags" Target="../tags/tag1824.xml"/><Relationship Id="rId9"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3" Type="http://schemas.openxmlformats.org/officeDocument/2006/relationships/tags" Target="../tags/tag1841.xml"/><Relationship Id="rId18" Type="http://schemas.openxmlformats.org/officeDocument/2006/relationships/tags" Target="../tags/tag1846.xml"/><Relationship Id="rId26" Type="http://schemas.openxmlformats.org/officeDocument/2006/relationships/tags" Target="../tags/tag1854.xml"/><Relationship Id="rId39" Type="http://schemas.openxmlformats.org/officeDocument/2006/relationships/tags" Target="../tags/tag1867.xml"/><Relationship Id="rId21" Type="http://schemas.openxmlformats.org/officeDocument/2006/relationships/tags" Target="../tags/tag1849.xml"/><Relationship Id="rId34" Type="http://schemas.openxmlformats.org/officeDocument/2006/relationships/tags" Target="../tags/tag1862.xml"/><Relationship Id="rId42" Type="http://schemas.openxmlformats.org/officeDocument/2006/relationships/tags" Target="../tags/tag1870.xml"/><Relationship Id="rId47" Type="http://schemas.openxmlformats.org/officeDocument/2006/relationships/tags" Target="../tags/tag1875.xml"/><Relationship Id="rId50" Type="http://schemas.openxmlformats.org/officeDocument/2006/relationships/tags" Target="../tags/tag1878.xml"/><Relationship Id="rId55" Type="http://schemas.openxmlformats.org/officeDocument/2006/relationships/slideLayout" Target="../slideLayouts/slideLayout7.xml"/><Relationship Id="rId7" Type="http://schemas.openxmlformats.org/officeDocument/2006/relationships/tags" Target="../tags/tag1835.xml"/><Relationship Id="rId12" Type="http://schemas.openxmlformats.org/officeDocument/2006/relationships/tags" Target="../tags/tag1840.xml"/><Relationship Id="rId17" Type="http://schemas.openxmlformats.org/officeDocument/2006/relationships/tags" Target="../tags/tag1845.xml"/><Relationship Id="rId25" Type="http://schemas.openxmlformats.org/officeDocument/2006/relationships/tags" Target="../tags/tag1853.xml"/><Relationship Id="rId33" Type="http://schemas.openxmlformats.org/officeDocument/2006/relationships/tags" Target="../tags/tag1861.xml"/><Relationship Id="rId38" Type="http://schemas.openxmlformats.org/officeDocument/2006/relationships/tags" Target="../tags/tag1866.xml"/><Relationship Id="rId46" Type="http://schemas.openxmlformats.org/officeDocument/2006/relationships/tags" Target="../tags/tag1874.xml"/><Relationship Id="rId2" Type="http://schemas.openxmlformats.org/officeDocument/2006/relationships/tags" Target="../tags/tag1830.xml"/><Relationship Id="rId16" Type="http://schemas.openxmlformats.org/officeDocument/2006/relationships/tags" Target="../tags/tag1844.xml"/><Relationship Id="rId20" Type="http://schemas.openxmlformats.org/officeDocument/2006/relationships/tags" Target="../tags/tag1848.xml"/><Relationship Id="rId29" Type="http://schemas.openxmlformats.org/officeDocument/2006/relationships/tags" Target="../tags/tag1857.xml"/><Relationship Id="rId41" Type="http://schemas.openxmlformats.org/officeDocument/2006/relationships/tags" Target="../tags/tag1869.xml"/><Relationship Id="rId54" Type="http://schemas.openxmlformats.org/officeDocument/2006/relationships/tags" Target="../tags/tag1882.xml"/><Relationship Id="rId1" Type="http://schemas.openxmlformats.org/officeDocument/2006/relationships/tags" Target="../tags/tag1829.xml"/><Relationship Id="rId6" Type="http://schemas.openxmlformats.org/officeDocument/2006/relationships/tags" Target="../tags/tag1834.xml"/><Relationship Id="rId11" Type="http://schemas.openxmlformats.org/officeDocument/2006/relationships/tags" Target="../tags/tag1839.xml"/><Relationship Id="rId24" Type="http://schemas.openxmlformats.org/officeDocument/2006/relationships/tags" Target="../tags/tag1852.xml"/><Relationship Id="rId32" Type="http://schemas.openxmlformats.org/officeDocument/2006/relationships/tags" Target="../tags/tag1860.xml"/><Relationship Id="rId37" Type="http://schemas.openxmlformats.org/officeDocument/2006/relationships/tags" Target="../tags/tag1865.xml"/><Relationship Id="rId40" Type="http://schemas.openxmlformats.org/officeDocument/2006/relationships/tags" Target="../tags/tag1868.xml"/><Relationship Id="rId45" Type="http://schemas.openxmlformats.org/officeDocument/2006/relationships/tags" Target="../tags/tag1873.xml"/><Relationship Id="rId53" Type="http://schemas.openxmlformats.org/officeDocument/2006/relationships/tags" Target="../tags/tag1881.xml"/><Relationship Id="rId5" Type="http://schemas.openxmlformats.org/officeDocument/2006/relationships/tags" Target="../tags/tag1833.xml"/><Relationship Id="rId15" Type="http://schemas.openxmlformats.org/officeDocument/2006/relationships/tags" Target="../tags/tag1843.xml"/><Relationship Id="rId23" Type="http://schemas.openxmlformats.org/officeDocument/2006/relationships/tags" Target="../tags/tag1851.xml"/><Relationship Id="rId28" Type="http://schemas.openxmlformats.org/officeDocument/2006/relationships/tags" Target="../tags/tag1856.xml"/><Relationship Id="rId36" Type="http://schemas.openxmlformats.org/officeDocument/2006/relationships/tags" Target="../tags/tag1864.xml"/><Relationship Id="rId49" Type="http://schemas.openxmlformats.org/officeDocument/2006/relationships/tags" Target="../tags/tag1877.xml"/><Relationship Id="rId10" Type="http://schemas.openxmlformats.org/officeDocument/2006/relationships/tags" Target="../tags/tag1838.xml"/><Relationship Id="rId19" Type="http://schemas.openxmlformats.org/officeDocument/2006/relationships/tags" Target="../tags/tag1847.xml"/><Relationship Id="rId31" Type="http://schemas.openxmlformats.org/officeDocument/2006/relationships/tags" Target="../tags/tag1859.xml"/><Relationship Id="rId44" Type="http://schemas.openxmlformats.org/officeDocument/2006/relationships/tags" Target="../tags/tag1872.xml"/><Relationship Id="rId52" Type="http://schemas.openxmlformats.org/officeDocument/2006/relationships/tags" Target="../tags/tag1880.xml"/><Relationship Id="rId4" Type="http://schemas.openxmlformats.org/officeDocument/2006/relationships/tags" Target="../tags/tag1832.xml"/><Relationship Id="rId9" Type="http://schemas.openxmlformats.org/officeDocument/2006/relationships/tags" Target="../tags/tag1837.xml"/><Relationship Id="rId14" Type="http://schemas.openxmlformats.org/officeDocument/2006/relationships/tags" Target="../tags/tag1842.xml"/><Relationship Id="rId22" Type="http://schemas.openxmlformats.org/officeDocument/2006/relationships/tags" Target="../tags/tag1850.xml"/><Relationship Id="rId27" Type="http://schemas.openxmlformats.org/officeDocument/2006/relationships/tags" Target="../tags/tag1855.xml"/><Relationship Id="rId30" Type="http://schemas.openxmlformats.org/officeDocument/2006/relationships/tags" Target="../tags/tag1858.xml"/><Relationship Id="rId35" Type="http://schemas.openxmlformats.org/officeDocument/2006/relationships/tags" Target="../tags/tag1863.xml"/><Relationship Id="rId43" Type="http://schemas.openxmlformats.org/officeDocument/2006/relationships/tags" Target="../tags/tag1871.xml"/><Relationship Id="rId48" Type="http://schemas.openxmlformats.org/officeDocument/2006/relationships/tags" Target="../tags/tag1876.xml"/><Relationship Id="rId56" Type="http://schemas.openxmlformats.org/officeDocument/2006/relationships/notesSlide" Target="../notesSlides/notesSlide83.xml"/><Relationship Id="rId8" Type="http://schemas.openxmlformats.org/officeDocument/2006/relationships/tags" Target="../tags/tag1836.xml"/><Relationship Id="rId51" Type="http://schemas.openxmlformats.org/officeDocument/2006/relationships/tags" Target="../tags/tag1879.xml"/><Relationship Id="rId3" Type="http://schemas.openxmlformats.org/officeDocument/2006/relationships/tags" Target="../tags/tag1831.xml"/></Relationships>
</file>

<file path=ppt/slides/_rels/slide112.xml.rels><?xml version="1.0" encoding="UTF-8" standalone="yes"?>
<Relationships xmlns="http://schemas.openxmlformats.org/package/2006/relationships"><Relationship Id="rId13" Type="http://schemas.openxmlformats.org/officeDocument/2006/relationships/tags" Target="../tags/tag1895.xml"/><Relationship Id="rId18" Type="http://schemas.openxmlformats.org/officeDocument/2006/relationships/tags" Target="../tags/tag1900.xml"/><Relationship Id="rId26" Type="http://schemas.openxmlformats.org/officeDocument/2006/relationships/tags" Target="../tags/tag1908.xml"/><Relationship Id="rId39" Type="http://schemas.openxmlformats.org/officeDocument/2006/relationships/tags" Target="../tags/tag1921.xml"/><Relationship Id="rId21" Type="http://schemas.openxmlformats.org/officeDocument/2006/relationships/tags" Target="../tags/tag1903.xml"/><Relationship Id="rId34" Type="http://schemas.openxmlformats.org/officeDocument/2006/relationships/tags" Target="../tags/tag1916.xml"/><Relationship Id="rId42" Type="http://schemas.openxmlformats.org/officeDocument/2006/relationships/tags" Target="../tags/tag1924.xml"/><Relationship Id="rId47" Type="http://schemas.openxmlformats.org/officeDocument/2006/relationships/tags" Target="../tags/tag1929.xml"/><Relationship Id="rId50" Type="http://schemas.openxmlformats.org/officeDocument/2006/relationships/tags" Target="../tags/tag1932.xml"/><Relationship Id="rId55" Type="http://schemas.openxmlformats.org/officeDocument/2006/relationships/image" Target="../media/image108.emf"/><Relationship Id="rId63" Type="http://schemas.openxmlformats.org/officeDocument/2006/relationships/image" Target="../media/image112.emf"/><Relationship Id="rId7" Type="http://schemas.openxmlformats.org/officeDocument/2006/relationships/tags" Target="../tags/tag1889.xml"/><Relationship Id="rId2" Type="http://schemas.openxmlformats.org/officeDocument/2006/relationships/tags" Target="../tags/tag1884.xml"/><Relationship Id="rId16" Type="http://schemas.openxmlformats.org/officeDocument/2006/relationships/tags" Target="../tags/tag1898.xml"/><Relationship Id="rId20" Type="http://schemas.openxmlformats.org/officeDocument/2006/relationships/tags" Target="../tags/tag1902.xml"/><Relationship Id="rId29" Type="http://schemas.openxmlformats.org/officeDocument/2006/relationships/tags" Target="../tags/tag1911.xml"/><Relationship Id="rId41" Type="http://schemas.openxmlformats.org/officeDocument/2006/relationships/tags" Target="../tags/tag1923.xml"/><Relationship Id="rId54" Type="http://schemas.openxmlformats.org/officeDocument/2006/relationships/customXml" Target="../ink/ink65.xml"/><Relationship Id="rId62" Type="http://schemas.openxmlformats.org/officeDocument/2006/relationships/customXml" Target="../ink/ink69.xml"/><Relationship Id="rId1" Type="http://schemas.openxmlformats.org/officeDocument/2006/relationships/tags" Target="../tags/tag1883.xml"/><Relationship Id="rId6" Type="http://schemas.openxmlformats.org/officeDocument/2006/relationships/tags" Target="../tags/tag1888.xml"/><Relationship Id="rId11" Type="http://schemas.openxmlformats.org/officeDocument/2006/relationships/tags" Target="../tags/tag1893.xml"/><Relationship Id="rId24" Type="http://schemas.openxmlformats.org/officeDocument/2006/relationships/tags" Target="../tags/tag1906.xml"/><Relationship Id="rId32" Type="http://schemas.openxmlformats.org/officeDocument/2006/relationships/tags" Target="../tags/tag1914.xml"/><Relationship Id="rId37" Type="http://schemas.openxmlformats.org/officeDocument/2006/relationships/tags" Target="../tags/tag1919.xml"/><Relationship Id="rId40" Type="http://schemas.openxmlformats.org/officeDocument/2006/relationships/tags" Target="../tags/tag1922.xml"/><Relationship Id="rId45" Type="http://schemas.openxmlformats.org/officeDocument/2006/relationships/tags" Target="../tags/tag1927.xml"/><Relationship Id="rId53" Type="http://schemas.openxmlformats.org/officeDocument/2006/relationships/notesSlide" Target="../notesSlides/notesSlide84.xml"/><Relationship Id="rId58" Type="http://schemas.openxmlformats.org/officeDocument/2006/relationships/customXml" Target="../ink/ink67.xml"/><Relationship Id="rId5" Type="http://schemas.openxmlformats.org/officeDocument/2006/relationships/tags" Target="../tags/tag1887.xml"/><Relationship Id="rId15" Type="http://schemas.openxmlformats.org/officeDocument/2006/relationships/tags" Target="../tags/tag1897.xml"/><Relationship Id="rId23" Type="http://schemas.openxmlformats.org/officeDocument/2006/relationships/tags" Target="../tags/tag1905.xml"/><Relationship Id="rId28" Type="http://schemas.openxmlformats.org/officeDocument/2006/relationships/tags" Target="../tags/tag1910.xml"/><Relationship Id="rId36" Type="http://schemas.openxmlformats.org/officeDocument/2006/relationships/tags" Target="../tags/tag1918.xml"/><Relationship Id="rId49" Type="http://schemas.openxmlformats.org/officeDocument/2006/relationships/tags" Target="../tags/tag1931.xml"/><Relationship Id="rId57" Type="http://schemas.openxmlformats.org/officeDocument/2006/relationships/image" Target="../media/image109.emf"/><Relationship Id="rId61" Type="http://schemas.openxmlformats.org/officeDocument/2006/relationships/image" Target="../media/image111.emf"/><Relationship Id="rId10" Type="http://schemas.openxmlformats.org/officeDocument/2006/relationships/tags" Target="../tags/tag1892.xml"/><Relationship Id="rId19" Type="http://schemas.openxmlformats.org/officeDocument/2006/relationships/tags" Target="../tags/tag1901.xml"/><Relationship Id="rId31" Type="http://schemas.openxmlformats.org/officeDocument/2006/relationships/tags" Target="../tags/tag1913.xml"/><Relationship Id="rId44" Type="http://schemas.openxmlformats.org/officeDocument/2006/relationships/tags" Target="../tags/tag1926.xml"/><Relationship Id="rId52" Type="http://schemas.openxmlformats.org/officeDocument/2006/relationships/slideLayout" Target="../slideLayouts/slideLayout7.xml"/><Relationship Id="rId60" Type="http://schemas.openxmlformats.org/officeDocument/2006/relationships/customXml" Target="../ink/ink68.xml"/><Relationship Id="rId4" Type="http://schemas.openxmlformats.org/officeDocument/2006/relationships/tags" Target="../tags/tag1886.xml"/><Relationship Id="rId9" Type="http://schemas.openxmlformats.org/officeDocument/2006/relationships/tags" Target="../tags/tag1891.xml"/><Relationship Id="rId14" Type="http://schemas.openxmlformats.org/officeDocument/2006/relationships/tags" Target="../tags/tag1896.xml"/><Relationship Id="rId22" Type="http://schemas.openxmlformats.org/officeDocument/2006/relationships/tags" Target="../tags/tag1904.xml"/><Relationship Id="rId27" Type="http://schemas.openxmlformats.org/officeDocument/2006/relationships/tags" Target="../tags/tag1909.xml"/><Relationship Id="rId30" Type="http://schemas.openxmlformats.org/officeDocument/2006/relationships/tags" Target="../tags/tag1912.xml"/><Relationship Id="rId35" Type="http://schemas.openxmlformats.org/officeDocument/2006/relationships/tags" Target="../tags/tag1917.xml"/><Relationship Id="rId43" Type="http://schemas.openxmlformats.org/officeDocument/2006/relationships/tags" Target="../tags/tag1925.xml"/><Relationship Id="rId48" Type="http://schemas.openxmlformats.org/officeDocument/2006/relationships/tags" Target="../tags/tag1930.xml"/><Relationship Id="rId56" Type="http://schemas.openxmlformats.org/officeDocument/2006/relationships/customXml" Target="../ink/ink66.xml"/><Relationship Id="rId8" Type="http://schemas.openxmlformats.org/officeDocument/2006/relationships/tags" Target="../tags/tag1890.xml"/><Relationship Id="rId51" Type="http://schemas.openxmlformats.org/officeDocument/2006/relationships/tags" Target="../tags/tag1933.xml"/><Relationship Id="rId3" Type="http://schemas.openxmlformats.org/officeDocument/2006/relationships/tags" Target="../tags/tag1885.xml"/><Relationship Id="rId12" Type="http://schemas.openxmlformats.org/officeDocument/2006/relationships/tags" Target="../tags/tag1894.xml"/><Relationship Id="rId17" Type="http://schemas.openxmlformats.org/officeDocument/2006/relationships/tags" Target="../tags/tag1899.xml"/><Relationship Id="rId25" Type="http://schemas.openxmlformats.org/officeDocument/2006/relationships/tags" Target="../tags/tag1907.xml"/><Relationship Id="rId33" Type="http://schemas.openxmlformats.org/officeDocument/2006/relationships/tags" Target="../tags/tag1915.xml"/><Relationship Id="rId38" Type="http://schemas.openxmlformats.org/officeDocument/2006/relationships/tags" Target="../tags/tag1920.xml"/><Relationship Id="rId46" Type="http://schemas.openxmlformats.org/officeDocument/2006/relationships/tags" Target="../tags/tag1928.xml"/><Relationship Id="rId59" Type="http://schemas.openxmlformats.org/officeDocument/2006/relationships/image" Target="../media/image110.emf"/></Relationships>
</file>

<file path=ppt/slides/_rels/slide113.xml.rels><?xml version="1.0" encoding="UTF-8" standalone="yes"?>
<Relationships xmlns="http://schemas.openxmlformats.org/package/2006/relationships"><Relationship Id="rId13" Type="http://schemas.openxmlformats.org/officeDocument/2006/relationships/tags" Target="../tags/tag1946.xml"/><Relationship Id="rId18" Type="http://schemas.openxmlformats.org/officeDocument/2006/relationships/tags" Target="../tags/tag1951.xml"/><Relationship Id="rId26" Type="http://schemas.openxmlformats.org/officeDocument/2006/relationships/tags" Target="../tags/tag1959.xml"/><Relationship Id="rId39" Type="http://schemas.openxmlformats.org/officeDocument/2006/relationships/tags" Target="../tags/tag1972.xml"/><Relationship Id="rId21" Type="http://schemas.openxmlformats.org/officeDocument/2006/relationships/tags" Target="../tags/tag1954.xml"/><Relationship Id="rId34" Type="http://schemas.openxmlformats.org/officeDocument/2006/relationships/tags" Target="../tags/tag1967.xml"/><Relationship Id="rId42" Type="http://schemas.openxmlformats.org/officeDocument/2006/relationships/tags" Target="../tags/tag1975.xml"/><Relationship Id="rId47" Type="http://schemas.openxmlformats.org/officeDocument/2006/relationships/tags" Target="../tags/tag1980.xml"/><Relationship Id="rId50" Type="http://schemas.openxmlformats.org/officeDocument/2006/relationships/tags" Target="../tags/tag1983.xml"/><Relationship Id="rId55" Type="http://schemas.openxmlformats.org/officeDocument/2006/relationships/tags" Target="../tags/tag1988.xml"/><Relationship Id="rId63" Type="http://schemas.openxmlformats.org/officeDocument/2006/relationships/tags" Target="../tags/tag1996.xml"/><Relationship Id="rId68" Type="http://schemas.openxmlformats.org/officeDocument/2006/relationships/tags" Target="../tags/tag2001.xml"/><Relationship Id="rId76" Type="http://schemas.openxmlformats.org/officeDocument/2006/relationships/tags" Target="../tags/tag2009.xml"/><Relationship Id="rId84" Type="http://schemas.openxmlformats.org/officeDocument/2006/relationships/customXml" Target="../ink/ink71.xml"/><Relationship Id="rId89" Type="http://schemas.openxmlformats.org/officeDocument/2006/relationships/image" Target="../media/image116.emf"/><Relationship Id="rId7" Type="http://schemas.openxmlformats.org/officeDocument/2006/relationships/tags" Target="../tags/tag1940.xml"/><Relationship Id="rId71" Type="http://schemas.openxmlformats.org/officeDocument/2006/relationships/tags" Target="../tags/tag2004.xml"/><Relationship Id="rId2" Type="http://schemas.openxmlformats.org/officeDocument/2006/relationships/tags" Target="../tags/tag1935.xml"/><Relationship Id="rId16" Type="http://schemas.openxmlformats.org/officeDocument/2006/relationships/tags" Target="../tags/tag1949.xml"/><Relationship Id="rId29" Type="http://schemas.openxmlformats.org/officeDocument/2006/relationships/tags" Target="../tags/tag1962.xml"/><Relationship Id="rId11" Type="http://schemas.openxmlformats.org/officeDocument/2006/relationships/tags" Target="../tags/tag1944.xml"/><Relationship Id="rId24" Type="http://schemas.openxmlformats.org/officeDocument/2006/relationships/tags" Target="../tags/tag1957.xml"/><Relationship Id="rId32" Type="http://schemas.openxmlformats.org/officeDocument/2006/relationships/tags" Target="../tags/tag1965.xml"/><Relationship Id="rId37" Type="http://schemas.openxmlformats.org/officeDocument/2006/relationships/tags" Target="../tags/tag1970.xml"/><Relationship Id="rId40" Type="http://schemas.openxmlformats.org/officeDocument/2006/relationships/tags" Target="../tags/tag1973.xml"/><Relationship Id="rId45" Type="http://schemas.openxmlformats.org/officeDocument/2006/relationships/tags" Target="../tags/tag1978.xml"/><Relationship Id="rId53" Type="http://schemas.openxmlformats.org/officeDocument/2006/relationships/tags" Target="../tags/tag1986.xml"/><Relationship Id="rId58" Type="http://schemas.openxmlformats.org/officeDocument/2006/relationships/tags" Target="../tags/tag1991.xml"/><Relationship Id="rId66" Type="http://schemas.openxmlformats.org/officeDocument/2006/relationships/tags" Target="../tags/tag1999.xml"/><Relationship Id="rId74" Type="http://schemas.openxmlformats.org/officeDocument/2006/relationships/tags" Target="../tags/tag2007.xml"/><Relationship Id="rId79" Type="http://schemas.openxmlformats.org/officeDocument/2006/relationships/tags" Target="../tags/tag2012.xml"/><Relationship Id="rId87" Type="http://schemas.openxmlformats.org/officeDocument/2006/relationships/image" Target="../media/image115.emf"/><Relationship Id="rId5" Type="http://schemas.openxmlformats.org/officeDocument/2006/relationships/tags" Target="../tags/tag1938.xml"/><Relationship Id="rId61" Type="http://schemas.openxmlformats.org/officeDocument/2006/relationships/tags" Target="../tags/tag1994.xml"/><Relationship Id="rId82" Type="http://schemas.openxmlformats.org/officeDocument/2006/relationships/customXml" Target="../ink/ink70.xml"/><Relationship Id="rId19" Type="http://schemas.openxmlformats.org/officeDocument/2006/relationships/tags" Target="../tags/tag1952.xml"/><Relationship Id="rId4" Type="http://schemas.openxmlformats.org/officeDocument/2006/relationships/tags" Target="../tags/tag1937.xml"/><Relationship Id="rId9" Type="http://schemas.openxmlformats.org/officeDocument/2006/relationships/tags" Target="../tags/tag1942.xml"/><Relationship Id="rId14" Type="http://schemas.openxmlformats.org/officeDocument/2006/relationships/tags" Target="../tags/tag1947.xml"/><Relationship Id="rId22" Type="http://schemas.openxmlformats.org/officeDocument/2006/relationships/tags" Target="../tags/tag1955.xml"/><Relationship Id="rId27" Type="http://schemas.openxmlformats.org/officeDocument/2006/relationships/tags" Target="../tags/tag1960.xml"/><Relationship Id="rId30" Type="http://schemas.openxmlformats.org/officeDocument/2006/relationships/tags" Target="../tags/tag1963.xml"/><Relationship Id="rId35" Type="http://schemas.openxmlformats.org/officeDocument/2006/relationships/tags" Target="../tags/tag1968.xml"/><Relationship Id="rId43" Type="http://schemas.openxmlformats.org/officeDocument/2006/relationships/tags" Target="../tags/tag1976.xml"/><Relationship Id="rId48" Type="http://schemas.openxmlformats.org/officeDocument/2006/relationships/tags" Target="../tags/tag1981.xml"/><Relationship Id="rId56" Type="http://schemas.openxmlformats.org/officeDocument/2006/relationships/tags" Target="../tags/tag1989.xml"/><Relationship Id="rId64" Type="http://schemas.openxmlformats.org/officeDocument/2006/relationships/tags" Target="../tags/tag1997.xml"/><Relationship Id="rId69" Type="http://schemas.openxmlformats.org/officeDocument/2006/relationships/tags" Target="../tags/tag2002.xml"/><Relationship Id="rId77" Type="http://schemas.openxmlformats.org/officeDocument/2006/relationships/tags" Target="../tags/tag2010.xml"/><Relationship Id="rId8" Type="http://schemas.openxmlformats.org/officeDocument/2006/relationships/tags" Target="../tags/tag1941.xml"/><Relationship Id="rId51" Type="http://schemas.openxmlformats.org/officeDocument/2006/relationships/tags" Target="../tags/tag1984.xml"/><Relationship Id="rId72" Type="http://schemas.openxmlformats.org/officeDocument/2006/relationships/tags" Target="../tags/tag2005.xml"/><Relationship Id="rId80" Type="http://schemas.openxmlformats.org/officeDocument/2006/relationships/slideLayout" Target="../slideLayouts/slideLayout7.xml"/><Relationship Id="rId85" Type="http://schemas.openxmlformats.org/officeDocument/2006/relationships/image" Target="../media/image114.emf"/><Relationship Id="rId3" Type="http://schemas.openxmlformats.org/officeDocument/2006/relationships/tags" Target="../tags/tag1936.xml"/><Relationship Id="rId12" Type="http://schemas.openxmlformats.org/officeDocument/2006/relationships/tags" Target="../tags/tag1945.xml"/><Relationship Id="rId17" Type="http://schemas.openxmlformats.org/officeDocument/2006/relationships/tags" Target="../tags/tag1950.xml"/><Relationship Id="rId25" Type="http://schemas.openxmlformats.org/officeDocument/2006/relationships/tags" Target="../tags/tag1958.xml"/><Relationship Id="rId33" Type="http://schemas.openxmlformats.org/officeDocument/2006/relationships/tags" Target="../tags/tag1966.xml"/><Relationship Id="rId38" Type="http://schemas.openxmlformats.org/officeDocument/2006/relationships/tags" Target="../tags/tag1971.xml"/><Relationship Id="rId46" Type="http://schemas.openxmlformats.org/officeDocument/2006/relationships/tags" Target="../tags/tag1979.xml"/><Relationship Id="rId59" Type="http://schemas.openxmlformats.org/officeDocument/2006/relationships/tags" Target="../tags/tag1992.xml"/><Relationship Id="rId67" Type="http://schemas.openxmlformats.org/officeDocument/2006/relationships/tags" Target="../tags/tag2000.xml"/><Relationship Id="rId20" Type="http://schemas.openxmlformats.org/officeDocument/2006/relationships/tags" Target="../tags/tag1953.xml"/><Relationship Id="rId41" Type="http://schemas.openxmlformats.org/officeDocument/2006/relationships/tags" Target="../tags/tag1974.xml"/><Relationship Id="rId54" Type="http://schemas.openxmlformats.org/officeDocument/2006/relationships/tags" Target="../tags/tag1987.xml"/><Relationship Id="rId62" Type="http://schemas.openxmlformats.org/officeDocument/2006/relationships/tags" Target="../tags/tag1995.xml"/><Relationship Id="rId70" Type="http://schemas.openxmlformats.org/officeDocument/2006/relationships/tags" Target="../tags/tag2003.xml"/><Relationship Id="rId75" Type="http://schemas.openxmlformats.org/officeDocument/2006/relationships/tags" Target="../tags/tag2008.xml"/><Relationship Id="rId83" Type="http://schemas.openxmlformats.org/officeDocument/2006/relationships/image" Target="../media/image113.emf"/><Relationship Id="rId88" Type="http://schemas.openxmlformats.org/officeDocument/2006/relationships/customXml" Target="../ink/ink73.xml"/><Relationship Id="rId1" Type="http://schemas.openxmlformats.org/officeDocument/2006/relationships/tags" Target="../tags/tag1934.xml"/><Relationship Id="rId6" Type="http://schemas.openxmlformats.org/officeDocument/2006/relationships/tags" Target="../tags/tag1939.xml"/><Relationship Id="rId15" Type="http://schemas.openxmlformats.org/officeDocument/2006/relationships/tags" Target="../tags/tag1948.xml"/><Relationship Id="rId23" Type="http://schemas.openxmlformats.org/officeDocument/2006/relationships/tags" Target="../tags/tag1956.xml"/><Relationship Id="rId28" Type="http://schemas.openxmlformats.org/officeDocument/2006/relationships/tags" Target="../tags/tag1961.xml"/><Relationship Id="rId36" Type="http://schemas.openxmlformats.org/officeDocument/2006/relationships/tags" Target="../tags/tag1969.xml"/><Relationship Id="rId49" Type="http://schemas.openxmlformats.org/officeDocument/2006/relationships/tags" Target="../tags/tag1982.xml"/><Relationship Id="rId57" Type="http://schemas.openxmlformats.org/officeDocument/2006/relationships/tags" Target="../tags/tag1990.xml"/><Relationship Id="rId10" Type="http://schemas.openxmlformats.org/officeDocument/2006/relationships/tags" Target="../tags/tag1943.xml"/><Relationship Id="rId31" Type="http://schemas.openxmlformats.org/officeDocument/2006/relationships/tags" Target="../tags/tag1964.xml"/><Relationship Id="rId44" Type="http://schemas.openxmlformats.org/officeDocument/2006/relationships/tags" Target="../tags/tag1977.xml"/><Relationship Id="rId52" Type="http://schemas.openxmlformats.org/officeDocument/2006/relationships/tags" Target="../tags/tag1985.xml"/><Relationship Id="rId60" Type="http://schemas.openxmlformats.org/officeDocument/2006/relationships/tags" Target="../tags/tag1993.xml"/><Relationship Id="rId65" Type="http://schemas.openxmlformats.org/officeDocument/2006/relationships/tags" Target="../tags/tag1998.xml"/><Relationship Id="rId73" Type="http://schemas.openxmlformats.org/officeDocument/2006/relationships/tags" Target="../tags/tag2006.xml"/><Relationship Id="rId78" Type="http://schemas.openxmlformats.org/officeDocument/2006/relationships/tags" Target="../tags/tag2011.xml"/><Relationship Id="rId81" Type="http://schemas.openxmlformats.org/officeDocument/2006/relationships/notesSlide" Target="../notesSlides/notesSlide85.xml"/><Relationship Id="rId86" Type="http://schemas.openxmlformats.org/officeDocument/2006/relationships/customXml" Target="../ink/ink72.xml"/></Relationships>
</file>

<file path=ppt/slides/_rels/slide114.xml.rels><?xml version="1.0" encoding="UTF-8" standalone="yes"?>
<Relationships xmlns="http://schemas.openxmlformats.org/package/2006/relationships"><Relationship Id="rId13" Type="http://schemas.openxmlformats.org/officeDocument/2006/relationships/tags" Target="../tags/tag2025.xml"/><Relationship Id="rId18" Type="http://schemas.openxmlformats.org/officeDocument/2006/relationships/tags" Target="../tags/tag2030.xml"/><Relationship Id="rId26" Type="http://schemas.openxmlformats.org/officeDocument/2006/relationships/tags" Target="../tags/tag2038.xml"/><Relationship Id="rId39" Type="http://schemas.openxmlformats.org/officeDocument/2006/relationships/tags" Target="../tags/tag2051.xml"/><Relationship Id="rId21" Type="http://schemas.openxmlformats.org/officeDocument/2006/relationships/tags" Target="../tags/tag2033.xml"/><Relationship Id="rId34" Type="http://schemas.openxmlformats.org/officeDocument/2006/relationships/tags" Target="../tags/tag2046.xml"/><Relationship Id="rId42" Type="http://schemas.openxmlformats.org/officeDocument/2006/relationships/tags" Target="../tags/tag2054.xml"/><Relationship Id="rId47" Type="http://schemas.openxmlformats.org/officeDocument/2006/relationships/tags" Target="../tags/tag2059.xml"/><Relationship Id="rId50" Type="http://schemas.openxmlformats.org/officeDocument/2006/relationships/tags" Target="../tags/tag2062.xml"/><Relationship Id="rId55" Type="http://schemas.openxmlformats.org/officeDocument/2006/relationships/tags" Target="../tags/tag2067.xml"/><Relationship Id="rId63" Type="http://schemas.openxmlformats.org/officeDocument/2006/relationships/tags" Target="../tags/tag2075.xml"/><Relationship Id="rId68" Type="http://schemas.openxmlformats.org/officeDocument/2006/relationships/tags" Target="../tags/tag2080.xml"/><Relationship Id="rId76" Type="http://schemas.openxmlformats.org/officeDocument/2006/relationships/tags" Target="../tags/tag2088.xml"/><Relationship Id="rId7" Type="http://schemas.openxmlformats.org/officeDocument/2006/relationships/tags" Target="../tags/tag2019.xml"/><Relationship Id="rId71" Type="http://schemas.openxmlformats.org/officeDocument/2006/relationships/tags" Target="../tags/tag2083.xml"/><Relationship Id="rId2" Type="http://schemas.openxmlformats.org/officeDocument/2006/relationships/tags" Target="../tags/tag2014.xml"/><Relationship Id="rId16" Type="http://schemas.openxmlformats.org/officeDocument/2006/relationships/tags" Target="../tags/tag2028.xml"/><Relationship Id="rId29" Type="http://schemas.openxmlformats.org/officeDocument/2006/relationships/tags" Target="../tags/tag2041.xml"/><Relationship Id="rId11" Type="http://schemas.openxmlformats.org/officeDocument/2006/relationships/tags" Target="../tags/tag2023.xml"/><Relationship Id="rId24" Type="http://schemas.openxmlformats.org/officeDocument/2006/relationships/tags" Target="../tags/tag2036.xml"/><Relationship Id="rId32" Type="http://schemas.openxmlformats.org/officeDocument/2006/relationships/tags" Target="../tags/tag2044.xml"/><Relationship Id="rId37" Type="http://schemas.openxmlformats.org/officeDocument/2006/relationships/tags" Target="../tags/tag2049.xml"/><Relationship Id="rId40" Type="http://schemas.openxmlformats.org/officeDocument/2006/relationships/tags" Target="../tags/tag2052.xml"/><Relationship Id="rId45" Type="http://schemas.openxmlformats.org/officeDocument/2006/relationships/tags" Target="../tags/tag2057.xml"/><Relationship Id="rId53" Type="http://schemas.openxmlformats.org/officeDocument/2006/relationships/tags" Target="../tags/tag2065.xml"/><Relationship Id="rId58" Type="http://schemas.openxmlformats.org/officeDocument/2006/relationships/tags" Target="../tags/tag2070.xml"/><Relationship Id="rId66" Type="http://schemas.openxmlformats.org/officeDocument/2006/relationships/tags" Target="../tags/tag2078.xml"/><Relationship Id="rId74" Type="http://schemas.openxmlformats.org/officeDocument/2006/relationships/tags" Target="../tags/tag2086.xml"/><Relationship Id="rId79" Type="http://schemas.openxmlformats.org/officeDocument/2006/relationships/tags" Target="../tags/tag2091.xml"/><Relationship Id="rId5" Type="http://schemas.openxmlformats.org/officeDocument/2006/relationships/tags" Target="../tags/tag2017.xml"/><Relationship Id="rId61" Type="http://schemas.openxmlformats.org/officeDocument/2006/relationships/tags" Target="../tags/tag2073.xml"/><Relationship Id="rId82" Type="http://schemas.openxmlformats.org/officeDocument/2006/relationships/slideLayout" Target="../slideLayouts/slideLayout7.xml"/><Relationship Id="rId10" Type="http://schemas.openxmlformats.org/officeDocument/2006/relationships/tags" Target="../tags/tag2022.xml"/><Relationship Id="rId19" Type="http://schemas.openxmlformats.org/officeDocument/2006/relationships/tags" Target="../tags/tag2031.xml"/><Relationship Id="rId31" Type="http://schemas.openxmlformats.org/officeDocument/2006/relationships/tags" Target="../tags/tag2043.xml"/><Relationship Id="rId44" Type="http://schemas.openxmlformats.org/officeDocument/2006/relationships/tags" Target="../tags/tag2056.xml"/><Relationship Id="rId52" Type="http://schemas.openxmlformats.org/officeDocument/2006/relationships/tags" Target="../tags/tag2064.xml"/><Relationship Id="rId60" Type="http://schemas.openxmlformats.org/officeDocument/2006/relationships/tags" Target="../tags/tag2072.xml"/><Relationship Id="rId65" Type="http://schemas.openxmlformats.org/officeDocument/2006/relationships/tags" Target="../tags/tag2077.xml"/><Relationship Id="rId73" Type="http://schemas.openxmlformats.org/officeDocument/2006/relationships/tags" Target="../tags/tag2085.xml"/><Relationship Id="rId78" Type="http://schemas.openxmlformats.org/officeDocument/2006/relationships/tags" Target="../tags/tag2090.xml"/><Relationship Id="rId81" Type="http://schemas.openxmlformats.org/officeDocument/2006/relationships/tags" Target="../tags/tag2093.xml"/><Relationship Id="rId4" Type="http://schemas.openxmlformats.org/officeDocument/2006/relationships/tags" Target="../tags/tag2016.xml"/><Relationship Id="rId9" Type="http://schemas.openxmlformats.org/officeDocument/2006/relationships/tags" Target="../tags/tag2021.xml"/><Relationship Id="rId14" Type="http://schemas.openxmlformats.org/officeDocument/2006/relationships/tags" Target="../tags/tag2026.xml"/><Relationship Id="rId22" Type="http://schemas.openxmlformats.org/officeDocument/2006/relationships/tags" Target="../tags/tag2034.xml"/><Relationship Id="rId27" Type="http://schemas.openxmlformats.org/officeDocument/2006/relationships/tags" Target="../tags/tag2039.xml"/><Relationship Id="rId30" Type="http://schemas.openxmlformats.org/officeDocument/2006/relationships/tags" Target="../tags/tag2042.xml"/><Relationship Id="rId35" Type="http://schemas.openxmlformats.org/officeDocument/2006/relationships/tags" Target="../tags/tag2047.xml"/><Relationship Id="rId43" Type="http://schemas.openxmlformats.org/officeDocument/2006/relationships/tags" Target="../tags/tag2055.xml"/><Relationship Id="rId48" Type="http://schemas.openxmlformats.org/officeDocument/2006/relationships/tags" Target="../tags/tag2060.xml"/><Relationship Id="rId56" Type="http://schemas.openxmlformats.org/officeDocument/2006/relationships/tags" Target="../tags/tag2068.xml"/><Relationship Id="rId64" Type="http://schemas.openxmlformats.org/officeDocument/2006/relationships/tags" Target="../tags/tag2076.xml"/><Relationship Id="rId69" Type="http://schemas.openxmlformats.org/officeDocument/2006/relationships/tags" Target="../tags/tag2081.xml"/><Relationship Id="rId77" Type="http://schemas.openxmlformats.org/officeDocument/2006/relationships/tags" Target="../tags/tag2089.xml"/><Relationship Id="rId8" Type="http://schemas.openxmlformats.org/officeDocument/2006/relationships/tags" Target="../tags/tag2020.xml"/><Relationship Id="rId51" Type="http://schemas.openxmlformats.org/officeDocument/2006/relationships/tags" Target="../tags/tag2063.xml"/><Relationship Id="rId72" Type="http://schemas.openxmlformats.org/officeDocument/2006/relationships/tags" Target="../tags/tag2084.xml"/><Relationship Id="rId80" Type="http://schemas.openxmlformats.org/officeDocument/2006/relationships/tags" Target="../tags/tag2092.xml"/><Relationship Id="rId3" Type="http://schemas.openxmlformats.org/officeDocument/2006/relationships/tags" Target="../tags/tag2015.xml"/><Relationship Id="rId12" Type="http://schemas.openxmlformats.org/officeDocument/2006/relationships/tags" Target="../tags/tag2024.xml"/><Relationship Id="rId17" Type="http://schemas.openxmlformats.org/officeDocument/2006/relationships/tags" Target="../tags/tag2029.xml"/><Relationship Id="rId25" Type="http://schemas.openxmlformats.org/officeDocument/2006/relationships/tags" Target="../tags/tag2037.xml"/><Relationship Id="rId33" Type="http://schemas.openxmlformats.org/officeDocument/2006/relationships/tags" Target="../tags/tag2045.xml"/><Relationship Id="rId38" Type="http://schemas.openxmlformats.org/officeDocument/2006/relationships/tags" Target="../tags/tag2050.xml"/><Relationship Id="rId46" Type="http://schemas.openxmlformats.org/officeDocument/2006/relationships/tags" Target="../tags/tag2058.xml"/><Relationship Id="rId59" Type="http://schemas.openxmlformats.org/officeDocument/2006/relationships/tags" Target="../tags/tag2071.xml"/><Relationship Id="rId67" Type="http://schemas.openxmlformats.org/officeDocument/2006/relationships/tags" Target="../tags/tag2079.xml"/><Relationship Id="rId20" Type="http://schemas.openxmlformats.org/officeDocument/2006/relationships/tags" Target="../tags/tag2032.xml"/><Relationship Id="rId41" Type="http://schemas.openxmlformats.org/officeDocument/2006/relationships/tags" Target="../tags/tag2053.xml"/><Relationship Id="rId54" Type="http://schemas.openxmlformats.org/officeDocument/2006/relationships/tags" Target="../tags/tag2066.xml"/><Relationship Id="rId62" Type="http://schemas.openxmlformats.org/officeDocument/2006/relationships/tags" Target="../tags/tag2074.xml"/><Relationship Id="rId70" Type="http://schemas.openxmlformats.org/officeDocument/2006/relationships/tags" Target="../tags/tag2082.xml"/><Relationship Id="rId75" Type="http://schemas.openxmlformats.org/officeDocument/2006/relationships/tags" Target="../tags/tag2087.xml"/><Relationship Id="rId83" Type="http://schemas.openxmlformats.org/officeDocument/2006/relationships/notesSlide" Target="../notesSlides/notesSlide86.xml"/><Relationship Id="rId1" Type="http://schemas.openxmlformats.org/officeDocument/2006/relationships/tags" Target="../tags/tag2013.xml"/><Relationship Id="rId6" Type="http://schemas.openxmlformats.org/officeDocument/2006/relationships/tags" Target="../tags/tag2018.xml"/><Relationship Id="rId15" Type="http://schemas.openxmlformats.org/officeDocument/2006/relationships/tags" Target="../tags/tag2027.xml"/><Relationship Id="rId23" Type="http://schemas.openxmlformats.org/officeDocument/2006/relationships/tags" Target="../tags/tag2035.xml"/><Relationship Id="rId28" Type="http://schemas.openxmlformats.org/officeDocument/2006/relationships/tags" Target="../tags/tag2040.xml"/><Relationship Id="rId36" Type="http://schemas.openxmlformats.org/officeDocument/2006/relationships/tags" Target="../tags/tag2048.xml"/><Relationship Id="rId49" Type="http://schemas.openxmlformats.org/officeDocument/2006/relationships/tags" Target="../tags/tag2061.xml"/><Relationship Id="rId57" Type="http://schemas.openxmlformats.org/officeDocument/2006/relationships/tags" Target="../tags/tag2069.xml"/></Relationships>
</file>

<file path=ppt/slides/_rels/slide115.xml.rels><?xml version="1.0" encoding="UTF-8" standalone="yes"?>
<Relationships xmlns="http://schemas.openxmlformats.org/package/2006/relationships"><Relationship Id="rId13" Type="http://schemas.openxmlformats.org/officeDocument/2006/relationships/tags" Target="../tags/tag2106.xml"/><Relationship Id="rId18" Type="http://schemas.openxmlformats.org/officeDocument/2006/relationships/tags" Target="../tags/tag2111.xml"/><Relationship Id="rId26" Type="http://schemas.openxmlformats.org/officeDocument/2006/relationships/tags" Target="../tags/tag2119.xml"/><Relationship Id="rId39" Type="http://schemas.openxmlformats.org/officeDocument/2006/relationships/tags" Target="../tags/tag2132.xml"/><Relationship Id="rId21" Type="http://schemas.openxmlformats.org/officeDocument/2006/relationships/tags" Target="../tags/tag2114.xml"/><Relationship Id="rId34" Type="http://schemas.openxmlformats.org/officeDocument/2006/relationships/tags" Target="../tags/tag2127.xml"/><Relationship Id="rId42" Type="http://schemas.openxmlformats.org/officeDocument/2006/relationships/tags" Target="../tags/tag2135.xml"/><Relationship Id="rId47" Type="http://schemas.openxmlformats.org/officeDocument/2006/relationships/tags" Target="../tags/tag2140.xml"/><Relationship Id="rId50" Type="http://schemas.openxmlformats.org/officeDocument/2006/relationships/tags" Target="../tags/tag2143.xml"/><Relationship Id="rId55" Type="http://schemas.openxmlformats.org/officeDocument/2006/relationships/tags" Target="../tags/tag2148.xml"/><Relationship Id="rId63" Type="http://schemas.openxmlformats.org/officeDocument/2006/relationships/slideLayout" Target="../slideLayouts/slideLayout7.xml"/><Relationship Id="rId68" Type="http://schemas.openxmlformats.org/officeDocument/2006/relationships/image" Target="../media/image118.emf"/><Relationship Id="rId76" Type="http://schemas.openxmlformats.org/officeDocument/2006/relationships/image" Target="../media/image122.emf"/><Relationship Id="rId84" Type="http://schemas.openxmlformats.org/officeDocument/2006/relationships/image" Target="../media/image126.emf"/><Relationship Id="rId89" Type="http://schemas.openxmlformats.org/officeDocument/2006/relationships/customXml" Target="../ink/ink86.xml"/><Relationship Id="rId7" Type="http://schemas.openxmlformats.org/officeDocument/2006/relationships/tags" Target="../tags/tag2100.xml"/><Relationship Id="rId71" Type="http://schemas.openxmlformats.org/officeDocument/2006/relationships/customXml" Target="../ink/ink77.xml"/><Relationship Id="rId92" Type="http://schemas.openxmlformats.org/officeDocument/2006/relationships/image" Target="../media/image130.emf"/><Relationship Id="rId2" Type="http://schemas.openxmlformats.org/officeDocument/2006/relationships/tags" Target="../tags/tag2095.xml"/><Relationship Id="rId16" Type="http://schemas.openxmlformats.org/officeDocument/2006/relationships/tags" Target="../tags/tag2109.xml"/><Relationship Id="rId29" Type="http://schemas.openxmlformats.org/officeDocument/2006/relationships/tags" Target="../tags/tag2122.xml"/><Relationship Id="rId11" Type="http://schemas.openxmlformats.org/officeDocument/2006/relationships/tags" Target="../tags/tag2104.xml"/><Relationship Id="rId24" Type="http://schemas.openxmlformats.org/officeDocument/2006/relationships/tags" Target="../tags/tag2117.xml"/><Relationship Id="rId32" Type="http://schemas.openxmlformats.org/officeDocument/2006/relationships/tags" Target="../tags/tag2125.xml"/><Relationship Id="rId37" Type="http://schemas.openxmlformats.org/officeDocument/2006/relationships/tags" Target="../tags/tag2130.xml"/><Relationship Id="rId40" Type="http://schemas.openxmlformats.org/officeDocument/2006/relationships/tags" Target="../tags/tag2133.xml"/><Relationship Id="rId45" Type="http://schemas.openxmlformats.org/officeDocument/2006/relationships/tags" Target="../tags/tag2138.xml"/><Relationship Id="rId53" Type="http://schemas.openxmlformats.org/officeDocument/2006/relationships/tags" Target="../tags/tag2146.xml"/><Relationship Id="rId58" Type="http://schemas.openxmlformats.org/officeDocument/2006/relationships/tags" Target="../tags/tag2151.xml"/><Relationship Id="rId66" Type="http://schemas.openxmlformats.org/officeDocument/2006/relationships/image" Target="../media/image117.emf"/><Relationship Id="rId74" Type="http://schemas.openxmlformats.org/officeDocument/2006/relationships/image" Target="../media/image121.emf"/><Relationship Id="rId79" Type="http://schemas.openxmlformats.org/officeDocument/2006/relationships/customXml" Target="../ink/ink81.xml"/><Relationship Id="rId87" Type="http://schemas.openxmlformats.org/officeDocument/2006/relationships/customXml" Target="../ink/ink85.xml"/><Relationship Id="rId5" Type="http://schemas.openxmlformats.org/officeDocument/2006/relationships/tags" Target="../tags/tag2098.xml"/><Relationship Id="rId61" Type="http://schemas.openxmlformats.org/officeDocument/2006/relationships/tags" Target="../tags/tag2154.xml"/><Relationship Id="rId82" Type="http://schemas.openxmlformats.org/officeDocument/2006/relationships/image" Target="../media/image125.emf"/><Relationship Id="rId90" Type="http://schemas.openxmlformats.org/officeDocument/2006/relationships/image" Target="../media/image129.emf"/><Relationship Id="rId19" Type="http://schemas.openxmlformats.org/officeDocument/2006/relationships/tags" Target="../tags/tag2112.xml"/><Relationship Id="rId14" Type="http://schemas.openxmlformats.org/officeDocument/2006/relationships/tags" Target="../tags/tag2107.xml"/><Relationship Id="rId22" Type="http://schemas.openxmlformats.org/officeDocument/2006/relationships/tags" Target="../tags/tag2115.xml"/><Relationship Id="rId27" Type="http://schemas.openxmlformats.org/officeDocument/2006/relationships/tags" Target="../tags/tag2120.xml"/><Relationship Id="rId30" Type="http://schemas.openxmlformats.org/officeDocument/2006/relationships/tags" Target="../tags/tag2123.xml"/><Relationship Id="rId35" Type="http://schemas.openxmlformats.org/officeDocument/2006/relationships/tags" Target="../tags/tag2128.xml"/><Relationship Id="rId43" Type="http://schemas.openxmlformats.org/officeDocument/2006/relationships/tags" Target="../tags/tag2136.xml"/><Relationship Id="rId48" Type="http://schemas.openxmlformats.org/officeDocument/2006/relationships/tags" Target="../tags/tag2141.xml"/><Relationship Id="rId56" Type="http://schemas.openxmlformats.org/officeDocument/2006/relationships/tags" Target="../tags/tag2149.xml"/><Relationship Id="rId64" Type="http://schemas.openxmlformats.org/officeDocument/2006/relationships/notesSlide" Target="../notesSlides/notesSlide87.xml"/><Relationship Id="rId69" Type="http://schemas.openxmlformats.org/officeDocument/2006/relationships/customXml" Target="../ink/ink76.xml"/><Relationship Id="rId77" Type="http://schemas.openxmlformats.org/officeDocument/2006/relationships/customXml" Target="../ink/ink80.xml"/><Relationship Id="rId8" Type="http://schemas.openxmlformats.org/officeDocument/2006/relationships/tags" Target="../tags/tag2101.xml"/><Relationship Id="rId51" Type="http://schemas.openxmlformats.org/officeDocument/2006/relationships/tags" Target="../tags/tag2144.xml"/><Relationship Id="rId72" Type="http://schemas.openxmlformats.org/officeDocument/2006/relationships/image" Target="../media/image120.emf"/><Relationship Id="rId80" Type="http://schemas.openxmlformats.org/officeDocument/2006/relationships/image" Target="../media/image124.emf"/><Relationship Id="rId85" Type="http://schemas.openxmlformats.org/officeDocument/2006/relationships/customXml" Target="../ink/ink84.xml"/><Relationship Id="rId3" Type="http://schemas.openxmlformats.org/officeDocument/2006/relationships/tags" Target="../tags/tag2096.xml"/><Relationship Id="rId12" Type="http://schemas.openxmlformats.org/officeDocument/2006/relationships/tags" Target="../tags/tag2105.xml"/><Relationship Id="rId17" Type="http://schemas.openxmlformats.org/officeDocument/2006/relationships/tags" Target="../tags/tag2110.xml"/><Relationship Id="rId25" Type="http://schemas.openxmlformats.org/officeDocument/2006/relationships/tags" Target="../tags/tag2118.xml"/><Relationship Id="rId33" Type="http://schemas.openxmlformats.org/officeDocument/2006/relationships/tags" Target="../tags/tag2126.xml"/><Relationship Id="rId38" Type="http://schemas.openxmlformats.org/officeDocument/2006/relationships/tags" Target="../tags/tag2131.xml"/><Relationship Id="rId46" Type="http://schemas.openxmlformats.org/officeDocument/2006/relationships/tags" Target="../tags/tag2139.xml"/><Relationship Id="rId59" Type="http://schemas.openxmlformats.org/officeDocument/2006/relationships/tags" Target="../tags/tag2152.xml"/><Relationship Id="rId67" Type="http://schemas.openxmlformats.org/officeDocument/2006/relationships/customXml" Target="../ink/ink75.xml"/><Relationship Id="rId20" Type="http://schemas.openxmlformats.org/officeDocument/2006/relationships/tags" Target="../tags/tag2113.xml"/><Relationship Id="rId41" Type="http://schemas.openxmlformats.org/officeDocument/2006/relationships/tags" Target="../tags/tag2134.xml"/><Relationship Id="rId54" Type="http://schemas.openxmlformats.org/officeDocument/2006/relationships/tags" Target="../tags/tag2147.xml"/><Relationship Id="rId62" Type="http://schemas.openxmlformats.org/officeDocument/2006/relationships/tags" Target="../tags/tag2155.xml"/><Relationship Id="rId70" Type="http://schemas.openxmlformats.org/officeDocument/2006/relationships/image" Target="../media/image119.emf"/><Relationship Id="rId75" Type="http://schemas.openxmlformats.org/officeDocument/2006/relationships/customXml" Target="../ink/ink79.xml"/><Relationship Id="rId83" Type="http://schemas.openxmlformats.org/officeDocument/2006/relationships/customXml" Target="../ink/ink83.xml"/><Relationship Id="rId88" Type="http://schemas.openxmlformats.org/officeDocument/2006/relationships/image" Target="../media/image128.emf"/><Relationship Id="rId91" Type="http://schemas.openxmlformats.org/officeDocument/2006/relationships/customXml" Target="../ink/ink87.xml"/><Relationship Id="rId1" Type="http://schemas.openxmlformats.org/officeDocument/2006/relationships/tags" Target="../tags/tag2094.xml"/><Relationship Id="rId6" Type="http://schemas.openxmlformats.org/officeDocument/2006/relationships/tags" Target="../tags/tag2099.xml"/><Relationship Id="rId15" Type="http://schemas.openxmlformats.org/officeDocument/2006/relationships/tags" Target="../tags/tag2108.xml"/><Relationship Id="rId23" Type="http://schemas.openxmlformats.org/officeDocument/2006/relationships/tags" Target="../tags/tag2116.xml"/><Relationship Id="rId28" Type="http://schemas.openxmlformats.org/officeDocument/2006/relationships/tags" Target="../tags/tag2121.xml"/><Relationship Id="rId36" Type="http://schemas.openxmlformats.org/officeDocument/2006/relationships/tags" Target="../tags/tag2129.xml"/><Relationship Id="rId49" Type="http://schemas.openxmlformats.org/officeDocument/2006/relationships/tags" Target="../tags/tag2142.xml"/><Relationship Id="rId57" Type="http://schemas.openxmlformats.org/officeDocument/2006/relationships/tags" Target="../tags/tag2150.xml"/><Relationship Id="rId10" Type="http://schemas.openxmlformats.org/officeDocument/2006/relationships/tags" Target="../tags/tag2103.xml"/><Relationship Id="rId31" Type="http://schemas.openxmlformats.org/officeDocument/2006/relationships/tags" Target="../tags/tag2124.xml"/><Relationship Id="rId44" Type="http://schemas.openxmlformats.org/officeDocument/2006/relationships/tags" Target="../tags/tag2137.xml"/><Relationship Id="rId52" Type="http://schemas.openxmlformats.org/officeDocument/2006/relationships/tags" Target="../tags/tag2145.xml"/><Relationship Id="rId60" Type="http://schemas.openxmlformats.org/officeDocument/2006/relationships/tags" Target="../tags/tag2153.xml"/><Relationship Id="rId65" Type="http://schemas.openxmlformats.org/officeDocument/2006/relationships/customXml" Target="../ink/ink74.xml"/><Relationship Id="rId73" Type="http://schemas.openxmlformats.org/officeDocument/2006/relationships/customXml" Target="../ink/ink78.xml"/><Relationship Id="rId78" Type="http://schemas.openxmlformats.org/officeDocument/2006/relationships/image" Target="../media/image123.emf"/><Relationship Id="rId81" Type="http://schemas.openxmlformats.org/officeDocument/2006/relationships/customXml" Target="../ink/ink82.xml"/><Relationship Id="rId86" Type="http://schemas.openxmlformats.org/officeDocument/2006/relationships/image" Target="../media/image127.emf"/><Relationship Id="rId4" Type="http://schemas.openxmlformats.org/officeDocument/2006/relationships/tags" Target="../tags/tag2097.xml"/><Relationship Id="rId9" Type="http://schemas.openxmlformats.org/officeDocument/2006/relationships/tags" Target="../tags/tag2102.xml"/></Relationships>
</file>

<file path=ppt/slides/_rels/slide116.xml.rels><?xml version="1.0" encoding="UTF-8" standalone="yes"?>
<Relationships xmlns="http://schemas.openxmlformats.org/package/2006/relationships"><Relationship Id="rId8" Type="http://schemas.openxmlformats.org/officeDocument/2006/relationships/tags" Target="../tags/tag2163.xml"/><Relationship Id="rId13" Type="http://schemas.openxmlformats.org/officeDocument/2006/relationships/tags" Target="../tags/tag2168.xml"/><Relationship Id="rId18" Type="http://schemas.openxmlformats.org/officeDocument/2006/relationships/tags" Target="../tags/tag2173.xml"/><Relationship Id="rId3" Type="http://schemas.openxmlformats.org/officeDocument/2006/relationships/tags" Target="../tags/tag2158.xml"/><Relationship Id="rId21" Type="http://schemas.openxmlformats.org/officeDocument/2006/relationships/image" Target="../media/image67.png"/><Relationship Id="rId7" Type="http://schemas.openxmlformats.org/officeDocument/2006/relationships/tags" Target="../tags/tag2162.xml"/><Relationship Id="rId12" Type="http://schemas.openxmlformats.org/officeDocument/2006/relationships/tags" Target="../tags/tag2167.xml"/><Relationship Id="rId17" Type="http://schemas.openxmlformats.org/officeDocument/2006/relationships/tags" Target="../tags/tag2172.xml"/><Relationship Id="rId2" Type="http://schemas.openxmlformats.org/officeDocument/2006/relationships/tags" Target="../tags/tag2157.xml"/><Relationship Id="rId16" Type="http://schemas.openxmlformats.org/officeDocument/2006/relationships/tags" Target="../tags/tag2171.xml"/><Relationship Id="rId20" Type="http://schemas.openxmlformats.org/officeDocument/2006/relationships/slideLayout" Target="../slideLayouts/slideLayout7.xml"/><Relationship Id="rId1" Type="http://schemas.openxmlformats.org/officeDocument/2006/relationships/tags" Target="../tags/tag2156.xml"/><Relationship Id="rId6" Type="http://schemas.openxmlformats.org/officeDocument/2006/relationships/tags" Target="../tags/tag2161.xml"/><Relationship Id="rId11" Type="http://schemas.openxmlformats.org/officeDocument/2006/relationships/tags" Target="../tags/tag2166.xml"/><Relationship Id="rId5" Type="http://schemas.openxmlformats.org/officeDocument/2006/relationships/tags" Target="../tags/tag2160.xml"/><Relationship Id="rId15" Type="http://schemas.openxmlformats.org/officeDocument/2006/relationships/tags" Target="../tags/tag2170.xml"/><Relationship Id="rId10" Type="http://schemas.openxmlformats.org/officeDocument/2006/relationships/tags" Target="../tags/tag2165.xml"/><Relationship Id="rId19" Type="http://schemas.openxmlformats.org/officeDocument/2006/relationships/tags" Target="../tags/tag2174.xml"/><Relationship Id="rId4" Type="http://schemas.openxmlformats.org/officeDocument/2006/relationships/tags" Target="../tags/tag2159.xml"/><Relationship Id="rId9" Type="http://schemas.openxmlformats.org/officeDocument/2006/relationships/tags" Target="../tags/tag2164.xml"/><Relationship Id="rId14" Type="http://schemas.openxmlformats.org/officeDocument/2006/relationships/tags" Target="../tags/tag2169.xml"/></Relationships>
</file>

<file path=ppt/slides/_rels/slide117.xml.rels><?xml version="1.0" encoding="UTF-8" standalone="yes"?>
<Relationships xmlns="http://schemas.openxmlformats.org/package/2006/relationships"><Relationship Id="rId13" Type="http://schemas.openxmlformats.org/officeDocument/2006/relationships/tags" Target="../tags/tag2187.xml"/><Relationship Id="rId18" Type="http://schemas.openxmlformats.org/officeDocument/2006/relationships/tags" Target="../tags/tag2192.xml"/><Relationship Id="rId26" Type="http://schemas.openxmlformats.org/officeDocument/2006/relationships/tags" Target="../tags/tag2200.xml"/><Relationship Id="rId39" Type="http://schemas.openxmlformats.org/officeDocument/2006/relationships/tags" Target="../tags/tag2213.xml"/><Relationship Id="rId21" Type="http://schemas.openxmlformats.org/officeDocument/2006/relationships/tags" Target="../tags/tag2195.xml"/><Relationship Id="rId34" Type="http://schemas.openxmlformats.org/officeDocument/2006/relationships/tags" Target="../tags/tag2208.xml"/><Relationship Id="rId42" Type="http://schemas.openxmlformats.org/officeDocument/2006/relationships/tags" Target="../tags/tag2216.xml"/><Relationship Id="rId47" Type="http://schemas.openxmlformats.org/officeDocument/2006/relationships/tags" Target="../tags/tag2221.xml"/><Relationship Id="rId50" Type="http://schemas.openxmlformats.org/officeDocument/2006/relationships/tags" Target="../tags/tag2224.xml"/><Relationship Id="rId55" Type="http://schemas.openxmlformats.org/officeDocument/2006/relationships/tags" Target="../tags/tag2229.xml"/><Relationship Id="rId7" Type="http://schemas.openxmlformats.org/officeDocument/2006/relationships/tags" Target="../tags/tag2181.xml"/><Relationship Id="rId12" Type="http://schemas.openxmlformats.org/officeDocument/2006/relationships/tags" Target="../tags/tag2186.xml"/><Relationship Id="rId17" Type="http://schemas.openxmlformats.org/officeDocument/2006/relationships/tags" Target="../tags/tag2191.xml"/><Relationship Id="rId25" Type="http://schemas.openxmlformats.org/officeDocument/2006/relationships/tags" Target="../tags/tag2199.xml"/><Relationship Id="rId33" Type="http://schemas.openxmlformats.org/officeDocument/2006/relationships/tags" Target="../tags/tag2207.xml"/><Relationship Id="rId38" Type="http://schemas.openxmlformats.org/officeDocument/2006/relationships/tags" Target="../tags/tag2212.xml"/><Relationship Id="rId46" Type="http://schemas.openxmlformats.org/officeDocument/2006/relationships/tags" Target="../tags/tag2220.xml"/><Relationship Id="rId2" Type="http://schemas.openxmlformats.org/officeDocument/2006/relationships/tags" Target="../tags/tag2176.xml"/><Relationship Id="rId16" Type="http://schemas.openxmlformats.org/officeDocument/2006/relationships/tags" Target="../tags/tag2190.xml"/><Relationship Id="rId20" Type="http://schemas.openxmlformats.org/officeDocument/2006/relationships/tags" Target="../tags/tag2194.xml"/><Relationship Id="rId29" Type="http://schemas.openxmlformats.org/officeDocument/2006/relationships/tags" Target="../tags/tag2203.xml"/><Relationship Id="rId41" Type="http://schemas.openxmlformats.org/officeDocument/2006/relationships/tags" Target="../tags/tag2215.xml"/><Relationship Id="rId54" Type="http://schemas.openxmlformats.org/officeDocument/2006/relationships/tags" Target="../tags/tag2228.xml"/><Relationship Id="rId1" Type="http://schemas.openxmlformats.org/officeDocument/2006/relationships/tags" Target="../tags/tag2175.xml"/><Relationship Id="rId6" Type="http://schemas.openxmlformats.org/officeDocument/2006/relationships/tags" Target="../tags/tag2180.xml"/><Relationship Id="rId11" Type="http://schemas.openxmlformats.org/officeDocument/2006/relationships/tags" Target="../tags/tag2185.xml"/><Relationship Id="rId24" Type="http://schemas.openxmlformats.org/officeDocument/2006/relationships/tags" Target="../tags/tag2198.xml"/><Relationship Id="rId32" Type="http://schemas.openxmlformats.org/officeDocument/2006/relationships/tags" Target="../tags/tag2206.xml"/><Relationship Id="rId37" Type="http://schemas.openxmlformats.org/officeDocument/2006/relationships/tags" Target="../tags/tag2211.xml"/><Relationship Id="rId40" Type="http://schemas.openxmlformats.org/officeDocument/2006/relationships/tags" Target="../tags/tag2214.xml"/><Relationship Id="rId45" Type="http://schemas.openxmlformats.org/officeDocument/2006/relationships/tags" Target="../tags/tag2219.xml"/><Relationship Id="rId53" Type="http://schemas.openxmlformats.org/officeDocument/2006/relationships/tags" Target="../tags/tag2227.xml"/><Relationship Id="rId5" Type="http://schemas.openxmlformats.org/officeDocument/2006/relationships/tags" Target="../tags/tag2179.xml"/><Relationship Id="rId15" Type="http://schemas.openxmlformats.org/officeDocument/2006/relationships/tags" Target="../tags/tag2189.xml"/><Relationship Id="rId23" Type="http://schemas.openxmlformats.org/officeDocument/2006/relationships/tags" Target="../tags/tag2197.xml"/><Relationship Id="rId28" Type="http://schemas.openxmlformats.org/officeDocument/2006/relationships/tags" Target="../tags/tag2202.xml"/><Relationship Id="rId36" Type="http://schemas.openxmlformats.org/officeDocument/2006/relationships/tags" Target="../tags/tag2210.xml"/><Relationship Id="rId49" Type="http://schemas.openxmlformats.org/officeDocument/2006/relationships/tags" Target="../tags/tag2223.xml"/><Relationship Id="rId57" Type="http://schemas.openxmlformats.org/officeDocument/2006/relationships/notesSlide" Target="../notesSlides/notesSlide88.xml"/><Relationship Id="rId10" Type="http://schemas.openxmlformats.org/officeDocument/2006/relationships/tags" Target="../tags/tag2184.xml"/><Relationship Id="rId19" Type="http://schemas.openxmlformats.org/officeDocument/2006/relationships/tags" Target="../tags/tag2193.xml"/><Relationship Id="rId31" Type="http://schemas.openxmlformats.org/officeDocument/2006/relationships/tags" Target="../tags/tag2205.xml"/><Relationship Id="rId44" Type="http://schemas.openxmlformats.org/officeDocument/2006/relationships/tags" Target="../tags/tag2218.xml"/><Relationship Id="rId52" Type="http://schemas.openxmlformats.org/officeDocument/2006/relationships/tags" Target="../tags/tag2226.xml"/><Relationship Id="rId4" Type="http://schemas.openxmlformats.org/officeDocument/2006/relationships/tags" Target="../tags/tag2178.xml"/><Relationship Id="rId9" Type="http://schemas.openxmlformats.org/officeDocument/2006/relationships/tags" Target="../tags/tag2183.xml"/><Relationship Id="rId14" Type="http://schemas.openxmlformats.org/officeDocument/2006/relationships/tags" Target="../tags/tag2188.xml"/><Relationship Id="rId22" Type="http://schemas.openxmlformats.org/officeDocument/2006/relationships/tags" Target="../tags/tag2196.xml"/><Relationship Id="rId27" Type="http://schemas.openxmlformats.org/officeDocument/2006/relationships/tags" Target="../tags/tag2201.xml"/><Relationship Id="rId30" Type="http://schemas.openxmlformats.org/officeDocument/2006/relationships/tags" Target="../tags/tag2204.xml"/><Relationship Id="rId35" Type="http://schemas.openxmlformats.org/officeDocument/2006/relationships/tags" Target="../tags/tag2209.xml"/><Relationship Id="rId43" Type="http://schemas.openxmlformats.org/officeDocument/2006/relationships/tags" Target="../tags/tag2217.xml"/><Relationship Id="rId48" Type="http://schemas.openxmlformats.org/officeDocument/2006/relationships/tags" Target="../tags/tag2222.xml"/><Relationship Id="rId56" Type="http://schemas.openxmlformats.org/officeDocument/2006/relationships/slideLayout" Target="../slideLayouts/slideLayout7.xml"/><Relationship Id="rId8" Type="http://schemas.openxmlformats.org/officeDocument/2006/relationships/tags" Target="../tags/tag2182.xml"/><Relationship Id="rId51" Type="http://schemas.openxmlformats.org/officeDocument/2006/relationships/tags" Target="../tags/tag2225.xml"/><Relationship Id="rId3" Type="http://schemas.openxmlformats.org/officeDocument/2006/relationships/tags" Target="../tags/tag2177.xml"/></Relationships>
</file>

<file path=ppt/slides/_rels/slide1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2232.xml"/><Relationship Id="rId7" Type="http://schemas.openxmlformats.org/officeDocument/2006/relationships/image" Target="../media/image68.png"/><Relationship Id="rId2" Type="http://schemas.openxmlformats.org/officeDocument/2006/relationships/tags" Target="../tags/tag2231.xml"/><Relationship Id="rId1" Type="http://schemas.openxmlformats.org/officeDocument/2006/relationships/tags" Target="../tags/tag2230.xml"/><Relationship Id="rId6" Type="http://schemas.openxmlformats.org/officeDocument/2006/relationships/slideLayout" Target="../slideLayouts/slideLayout7.xml"/><Relationship Id="rId5" Type="http://schemas.openxmlformats.org/officeDocument/2006/relationships/tags" Target="../tags/tag2234.xml"/><Relationship Id="rId4" Type="http://schemas.openxmlformats.org/officeDocument/2006/relationships/tags" Target="../tags/tag2233.xml"/><Relationship Id="rId9" Type="http://schemas.openxmlformats.org/officeDocument/2006/relationships/image" Target="../media/image70.png"/></Relationships>
</file>

<file path=ppt/slides/_rels/slide119.xml.rels><?xml version="1.0" encoding="UTF-8" standalone="yes"?>
<Relationships xmlns="http://schemas.openxmlformats.org/package/2006/relationships"><Relationship Id="rId3" Type="http://schemas.openxmlformats.org/officeDocument/2006/relationships/tags" Target="../tags/tag2237.xml"/><Relationship Id="rId2" Type="http://schemas.openxmlformats.org/officeDocument/2006/relationships/tags" Target="../tags/tag2236.xml"/><Relationship Id="rId1" Type="http://schemas.openxmlformats.org/officeDocument/2006/relationships/tags" Target="../tags/tag2235.xml"/><Relationship Id="rId6" Type="http://schemas.openxmlformats.org/officeDocument/2006/relationships/notesSlide" Target="../notesSlides/notesSlide89.xml"/><Relationship Id="rId5" Type="http://schemas.openxmlformats.org/officeDocument/2006/relationships/slideLayout" Target="../slideLayouts/slideLayout7.xml"/><Relationship Id="rId4" Type="http://schemas.openxmlformats.org/officeDocument/2006/relationships/tags" Target="../tags/tag2238.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6.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5.png"/><Relationship Id="rId5" Type="http://schemas.openxmlformats.org/officeDocument/2006/relationships/tags" Target="../tags/tag95.xml"/><Relationship Id="rId10" Type="http://schemas.openxmlformats.org/officeDocument/2006/relationships/hyperlink" Target="ariane.m4v" TargetMode="External"/><Relationship Id="rId4" Type="http://schemas.openxmlformats.org/officeDocument/2006/relationships/tags" Target="../tags/tag94.xml"/><Relationship Id="rId9"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tags" Target="../tags/tag2241.xml"/><Relationship Id="rId2" Type="http://schemas.openxmlformats.org/officeDocument/2006/relationships/tags" Target="../tags/tag2240.xml"/><Relationship Id="rId1" Type="http://schemas.openxmlformats.org/officeDocument/2006/relationships/tags" Target="../tags/tag2239.xml"/><Relationship Id="rId6" Type="http://schemas.openxmlformats.org/officeDocument/2006/relationships/notesSlide" Target="../notesSlides/notesSlide90.xml"/><Relationship Id="rId5" Type="http://schemas.openxmlformats.org/officeDocument/2006/relationships/slideLayout" Target="../slideLayouts/slideLayout7.xml"/><Relationship Id="rId4" Type="http://schemas.openxmlformats.org/officeDocument/2006/relationships/tags" Target="../tags/tag2242.xml"/></Relationships>
</file>

<file path=ppt/slides/_rels/slide121.xml.rels><?xml version="1.0" encoding="UTF-8" standalone="yes"?>
<Relationships xmlns="http://schemas.openxmlformats.org/package/2006/relationships"><Relationship Id="rId13" Type="http://schemas.openxmlformats.org/officeDocument/2006/relationships/tags" Target="../tags/tag2255.xml"/><Relationship Id="rId18" Type="http://schemas.openxmlformats.org/officeDocument/2006/relationships/tags" Target="../tags/tag2260.xml"/><Relationship Id="rId26" Type="http://schemas.openxmlformats.org/officeDocument/2006/relationships/tags" Target="../tags/tag2268.xml"/><Relationship Id="rId39" Type="http://schemas.openxmlformats.org/officeDocument/2006/relationships/tags" Target="../tags/tag2281.xml"/><Relationship Id="rId21" Type="http://schemas.openxmlformats.org/officeDocument/2006/relationships/tags" Target="../tags/tag2263.xml"/><Relationship Id="rId34" Type="http://schemas.openxmlformats.org/officeDocument/2006/relationships/tags" Target="../tags/tag2276.xml"/><Relationship Id="rId42" Type="http://schemas.openxmlformats.org/officeDocument/2006/relationships/tags" Target="../tags/tag2284.xml"/><Relationship Id="rId47" Type="http://schemas.openxmlformats.org/officeDocument/2006/relationships/tags" Target="../tags/tag2289.xml"/><Relationship Id="rId50" Type="http://schemas.openxmlformats.org/officeDocument/2006/relationships/tags" Target="../tags/tag2292.xml"/><Relationship Id="rId55" Type="http://schemas.openxmlformats.org/officeDocument/2006/relationships/slideLayout" Target="../slideLayouts/slideLayout7.xml"/><Relationship Id="rId7" Type="http://schemas.openxmlformats.org/officeDocument/2006/relationships/tags" Target="../tags/tag2249.xml"/><Relationship Id="rId12" Type="http://schemas.openxmlformats.org/officeDocument/2006/relationships/tags" Target="../tags/tag2254.xml"/><Relationship Id="rId17" Type="http://schemas.openxmlformats.org/officeDocument/2006/relationships/tags" Target="../tags/tag2259.xml"/><Relationship Id="rId25" Type="http://schemas.openxmlformats.org/officeDocument/2006/relationships/tags" Target="../tags/tag2267.xml"/><Relationship Id="rId33" Type="http://schemas.openxmlformats.org/officeDocument/2006/relationships/tags" Target="../tags/tag2275.xml"/><Relationship Id="rId38" Type="http://schemas.openxmlformats.org/officeDocument/2006/relationships/tags" Target="../tags/tag2280.xml"/><Relationship Id="rId46" Type="http://schemas.openxmlformats.org/officeDocument/2006/relationships/tags" Target="../tags/tag2288.xml"/><Relationship Id="rId2" Type="http://schemas.openxmlformats.org/officeDocument/2006/relationships/tags" Target="../tags/tag2244.xml"/><Relationship Id="rId16" Type="http://schemas.openxmlformats.org/officeDocument/2006/relationships/tags" Target="../tags/tag2258.xml"/><Relationship Id="rId20" Type="http://schemas.openxmlformats.org/officeDocument/2006/relationships/tags" Target="../tags/tag2262.xml"/><Relationship Id="rId29" Type="http://schemas.openxmlformats.org/officeDocument/2006/relationships/tags" Target="../tags/tag2271.xml"/><Relationship Id="rId41" Type="http://schemas.openxmlformats.org/officeDocument/2006/relationships/tags" Target="../tags/tag2283.xml"/><Relationship Id="rId54" Type="http://schemas.openxmlformats.org/officeDocument/2006/relationships/tags" Target="../tags/tag2296.xml"/><Relationship Id="rId1" Type="http://schemas.openxmlformats.org/officeDocument/2006/relationships/tags" Target="../tags/tag2243.xml"/><Relationship Id="rId6" Type="http://schemas.openxmlformats.org/officeDocument/2006/relationships/tags" Target="../tags/tag2248.xml"/><Relationship Id="rId11" Type="http://schemas.openxmlformats.org/officeDocument/2006/relationships/tags" Target="../tags/tag2253.xml"/><Relationship Id="rId24" Type="http://schemas.openxmlformats.org/officeDocument/2006/relationships/tags" Target="../tags/tag2266.xml"/><Relationship Id="rId32" Type="http://schemas.openxmlformats.org/officeDocument/2006/relationships/tags" Target="../tags/tag2274.xml"/><Relationship Id="rId37" Type="http://schemas.openxmlformats.org/officeDocument/2006/relationships/tags" Target="../tags/tag2279.xml"/><Relationship Id="rId40" Type="http://schemas.openxmlformats.org/officeDocument/2006/relationships/tags" Target="../tags/tag2282.xml"/><Relationship Id="rId45" Type="http://schemas.openxmlformats.org/officeDocument/2006/relationships/tags" Target="../tags/tag2287.xml"/><Relationship Id="rId53" Type="http://schemas.openxmlformats.org/officeDocument/2006/relationships/tags" Target="../tags/tag2295.xml"/><Relationship Id="rId5" Type="http://schemas.openxmlformats.org/officeDocument/2006/relationships/tags" Target="../tags/tag2247.xml"/><Relationship Id="rId15" Type="http://schemas.openxmlformats.org/officeDocument/2006/relationships/tags" Target="../tags/tag2257.xml"/><Relationship Id="rId23" Type="http://schemas.openxmlformats.org/officeDocument/2006/relationships/tags" Target="../tags/tag2265.xml"/><Relationship Id="rId28" Type="http://schemas.openxmlformats.org/officeDocument/2006/relationships/tags" Target="../tags/tag2270.xml"/><Relationship Id="rId36" Type="http://schemas.openxmlformats.org/officeDocument/2006/relationships/tags" Target="../tags/tag2278.xml"/><Relationship Id="rId49" Type="http://schemas.openxmlformats.org/officeDocument/2006/relationships/tags" Target="../tags/tag2291.xml"/><Relationship Id="rId10" Type="http://schemas.openxmlformats.org/officeDocument/2006/relationships/tags" Target="../tags/tag2252.xml"/><Relationship Id="rId19" Type="http://schemas.openxmlformats.org/officeDocument/2006/relationships/tags" Target="../tags/tag2261.xml"/><Relationship Id="rId31" Type="http://schemas.openxmlformats.org/officeDocument/2006/relationships/tags" Target="../tags/tag2273.xml"/><Relationship Id="rId44" Type="http://schemas.openxmlformats.org/officeDocument/2006/relationships/tags" Target="../tags/tag2286.xml"/><Relationship Id="rId52" Type="http://schemas.openxmlformats.org/officeDocument/2006/relationships/tags" Target="../tags/tag2294.xml"/><Relationship Id="rId4" Type="http://schemas.openxmlformats.org/officeDocument/2006/relationships/tags" Target="../tags/tag2246.xml"/><Relationship Id="rId9" Type="http://schemas.openxmlformats.org/officeDocument/2006/relationships/tags" Target="../tags/tag2251.xml"/><Relationship Id="rId14" Type="http://schemas.openxmlformats.org/officeDocument/2006/relationships/tags" Target="../tags/tag2256.xml"/><Relationship Id="rId22" Type="http://schemas.openxmlformats.org/officeDocument/2006/relationships/tags" Target="../tags/tag2264.xml"/><Relationship Id="rId27" Type="http://schemas.openxmlformats.org/officeDocument/2006/relationships/tags" Target="../tags/tag2269.xml"/><Relationship Id="rId30" Type="http://schemas.openxmlformats.org/officeDocument/2006/relationships/tags" Target="../tags/tag2272.xml"/><Relationship Id="rId35" Type="http://schemas.openxmlformats.org/officeDocument/2006/relationships/tags" Target="../tags/tag2277.xml"/><Relationship Id="rId43" Type="http://schemas.openxmlformats.org/officeDocument/2006/relationships/tags" Target="../tags/tag2285.xml"/><Relationship Id="rId48" Type="http://schemas.openxmlformats.org/officeDocument/2006/relationships/tags" Target="../tags/tag2290.xml"/><Relationship Id="rId56" Type="http://schemas.openxmlformats.org/officeDocument/2006/relationships/notesSlide" Target="../notesSlides/notesSlide91.xml"/><Relationship Id="rId8" Type="http://schemas.openxmlformats.org/officeDocument/2006/relationships/tags" Target="../tags/tag2250.xml"/><Relationship Id="rId51" Type="http://schemas.openxmlformats.org/officeDocument/2006/relationships/tags" Target="../tags/tag2293.xml"/><Relationship Id="rId3" Type="http://schemas.openxmlformats.org/officeDocument/2006/relationships/tags" Target="../tags/tag2245.xml"/></Relationships>
</file>

<file path=ppt/slides/_rels/slide122.xml.rels><?xml version="1.0" encoding="UTF-8" standalone="yes"?>
<Relationships xmlns="http://schemas.openxmlformats.org/package/2006/relationships"><Relationship Id="rId13" Type="http://schemas.openxmlformats.org/officeDocument/2006/relationships/tags" Target="../tags/tag2309.xml"/><Relationship Id="rId18" Type="http://schemas.openxmlformats.org/officeDocument/2006/relationships/tags" Target="../tags/tag2314.xml"/><Relationship Id="rId26" Type="http://schemas.openxmlformats.org/officeDocument/2006/relationships/tags" Target="../tags/tag2322.xml"/><Relationship Id="rId39" Type="http://schemas.openxmlformats.org/officeDocument/2006/relationships/tags" Target="../tags/tag2335.xml"/><Relationship Id="rId21" Type="http://schemas.openxmlformats.org/officeDocument/2006/relationships/tags" Target="../tags/tag2317.xml"/><Relationship Id="rId34" Type="http://schemas.openxmlformats.org/officeDocument/2006/relationships/tags" Target="../tags/tag2330.xml"/><Relationship Id="rId42" Type="http://schemas.openxmlformats.org/officeDocument/2006/relationships/tags" Target="../tags/tag2338.xml"/><Relationship Id="rId47" Type="http://schemas.openxmlformats.org/officeDocument/2006/relationships/tags" Target="../tags/tag2343.xml"/><Relationship Id="rId50" Type="http://schemas.openxmlformats.org/officeDocument/2006/relationships/tags" Target="../tags/tag2346.xml"/><Relationship Id="rId55" Type="http://schemas.openxmlformats.org/officeDocument/2006/relationships/tags" Target="../tags/tag2351.xml"/><Relationship Id="rId63" Type="http://schemas.openxmlformats.org/officeDocument/2006/relationships/tags" Target="../tags/tag2359.xml"/><Relationship Id="rId68" Type="http://schemas.openxmlformats.org/officeDocument/2006/relationships/tags" Target="../tags/tag2364.xml"/><Relationship Id="rId7" Type="http://schemas.openxmlformats.org/officeDocument/2006/relationships/tags" Target="../tags/tag2303.xml"/><Relationship Id="rId71" Type="http://schemas.openxmlformats.org/officeDocument/2006/relationships/tags" Target="../tags/tag2367.xml"/><Relationship Id="rId2" Type="http://schemas.openxmlformats.org/officeDocument/2006/relationships/tags" Target="../tags/tag2298.xml"/><Relationship Id="rId16" Type="http://schemas.openxmlformats.org/officeDocument/2006/relationships/tags" Target="../tags/tag2312.xml"/><Relationship Id="rId29" Type="http://schemas.openxmlformats.org/officeDocument/2006/relationships/tags" Target="../tags/tag2325.xml"/><Relationship Id="rId11" Type="http://schemas.openxmlformats.org/officeDocument/2006/relationships/tags" Target="../tags/tag2307.xml"/><Relationship Id="rId24" Type="http://schemas.openxmlformats.org/officeDocument/2006/relationships/tags" Target="../tags/tag2320.xml"/><Relationship Id="rId32" Type="http://schemas.openxmlformats.org/officeDocument/2006/relationships/tags" Target="../tags/tag2328.xml"/><Relationship Id="rId37" Type="http://schemas.openxmlformats.org/officeDocument/2006/relationships/tags" Target="../tags/tag2333.xml"/><Relationship Id="rId40" Type="http://schemas.openxmlformats.org/officeDocument/2006/relationships/tags" Target="../tags/tag2336.xml"/><Relationship Id="rId45" Type="http://schemas.openxmlformats.org/officeDocument/2006/relationships/tags" Target="../tags/tag2341.xml"/><Relationship Id="rId53" Type="http://schemas.openxmlformats.org/officeDocument/2006/relationships/tags" Target="../tags/tag2349.xml"/><Relationship Id="rId58" Type="http://schemas.openxmlformats.org/officeDocument/2006/relationships/tags" Target="../tags/tag2354.xml"/><Relationship Id="rId66" Type="http://schemas.openxmlformats.org/officeDocument/2006/relationships/tags" Target="../tags/tag2362.xml"/><Relationship Id="rId74" Type="http://schemas.openxmlformats.org/officeDocument/2006/relationships/notesSlide" Target="../notesSlides/notesSlide92.xml"/><Relationship Id="rId5" Type="http://schemas.openxmlformats.org/officeDocument/2006/relationships/tags" Target="../tags/tag2301.xml"/><Relationship Id="rId15" Type="http://schemas.openxmlformats.org/officeDocument/2006/relationships/tags" Target="../tags/tag2311.xml"/><Relationship Id="rId23" Type="http://schemas.openxmlformats.org/officeDocument/2006/relationships/tags" Target="../tags/tag2319.xml"/><Relationship Id="rId28" Type="http://schemas.openxmlformats.org/officeDocument/2006/relationships/tags" Target="../tags/tag2324.xml"/><Relationship Id="rId36" Type="http://schemas.openxmlformats.org/officeDocument/2006/relationships/tags" Target="../tags/tag2332.xml"/><Relationship Id="rId49" Type="http://schemas.openxmlformats.org/officeDocument/2006/relationships/tags" Target="../tags/tag2345.xml"/><Relationship Id="rId57" Type="http://schemas.openxmlformats.org/officeDocument/2006/relationships/tags" Target="../tags/tag2353.xml"/><Relationship Id="rId61" Type="http://schemas.openxmlformats.org/officeDocument/2006/relationships/tags" Target="../tags/tag2357.xml"/><Relationship Id="rId10" Type="http://schemas.openxmlformats.org/officeDocument/2006/relationships/tags" Target="../tags/tag2306.xml"/><Relationship Id="rId19" Type="http://schemas.openxmlformats.org/officeDocument/2006/relationships/tags" Target="../tags/tag2315.xml"/><Relationship Id="rId31" Type="http://schemas.openxmlformats.org/officeDocument/2006/relationships/tags" Target="../tags/tag2327.xml"/><Relationship Id="rId44" Type="http://schemas.openxmlformats.org/officeDocument/2006/relationships/tags" Target="../tags/tag2340.xml"/><Relationship Id="rId52" Type="http://schemas.openxmlformats.org/officeDocument/2006/relationships/tags" Target="../tags/tag2348.xml"/><Relationship Id="rId60" Type="http://schemas.openxmlformats.org/officeDocument/2006/relationships/tags" Target="../tags/tag2356.xml"/><Relationship Id="rId65" Type="http://schemas.openxmlformats.org/officeDocument/2006/relationships/tags" Target="../tags/tag2361.xml"/><Relationship Id="rId73" Type="http://schemas.openxmlformats.org/officeDocument/2006/relationships/slideLayout" Target="../slideLayouts/slideLayout7.xml"/><Relationship Id="rId4" Type="http://schemas.openxmlformats.org/officeDocument/2006/relationships/tags" Target="../tags/tag2300.xml"/><Relationship Id="rId9" Type="http://schemas.openxmlformats.org/officeDocument/2006/relationships/tags" Target="../tags/tag2305.xml"/><Relationship Id="rId14" Type="http://schemas.openxmlformats.org/officeDocument/2006/relationships/tags" Target="../tags/tag2310.xml"/><Relationship Id="rId22" Type="http://schemas.openxmlformats.org/officeDocument/2006/relationships/tags" Target="../tags/tag2318.xml"/><Relationship Id="rId27" Type="http://schemas.openxmlformats.org/officeDocument/2006/relationships/tags" Target="../tags/tag2323.xml"/><Relationship Id="rId30" Type="http://schemas.openxmlformats.org/officeDocument/2006/relationships/tags" Target="../tags/tag2326.xml"/><Relationship Id="rId35" Type="http://schemas.openxmlformats.org/officeDocument/2006/relationships/tags" Target="../tags/tag2331.xml"/><Relationship Id="rId43" Type="http://schemas.openxmlformats.org/officeDocument/2006/relationships/tags" Target="../tags/tag2339.xml"/><Relationship Id="rId48" Type="http://schemas.openxmlformats.org/officeDocument/2006/relationships/tags" Target="../tags/tag2344.xml"/><Relationship Id="rId56" Type="http://schemas.openxmlformats.org/officeDocument/2006/relationships/tags" Target="../tags/tag2352.xml"/><Relationship Id="rId64" Type="http://schemas.openxmlformats.org/officeDocument/2006/relationships/tags" Target="../tags/tag2360.xml"/><Relationship Id="rId69" Type="http://schemas.openxmlformats.org/officeDocument/2006/relationships/tags" Target="../tags/tag2365.xml"/><Relationship Id="rId8" Type="http://schemas.openxmlformats.org/officeDocument/2006/relationships/tags" Target="../tags/tag2304.xml"/><Relationship Id="rId51" Type="http://schemas.openxmlformats.org/officeDocument/2006/relationships/tags" Target="../tags/tag2347.xml"/><Relationship Id="rId72" Type="http://schemas.openxmlformats.org/officeDocument/2006/relationships/tags" Target="../tags/tag2368.xml"/><Relationship Id="rId3" Type="http://schemas.openxmlformats.org/officeDocument/2006/relationships/tags" Target="../tags/tag2299.xml"/><Relationship Id="rId12" Type="http://schemas.openxmlformats.org/officeDocument/2006/relationships/tags" Target="../tags/tag2308.xml"/><Relationship Id="rId17" Type="http://schemas.openxmlformats.org/officeDocument/2006/relationships/tags" Target="../tags/tag2313.xml"/><Relationship Id="rId25" Type="http://schemas.openxmlformats.org/officeDocument/2006/relationships/tags" Target="../tags/tag2321.xml"/><Relationship Id="rId33" Type="http://schemas.openxmlformats.org/officeDocument/2006/relationships/tags" Target="../tags/tag2329.xml"/><Relationship Id="rId38" Type="http://schemas.openxmlformats.org/officeDocument/2006/relationships/tags" Target="../tags/tag2334.xml"/><Relationship Id="rId46" Type="http://schemas.openxmlformats.org/officeDocument/2006/relationships/tags" Target="../tags/tag2342.xml"/><Relationship Id="rId59" Type="http://schemas.openxmlformats.org/officeDocument/2006/relationships/tags" Target="../tags/tag2355.xml"/><Relationship Id="rId67" Type="http://schemas.openxmlformats.org/officeDocument/2006/relationships/tags" Target="../tags/tag2363.xml"/><Relationship Id="rId20" Type="http://schemas.openxmlformats.org/officeDocument/2006/relationships/tags" Target="../tags/tag2316.xml"/><Relationship Id="rId41" Type="http://schemas.openxmlformats.org/officeDocument/2006/relationships/tags" Target="../tags/tag2337.xml"/><Relationship Id="rId54" Type="http://schemas.openxmlformats.org/officeDocument/2006/relationships/tags" Target="../tags/tag2350.xml"/><Relationship Id="rId62" Type="http://schemas.openxmlformats.org/officeDocument/2006/relationships/tags" Target="../tags/tag2358.xml"/><Relationship Id="rId70" Type="http://schemas.openxmlformats.org/officeDocument/2006/relationships/tags" Target="../tags/tag2366.xml"/><Relationship Id="rId1" Type="http://schemas.openxmlformats.org/officeDocument/2006/relationships/tags" Target="../tags/tag2297.xml"/><Relationship Id="rId6" Type="http://schemas.openxmlformats.org/officeDocument/2006/relationships/tags" Target="../tags/tag2302.xml"/></Relationships>
</file>

<file path=ppt/slides/_rels/slide123.xml.rels><?xml version="1.0" encoding="UTF-8" standalone="yes"?>
<Relationships xmlns="http://schemas.openxmlformats.org/package/2006/relationships"><Relationship Id="rId13" Type="http://schemas.openxmlformats.org/officeDocument/2006/relationships/tags" Target="../tags/tag2381.xml"/><Relationship Id="rId18" Type="http://schemas.openxmlformats.org/officeDocument/2006/relationships/tags" Target="../tags/tag2386.xml"/><Relationship Id="rId26" Type="http://schemas.openxmlformats.org/officeDocument/2006/relationships/tags" Target="../tags/tag2394.xml"/><Relationship Id="rId39" Type="http://schemas.openxmlformats.org/officeDocument/2006/relationships/tags" Target="../tags/tag2407.xml"/><Relationship Id="rId21" Type="http://schemas.openxmlformats.org/officeDocument/2006/relationships/tags" Target="../tags/tag2389.xml"/><Relationship Id="rId34" Type="http://schemas.openxmlformats.org/officeDocument/2006/relationships/tags" Target="../tags/tag2402.xml"/><Relationship Id="rId42" Type="http://schemas.openxmlformats.org/officeDocument/2006/relationships/tags" Target="../tags/tag2410.xml"/><Relationship Id="rId47" Type="http://schemas.openxmlformats.org/officeDocument/2006/relationships/tags" Target="../tags/tag2415.xml"/><Relationship Id="rId50" Type="http://schemas.openxmlformats.org/officeDocument/2006/relationships/tags" Target="../tags/tag2418.xml"/><Relationship Id="rId55" Type="http://schemas.openxmlformats.org/officeDocument/2006/relationships/tags" Target="../tags/tag2423.xml"/><Relationship Id="rId7" Type="http://schemas.openxmlformats.org/officeDocument/2006/relationships/tags" Target="../tags/tag2375.xml"/><Relationship Id="rId12" Type="http://schemas.openxmlformats.org/officeDocument/2006/relationships/tags" Target="../tags/tag2380.xml"/><Relationship Id="rId17" Type="http://schemas.openxmlformats.org/officeDocument/2006/relationships/tags" Target="../tags/tag2385.xml"/><Relationship Id="rId25" Type="http://schemas.openxmlformats.org/officeDocument/2006/relationships/tags" Target="../tags/tag2393.xml"/><Relationship Id="rId33" Type="http://schemas.openxmlformats.org/officeDocument/2006/relationships/tags" Target="../tags/tag2401.xml"/><Relationship Id="rId38" Type="http://schemas.openxmlformats.org/officeDocument/2006/relationships/tags" Target="../tags/tag2406.xml"/><Relationship Id="rId46" Type="http://schemas.openxmlformats.org/officeDocument/2006/relationships/tags" Target="../tags/tag2414.xml"/><Relationship Id="rId59" Type="http://schemas.openxmlformats.org/officeDocument/2006/relationships/image" Target="../media/image71.png"/><Relationship Id="rId2" Type="http://schemas.openxmlformats.org/officeDocument/2006/relationships/tags" Target="../tags/tag2370.xml"/><Relationship Id="rId16" Type="http://schemas.openxmlformats.org/officeDocument/2006/relationships/tags" Target="../tags/tag2384.xml"/><Relationship Id="rId20" Type="http://schemas.openxmlformats.org/officeDocument/2006/relationships/tags" Target="../tags/tag2388.xml"/><Relationship Id="rId29" Type="http://schemas.openxmlformats.org/officeDocument/2006/relationships/tags" Target="../tags/tag2397.xml"/><Relationship Id="rId41" Type="http://schemas.openxmlformats.org/officeDocument/2006/relationships/tags" Target="../tags/tag2409.xml"/><Relationship Id="rId54" Type="http://schemas.openxmlformats.org/officeDocument/2006/relationships/tags" Target="../tags/tag2422.xml"/><Relationship Id="rId1" Type="http://schemas.openxmlformats.org/officeDocument/2006/relationships/tags" Target="../tags/tag2369.xml"/><Relationship Id="rId6" Type="http://schemas.openxmlformats.org/officeDocument/2006/relationships/tags" Target="../tags/tag2374.xml"/><Relationship Id="rId11" Type="http://schemas.openxmlformats.org/officeDocument/2006/relationships/tags" Target="../tags/tag2379.xml"/><Relationship Id="rId24" Type="http://schemas.openxmlformats.org/officeDocument/2006/relationships/tags" Target="../tags/tag2392.xml"/><Relationship Id="rId32" Type="http://schemas.openxmlformats.org/officeDocument/2006/relationships/tags" Target="../tags/tag2400.xml"/><Relationship Id="rId37" Type="http://schemas.openxmlformats.org/officeDocument/2006/relationships/tags" Target="../tags/tag2405.xml"/><Relationship Id="rId40" Type="http://schemas.openxmlformats.org/officeDocument/2006/relationships/tags" Target="../tags/tag2408.xml"/><Relationship Id="rId45" Type="http://schemas.openxmlformats.org/officeDocument/2006/relationships/tags" Target="../tags/tag2413.xml"/><Relationship Id="rId53" Type="http://schemas.openxmlformats.org/officeDocument/2006/relationships/tags" Target="../tags/tag2421.xml"/><Relationship Id="rId58" Type="http://schemas.openxmlformats.org/officeDocument/2006/relationships/notesSlide" Target="../notesSlides/notesSlide93.xml"/><Relationship Id="rId5" Type="http://schemas.openxmlformats.org/officeDocument/2006/relationships/tags" Target="../tags/tag2373.xml"/><Relationship Id="rId15" Type="http://schemas.openxmlformats.org/officeDocument/2006/relationships/tags" Target="../tags/tag2383.xml"/><Relationship Id="rId23" Type="http://schemas.openxmlformats.org/officeDocument/2006/relationships/tags" Target="../tags/tag2391.xml"/><Relationship Id="rId28" Type="http://schemas.openxmlformats.org/officeDocument/2006/relationships/tags" Target="../tags/tag2396.xml"/><Relationship Id="rId36" Type="http://schemas.openxmlformats.org/officeDocument/2006/relationships/tags" Target="../tags/tag2404.xml"/><Relationship Id="rId49" Type="http://schemas.openxmlformats.org/officeDocument/2006/relationships/tags" Target="../tags/tag2417.xml"/><Relationship Id="rId57" Type="http://schemas.openxmlformats.org/officeDocument/2006/relationships/slideLayout" Target="../slideLayouts/slideLayout7.xml"/><Relationship Id="rId10" Type="http://schemas.openxmlformats.org/officeDocument/2006/relationships/tags" Target="../tags/tag2378.xml"/><Relationship Id="rId19" Type="http://schemas.openxmlformats.org/officeDocument/2006/relationships/tags" Target="../tags/tag2387.xml"/><Relationship Id="rId31" Type="http://schemas.openxmlformats.org/officeDocument/2006/relationships/tags" Target="../tags/tag2399.xml"/><Relationship Id="rId44" Type="http://schemas.openxmlformats.org/officeDocument/2006/relationships/tags" Target="../tags/tag2412.xml"/><Relationship Id="rId52" Type="http://schemas.openxmlformats.org/officeDocument/2006/relationships/tags" Target="../tags/tag2420.xml"/><Relationship Id="rId4" Type="http://schemas.openxmlformats.org/officeDocument/2006/relationships/tags" Target="../tags/tag2372.xml"/><Relationship Id="rId9" Type="http://schemas.openxmlformats.org/officeDocument/2006/relationships/tags" Target="../tags/tag2377.xml"/><Relationship Id="rId14" Type="http://schemas.openxmlformats.org/officeDocument/2006/relationships/tags" Target="../tags/tag2382.xml"/><Relationship Id="rId22" Type="http://schemas.openxmlformats.org/officeDocument/2006/relationships/tags" Target="../tags/tag2390.xml"/><Relationship Id="rId27" Type="http://schemas.openxmlformats.org/officeDocument/2006/relationships/tags" Target="../tags/tag2395.xml"/><Relationship Id="rId30" Type="http://schemas.openxmlformats.org/officeDocument/2006/relationships/tags" Target="../tags/tag2398.xml"/><Relationship Id="rId35" Type="http://schemas.openxmlformats.org/officeDocument/2006/relationships/tags" Target="../tags/tag2403.xml"/><Relationship Id="rId43" Type="http://schemas.openxmlformats.org/officeDocument/2006/relationships/tags" Target="../tags/tag2411.xml"/><Relationship Id="rId48" Type="http://schemas.openxmlformats.org/officeDocument/2006/relationships/tags" Target="../tags/tag2416.xml"/><Relationship Id="rId56" Type="http://schemas.openxmlformats.org/officeDocument/2006/relationships/tags" Target="../tags/tag2424.xml"/><Relationship Id="rId8" Type="http://schemas.openxmlformats.org/officeDocument/2006/relationships/tags" Target="../tags/tag2376.xml"/><Relationship Id="rId51" Type="http://schemas.openxmlformats.org/officeDocument/2006/relationships/tags" Target="../tags/tag2419.xml"/><Relationship Id="rId3" Type="http://schemas.openxmlformats.org/officeDocument/2006/relationships/tags" Target="../tags/tag2371.xml"/></Relationships>
</file>

<file path=ppt/slides/_rels/slide124.xml.rels><?xml version="1.0" encoding="UTF-8" standalone="yes"?>
<Relationships xmlns="http://schemas.openxmlformats.org/package/2006/relationships"><Relationship Id="rId8" Type="http://schemas.openxmlformats.org/officeDocument/2006/relationships/tags" Target="../tags/tag2432.xml"/><Relationship Id="rId13" Type="http://schemas.openxmlformats.org/officeDocument/2006/relationships/tags" Target="../tags/tag2437.xml"/><Relationship Id="rId18" Type="http://schemas.openxmlformats.org/officeDocument/2006/relationships/tags" Target="../tags/tag2442.xml"/><Relationship Id="rId26" Type="http://schemas.openxmlformats.org/officeDocument/2006/relationships/tags" Target="../tags/tag2450.xml"/><Relationship Id="rId3" Type="http://schemas.openxmlformats.org/officeDocument/2006/relationships/tags" Target="../tags/tag2427.xml"/><Relationship Id="rId21" Type="http://schemas.openxmlformats.org/officeDocument/2006/relationships/tags" Target="../tags/tag2445.xml"/><Relationship Id="rId7" Type="http://schemas.openxmlformats.org/officeDocument/2006/relationships/tags" Target="../tags/tag2431.xml"/><Relationship Id="rId12" Type="http://schemas.openxmlformats.org/officeDocument/2006/relationships/tags" Target="../tags/tag2436.xml"/><Relationship Id="rId17" Type="http://schemas.openxmlformats.org/officeDocument/2006/relationships/tags" Target="../tags/tag2441.xml"/><Relationship Id="rId25" Type="http://schemas.openxmlformats.org/officeDocument/2006/relationships/tags" Target="../tags/tag2449.xml"/><Relationship Id="rId2" Type="http://schemas.openxmlformats.org/officeDocument/2006/relationships/tags" Target="../tags/tag2426.xml"/><Relationship Id="rId16" Type="http://schemas.openxmlformats.org/officeDocument/2006/relationships/tags" Target="../tags/tag2440.xml"/><Relationship Id="rId20" Type="http://schemas.openxmlformats.org/officeDocument/2006/relationships/tags" Target="../tags/tag2444.xml"/><Relationship Id="rId29" Type="http://schemas.openxmlformats.org/officeDocument/2006/relationships/slideLayout" Target="../slideLayouts/slideLayout7.xml"/><Relationship Id="rId1" Type="http://schemas.openxmlformats.org/officeDocument/2006/relationships/tags" Target="../tags/tag2425.xml"/><Relationship Id="rId6" Type="http://schemas.openxmlformats.org/officeDocument/2006/relationships/tags" Target="../tags/tag2430.xml"/><Relationship Id="rId11" Type="http://schemas.openxmlformats.org/officeDocument/2006/relationships/tags" Target="../tags/tag2435.xml"/><Relationship Id="rId24" Type="http://schemas.openxmlformats.org/officeDocument/2006/relationships/tags" Target="../tags/tag2448.xml"/><Relationship Id="rId5" Type="http://schemas.openxmlformats.org/officeDocument/2006/relationships/tags" Target="../tags/tag2429.xml"/><Relationship Id="rId15" Type="http://schemas.openxmlformats.org/officeDocument/2006/relationships/tags" Target="../tags/tag2439.xml"/><Relationship Id="rId23" Type="http://schemas.openxmlformats.org/officeDocument/2006/relationships/tags" Target="../tags/tag2447.xml"/><Relationship Id="rId28" Type="http://schemas.openxmlformats.org/officeDocument/2006/relationships/tags" Target="../tags/tag2452.xml"/><Relationship Id="rId10" Type="http://schemas.openxmlformats.org/officeDocument/2006/relationships/tags" Target="../tags/tag2434.xml"/><Relationship Id="rId19" Type="http://schemas.openxmlformats.org/officeDocument/2006/relationships/tags" Target="../tags/tag2443.xml"/><Relationship Id="rId4" Type="http://schemas.openxmlformats.org/officeDocument/2006/relationships/tags" Target="../tags/tag2428.xml"/><Relationship Id="rId9" Type="http://schemas.openxmlformats.org/officeDocument/2006/relationships/tags" Target="../tags/tag2433.xml"/><Relationship Id="rId14" Type="http://schemas.openxmlformats.org/officeDocument/2006/relationships/tags" Target="../tags/tag2438.xml"/><Relationship Id="rId22" Type="http://schemas.openxmlformats.org/officeDocument/2006/relationships/tags" Target="../tags/tag2446.xml"/><Relationship Id="rId27" Type="http://schemas.openxmlformats.org/officeDocument/2006/relationships/tags" Target="../tags/tag2451.xml"/><Relationship Id="rId30" Type="http://schemas.openxmlformats.org/officeDocument/2006/relationships/notesSlide" Target="../notesSlides/notesSlide94.xml"/></Relationships>
</file>

<file path=ppt/slides/_rels/slide125.xml.rels><?xml version="1.0" encoding="UTF-8" standalone="yes"?>
<Relationships xmlns="http://schemas.openxmlformats.org/package/2006/relationships"><Relationship Id="rId13" Type="http://schemas.openxmlformats.org/officeDocument/2006/relationships/tags" Target="../tags/tag2465.xml"/><Relationship Id="rId18" Type="http://schemas.openxmlformats.org/officeDocument/2006/relationships/tags" Target="../tags/tag2470.xml"/><Relationship Id="rId26" Type="http://schemas.openxmlformats.org/officeDocument/2006/relationships/tags" Target="../tags/tag2478.xml"/><Relationship Id="rId39" Type="http://schemas.openxmlformats.org/officeDocument/2006/relationships/tags" Target="../tags/tag2491.xml"/><Relationship Id="rId21" Type="http://schemas.openxmlformats.org/officeDocument/2006/relationships/tags" Target="../tags/tag2473.xml"/><Relationship Id="rId34" Type="http://schemas.openxmlformats.org/officeDocument/2006/relationships/tags" Target="../tags/tag2486.xml"/><Relationship Id="rId42" Type="http://schemas.openxmlformats.org/officeDocument/2006/relationships/tags" Target="../tags/tag2494.xml"/><Relationship Id="rId47" Type="http://schemas.openxmlformats.org/officeDocument/2006/relationships/tags" Target="../tags/tag2499.xml"/><Relationship Id="rId50" Type="http://schemas.openxmlformats.org/officeDocument/2006/relationships/tags" Target="../tags/tag2502.xml"/><Relationship Id="rId55" Type="http://schemas.openxmlformats.org/officeDocument/2006/relationships/tags" Target="../tags/tag2507.xml"/><Relationship Id="rId63" Type="http://schemas.openxmlformats.org/officeDocument/2006/relationships/tags" Target="../tags/tag2515.xml"/><Relationship Id="rId68" Type="http://schemas.openxmlformats.org/officeDocument/2006/relationships/tags" Target="../tags/tag2520.xml"/><Relationship Id="rId76" Type="http://schemas.openxmlformats.org/officeDocument/2006/relationships/tags" Target="../tags/tag2528.xml"/><Relationship Id="rId84" Type="http://schemas.openxmlformats.org/officeDocument/2006/relationships/tags" Target="../tags/tag2536.xml"/><Relationship Id="rId89" Type="http://schemas.openxmlformats.org/officeDocument/2006/relationships/slideLayout" Target="../slideLayouts/slideLayout7.xml"/><Relationship Id="rId7" Type="http://schemas.openxmlformats.org/officeDocument/2006/relationships/tags" Target="../tags/tag2459.xml"/><Relationship Id="rId71" Type="http://schemas.openxmlformats.org/officeDocument/2006/relationships/tags" Target="../tags/tag2523.xml"/><Relationship Id="rId2" Type="http://schemas.openxmlformats.org/officeDocument/2006/relationships/tags" Target="../tags/tag2454.xml"/><Relationship Id="rId16" Type="http://schemas.openxmlformats.org/officeDocument/2006/relationships/tags" Target="../tags/tag2468.xml"/><Relationship Id="rId29" Type="http://schemas.openxmlformats.org/officeDocument/2006/relationships/tags" Target="../tags/tag2481.xml"/><Relationship Id="rId11" Type="http://schemas.openxmlformats.org/officeDocument/2006/relationships/tags" Target="../tags/tag2463.xml"/><Relationship Id="rId24" Type="http://schemas.openxmlformats.org/officeDocument/2006/relationships/tags" Target="../tags/tag2476.xml"/><Relationship Id="rId32" Type="http://schemas.openxmlformats.org/officeDocument/2006/relationships/tags" Target="../tags/tag2484.xml"/><Relationship Id="rId37" Type="http://schemas.openxmlformats.org/officeDocument/2006/relationships/tags" Target="../tags/tag2489.xml"/><Relationship Id="rId40" Type="http://schemas.openxmlformats.org/officeDocument/2006/relationships/tags" Target="../tags/tag2492.xml"/><Relationship Id="rId45" Type="http://schemas.openxmlformats.org/officeDocument/2006/relationships/tags" Target="../tags/tag2497.xml"/><Relationship Id="rId53" Type="http://schemas.openxmlformats.org/officeDocument/2006/relationships/tags" Target="../tags/tag2505.xml"/><Relationship Id="rId58" Type="http://schemas.openxmlformats.org/officeDocument/2006/relationships/tags" Target="../tags/tag2510.xml"/><Relationship Id="rId66" Type="http://schemas.openxmlformats.org/officeDocument/2006/relationships/tags" Target="../tags/tag2518.xml"/><Relationship Id="rId74" Type="http://schemas.openxmlformats.org/officeDocument/2006/relationships/tags" Target="../tags/tag2526.xml"/><Relationship Id="rId79" Type="http://schemas.openxmlformats.org/officeDocument/2006/relationships/tags" Target="../tags/tag2531.xml"/><Relationship Id="rId87" Type="http://schemas.openxmlformats.org/officeDocument/2006/relationships/tags" Target="../tags/tag2539.xml"/><Relationship Id="rId5" Type="http://schemas.openxmlformats.org/officeDocument/2006/relationships/tags" Target="../tags/tag2457.xml"/><Relationship Id="rId61" Type="http://schemas.openxmlformats.org/officeDocument/2006/relationships/tags" Target="../tags/tag2513.xml"/><Relationship Id="rId82" Type="http://schemas.openxmlformats.org/officeDocument/2006/relationships/tags" Target="../tags/tag2534.xml"/><Relationship Id="rId90" Type="http://schemas.openxmlformats.org/officeDocument/2006/relationships/notesSlide" Target="../notesSlides/notesSlide95.xml"/><Relationship Id="rId19" Type="http://schemas.openxmlformats.org/officeDocument/2006/relationships/tags" Target="../tags/tag2471.xml"/><Relationship Id="rId4" Type="http://schemas.openxmlformats.org/officeDocument/2006/relationships/tags" Target="../tags/tag2456.xml"/><Relationship Id="rId9" Type="http://schemas.openxmlformats.org/officeDocument/2006/relationships/tags" Target="../tags/tag2461.xml"/><Relationship Id="rId14" Type="http://schemas.openxmlformats.org/officeDocument/2006/relationships/tags" Target="../tags/tag2466.xml"/><Relationship Id="rId22" Type="http://schemas.openxmlformats.org/officeDocument/2006/relationships/tags" Target="../tags/tag2474.xml"/><Relationship Id="rId27" Type="http://schemas.openxmlformats.org/officeDocument/2006/relationships/tags" Target="../tags/tag2479.xml"/><Relationship Id="rId30" Type="http://schemas.openxmlformats.org/officeDocument/2006/relationships/tags" Target="../tags/tag2482.xml"/><Relationship Id="rId35" Type="http://schemas.openxmlformats.org/officeDocument/2006/relationships/tags" Target="../tags/tag2487.xml"/><Relationship Id="rId43" Type="http://schemas.openxmlformats.org/officeDocument/2006/relationships/tags" Target="../tags/tag2495.xml"/><Relationship Id="rId48" Type="http://schemas.openxmlformats.org/officeDocument/2006/relationships/tags" Target="../tags/tag2500.xml"/><Relationship Id="rId56" Type="http://schemas.openxmlformats.org/officeDocument/2006/relationships/tags" Target="../tags/tag2508.xml"/><Relationship Id="rId64" Type="http://schemas.openxmlformats.org/officeDocument/2006/relationships/tags" Target="../tags/tag2516.xml"/><Relationship Id="rId69" Type="http://schemas.openxmlformats.org/officeDocument/2006/relationships/tags" Target="../tags/tag2521.xml"/><Relationship Id="rId77" Type="http://schemas.openxmlformats.org/officeDocument/2006/relationships/tags" Target="../tags/tag2529.xml"/><Relationship Id="rId8" Type="http://schemas.openxmlformats.org/officeDocument/2006/relationships/tags" Target="../tags/tag2460.xml"/><Relationship Id="rId51" Type="http://schemas.openxmlformats.org/officeDocument/2006/relationships/tags" Target="../tags/tag2503.xml"/><Relationship Id="rId72" Type="http://schemas.openxmlformats.org/officeDocument/2006/relationships/tags" Target="../tags/tag2524.xml"/><Relationship Id="rId80" Type="http://schemas.openxmlformats.org/officeDocument/2006/relationships/tags" Target="../tags/tag2532.xml"/><Relationship Id="rId85" Type="http://schemas.openxmlformats.org/officeDocument/2006/relationships/tags" Target="../tags/tag2537.xml"/><Relationship Id="rId3" Type="http://schemas.openxmlformats.org/officeDocument/2006/relationships/tags" Target="../tags/tag2455.xml"/><Relationship Id="rId12" Type="http://schemas.openxmlformats.org/officeDocument/2006/relationships/tags" Target="../tags/tag2464.xml"/><Relationship Id="rId17" Type="http://schemas.openxmlformats.org/officeDocument/2006/relationships/tags" Target="../tags/tag2469.xml"/><Relationship Id="rId25" Type="http://schemas.openxmlformats.org/officeDocument/2006/relationships/tags" Target="../tags/tag2477.xml"/><Relationship Id="rId33" Type="http://schemas.openxmlformats.org/officeDocument/2006/relationships/tags" Target="../tags/tag2485.xml"/><Relationship Id="rId38" Type="http://schemas.openxmlformats.org/officeDocument/2006/relationships/tags" Target="../tags/tag2490.xml"/><Relationship Id="rId46" Type="http://schemas.openxmlformats.org/officeDocument/2006/relationships/tags" Target="../tags/tag2498.xml"/><Relationship Id="rId59" Type="http://schemas.openxmlformats.org/officeDocument/2006/relationships/tags" Target="../tags/tag2511.xml"/><Relationship Id="rId67" Type="http://schemas.openxmlformats.org/officeDocument/2006/relationships/tags" Target="../tags/tag2519.xml"/><Relationship Id="rId20" Type="http://schemas.openxmlformats.org/officeDocument/2006/relationships/tags" Target="../tags/tag2472.xml"/><Relationship Id="rId41" Type="http://schemas.openxmlformats.org/officeDocument/2006/relationships/tags" Target="../tags/tag2493.xml"/><Relationship Id="rId54" Type="http://schemas.openxmlformats.org/officeDocument/2006/relationships/tags" Target="../tags/tag2506.xml"/><Relationship Id="rId62" Type="http://schemas.openxmlformats.org/officeDocument/2006/relationships/tags" Target="../tags/tag2514.xml"/><Relationship Id="rId70" Type="http://schemas.openxmlformats.org/officeDocument/2006/relationships/tags" Target="../tags/tag2522.xml"/><Relationship Id="rId75" Type="http://schemas.openxmlformats.org/officeDocument/2006/relationships/tags" Target="../tags/tag2527.xml"/><Relationship Id="rId83" Type="http://schemas.openxmlformats.org/officeDocument/2006/relationships/tags" Target="../tags/tag2535.xml"/><Relationship Id="rId88" Type="http://schemas.openxmlformats.org/officeDocument/2006/relationships/tags" Target="../tags/tag2540.xml"/><Relationship Id="rId1" Type="http://schemas.openxmlformats.org/officeDocument/2006/relationships/tags" Target="../tags/tag2453.xml"/><Relationship Id="rId6" Type="http://schemas.openxmlformats.org/officeDocument/2006/relationships/tags" Target="../tags/tag2458.xml"/><Relationship Id="rId15" Type="http://schemas.openxmlformats.org/officeDocument/2006/relationships/tags" Target="../tags/tag2467.xml"/><Relationship Id="rId23" Type="http://schemas.openxmlformats.org/officeDocument/2006/relationships/tags" Target="../tags/tag2475.xml"/><Relationship Id="rId28" Type="http://schemas.openxmlformats.org/officeDocument/2006/relationships/tags" Target="../tags/tag2480.xml"/><Relationship Id="rId36" Type="http://schemas.openxmlformats.org/officeDocument/2006/relationships/tags" Target="../tags/tag2488.xml"/><Relationship Id="rId49" Type="http://schemas.openxmlformats.org/officeDocument/2006/relationships/tags" Target="../tags/tag2501.xml"/><Relationship Id="rId57" Type="http://schemas.openxmlformats.org/officeDocument/2006/relationships/tags" Target="../tags/tag2509.xml"/><Relationship Id="rId10" Type="http://schemas.openxmlformats.org/officeDocument/2006/relationships/tags" Target="../tags/tag2462.xml"/><Relationship Id="rId31" Type="http://schemas.openxmlformats.org/officeDocument/2006/relationships/tags" Target="../tags/tag2483.xml"/><Relationship Id="rId44" Type="http://schemas.openxmlformats.org/officeDocument/2006/relationships/tags" Target="../tags/tag2496.xml"/><Relationship Id="rId52" Type="http://schemas.openxmlformats.org/officeDocument/2006/relationships/tags" Target="../tags/tag2504.xml"/><Relationship Id="rId60" Type="http://schemas.openxmlformats.org/officeDocument/2006/relationships/tags" Target="../tags/tag2512.xml"/><Relationship Id="rId65" Type="http://schemas.openxmlformats.org/officeDocument/2006/relationships/tags" Target="../tags/tag2517.xml"/><Relationship Id="rId73" Type="http://schemas.openxmlformats.org/officeDocument/2006/relationships/tags" Target="../tags/tag2525.xml"/><Relationship Id="rId78" Type="http://schemas.openxmlformats.org/officeDocument/2006/relationships/tags" Target="../tags/tag2530.xml"/><Relationship Id="rId81" Type="http://schemas.openxmlformats.org/officeDocument/2006/relationships/tags" Target="../tags/tag2533.xml"/><Relationship Id="rId86" Type="http://schemas.openxmlformats.org/officeDocument/2006/relationships/tags" Target="../tags/tag2538.xml"/></Relationships>
</file>

<file path=ppt/slides/_rels/slide126.xml.rels><?xml version="1.0" encoding="UTF-8" standalone="yes"?>
<Relationships xmlns="http://schemas.openxmlformats.org/package/2006/relationships"><Relationship Id="rId8" Type="http://schemas.openxmlformats.org/officeDocument/2006/relationships/tags" Target="../tags/tag2548.xml"/><Relationship Id="rId13" Type="http://schemas.openxmlformats.org/officeDocument/2006/relationships/tags" Target="../tags/tag2553.xml"/><Relationship Id="rId18" Type="http://schemas.openxmlformats.org/officeDocument/2006/relationships/tags" Target="../tags/tag2558.xml"/><Relationship Id="rId26" Type="http://schemas.openxmlformats.org/officeDocument/2006/relationships/tags" Target="../tags/tag2566.xml"/><Relationship Id="rId3" Type="http://schemas.openxmlformats.org/officeDocument/2006/relationships/tags" Target="../tags/tag2543.xml"/><Relationship Id="rId21" Type="http://schemas.openxmlformats.org/officeDocument/2006/relationships/tags" Target="../tags/tag2561.xml"/><Relationship Id="rId7" Type="http://schemas.openxmlformats.org/officeDocument/2006/relationships/tags" Target="../tags/tag2547.xml"/><Relationship Id="rId12" Type="http://schemas.openxmlformats.org/officeDocument/2006/relationships/tags" Target="../tags/tag2552.xml"/><Relationship Id="rId17" Type="http://schemas.openxmlformats.org/officeDocument/2006/relationships/tags" Target="../tags/tag2557.xml"/><Relationship Id="rId25" Type="http://schemas.openxmlformats.org/officeDocument/2006/relationships/tags" Target="../tags/tag2565.xml"/><Relationship Id="rId2" Type="http://schemas.openxmlformats.org/officeDocument/2006/relationships/tags" Target="../tags/tag2542.xml"/><Relationship Id="rId16" Type="http://schemas.openxmlformats.org/officeDocument/2006/relationships/tags" Target="../tags/tag2556.xml"/><Relationship Id="rId20" Type="http://schemas.openxmlformats.org/officeDocument/2006/relationships/tags" Target="../tags/tag2560.xml"/><Relationship Id="rId29" Type="http://schemas.openxmlformats.org/officeDocument/2006/relationships/notesSlide" Target="../notesSlides/notesSlide96.xml"/><Relationship Id="rId1" Type="http://schemas.openxmlformats.org/officeDocument/2006/relationships/tags" Target="../tags/tag2541.xml"/><Relationship Id="rId6" Type="http://schemas.openxmlformats.org/officeDocument/2006/relationships/tags" Target="../tags/tag2546.xml"/><Relationship Id="rId11" Type="http://schemas.openxmlformats.org/officeDocument/2006/relationships/tags" Target="../tags/tag2551.xml"/><Relationship Id="rId24" Type="http://schemas.openxmlformats.org/officeDocument/2006/relationships/tags" Target="../tags/tag2564.xml"/><Relationship Id="rId5" Type="http://schemas.openxmlformats.org/officeDocument/2006/relationships/tags" Target="../tags/tag2545.xml"/><Relationship Id="rId15" Type="http://schemas.openxmlformats.org/officeDocument/2006/relationships/tags" Target="../tags/tag2555.xml"/><Relationship Id="rId23" Type="http://schemas.openxmlformats.org/officeDocument/2006/relationships/tags" Target="../tags/tag2563.xml"/><Relationship Id="rId28" Type="http://schemas.openxmlformats.org/officeDocument/2006/relationships/slideLayout" Target="../slideLayouts/slideLayout7.xml"/><Relationship Id="rId10" Type="http://schemas.openxmlformats.org/officeDocument/2006/relationships/tags" Target="../tags/tag2550.xml"/><Relationship Id="rId19" Type="http://schemas.openxmlformats.org/officeDocument/2006/relationships/tags" Target="../tags/tag2559.xml"/><Relationship Id="rId4" Type="http://schemas.openxmlformats.org/officeDocument/2006/relationships/tags" Target="../tags/tag2544.xml"/><Relationship Id="rId9" Type="http://schemas.openxmlformats.org/officeDocument/2006/relationships/tags" Target="../tags/tag2549.xml"/><Relationship Id="rId14" Type="http://schemas.openxmlformats.org/officeDocument/2006/relationships/tags" Target="../tags/tag2554.xml"/><Relationship Id="rId22" Type="http://schemas.openxmlformats.org/officeDocument/2006/relationships/tags" Target="../tags/tag2562.xml"/><Relationship Id="rId27" Type="http://schemas.openxmlformats.org/officeDocument/2006/relationships/tags" Target="../tags/tag2567.xml"/></Relationships>
</file>

<file path=ppt/slides/_rels/slide127.xml.rels><?xml version="1.0" encoding="UTF-8" standalone="yes"?>
<Relationships xmlns="http://schemas.openxmlformats.org/package/2006/relationships"><Relationship Id="rId13" Type="http://schemas.openxmlformats.org/officeDocument/2006/relationships/tags" Target="../tags/tag2580.xml"/><Relationship Id="rId18" Type="http://schemas.openxmlformats.org/officeDocument/2006/relationships/tags" Target="../tags/tag2585.xml"/><Relationship Id="rId26" Type="http://schemas.openxmlformats.org/officeDocument/2006/relationships/tags" Target="../tags/tag2593.xml"/><Relationship Id="rId39" Type="http://schemas.openxmlformats.org/officeDocument/2006/relationships/tags" Target="../tags/tag2606.xml"/><Relationship Id="rId21" Type="http://schemas.openxmlformats.org/officeDocument/2006/relationships/tags" Target="../tags/tag2588.xml"/><Relationship Id="rId34" Type="http://schemas.openxmlformats.org/officeDocument/2006/relationships/tags" Target="../tags/tag2601.xml"/><Relationship Id="rId42" Type="http://schemas.openxmlformats.org/officeDocument/2006/relationships/tags" Target="../tags/tag2609.xml"/><Relationship Id="rId47" Type="http://schemas.openxmlformats.org/officeDocument/2006/relationships/tags" Target="../tags/tag2614.xml"/><Relationship Id="rId50" Type="http://schemas.openxmlformats.org/officeDocument/2006/relationships/tags" Target="../tags/tag2617.xml"/><Relationship Id="rId55" Type="http://schemas.openxmlformats.org/officeDocument/2006/relationships/tags" Target="../tags/tag2622.xml"/><Relationship Id="rId63" Type="http://schemas.openxmlformats.org/officeDocument/2006/relationships/tags" Target="../tags/tag2630.xml"/><Relationship Id="rId68" Type="http://schemas.openxmlformats.org/officeDocument/2006/relationships/tags" Target="../tags/tag2635.xml"/><Relationship Id="rId76" Type="http://schemas.openxmlformats.org/officeDocument/2006/relationships/tags" Target="../tags/tag2643.xml"/><Relationship Id="rId7" Type="http://schemas.openxmlformats.org/officeDocument/2006/relationships/tags" Target="../tags/tag2574.xml"/><Relationship Id="rId71" Type="http://schemas.openxmlformats.org/officeDocument/2006/relationships/tags" Target="../tags/tag2638.xml"/><Relationship Id="rId2" Type="http://schemas.openxmlformats.org/officeDocument/2006/relationships/tags" Target="../tags/tag2569.xml"/><Relationship Id="rId16" Type="http://schemas.openxmlformats.org/officeDocument/2006/relationships/tags" Target="../tags/tag2583.xml"/><Relationship Id="rId29" Type="http://schemas.openxmlformats.org/officeDocument/2006/relationships/tags" Target="../tags/tag2596.xml"/><Relationship Id="rId11" Type="http://schemas.openxmlformats.org/officeDocument/2006/relationships/tags" Target="../tags/tag2578.xml"/><Relationship Id="rId24" Type="http://schemas.openxmlformats.org/officeDocument/2006/relationships/tags" Target="../tags/tag2591.xml"/><Relationship Id="rId32" Type="http://schemas.openxmlformats.org/officeDocument/2006/relationships/tags" Target="../tags/tag2599.xml"/><Relationship Id="rId37" Type="http://schemas.openxmlformats.org/officeDocument/2006/relationships/tags" Target="../tags/tag2604.xml"/><Relationship Id="rId40" Type="http://schemas.openxmlformats.org/officeDocument/2006/relationships/tags" Target="../tags/tag2607.xml"/><Relationship Id="rId45" Type="http://schemas.openxmlformats.org/officeDocument/2006/relationships/tags" Target="../tags/tag2612.xml"/><Relationship Id="rId53" Type="http://schemas.openxmlformats.org/officeDocument/2006/relationships/tags" Target="../tags/tag2620.xml"/><Relationship Id="rId58" Type="http://schemas.openxmlformats.org/officeDocument/2006/relationships/tags" Target="../tags/tag2625.xml"/><Relationship Id="rId66" Type="http://schemas.openxmlformats.org/officeDocument/2006/relationships/tags" Target="../tags/tag2633.xml"/><Relationship Id="rId74" Type="http://schemas.openxmlformats.org/officeDocument/2006/relationships/tags" Target="../tags/tag2641.xml"/><Relationship Id="rId79" Type="http://schemas.openxmlformats.org/officeDocument/2006/relationships/tags" Target="../tags/tag2646.xml"/><Relationship Id="rId5" Type="http://schemas.openxmlformats.org/officeDocument/2006/relationships/tags" Target="../tags/tag2572.xml"/><Relationship Id="rId61" Type="http://schemas.openxmlformats.org/officeDocument/2006/relationships/tags" Target="../tags/tag2628.xml"/><Relationship Id="rId82" Type="http://schemas.openxmlformats.org/officeDocument/2006/relationships/image" Target="../media/image72.png"/><Relationship Id="rId10" Type="http://schemas.openxmlformats.org/officeDocument/2006/relationships/tags" Target="../tags/tag2577.xml"/><Relationship Id="rId19" Type="http://schemas.openxmlformats.org/officeDocument/2006/relationships/tags" Target="../tags/tag2586.xml"/><Relationship Id="rId31" Type="http://schemas.openxmlformats.org/officeDocument/2006/relationships/tags" Target="../tags/tag2598.xml"/><Relationship Id="rId44" Type="http://schemas.openxmlformats.org/officeDocument/2006/relationships/tags" Target="../tags/tag2611.xml"/><Relationship Id="rId52" Type="http://schemas.openxmlformats.org/officeDocument/2006/relationships/tags" Target="../tags/tag2619.xml"/><Relationship Id="rId60" Type="http://schemas.openxmlformats.org/officeDocument/2006/relationships/tags" Target="../tags/tag2627.xml"/><Relationship Id="rId65" Type="http://schemas.openxmlformats.org/officeDocument/2006/relationships/tags" Target="../tags/tag2632.xml"/><Relationship Id="rId73" Type="http://schemas.openxmlformats.org/officeDocument/2006/relationships/tags" Target="../tags/tag2640.xml"/><Relationship Id="rId78" Type="http://schemas.openxmlformats.org/officeDocument/2006/relationships/tags" Target="../tags/tag2645.xml"/><Relationship Id="rId81" Type="http://schemas.openxmlformats.org/officeDocument/2006/relationships/notesSlide" Target="../notesSlides/notesSlide97.xml"/><Relationship Id="rId4" Type="http://schemas.openxmlformats.org/officeDocument/2006/relationships/tags" Target="../tags/tag2571.xml"/><Relationship Id="rId9" Type="http://schemas.openxmlformats.org/officeDocument/2006/relationships/tags" Target="../tags/tag2576.xml"/><Relationship Id="rId14" Type="http://schemas.openxmlformats.org/officeDocument/2006/relationships/tags" Target="../tags/tag2581.xml"/><Relationship Id="rId22" Type="http://schemas.openxmlformats.org/officeDocument/2006/relationships/tags" Target="../tags/tag2589.xml"/><Relationship Id="rId27" Type="http://schemas.openxmlformats.org/officeDocument/2006/relationships/tags" Target="../tags/tag2594.xml"/><Relationship Id="rId30" Type="http://schemas.openxmlformats.org/officeDocument/2006/relationships/tags" Target="../tags/tag2597.xml"/><Relationship Id="rId35" Type="http://schemas.openxmlformats.org/officeDocument/2006/relationships/tags" Target="../tags/tag2602.xml"/><Relationship Id="rId43" Type="http://schemas.openxmlformats.org/officeDocument/2006/relationships/tags" Target="../tags/tag2610.xml"/><Relationship Id="rId48" Type="http://schemas.openxmlformats.org/officeDocument/2006/relationships/tags" Target="../tags/tag2615.xml"/><Relationship Id="rId56" Type="http://schemas.openxmlformats.org/officeDocument/2006/relationships/tags" Target="../tags/tag2623.xml"/><Relationship Id="rId64" Type="http://schemas.openxmlformats.org/officeDocument/2006/relationships/tags" Target="../tags/tag2631.xml"/><Relationship Id="rId69" Type="http://schemas.openxmlformats.org/officeDocument/2006/relationships/tags" Target="../tags/tag2636.xml"/><Relationship Id="rId77" Type="http://schemas.openxmlformats.org/officeDocument/2006/relationships/tags" Target="../tags/tag2644.xml"/><Relationship Id="rId8" Type="http://schemas.openxmlformats.org/officeDocument/2006/relationships/tags" Target="../tags/tag2575.xml"/><Relationship Id="rId51" Type="http://schemas.openxmlformats.org/officeDocument/2006/relationships/tags" Target="../tags/tag2618.xml"/><Relationship Id="rId72" Type="http://schemas.openxmlformats.org/officeDocument/2006/relationships/tags" Target="../tags/tag2639.xml"/><Relationship Id="rId80" Type="http://schemas.openxmlformats.org/officeDocument/2006/relationships/slideLayout" Target="../slideLayouts/slideLayout7.xml"/><Relationship Id="rId3" Type="http://schemas.openxmlformats.org/officeDocument/2006/relationships/tags" Target="../tags/tag2570.xml"/><Relationship Id="rId12" Type="http://schemas.openxmlformats.org/officeDocument/2006/relationships/tags" Target="../tags/tag2579.xml"/><Relationship Id="rId17" Type="http://schemas.openxmlformats.org/officeDocument/2006/relationships/tags" Target="../tags/tag2584.xml"/><Relationship Id="rId25" Type="http://schemas.openxmlformats.org/officeDocument/2006/relationships/tags" Target="../tags/tag2592.xml"/><Relationship Id="rId33" Type="http://schemas.openxmlformats.org/officeDocument/2006/relationships/tags" Target="../tags/tag2600.xml"/><Relationship Id="rId38" Type="http://schemas.openxmlformats.org/officeDocument/2006/relationships/tags" Target="../tags/tag2605.xml"/><Relationship Id="rId46" Type="http://schemas.openxmlformats.org/officeDocument/2006/relationships/tags" Target="../tags/tag2613.xml"/><Relationship Id="rId59" Type="http://schemas.openxmlformats.org/officeDocument/2006/relationships/tags" Target="../tags/tag2626.xml"/><Relationship Id="rId67" Type="http://schemas.openxmlformats.org/officeDocument/2006/relationships/tags" Target="../tags/tag2634.xml"/><Relationship Id="rId20" Type="http://schemas.openxmlformats.org/officeDocument/2006/relationships/tags" Target="../tags/tag2587.xml"/><Relationship Id="rId41" Type="http://schemas.openxmlformats.org/officeDocument/2006/relationships/tags" Target="../tags/tag2608.xml"/><Relationship Id="rId54" Type="http://schemas.openxmlformats.org/officeDocument/2006/relationships/tags" Target="../tags/tag2621.xml"/><Relationship Id="rId62" Type="http://schemas.openxmlformats.org/officeDocument/2006/relationships/tags" Target="../tags/tag2629.xml"/><Relationship Id="rId70" Type="http://schemas.openxmlformats.org/officeDocument/2006/relationships/tags" Target="../tags/tag2637.xml"/><Relationship Id="rId75" Type="http://schemas.openxmlformats.org/officeDocument/2006/relationships/tags" Target="../tags/tag2642.xml"/><Relationship Id="rId1" Type="http://schemas.openxmlformats.org/officeDocument/2006/relationships/tags" Target="../tags/tag2568.xml"/><Relationship Id="rId6" Type="http://schemas.openxmlformats.org/officeDocument/2006/relationships/tags" Target="../tags/tag2573.xml"/><Relationship Id="rId15" Type="http://schemas.openxmlformats.org/officeDocument/2006/relationships/tags" Target="../tags/tag2582.xml"/><Relationship Id="rId23" Type="http://schemas.openxmlformats.org/officeDocument/2006/relationships/tags" Target="../tags/tag2590.xml"/><Relationship Id="rId28" Type="http://schemas.openxmlformats.org/officeDocument/2006/relationships/tags" Target="../tags/tag2595.xml"/><Relationship Id="rId36" Type="http://schemas.openxmlformats.org/officeDocument/2006/relationships/tags" Target="../tags/tag2603.xml"/><Relationship Id="rId49" Type="http://schemas.openxmlformats.org/officeDocument/2006/relationships/tags" Target="../tags/tag2616.xml"/><Relationship Id="rId57" Type="http://schemas.openxmlformats.org/officeDocument/2006/relationships/tags" Target="../tags/tag2624.xml"/></Relationships>
</file>

<file path=ppt/slides/_rels/slide128.xml.rels><?xml version="1.0" encoding="UTF-8" standalone="yes"?>
<Relationships xmlns="http://schemas.openxmlformats.org/package/2006/relationships"><Relationship Id="rId8" Type="http://schemas.openxmlformats.org/officeDocument/2006/relationships/tags" Target="../tags/tag2654.xml"/><Relationship Id="rId13" Type="http://schemas.openxmlformats.org/officeDocument/2006/relationships/tags" Target="../tags/tag2659.xml"/><Relationship Id="rId18" Type="http://schemas.openxmlformats.org/officeDocument/2006/relationships/tags" Target="../tags/tag2664.xml"/><Relationship Id="rId3" Type="http://schemas.openxmlformats.org/officeDocument/2006/relationships/tags" Target="../tags/tag2649.xml"/><Relationship Id="rId7" Type="http://schemas.openxmlformats.org/officeDocument/2006/relationships/tags" Target="../tags/tag2653.xml"/><Relationship Id="rId12" Type="http://schemas.openxmlformats.org/officeDocument/2006/relationships/tags" Target="../tags/tag2658.xml"/><Relationship Id="rId17" Type="http://schemas.openxmlformats.org/officeDocument/2006/relationships/tags" Target="../tags/tag2663.xml"/><Relationship Id="rId2" Type="http://schemas.openxmlformats.org/officeDocument/2006/relationships/tags" Target="../tags/tag2648.xml"/><Relationship Id="rId16" Type="http://schemas.openxmlformats.org/officeDocument/2006/relationships/tags" Target="../tags/tag2662.xml"/><Relationship Id="rId20" Type="http://schemas.openxmlformats.org/officeDocument/2006/relationships/notesSlide" Target="../notesSlides/notesSlide98.xml"/><Relationship Id="rId1" Type="http://schemas.openxmlformats.org/officeDocument/2006/relationships/tags" Target="../tags/tag2647.xml"/><Relationship Id="rId6" Type="http://schemas.openxmlformats.org/officeDocument/2006/relationships/tags" Target="../tags/tag2652.xml"/><Relationship Id="rId11" Type="http://schemas.openxmlformats.org/officeDocument/2006/relationships/tags" Target="../tags/tag2657.xml"/><Relationship Id="rId5" Type="http://schemas.openxmlformats.org/officeDocument/2006/relationships/tags" Target="../tags/tag2651.xml"/><Relationship Id="rId15" Type="http://schemas.openxmlformats.org/officeDocument/2006/relationships/tags" Target="../tags/tag2661.xml"/><Relationship Id="rId10" Type="http://schemas.openxmlformats.org/officeDocument/2006/relationships/tags" Target="../tags/tag2656.xml"/><Relationship Id="rId19" Type="http://schemas.openxmlformats.org/officeDocument/2006/relationships/slideLayout" Target="../slideLayouts/slideLayout7.xml"/><Relationship Id="rId4" Type="http://schemas.openxmlformats.org/officeDocument/2006/relationships/tags" Target="../tags/tag2650.xml"/><Relationship Id="rId9" Type="http://schemas.openxmlformats.org/officeDocument/2006/relationships/tags" Target="../tags/tag2655.xml"/><Relationship Id="rId14" Type="http://schemas.openxmlformats.org/officeDocument/2006/relationships/tags" Target="../tags/tag2660.xml"/></Relationships>
</file>

<file path=ppt/slides/_rels/slide12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667.xml"/><Relationship Id="rId7" Type="http://schemas.openxmlformats.org/officeDocument/2006/relationships/tags" Target="../tags/tag2671.xml"/><Relationship Id="rId2" Type="http://schemas.openxmlformats.org/officeDocument/2006/relationships/tags" Target="../tags/tag2666.xml"/><Relationship Id="rId1" Type="http://schemas.openxmlformats.org/officeDocument/2006/relationships/tags" Target="../tags/tag2665.xml"/><Relationship Id="rId6" Type="http://schemas.openxmlformats.org/officeDocument/2006/relationships/tags" Target="../tags/tag2670.xml"/><Relationship Id="rId11" Type="http://schemas.openxmlformats.org/officeDocument/2006/relationships/image" Target="../media/image14.png"/><Relationship Id="rId5" Type="http://schemas.openxmlformats.org/officeDocument/2006/relationships/tags" Target="../tags/tag2669.xml"/><Relationship Id="rId10" Type="http://schemas.openxmlformats.org/officeDocument/2006/relationships/image" Target="../media/image26.png"/><Relationship Id="rId4" Type="http://schemas.openxmlformats.org/officeDocument/2006/relationships/tags" Target="../tags/tag2668.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98.xml"/></Relationships>
</file>

<file path=ppt/slides/_rels/slide130.xml.rels><?xml version="1.0" encoding="UTF-8" standalone="yes"?>
<Relationships xmlns="http://schemas.openxmlformats.org/package/2006/relationships"><Relationship Id="rId8" Type="http://schemas.openxmlformats.org/officeDocument/2006/relationships/tags" Target="../tags/tag2679.xml"/><Relationship Id="rId13" Type="http://schemas.openxmlformats.org/officeDocument/2006/relationships/tags" Target="../tags/tag2684.xml"/><Relationship Id="rId18" Type="http://schemas.openxmlformats.org/officeDocument/2006/relationships/tags" Target="../tags/tag2689.xml"/><Relationship Id="rId26" Type="http://schemas.openxmlformats.org/officeDocument/2006/relationships/slideLayout" Target="../slideLayouts/slideLayout7.xml"/><Relationship Id="rId3" Type="http://schemas.openxmlformats.org/officeDocument/2006/relationships/tags" Target="../tags/tag2674.xml"/><Relationship Id="rId21" Type="http://schemas.openxmlformats.org/officeDocument/2006/relationships/tags" Target="../tags/tag2692.xml"/><Relationship Id="rId7" Type="http://schemas.openxmlformats.org/officeDocument/2006/relationships/tags" Target="../tags/tag2678.xml"/><Relationship Id="rId12" Type="http://schemas.openxmlformats.org/officeDocument/2006/relationships/tags" Target="../tags/tag2683.xml"/><Relationship Id="rId17" Type="http://schemas.openxmlformats.org/officeDocument/2006/relationships/tags" Target="../tags/tag2688.xml"/><Relationship Id="rId25" Type="http://schemas.openxmlformats.org/officeDocument/2006/relationships/tags" Target="../tags/tag2696.xml"/><Relationship Id="rId2" Type="http://schemas.openxmlformats.org/officeDocument/2006/relationships/tags" Target="../tags/tag2673.xml"/><Relationship Id="rId16" Type="http://schemas.openxmlformats.org/officeDocument/2006/relationships/tags" Target="../tags/tag2687.xml"/><Relationship Id="rId20" Type="http://schemas.openxmlformats.org/officeDocument/2006/relationships/tags" Target="../tags/tag2691.xml"/><Relationship Id="rId1" Type="http://schemas.openxmlformats.org/officeDocument/2006/relationships/tags" Target="../tags/tag2672.xml"/><Relationship Id="rId6" Type="http://schemas.openxmlformats.org/officeDocument/2006/relationships/tags" Target="../tags/tag2677.xml"/><Relationship Id="rId11" Type="http://schemas.openxmlformats.org/officeDocument/2006/relationships/tags" Target="../tags/tag2682.xml"/><Relationship Id="rId24" Type="http://schemas.openxmlformats.org/officeDocument/2006/relationships/tags" Target="../tags/tag2695.xml"/><Relationship Id="rId5" Type="http://schemas.openxmlformats.org/officeDocument/2006/relationships/tags" Target="../tags/tag2676.xml"/><Relationship Id="rId15" Type="http://schemas.openxmlformats.org/officeDocument/2006/relationships/tags" Target="../tags/tag2686.xml"/><Relationship Id="rId23" Type="http://schemas.openxmlformats.org/officeDocument/2006/relationships/tags" Target="../tags/tag2694.xml"/><Relationship Id="rId10" Type="http://schemas.openxmlformats.org/officeDocument/2006/relationships/tags" Target="../tags/tag2681.xml"/><Relationship Id="rId19" Type="http://schemas.openxmlformats.org/officeDocument/2006/relationships/tags" Target="../tags/tag2690.xml"/><Relationship Id="rId4" Type="http://schemas.openxmlformats.org/officeDocument/2006/relationships/tags" Target="../tags/tag2675.xml"/><Relationship Id="rId9" Type="http://schemas.openxmlformats.org/officeDocument/2006/relationships/tags" Target="../tags/tag2680.xml"/><Relationship Id="rId14" Type="http://schemas.openxmlformats.org/officeDocument/2006/relationships/tags" Target="../tags/tag2685.xml"/><Relationship Id="rId22" Type="http://schemas.openxmlformats.org/officeDocument/2006/relationships/tags" Target="../tags/tag2693.xml"/><Relationship Id="rId27" Type="http://schemas.openxmlformats.org/officeDocument/2006/relationships/image" Target="../media/image73.png"/></Relationships>
</file>

<file path=ppt/slides/_rels/slide131.xml.rels><?xml version="1.0" encoding="UTF-8" standalone="yes"?>
<Relationships xmlns="http://schemas.openxmlformats.org/package/2006/relationships"><Relationship Id="rId8" Type="http://schemas.openxmlformats.org/officeDocument/2006/relationships/customXml" Target="../ink/ink88.xml"/><Relationship Id="rId13" Type="http://schemas.openxmlformats.org/officeDocument/2006/relationships/image" Target="../media/image140.emf"/><Relationship Id="rId3" Type="http://schemas.openxmlformats.org/officeDocument/2006/relationships/tags" Target="../tags/tag2699.xml"/><Relationship Id="rId7" Type="http://schemas.openxmlformats.org/officeDocument/2006/relationships/notesSlide" Target="../notesSlides/notesSlide99.xml"/><Relationship Id="rId12" Type="http://schemas.openxmlformats.org/officeDocument/2006/relationships/customXml" Target="../ink/ink90.xml"/><Relationship Id="rId2" Type="http://schemas.openxmlformats.org/officeDocument/2006/relationships/tags" Target="../tags/tag2698.xml"/><Relationship Id="rId1" Type="http://schemas.openxmlformats.org/officeDocument/2006/relationships/tags" Target="../tags/tag2697.xml"/><Relationship Id="rId6" Type="http://schemas.openxmlformats.org/officeDocument/2006/relationships/slideLayout" Target="../slideLayouts/slideLayout7.xml"/><Relationship Id="rId11" Type="http://schemas.openxmlformats.org/officeDocument/2006/relationships/image" Target="../media/image139.emf"/><Relationship Id="rId5" Type="http://schemas.openxmlformats.org/officeDocument/2006/relationships/tags" Target="../tags/tag2701.xml"/><Relationship Id="rId10" Type="http://schemas.openxmlformats.org/officeDocument/2006/relationships/customXml" Target="../ink/ink89.xml"/><Relationship Id="rId4" Type="http://schemas.openxmlformats.org/officeDocument/2006/relationships/tags" Target="../tags/tag2700.xml"/><Relationship Id="rId9" Type="http://schemas.openxmlformats.org/officeDocument/2006/relationships/image" Target="../media/image138.emf"/></Relationships>
</file>

<file path=ppt/slides/_rels/slide1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tags" Target="../tags/tag2704.xml"/><Relationship Id="rId7" Type="http://schemas.openxmlformats.org/officeDocument/2006/relationships/image" Target="../media/image74.jpeg"/><Relationship Id="rId2" Type="http://schemas.openxmlformats.org/officeDocument/2006/relationships/tags" Target="../tags/tag2703.xml"/><Relationship Id="rId1" Type="http://schemas.openxmlformats.org/officeDocument/2006/relationships/tags" Target="../tags/tag2702.xml"/><Relationship Id="rId6" Type="http://schemas.openxmlformats.org/officeDocument/2006/relationships/slideLayout" Target="../slideLayouts/slideLayout4.xml"/><Relationship Id="rId5" Type="http://schemas.openxmlformats.org/officeDocument/2006/relationships/tags" Target="../tags/tag2706.xml"/><Relationship Id="rId4" Type="http://schemas.openxmlformats.org/officeDocument/2006/relationships/tags" Target="../tags/tag2705.xml"/><Relationship Id="rId9" Type="http://schemas.openxmlformats.org/officeDocument/2006/relationships/image" Target="../media/image24.png"/></Relationships>
</file>

<file path=ppt/slides/_rels/slide133.xml.rels><?xml version="1.0" encoding="UTF-8" standalone="yes"?>
<Relationships xmlns="http://schemas.openxmlformats.org/package/2006/relationships"><Relationship Id="rId8" Type="http://schemas.openxmlformats.org/officeDocument/2006/relationships/tags" Target="../tags/tag2714.xml"/><Relationship Id="rId13" Type="http://schemas.openxmlformats.org/officeDocument/2006/relationships/tags" Target="../tags/tag2719.xml"/><Relationship Id="rId18" Type="http://schemas.openxmlformats.org/officeDocument/2006/relationships/tags" Target="../tags/tag2724.xml"/><Relationship Id="rId26" Type="http://schemas.openxmlformats.org/officeDocument/2006/relationships/image" Target="../media/image77.png"/><Relationship Id="rId3" Type="http://schemas.openxmlformats.org/officeDocument/2006/relationships/tags" Target="../tags/tag2709.xml"/><Relationship Id="rId21" Type="http://schemas.openxmlformats.org/officeDocument/2006/relationships/tags" Target="../tags/tag2727.xml"/><Relationship Id="rId7" Type="http://schemas.openxmlformats.org/officeDocument/2006/relationships/tags" Target="../tags/tag2713.xml"/><Relationship Id="rId12" Type="http://schemas.openxmlformats.org/officeDocument/2006/relationships/tags" Target="../tags/tag2718.xml"/><Relationship Id="rId17" Type="http://schemas.openxmlformats.org/officeDocument/2006/relationships/tags" Target="../tags/tag2723.xml"/><Relationship Id="rId25" Type="http://schemas.openxmlformats.org/officeDocument/2006/relationships/image" Target="../media/image76.png"/><Relationship Id="rId2" Type="http://schemas.openxmlformats.org/officeDocument/2006/relationships/tags" Target="../tags/tag2708.xml"/><Relationship Id="rId16" Type="http://schemas.openxmlformats.org/officeDocument/2006/relationships/tags" Target="../tags/tag2722.xml"/><Relationship Id="rId20" Type="http://schemas.openxmlformats.org/officeDocument/2006/relationships/tags" Target="../tags/tag2726.xml"/><Relationship Id="rId1" Type="http://schemas.openxmlformats.org/officeDocument/2006/relationships/tags" Target="../tags/tag2707.xml"/><Relationship Id="rId6" Type="http://schemas.openxmlformats.org/officeDocument/2006/relationships/tags" Target="../tags/tag2712.xml"/><Relationship Id="rId11" Type="http://schemas.openxmlformats.org/officeDocument/2006/relationships/tags" Target="../tags/tag2717.xml"/><Relationship Id="rId24" Type="http://schemas.openxmlformats.org/officeDocument/2006/relationships/notesSlide" Target="../notesSlides/notesSlide100.xml"/><Relationship Id="rId5" Type="http://schemas.openxmlformats.org/officeDocument/2006/relationships/tags" Target="../tags/tag2711.xml"/><Relationship Id="rId15" Type="http://schemas.openxmlformats.org/officeDocument/2006/relationships/tags" Target="../tags/tag2721.xml"/><Relationship Id="rId23" Type="http://schemas.openxmlformats.org/officeDocument/2006/relationships/slideLayout" Target="../slideLayouts/slideLayout7.xml"/><Relationship Id="rId10" Type="http://schemas.openxmlformats.org/officeDocument/2006/relationships/tags" Target="../tags/tag2716.xml"/><Relationship Id="rId19" Type="http://schemas.openxmlformats.org/officeDocument/2006/relationships/tags" Target="../tags/tag2725.xml"/><Relationship Id="rId4" Type="http://schemas.openxmlformats.org/officeDocument/2006/relationships/tags" Target="../tags/tag2710.xml"/><Relationship Id="rId9" Type="http://schemas.openxmlformats.org/officeDocument/2006/relationships/tags" Target="../tags/tag2715.xml"/><Relationship Id="rId14" Type="http://schemas.openxmlformats.org/officeDocument/2006/relationships/tags" Target="../tags/tag2720.xml"/><Relationship Id="rId22" Type="http://schemas.openxmlformats.org/officeDocument/2006/relationships/tags" Target="../tags/tag2728.xml"/><Relationship Id="rId27" Type="http://schemas.openxmlformats.org/officeDocument/2006/relationships/image" Target="../media/image78.png"/></Relationships>
</file>

<file path=ppt/slides/_rels/slide134.xml.rels><?xml version="1.0" encoding="UTF-8" standalone="yes"?>
<Relationships xmlns="http://schemas.openxmlformats.org/package/2006/relationships"><Relationship Id="rId8" Type="http://schemas.openxmlformats.org/officeDocument/2006/relationships/tags" Target="../tags/tag2736.xml"/><Relationship Id="rId13" Type="http://schemas.openxmlformats.org/officeDocument/2006/relationships/tags" Target="../tags/tag2741.xml"/><Relationship Id="rId18" Type="http://schemas.openxmlformats.org/officeDocument/2006/relationships/tags" Target="../tags/tag2746.xml"/><Relationship Id="rId26" Type="http://schemas.openxmlformats.org/officeDocument/2006/relationships/image" Target="../media/image77.png"/><Relationship Id="rId3" Type="http://schemas.openxmlformats.org/officeDocument/2006/relationships/tags" Target="../tags/tag2731.xml"/><Relationship Id="rId21" Type="http://schemas.openxmlformats.org/officeDocument/2006/relationships/tags" Target="../tags/tag2749.xml"/><Relationship Id="rId7" Type="http://schemas.openxmlformats.org/officeDocument/2006/relationships/tags" Target="../tags/tag2735.xml"/><Relationship Id="rId12" Type="http://schemas.openxmlformats.org/officeDocument/2006/relationships/tags" Target="../tags/tag2740.xml"/><Relationship Id="rId17" Type="http://schemas.openxmlformats.org/officeDocument/2006/relationships/tags" Target="../tags/tag2745.xml"/><Relationship Id="rId25" Type="http://schemas.openxmlformats.org/officeDocument/2006/relationships/image" Target="../media/image76.png"/><Relationship Id="rId2" Type="http://schemas.openxmlformats.org/officeDocument/2006/relationships/tags" Target="../tags/tag2730.xml"/><Relationship Id="rId16" Type="http://schemas.openxmlformats.org/officeDocument/2006/relationships/tags" Target="../tags/tag2744.xml"/><Relationship Id="rId20" Type="http://schemas.openxmlformats.org/officeDocument/2006/relationships/tags" Target="../tags/tag2748.xml"/><Relationship Id="rId1" Type="http://schemas.openxmlformats.org/officeDocument/2006/relationships/tags" Target="../tags/tag2729.xml"/><Relationship Id="rId6" Type="http://schemas.openxmlformats.org/officeDocument/2006/relationships/tags" Target="../tags/tag2734.xml"/><Relationship Id="rId11" Type="http://schemas.openxmlformats.org/officeDocument/2006/relationships/tags" Target="../tags/tag2739.xml"/><Relationship Id="rId24" Type="http://schemas.openxmlformats.org/officeDocument/2006/relationships/notesSlide" Target="../notesSlides/notesSlide101.xml"/><Relationship Id="rId5" Type="http://schemas.openxmlformats.org/officeDocument/2006/relationships/tags" Target="../tags/tag2733.xml"/><Relationship Id="rId15" Type="http://schemas.openxmlformats.org/officeDocument/2006/relationships/tags" Target="../tags/tag2743.xml"/><Relationship Id="rId23" Type="http://schemas.openxmlformats.org/officeDocument/2006/relationships/slideLayout" Target="../slideLayouts/slideLayout7.xml"/><Relationship Id="rId10" Type="http://schemas.openxmlformats.org/officeDocument/2006/relationships/tags" Target="../tags/tag2738.xml"/><Relationship Id="rId19" Type="http://schemas.openxmlformats.org/officeDocument/2006/relationships/tags" Target="../tags/tag2747.xml"/><Relationship Id="rId4" Type="http://schemas.openxmlformats.org/officeDocument/2006/relationships/tags" Target="../tags/tag2732.xml"/><Relationship Id="rId9" Type="http://schemas.openxmlformats.org/officeDocument/2006/relationships/tags" Target="../tags/tag2737.xml"/><Relationship Id="rId14" Type="http://schemas.openxmlformats.org/officeDocument/2006/relationships/tags" Target="../tags/tag2742.xml"/><Relationship Id="rId22" Type="http://schemas.openxmlformats.org/officeDocument/2006/relationships/tags" Target="../tags/tag2750.xml"/><Relationship Id="rId27" Type="http://schemas.openxmlformats.org/officeDocument/2006/relationships/image" Target="../media/image78.png"/></Relationships>
</file>

<file path=ppt/slides/_rels/slide135.xml.rels><?xml version="1.0" encoding="UTF-8" standalone="yes"?>
<Relationships xmlns="http://schemas.openxmlformats.org/package/2006/relationships"><Relationship Id="rId8" Type="http://schemas.openxmlformats.org/officeDocument/2006/relationships/tags" Target="../tags/tag2758.xml"/><Relationship Id="rId13" Type="http://schemas.openxmlformats.org/officeDocument/2006/relationships/image" Target="../media/image80.png"/><Relationship Id="rId3" Type="http://schemas.openxmlformats.org/officeDocument/2006/relationships/tags" Target="../tags/tag2753.xml"/><Relationship Id="rId7" Type="http://schemas.openxmlformats.org/officeDocument/2006/relationships/tags" Target="../tags/tag2757.xml"/><Relationship Id="rId12" Type="http://schemas.openxmlformats.org/officeDocument/2006/relationships/image" Target="../media/image79.png"/><Relationship Id="rId2" Type="http://schemas.openxmlformats.org/officeDocument/2006/relationships/tags" Target="../tags/tag2752.xml"/><Relationship Id="rId1" Type="http://schemas.openxmlformats.org/officeDocument/2006/relationships/tags" Target="../tags/tag2751.xml"/><Relationship Id="rId6" Type="http://schemas.openxmlformats.org/officeDocument/2006/relationships/tags" Target="../tags/tag2756.xml"/><Relationship Id="rId11" Type="http://schemas.openxmlformats.org/officeDocument/2006/relationships/notesSlide" Target="../notesSlides/notesSlide102.xml"/><Relationship Id="rId5" Type="http://schemas.openxmlformats.org/officeDocument/2006/relationships/tags" Target="../tags/tag2755.xml"/><Relationship Id="rId10" Type="http://schemas.openxmlformats.org/officeDocument/2006/relationships/slideLayout" Target="../slideLayouts/slideLayout7.xml"/><Relationship Id="rId4" Type="http://schemas.openxmlformats.org/officeDocument/2006/relationships/tags" Target="../tags/tag2754.xml"/><Relationship Id="rId9" Type="http://schemas.openxmlformats.org/officeDocument/2006/relationships/tags" Target="../tags/tag2759.xml"/></Relationships>
</file>

<file path=ppt/slides/_rels/slide136.xml.rels><?xml version="1.0" encoding="UTF-8" standalone="yes"?>
<Relationships xmlns="http://schemas.openxmlformats.org/package/2006/relationships"><Relationship Id="rId13" Type="http://schemas.openxmlformats.org/officeDocument/2006/relationships/tags" Target="../tags/tag2772.xml"/><Relationship Id="rId18" Type="http://schemas.openxmlformats.org/officeDocument/2006/relationships/tags" Target="../tags/tag2777.xml"/><Relationship Id="rId26" Type="http://schemas.openxmlformats.org/officeDocument/2006/relationships/tags" Target="../tags/tag2785.xml"/><Relationship Id="rId39" Type="http://schemas.openxmlformats.org/officeDocument/2006/relationships/tags" Target="../tags/tag2798.xml"/><Relationship Id="rId3" Type="http://schemas.openxmlformats.org/officeDocument/2006/relationships/tags" Target="../tags/tag2762.xml"/><Relationship Id="rId21" Type="http://schemas.openxmlformats.org/officeDocument/2006/relationships/tags" Target="../tags/tag2780.xml"/><Relationship Id="rId34" Type="http://schemas.openxmlformats.org/officeDocument/2006/relationships/tags" Target="../tags/tag2793.xml"/><Relationship Id="rId42" Type="http://schemas.openxmlformats.org/officeDocument/2006/relationships/tags" Target="../tags/tag2801.xml"/><Relationship Id="rId47" Type="http://schemas.openxmlformats.org/officeDocument/2006/relationships/tags" Target="../tags/tag2806.xml"/><Relationship Id="rId50" Type="http://schemas.openxmlformats.org/officeDocument/2006/relationships/tags" Target="../tags/tag2809.xml"/><Relationship Id="rId7" Type="http://schemas.openxmlformats.org/officeDocument/2006/relationships/tags" Target="../tags/tag2766.xml"/><Relationship Id="rId12" Type="http://schemas.openxmlformats.org/officeDocument/2006/relationships/tags" Target="../tags/tag2771.xml"/><Relationship Id="rId17" Type="http://schemas.openxmlformats.org/officeDocument/2006/relationships/tags" Target="../tags/tag2776.xml"/><Relationship Id="rId25" Type="http://schemas.openxmlformats.org/officeDocument/2006/relationships/tags" Target="../tags/tag2784.xml"/><Relationship Id="rId33" Type="http://schemas.openxmlformats.org/officeDocument/2006/relationships/tags" Target="../tags/tag2792.xml"/><Relationship Id="rId38" Type="http://schemas.openxmlformats.org/officeDocument/2006/relationships/tags" Target="../tags/tag2797.xml"/><Relationship Id="rId46" Type="http://schemas.openxmlformats.org/officeDocument/2006/relationships/tags" Target="../tags/tag2805.xml"/><Relationship Id="rId2" Type="http://schemas.openxmlformats.org/officeDocument/2006/relationships/tags" Target="../tags/tag2761.xml"/><Relationship Id="rId16" Type="http://schemas.openxmlformats.org/officeDocument/2006/relationships/tags" Target="../tags/tag2775.xml"/><Relationship Id="rId20" Type="http://schemas.openxmlformats.org/officeDocument/2006/relationships/tags" Target="../tags/tag2779.xml"/><Relationship Id="rId29" Type="http://schemas.openxmlformats.org/officeDocument/2006/relationships/tags" Target="../tags/tag2788.xml"/><Relationship Id="rId41" Type="http://schemas.openxmlformats.org/officeDocument/2006/relationships/tags" Target="../tags/tag2800.xml"/><Relationship Id="rId1" Type="http://schemas.openxmlformats.org/officeDocument/2006/relationships/tags" Target="../tags/tag2760.xml"/><Relationship Id="rId6" Type="http://schemas.openxmlformats.org/officeDocument/2006/relationships/tags" Target="../tags/tag2765.xml"/><Relationship Id="rId11" Type="http://schemas.openxmlformats.org/officeDocument/2006/relationships/tags" Target="../tags/tag2770.xml"/><Relationship Id="rId24" Type="http://schemas.openxmlformats.org/officeDocument/2006/relationships/tags" Target="../tags/tag2783.xml"/><Relationship Id="rId32" Type="http://schemas.openxmlformats.org/officeDocument/2006/relationships/tags" Target="../tags/tag2791.xml"/><Relationship Id="rId37" Type="http://schemas.openxmlformats.org/officeDocument/2006/relationships/tags" Target="../tags/tag2796.xml"/><Relationship Id="rId40" Type="http://schemas.openxmlformats.org/officeDocument/2006/relationships/tags" Target="../tags/tag2799.xml"/><Relationship Id="rId45" Type="http://schemas.openxmlformats.org/officeDocument/2006/relationships/tags" Target="../tags/tag2804.xml"/><Relationship Id="rId5" Type="http://schemas.openxmlformats.org/officeDocument/2006/relationships/tags" Target="../tags/tag2764.xml"/><Relationship Id="rId15" Type="http://schemas.openxmlformats.org/officeDocument/2006/relationships/tags" Target="../tags/tag2774.xml"/><Relationship Id="rId23" Type="http://schemas.openxmlformats.org/officeDocument/2006/relationships/tags" Target="../tags/tag2782.xml"/><Relationship Id="rId28" Type="http://schemas.openxmlformats.org/officeDocument/2006/relationships/tags" Target="../tags/tag2787.xml"/><Relationship Id="rId36" Type="http://schemas.openxmlformats.org/officeDocument/2006/relationships/tags" Target="../tags/tag2795.xml"/><Relationship Id="rId49" Type="http://schemas.openxmlformats.org/officeDocument/2006/relationships/tags" Target="../tags/tag2808.xml"/><Relationship Id="rId10" Type="http://schemas.openxmlformats.org/officeDocument/2006/relationships/tags" Target="../tags/tag2769.xml"/><Relationship Id="rId19" Type="http://schemas.openxmlformats.org/officeDocument/2006/relationships/tags" Target="../tags/tag2778.xml"/><Relationship Id="rId31" Type="http://schemas.openxmlformats.org/officeDocument/2006/relationships/tags" Target="../tags/tag2790.xml"/><Relationship Id="rId44" Type="http://schemas.openxmlformats.org/officeDocument/2006/relationships/tags" Target="../tags/tag2803.xml"/><Relationship Id="rId52" Type="http://schemas.openxmlformats.org/officeDocument/2006/relationships/notesSlide" Target="../notesSlides/notesSlide103.xml"/><Relationship Id="rId4" Type="http://schemas.openxmlformats.org/officeDocument/2006/relationships/tags" Target="../tags/tag2763.xml"/><Relationship Id="rId9" Type="http://schemas.openxmlformats.org/officeDocument/2006/relationships/tags" Target="../tags/tag2768.xml"/><Relationship Id="rId14" Type="http://schemas.openxmlformats.org/officeDocument/2006/relationships/tags" Target="../tags/tag2773.xml"/><Relationship Id="rId22" Type="http://schemas.openxmlformats.org/officeDocument/2006/relationships/tags" Target="../tags/tag2781.xml"/><Relationship Id="rId27" Type="http://schemas.openxmlformats.org/officeDocument/2006/relationships/tags" Target="../tags/tag2786.xml"/><Relationship Id="rId30" Type="http://schemas.openxmlformats.org/officeDocument/2006/relationships/tags" Target="../tags/tag2789.xml"/><Relationship Id="rId35" Type="http://schemas.openxmlformats.org/officeDocument/2006/relationships/tags" Target="../tags/tag2794.xml"/><Relationship Id="rId43" Type="http://schemas.openxmlformats.org/officeDocument/2006/relationships/tags" Target="../tags/tag2802.xml"/><Relationship Id="rId48" Type="http://schemas.openxmlformats.org/officeDocument/2006/relationships/tags" Target="../tags/tag2807.xml"/><Relationship Id="rId8" Type="http://schemas.openxmlformats.org/officeDocument/2006/relationships/tags" Target="../tags/tag2767.xml"/><Relationship Id="rId5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3" Type="http://schemas.openxmlformats.org/officeDocument/2006/relationships/tags" Target="../tags/tag2822.xml"/><Relationship Id="rId18" Type="http://schemas.openxmlformats.org/officeDocument/2006/relationships/tags" Target="../tags/tag2827.xml"/><Relationship Id="rId26" Type="http://schemas.openxmlformats.org/officeDocument/2006/relationships/tags" Target="../tags/tag2835.xml"/><Relationship Id="rId39" Type="http://schemas.openxmlformats.org/officeDocument/2006/relationships/tags" Target="../tags/tag2848.xml"/><Relationship Id="rId3" Type="http://schemas.openxmlformats.org/officeDocument/2006/relationships/tags" Target="../tags/tag2812.xml"/><Relationship Id="rId21" Type="http://schemas.openxmlformats.org/officeDocument/2006/relationships/tags" Target="../tags/tag2830.xml"/><Relationship Id="rId34" Type="http://schemas.openxmlformats.org/officeDocument/2006/relationships/tags" Target="../tags/tag2843.xml"/><Relationship Id="rId42" Type="http://schemas.openxmlformats.org/officeDocument/2006/relationships/tags" Target="../tags/tag2851.xml"/><Relationship Id="rId47" Type="http://schemas.openxmlformats.org/officeDocument/2006/relationships/tags" Target="../tags/tag2856.xml"/><Relationship Id="rId7" Type="http://schemas.openxmlformats.org/officeDocument/2006/relationships/tags" Target="../tags/tag2816.xml"/><Relationship Id="rId12" Type="http://schemas.openxmlformats.org/officeDocument/2006/relationships/tags" Target="../tags/tag2821.xml"/><Relationship Id="rId17" Type="http://schemas.openxmlformats.org/officeDocument/2006/relationships/tags" Target="../tags/tag2826.xml"/><Relationship Id="rId25" Type="http://schemas.openxmlformats.org/officeDocument/2006/relationships/tags" Target="../tags/tag2834.xml"/><Relationship Id="rId33" Type="http://schemas.openxmlformats.org/officeDocument/2006/relationships/tags" Target="../tags/tag2842.xml"/><Relationship Id="rId38" Type="http://schemas.openxmlformats.org/officeDocument/2006/relationships/tags" Target="../tags/tag2847.xml"/><Relationship Id="rId46" Type="http://schemas.openxmlformats.org/officeDocument/2006/relationships/tags" Target="../tags/tag2855.xml"/><Relationship Id="rId2" Type="http://schemas.openxmlformats.org/officeDocument/2006/relationships/tags" Target="../tags/tag2811.xml"/><Relationship Id="rId16" Type="http://schemas.openxmlformats.org/officeDocument/2006/relationships/tags" Target="../tags/tag2825.xml"/><Relationship Id="rId20" Type="http://schemas.openxmlformats.org/officeDocument/2006/relationships/tags" Target="../tags/tag2829.xml"/><Relationship Id="rId29" Type="http://schemas.openxmlformats.org/officeDocument/2006/relationships/tags" Target="../tags/tag2838.xml"/><Relationship Id="rId41" Type="http://schemas.openxmlformats.org/officeDocument/2006/relationships/tags" Target="../tags/tag2850.xml"/><Relationship Id="rId1" Type="http://schemas.openxmlformats.org/officeDocument/2006/relationships/tags" Target="../tags/tag2810.xml"/><Relationship Id="rId6" Type="http://schemas.openxmlformats.org/officeDocument/2006/relationships/tags" Target="../tags/tag2815.xml"/><Relationship Id="rId11" Type="http://schemas.openxmlformats.org/officeDocument/2006/relationships/tags" Target="../tags/tag2820.xml"/><Relationship Id="rId24" Type="http://schemas.openxmlformats.org/officeDocument/2006/relationships/tags" Target="../tags/tag2833.xml"/><Relationship Id="rId32" Type="http://schemas.openxmlformats.org/officeDocument/2006/relationships/tags" Target="../tags/tag2841.xml"/><Relationship Id="rId37" Type="http://schemas.openxmlformats.org/officeDocument/2006/relationships/tags" Target="../tags/tag2846.xml"/><Relationship Id="rId40" Type="http://schemas.openxmlformats.org/officeDocument/2006/relationships/tags" Target="../tags/tag2849.xml"/><Relationship Id="rId45" Type="http://schemas.openxmlformats.org/officeDocument/2006/relationships/tags" Target="../tags/tag2854.xml"/><Relationship Id="rId5" Type="http://schemas.openxmlformats.org/officeDocument/2006/relationships/tags" Target="../tags/tag2814.xml"/><Relationship Id="rId15" Type="http://schemas.openxmlformats.org/officeDocument/2006/relationships/tags" Target="../tags/tag2824.xml"/><Relationship Id="rId23" Type="http://schemas.openxmlformats.org/officeDocument/2006/relationships/tags" Target="../tags/tag2832.xml"/><Relationship Id="rId28" Type="http://schemas.openxmlformats.org/officeDocument/2006/relationships/tags" Target="../tags/tag2837.xml"/><Relationship Id="rId36" Type="http://schemas.openxmlformats.org/officeDocument/2006/relationships/tags" Target="../tags/tag2845.xml"/><Relationship Id="rId49" Type="http://schemas.openxmlformats.org/officeDocument/2006/relationships/notesSlide" Target="../notesSlides/notesSlide104.xml"/><Relationship Id="rId10" Type="http://schemas.openxmlformats.org/officeDocument/2006/relationships/tags" Target="../tags/tag2819.xml"/><Relationship Id="rId19" Type="http://schemas.openxmlformats.org/officeDocument/2006/relationships/tags" Target="../tags/tag2828.xml"/><Relationship Id="rId31" Type="http://schemas.openxmlformats.org/officeDocument/2006/relationships/tags" Target="../tags/tag2840.xml"/><Relationship Id="rId44" Type="http://schemas.openxmlformats.org/officeDocument/2006/relationships/tags" Target="../tags/tag2853.xml"/><Relationship Id="rId4" Type="http://schemas.openxmlformats.org/officeDocument/2006/relationships/tags" Target="../tags/tag2813.xml"/><Relationship Id="rId9" Type="http://schemas.openxmlformats.org/officeDocument/2006/relationships/tags" Target="../tags/tag2818.xml"/><Relationship Id="rId14" Type="http://schemas.openxmlformats.org/officeDocument/2006/relationships/tags" Target="../tags/tag2823.xml"/><Relationship Id="rId22" Type="http://schemas.openxmlformats.org/officeDocument/2006/relationships/tags" Target="../tags/tag2831.xml"/><Relationship Id="rId27" Type="http://schemas.openxmlformats.org/officeDocument/2006/relationships/tags" Target="../tags/tag2836.xml"/><Relationship Id="rId30" Type="http://schemas.openxmlformats.org/officeDocument/2006/relationships/tags" Target="../tags/tag2839.xml"/><Relationship Id="rId35" Type="http://schemas.openxmlformats.org/officeDocument/2006/relationships/tags" Target="../tags/tag2844.xml"/><Relationship Id="rId43" Type="http://schemas.openxmlformats.org/officeDocument/2006/relationships/tags" Target="../tags/tag2852.xml"/><Relationship Id="rId48" Type="http://schemas.openxmlformats.org/officeDocument/2006/relationships/slideLayout" Target="../slideLayouts/slideLayout7.xml"/><Relationship Id="rId8" Type="http://schemas.openxmlformats.org/officeDocument/2006/relationships/tags" Target="../tags/tag2817.xml"/></Relationships>
</file>

<file path=ppt/slides/_rels/slide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2857.xml"/></Relationships>
</file>

<file path=ppt/slides/_rels/slide139.xml.rels><?xml version="1.0" encoding="UTF-8" standalone="yes"?>
<Relationships xmlns="http://schemas.openxmlformats.org/package/2006/relationships"><Relationship Id="rId13" Type="http://schemas.openxmlformats.org/officeDocument/2006/relationships/tags" Target="../tags/tag2870.xml"/><Relationship Id="rId18" Type="http://schemas.openxmlformats.org/officeDocument/2006/relationships/tags" Target="../tags/tag2875.xml"/><Relationship Id="rId26" Type="http://schemas.openxmlformats.org/officeDocument/2006/relationships/tags" Target="../tags/tag2883.xml"/><Relationship Id="rId39" Type="http://schemas.openxmlformats.org/officeDocument/2006/relationships/tags" Target="../tags/tag2896.xml"/><Relationship Id="rId3" Type="http://schemas.openxmlformats.org/officeDocument/2006/relationships/tags" Target="../tags/tag2860.xml"/><Relationship Id="rId21" Type="http://schemas.openxmlformats.org/officeDocument/2006/relationships/tags" Target="../tags/tag2878.xml"/><Relationship Id="rId34" Type="http://schemas.openxmlformats.org/officeDocument/2006/relationships/tags" Target="../tags/tag2891.xml"/><Relationship Id="rId42" Type="http://schemas.openxmlformats.org/officeDocument/2006/relationships/tags" Target="../tags/tag2899.xml"/><Relationship Id="rId47" Type="http://schemas.openxmlformats.org/officeDocument/2006/relationships/tags" Target="../tags/tag2904.xml"/><Relationship Id="rId50" Type="http://schemas.openxmlformats.org/officeDocument/2006/relationships/tags" Target="../tags/tag2907.xml"/><Relationship Id="rId7" Type="http://schemas.openxmlformats.org/officeDocument/2006/relationships/tags" Target="../tags/tag2864.xml"/><Relationship Id="rId12" Type="http://schemas.openxmlformats.org/officeDocument/2006/relationships/tags" Target="../tags/tag2869.xml"/><Relationship Id="rId17" Type="http://schemas.openxmlformats.org/officeDocument/2006/relationships/tags" Target="../tags/tag2874.xml"/><Relationship Id="rId25" Type="http://schemas.openxmlformats.org/officeDocument/2006/relationships/tags" Target="../tags/tag2882.xml"/><Relationship Id="rId33" Type="http://schemas.openxmlformats.org/officeDocument/2006/relationships/tags" Target="../tags/tag2890.xml"/><Relationship Id="rId38" Type="http://schemas.openxmlformats.org/officeDocument/2006/relationships/tags" Target="../tags/tag2895.xml"/><Relationship Id="rId46" Type="http://schemas.openxmlformats.org/officeDocument/2006/relationships/tags" Target="../tags/tag2903.xml"/><Relationship Id="rId2" Type="http://schemas.openxmlformats.org/officeDocument/2006/relationships/tags" Target="../tags/tag2859.xml"/><Relationship Id="rId16" Type="http://schemas.openxmlformats.org/officeDocument/2006/relationships/tags" Target="../tags/tag2873.xml"/><Relationship Id="rId20" Type="http://schemas.openxmlformats.org/officeDocument/2006/relationships/tags" Target="../tags/tag2877.xml"/><Relationship Id="rId29" Type="http://schemas.openxmlformats.org/officeDocument/2006/relationships/tags" Target="../tags/tag2886.xml"/><Relationship Id="rId41" Type="http://schemas.openxmlformats.org/officeDocument/2006/relationships/tags" Target="../tags/tag2898.xml"/><Relationship Id="rId1" Type="http://schemas.openxmlformats.org/officeDocument/2006/relationships/tags" Target="../tags/tag2858.xml"/><Relationship Id="rId6" Type="http://schemas.openxmlformats.org/officeDocument/2006/relationships/tags" Target="../tags/tag2863.xml"/><Relationship Id="rId11" Type="http://schemas.openxmlformats.org/officeDocument/2006/relationships/tags" Target="../tags/tag2868.xml"/><Relationship Id="rId24" Type="http://schemas.openxmlformats.org/officeDocument/2006/relationships/tags" Target="../tags/tag2881.xml"/><Relationship Id="rId32" Type="http://schemas.openxmlformats.org/officeDocument/2006/relationships/tags" Target="../tags/tag2889.xml"/><Relationship Id="rId37" Type="http://schemas.openxmlformats.org/officeDocument/2006/relationships/tags" Target="../tags/tag2894.xml"/><Relationship Id="rId40" Type="http://schemas.openxmlformats.org/officeDocument/2006/relationships/tags" Target="../tags/tag2897.xml"/><Relationship Id="rId45" Type="http://schemas.openxmlformats.org/officeDocument/2006/relationships/tags" Target="../tags/tag2902.xml"/><Relationship Id="rId5" Type="http://schemas.openxmlformats.org/officeDocument/2006/relationships/tags" Target="../tags/tag2862.xml"/><Relationship Id="rId15" Type="http://schemas.openxmlformats.org/officeDocument/2006/relationships/tags" Target="../tags/tag2872.xml"/><Relationship Id="rId23" Type="http://schemas.openxmlformats.org/officeDocument/2006/relationships/tags" Target="../tags/tag2880.xml"/><Relationship Id="rId28" Type="http://schemas.openxmlformats.org/officeDocument/2006/relationships/tags" Target="../tags/tag2885.xml"/><Relationship Id="rId36" Type="http://schemas.openxmlformats.org/officeDocument/2006/relationships/tags" Target="../tags/tag2893.xml"/><Relationship Id="rId49" Type="http://schemas.openxmlformats.org/officeDocument/2006/relationships/tags" Target="../tags/tag2906.xml"/><Relationship Id="rId10" Type="http://schemas.openxmlformats.org/officeDocument/2006/relationships/tags" Target="../tags/tag2867.xml"/><Relationship Id="rId19" Type="http://schemas.openxmlformats.org/officeDocument/2006/relationships/tags" Target="../tags/tag2876.xml"/><Relationship Id="rId31" Type="http://schemas.openxmlformats.org/officeDocument/2006/relationships/tags" Target="../tags/tag2888.xml"/><Relationship Id="rId44" Type="http://schemas.openxmlformats.org/officeDocument/2006/relationships/tags" Target="../tags/tag2901.xml"/><Relationship Id="rId52" Type="http://schemas.openxmlformats.org/officeDocument/2006/relationships/notesSlide" Target="../notesSlides/notesSlide105.xml"/><Relationship Id="rId4" Type="http://schemas.openxmlformats.org/officeDocument/2006/relationships/tags" Target="../tags/tag2861.xml"/><Relationship Id="rId9" Type="http://schemas.openxmlformats.org/officeDocument/2006/relationships/tags" Target="../tags/tag2866.xml"/><Relationship Id="rId14" Type="http://schemas.openxmlformats.org/officeDocument/2006/relationships/tags" Target="../tags/tag2871.xml"/><Relationship Id="rId22" Type="http://schemas.openxmlformats.org/officeDocument/2006/relationships/tags" Target="../tags/tag2879.xml"/><Relationship Id="rId27" Type="http://schemas.openxmlformats.org/officeDocument/2006/relationships/tags" Target="../tags/tag2884.xml"/><Relationship Id="rId30" Type="http://schemas.openxmlformats.org/officeDocument/2006/relationships/tags" Target="../tags/tag2887.xml"/><Relationship Id="rId35" Type="http://schemas.openxmlformats.org/officeDocument/2006/relationships/tags" Target="../tags/tag2892.xml"/><Relationship Id="rId43" Type="http://schemas.openxmlformats.org/officeDocument/2006/relationships/tags" Target="../tags/tag2900.xml"/><Relationship Id="rId48" Type="http://schemas.openxmlformats.org/officeDocument/2006/relationships/tags" Target="../tags/tag2905.xml"/><Relationship Id="rId8" Type="http://schemas.openxmlformats.org/officeDocument/2006/relationships/tags" Target="../tags/tag2865.xml"/><Relationship Id="rId5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99.xml"/><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8" Type="http://schemas.openxmlformats.org/officeDocument/2006/relationships/tags" Target="../tags/tag2915.xml"/><Relationship Id="rId13" Type="http://schemas.openxmlformats.org/officeDocument/2006/relationships/tags" Target="../tags/tag2920.xml"/><Relationship Id="rId18" Type="http://schemas.openxmlformats.org/officeDocument/2006/relationships/tags" Target="../tags/tag2925.xml"/><Relationship Id="rId26" Type="http://schemas.openxmlformats.org/officeDocument/2006/relationships/tags" Target="../tags/tag2933.xml"/><Relationship Id="rId3" Type="http://schemas.openxmlformats.org/officeDocument/2006/relationships/tags" Target="../tags/tag2910.xml"/><Relationship Id="rId21" Type="http://schemas.openxmlformats.org/officeDocument/2006/relationships/tags" Target="../tags/tag2928.xml"/><Relationship Id="rId7" Type="http://schemas.openxmlformats.org/officeDocument/2006/relationships/tags" Target="../tags/tag2914.xml"/><Relationship Id="rId12" Type="http://schemas.openxmlformats.org/officeDocument/2006/relationships/tags" Target="../tags/tag2919.xml"/><Relationship Id="rId17" Type="http://schemas.openxmlformats.org/officeDocument/2006/relationships/tags" Target="../tags/tag2924.xml"/><Relationship Id="rId25" Type="http://schemas.openxmlformats.org/officeDocument/2006/relationships/tags" Target="../tags/tag2932.xml"/><Relationship Id="rId2" Type="http://schemas.openxmlformats.org/officeDocument/2006/relationships/tags" Target="../tags/tag2909.xml"/><Relationship Id="rId16" Type="http://schemas.openxmlformats.org/officeDocument/2006/relationships/tags" Target="../tags/tag2923.xml"/><Relationship Id="rId20" Type="http://schemas.openxmlformats.org/officeDocument/2006/relationships/tags" Target="../tags/tag2927.xml"/><Relationship Id="rId29" Type="http://schemas.openxmlformats.org/officeDocument/2006/relationships/notesSlide" Target="../notesSlides/notesSlide106.xml"/><Relationship Id="rId1" Type="http://schemas.openxmlformats.org/officeDocument/2006/relationships/tags" Target="../tags/tag2908.xml"/><Relationship Id="rId6" Type="http://schemas.openxmlformats.org/officeDocument/2006/relationships/tags" Target="../tags/tag2913.xml"/><Relationship Id="rId11" Type="http://schemas.openxmlformats.org/officeDocument/2006/relationships/tags" Target="../tags/tag2918.xml"/><Relationship Id="rId24" Type="http://schemas.openxmlformats.org/officeDocument/2006/relationships/tags" Target="../tags/tag2931.xml"/><Relationship Id="rId5" Type="http://schemas.openxmlformats.org/officeDocument/2006/relationships/tags" Target="../tags/tag2912.xml"/><Relationship Id="rId15" Type="http://schemas.openxmlformats.org/officeDocument/2006/relationships/tags" Target="../tags/tag2922.xml"/><Relationship Id="rId23" Type="http://schemas.openxmlformats.org/officeDocument/2006/relationships/tags" Target="../tags/tag2930.xml"/><Relationship Id="rId28" Type="http://schemas.openxmlformats.org/officeDocument/2006/relationships/slideLayout" Target="../slideLayouts/slideLayout7.xml"/><Relationship Id="rId10" Type="http://schemas.openxmlformats.org/officeDocument/2006/relationships/tags" Target="../tags/tag2917.xml"/><Relationship Id="rId19" Type="http://schemas.openxmlformats.org/officeDocument/2006/relationships/tags" Target="../tags/tag2926.xml"/><Relationship Id="rId4" Type="http://schemas.openxmlformats.org/officeDocument/2006/relationships/tags" Target="../tags/tag2911.xml"/><Relationship Id="rId9" Type="http://schemas.openxmlformats.org/officeDocument/2006/relationships/tags" Target="../tags/tag2916.xml"/><Relationship Id="rId14" Type="http://schemas.openxmlformats.org/officeDocument/2006/relationships/tags" Target="../tags/tag2921.xml"/><Relationship Id="rId22" Type="http://schemas.openxmlformats.org/officeDocument/2006/relationships/tags" Target="../tags/tag2929.xml"/><Relationship Id="rId27" Type="http://schemas.openxmlformats.org/officeDocument/2006/relationships/tags" Target="../tags/tag2934.xml"/></Relationships>
</file>

<file path=ppt/slides/_rels/slide141.xml.rels><?xml version="1.0" encoding="UTF-8" standalone="yes"?>
<Relationships xmlns="http://schemas.openxmlformats.org/package/2006/relationships"><Relationship Id="rId8" Type="http://schemas.openxmlformats.org/officeDocument/2006/relationships/tags" Target="../tags/tag2942.xml"/><Relationship Id="rId13" Type="http://schemas.openxmlformats.org/officeDocument/2006/relationships/tags" Target="../tags/tag2947.xml"/><Relationship Id="rId18" Type="http://schemas.openxmlformats.org/officeDocument/2006/relationships/tags" Target="../tags/tag2952.xml"/><Relationship Id="rId26" Type="http://schemas.openxmlformats.org/officeDocument/2006/relationships/slideLayout" Target="../slideLayouts/slideLayout7.xml"/><Relationship Id="rId3" Type="http://schemas.openxmlformats.org/officeDocument/2006/relationships/tags" Target="../tags/tag2937.xml"/><Relationship Id="rId21" Type="http://schemas.openxmlformats.org/officeDocument/2006/relationships/tags" Target="../tags/tag2955.xml"/><Relationship Id="rId7" Type="http://schemas.openxmlformats.org/officeDocument/2006/relationships/tags" Target="../tags/tag2941.xml"/><Relationship Id="rId12" Type="http://schemas.openxmlformats.org/officeDocument/2006/relationships/tags" Target="../tags/tag2946.xml"/><Relationship Id="rId17" Type="http://schemas.openxmlformats.org/officeDocument/2006/relationships/tags" Target="../tags/tag2951.xml"/><Relationship Id="rId25" Type="http://schemas.openxmlformats.org/officeDocument/2006/relationships/tags" Target="../tags/tag2959.xml"/><Relationship Id="rId2" Type="http://schemas.openxmlformats.org/officeDocument/2006/relationships/tags" Target="../tags/tag2936.xml"/><Relationship Id="rId16" Type="http://schemas.openxmlformats.org/officeDocument/2006/relationships/tags" Target="../tags/tag2950.xml"/><Relationship Id="rId20" Type="http://schemas.openxmlformats.org/officeDocument/2006/relationships/tags" Target="../tags/tag2954.xml"/><Relationship Id="rId1" Type="http://schemas.openxmlformats.org/officeDocument/2006/relationships/tags" Target="../tags/tag2935.xml"/><Relationship Id="rId6" Type="http://schemas.openxmlformats.org/officeDocument/2006/relationships/tags" Target="../tags/tag2940.xml"/><Relationship Id="rId11" Type="http://schemas.openxmlformats.org/officeDocument/2006/relationships/tags" Target="../tags/tag2945.xml"/><Relationship Id="rId24" Type="http://schemas.openxmlformats.org/officeDocument/2006/relationships/tags" Target="../tags/tag2958.xml"/><Relationship Id="rId5" Type="http://schemas.openxmlformats.org/officeDocument/2006/relationships/tags" Target="../tags/tag2939.xml"/><Relationship Id="rId15" Type="http://schemas.openxmlformats.org/officeDocument/2006/relationships/tags" Target="../tags/tag2949.xml"/><Relationship Id="rId23" Type="http://schemas.openxmlformats.org/officeDocument/2006/relationships/tags" Target="../tags/tag2957.xml"/><Relationship Id="rId10" Type="http://schemas.openxmlformats.org/officeDocument/2006/relationships/tags" Target="../tags/tag2944.xml"/><Relationship Id="rId19" Type="http://schemas.openxmlformats.org/officeDocument/2006/relationships/tags" Target="../tags/tag2953.xml"/><Relationship Id="rId4" Type="http://schemas.openxmlformats.org/officeDocument/2006/relationships/tags" Target="../tags/tag2938.xml"/><Relationship Id="rId9" Type="http://schemas.openxmlformats.org/officeDocument/2006/relationships/tags" Target="../tags/tag2943.xml"/><Relationship Id="rId14" Type="http://schemas.openxmlformats.org/officeDocument/2006/relationships/tags" Target="../tags/tag2948.xml"/><Relationship Id="rId22" Type="http://schemas.openxmlformats.org/officeDocument/2006/relationships/tags" Target="../tags/tag2956.xml"/></Relationships>
</file>

<file path=ppt/slides/_rels/slide142.xml.rels><?xml version="1.0" encoding="UTF-8" standalone="yes"?>
<Relationships xmlns="http://schemas.openxmlformats.org/package/2006/relationships"><Relationship Id="rId8" Type="http://schemas.openxmlformats.org/officeDocument/2006/relationships/tags" Target="../tags/tag2967.xml"/><Relationship Id="rId13" Type="http://schemas.openxmlformats.org/officeDocument/2006/relationships/tags" Target="../tags/tag2972.xml"/><Relationship Id="rId18" Type="http://schemas.openxmlformats.org/officeDocument/2006/relationships/tags" Target="../tags/tag2977.xml"/><Relationship Id="rId3" Type="http://schemas.openxmlformats.org/officeDocument/2006/relationships/tags" Target="../tags/tag2962.xml"/><Relationship Id="rId21" Type="http://schemas.openxmlformats.org/officeDocument/2006/relationships/slideLayout" Target="../slideLayouts/slideLayout7.xml"/><Relationship Id="rId7" Type="http://schemas.openxmlformats.org/officeDocument/2006/relationships/tags" Target="../tags/tag2966.xml"/><Relationship Id="rId12" Type="http://schemas.openxmlformats.org/officeDocument/2006/relationships/tags" Target="../tags/tag2971.xml"/><Relationship Id="rId17" Type="http://schemas.openxmlformats.org/officeDocument/2006/relationships/tags" Target="../tags/tag2976.xml"/><Relationship Id="rId2" Type="http://schemas.openxmlformats.org/officeDocument/2006/relationships/tags" Target="../tags/tag2961.xml"/><Relationship Id="rId16" Type="http://schemas.openxmlformats.org/officeDocument/2006/relationships/tags" Target="../tags/tag2975.xml"/><Relationship Id="rId20" Type="http://schemas.openxmlformats.org/officeDocument/2006/relationships/tags" Target="../tags/tag2979.xml"/><Relationship Id="rId1" Type="http://schemas.openxmlformats.org/officeDocument/2006/relationships/tags" Target="../tags/tag2960.xml"/><Relationship Id="rId6" Type="http://schemas.openxmlformats.org/officeDocument/2006/relationships/tags" Target="../tags/tag2965.xml"/><Relationship Id="rId11" Type="http://schemas.openxmlformats.org/officeDocument/2006/relationships/tags" Target="../tags/tag2970.xml"/><Relationship Id="rId5" Type="http://schemas.openxmlformats.org/officeDocument/2006/relationships/tags" Target="../tags/tag2964.xml"/><Relationship Id="rId15" Type="http://schemas.openxmlformats.org/officeDocument/2006/relationships/tags" Target="../tags/tag2974.xml"/><Relationship Id="rId10" Type="http://schemas.openxmlformats.org/officeDocument/2006/relationships/tags" Target="../tags/tag2969.xml"/><Relationship Id="rId19" Type="http://schemas.openxmlformats.org/officeDocument/2006/relationships/tags" Target="../tags/tag2978.xml"/><Relationship Id="rId4" Type="http://schemas.openxmlformats.org/officeDocument/2006/relationships/tags" Target="../tags/tag2963.xml"/><Relationship Id="rId9" Type="http://schemas.openxmlformats.org/officeDocument/2006/relationships/tags" Target="../tags/tag2968.xml"/><Relationship Id="rId14" Type="http://schemas.openxmlformats.org/officeDocument/2006/relationships/tags" Target="../tags/tag2973.xml"/><Relationship Id="rId22" Type="http://schemas.openxmlformats.org/officeDocument/2006/relationships/notesSlide" Target="../notesSlides/notesSlide107.xml"/></Relationships>
</file>

<file path=ppt/slides/_rels/slide143.xml.rels><?xml version="1.0" encoding="UTF-8" standalone="yes"?>
<Relationships xmlns="http://schemas.openxmlformats.org/package/2006/relationships"><Relationship Id="rId8" Type="http://schemas.openxmlformats.org/officeDocument/2006/relationships/tags" Target="../tags/tag2987.xml"/><Relationship Id="rId13" Type="http://schemas.openxmlformats.org/officeDocument/2006/relationships/tags" Target="../tags/tag2992.xml"/><Relationship Id="rId18" Type="http://schemas.openxmlformats.org/officeDocument/2006/relationships/tags" Target="../tags/tag2997.xml"/><Relationship Id="rId3" Type="http://schemas.openxmlformats.org/officeDocument/2006/relationships/tags" Target="../tags/tag2982.xml"/><Relationship Id="rId21" Type="http://schemas.openxmlformats.org/officeDocument/2006/relationships/tags" Target="../tags/tag3000.xml"/><Relationship Id="rId7" Type="http://schemas.openxmlformats.org/officeDocument/2006/relationships/tags" Target="../tags/tag2986.xml"/><Relationship Id="rId12" Type="http://schemas.openxmlformats.org/officeDocument/2006/relationships/tags" Target="../tags/tag2991.xml"/><Relationship Id="rId17" Type="http://schemas.openxmlformats.org/officeDocument/2006/relationships/tags" Target="../tags/tag2996.xml"/><Relationship Id="rId2" Type="http://schemas.openxmlformats.org/officeDocument/2006/relationships/tags" Target="../tags/tag2981.xml"/><Relationship Id="rId16" Type="http://schemas.openxmlformats.org/officeDocument/2006/relationships/tags" Target="../tags/tag2995.xml"/><Relationship Id="rId20" Type="http://schemas.openxmlformats.org/officeDocument/2006/relationships/tags" Target="../tags/tag2999.xml"/><Relationship Id="rId1" Type="http://schemas.openxmlformats.org/officeDocument/2006/relationships/tags" Target="../tags/tag2980.xml"/><Relationship Id="rId6" Type="http://schemas.openxmlformats.org/officeDocument/2006/relationships/tags" Target="../tags/tag2985.xml"/><Relationship Id="rId11" Type="http://schemas.openxmlformats.org/officeDocument/2006/relationships/tags" Target="../tags/tag2990.xml"/><Relationship Id="rId5" Type="http://schemas.openxmlformats.org/officeDocument/2006/relationships/tags" Target="../tags/tag2984.xml"/><Relationship Id="rId15" Type="http://schemas.openxmlformats.org/officeDocument/2006/relationships/tags" Target="../tags/tag2994.xml"/><Relationship Id="rId23" Type="http://schemas.openxmlformats.org/officeDocument/2006/relationships/notesSlide" Target="../notesSlides/notesSlide108.xml"/><Relationship Id="rId10" Type="http://schemas.openxmlformats.org/officeDocument/2006/relationships/tags" Target="../tags/tag2989.xml"/><Relationship Id="rId19" Type="http://schemas.openxmlformats.org/officeDocument/2006/relationships/tags" Target="../tags/tag2998.xml"/><Relationship Id="rId4" Type="http://schemas.openxmlformats.org/officeDocument/2006/relationships/tags" Target="../tags/tag2983.xml"/><Relationship Id="rId9" Type="http://schemas.openxmlformats.org/officeDocument/2006/relationships/tags" Target="../tags/tag2988.xml"/><Relationship Id="rId14" Type="http://schemas.openxmlformats.org/officeDocument/2006/relationships/tags" Target="../tags/tag2993.xml"/><Relationship Id="rId22"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openxmlformats.org/officeDocument/2006/relationships/tags" Target="../tags/tag3008.xml"/><Relationship Id="rId13" Type="http://schemas.openxmlformats.org/officeDocument/2006/relationships/tags" Target="../tags/tag3013.xml"/><Relationship Id="rId18" Type="http://schemas.openxmlformats.org/officeDocument/2006/relationships/tags" Target="../tags/tag3018.xml"/><Relationship Id="rId26" Type="http://schemas.openxmlformats.org/officeDocument/2006/relationships/tags" Target="../tags/tag3026.xml"/><Relationship Id="rId3" Type="http://schemas.openxmlformats.org/officeDocument/2006/relationships/tags" Target="../tags/tag3003.xml"/><Relationship Id="rId21" Type="http://schemas.openxmlformats.org/officeDocument/2006/relationships/tags" Target="../tags/tag3021.xml"/><Relationship Id="rId34" Type="http://schemas.openxmlformats.org/officeDocument/2006/relationships/tags" Target="../tags/tag3034.xml"/><Relationship Id="rId7" Type="http://schemas.openxmlformats.org/officeDocument/2006/relationships/tags" Target="../tags/tag3007.xml"/><Relationship Id="rId12" Type="http://schemas.openxmlformats.org/officeDocument/2006/relationships/tags" Target="../tags/tag3012.xml"/><Relationship Id="rId17" Type="http://schemas.openxmlformats.org/officeDocument/2006/relationships/tags" Target="../tags/tag3017.xml"/><Relationship Id="rId25" Type="http://schemas.openxmlformats.org/officeDocument/2006/relationships/tags" Target="../tags/tag3025.xml"/><Relationship Id="rId33" Type="http://schemas.openxmlformats.org/officeDocument/2006/relationships/tags" Target="../tags/tag3033.xml"/><Relationship Id="rId38" Type="http://schemas.openxmlformats.org/officeDocument/2006/relationships/notesSlide" Target="../notesSlides/notesSlide109.xml"/><Relationship Id="rId2" Type="http://schemas.openxmlformats.org/officeDocument/2006/relationships/tags" Target="../tags/tag3002.xml"/><Relationship Id="rId16" Type="http://schemas.openxmlformats.org/officeDocument/2006/relationships/tags" Target="../tags/tag3016.xml"/><Relationship Id="rId20" Type="http://schemas.openxmlformats.org/officeDocument/2006/relationships/tags" Target="../tags/tag3020.xml"/><Relationship Id="rId29" Type="http://schemas.openxmlformats.org/officeDocument/2006/relationships/tags" Target="../tags/tag3029.xml"/><Relationship Id="rId1" Type="http://schemas.openxmlformats.org/officeDocument/2006/relationships/tags" Target="../tags/tag3001.xml"/><Relationship Id="rId6" Type="http://schemas.openxmlformats.org/officeDocument/2006/relationships/tags" Target="../tags/tag3006.xml"/><Relationship Id="rId11" Type="http://schemas.openxmlformats.org/officeDocument/2006/relationships/tags" Target="../tags/tag3011.xml"/><Relationship Id="rId24" Type="http://schemas.openxmlformats.org/officeDocument/2006/relationships/tags" Target="../tags/tag3024.xml"/><Relationship Id="rId32" Type="http://schemas.openxmlformats.org/officeDocument/2006/relationships/tags" Target="../tags/tag3032.xml"/><Relationship Id="rId37" Type="http://schemas.openxmlformats.org/officeDocument/2006/relationships/slideLayout" Target="../slideLayouts/slideLayout7.xml"/><Relationship Id="rId5" Type="http://schemas.openxmlformats.org/officeDocument/2006/relationships/tags" Target="../tags/tag3005.xml"/><Relationship Id="rId15" Type="http://schemas.openxmlformats.org/officeDocument/2006/relationships/tags" Target="../tags/tag3015.xml"/><Relationship Id="rId23" Type="http://schemas.openxmlformats.org/officeDocument/2006/relationships/tags" Target="../tags/tag3023.xml"/><Relationship Id="rId28" Type="http://schemas.openxmlformats.org/officeDocument/2006/relationships/tags" Target="../tags/tag3028.xml"/><Relationship Id="rId36" Type="http://schemas.openxmlformats.org/officeDocument/2006/relationships/tags" Target="../tags/tag3036.xml"/><Relationship Id="rId10" Type="http://schemas.openxmlformats.org/officeDocument/2006/relationships/tags" Target="../tags/tag3010.xml"/><Relationship Id="rId19" Type="http://schemas.openxmlformats.org/officeDocument/2006/relationships/tags" Target="../tags/tag3019.xml"/><Relationship Id="rId31" Type="http://schemas.openxmlformats.org/officeDocument/2006/relationships/tags" Target="../tags/tag3031.xml"/><Relationship Id="rId4" Type="http://schemas.openxmlformats.org/officeDocument/2006/relationships/tags" Target="../tags/tag3004.xml"/><Relationship Id="rId9" Type="http://schemas.openxmlformats.org/officeDocument/2006/relationships/tags" Target="../tags/tag3009.xml"/><Relationship Id="rId14" Type="http://schemas.openxmlformats.org/officeDocument/2006/relationships/tags" Target="../tags/tag3014.xml"/><Relationship Id="rId22" Type="http://schemas.openxmlformats.org/officeDocument/2006/relationships/tags" Target="../tags/tag3022.xml"/><Relationship Id="rId27" Type="http://schemas.openxmlformats.org/officeDocument/2006/relationships/tags" Target="../tags/tag3027.xml"/><Relationship Id="rId30" Type="http://schemas.openxmlformats.org/officeDocument/2006/relationships/tags" Target="../tags/tag3030.xml"/><Relationship Id="rId35" Type="http://schemas.openxmlformats.org/officeDocument/2006/relationships/tags" Target="../tags/tag3035.xml"/></Relationships>
</file>

<file path=ppt/slides/_rels/slide145.xml.rels><?xml version="1.0" encoding="UTF-8" standalone="yes"?>
<Relationships xmlns="http://schemas.openxmlformats.org/package/2006/relationships"><Relationship Id="rId8" Type="http://schemas.openxmlformats.org/officeDocument/2006/relationships/tags" Target="../tags/tag3044.xml"/><Relationship Id="rId13" Type="http://schemas.openxmlformats.org/officeDocument/2006/relationships/tags" Target="../tags/tag3049.xml"/><Relationship Id="rId18" Type="http://schemas.openxmlformats.org/officeDocument/2006/relationships/tags" Target="../tags/tag3054.xml"/><Relationship Id="rId3" Type="http://schemas.openxmlformats.org/officeDocument/2006/relationships/tags" Target="../tags/tag3039.xml"/><Relationship Id="rId21" Type="http://schemas.openxmlformats.org/officeDocument/2006/relationships/tags" Target="../tags/tag3057.xml"/><Relationship Id="rId7" Type="http://schemas.openxmlformats.org/officeDocument/2006/relationships/tags" Target="../tags/tag3043.xml"/><Relationship Id="rId12" Type="http://schemas.openxmlformats.org/officeDocument/2006/relationships/tags" Target="../tags/tag3048.xml"/><Relationship Id="rId17" Type="http://schemas.openxmlformats.org/officeDocument/2006/relationships/tags" Target="../tags/tag3053.xml"/><Relationship Id="rId2" Type="http://schemas.openxmlformats.org/officeDocument/2006/relationships/tags" Target="../tags/tag3038.xml"/><Relationship Id="rId16" Type="http://schemas.openxmlformats.org/officeDocument/2006/relationships/tags" Target="../tags/tag3052.xml"/><Relationship Id="rId20" Type="http://schemas.openxmlformats.org/officeDocument/2006/relationships/tags" Target="../tags/tag3056.xml"/><Relationship Id="rId1" Type="http://schemas.openxmlformats.org/officeDocument/2006/relationships/tags" Target="../tags/tag3037.xml"/><Relationship Id="rId6" Type="http://schemas.openxmlformats.org/officeDocument/2006/relationships/tags" Target="../tags/tag3042.xml"/><Relationship Id="rId11" Type="http://schemas.openxmlformats.org/officeDocument/2006/relationships/tags" Target="../tags/tag3047.xml"/><Relationship Id="rId5" Type="http://schemas.openxmlformats.org/officeDocument/2006/relationships/tags" Target="../tags/tag3041.xml"/><Relationship Id="rId15" Type="http://schemas.openxmlformats.org/officeDocument/2006/relationships/tags" Target="../tags/tag3051.xml"/><Relationship Id="rId23" Type="http://schemas.openxmlformats.org/officeDocument/2006/relationships/notesSlide" Target="../notesSlides/notesSlide110.xml"/><Relationship Id="rId10" Type="http://schemas.openxmlformats.org/officeDocument/2006/relationships/tags" Target="../tags/tag3046.xml"/><Relationship Id="rId19" Type="http://schemas.openxmlformats.org/officeDocument/2006/relationships/tags" Target="../tags/tag3055.xml"/><Relationship Id="rId4" Type="http://schemas.openxmlformats.org/officeDocument/2006/relationships/tags" Target="../tags/tag3040.xml"/><Relationship Id="rId9" Type="http://schemas.openxmlformats.org/officeDocument/2006/relationships/tags" Target="../tags/tag3045.xml"/><Relationship Id="rId14" Type="http://schemas.openxmlformats.org/officeDocument/2006/relationships/tags" Target="../tags/tag3050.xml"/><Relationship Id="rId22"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3" Type="http://schemas.openxmlformats.org/officeDocument/2006/relationships/tags" Target="../tags/tag3070.xml"/><Relationship Id="rId18" Type="http://schemas.openxmlformats.org/officeDocument/2006/relationships/tags" Target="../tags/tag3075.xml"/><Relationship Id="rId26" Type="http://schemas.openxmlformats.org/officeDocument/2006/relationships/tags" Target="../tags/tag3083.xml"/><Relationship Id="rId39" Type="http://schemas.openxmlformats.org/officeDocument/2006/relationships/tags" Target="../tags/tag3096.xml"/><Relationship Id="rId3" Type="http://schemas.openxmlformats.org/officeDocument/2006/relationships/tags" Target="../tags/tag3060.xml"/><Relationship Id="rId21" Type="http://schemas.openxmlformats.org/officeDocument/2006/relationships/tags" Target="../tags/tag3078.xml"/><Relationship Id="rId34" Type="http://schemas.openxmlformats.org/officeDocument/2006/relationships/tags" Target="../tags/tag3091.xml"/><Relationship Id="rId42" Type="http://schemas.openxmlformats.org/officeDocument/2006/relationships/tags" Target="../tags/tag3099.xml"/><Relationship Id="rId47" Type="http://schemas.openxmlformats.org/officeDocument/2006/relationships/tags" Target="../tags/tag3104.xml"/><Relationship Id="rId7" Type="http://schemas.openxmlformats.org/officeDocument/2006/relationships/tags" Target="../tags/tag3064.xml"/><Relationship Id="rId12" Type="http://schemas.openxmlformats.org/officeDocument/2006/relationships/tags" Target="../tags/tag3069.xml"/><Relationship Id="rId17" Type="http://schemas.openxmlformats.org/officeDocument/2006/relationships/tags" Target="../tags/tag3074.xml"/><Relationship Id="rId25" Type="http://schemas.openxmlformats.org/officeDocument/2006/relationships/tags" Target="../tags/tag3082.xml"/><Relationship Id="rId33" Type="http://schemas.openxmlformats.org/officeDocument/2006/relationships/tags" Target="../tags/tag3090.xml"/><Relationship Id="rId38" Type="http://schemas.openxmlformats.org/officeDocument/2006/relationships/tags" Target="../tags/tag3095.xml"/><Relationship Id="rId46" Type="http://schemas.openxmlformats.org/officeDocument/2006/relationships/tags" Target="../tags/tag3103.xml"/><Relationship Id="rId2" Type="http://schemas.openxmlformats.org/officeDocument/2006/relationships/tags" Target="../tags/tag3059.xml"/><Relationship Id="rId16" Type="http://schemas.openxmlformats.org/officeDocument/2006/relationships/tags" Target="../tags/tag3073.xml"/><Relationship Id="rId20" Type="http://schemas.openxmlformats.org/officeDocument/2006/relationships/tags" Target="../tags/tag3077.xml"/><Relationship Id="rId29" Type="http://schemas.openxmlformats.org/officeDocument/2006/relationships/tags" Target="../tags/tag3086.xml"/><Relationship Id="rId41" Type="http://schemas.openxmlformats.org/officeDocument/2006/relationships/tags" Target="../tags/tag3098.xml"/><Relationship Id="rId1" Type="http://schemas.openxmlformats.org/officeDocument/2006/relationships/tags" Target="../tags/tag3058.xml"/><Relationship Id="rId6" Type="http://schemas.openxmlformats.org/officeDocument/2006/relationships/tags" Target="../tags/tag3063.xml"/><Relationship Id="rId11" Type="http://schemas.openxmlformats.org/officeDocument/2006/relationships/tags" Target="../tags/tag3068.xml"/><Relationship Id="rId24" Type="http://schemas.openxmlformats.org/officeDocument/2006/relationships/tags" Target="../tags/tag3081.xml"/><Relationship Id="rId32" Type="http://schemas.openxmlformats.org/officeDocument/2006/relationships/tags" Target="../tags/tag3089.xml"/><Relationship Id="rId37" Type="http://schemas.openxmlformats.org/officeDocument/2006/relationships/tags" Target="../tags/tag3094.xml"/><Relationship Id="rId40" Type="http://schemas.openxmlformats.org/officeDocument/2006/relationships/tags" Target="../tags/tag3097.xml"/><Relationship Id="rId45" Type="http://schemas.openxmlformats.org/officeDocument/2006/relationships/tags" Target="../tags/tag3102.xml"/><Relationship Id="rId5" Type="http://schemas.openxmlformats.org/officeDocument/2006/relationships/tags" Target="../tags/tag3062.xml"/><Relationship Id="rId15" Type="http://schemas.openxmlformats.org/officeDocument/2006/relationships/tags" Target="../tags/tag3072.xml"/><Relationship Id="rId23" Type="http://schemas.openxmlformats.org/officeDocument/2006/relationships/tags" Target="../tags/tag3080.xml"/><Relationship Id="rId28" Type="http://schemas.openxmlformats.org/officeDocument/2006/relationships/tags" Target="../tags/tag3085.xml"/><Relationship Id="rId36" Type="http://schemas.openxmlformats.org/officeDocument/2006/relationships/tags" Target="../tags/tag3093.xml"/><Relationship Id="rId49" Type="http://schemas.openxmlformats.org/officeDocument/2006/relationships/notesSlide" Target="../notesSlides/notesSlide111.xml"/><Relationship Id="rId10" Type="http://schemas.openxmlformats.org/officeDocument/2006/relationships/tags" Target="../tags/tag3067.xml"/><Relationship Id="rId19" Type="http://schemas.openxmlformats.org/officeDocument/2006/relationships/tags" Target="../tags/tag3076.xml"/><Relationship Id="rId31" Type="http://schemas.openxmlformats.org/officeDocument/2006/relationships/tags" Target="../tags/tag3088.xml"/><Relationship Id="rId44" Type="http://schemas.openxmlformats.org/officeDocument/2006/relationships/tags" Target="../tags/tag3101.xml"/><Relationship Id="rId4" Type="http://schemas.openxmlformats.org/officeDocument/2006/relationships/tags" Target="../tags/tag3061.xml"/><Relationship Id="rId9" Type="http://schemas.openxmlformats.org/officeDocument/2006/relationships/tags" Target="../tags/tag3066.xml"/><Relationship Id="rId14" Type="http://schemas.openxmlformats.org/officeDocument/2006/relationships/tags" Target="../tags/tag3071.xml"/><Relationship Id="rId22" Type="http://schemas.openxmlformats.org/officeDocument/2006/relationships/tags" Target="../tags/tag3079.xml"/><Relationship Id="rId27" Type="http://schemas.openxmlformats.org/officeDocument/2006/relationships/tags" Target="../tags/tag3084.xml"/><Relationship Id="rId30" Type="http://schemas.openxmlformats.org/officeDocument/2006/relationships/tags" Target="../tags/tag3087.xml"/><Relationship Id="rId35" Type="http://schemas.openxmlformats.org/officeDocument/2006/relationships/tags" Target="../tags/tag3092.xml"/><Relationship Id="rId43" Type="http://schemas.openxmlformats.org/officeDocument/2006/relationships/tags" Target="../tags/tag3100.xml"/><Relationship Id="rId48" Type="http://schemas.openxmlformats.org/officeDocument/2006/relationships/slideLayout" Target="../slideLayouts/slideLayout7.xml"/><Relationship Id="rId8" Type="http://schemas.openxmlformats.org/officeDocument/2006/relationships/tags" Target="../tags/tag3065.xml"/></Relationships>
</file>

<file path=ppt/slides/_rels/slide147.xml.rels><?xml version="1.0" encoding="UTF-8" standalone="yes"?>
<Relationships xmlns="http://schemas.openxmlformats.org/package/2006/relationships"><Relationship Id="rId13" Type="http://schemas.openxmlformats.org/officeDocument/2006/relationships/tags" Target="../tags/tag3117.xml"/><Relationship Id="rId18" Type="http://schemas.openxmlformats.org/officeDocument/2006/relationships/tags" Target="../tags/tag3122.xml"/><Relationship Id="rId26" Type="http://schemas.openxmlformats.org/officeDocument/2006/relationships/tags" Target="../tags/tag3130.xml"/><Relationship Id="rId39" Type="http://schemas.openxmlformats.org/officeDocument/2006/relationships/tags" Target="../tags/tag3143.xml"/><Relationship Id="rId21" Type="http://schemas.openxmlformats.org/officeDocument/2006/relationships/tags" Target="../tags/tag3125.xml"/><Relationship Id="rId34" Type="http://schemas.openxmlformats.org/officeDocument/2006/relationships/tags" Target="../tags/tag3138.xml"/><Relationship Id="rId42" Type="http://schemas.openxmlformats.org/officeDocument/2006/relationships/tags" Target="../tags/tag3146.xml"/><Relationship Id="rId47" Type="http://schemas.openxmlformats.org/officeDocument/2006/relationships/tags" Target="../tags/tag3151.xml"/><Relationship Id="rId50" Type="http://schemas.openxmlformats.org/officeDocument/2006/relationships/tags" Target="../tags/tag3154.xml"/><Relationship Id="rId55" Type="http://schemas.openxmlformats.org/officeDocument/2006/relationships/tags" Target="../tags/tag3159.xml"/><Relationship Id="rId63" Type="http://schemas.openxmlformats.org/officeDocument/2006/relationships/tags" Target="../tags/tag3167.xml"/><Relationship Id="rId68" Type="http://schemas.openxmlformats.org/officeDocument/2006/relationships/tags" Target="../tags/tag3172.xml"/><Relationship Id="rId7" Type="http://schemas.openxmlformats.org/officeDocument/2006/relationships/tags" Target="../tags/tag3111.xml"/><Relationship Id="rId71" Type="http://schemas.openxmlformats.org/officeDocument/2006/relationships/tags" Target="../tags/tag3175.xml"/><Relationship Id="rId2" Type="http://schemas.openxmlformats.org/officeDocument/2006/relationships/tags" Target="../tags/tag3106.xml"/><Relationship Id="rId16" Type="http://schemas.openxmlformats.org/officeDocument/2006/relationships/tags" Target="../tags/tag3120.xml"/><Relationship Id="rId29" Type="http://schemas.openxmlformats.org/officeDocument/2006/relationships/tags" Target="../tags/tag3133.xml"/><Relationship Id="rId11" Type="http://schemas.openxmlformats.org/officeDocument/2006/relationships/tags" Target="../tags/tag3115.xml"/><Relationship Id="rId24" Type="http://schemas.openxmlformats.org/officeDocument/2006/relationships/tags" Target="../tags/tag3128.xml"/><Relationship Id="rId32" Type="http://schemas.openxmlformats.org/officeDocument/2006/relationships/tags" Target="../tags/tag3136.xml"/><Relationship Id="rId37" Type="http://schemas.openxmlformats.org/officeDocument/2006/relationships/tags" Target="../tags/tag3141.xml"/><Relationship Id="rId40" Type="http://schemas.openxmlformats.org/officeDocument/2006/relationships/tags" Target="../tags/tag3144.xml"/><Relationship Id="rId45" Type="http://schemas.openxmlformats.org/officeDocument/2006/relationships/tags" Target="../tags/tag3149.xml"/><Relationship Id="rId53" Type="http://schemas.openxmlformats.org/officeDocument/2006/relationships/tags" Target="../tags/tag3157.xml"/><Relationship Id="rId58" Type="http://schemas.openxmlformats.org/officeDocument/2006/relationships/tags" Target="../tags/tag3162.xml"/><Relationship Id="rId66" Type="http://schemas.openxmlformats.org/officeDocument/2006/relationships/tags" Target="../tags/tag3170.xml"/><Relationship Id="rId74" Type="http://schemas.openxmlformats.org/officeDocument/2006/relationships/notesSlide" Target="../notesSlides/notesSlide112.xml"/><Relationship Id="rId5" Type="http://schemas.openxmlformats.org/officeDocument/2006/relationships/tags" Target="../tags/tag3109.xml"/><Relationship Id="rId15" Type="http://schemas.openxmlformats.org/officeDocument/2006/relationships/tags" Target="../tags/tag3119.xml"/><Relationship Id="rId23" Type="http://schemas.openxmlformats.org/officeDocument/2006/relationships/tags" Target="../tags/tag3127.xml"/><Relationship Id="rId28" Type="http://schemas.openxmlformats.org/officeDocument/2006/relationships/tags" Target="../tags/tag3132.xml"/><Relationship Id="rId36" Type="http://schemas.openxmlformats.org/officeDocument/2006/relationships/tags" Target="../tags/tag3140.xml"/><Relationship Id="rId49" Type="http://schemas.openxmlformats.org/officeDocument/2006/relationships/tags" Target="../tags/tag3153.xml"/><Relationship Id="rId57" Type="http://schemas.openxmlformats.org/officeDocument/2006/relationships/tags" Target="../tags/tag3161.xml"/><Relationship Id="rId61" Type="http://schemas.openxmlformats.org/officeDocument/2006/relationships/tags" Target="../tags/tag3165.xml"/><Relationship Id="rId10" Type="http://schemas.openxmlformats.org/officeDocument/2006/relationships/tags" Target="../tags/tag3114.xml"/><Relationship Id="rId19" Type="http://schemas.openxmlformats.org/officeDocument/2006/relationships/tags" Target="../tags/tag3123.xml"/><Relationship Id="rId31" Type="http://schemas.openxmlformats.org/officeDocument/2006/relationships/tags" Target="../tags/tag3135.xml"/><Relationship Id="rId44" Type="http://schemas.openxmlformats.org/officeDocument/2006/relationships/tags" Target="../tags/tag3148.xml"/><Relationship Id="rId52" Type="http://schemas.openxmlformats.org/officeDocument/2006/relationships/tags" Target="../tags/tag3156.xml"/><Relationship Id="rId60" Type="http://schemas.openxmlformats.org/officeDocument/2006/relationships/tags" Target="../tags/tag3164.xml"/><Relationship Id="rId65" Type="http://schemas.openxmlformats.org/officeDocument/2006/relationships/tags" Target="../tags/tag3169.xml"/><Relationship Id="rId73" Type="http://schemas.openxmlformats.org/officeDocument/2006/relationships/slideLayout" Target="../slideLayouts/slideLayout7.xml"/><Relationship Id="rId4" Type="http://schemas.openxmlformats.org/officeDocument/2006/relationships/tags" Target="../tags/tag3108.xml"/><Relationship Id="rId9" Type="http://schemas.openxmlformats.org/officeDocument/2006/relationships/tags" Target="../tags/tag3113.xml"/><Relationship Id="rId14" Type="http://schemas.openxmlformats.org/officeDocument/2006/relationships/tags" Target="../tags/tag3118.xml"/><Relationship Id="rId22" Type="http://schemas.openxmlformats.org/officeDocument/2006/relationships/tags" Target="../tags/tag3126.xml"/><Relationship Id="rId27" Type="http://schemas.openxmlformats.org/officeDocument/2006/relationships/tags" Target="../tags/tag3131.xml"/><Relationship Id="rId30" Type="http://schemas.openxmlformats.org/officeDocument/2006/relationships/tags" Target="../tags/tag3134.xml"/><Relationship Id="rId35" Type="http://schemas.openxmlformats.org/officeDocument/2006/relationships/tags" Target="../tags/tag3139.xml"/><Relationship Id="rId43" Type="http://schemas.openxmlformats.org/officeDocument/2006/relationships/tags" Target="../tags/tag3147.xml"/><Relationship Id="rId48" Type="http://schemas.openxmlformats.org/officeDocument/2006/relationships/tags" Target="../tags/tag3152.xml"/><Relationship Id="rId56" Type="http://schemas.openxmlformats.org/officeDocument/2006/relationships/tags" Target="../tags/tag3160.xml"/><Relationship Id="rId64" Type="http://schemas.openxmlformats.org/officeDocument/2006/relationships/tags" Target="../tags/tag3168.xml"/><Relationship Id="rId69" Type="http://schemas.openxmlformats.org/officeDocument/2006/relationships/tags" Target="../tags/tag3173.xml"/><Relationship Id="rId8" Type="http://schemas.openxmlformats.org/officeDocument/2006/relationships/tags" Target="../tags/tag3112.xml"/><Relationship Id="rId51" Type="http://schemas.openxmlformats.org/officeDocument/2006/relationships/tags" Target="../tags/tag3155.xml"/><Relationship Id="rId72" Type="http://schemas.openxmlformats.org/officeDocument/2006/relationships/tags" Target="../tags/tag3176.xml"/><Relationship Id="rId3" Type="http://schemas.openxmlformats.org/officeDocument/2006/relationships/tags" Target="../tags/tag3107.xml"/><Relationship Id="rId12" Type="http://schemas.openxmlformats.org/officeDocument/2006/relationships/tags" Target="../tags/tag3116.xml"/><Relationship Id="rId17" Type="http://schemas.openxmlformats.org/officeDocument/2006/relationships/tags" Target="../tags/tag3121.xml"/><Relationship Id="rId25" Type="http://schemas.openxmlformats.org/officeDocument/2006/relationships/tags" Target="../tags/tag3129.xml"/><Relationship Id="rId33" Type="http://schemas.openxmlformats.org/officeDocument/2006/relationships/tags" Target="../tags/tag3137.xml"/><Relationship Id="rId38" Type="http://schemas.openxmlformats.org/officeDocument/2006/relationships/tags" Target="../tags/tag3142.xml"/><Relationship Id="rId46" Type="http://schemas.openxmlformats.org/officeDocument/2006/relationships/tags" Target="../tags/tag3150.xml"/><Relationship Id="rId59" Type="http://schemas.openxmlformats.org/officeDocument/2006/relationships/tags" Target="../tags/tag3163.xml"/><Relationship Id="rId67" Type="http://schemas.openxmlformats.org/officeDocument/2006/relationships/tags" Target="../tags/tag3171.xml"/><Relationship Id="rId20" Type="http://schemas.openxmlformats.org/officeDocument/2006/relationships/tags" Target="../tags/tag3124.xml"/><Relationship Id="rId41" Type="http://schemas.openxmlformats.org/officeDocument/2006/relationships/tags" Target="../tags/tag3145.xml"/><Relationship Id="rId54" Type="http://schemas.openxmlformats.org/officeDocument/2006/relationships/tags" Target="../tags/tag3158.xml"/><Relationship Id="rId62" Type="http://schemas.openxmlformats.org/officeDocument/2006/relationships/tags" Target="../tags/tag3166.xml"/><Relationship Id="rId70" Type="http://schemas.openxmlformats.org/officeDocument/2006/relationships/tags" Target="../tags/tag3174.xml"/><Relationship Id="rId1" Type="http://schemas.openxmlformats.org/officeDocument/2006/relationships/tags" Target="../tags/tag3105.xml"/><Relationship Id="rId6" Type="http://schemas.openxmlformats.org/officeDocument/2006/relationships/tags" Target="../tags/tag3110.xml"/></Relationships>
</file>

<file path=ppt/slides/_rels/slide148.xml.rels><?xml version="1.0" encoding="UTF-8" standalone="yes"?>
<Relationships xmlns="http://schemas.openxmlformats.org/package/2006/relationships"><Relationship Id="rId26" Type="http://schemas.openxmlformats.org/officeDocument/2006/relationships/tags" Target="../tags/tag3202.xml"/><Relationship Id="rId21" Type="http://schemas.openxmlformats.org/officeDocument/2006/relationships/tags" Target="../tags/tag3197.xml"/><Relationship Id="rId42" Type="http://schemas.openxmlformats.org/officeDocument/2006/relationships/tags" Target="../tags/tag3218.xml"/><Relationship Id="rId47" Type="http://schemas.openxmlformats.org/officeDocument/2006/relationships/tags" Target="../tags/tag3223.xml"/><Relationship Id="rId63" Type="http://schemas.openxmlformats.org/officeDocument/2006/relationships/tags" Target="../tags/tag3239.xml"/><Relationship Id="rId68" Type="http://schemas.openxmlformats.org/officeDocument/2006/relationships/tags" Target="../tags/tag3244.xml"/><Relationship Id="rId84" Type="http://schemas.openxmlformats.org/officeDocument/2006/relationships/tags" Target="../tags/tag3260.xml"/><Relationship Id="rId89" Type="http://schemas.openxmlformats.org/officeDocument/2006/relationships/tags" Target="../tags/tag3265.xml"/><Relationship Id="rId7" Type="http://schemas.openxmlformats.org/officeDocument/2006/relationships/tags" Target="../tags/tag3183.xml"/><Relationship Id="rId71" Type="http://schemas.openxmlformats.org/officeDocument/2006/relationships/tags" Target="../tags/tag3247.xml"/><Relationship Id="rId92" Type="http://schemas.openxmlformats.org/officeDocument/2006/relationships/tags" Target="../tags/tag3268.xml"/><Relationship Id="rId2" Type="http://schemas.openxmlformats.org/officeDocument/2006/relationships/tags" Target="../tags/tag3178.xml"/><Relationship Id="rId16" Type="http://schemas.openxmlformats.org/officeDocument/2006/relationships/tags" Target="../tags/tag3192.xml"/><Relationship Id="rId29" Type="http://schemas.openxmlformats.org/officeDocument/2006/relationships/tags" Target="../tags/tag3205.xml"/><Relationship Id="rId107" Type="http://schemas.openxmlformats.org/officeDocument/2006/relationships/notesSlide" Target="../notesSlides/notesSlide113.xml"/><Relationship Id="rId11" Type="http://schemas.openxmlformats.org/officeDocument/2006/relationships/tags" Target="../tags/tag3187.xml"/><Relationship Id="rId24" Type="http://schemas.openxmlformats.org/officeDocument/2006/relationships/tags" Target="../tags/tag3200.xml"/><Relationship Id="rId32" Type="http://schemas.openxmlformats.org/officeDocument/2006/relationships/tags" Target="../tags/tag3208.xml"/><Relationship Id="rId37" Type="http://schemas.openxmlformats.org/officeDocument/2006/relationships/tags" Target="../tags/tag3213.xml"/><Relationship Id="rId40" Type="http://schemas.openxmlformats.org/officeDocument/2006/relationships/tags" Target="../tags/tag3216.xml"/><Relationship Id="rId45" Type="http://schemas.openxmlformats.org/officeDocument/2006/relationships/tags" Target="../tags/tag3221.xml"/><Relationship Id="rId53" Type="http://schemas.openxmlformats.org/officeDocument/2006/relationships/tags" Target="../tags/tag3229.xml"/><Relationship Id="rId58" Type="http://schemas.openxmlformats.org/officeDocument/2006/relationships/tags" Target="../tags/tag3234.xml"/><Relationship Id="rId66" Type="http://schemas.openxmlformats.org/officeDocument/2006/relationships/tags" Target="../tags/tag3242.xml"/><Relationship Id="rId74" Type="http://schemas.openxmlformats.org/officeDocument/2006/relationships/tags" Target="../tags/tag3250.xml"/><Relationship Id="rId79" Type="http://schemas.openxmlformats.org/officeDocument/2006/relationships/tags" Target="../tags/tag3255.xml"/><Relationship Id="rId87" Type="http://schemas.openxmlformats.org/officeDocument/2006/relationships/tags" Target="../tags/tag3263.xml"/><Relationship Id="rId102" Type="http://schemas.openxmlformats.org/officeDocument/2006/relationships/tags" Target="../tags/tag3278.xml"/><Relationship Id="rId5" Type="http://schemas.openxmlformats.org/officeDocument/2006/relationships/tags" Target="../tags/tag3181.xml"/><Relationship Id="rId61" Type="http://schemas.openxmlformats.org/officeDocument/2006/relationships/tags" Target="../tags/tag3237.xml"/><Relationship Id="rId82" Type="http://schemas.openxmlformats.org/officeDocument/2006/relationships/tags" Target="../tags/tag3258.xml"/><Relationship Id="rId90" Type="http://schemas.openxmlformats.org/officeDocument/2006/relationships/tags" Target="../tags/tag3266.xml"/><Relationship Id="rId95" Type="http://schemas.openxmlformats.org/officeDocument/2006/relationships/tags" Target="../tags/tag3271.xml"/><Relationship Id="rId19" Type="http://schemas.openxmlformats.org/officeDocument/2006/relationships/tags" Target="../tags/tag3195.xml"/><Relationship Id="rId14" Type="http://schemas.openxmlformats.org/officeDocument/2006/relationships/tags" Target="../tags/tag3190.xml"/><Relationship Id="rId22" Type="http://schemas.openxmlformats.org/officeDocument/2006/relationships/tags" Target="../tags/tag3198.xml"/><Relationship Id="rId27" Type="http://schemas.openxmlformats.org/officeDocument/2006/relationships/tags" Target="../tags/tag3203.xml"/><Relationship Id="rId30" Type="http://schemas.openxmlformats.org/officeDocument/2006/relationships/tags" Target="../tags/tag3206.xml"/><Relationship Id="rId35" Type="http://schemas.openxmlformats.org/officeDocument/2006/relationships/tags" Target="../tags/tag3211.xml"/><Relationship Id="rId43" Type="http://schemas.openxmlformats.org/officeDocument/2006/relationships/tags" Target="../tags/tag3219.xml"/><Relationship Id="rId48" Type="http://schemas.openxmlformats.org/officeDocument/2006/relationships/tags" Target="../tags/tag3224.xml"/><Relationship Id="rId56" Type="http://schemas.openxmlformats.org/officeDocument/2006/relationships/tags" Target="../tags/tag3232.xml"/><Relationship Id="rId64" Type="http://schemas.openxmlformats.org/officeDocument/2006/relationships/tags" Target="../tags/tag3240.xml"/><Relationship Id="rId69" Type="http://schemas.openxmlformats.org/officeDocument/2006/relationships/tags" Target="../tags/tag3245.xml"/><Relationship Id="rId77" Type="http://schemas.openxmlformats.org/officeDocument/2006/relationships/tags" Target="../tags/tag3253.xml"/><Relationship Id="rId100" Type="http://schemas.openxmlformats.org/officeDocument/2006/relationships/tags" Target="../tags/tag3276.xml"/><Relationship Id="rId105" Type="http://schemas.openxmlformats.org/officeDocument/2006/relationships/tags" Target="../tags/tag3281.xml"/><Relationship Id="rId8" Type="http://schemas.openxmlformats.org/officeDocument/2006/relationships/tags" Target="../tags/tag3184.xml"/><Relationship Id="rId51" Type="http://schemas.openxmlformats.org/officeDocument/2006/relationships/tags" Target="../tags/tag3227.xml"/><Relationship Id="rId72" Type="http://schemas.openxmlformats.org/officeDocument/2006/relationships/tags" Target="../tags/tag3248.xml"/><Relationship Id="rId80" Type="http://schemas.openxmlformats.org/officeDocument/2006/relationships/tags" Target="../tags/tag3256.xml"/><Relationship Id="rId85" Type="http://schemas.openxmlformats.org/officeDocument/2006/relationships/tags" Target="../tags/tag3261.xml"/><Relationship Id="rId93" Type="http://schemas.openxmlformats.org/officeDocument/2006/relationships/tags" Target="../tags/tag3269.xml"/><Relationship Id="rId98" Type="http://schemas.openxmlformats.org/officeDocument/2006/relationships/tags" Target="../tags/tag3274.xml"/><Relationship Id="rId3" Type="http://schemas.openxmlformats.org/officeDocument/2006/relationships/tags" Target="../tags/tag3179.xml"/><Relationship Id="rId12" Type="http://schemas.openxmlformats.org/officeDocument/2006/relationships/tags" Target="../tags/tag3188.xml"/><Relationship Id="rId17" Type="http://schemas.openxmlformats.org/officeDocument/2006/relationships/tags" Target="../tags/tag3193.xml"/><Relationship Id="rId25" Type="http://schemas.openxmlformats.org/officeDocument/2006/relationships/tags" Target="../tags/tag3201.xml"/><Relationship Id="rId33" Type="http://schemas.openxmlformats.org/officeDocument/2006/relationships/tags" Target="../tags/tag3209.xml"/><Relationship Id="rId38" Type="http://schemas.openxmlformats.org/officeDocument/2006/relationships/tags" Target="../tags/tag3214.xml"/><Relationship Id="rId46" Type="http://schemas.openxmlformats.org/officeDocument/2006/relationships/tags" Target="../tags/tag3222.xml"/><Relationship Id="rId59" Type="http://schemas.openxmlformats.org/officeDocument/2006/relationships/tags" Target="../tags/tag3235.xml"/><Relationship Id="rId67" Type="http://schemas.openxmlformats.org/officeDocument/2006/relationships/tags" Target="../tags/tag3243.xml"/><Relationship Id="rId103" Type="http://schemas.openxmlformats.org/officeDocument/2006/relationships/tags" Target="../tags/tag3279.xml"/><Relationship Id="rId20" Type="http://schemas.openxmlformats.org/officeDocument/2006/relationships/tags" Target="../tags/tag3196.xml"/><Relationship Id="rId41" Type="http://schemas.openxmlformats.org/officeDocument/2006/relationships/tags" Target="../tags/tag3217.xml"/><Relationship Id="rId54" Type="http://schemas.openxmlformats.org/officeDocument/2006/relationships/tags" Target="../tags/tag3230.xml"/><Relationship Id="rId62" Type="http://schemas.openxmlformats.org/officeDocument/2006/relationships/tags" Target="../tags/tag3238.xml"/><Relationship Id="rId70" Type="http://schemas.openxmlformats.org/officeDocument/2006/relationships/tags" Target="../tags/tag3246.xml"/><Relationship Id="rId75" Type="http://schemas.openxmlformats.org/officeDocument/2006/relationships/tags" Target="../tags/tag3251.xml"/><Relationship Id="rId83" Type="http://schemas.openxmlformats.org/officeDocument/2006/relationships/tags" Target="../tags/tag3259.xml"/><Relationship Id="rId88" Type="http://schemas.openxmlformats.org/officeDocument/2006/relationships/tags" Target="../tags/tag3264.xml"/><Relationship Id="rId91" Type="http://schemas.openxmlformats.org/officeDocument/2006/relationships/tags" Target="../tags/tag3267.xml"/><Relationship Id="rId96" Type="http://schemas.openxmlformats.org/officeDocument/2006/relationships/tags" Target="../tags/tag3272.xml"/><Relationship Id="rId1" Type="http://schemas.openxmlformats.org/officeDocument/2006/relationships/tags" Target="../tags/tag3177.xml"/><Relationship Id="rId6" Type="http://schemas.openxmlformats.org/officeDocument/2006/relationships/tags" Target="../tags/tag3182.xml"/><Relationship Id="rId15" Type="http://schemas.openxmlformats.org/officeDocument/2006/relationships/tags" Target="../tags/tag3191.xml"/><Relationship Id="rId23" Type="http://schemas.openxmlformats.org/officeDocument/2006/relationships/tags" Target="../tags/tag3199.xml"/><Relationship Id="rId28" Type="http://schemas.openxmlformats.org/officeDocument/2006/relationships/tags" Target="../tags/tag3204.xml"/><Relationship Id="rId36" Type="http://schemas.openxmlformats.org/officeDocument/2006/relationships/tags" Target="../tags/tag3212.xml"/><Relationship Id="rId49" Type="http://schemas.openxmlformats.org/officeDocument/2006/relationships/tags" Target="../tags/tag3225.xml"/><Relationship Id="rId57" Type="http://schemas.openxmlformats.org/officeDocument/2006/relationships/tags" Target="../tags/tag3233.xml"/><Relationship Id="rId106" Type="http://schemas.openxmlformats.org/officeDocument/2006/relationships/slideLayout" Target="../slideLayouts/slideLayout7.xml"/><Relationship Id="rId10" Type="http://schemas.openxmlformats.org/officeDocument/2006/relationships/tags" Target="../tags/tag3186.xml"/><Relationship Id="rId31" Type="http://schemas.openxmlformats.org/officeDocument/2006/relationships/tags" Target="../tags/tag3207.xml"/><Relationship Id="rId44" Type="http://schemas.openxmlformats.org/officeDocument/2006/relationships/tags" Target="../tags/tag3220.xml"/><Relationship Id="rId52" Type="http://schemas.openxmlformats.org/officeDocument/2006/relationships/tags" Target="../tags/tag3228.xml"/><Relationship Id="rId60" Type="http://schemas.openxmlformats.org/officeDocument/2006/relationships/tags" Target="../tags/tag3236.xml"/><Relationship Id="rId65" Type="http://schemas.openxmlformats.org/officeDocument/2006/relationships/tags" Target="../tags/tag3241.xml"/><Relationship Id="rId73" Type="http://schemas.openxmlformats.org/officeDocument/2006/relationships/tags" Target="../tags/tag3249.xml"/><Relationship Id="rId78" Type="http://schemas.openxmlformats.org/officeDocument/2006/relationships/tags" Target="../tags/tag3254.xml"/><Relationship Id="rId81" Type="http://schemas.openxmlformats.org/officeDocument/2006/relationships/tags" Target="../tags/tag3257.xml"/><Relationship Id="rId86" Type="http://schemas.openxmlformats.org/officeDocument/2006/relationships/tags" Target="../tags/tag3262.xml"/><Relationship Id="rId94" Type="http://schemas.openxmlformats.org/officeDocument/2006/relationships/tags" Target="../tags/tag3270.xml"/><Relationship Id="rId99" Type="http://schemas.openxmlformats.org/officeDocument/2006/relationships/tags" Target="../tags/tag3275.xml"/><Relationship Id="rId101" Type="http://schemas.openxmlformats.org/officeDocument/2006/relationships/tags" Target="../tags/tag3277.xml"/><Relationship Id="rId4" Type="http://schemas.openxmlformats.org/officeDocument/2006/relationships/tags" Target="../tags/tag3180.xml"/><Relationship Id="rId9" Type="http://schemas.openxmlformats.org/officeDocument/2006/relationships/tags" Target="../tags/tag3185.xml"/><Relationship Id="rId13" Type="http://schemas.openxmlformats.org/officeDocument/2006/relationships/tags" Target="../tags/tag3189.xml"/><Relationship Id="rId18" Type="http://schemas.openxmlformats.org/officeDocument/2006/relationships/tags" Target="../tags/tag3194.xml"/><Relationship Id="rId39" Type="http://schemas.openxmlformats.org/officeDocument/2006/relationships/tags" Target="../tags/tag3215.xml"/><Relationship Id="rId34" Type="http://schemas.openxmlformats.org/officeDocument/2006/relationships/tags" Target="../tags/tag3210.xml"/><Relationship Id="rId50" Type="http://schemas.openxmlformats.org/officeDocument/2006/relationships/tags" Target="../tags/tag3226.xml"/><Relationship Id="rId55" Type="http://schemas.openxmlformats.org/officeDocument/2006/relationships/tags" Target="../tags/tag3231.xml"/><Relationship Id="rId76" Type="http://schemas.openxmlformats.org/officeDocument/2006/relationships/tags" Target="../tags/tag3252.xml"/><Relationship Id="rId97" Type="http://schemas.openxmlformats.org/officeDocument/2006/relationships/tags" Target="../tags/tag3273.xml"/><Relationship Id="rId104" Type="http://schemas.openxmlformats.org/officeDocument/2006/relationships/tags" Target="../tags/tag3280.xml"/></Relationships>
</file>

<file path=ppt/slides/_rels/slide149.xml.rels><?xml version="1.0" encoding="UTF-8" standalone="yes"?>
<Relationships xmlns="http://schemas.openxmlformats.org/package/2006/relationships"><Relationship Id="rId13" Type="http://schemas.openxmlformats.org/officeDocument/2006/relationships/tags" Target="../tags/tag3294.xml"/><Relationship Id="rId18" Type="http://schemas.openxmlformats.org/officeDocument/2006/relationships/tags" Target="../tags/tag3299.xml"/><Relationship Id="rId26" Type="http://schemas.openxmlformats.org/officeDocument/2006/relationships/tags" Target="../tags/tag3307.xml"/><Relationship Id="rId39" Type="http://schemas.openxmlformats.org/officeDocument/2006/relationships/tags" Target="../tags/tag3320.xml"/><Relationship Id="rId21" Type="http://schemas.openxmlformats.org/officeDocument/2006/relationships/tags" Target="../tags/tag3302.xml"/><Relationship Id="rId34" Type="http://schemas.openxmlformats.org/officeDocument/2006/relationships/tags" Target="../tags/tag3315.xml"/><Relationship Id="rId42" Type="http://schemas.openxmlformats.org/officeDocument/2006/relationships/tags" Target="../tags/tag3323.xml"/><Relationship Id="rId47" Type="http://schemas.openxmlformats.org/officeDocument/2006/relationships/tags" Target="../tags/tag3328.xml"/><Relationship Id="rId50" Type="http://schemas.openxmlformats.org/officeDocument/2006/relationships/tags" Target="../tags/tag3331.xml"/><Relationship Id="rId55" Type="http://schemas.openxmlformats.org/officeDocument/2006/relationships/tags" Target="../tags/tag3336.xml"/><Relationship Id="rId7" Type="http://schemas.openxmlformats.org/officeDocument/2006/relationships/tags" Target="../tags/tag3288.xml"/><Relationship Id="rId12" Type="http://schemas.openxmlformats.org/officeDocument/2006/relationships/tags" Target="../tags/tag3293.xml"/><Relationship Id="rId17" Type="http://schemas.openxmlformats.org/officeDocument/2006/relationships/tags" Target="../tags/tag3298.xml"/><Relationship Id="rId25" Type="http://schemas.openxmlformats.org/officeDocument/2006/relationships/tags" Target="../tags/tag3306.xml"/><Relationship Id="rId33" Type="http://schemas.openxmlformats.org/officeDocument/2006/relationships/tags" Target="../tags/tag3314.xml"/><Relationship Id="rId38" Type="http://schemas.openxmlformats.org/officeDocument/2006/relationships/tags" Target="../tags/tag3319.xml"/><Relationship Id="rId46" Type="http://schemas.openxmlformats.org/officeDocument/2006/relationships/tags" Target="../tags/tag3327.xml"/><Relationship Id="rId59" Type="http://schemas.openxmlformats.org/officeDocument/2006/relationships/notesSlide" Target="../notesSlides/notesSlide114.xml"/><Relationship Id="rId2" Type="http://schemas.openxmlformats.org/officeDocument/2006/relationships/tags" Target="../tags/tag3283.xml"/><Relationship Id="rId16" Type="http://schemas.openxmlformats.org/officeDocument/2006/relationships/tags" Target="../tags/tag3297.xml"/><Relationship Id="rId20" Type="http://schemas.openxmlformats.org/officeDocument/2006/relationships/tags" Target="../tags/tag3301.xml"/><Relationship Id="rId29" Type="http://schemas.openxmlformats.org/officeDocument/2006/relationships/tags" Target="../tags/tag3310.xml"/><Relationship Id="rId41" Type="http://schemas.openxmlformats.org/officeDocument/2006/relationships/tags" Target="../tags/tag3322.xml"/><Relationship Id="rId54" Type="http://schemas.openxmlformats.org/officeDocument/2006/relationships/tags" Target="../tags/tag3335.xml"/><Relationship Id="rId1" Type="http://schemas.openxmlformats.org/officeDocument/2006/relationships/tags" Target="../tags/tag3282.xml"/><Relationship Id="rId6" Type="http://schemas.openxmlformats.org/officeDocument/2006/relationships/tags" Target="../tags/tag3287.xml"/><Relationship Id="rId11" Type="http://schemas.openxmlformats.org/officeDocument/2006/relationships/tags" Target="../tags/tag3292.xml"/><Relationship Id="rId24" Type="http://schemas.openxmlformats.org/officeDocument/2006/relationships/tags" Target="../tags/tag3305.xml"/><Relationship Id="rId32" Type="http://schemas.openxmlformats.org/officeDocument/2006/relationships/tags" Target="../tags/tag3313.xml"/><Relationship Id="rId37" Type="http://schemas.openxmlformats.org/officeDocument/2006/relationships/tags" Target="../tags/tag3318.xml"/><Relationship Id="rId40" Type="http://schemas.openxmlformats.org/officeDocument/2006/relationships/tags" Target="../tags/tag3321.xml"/><Relationship Id="rId45" Type="http://schemas.openxmlformats.org/officeDocument/2006/relationships/tags" Target="../tags/tag3326.xml"/><Relationship Id="rId53" Type="http://schemas.openxmlformats.org/officeDocument/2006/relationships/tags" Target="../tags/tag3334.xml"/><Relationship Id="rId58" Type="http://schemas.openxmlformats.org/officeDocument/2006/relationships/slideLayout" Target="../slideLayouts/slideLayout7.xml"/><Relationship Id="rId5" Type="http://schemas.openxmlformats.org/officeDocument/2006/relationships/tags" Target="../tags/tag3286.xml"/><Relationship Id="rId15" Type="http://schemas.openxmlformats.org/officeDocument/2006/relationships/tags" Target="../tags/tag3296.xml"/><Relationship Id="rId23" Type="http://schemas.openxmlformats.org/officeDocument/2006/relationships/tags" Target="../tags/tag3304.xml"/><Relationship Id="rId28" Type="http://schemas.openxmlformats.org/officeDocument/2006/relationships/tags" Target="../tags/tag3309.xml"/><Relationship Id="rId36" Type="http://schemas.openxmlformats.org/officeDocument/2006/relationships/tags" Target="../tags/tag3317.xml"/><Relationship Id="rId49" Type="http://schemas.openxmlformats.org/officeDocument/2006/relationships/tags" Target="../tags/tag3330.xml"/><Relationship Id="rId57" Type="http://schemas.openxmlformats.org/officeDocument/2006/relationships/tags" Target="../tags/tag3338.xml"/><Relationship Id="rId10" Type="http://schemas.openxmlformats.org/officeDocument/2006/relationships/tags" Target="../tags/tag3291.xml"/><Relationship Id="rId19" Type="http://schemas.openxmlformats.org/officeDocument/2006/relationships/tags" Target="../tags/tag3300.xml"/><Relationship Id="rId31" Type="http://schemas.openxmlformats.org/officeDocument/2006/relationships/tags" Target="../tags/tag3312.xml"/><Relationship Id="rId44" Type="http://schemas.openxmlformats.org/officeDocument/2006/relationships/tags" Target="../tags/tag3325.xml"/><Relationship Id="rId52" Type="http://schemas.openxmlformats.org/officeDocument/2006/relationships/tags" Target="../tags/tag3333.xml"/><Relationship Id="rId4" Type="http://schemas.openxmlformats.org/officeDocument/2006/relationships/tags" Target="../tags/tag3285.xml"/><Relationship Id="rId9" Type="http://schemas.openxmlformats.org/officeDocument/2006/relationships/tags" Target="../tags/tag3290.xml"/><Relationship Id="rId14" Type="http://schemas.openxmlformats.org/officeDocument/2006/relationships/tags" Target="../tags/tag3295.xml"/><Relationship Id="rId22" Type="http://schemas.openxmlformats.org/officeDocument/2006/relationships/tags" Target="../tags/tag3303.xml"/><Relationship Id="rId27" Type="http://schemas.openxmlformats.org/officeDocument/2006/relationships/tags" Target="../tags/tag3308.xml"/><Relationship Id="rId30" Type="http://schemas.openxmlformats.org/officeDocument/2006/relationships/tags" Target="../tags/tag3311.xml"/><Relationship Id="rId35" Type="http://schemas.openxmlformats.org/officeDocument/2006/relationships/tags" Target="../tags/tag3316.xml"/><Relationship Id="rId43" Type="http://schemas.openxmlformats.org/officeDocument/2006/relationships/tags" Target="../tags/tag3324.xml"/><Relationship Id="rId48" Type="http://schemas.openxmlformats.org/officeDocument/2006/relationships/tags" Target="../tags/tag3329.xml"/><Relationship Id="rId56" Type="http://schemas.openxmlformats.org/officeDocument/2006/relationships/tags" Target="../tags/tag3337.xml"/><Relationship Id="rId8" Type="http://schemas.openxmlformats.org/officeDocument/2006/relationships/tags" Target="../tags/tag3289.xml"/><Relationship Id="rId51" Type="http://schemas.openxmlformats.org/officeDocument/2006/relationships/tags" Target="../tags/tag3332.xml"/><Relationship Id="rId3" Type="http://schemas.openxmlformats.org/officeDocument/2006/relationships/tags" Target="../tags/tag328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0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13" Type="http://schemas.openxmlformats.org/officeDocument/2006/relationships/tags" Target="../tags/tag3351.xml"/><Relationship Id="rId18" Type="http://schemas.openxmlformats.org/officeDocument/2006/relationships/tags" Target="../tags/tag3356.xml"/><Relationship Id="rId26" Type="http://schemas.openxmlformats.org/officeDocument/2006/relationships/tags" Target="../tags/tag3364.xml"/><Relationship Id="rId39" Type="http://schemas.openxmlformats.org/officeDocument/2006/relationships/tags" Target="../tags/tag3377.xml"/><Relationship Id="rId21" Type="http://schemas.openxmlformats.org/officeDocument/2006/relationships/tags" Target="../tags/tag3359.xml"/><Relationship Id="rId34" Type="http://schemas.openxmlformats.org/officeDocument/2006/relationships/tags" Target="../tags/tag3372.xml"/><Relationship Id="rId42" Type="http://schemas.openxmlformats.org/officeDocument/2006/relationships/tags" Target="../tags/tag3380.xml"/><Relationship Id="rId47" Type="http://schemas.openxmlformats.org/officeDocument/2006/relationships/tags" Target="../tags/tag3385.xml"/><Relationship Id="rId50" Type="http://schemas.openxmlformats.org/officeDocument/2006/relationships/tags" Target="../tags/tag3388.xml"/><Relationship Id="rId55" Type="http://schemas.openxmlformats.org/officeDocument/2006/relationships/tags" Target="../tags/tag3393.xml"/><Relationship Id="rId63" Type="http://schemas.openxmlformats.org/officeDocument/2006/relationships/notesSlide" Target="../notesSlides/notesSlide115.xml"/><Relationship Id="rId7" Type="http://schemas.openxmlformats.org/officeDocument/2006/relationships/tags" Target="../tags/tag3345.xml"/><Relationship Id="rId2" Type="http://schemas.openxmlformats.org/officeDocument/2006/relationships/tags" Target="../tags/tag3340.xml"/><Relationship Id="rId16" Type="http://schemas.openxmlformats.org/officeDocument/2006/relationships/tags" Target="../tags/tag3354.xml"/><Relationship Id="rId20" Type="http://schemas.openxmlformats.org/officeDocument/2006/relationships/tags" Target="../tags/tag3358.xml"/><Relationship Id="rId29" Type="http://schemas.openxmlformats.org/officeDocument/2006/relationships/tags" Target="../tags/tag3367.xml"/><Relationship Id="rId41" Type="http://schemas.openxmlformats.org/officeDocument/2006/relationships/tags" Target="../tags/tag3379.xml"/><Relationship Id="rId54" Type="http://schemas.openxmlformats.org/officeDocument/2006/relationships/tags" Target="../tags/tag3392.xml"/><Relationship Id="rId62" Type="http://schemas.openxmlformats.org/officeDocument/2006/relationships/slideLayout" Target="../slideLayouts/slideLayout7.xml"/><Relationship Id="rId1" Type="http://schemas.openxmlformats.org/officeDocument/2006/relationships/tags" Target="../tags/tag3339.xml"/><Relationship Id="rId6" Type="http://schemas.openxmlformats.org/officeDocument/2006/relationships/tags" Target="../tags/tag3344.xml"/><Relationship Id="rId11" Type="http://schemas.openxmlformats.org/officeDocument/2006/relationships/tags" Target="../tags/tag3349.xml"/><Relationship Id="rId24" Type="http://schemas.openxmlformats.org/officeDocument/2006/relationships/tags" Target="../tags/tag3362.xml"/><Relationship Id="rId32" Type="http://schemas.openxmlformats.org/officeDocument/2006/relationships/tags" Target="../tags/tag3370.xml"/><Relationship Id="rId37" Type="http://schemas.openxmlformats.org/officeDocument/2006/relationships/tags" Target="../tags/tag3375.xml"/><Relationship Id="rId40" Type="http://schemas.openxmlformats.org/officeDocument/2006/relationships/tags" Target="../tags/tag3378.xml"/><Relationship Id="rId45" Type="http://schemas.openxmlformats.org/officeDocument/2006/relationships/tags" Target="../tags/tag3383.xml"/><Relationship Id="rId53" Type="http://schemas.openxmlformats.org/officeDocument/2006/relationships/tags" Target="../tags/tag3391.xml"/><Relationship Id="rId58" Type="http://schemas.openxmlformats.org/officeDocument/2006/relationships/tags" Target="../tags/tag3396.xml"/><Relationship Id="rId5" Type="http://schemas.openxmlformats.org/officeDocument/2006/relationships/tags" Target="../tags/tag3343.xml"/><Relationship Id="rId15" Type="http://schemas.openxmlformats.org/officeDocument/2006/relationships/tags" Target="../tags/tag3353.xml"/><Relationship Id="rId23" Type="http://schemas.openxmlformats.org/officeDocument/2006/relationships/tags" Target="../tags/tag3361.xml"/><Relationship Id="rId28" Type="http://schemas.openxmlformats.org/officeDocument/2006/relationships/tags" Target="../tags/tag3366.xml"/><Relationship Id="rId36" Type="http://schemas.openxmlformats.org/officeDocument/2006/relationships/tags" Target="../tags/tag3374.xml"/><Relationship Id="rId49" Type="http://schemas.openxmlformats.org/officeDocument/2006/relationships/tags" Target="../tags/tag3387.xml"/><Relationship Id="rId57" Type="http://schemas.openxmlformats.org/officeDocument/2006/relationships/tags" Target="../tags/tag3395.xml"/><Relationship Id="rId61" Type="http://schemas.openxmlformats.org/officeDocument/2006/relationships/tags" Target="../tags/tag3399.xml"/><Relationship Id="rId10" Type="http://schemas.openxmlformats.org/officeDocument/2006/relationships/tags" Target="../tags/tag3348.xml"/><Relationship Id="rId19" Type="http://schemas.openxmlformats.org/officeDocument/2006/relationships/tags" Target="../tags/tag3357.xml"/><Relationship Id="rId31" Type="http://schemas.openxmlformats.org/officeDocument/2006/relationships/tags" Target="../tags/tag3369.xml"/><Relationship Id="rId44" Type="http://schemas.openxmlformats.org/officeDocument/2006/relationships/tags" Target="../tags/tag3382.xml"/><Relationship Id="rId52" Type="http://schemas.openxmlformats.org/officeDocument/2006/relationships/tags" Target="../tags/tag3390.xml"/><Relationship Id="rId60" Type="http://schemas.openxmlformats.org/officeDocument/2006/relationships/tags" Target="../tags/tag3398.xml"/><Relationship Id="rId65" Type="http://schemas.openxmlformats.org/officeDocument/2006/relationships/image" Target="../media/image83.png"/><Relationship Id="rId4" Type="http://schemas.openxmlformats.org/officeDocument/2006/relationships/tags" Target="../tags/tag3342.xml"/><Relationship Id="rId9" Type="http://schemas.openxmlformats.org/officeDocument/2006/relationships/tags" Target="../tags/tag3347.xml"/><Relationship Id="rId14" Type="http://schemas.openxmlformats.org/officeDocument/2006/relationships/tags" Target="../tags/tag3352.xml"/><Relationship Id="rId22" Type="http://schemas.openxmlformats.org/officeDocument/2006/relationships/tags" Target="../tags/tag3360.xml"/><Relationship Id="rId27" Type="http://schemas.openxmlformats.org/officeDocument/2006/relationships/tags" Target="../tags/tag3365.xml"/><Relationship Id="rId30" Type="http://schemas.openxmlformats.org/officeDocument/2006/relationships/tags" Target="../tags/tag3368.xml"/><Relationship Id="rId35" Type="http://schemas.openxmlformats.org/officeDocument/2006/relationships/tags" Target="../tags/tag3373.xml"/><Relationship Id="rId43" Type="http://schemas.openxmlformats.org/officeDocument/2006/relationships/tags" Target="../tags/tag3381.xml"/><Relationship Id="rId48" Type="http://schemas.openxmlformats.org/officeDocument/2006/relationships/tags" Target="../tags/tag3386.xml"/><Relationship Id="rId56" Type="http://schemas.openxmlformats.org/officeDocument/2006/relationships/tags" Target="../tags/tag3394.xml"/><Relationship Id="rId64" Type="http://schemas.openxmlformats.org/officeDocument/2006/relationships/image" Target="../media/image82.png"/><Relationship Id="rId8" Type="http://schemas.openxmlformats.org/officeDocument/2006/relationships/tags" Target="../tags/tag3346.xml"/><Relationship Id="rId51" Type="http://schemas.openxmlformats.org/officeDocument/2006/relationships/tags" Target="../tags/tag3389.xml"/><Relationship Id="rId3" Type="http://schemas.openxmlformats.org/officeDocument/2006/relationships/tags" Target="../tags/tag3341.xml"/><Relationship Id="rId12" Type="http://schemas.openxmlformats.org/officeDocument/2006/relationships/tags" Target="../tags/tag3350.xml"/><Relationship Id="rId17" Type="http://schemas.openxmlformats.org/officeDocument/2006/relationships/tags" Target="../tags/tag3355.xml"/><Relationship Id="rId25" Type="http://schemas.openxmlformats.org/officeDocument/2006/relationships/tags" Target="../tags/tag3363.xml"/><Relationship Id="rId33" Type="http://schemas.openxmlformats.org/officeDocument/2006/relationships/tags" Target="../tags/tag3371.xml"/><Relationship Id="rId38" Type="http://schemas.openxmlformats.org/officeDocument/2006/relationships/tags" Target="../tags/tag3376.xml"/><Relationship Id="rId46" Type="http://schemas.openxmlformats.org/officeDocument/2006/relationships/tags" Target="../tags/tag3384.xml"/><Relationship Id="rId59" Type="http://schemas.openxmlformats.org/officeDocument/2006/relationships/tags" Target="../tags/tag3397.xml"/></Relationships>
</file>

<file path=ppt/slides/_rels/slide1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3402.xml"/><Relationship Id="rId7" Type="http://schemas.openxmlformats.org/officeDocument/2006/relationships/image" Target="../media/image68.png"/><Relationship Id="rId2" Type="http://schemas.openxmlformats.org/officeDocument/2006/relationships/tags" Target="../tags/tag3401.xml"/><Relationship Id="rId1" Type="http://schemas.openxmlformats.org/officeDocument/2006/relationships/tags" Target="../tags/tag3400.xml"/><Relationship Id="rId6" Type="http://schemas.openxmlformats.org/officeDocument/2006/relationships/slideLayout" Target="../slideLayouts/slideLayout7.xml"/><Relationship Id="rId5" Type="http://schemas.openxmlformats.org/officeDocument/2006/relationships/tags" Target="../tags/tag3404.xml"/><Relationship Id="rId4" Type="http://schemas.openxmlformats.org/officeDocument/2006/relationships/tags" Target="../tags/tag3403.xml"/><Relationship Id="rId9" Type="http://schemas.openxmlformats.org/officeDocument/2006/relationships/image" Target="../media/image70.png"/></Relationships>
</file>

<file path=ppt/slides/_rels/slide152.xml.rels><?xml version="1.0" encoding="UTF-8" standalone="yes"?>
<Relationships xmlns="http://schemas.openxmlformats.org/package/2006/relationships"><Relationship Id="rId8" Type="http://schemas.openxmlformats.org/officeDocument/2006/relationships/tags" Target="../tags/tag3412.xml"/><Relationship Id="rId13" Type="http://schemas.openxmlformats.org/officeDocument/2006/relationships/tags" Target="../tags/tag3417.xml"/><Relationship Id="rId18" Type="http://schemas.openxmlformats.org/officeDocument/2006/relationships/tags" Target="../tags/tag3422.xml"/><Relationship Id="rId3" Type="http://schemas.openxmlformats.org/officeDocument/2006/relationships/tags" Target="../tags/tag3407.xml"/><Relationship Id="rId21" Type="http://schemas.openxmlformats.org/officeDocument/2006/relationships/tags" Target="../tags/tag3425.xml"/><Relationship Id="rId7" Type="http://schemas.openxmlformats.org/officeDocument/2006/relationships/tags" Target="../tags/tag3411.xml"/><Relationship Id="rId12" Type="http://schemas.openxmlformats.org/officeDocument/2006/relationships/tags" Target="../tags/tag3416.xml"/><Relationship Id="rId17" Type="http://schemas.openxmlformats.org/officeDocument/2006/relationships/tags" Target="../tags/tag3421.xml"/><Relationship Id="rId2" Type="http://schemas.openxmlformats.org/officeDocument/2006/relationships/tags" Target="../tags/tag3406.xml"/><Relationship Id="rId16" Type="http://schemas.openxmlformats.org/officeDocument/2006/relationships/tags" Target="../tags/tag3420.xml"/><Relationship Id="rId20" Type="http://schemas.openxmlformats.org/officeDocument/2006/relationships/tags" Target="../tags/tag3424.xml"/><Relationship Id="rId1" Type="http://schemas.openxmlformats.org/officeDocument/2006/relationships/tags" Target="../tags/tag3405.xml"/><Relationship Id="rId6" Type="http://schemas.openxmlformats.org/officeDocument/2006/relationships/tags" Target="../tags/tag3410.xml"/><Relationship Id="rId11" Type="http://schemas.openxmlformats.org/officeDocument/2006/relationships/tags" Target="../tags/tag3415.xml"/><Relationship Id="rId5" Type="http://schemas.openxmlformats.org/officeDocument/2006/relationships/tags" Target="../tags/tag3409.xml"/><Relationship Id="rId15" Type="http://schemas.openxmlformats.org/officeDocument/2006/relationships/tags" Target="../tags/tag3419.xml"/><Relationship Id="rId23" Type="http://schemas.openxmlformats.org/officeDocument/2006/relationships/notesSlide" Target="../notesSlides/notesSlide116.xml"/><Relationship Id="rId10" Type="http://schemas.openxmlformats.org/officeDocument/2006/relationships/tags" Target="../tags/tag3414.xml"/><Relationship Id="rId19" Type="http://schemas.openxmlformats.org/officeDocument/2006/relationships/tags" Target="../tags/tag3423.xml"/><Relationship Id="rId4" Type="http://schemas.openxmlformats.org/officeDocument/2006/relationships/tags" Target="../tags/tag3408.xml"/><Relationship Id="rId9" Type="http://schemas.openxmlformats.org/officeDocument/2006/relationships/tags" Target="../tags/tag3413.xml"/><Relationship Id="rId14" Type="http://schemas.openxmlformats.org/officeDocument/2006/relationships/tags" Target="../tags/tag3418.xml"/><Relationship Id="rId22"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8" Type="http://schemas.openxmlformats.org/officeDocument/2006/relationships/tags" Target="../tags/tag3433.xml"/><Relationship Id="rId13" Type="http://schemas.openxmlformats.org/officeDocument/2006/relationships/tags" Target="../tags/tag3438.xml"/><Relationship Id="rId18" Type="http://schemas.openxmlformats.org/officeDocument/2006/relationships/tags" Target="../tags/tag3443.xml"/><Relationship Id="rId26" Type="http://schemas.openxmlformats.org/officeDocument/2006/relationships/tags" Target="../tags/tag3451.xml"/><Relationship Id="rId3" Type="http://schemas.openxmlformats.org/officeDocument/2006/relationships/tags" Target="../tags/tag3428.xml"/><Relationship Id="rId21" Type="http://schemas.openxmlformats.org/officeDocument/2006/relationships/tags" Target="../tags/tag3446.xml"/><Relationship Id="rId34" Type="http://schemas.openxmlformats.org/officeDocument/2006/relationships/tags" Target="../tags/tag3459.xml"/><Relationship Id="rId7" Type="http://schemas.openxmlformats.org/officeDocument/2006/relationships/tags" Target="../tags/tag3432.xml"/><Relationship Id="rId12" Type="http://schemas.openxmlformats.org/officeDocument/2006/relationships/tags" Target="../tags/tag3437.xml"/><Relationship Id="rId17" Type="http://schemas.openxmlformats.org/officeDocument/2006/relationships/tags" Target="../tags/tag3442.xml"/><Relationship Id="rId25" Type="http://schemas.openxmlformats.org/officeDocument/2006/relationships/tags" Target="../tags/tag3450.xml"/><Relationship Id="rId33" Type="http://schemas.openxmlformats.org/officeDocument/2006/relationships/tags" Target="../tags/tag3458.xml"/><Relationship Id="rId38" Type="http://schemas.openxmlformats.org/officeDocument/2006/relationships/notesSlide" Target="../notesSlides/notesSlide117.xml"/><Relationship Id="rId2" Type="http://schemas.openxmlformats.org/officeDocument/2006/relationships/tags" Target="../tags/tag3427.xml"/><Relationship Id="rId16" Type="http://schemas.openxmlformats.org/officeDocument/2006/relationships/tags" Target="../tags/tag3441.xml"/><Relationship Id="rId20" Type="http://schemas.openxmlformats.org/officeDocument/2006/relationships/tags" Target="../tags/tag3445.xml"/><Relationship Id="rId29" Type="http://schemas.openxmlformats.org/officeDocument/2006/relationships/tags" Target="../tags/tag3454.xml"/><Relationship Id="rId1" Type="http://schemas.openxmlformats.org/officeDocument/2006/relationships/tags" Target="../tags/tag3426.xml"/><Relationship Id="rId6" Type="http://schemas.openxmlformats.org/officeDocument/2006/relationships/tags" Target="../tags/tag3431.xml"/><Relationship Id="rId11" Type="http://schemas.openxmlformats.org/officeDocument/2006/relationships/tags" Target="../tags/tag3436.xml"/><Relationship Id="rId24" Type="http://schemas.openxmlformats.org/officeDocument/2006/relationships/tags" Target="../tags/tag3449.xml"/><Relationship Id="rId32" Type="http://schemas.openxmlformats.org/officeDocument/2006/relationships/tags" Target="../tags/tag3457.xml"/><Relationship Id="rId37" Type="http://schemas.openxmlformats.org/officeDocument/2006/relationships/slideLayout" Target="../slideLayouts/slideLayout7.xml"/><Relationship Id="rId5" Type="http://schemas.openxmlformats.org/officeDocument/2006/relationships/tags" Target="../tags/tag3430.xml"/><Relationship Id="rId15" Type="http://schemas.openxmlformats.org/officeDocument/2006/relationships/tags" Target="../tags/tag3440.xml"/><Relationship Id="rId23" Type="http://schemas.openxmlformats.org/officeDocument/2006/relationships/tags" Target="../tags/tag3448.xml"/><Relationship Id="rId28" Type="http://schemas.openxmlformats.org/officeDocument/2006/relationships/tags" Target="../tags/tag3453.xml"/><Relationship Id="rId36" Type="http://schemas.openxmlformats.org/officeDocument/2006/relationships/tags" Target="../tags/tag3461.xml"/><Relationship Id="rId10" Type="http://schemas.openxmlformats.org/officeDocument/2006/relationships/tags" Target="../tags/tag3435.xml"/><Relationship Id="rId19" Type="http://schemas.openxmlformats.org/officeDocument/2006/relationships/tags" Target="../tags/tag3444.xml"/><Relationship Id="rId31" Type="http://schemas.openxmlformats.org/officeDocument/2006/relationships/tags" Target="../tags/tag3456.xml"/><Relationship Id="rId4" Type="http://schemas.openxmlformats.org/officeDocument/2006/relationships/tags" Target="../tags/tag3429.xml"/><Relationship Id="rId9" Type="http://schemas.openxmlformats.org/officeDocument/2006/relationships/tags" Target="../tags/tag3434.xml"/><Relationship Id="rId14" Type="http://schemas.openxmlformats.org/officeDocument/2006/relationships/tags" Target="../tags/tag3439.xml"/><Relationship Id="rId22" Type="http://schemas.openxmlformats.org/officeDocument/2006/relationships/tags" Target="../tags/tag3447.xml"/><Relationship Id="rId27" Type="http://schemas.openxmlformats.org/officeDocument/2006/relationships/tags" Target="../tags/tag3452.xml"/><Relationship Id="rId30" Type="http://schemas.openxmlformats.org/officeDocument/2006/relationships/tags" Target="../tags/tag3455.xml"/><Relationship Id="rId35" Type="http://schemas.openxmlformats.org/officeDocument/2006/relationships/tags" Target="../tags/tag3460.xml"/></Relationships>
</file>

<file path=ppt/slides/_rels/slide154.xml.rels><?xml version="1.0" encoding="UTF-8" standalone="yes"?>
<Relationships xmlns="http://schemas.openxmlformats.org/package/2006/relationships"><Relationship Id="rId13" Type="http://schemas.openxmlformats.org/officeDocument/2006/relationships/tags" Target="../tags/tag3474.xml"/><Relationship Id="rId18" Type="http://schemas.openxmlformats.org/officeDocument/2006/relationships/tags" Target="../tags/tag3479.xml"/><Relationship Id="rId26" Type="http://schemas.openxmlformats.org/officeDocument/2006/relationships/tags" Target="../tags/tag3487.xml"/><Relationship Id="rId39" Type="http://schemas.openxmlformats.org/officeDocument/2006/relationships/tags" Target="../tags/tag3500.xml"/><Relationship Id="rId3" Type="http://schemas.openxmlformats.org/officeDocument/2006/relationships/tags" Target="../tags/tag3464.xml"/><Relationship Id="rId21" Type="http://schemas.openxmlformats.org/officeDocument/2006/relationships/tags" Target="../tags/tag3482.xml"/><Relationship Id="rId34" Type="http://schemas.openxmlformats.org/officeDocument/2006/relationships/tags" Target="../tags/tag3495.xml"/><Relationship Id="rId42" Type="http://schemas.openxmlformats.org/officeDocument/2006/relationships/tags" Target="../tags/tag3503.xml"/><Relationship Id="rId47" Type="http://schemas.openxmlformats.org/officeDocument/2006/relationships/tags" Target="../tags/tag3508.xml"/><Relationship Id="rId7" Type="http://schemas.openxmlformats.org/officeDocument/2006/relationships/tags" Target="../tags/tag3468.xml"/><Relationship Id="rId12" Type="http://schemas.openxmlformats.org/officeDocument/2006/relationships/tags" Target="../tags/tag3473.xml"/><Relationship Id="rId17" Type="http://schemas.openxmlformats.org/officeDocument/2006/relationships/tags" Target="../tags/tag3478.xml"/><Relationship Id="rId25" Type="http://schemas.openxmlformats.org/officeDocument/2006/relationships/tags" Target="../tags/tag3486.xml"/><Relationship Id="rId33" Type="http://schemas.openxmlformats.org/officeDocument/2006/relationships/tags" Target="../tags/tag3494.xml"/><Relationship Id="rId38" Type="http://schemas.openxmlformats.org/officeDocument/2006/relationships/tags" Target="../tags/tag3499.xml"/><Relationship Id="rId46" Type="http://schemas.openxmlformats.org/officeDocument/2006/relationships/tags" Target="../tags/tag3507.xml"/><Relationship Id="rId2" Type="http://schemas.openxmlformats.org/officeDocument/2006/relationships/tags" Target="../tags/tag3463.xml"/><Relationship Id="rId16" Type="http://schemas.openxmlformats.org/officeDocument/2006/relationships/tags" Target="../tags/tag3477.xml"/><Relationship Id="rId20" Type="http://schemas.openxmlformats.org/officeDocument/2006/relationships/tags" Target="../tags/tag3481.xml"/><Relationship Id="rId29" Type="http://schemas.openxmlformats.org/officeDocument/2006/relationships/tags" Target="../tags/tag3490.xml"/><Relationship Id="rId41" Type="http://schemas.openxmlformats.org/officeDocument/2006/relationships/tags" Target="../tags/tag3502.xml"/><Relationship Id="rId1" Type="http://schemas.openxmlformats.org/officeDocument/2006/relationships/tags" Target="../tags/tag3462.xml"/><Relationship Id="rId6" Type="http://schemas.openxmlformats.org/officeDocument/2006/relationships/tags" Target="../tags/tag3467.xml"/><Relationship Id="rId11" Type="http://schemas.openxmlformats.org/officeDocument/2006/relationships/tags" Target="../tags/tag3472.xml"/><Relationship Id="rId24" Type="http://schemas.openxmlformats.org/officeDocument/2006/relationships/tags" Target="../tags/tag3485.xml"/><Relationship Id="rId32" Type="http://schemas.openxmlformats.org/officeDocument/2006/relationships/tags" Target="../tags/tag3493.xml"/><Relationship Id="rId37" Type="http://schemas.openxmlformats.org/officeDocument/2006/relationships/tags" Target="../tags/tag3498.xml"/><Relationship Id="rId40" Type="http://schemas.openxmlformats.org/officeDocument/2006/relationships/tags" Target="../tags/tag3501.xml"/><Relationship Id="rId45" Type="http://schemas.openxmlformats.org/officeDocument/2006/relationships/tags" Target="../tags/tag3506.xml"/><Relationship Id="rId5" Type="http://schemas.openxmlformats.org/officeDocument/2006/relationships/tags" Target="../tags/tag3466.xml"/><Relationship Id="rId15" Type="http://schemas.openxmlformats.org/officeDocument/2006/relationships/tags" Target="../tags/tag3476.xml"/><Relationship Id="rId23" Type="http://schemas.openxmlformats.org/officeDocument/2006/relationships/tags" Target="../tags/tag3484.xml"/><Relationship Id="rId28" Type="http://schemas.openxmlformats.org/officeDocument/2006/relationships/tags" Target="../tags/tag3489.xml"/><Relationship Id="rId36" Type="http://schemas.openxmlformats.org/officeDocument/2006/relationships/tags" Target="../tags/tag3497.xml"/><Relationship Id="rId49" Type="http://schemas.openxmlformats.org/officeDocument/2006/relationships/notesSlide" Target="../notesSlides/notesSlide118.xml"/><Relationship Id="rId10" Type="http://schemas.openxmlformats.org/officeDocument/2006/relationships/tags" Target="../tags/tag3471.xml"/><Relationship Id="rId19" Type="http://schemas.openxmlformats.org/officeDocument/2006/relationships/tags" Target="../tags/tag3480.xml"/><Relationship Id="rId31" Type="http://schemas.openxmlformats.org/officeDocument/2006/relationships/tags" Target="../tags/tag3492.xml"/><Relationship Id="rId44" Type="http://schemas.openxmlformats.org/officeDocument/2006/relationships/tags" Target="../tags/tag3505.xml"/><Relationship Id="rId4" Type="http://schemas.openxmlformats.org/officeDocument/2006/relationships/tags" Target="../tags/tag3465.xml"/><Relationship Id="rId9" Type="http://schemas.openxmlformats.org/officeDocument/2006/relationships/tags" Target="../tags/tag3470.xml"/><Relationship Id="rId14" Type="http://schemas.openxmlformats.org/officeDocument/2006/relationships/tags" Target="../tags/tag3475.xml"/><Relationship Id="rId22" Type="http://schemas.openxmlformats.org/officeDocument/2006/relationships/tags" Target="../tags/tag3483.xml"/><Relationship Id="rId27" Type="http://schemas.openxmlformats.org/officeDocument/2006/relationships/tags" Target="../tags/tag3488.xml"/><Relationship Id="rId30" Type="http://schemas.openxmlformats.org/officeDocument/2006/relationships/tags" Target="../tags/tag3491.xml"/><Relationship Id="rId35" Type="http://schemas.openxmlformats.org/officeDocument/2006/relationships/tags" Target="../tags/tag3496.xml"/><Relationship Id="rId43" Type="http://schemas.openxmlformats.org/officeDocument/2006/relationships/tags" Target="../tags/tag3504.xml"/><Relationship Id="rId48" Type="http://schemas.openxmlformats.org/officeDocument/2006/relationships/slideLayout" Target="../slideLayouts/slideLayout7.xml"/><Relationship Id="rId8" Type="http://schemas.openxmlformats.org/officeDocument/2006/relationships/tags" Target="../tags/tag3469.xml"/></Relationships>
</file>

<file path=ppt/slides/_rels/slide155.xml.rels><?xml version="1.0" encoding="UTF-8" standalone="yes"?>
<Relationships xmlns="http://schemas.openxmlformats.org/package/2006/relationships"><Relationship Id="rId13" Type="http://schemas.openxmlformats.org/officeDocument/2006/relationships/tags" Target="../tags/tag3521.xml"/><Relationship Id="rId18" Type="http://schemas.openxmlformats.org/officeDocument/2006/relationships/tags" Target="../tags/tag3526.xml"/><Relationship Id="rId26" Type="http://schemas.openxmlformats.org/officeDocument/2006/relationships/tags" Target="../tags/tag3534.xml"/><Relationship Id="rId39" Type="http://schemas.openxmlformats.org/officeDocument/2006/relationships/tags" Target="../tags/tag3547.xml"/><Relationship Id="rId21" Type="http://schemas.openxmlformats.org/officeDocument/2006/relationships/tags" Target="../tags/tag3529.xml"/><Relationship Id="rId34" Type="http://schemas.openxmlformats.org/officeDocument/2006/relationships/tags" Target="../tags/tag3542.xml"/><Relationship Id="rId42" Type="http://schemas.openxmlformats.org/officeDocument/2006/relationships/tags" Target="../tags/tag3550.xml"/><Relationship Id="rId47" Type="http://schemas.openxmlformats.org/officeDocument/2006/relationships/tags" Target="../tags/tag3555.xml"/><Relationship Id="rId50" Type="http://schemas.openxmlformats.org/officeDocument/2006/relationships/tags" Target="../tags/tag3558.xml"/><Relationship Id="rId55" Type="http://schemas.openxmlformats.org/officeDocument/2006/relationships/tags" Target="../tags/tag3563.xml"/><Relationship Id="rId63" Type="http://schemas.openxmlformats.org/officeDocument/2006/relationships/tags" Target="../tags/tag3571.xml"/><Relationship Id="rId68" Type="http://schemas.openxmlformats.org/officeDocument/2006/relationships/tags" Target="../tags/tag3576.xml"/><Relationship Id="rId7" Type="http://schemas.openxmlformats.org/officeDocument/2006/relationships/tags" Target="../tags/tag3515.xml"/><Relationship Id="rId71" Type="http://schemas.openxmlformats.org/officeDocument/2006/relationships/tags" Target="../tags/tag3579.xml"/><Relationship Id="rId2" Type="http://schemas.openxmlformats.org/officeDocument/2006/relationships/tags" Target="../tags/tag3510.xml"/><Relationship Id="rId16" Type="http://schemas.openxmlformats.org/officeDocument/2006/relationships/tags" Target="../tags/tag3524.xml"/><Relationship Id="rId29" Type="http://schemas.openxmlformats.org/officeDocument/2006/relationships/tags" Target="../tags/tag3537.xml"/><Relationship Id="rId11" Type="http://schemas.openxmlformats.org/officeDocument/2006/relationships/tags" Target="../tags/tag3519.xml"/><Relationship Id="rId24" Type="http://schemas.openxmlformats.org/officeDocument/2006/relationships/tags" Target="../tags/tag3532.xml"/><Relationship Id="rId32" Type="http://schemas.openxmlformats.org/officeDocument/2006/relationships/tags" Target="../tags/tag3540.xml"/><Relationship Id="rId37" Type="http://schemas.openxmlformats.org/officeDocument/2006/relationships/tags" Target="../tags/tag3545.xml"/><Relationship Id="rId40" Type="http://schemas.openxmlformats.org/officeDocument/2006/relationships/tags" Target="../tags/tag3548.xml"/><Relationship Id="rId45" Type="http://schemas.openxmlformats.org/officeDocument/2006/relationships/tags" Target="../tags/tag3553.xml"/><Relationship Id="rId53" Type="http://schemas.openxmlformats.org/officeDocument/2006/relationships/tags" Target="../tags/tag3561.xml"/><Relationship Id="rId58" Type="http://schemas.openxmlformats.org/officeDocument/2006/relationships/tags" Target="../tags/tag3566.xml"/><Relationship Id="rId66" Type="http://schemas.openxmlformats.org/officeDocument/2006/relationships/tags" Target="../tags/tag3574.xml"/><Relationship Id="rId74" Type="http://schemas.openxmlformats.org/officeDocument/2006/relationships/notesSlide" Target="../notesSlides/notesSlide119.xml"/><Relationship Id="rId5" Type="http://schemas.openxmlformats.org/officeDocument/2006/relationships/tags" Target="../tags/tag3513.xml"/><Relationship Id="rId15" Type="http://schemas.openxmlformats.org/officeDocument/2006/relationships/tags" Target="../tags/tag3523.xml"/><Relationship Id="rId23" Type="http://schemas.openxmlformats.org/officeDocument/2006/relationships/tags" Target="../tags/tag3531.xml"/><Relationship Id="rId28" Type="http://schemas.openxmlformats.org/officeDocument/2006/relationships/tags" Target="../tags/tag3536.xml"/><Relationship Id="rId36" Type="http://schemas.openxmlformats.org/officeDocument/2006/relationships/tags" Target="../tags/tag3544.xml"/><Relationship Id="rId49" Type="http://schemas.openxmlformats.org/officeDocument/2006/relationships/tags" Target="../tags/tag3557.xml"/><Relationship Id="rId57" Type="http://schemas.openxmlformats.org/officeDocument/2006/relationships/tags" Target="../tags/tag3565.xml"/><Relationship Id="rId61" Type="http://schemas.openxmlformats.org/officeDocument/2006/relationships/tags" Target="../tags/tag3569.xml"/><Relationship Id="rId10" Type="http://schemas.openxmlformats.org/officeDocument/2006/relationships/tags" Target="../tags/tag3518.xml"/><Relationship Id="rId19" Type="http://schemas.openxmlformats.org/officeDocument/2006/relationships/tags" Target="../tags/tag3527.xml"/><Relationship Id="rId31" Type="http://schemas.openxmlformats.org/officeDocument/2006/relationships/tags" Target="../tags/tag3539.xml"/><Relationship Id="rId44" Type="http://schemas.openxmlformats.org/officeDocument/2006/relationships/tags" Target="../tags/tag3552.xml"/><Relationship Id="rId52" Type="http://schemas.openxmlformats.org/officeDocument/2006/relationships/tags" Target="../tags/tag3560.xml"/><Relationship Id="rId60" Type="http://schemas.openxmlformats.org/officeDocument/2006/relationships/tags" Target="../tags/tag3568.xml"/><Relationship Id="rId65" Type="http://schemas.openxmlformats.org/officeDocument/2006/relationships/tags" Target="../tags/tag3573.xml"/><Relationship Id="rId73" Type="http://schemas.openxmlformats.org/officeDocument/2006/relationships/slideLayout" Target="../slideLayouts/slideLayout7.xml"/><Relationship Id="rId4" Type="http://schemas.openxmlformats.org/officeDocument/2006/relationships/tags" Target="../tags/tag3512.xml"/><Relationship Id="rId9" Type="http://schemas.openxmlformats.org/officeDocument/2006/relationships/tags" Target="../tags/tag3517.xml"/><Relationship Id="rId14" Type="http://schemas.openxmlformats.org/officeDocument/2006/relationships/tags" Target="../tags/tag3522.xml"/><Relationship Id="rId22" Type="http://schemas.openxmlformats.org/officeDocument/2006/relationships/tags" Target="../tags/tag3530.xml"/><Relationship Id="rId27" Type="http://schemas.openxmlformats.org/officeDocument/2006/relationships/tags" Target="../tags/tag3535.xml"/><Relationship Id="rId30" Type="http://schemas.openxmlformats.org/officeDocument/2006/relationships/tags" Target="../tags/tag3538.xml"/><Relationship Id="rId35" Type="http://schemas.openxmlformats.org/officeDocument/2006/relationships/tags" Target="../tags/tag3543.xml"/><Relationship Id="rId43" Type="http://schemas.openxmlformats.org/officeDocument/2006/relationships/tags" Target="../tags/tag3551.xml"/><Relationship Id="rId48" Type="http://schemas.openxmlformats.org/officeDocument/2006/relationships/tags" Target="../tags/tag3556.xml"/><Relationship Id="rId56" Type="http://schemas.openxmlformats.org/officeDocument/2006/relationships/tags" Target="../tags/tag3564.xml"/><Relationship Id="rId64" Type="http://schemas.openxmlformats.org/officeDocument/2006/relationships/tags" Target="../tags/tag3572.xml"/><Relationship Id="rId69" Type="http://schemas.openxmlformats.org/officeDocument/2006/relationships/tags" Target="../tags/tag3577.xml"/><Relationship Id="rId8" Type="http://schemas.openxmlformats.org/officeDocument/2006/relationships/tags" Target="../tags/tag3516.xml"/><Relationship Id="rId51" Type="http://schemas.openxmlformats.org/officeDocument/2006/relationships/tags" Target="../tags/tag3559.xml"/><Relationship Id="rId72" Type="http://schemas.openxmlformats.org/officeDocument/2006/relationships/tags" Target="../tags/tag3580.xml"/><Relationship Id="rId3" Type="http://schemas.openxmlformats.org/officeDocument/2006/relationships/tags" Target="../tags/tag3511.xml"/><Relationship Id="rId12" Type="http://schemas.openxmlformats.org/officeDocument/2006/relationships/tags" Target="../tags/tag3520.xml"/><Relationship Id="rId17" Type="http://schemas.openxmlformats.org/officeDocument/2006/relationships/tags" Target="../tags/tag3525.xml"/><Relationship Id="rId25" Type="http://schemas.openxmlformats.org/officeDocument/2006/relationships/tags" Target="../tags/tag3533.xml"/><Relationship Id="rId33" Type="http://schemas.openxmlformats.org/officeDocument/2006/relationships/tags" Target="../tags/tag3541.xml"/><Relationship Id="rId38" Type="http://schemas.openxmlformats.org/officeDocument/2006/relationships/tags" Target="../tags/tag3546.xml"/><Relationship Id="rId46" Type="http://schemas.openxmlformats.org/officeDocument/2006/relationships/tags" Target="../tags/tag3554.xml"/><Relationship Id="rId59" Type="http://schemas.openxmlformats.org/officeDocument/2006/relationships/tags" Target="../tags/tag3567.xml"/><Relationship Id="rId67" Type="http://schemas.openxmlformats.org/officeDocument/2006/relationships/tags" Target="../tags/tag3575.xml"/><Relationship Id="rId20" Type="http://schemas.openxmlformats.org/officeDocument/2006/relationships/tags" Target="../tags/tag3528.xml"/><Relationship Id="rId41" Type="http://schemas.openxmlformats.org/officeDocument/2006/relationships/tags" Target="../tags/tag3549.xml"/><Relationship Id="rId54" Type="http://schemas.openxmlformats.org/officeDocument/2006/relationships/tags" Target="../tags/tag3562.xml"/><Relationship Id="rId62" Type="http://schemas.openxmlformats.org/officeDocument/2006/relationships/tags" Target="../tags/tag3570.xml"/><Relationship Id="rId70" Type="http://schemas.openxmlformats.org/officeDocument/2006/relationships/tags" Target="../tags/tag3578.xml"/><Relationship Id="rId1" Type="http://schemas.openxmlformats.org/officeDocument/2006/relationships/tags" Target="../tags/tag3509.xml"/><Relationship Id="rId6" Type="http://schemas.openxmlformats.org/officeDocument/2006/relationships/tags" Target="../tags/tag3514.xml"/></Relationships>
</file>

<file path=ppt/slides/_rels/slide156.xml.rels><?xml version="1.0" encoding="UTF-8" standalone="yes"?>
<Relationships xmlns="http://schemas.openxmlformats.org/package/2006/relationships"><Relationship Id="rId26" Type="http://schemas.openxmlformats.org/officeDocument/2006/relationships/tags" Target="../tags/tag3606.xml"/><Relationship Id="rId21" Type="http://schemas.openxmlformats.org/officeDocument/2006/relationships/tags" Target="../tags/tag3601.xml"/><Relationship Id="rId42" Type="http://schemas.openxmlformats.org/officeDocument/2006/relationships/tags" Target="../tags/tag3622.xml"/><Relationship Id="rId47" Type="http://schemas.openxmlformats.org/officeDocument/2006/relationships/tags" Target="../tags/tag3627.xml"/><Relationship Id="rId63" Type="http://schemas.openxmlformats.org/officeDocument/2006/relationships/tags" Target="../tags/tag3643.xml"/><Relationship Id="rId68" Type="http://schemas.openxmlformats.org/officeDocument/2006/relationships/tags" Target="../tags/tag3648.xml"/><Relationship Id="rId84" Type="http://schemas.openxmlformats.org/officeDocument/2006/relationships/tags" Target="../tags/tag3664.xml"/><Relationship Id="rId89" Type="http://schemas.openxmlformats.org/officeDocument/2006/relationships/tags" Target="../tags/tag3669.xml"/><Relationship Id="rId7" Type="http://schemas.openxmlformats.org/officeDocument/2006/relationships/tags" Target="../tags/tag3587.xml"/><Relationship Id="rId71" Type="http://schemas.openxmlformats.org/officeDocument/2006/relationships/tags" Target="../tags/tag3651.xml"/><Relationship Id="rId92" Type="http://schemas.openxmlformats.org/officeDocument/2006/relationships/tags" Target="../tags/tag3672.xml"/><Relationship Id="rId2" Type="http://schemas.openxmlformats.org/officeDocument/2006/relationships/tags" Target="../tags/tag3582.xml"/><Relationship Id="rId16" Type="http://schemas.openxmlformats.org/officeDocument/2006/relationships/tags" Target="../tags/tag3596.xml"/><Relationship Id="rId29" Type="http://schemas.openxmlformats.org/officeDocument/2006/relationships/tags" Target="../tags/tag3609.xml"/><Relationship Id="rId107" Type="http://schemas.openxmlformats.org/officeDocument/2006/relationships/notesSlide" Target="../notesSlides/notesSlide120.xml"/><Relationship Id="rId11" Type="http://schemas.openxmlformats.org/officeDocument/2006/relationships/tags" Target="../tags/tag3591.xml"/><Relationship Id="rId24" Type="http://schemas.openxmlformats.org/officeDocument/2006/relationships/tags" Target="../tags/tag3604.xml"/><Relationship Id="rId32" Type="http://schemas.openxmlformats.org/officeDocument/2006/relationships/tags" Target="../tags/tag3612.xml"/><Relationship Id="rId37" Type="http://schemas.openxmlformats.org/officeDocument/2006/relationships/tags" Target="../tags/tag3617.xml"/><Relationship Id="rId40" Type="http://schemas.openxmlformats.org/officeDocument/2006/relationships/tags" Target="../tags/tag3620.xml"/><Relationship Id="rId45" Type="http://schemas.openxmlformats.org/officeDocument/2006/relationships/tags" Target="../tags/tag3625.xml"/><Relationship Id="rId53" Type="http://schemas.openxmlformats.org/officeDocument/2006/relationships/tags" Target="../tags/tag3633.xml"/><Relationship Id="rId58" Type="http://schemas.openxmlformats.org/officeDocument/2006/relationships/tags" Target="../tags/tag3638.xml"/><Relationship Id="rId66" Type="http://schemas.openxmlformats.org/officeDocument/2006/relationships/tags" Target="../tags/tag3646.xml"/><Relationship Id="rId74" Type="http://schemas.openxmlformats.org/officeDocument/2006/relationships/tags" Target="../tags/tag3654.xml"/><Relationship Id="rId79" Type="http://schemas.openxmlformats.org/officeDocument/2006/relationships/tags" Target="../tags/tag3659.xml"/><Relationship Id="rId87" Type="http://schemas.openxmlformats.org/officeDocument/2006/relationships/tags" Target="../tags/tag3667.xml"/><Relationship Id="rId102" Type="http://schemas.openxmlformats.org/officeDocument/2006/relationships/tags" Target="../tags/tag3682.xml"/><Relationship Id="rId5" Type="http://schemas.openxmlformats.org/officeDocument/2006/relationships/tags" Target="../tags/tag3585.xml"/><Relationship Id="rId61" Type="http://schemas.openxmlformats.org/officeDocument/2006/relationships/tags" Target="../tags/tag3641.xml"/><Relationship Id="rId82" Type="http://schemas.openxmlformats.org/officeDocument/2006/relationships/tags" Target="../tags/tag3662.xml"/><Relationship Id="rId90" Type="http://schemas.openxmlformats.org/officeDocument/2006/relationships/tags" Target="../tags/tag3670.xml"/><Relationship Id="rId95" Type="http://schemas.openxmlformats.org/officeDocument/2006/relationships/tags" Target="../tags/tag3675.xml"/><Relationship Id="rId19" Type="http://schemas.openxmlformats.org/officeDocument/2006/relationships/tags" Target="../tags/tag3599.xml"/><Relationship Id="rId14" Type="http://schemas.openxmlformats.org/officeDocument/2006/relationships/tags" Target="../tags/tag3594.xml"/><Relationship Id="rId22" Type="http://schemas.openxmlformats.org/officeDocument/2006/relationships/tags" Target="../tags/tag3602.xml"/><Relationship Id="rId27" Type="http://schemas.openxmlformats.org/officeDocument/2006/relationships/tags" Target="../tags/tag3607.xml"/><Relationship Id="rId30" Type="http://schemas.openxmlformats.org/officeDocument/2006/relationships/tags" Target="../tags/tag3610.xml"/><Relationship Id="rId35" Type="http://schemas.openxmlformats.org/officeDocument/2006/relationships/tags" Target="../tags/tag3615.xml"/><Relationship Id="rId43" Type="http://schemas.openxmlformats.org/officeDocument/2006/relationships/tags" Target="../tags/tag3623.xml"/><Relationship Id="rId48" Type="http://schemas.openxmlformats.org/officeDocument/2006/relationships/tags" Target="../tags/tag3628.xml"/><Relationship Id="rId56" Type="http://schemas.openxmlformats.org/officeDocument/2006/relationships/tags" Target="../tags/tag3636.xml"/><Relationship Id="rId64" Type="http://schemas.openxmlformats.org/officeDocument/2006/relationships/tags" Target="../tags/tag3644.xml"/><Relationship Id="rId69" Type="http://schemas.openxmlformats.org/officeDocument/2006/relationships/tags" Target="../tags/tag3649.xml"/><Relationship Id="rId77" Type="http://schemas.openxmlformats.org/officeDocument/2006/relationships/tags" Target="../tags/tag3657.xml"/><Relationship Id="rId100" Type="http://schemas.openxmlformats.org/officeDocument/2006/relationships/tags" Target="../tags/tag3680.xml"/><Relationship Id="rId105" Type="http://schemas.openxmlformats.org/officeDocument/2006/relationships/tags" Target="../tags/tag3685.xml"/><Relationship Id="rId8" Type="http://schemas.openxmlformats.org/officeDocument/2006/relationships/tags" Target="../tags/tag3588.xml"/><Relationship Id="rId51" Type="http://schemas.openxmlformats.org/officeDocument/2006/relationships/tags" Target="../tags/tag3631.xml"/><Relationship Id="rId72" Type="http://schemas.openxmlformats.org/officeDocument/2006/relationships/tags" Target="../tags/tag3652.xml"/><Relationship Id="rId80" Type="http://schemas.openxmlformats.org/officeDocument/2006/relationships/tags" Target="../tags/tag3660.xml"/><Relationship Id="rId85" Type="http://schemas.openxmlformats.org/officeDocument/2006/relationships/tags" Target="../tags/tag3665.xml"/><Relationship Id="rId93" Type="http://schemas.openxmlformats.org/officeDocument/2006/relationships/tags" Target="../tags/tag3673.xml"/><Relationship Id="rId98" Type="http://schemas.openxmlformats.org/officeDocument/2006/relationships/tags" Target="../tags/tag3678.xml"/><Relationship Id="rId3" Type="http://schemas.openxmlformats.org/officeDocument/2006/relationships/tags" Target="../tags/tag3583.xml"/><Relationship Id="rId12" Type="http://schemas.openxmlformats.org/officeDocument/2006/relationships/tags" Target="../tags/tag3592.xml"/><Relationship Id="rId17" Type="http://schemas.openxmlformats.org/officeDocument/2006/relationships/tags" Target="../tags/tag3597.xml"/><Relationship Id="rId25" Type="http://schemas.openxmlformats.org/officeDocument/2006/relationships/tags" Target="../tags/tag3605.xml"/><Relationship Id="rId33" Type="http://schemas.openxmlformats.org/officeDocument/2006/relationships/tags" Target="../tags/tag3613.xml"/><Relationship Id="rId38" Type="http://schemas.openxmlformats.org/officeDocument/2006/relationships/tags" Target="../tags/tag3618.xml"/><Relationship Id="rId46" Type="http://schemas.openxmlformats.org/officeDocument/2006/relationships/tags" Target="../tags/tag3626.xml"/><Relationship Id="rId59" Type="http://schemas.openxmlformats.org/officeDocument/2006/relationships/tags" Target="../tags/tag3639.xml"/><Relationship Id="rId67" Type="http://schemas.openxmlformats.org/officeDocument/2006/relationships/tags" Target="../tags/tag3647.xml"/><Relationship Id="rId103" Type="http://schemas.openxmlformats.org/officeDocument/2006/relationships/tags" Target="../tags/tag3683.xml"/><Relationship Id="rId20" Type="http://schemas.openxmlformats.org/officeDocument/2006/relationships/tags" Target="../tags/tag3600.xml"/><Relationship Id="rId41" Type="http://schemas.openxmlformats.org/officeDocument/2006/relationships/tags" Target="../tags/tag3621.xml"/><Relationship Id="rId54" Type="http://schemas.openxmlformats.org/officeDocument/2006/relationships/tags" Target="../tags/tag3634.xml"/><Relationship Id="rId62" Type="http://schemas.openxmlformats.org/officeDocument/2006/relationships/tags" Target="../tags/tag3642.xml"/><Relationship Id="rId70" Type="http://schemas.openxmlformats.org/officeDocument/2006/relationships/tags" Target="../tags/tag3650.xml"/><Relationship Id="rId75" Type="http://schemas.openxmlformats.org/officeDocument/2006/relationships/tags" Target="../tags/tag3655.xml"/><Relationship Id="rId83" Type="http://schemas.openxmlformats.org/officeDocument/2006/relationships/tags" Target="../tags/tag3663.xml"/><Relationship Id="rId88" Type="http://schemas.openxmlformats.org/officeDocument/2006/relationships/tags" Target="../tags/tag3668.xml"/><Relationship Id="rId91" Type="http://schemas.openxmlformats.org/officeDocument/2006/relationships/tags" Target="../tags/tag3671.xml"/><Relationship Id="rId96" Type="http://schemas.openxmlformats.org/officeDocument/2006/relationships/tags" Target="../tags/tag3676.xml"/><Relationship Id="rId1" Type="http://schemas.openxmlformats.org/officeDocument/2006/relationships/tags" Target="../tags/tag3581.xml"/><Relationship Id="rId6" Type="http://schemas.openxmlformats.org/officeDocument/2006/relationships/tags" Target="../tags/tag3586.xml"/><Relationship Id="rId15" Type="http://schemas.openxmlformats.org/officeDocument/2006/relationships/tags" Target="../tags/tag3595.xml"/><Relationship Id="rId23" Type="http://schemas.openxmlformats.org/officeDocument/2006/relationships/tags" Target="../tags/tag3603.xml"/><Relationship Id="rId28" Type="http://schemas.openxmlformats.org/officeDocument/2006/relationships/tags" Target="../tags/tag3608.xml"/><Relationship Id="rId36" Type="http://schemas.openxmlformats.org/officeDocument/2006/relationships/tags" Target="../tags/tag3616.xml"/><Relationship Id="rId49" Type="http://schemas.openxmlformats.org/officeDocument/2006/relationships/tags" Target="../tags/tag3629.xml"/><Relationship Id="rId57" Type="http://schemas.openxmlformats.org/officeDocument/2006/relationships/tags" Target="../tags/tag3637.xml"/><Relationship Id="rId106" Type="http://schemas.openxmlformats.org/officeDocument/2006/relationships/slideLayout" Target="../slideLayouts/slideLayout7.xml"/><Relationship Id="rId10" Type="http://schemas.openxmlformats.org/officeDocument/2006/relationships/tags" Target="../tags/tag3590.xml"/><Relationship Id="rId31" Type="http://schemas.openxmlformats.org/officeDocument/2006/relationships/tags" Target="../tags/tag3611.xml"/><Relationship Id="rId44" Type="http://schemas.openxmlformats.org/officeDocument/2006/relationships/tags" Target="../tags/tag3624.xml"/><Relationship Id="rId52" Type="http://schemas.openxmlformats.org/officeDocument/2006/relationships/tags" Target="../tags/tag3632.xml"/><Relationship Id="rId60" Type="http://schemas.openxmlformats.org/officeDocument/2006/relationships/tags" Target="../tags/tag3640.xml"/><Relationship Id="rId65" Type="http://schemas.openxmlformats.org/officeDocument/2006/relationships/tags" Target="../tags/tag3645.xml"/><Relationship Id="rId73" Type="http://schemas.openxmlformats.org/officeDocument/2006/relationships/tags" Target="../tags/tag3653.xml"/><Relationship Id="rId78" Type="http://schemas.openxmlformats.org/officeDocument/2006/relationships/tags" Target="../tags/tag3658.xml"/><Relationship Id="rId81" Type="http://schemas.openxmlformats.org/officeDocument/2006/relationships/tags" Target="../tags/tag3661.xml"/><Relationship Id="rId86" Type="http://schemas.openxmlformats.org/officeDocument/2006/relationships/tags" Target="../tags/tag3666.xml"/><Relationship Id="rId94" Type="http://schemas.openxmlformats.org/officeDocument/2006/relationships/tags" Target="../tags/tag3674.xml"/><Relationship Id="rId99" Type="http://schemas.openxmlformats.org/officeDocument/2006/relationships/tags" Target="../tags/tag3679.xml"/><Relationship Id="rId101" Type="http://schemas.openxmlformats.org/officeDocument/2006/relationships/tags" Target="../tags/tag3681.xml"/><Relationship Id="rId4" Type="http://schemas.openxmlformats.org/officeDocument/2006/relationships/tags" Target="../tags/tag3584.xml"/><Relationship Id="rId9" Type="http://schemas.openxmlformats.org/officeDocument/2006/relationships/tags" Target="../tags/tag3589.xml"/><Relationship Id="rId13" Type="http://schemas.openxmlformats.org/officeDocument/2006/relationships/tags" Target="../tags/tag3593.xml"/><Relationship Id="rId18" Type="http://schemas.openxmlformats.org/officeDocument/2006/relationships/tags" Target="../tags/tag3598.xml"/><Relationship Id="rId39" Type="http://schemas.openxmlformats.org/officeDocument/2006/relationships/tags" Target="../tags/tag3619.xml"/><Relationship Id="rId34" Type="http://schemas.openxmlformats.org/officeDocument/2006/relationships/tags" Target="../tags/tag3614.xml"/><Relationship Id="rId50" Type="http://schemas.openxmlformats.org/officeDocument/2006/relationships/tags" Target="../tags/tag3630.xml"/><Relationship Id="rId55" Type="http://schemas.openxmlformats.org/officeDocument/2006/relationships/tags" Target="../tags/tag3635.xml"/><Relationship Id="rId76" Type="http://schemas.openxmlformats.org/officeDocument/2006/relationships/tags" Target="../tags/tag3656.xml"/><Relationship Id="rId97" Type="http://schemas.openxmlformats.org/officeDocument/2006/relationships/tags" Target="../tags/tag3677.xml"/><Relationship Id="rId104" Type="http://schemas.openxmlformats.org/officeDocument/2006/relationships/tags" Target="../tags/tag3684.xml"/></Relationships>
</file>

<file path=ppt/slides/_rels/slide157.xml.rels><?xml version="1.0" encoding="UTF-8" standalone="yes"?>
<Relationships xmlns="http://schemas.openxmlformats.org/package/2006/relationships"><Relationship Id="rId13" Type="http://schemas.openxmlformats.org/officeDocument/2006/relationships/tags" Target="../tags/tag3698.xml"/><Relationship Id="rId18" Type="http://schemas.openxmlformats.org/officeDocument/2006/relationships/tags" Target="../tags/tag3703.xml"/><Relationship Id="rId26" Type="http://schemas.openxmlformats.org/officeDocument/2006/relationships/tags" Target="../tags/tag3711.xml"/><Relationship Id="rId39" Type="http://schemas.openxmlformats.org/officeDocument/2006/relationships/tags" Target="../tags/tag3724.xml"/><Relationship Id="rId21" Type="http://schemas.openxmlformats.org/officeDocument/2006/relationships/tags" Target="../tags/tag3706.xml"/><Relationship Id="rId34" Type="http://schemas.openxmlformats.org/officeDocument/2006/relationships/tags" Target="../tags/tag3719.xml"/><Relationship Id="rId42" Type="http://schemas.openxmlformats.org/officeDocument/2006/relationships/tags" Target="../tags/tag3727.xml"/><Relationship Id="rId47" Type="http://schemas.openxmlformats.org/officeDocument/2006/relationships/tags" Target="../tags/tag3732.xml"/><Relationship Id="rId50" Type="http://schemas.openxmlformats.org/officeDocument/2006/relationships/tags" Target="../tags/tag3735.xml"/><Relationship Id="rId55" Type="http://schemas.openxmlformats.org/officeDocument/2006/relationships/tags" Target="../tags/tag3740.xml"/><Relationship Id="rId63" Type="http://schemas.openxmlformats.org/officeDocument/2006/relationships/notesSlide" Target="../notesSlides/notesSlide121.xml"/><Relationship Id="rId7" Type="http://schemas.openxmlformats.org/officeDocument/2006/relationships/tags" Target="../tags/tag3692.xml"/><Relationship Id="rId2" Type="http://schemas.openxmlformats.org/officeDocument/2006/relationships/tags" Target="../tags/tag3687.xml"/><Relationship Id="rId16" Type="http://schemas.openxmlformats.org/officeDocument/2006/relationships/tags" Target="../tags/tag3701.xml"/><Relationship Id="rId20" Type="http://schemas.openxmlformats.org/officeDocument/2006/relationships/tags" Target="../tags/tag3705.xml"/><Relationship Id="rId29" Type="http://schemas.openxmlformats.org/officeDocument/2006/relationships/tags" Target="../tags/tag3714.xml"/><Relationship Id="rId41" Type="http://schemas.openxmlformats.org/officeDocument/2006/relationships/tags" Target="../tags/tag3726.xml"/><Relationship Id="rId54" Type="http://schemas.openxmlformats.org/officeDocument/2006/relationships/tags" Target="../tags/tag3739.xml"/><Relationship Id="rId62" Type="http://schemas.openxmlformats.org/officeDocument/2006/relationships/slideLayout" Target="../slideLayouts/slideLayout7.xml"/><Relationship Id="rId1" Type="http://schemas.openxmlformats.org/officeDocument/2006/relationships/tags" Target="../tags/tag3686.xml"/><Relationship Id="rId6" Type="http://schemas.openxmlformats.org/officeDocument/2006/relationships/tags" Target="../tags/tag3691.xml"/><Relationship Id="rId11" Type="http://schemas.openxmlformats.org/officeDocument/2006/relationships/tags" Target="../tags/tag3696.xml"/><Relationship Id="rId24" Type="http://schemas.openxmlformats.org/officeDocument/2006/relationships/tags" Target="../tags/tag3709.xml"/><Relationship Id="rId32" Type="http://schemas.openxmlformats.org/officeDocument/2006/relationships/tags" Target="../tags/tag3717.xml"/><Relationship Id="rId37" Type="http://schemas.openxmlformats.org/officeDocument/2006/relationships/tags" Target="../tags/tag3722.xml"/><Relationship Id="rId40" Type="http://schemas.openxmlformats.org/officeDocument/2006/relationships/tags" Target="../tags/tag3725.xml"/><Relationship Id="rId45" Type="http://schemas.openxmlformats.org/officeDocument/2006/relationships/tags" Target="../tags/tag3730.xml"/><Relationship Id="rId53" Type="http://schemas.openxmlformats.org/officeDocument/2006/relationships/tags" Target="../tags/tag3738.xml"/><Relationship Id="rId58" Type="http://schemas.openxmlformats.org/officeDocument/2006/relationships/tags" Target="../tags/tag3743.xml"/><Relationship Id="rId5" Type="http://schemas.openxmlformats.org/officeDocument/2006/relationships/tags" Target="../tags/tag3690.xml"/><Relationship Id="rId15" Type="http://schemas.openxmlformats.org/officeDocument/2006/relationships/tags" Target="../tags/tag3700.xml"/><Relationship Id="rId23" Type="http://schemas.openxmlformats.org/officeDocument/2006/relationships/tags" Target="../tags/tag3708.xml"/><Relationship Id="rId28" Type="http://schemas.openxmlformats.org/officeDocument/2006/relationships/tags" Target="../tags/tag3713.xml"/><Relationship Id="rId36" Type="http://schemas.openxmlformats.org/officeDocument/2006/relationships/tags" Target="../tags/tag3721.xml"/><Relationship Id="rId49" Type="http://schemas.openxmlformats.org/officeDocument/2006/relationships/tags" Target="../tags/tag3734.xml"/><Relationship Id="rId57" Type="http://schemas.openxmlformats.org/officeDocument/2006/relationships/tags" Target="../tags/tag3742.xml"/><Relationship Id="rId61" Type="http://schemas.openxmlformats.org/officeDocument/2006/relationships/tags" Target="../tags/tag3746.xml"/><Relationship Id="rId10" Type="http://schemas.openxmlformats.org/officeDocument/2006/relationships/tags" Target="../tags/tag3695.xml"/><Relationship Id="rId19" Type="http://schemas.openxmlformats.org/officeDocument/2006/relationships/tags" Target="../tags/tag3704.xml"/><Relationship Id="rId31" Type="http://schemas.openxmlformats.org/officeDocument/2006/relationships/tags" Target="../tags/tag3716.xml"/><Relationship Id="rId44" Type="http://schemas.openxmlformats.org/officeDocument/2006/relationships/tags" Target="../tags/tag3729.xml"/><Relationship Id="rId52" Type="http://schemas.openxmlformats.org/officeDocument/2006/relationships/tags" Target="../tags/tag3737.xml"/><Relationship Id="rId60" Type="http://schemas.openxmlformats.org/officeDocument/2006/relationships/tags" Target="../tags/tag3745.xml"/><Relationship Id="rId65" Type="http://schemas.openxmlformats.org/officeDocument/2006/relationships/image" Target="../media/image83.png"/><Relationship Id="rId4" Type="http://schemas.openxmlformats.org/officeDocument/2006/relationships/tags" Target="../tags/tag3689.xml"/><Relationship Id="rId9" Type="http://schemas.openxmlformats.org/officeDocument/2006/relationships/tags" Target="../tags/tag3694.xml"/><Relationship Id="rId14" Type="http://schemas.openxmlformats.org/officeDocument/2006/relationships/tags" Target="../tags/tag3699.xml"/><Relationship Id="rId22" Type="http://schemas.openxmlformats.org/officeDocument/2006/relationships/tags" Target="../tags/tag3707.xml"/><Relationship Id="rId27" Type="http://schemas.openxmlformats.org/officeDocument/2006/relationships/tags" Target="../tags/tag3712.xml"/><Relationship Id="rId30" Type="http://schemas.openxmlformats.org/officeDocument/2006/relationships/tags" Target="../tags/tag3715.xml"/><Relationship Id="rId35" Type="http://schemas.openxmlformats.org/officeDocument/2006/relationships/tags" Target="../tags/tag3720.xml"/><Relationship Id="rId43" Type="http://schemas.openxmlformats.org/officeDocument/2006/relationships/tags" Target="../tags/tag3728.xml"/><Relationship Id="rId48" Type="http://schemas.openxmlformats.org/officeDocument/2006/relationships/tags" Target="../tags/tag3733.xml"/><Relationship Id="rId56" Type="http://schemas.openxmlformats.org/officeDocument/2006/relationships/tags" Target="../tags/tag3741.xml"/><Relationship Id="rId64" Type="http://schemas.openxmlformats.org/officeDocument/2006/relationships/image" Target="../media/image82.png"/><Relationship Id="rId8" Type="http://schemas.openxmlformats.org/officeDocument/2006/relationships/tags" Target="../tags/tag3693.xml"/><Relationship Id="rId51" Type="http://schemas.openxmlformats.org/officeDocument/2006/relationships/tags" Target="../tags/tag3736.xml"/><Relationship Id="rId3" Type="http://schemas.openxmlformats.org/officeDocument/2006/relationships/tags" Target="../tags/tag3688.xml"/><Relationship Id="rId12" Type="http://schemas.openxmlformats.org/officeDocument/2006/relationships/tags" Target="../tags/tag3697.xml"/><Relationship Id="rId17" Type="http://schemas.openxmlformats.org/officeDocument/2006/relationships/tags" Target="../tags/tag3702.xml"/><Relationship Id="rId25" Type="http://schemas.openxmlformats.org/officeDocument/2006/relationships/tags" Target="../tags/tag3710.xml"/><Relationship Id="rId33" Type="http://schemas.openxmlformats.org/officeDocument/2006/relationships/tags" Target="../tags/tag3718.xml"/><Relationship Id="rId38" Type="http://schemas.openxmlformats.org/officeDocument/2006/relationships/tags" Target="../tags/tag3723.xml"/><Relationship Id="rId46" Type="http://schemas.openxmlformats.org/officeDocument/2006/relationships/tags" Target="../tags/tag3731.xml"/><Relationship Id="rId59" Type="http://schemas.openxmlformats.org/officeDocument/2006/relationships/tags" Target="../tags/tag3744.xml"/></Relationships>
</file>

<file path=ppt/slides/_rels/slide158.xml.rels><?xml version="1.0" encoding="UTF-8" standalone="yes"?>
<Relationships xmlns="http://schemas.openxmlformats.org/package/2006/relationships"><Relationship Id="rId8" Type="http://schemas.openxmlformats.org/officeDocument/2006/relationships/tags" Target="../tags/tag3754.xml"/><Relationship Id="rId13" Type="http://schemas.openxmlformats.org/officeDocument/2006/relationships/tags" Target="../tags/tag3759.xml"/><Relationship Id="rId18" Type="http://schemas.openxmlformats.org/officeDocument/2006/relationships/tags" Target="../tags/tag3764.xml"/><Relationship Id="rId26" Type="http://schemas.openxmlformats.org/officeDocument/2006/relationships/tags" Target="../tags/tag3772.xml"/><Relationship Id="rId3" Type="http://schemas.openxmlformats.org/officeDocument/2006/relationships/tags" Target="../tags/tag3749.xml"/><Relationship Id="rId21" Type="http://schemas.openxmlformats.org/officeDocument/2006/relationships/tags" Target="../tags/tag3767.xml"/><Relationship Id="rId7" Type="http://schemas.openxmlformats.org/officeDocument/2006/relationships/tags" Target="../tags/tag3753.xml"/><Relationship Id="rId12" Type="http://schemas.openxmlformats.org/officeDocument/2006/relationships/tags" Target="../tags/tag3758.xml"/><Relationship Id="rId17" Type="http://schemas.openxmlformats.org/officeDocument/2006/relationships/tags" Target="../tags/tag3763.xml"/><Relationship Id="rId25" Type="http://schemas.openxmlformats.org/officeDocument/2006/relationships/tags" Target="../tags/tag3771.xml"/><Relationship Id="rId2" Type="http://schemas.openxmlformats.org/officeDocument/2006/relationships/tags" Target="../tags/tag3748.xml"/><Relationship Id="rId16" Type="http://schemas.openxmlformats.org/officeDocument/2006/relationships/tags" Target="../tags/tag3762.xml"/><Relationship Id="rId20" Type="http://schemas.openxmlformats.org/officeDocument/2006/relationships/tags" Target="../tags/tag3766.xml"/><Relationship Id="rId29" Type="http://schemas.openxmlformats.org/officeDocument/2006/relationships/notesSlide" Target="../notesSlides/notesSlide122.xml"/><Relationship Id="rId1" Type="http://schemas.openxmlformats.org/officeDocument/2006/relationships/tags" Target="../tags/tag3747.xml"/><Relationship Id="rId6" Type="http://schemas.openxmlformats.org/officeDocument/2006/relationships/tags" Target="../tags/tag3752.xml"/><Relationship Id="rId11" Type="http://schemas.openxmlformats.org/officeDocument/2006/relationships/tags" Target="../tags/tag3757.xml"/><Relationship Id="rId24" Type="http://schemas.openxmlformats.org/officeDocument/2006/relationships/tags" Target="../tags/tag3770.xml"/><Relationship Id="rId5" Type="http://schemas.openxmlformats.org/officeDocument/2006/relationships/tags" Target="../tags/tag3751.xml"/><Relationship Id="rId15" Type="http://schemas.openxmlformats.org/officeDocument/2006/relationships/tags" Target="../tags/tag3761.xml"/><Relationship Id="rId23" Type="http://schemas.openxmlformats.org/officeDocument/2006/relationships/tags" Target="../tags/tag3769.xml"/><Relationship Id="rId28" Type="http://schemas.openxmlformats.org/officeDocument/2006/relationships/slideLayout" Target="../slideLayouts/slideLayout7.xml"/><Relationship Id="rId10" Type="http://schemas.openxmlformats.org/officeDocument/2006/relationships/tags" Target="../tags/tag3756.xml"/><Relationship Id="rId19" Type="http://schemas.openxmlformats.org/officeDocument/2006/relationships/tags" Target="../tags/tag3765.xml"/><Relationship Id="rId4" Type="http://schemas.openxmlformats.org/officeDocument/2006/relationships/tags" Target="../tags/tag3750.xml"/><Relationship Id="rId9" Type="http://schemas.openxmlformats.org/officeDocument/2006/relationships/tags" Target="../tags/tag3755.xml"/><Relationship Id="rId14" Type="http://schemas.openxmlformats.org/officeDocument/2006/relationships/tags" Target="../tags/tag3760.xml"/><Relationship Id="rId22" Type="http://schemas.openxmlformats.org/officeDocument/2006/relationships/tags" Target="../tags/tag3768.xml"/><Relationship Id="rId27" Type="http://schemas.openxmlformats.org/officeDocument/2006/relationships/tags" Target="../tags/tag3773.xml"/></Relationships>
</file>

<file path=ppt/slides/_rels/slide159.xml.rels><?xml version="1.0" encoding="UTF-8" standalone="yes"?>
<Relationships xmlns="http://schemas.openxmlformats.org/package/2006/relationships"><Relationship Id="rId8" Type="http://schemas.openxmlformats.org/officeDocument/2006/relationships/tags" Target="../tags/tag3781.xml"/><Relationship Id="rId13" Type="http://schemas.openxmlformats.org/officeDocument/2006/relationships/tags" Target="../tags/tag3786.xml"/><Relationship Id="rId18" Type="http://schemas.openxmlformats.org/officeDocument/2006/relationships/tags" Target="../tags/tag3791.xml"/><Relationship Id="rId26" Type="http://schemas.openxmlformats.org/officeDocument/2006/relationships/tags" Target="../tags/tag3799.xml"/><Relationship Id="rId39" Type="http://schemas.openxmlformats.org/officeDocument/2006/relationships/tags" Target="../tags/tag3812.xml"/><Relationship Id="rId3" Type="http://schemas.openxmlformats.org/officeDocument/2006/relationships/tags" Target="../tags/tag3776.xml"/><Relationship Id="rId21" Type="http://schemas.openxmlformats.org/officeDocument/2006/relationships/tags" Target="../tags/tag3794.xml"/><Relationship Id="rId34" Type="http://schemas.openxmlformats.org/officeDocument/2006/relationships/tags" Target="../tags/tag3807.xml"/><Relationship Id="rId42" Type="http://schemas.openxmlformats.org/officeDocument/2006/relationships/tags" Target="../tags/tag3815.xml"/><Relationship Id="rId7" Type="http://schemas.openxmlformats.org/officeDocument/2006/relationships/tags" Target="../tags/tag3780.xml"/><Relationship Id="rId12" Type="http://schemas.openxmlformats.org/officeDocument/2006/relationships/tags" Target="../tags/tag3785.xml"/><Relationship Id="rId17" Type="http://schemas.openxmlformats.org/officeDocument/2006/relationships/tags" Target="../tags/tag3790.xml"/><Relationship Id="rId25" Type="http://schemas.openxmlformats.org/officeDocument/2006/relationships/tags" Target="../tags/tag3798.xml"/><Relationship Id="rId33" Type="http://schemas.openxmlformats.org/officeDocument/2006/relationships/tags" Target="../tags/tag3806.xml"/><Relationship Id="rId38" Type="http://schemas.openxmlformats.org/officeDocument/2006/relationships/tags" Target="../tags/tag3811.xml"/><Relationship Id="rId2" Type="http://schemas.openxmlformats.org/officeDocument/2006/relationships/tags" Target="../tags/tag3775.xml"/><Relationship Id="rId16" Type="http://schemas.openxmlformats.org/officeDocument/2006/relationships/tags" Target="../tags/tag3789.xml"/><Relationship Id="rId20" Type="http://schemas.openxmlformats.org/officeDocument/2006/relationships/tags" Target="../tags/tag3793.xml"/><Relationship Id="rId29" Type="http://schemas.openxmlformats.org/officeDocument/2006/relationships/tags" Target="../tags/tag3802.xml"/><Relationship Id="rId41" Type="http://schemas.openxmlformats.org/officeDocument/2006/relationships/tags" Target="../tags/tag3814.xml"/><Relationship Id="rId1" Type="http://schemas.openxmlformats.org/officeDocument/2006/relationships/tags" Target="../tags/tag3774.xml"/><Relationship Id="rId6" Type="http://schemas.openxmlformats.org/officeDocument/2006/relationships/tags" Target="../tags/tag3779.xml"/><Relationship Id="rId11" Type="http://schemas.openxmlformats.org/officeDocument/2006/relationships/tags" Target="../tags/tag3784.xml"/><Relationship Id="rId24" Type="http://schemas.openxmlformats.org/officeDocument/2006/relationships/tags" Target="../tags/tag3797.xml"/><Relationship Id="rId32" Type="http://schemas.openxmlformats.org/officeDocument/2006/relationships/tags" Target="../tags/tag3805.xml"/><Relationship Id="rId37" Type="http://schemas.openxmlformats.org/officeDocument/2006/relationships/tags" Target="../tags/tag3810.xml"/><Relationship Id="rId40" Type="http://schemas.openxmlformats.org/officeDocument/2006/relationships/tags" Target="../tags/tag3813.xml"/><Relationship Id="rId5" Type="http://schemas.openxmlformats.org/officeDocument/2006/relationships/tags" Target="../tags/tag3778.xml"/><Relationship Id="rId15" Type="http://schemas.openxmlformats.org/officeDocument/2006/relationships/tags" Target="../tags/tag3788.xml"/><Relationship Id="rId23" Type="http://schemas.openxmlformats.org/officeDocument/2006/relationships/tags" Target="../tags/tag3796.xml"/><Relationship Id="rId28" Type="http://schemas.openxmlformats.org/officeDocument/2006/relationships/tags" Target="../tags/tag3801.xml"/><Relationship Id="rId36" Type="http://schemas.openxmlformats.org/officeDocument/2006/relationships/tags" Target="../tags/tag3809.xml"/><Relationship Id="rId10" Type="http://schemas.openxmlformats.org/officeDocument/2006/relationships/tags" Target="../tags/tag3783.xml"/><Relationship Id="rId19" Type="http://schemas.openxmlformats.org/officeDocument/2006/relationships/tags" Target="../tags/tag3792.xml"/><Relationship Id="rId31" Type="http://schemas.openxmlformats.org/officeDocument/2006/relationships/tags" Target="../tags/tag3804.xml"/><Relationship Id="rId44" Type="http://schemas.openxmlformats.org/officeDocument/2006/relationships/notesSlide" Target="../notesSlides/notesSlide123.xml"/><Relationship Id="rId4" Type="http://schemas.openxmlformats.org/officeDocument/2006/relationships/tags" Target="../tags/tag3777.xml"/><Relationship Id="rId9" Type="http://schemas.openxmlformats.org/officeDocument/2006/relationships/tags" Target="../tags/tag3782.xml"/><Relationship Id="rId14" Type="http://schemas.openxmlformats.org/officeDocument/2006/relationships/tags" Target="../tags/tag3787.xml"/><Relationship Id="rId22" Type="http://schemas.openxmlformats.org/officeDocument/2006/relationships/tags" Target="../tags/tag3795.xml"/><Relationship Id="rId27" Type="http://schemas.openxmlformats.org/officeDocument/2006/relationships/tags" Target="../tags/tag3800.xml"/><Relationship Id="rId30" Type="http://schemas.openxmlformats.org/officeDocument/2006/relationships/tags" Target="../tags/tag3803.xml"/><Relationship Id="rId35" Type="http://schemas.openxmlformats.org/officeDocument/2006/relationships/tags" Target="../tags/tag3808.xml"/><Relationship Id="rId43"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6.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ags" Target="../tags/tag3816.xml"/></Relationships>
</file>

<file path=ppt/slides/_rels/slide161.xml.rels><?xml version="1.0" encoding="UTF-8" standalone="yes"?>
<Relationships xmlns="http://schemas.openxmlformats.org/package/2006/relationships"><Relationship Id="rId8" Type="http://schemas.openxmlformats.org/officeDocument/2006/relationships/tags" Target="../tags/tag3824.xml"/><Relationship Id="rId13" Type="http://schemas.openxmlformats.org/officeDocument/2006/relationships/tags" Target="../tags/tag3829.xml"/><Relationship Id="rId18" Type="http://schemas.openxmlformats.org/officeDocument/2006/relationships/tags" Target="../tags/tag3834.xml"/><Relationship Id="rId26" Type="http://schemas.openxmlformats.org/officeDocument/2006/relationships/tags" Target="../tags/tag3842.xml"/><Relationship Id="rId3" Type="http://schemas.openxmlformats.org/officeDocument/2006/relationships/tags" Target="../tags/tag3819.xml"/><Relationship Id="rId21" Type="http://schemas.openxmlformats.org/officeDocument/2006/relationships/tags" Target="../tags/tag3837.xml"/><Relationship Id="rId7" Type="http://schemas.openxmlformats.org/officeDocument/2006/relationships/tags" Target="../tags/tag3823.xml"/><Relationship Id="rId12" Type="http://schemas.openxmlformats.org/officeDocument/2006/relationships/tags" Target="../tags/tag3828.xml"/><Relationship Id="rId17" Type="http://schemas.openxmlformats.org/officeDocument/2006/relationships/tags" Target="../tags/tag3833.xml"/><Relationship Id="rId25" Type="http://schemas.openxmlformats.org/officeDocument/2006/relationships/tags" Target="../tags/tag3841.xml"/><Relationship Id="rId2" Type="http://schemas.openxmlformats.org/officeDocument/2006/relationships/tags" Target="../tags/tag3818.xml"/><Relationship Id="rId16" Type="http://schemas.openxmlformats.org/officeDocument/2006/relationships/tags" Target="../tags/tag3832.xml"/><Relationship Id="rId20" Type="http://schemas.openxmlformats.org/officeDocument/2006/relationships/tags" Target="../tags/tag3836.xml"/><Relationship Id="rId29" Type="http://schemas.openxmlformats.org/officeDocument/2006/relationships/notesSlide" Target="../notesSlides/notesSlide125.xml"/><Relationship Id="rId1" Type="http://schemas.openxmlformats.org/officeDocument/2006/relationships/tags" Target="../tags/tag3817.xml"/><Relationship Id="rId6" Type="http://schemas.openxmlformats.org/officeDocument/2006/relationships/tags" Target="../tags/tag3822.xml"/><Relationship Id="rId11" Type="http://schemas.openxmlformats.org/officeDocument/2006/relationships/tags" Target="../tags/tag3827.xml"/><Relationship Id="rId24" Type="http://schemas.openxmlformats.org/officeDocument/2006/relationships/tags" Target="../tags/tag3840.xml"/><Relationship Id="rId5" Type="http://schemas.openxmlformats.org/officeDocument/2006/relationships/tags" Target="../tags/tag3821.xml"/><Relationship Id="rId15" Type="http://schemas.openxmlformats.org/officeDocument/2006/relationships/tags" Target="../tags/tag3831.xml"/><Relationship Id="rId23" Type="http://schemas.openxmlformats.org/officeDocument/2006/relationships/tags" Target="../tags/tag3839.xml"/><Relationship Id="rId28" Type="http://schemas.openxmlformats.org/officeDocument/2006/relationships/slideLayout" Target="../slideLayouts/slideLayout7.xml"/><Relationship Id="rId10" Type="http://schemas.openxmlformats.org/officeDocument/2006/relationships/tags" Target="../tags/tag3826.xml"/><Relationship Id="rId19" Type="http://schemas.openxmlformats.org/officeDocument/2006/relationships/tags" Target="../tags/tag3835.xml"/><Relationship Id="rId4" Type="http://schemas.openxmlformats.org/officeDocument/2006/relationships/tags" Target="../tags/tag3820.xml"/><Relationship Id="rId9" Type="http://schemas.openxmlformats.org/officeDocument/2006/relationships/tags" Target="../tags/tag3825.xml"/><Relationship Id="rId14" Type="http://schemas.openxmlformats.org/officeDocument/2006/relationships/tags" Target="../tags/tag3830.xml"/><Relationship Id="rId22" Type="http://schemas.openxmlformats.org/officeDocument/2006/relationships/tags" Target="../tags/tag3838.xml"/><Relationship Id="rId27" Type="http://schemas.openxmlformats.org/officeDocument/2006/relationships/tags" Target="../tags/tag3843.xml"/></Relationships>
</file>

<file path=ppt/slides/_rels/slide162.xml.rels><?xml version="1.0" encoding="UTF-8" standalone="yes"?>
<Relationships xmlns="http://schemas.openxmlformats.org/package/2006/relationships"><Relationship Id="rId8" Type="http://schemas.openxmlformats.org/officeDocument/2006/relationships/tags" Target="../tags/tag3851.xml"/><Relationship Id="rId13" Type="http://schemas.openxmlformats.org/officeDocument/2006/relationships/tags" Target="../tags/tag3856.xml"/><Relationship Id="rId18" Type="http://schemas.openxmlformats.org/officeDocument/2006/relationships/tags" Target="../tags/tag3861.xml"/><Relationship Id="rId26" Type="http://schemas.openxmlformats.org/officeDocument/2006/relationships/slideLayout" Target="../slideLayouts/slideLayout7.xml"/><Relationship Id="rId3" Type="http://schemas.openxmlformats.org/officeDocument/2006/relationships/tags" Target="../tags/tag3846.xml"/><Relationship Id="rId21" Type="http://schemas.openxmlformats.org/officeDocument/2006/relationships/tags" Target="../tags/tag3864.xml"/><Relationship Id="rId7" Type="http://schemas.openxmlformats.org/officeDocument/2006/relationships/tags" Target="../tags/tag3850.xml"/><Relationship Id="rId12" Type="http://schemas.openxmlformats.org/officeDocument/2006/relationships/tags" Target="../tags/tag3855.xml"/><Relationship Id="rId17" Type="http://schemas.openxmlformats.org/officeDocument/2006/relationships/tags" Target="../tags/tag3860.xml"/><Relationship Id="rId25" Type="http://schemas.openxmlformats.org/officeDocument/2006/relationships/tags" Target="../tags/tag3868.xml"/><Relationship Id="rId2" Type="http://schemas.openxmlformats.org/officeDocument/2006/relationships/tags" Target="../tags/tag3845.xml"/><Relationship Id="rId16" Type="http://schemas.openxmlformats.org/officeDocument/2006/relationships/tags" Target="../tags/tag3859.xml"/><Relationship Id="rId20" Type="http://schemas.openxmlformats.org/officeDocument/2006/relationships/tags" Target="../tags/tag3863.xml"/><Relationship Id="rId1" Type="http://schemas.openxmlformats.org/officeDocument/2006/relationships/tags" Target="../tags/tag3844.xml"/><Relationship Id="rId6" Type="http://schemas.openxmlformats.org/officeDocument/2006/relationships/tags" Target="../tags/tag3849.xml"/><Relationship Id="rId11" Type="http://schemas.openxmlformats.org/officeDocument/2006/relationships/tags" Target="../tags/tag3854.xml"/><Relationship Id="rId24" Type="http://schemas.openxmlformats.org/officeDocument/2006/relationships/tags" Target="../tags/tag3867.xml"/><Relationship Id="rId5" Type="http://schemas.openxmlformats.org/officeDocument/2006/relationships/tags" Target="../tags/tag3848.xml"/><Relationship Id="rId15" Type="http://schemas.openxmlformats.org/officeDocument/2006/relationships/tags" Target="../tags/tag3858.xml"/><Relationship Id="rId23" Type="http://schemas.openxmlformats.org/officeDocument/2006/relationships/tags" Target="../tags/tag3866.xml"/><Relationship Id="rId10" Type="http://schemas.openxmlformats.org/officeDocument/2006/relationships/tags" Target="../tags/tag3853.xml"/><Relationship Id="rId19" Type="http://schemas.openxmlformats.org/officeDocument/2006/relationships/tags" Target="../tags/tag3862.xml"/><Relationship Id="rId4" Type="http://schemas.openxmlformats.org/officeDocument/2006/relationships/tags" Target="../tags/tag3847.xml"/><Relationship Id="rId9" Type="http://schemas.openxmlformats.org/officeDocument/2006/relationships/tags" Target="../tags/tag3852.xml"/><Relationship Id="rId14" Type="http://schemas.openxmlformats.org/officeDocument/2006/relationships/tags" Target="../tags/tag3857.xml"/><Relationship Id="rId22" Type="http://schemas.openxmlformats.org/officeDocument/2006/relationships/tags" Target="../tags/tag3865.xml"/></Relationships>
</file>

<file path=ppt/slides/_rels/slide163.xml.rels><?xml version="1.0" encoding="UTF-8" standalone="yes"?>
<Relationships xmlns="http://schemas.openxmlformats.org/package/2006/relationships"><Relationship Id="rId8" Type="http://schemas.openxmlformats.org/officeDocument/2006/relationships/tags" Target="../tags/tag3876.xml"/><Relationship Id="rId13" Type="http://schemas.openxmlformats.org/officeDocument/2006/relationships/tags" Target="../tags/tag3881.xml"/><Relationship Id="rId18" Type="http://schemas.openxmlformats.org/officeDocument/2006/relationships/tags" Target="../tags/tag3886.xml"/><Relationship Id="rId26" Type="http://schemas.openxmlformats.org/officeDocument/2006/relationships/tags" Target="../tags/tag3894.xml"/><Relationship Id="rId3" Type="http://schemas.openxmlformats.org/officeDocument/2006/relationships/tags" Target="../tags/tag3871.xml"/><Relationship Id="rId21" Type="http://schemas.openxmlformats.org/officeDocument/2006/relationships/tags" Target="../tags/tag3889.xml"/><Relationship Id="rId7" Type="http://schemas.openxmlformats.org/officeDocument/2006/relationships/tags" Target="../tags/tag3875.xml"/><Relationship Id="rId12" Type="http://schemas.openxmlformats.org/officeDocument/2006/relationships/tags" Target="../tags/tag3880.xml"/><Relationship Id="rId17" Type="http://schemas.openxmlformats.org/officeDocument/2006/relationships/tags" Target="../tags/tag3885.xml"/><Relationship Id="rId25" Type="http://schemas.openxmlformats.org/officeDocument/2006/relationships/tags" Target="../tags/tag3893.xml"/><Relationship Id="rId2" Type="http://schemas.openxmlformats.org/officeDocument/2006/relationships/tags" Target="../tags/tag3870.xml"/><Relationship Id="rId16" Type="http://schemas.openxmlformats.org/officeDocument/2006/relationships/tags" Target="../tags/tag3884.xml"/><Relationship Id="rId20" Type="http://schemas.openxmlformats.org/officeDocument/2006/relationships/tags" Target="../tags/tag3888.xml"/><Relationship Id="rId29" Type="http://schemas.openxmlformats.org/officeDocument/2006/relationships/slideLayout" Target="../slideLayouts/slideLayout7.xml"/><Relationship Id="rId1" Type="http://schemas.openxmlformats.org/officeDocument/2006/relationships/tags" Target="../tags/tag3869.xml"/><Relationship Id="rId6" Type="http://schemas.openxmlformats.org/officeDocument/2006/relationships/tags" Target="../tags/tag3874.xml"/><Relationship Id="rId11" Type="http://schemas.openxmlformats.org/officeDocument/2006/relationships/tags" Target="../tags/tag3879.xml"/><Relationship Id="rId24" Type="http://schemas.openxmlformats.org/officeDocument/2006/relationships/tags" Target="../tags/tag3892.xml"/><Relationship Id="rId5" Type="http://schemas.openxmlformats.org/officeDocument/2006/relationships/tags" Target="../tags/tag3873.xml"/><Relationship Id="rId15" Type="http://schemas.openxmlformats.org/officeDocument/2006/relationships/tags" Target="../tags/tag3883.xml"/><Relationship Id="rId23" Type="http://schemas.openxmlformats.org/officeDocument/2006/relationships/tags" Target="../tags/tag3891.xml"/><Relationship Id="rId28" Type="http://schemas.openxmlformats.org/officeDocument/2006/relationships/tags" Target="../tags/tag3896.xml"/><Relationship Id="rId10" Type="http://schemas.openxmlformats.org/officeDocument/2006/relationships/tags" Target="../tags/tag3878.xml"/><Relationship Id="rId19" Type="http://schemas.openxmlformats.org/officeDocument/2006/relationships/tags" Target="../tags/tag3887.xml"/><Relationship Id="rId4" Type="http://schemas.openxmlformats.org/officeDocument/2006/relationships/tags" Target="../tags/tag3872.xml"/><Relationship Id="rId9" Type="http://schemas.openxmlformats.org/officeDocument/2006/relationships/tags" Target="../tags/tag3877.xml"/><Relationship Id="rId14" Type="http://schemas.openxmlformats.org/officeDocument/2006/relationships/tags" Target="../tags/tag3882.xml"/><Relationship Id="rId22" Type="http://schemas.openxmlformats.org/officeDocument/2006/relationships/tags" Target="../tags/tag3890.xml"/><Relationship Id="rId27" Type="http://schemas.openxmlformats.org/officeDocument/2006/relationships/tags" Target="../tags/tag3895.xml"/><Relationship Id="rId30" Type="http://schemas.openxmlformats.org/officeDocument/2006/relationships/notesSlide" Target="../notesSlides/notesSlide126.xml"/></Relationships>
</file>

<file path=ppt/slides/_rels/slide164.xml.rels><?xml version="1.0" encoding="UTF-8" standalone="yes"?>
<Relationships xmlns="http://schemas.openxmlformats.org/package/2006/relationships"><Relationship Id="rId8" Type="http://schemas.openxmlformats.org/officeDocument/2006/relationships/tags" Target="../tags/tag3904.xml"/><Relationship Id="rId13" Type="http://schemas.openxmlformats.org/officeDocument/2006/relationships/tags" Target="../tags/tag3909.xml"/><Relationship Id="rId18" Type="http://schemas.openxmlformats.org/officeDocument/2006/relationships/tags" Target="../tags/tag3914.xml"/><Relationship Id="rId26" Type="http://schemas.openxmlformats.org/officeDocument/2006/relationships/tags" Target="../tags/tag3922.xml"/><Relationship Id="rId3" Type="http://schemas.openxmlformats.org/officeDocument/2006/relationships/tags" Target="../tags/tag3899.xml"/><Relationship Id="rId21" Type="http://schemas.openxmlformats.org/officeDocument/2006/relationships/tags" Target="../tags/tag3917.xml"/><Relationship Id="rId7" Type="http://schemas.openxmlformats.org/officeDocument/2006/relationships/tags" Target="../tags/tag3903.xml"/><Relationship Id="rId12" Type="http://schemas.openxmlformats.org/officeDocument/2006/relationships/tags" Target="../tags/tag3908.xml"/><Relationship Id="rId17" Type="http://schemas.openxmlformats.org/officeDocument/2006/relationships/tags" Target="../tags/tag3913.xml"/><Relationship Id="rId25" Type="http://schemas.openxmlformats.org/officeDocument/2006/relationships/tags" Target="../tags/tag3921.xml"/><Relationship Id="rId2" Type="http://schemas.openxmlformats.org/officeDocument/2006/relationships/tags" Target="../tags/tag3898.xml"/><Relationship Id="rId16" Type="http://schemas.openxmlformats.org/officeDocument/2006/relationships/tags" Target="../tags/tag3912.xml"/><Relationship Id="rId20" Type="http://schemas.openxmlformats.org/officeDocument/2006/relationships/tags" Target="../tags/tag3916.xml"/><Relationship Id="rId29" Type="http://schemas.openxmlformats.org/officeDocument/2006/relationships/tags" Target="../tags/tag3925.xml"/><Relationship Id="rId1" Type="http://schemas.openxmlformats.org/officeDocument/2006/relationships/tags" Target="../tags/tag3897.xml"/><Relationship Id="rId6" Type="http://schemas.openxmlformats.org/officeDocument/2006/relationships/tags" Target="../tags/tag3902.xml"/><Relationship Id="rId11" Type="http://schemas.openxmlformats.org/officeDocument/2006/relationships/tags" Target="../tags/tag3907.xml"/><Relationship Id="rId24" Type="http://schemas.openxmlformats.org/officeDocument/2006/relationships/tags" Target="../tags/tag3920.xml"/><Relationship Id="rId32" Type="http://schemas.openxmlformats.org/officeDocument/2006/relationships/notesSlide" Target="../notesSlides/notesSlide127.xml"/><Relationship Id="rId5" Type="http://schemas.openxmlformats.org/officeDocument/2006/relationships/tags" Target="../tags/tag3901.xml"/><Relationship Id="rId15" Type="http://schemas.openxmlformats.org/officeDocument/2006/relationships/tags" Target="../tags/tag3911.xml"/><Relationship Id="rId23" Type="http://schemas.openxmlformats.org/officeDocument/2006/relationships/tags" Target="../tags/tag3919.xml"/><Relationship Id="rId28" Type="http://schemas.openxmlformats.org/officeDocument/2006/relationships/tags" Target="../tags/tag3924.xml"/><Relationship Id="rId10" Type="http://schemas.openxmlformats.org/officeDocument/2006/relationships/tags" Target="../tags/tag3906.xml"/><Relationship Id="rId19" Type="http://schemas.openxmlformats.org/officeDocument/2006/relationships/tags" Target="../tags/tag3915.xml"/><Relationship Id="rId31" Type="http://schemas.openxmlformats.org/officeDocument/2006/relationships/slideLayout" Target="../slideLayouts/slideLayout7.xml"/><Relationship Id="rId4" Type="http://schemas.openxmlformats.org/officeDocument/2006/relationships/tags" Target="../tags/tag3900.xml"/><Relationship Id="rId9" Type="http://schemas.openxmlformats.org/officeDocument/2006/relationships/tags" Target="../tags/tag3905.xml"/><Relationship Id="rId14" Type="http://schemas.openxmlformats.org/officeDocument/2006/relationships/tags" Target="../tags/tag3910.xml"/><Relationship Id="rId22" Type="http://schemas.openxmlformats.org/officeDocument/2006/relationships/tags" Target="../tags/tag3918.xml"/><Relationship Id="rId27" Type="http://schemas.openxmlformats.org/officeDocument/2006/relationships/tags" Target="../tags/tag3923.xml"/><Relationship Id="rId30" Type="http://schemas.openxmlformats.org/officeDocument/2006/relationships/tags" Target="../tags/tag3926.xml"/></Relationships>
</file>

<file path=ppt/slides/_rels/slide165.xml.rels><?xml version="1.0" encoding="UTF-8" standalone="yes"?>
<Relationships xmlns="http://schemas.openxmlformats.org/package/2006/relationships"><Relationship Id="rId13" Type="http://schemas.openxmlformats.org/officeDocument/2006/relationships/tags" Target="../tags/tag3939.xml"/><Relationship Id="rId18" Type="http://schemas.openxmlformats.org/officeDocument/2006/relationships/tags" Target="../tags/tag3944.xml"/><Relationship Id="rId26" Type="http://schemas.openxmlformats.org/officeDocument/2006/relationships/tags" Target="../tags/tag3952.xml"/><Relationship Id="rId39" Type="http://schemas.openxmlformats.org/officeDocument/2006/relationships/tags" Target="../tags/tag3965.xml"/><Relationship Id="rId21" Type="http://schemas.openxmlformats.org/officeDocument/2006/relationships/tags" Target="../tags/tag3947.xml"/><Relationship Id="rId34" Type="http://schemas.openxmlformats.org/officeDocument/2006/relationships/tags" Target="../tags/tag3960.xml"/><Relationship Id="rId42" Type="http://schemas.openxmlformats.org/officeDocument/2006/relationships/tags" Target="../tags/tag3968.xml"/><Relationship Id="rId47" Type="http://schemas.openxmlformats.org/officeDocument/2006/relationships/tags" Target="../tags/tag3973.xml"/><Relationship Id="rId50" Type="http://schemas.openxmlformats.org/officeDocument/2006/relationships/tags" Target="../tags/tag3976.xml"/><Relationship Id="rId55" Type="http://schemas.openxmlformats.org/officeDocument/2006/relationships/tags" Target="../tags/tag3981.xml"/><Relationship Id="rId7" Type="http://schemas.openxmlformats.org/officeDocument/2006/relationships/tags" Target="../tags/tag3933.xml"/><Relationship Id="rId12" Type="http://schemas.openxmlformats.org/officeDocument/2006/relationships/tags" Target="../tags/tag3938.xml"/><Relationship Id="rId17" Type="http://schemas.openxmlformats.org/officeDocument/2006/relationships/tags" Target="../tags/tag3943.xml"/><Relationship Id="rId25" Type="http://schemas.openxmlformats.org/officeDocument/2006/relationships/tags" Target="../tags/tag3951.xml"/><Relationship Id="rId33" Type="http://schemas.openxmlformats.org/officeDocument/2006/relationships/tags" Target="../tags/tag3959.xml"/><Relationship Id="rId38" Type="http://schemas.openxmlformats.org/officeDocument/2006/relationships/tags" Target="../tags/tag3964.xml"/><Relationship Id="rId46" Type="http://schemas.openxmlformats.org/officeDocument/2006/relationships/tags" Target="../tags/tag3972.xml"/><Relationship Id="rId59" Type="http://schemas.openxmlformats.org/officeDocument/2006/relationships/slideLayout" Target="../slideLayouts/slideLayout7.xml"/><Relationship Id="rId2" Type="http://schemas.openxmlformats.org/officeDocument/2006/relationships/tags" Target="../tags/tag3928.xml"/><Relationship Id="rId16" Type="http://schemas.openxmlformats.org/officeDocument/2006/relationships/tags" Target="../tags/tag3942.xml"/><Relationship Id="rId20" Type="http://schemas.openxmlformats.org/officeDocument/2006/relationships/tags" Target="../tags/tag3946.xml"/><Relationship Id="rId29" Type="http://schemas.openxmlformats.org/officeDocument/2006/relationships/tags" Target="../tags/tag3955.xml"/><Relationship Id="rId41" Type="http://schemas.openxmlformats.org/officeDocument/2006/relationships/tags" Target="../tags/tag3967.xml"/><Relationship Id="rId54" Type="http://schemas.openxmlformats.org/officeDocument/2006/relationships/tags" Target="../tags/tag3980.xml"/><Relationship Id="rId1" Type="http://schemas.openxmlformats.org/officeDocument/2006/relationships/tags" Target="../tags/tag3927.xml"/><Relationship Id="rId6" Type="http://schemas.openxmlformats.org/officeDocument/2006/relationships/tags" Target="../tags/tag3932.xml"/><Relationship Id="rId11" Type="http://schemas.openxmlformats.org/officeDocument/2006/relationships/tags" Target="../tags/tag3937.xml"/><Relationship Id="rId24" Type="http://schemas.openxmlformats.org/officeDocument/2006/relationships/tags" Target="../tags/tag3950.xml"/><Relationship Id="rId32" Type="http://schemas.openxmlformats.org/officeDocument/2006/relationships/tags" Target="../tags/tag3958.xml"/><Relationship Id="rId37" Type="http://schemas.openxmlformats.org/officeDocument/2006/relationships/tags" Target="../tags/tag3963.xml"/><Relationship Id="rId40" Type="http://schemas.openxmlformats.org/officeDocument/2006/relationships/tags" Target="../tags/tag3966.xml"/><Relationship Id="rId45" Type="http://schemas.openxmlformats.org/officeDocument/2006/relationships/tags" Target="../tags/tag3971.xml"/><Relationship Id="rId53" Type="http://schemas.openxmlformats.org/officeDocument/2006/relationships/tags" Target="../tags/tag3979.xml"/><Relationship Id="rId58" Type="http://schemas.openxmlformats.org/officeDocument/2006/relationships/tags" Target="../tags/tag3984.xml"/><Relationship Id="rId5" Type="http://schemas.openxmlformats.org/officeDocument/2006/relationships/tags" Target="../tags/tag3931.xml"/><Relationship Id="rId15" Type="http://schemas.openxmlformats.org/officeDocument/2006/relationships/tags" Target="../tags/tag3941.xml"/><Relationship Id="rId23" Type="http://schemas.openxmlformats.org/officeDocument/2006/relationships/tags" Target="../tags/tag3949.xml"/><Relationship Id="rId28" Type="http://schemas.openxmlformats.org/officeDocument/2006/relationships/tags" Target="../tags/tag3954.xml"/><Relationship Id="rId36" Type="http://schemas.openxmlformats.org/officeDocument/2006/relationships/tags" Target="../tags/tag3962.xml"/><Relationship Id="rId49" Type="http://schemas.openxmlformats.org/officeDocument/2006/relationships/tags" Target="../tags/tag3975.xml"/><Relationship Id="rId57" Type="http://schemas.openxmlformats.org/officeDocument/2006/relationships/tags" Target="../tags/tag3983.xml"/><Relationship Id="rId10" Type="http://schemas.openxmlformats.org/officeDocument/2006/relationships/tags" Target="../tags/tag3936.xml"/><Relationship Id="rId19" Type="http://schemas.openxmlformats.org/officeDocument/2006/relationships/tags" Target="../tags/tag3945.xml"/><Relationship Id="rId31" Type="http://schemas.openxmlformats.org/officeDocument/2006/relationships/tags" Target="../tags/tag3957.xml"/><Relationship Id="rId44" Type="http://schemas.openxmlformats.org/officeDocument/2006/relationships/tags" Target="../tags/tag3970.xml"/><Relationship Id="rId52" Type="http://schemas.openxmlformats.org/officeDocument/2006/relationships/tags" Target="../tags/tag3978.xml"/><Relationship Id="rId60" Type="http://schemas.openxmlformats.org/officeDocument/2006/relationships/notesSlide" Target="../notesSlides/notesSlide128.xml"/><Relationship Id="rId4" Type="http://schemas.openxmlformats.org/officeDocument/2006/relationships/tags" Target="../tags/tag3930.xml"/><Relationship Id="rId9" Type="http://schemas.openxmlformats.org/officeDocument/2006/relationships/tags" Target="../tags/tag3935.xml"/><Relationship Id="rId14" Type="http://schemas.openxmlformats.org/officeDocument/2006/relationships/tags" Target="../tags/tag3940.xml"/><Relationship Id="rId22" Type="http://schemas.openxmlformats.org/officeDocument/2006/relationships/tags" Target="../tags/tag3948.xml"/><Relationship Id="rId27" Type="http://schemas.openxmlformats.org/officeDocument/2006/relationships/tags" Target="../tags/tag3953.xml"/><Relationship Id="rId30" Type="http://schemas.openxmlformats.org/officeDocument/2006/relationships/tags" Target="../tags/tag3956.xml"/><Relationship Id="rId35" Type="http://schemas.openxmlformats.org/officeDocument/2006/relationships/tags" Target="../tags/tag3961.xml"/><Relationship Id="rId43" Type="http://schemas.openxmlformats.org/officeDocument/2006/relationships/tags" Target="../tags/tag3969.xml"/><Relationship Id="rId48" Type="http://schemas.openxmlformats.org/officeDocument/2006/relationships/tags" Target="../tags/tag3974.xml"/><Relationship Id="rId56" Type="http://schemas.openxmlformats.org/officeDocument/2006/relationships/tags" Target="../tags/tag3982.xml"/><Relationship Id="rId8" Type="http://schemas.openxmlformats.org/officeDocument/2006/relationships/tags" Target="../tags/tag3934.xml"/><Relationship Id="rId51" Type="http://schemas.openxmlformats.org/officeDocument/2006/relationships/tags" Target="../tags/tag3977.xml"/><Relationship Id="rId3" Type="http://schemas.openxmlformats.org/officeDocument/2006/relationships/tags" Target="../tags/tag3929.xml"/></Relationships>
</file>

<file path=ppt/slides/_rels/slide166.xml.rels><?xml version="1.0" encoding="UTF-8" standalone="yes"?>
<Relationships xmlns="http://schemas.openxmlformats.org/package/2006/relationships"><Relationship Id="rId8" Type="http://schemas.openxmlformats.org/officeDocument/2006/relationships/tags" Target="../tags/tag3992.xml"/><Relationship Id="rId13" Type="http://schemas.openxmlformats.org/officeDocument/2006/relationships/tags" Target="../tags/tag3997.xml"/><Relationship Id="rId18" Type="http://schemas.openxmlformats.org/officeDocument/2006/relationships/tags" Target="../tags/tag4002.xml"/><Relationship Id="rId3" Type="http://schemas.openxmlformats.org/officeDocument/2006/relationships/tags" Target="../tags/tag3987.xml"/><Relationship Id="rId7" Type="http://schemas.openxmlformats.org/officeDocument/2006/relationships/tags" Target="../tags/tag3991.xml"/><Relationship Id="rId12" Type="http://schemas.openxmlformats.org/officeDocument/2006/relationships/tags" Target="../tags/tag3996.xml"/><Relationship Id="rId17" Type="http://schemas.openxmlformats.org/officeDocument/2006/relationships/tags" Target="../tags/tag4001.xml"/><Relationship Id="rId2" Type="http://schemas.openxmlformats.org/officeDocument/2006/relationships/tags" Target="../tags/tag3986.xml"/><Relationship Id="rId16" Type="http://schemas.openxmlformats.org/officeDocument/2006/relationships/tags" Target="../tags/tag4000.xml"/><Relationship Id="rId20" Type="http://schemas.openxmlformats.org/officeDocument/2006/relationships/notesSlide" Target="../notesSlides/notesSlide129.xml"/><Relationship Id="rId1" Type="http://schemas.openxmlformats.org/officeDocument/2006/relationships/tags" Target="../tags/tag3985.xml"/><Relationship Id="rId6" Type="http://schemas.openxmlformats.org/officeDocument/2006/relationships/tags" Target="../tags/tag3990.xml"/><Relationship Id="rId11" Type="http://schemas.openxmlformats.org/officeDocument/2006/relationships/tags" Target="../tags/tag3995.xml"/><Relationship Id="rId5" Type="http://schemas.openxmlformats.org/officeDocument/2006/relationships/tags" Target="../tags/tag3989.xml"/><Relationship Id="rId15" Type="http://schemas.openxmlformats.org/officeDocument/2006/relationships/tags" Target="../tags/tag3999.xml"/><Relationship Id="rId10" Type="http://schemas.openxmlformats.org/officeDocument/2006/relationships/tags" Target="../tags/tag3994.xml"/><Relationship Id="rId19" Type="http://schemas.openxmlformats.org/officeDocument/2006/relationships/slideLayout" Target="../slideLayouts/slideLayout7.xml"/><Relationship Id="rId4" Type="http://schemas.openxmlformats.org/officeDocument/2006/relationships/tags" Target="../tags/tag3988.xml"/><Relationship Id="rId9" Type="http://schemas.openxmlformats.org/officeDocument/2006/relationships/tags" Target="../tags/tag3993.xml"/><Relationship Id="rId14" Type="http://schemas.openxmlformats.org/officeDocument/2006/relationships/tags" Target="../tags/tag3998.xml"/></Relationships>
</file>

<file path=ppt/slides/_rels/slide167.xml.rels><?xml version="1.0" encoding="UTF-8" standalone="yes"?>
<Relationships xmlns="http://schemas.openxmlformats.org/package/2006/relationships"><Relationship Id="rId8" Type="http://schemas.openxmlformats.org/officeDocument/2006/relationships/tags" Target="../tags/tag4010.xml"/><Relationship Id="rId13" Type="http://schemas.openxmlformats.org/officeDocument/2006/relationships/tags" Target="../tags/tag4015.xml"/><Relationship Id="rId18" Type="http://schemas.openxmlformats.org/officeDocument/2006/relationships/tags" Target="../tags/tag4020.xml"/><Relationship Id="rId26" Type="http://schemas.openxmlformats.org/officeDocument/2006/relationships/tags" Target="../tags/tag4028.xml"/><Relationship Id="rId3" Type="http://schemas.openxmlformats.org/officeDocument/2006/relationships/tags" Target="../tags/tag4005.xml"/><Relationship Id="rId21" Type="http://schemas.openxmlformats.org/officeDocument/2006/relationships/tags" Target="../tags/tag4023.xml"/><Relationship Id="rId7" Type="http://schemas.openxmlformats.org/officeDocument/2006/relationships/tags" Target="../tags/tag4009.xml"/><Relationship Id="rId12" Type="http://schemas.openxmlformats.org/officeDocument/2006/relationships/tags" Target="../tags/tag4014.xml"/><Relationship Id="rId17" Type="http://schemas.openxmlformats.org/officeDocument/2006/relationships/tags" Target="../tags/tag4019.xml"/><Relationship Id="rId25" Type="http://schemas.openxmlformats.org/officeDocument/2006/relationships/tags" Target="../tags/tag4027.xml"/><Relationship Id="rId2" Type="http://schemas.openxmlformats.org/officeDocument/2006/relationships/tags" Target="../tags/tag4004.xml"/><Relationship Id="rId16" Type="http://schemas.openxmlformats.org/officeDocument/2006/relationships/tags" Target="../tags/tag4018.xml"/><Relationship Id="rId20" Type="http://schemas.openxmlformats.org/officeDocument/2006/relationships/tags" Target="../tags/tag4022.xml"/><Relationship Id="rId1" Type="http://schemas.openxmlformats.org/officeDocument/2006/relationships/tags" Target="../tags/tag4003.xml"/><Relationship Id="rId6" Type="http://schemas.openxmlformats.org/officeDocument/2006/relationships/tags" Target="../tags/tag4008.xml"/><Relationship Id="rId11" Type="http://schemas.openxmlformats.org/officeDocument/2006/relationships/tags" Target="../tags/tag4013.xml"/><Relationship Id="rId24" Type="http://schemas.openxmlformats.org/officeDocument/2006/relationships/tags" Target="../tags/tag4026.xml"/><Relationship Id="rId5" Type="http://schemas.openxmlformats.org/officeDocument/2006/relationships/tags" Target="../tags/tag4007.xml"/><Relationship Id="rId15" Type="http://schemas.openxmlformats.org/officeDocument/2006/relationships/tags" Target="../tags/tag4017.xml"/><Relationship Id="rId23" Type="http://schemas.openxmlformats.org/officeDocument/2006/relationships/tags" Target="../tags/tag4025.xml"/><Relationship Id="rId28" Type="http://schemas.openxmlformats.org/officeDocument/2006/relationships/notesSlide" Target="../notesSlides/notesSlide130.xml"/><Relationship Id="rId10" Type="http://schemas.openxmlformats.org/officeDocument/2006/relationships/tags" Target="../tags/tag4012.xml"/><Relationship Id="rId19" Type="http://schemas.openxmlformats.org/officeDocument/2006/relationships/tags" Target="../tags/tag4021.xml"/><Relationship Id="rId4" Type="http://schemas.openxmlformats.org/officeDocument/2006/relationships/tags" Target="../tags/tag4006.xml"/><Relationship Id="rId9" Type="http://schemas.openxmlformats.org/officeDocument/2006/relationships/tags" Target="../tags/tag4011.xml"/><Relationship Id="rId14" Type="http://schemas.openxmlformats.org/officeDocument/2006/relationships/tags" Target="../tags/tag4016.xml"/><Relationship Id="rId22" Type="http://schemas.openxmlformats.org/officeDocument/2006/relationships/tags" Target="../tags/tag4024.xml"/><Relationship Id="rId27"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4029.xml"/></Relationships>
</file>

<file path=ppt/slides/_rels/slide169.xml.rels><?xml version="1.0" encoding="UTF-8" standalone="yes"?>
<Relationships xmlns="http://schemas.openxmlformats.org/package/2006/relationships"><Relationship Id="rId8" Type="http://schemas.openxmlformats.org/officeDocument/2006/relationships/notesSlide" Target="../notesSlides/notesSlide132.xml"/><Relationship Id="rId3" Type="http://schemas.openxmlformats.org/officeDocument/2006/relationships/tags" Target="../tags/tag4032.xml"/><Relationship Id="rId7" Type="http://schemas.openxmlformats.org/officeDocument/2006/relationships/slideLayout" Target="../slideLayouts/slideLayout7.xml"/><Relationship Id="rId2" Type="http://schemas.openxmlformats.org/officeDocument/2006/relationships/tags" Target="../tags/tag4031.xml"/><Relationship Id="rId1" Type="http://schemas.openxmlformats.org/officeDocument/2006/relationships/tags" Target="../tags/tag4030.xml"/><Relationship Id="rId6" Type="http://schemas.openxmlformats.org/officeDocument/2006/relationships/tags" Target="../tags/tag4035.xml"/><Relationship Id="rId5" Type="http://schemas.openxmlformats.org/officeDocument/2006/relationships/tags" Target="../tags/tag4034.xml"/><Relationship Id="rId4" Type="http://schemas.openxmlformats.org/officeDocument/2006/relationships/tags" Target="../tags/tag4033.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104.xml"/><Relationship Id="rId7" Type="http://schemas.openxmlformats.org/officeDocument/2006/relationships/slideLayout" Target="../slideLayouts/slideLayout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s>
</file>

<file path=ppt/slides/_rels/slide170.xml.rels><?xml version="1.0" encoding="UTF-8" standalone="yes"?>
<Relationships xmlns="http://schemas.openxmlformats.org/package/2006/relationships"><Relationship Id="rId8" Type="http://schemas.openxmlformats.org/officeDocument/2006/relationships/tags" Target="../tags/tag4043.xml"/><Relationship Id="rId13" Type="http://schemas.openxmlformats.org/officeDocument/2006/relationships/tags" Target="../tags/tag4048.xml"/><Relationship Id="rId18" Type="http://schemas.openxmlformats.org/officeDocument/2006/relationships/tags" Target="../tags/tag4053.xml"/><Relationship Id="rId26" Type="http://schemas.openxmlformats.org/officeDocument/2006/relationships/tags" Target="../tags/tag4061.xml"/><Relationship Id="rId3" Type="http://schemas.openxmlformats.org/officeDocument/2006/relationships/tags" Target="../tags/tag4038.xml"/><Relationship Id="rId21" Type="http://schemas.openxmlformats.org/officeDocument/2006/relationships/tags" Target="../tags/tag4056.xml"/><Relationship Id="rId7" Type="http://schemas.openxmlformats.org/officeDocument/2006/relationships/tags" Target="../tags/tag4042.xml"/><Relationship Id="rId12" Type="http://schemas.openxmlformats.org/officeDocument/2006/relationships/tags" Target="../tags/tag4047.xml"/><Relationship Id="rId17" Type="http://schemas.openxmlformats.org/officeDocument/2006/relationships/tags" Target="../tags/tag4052.xml"/><Relationship Id="rId25" Type="http://schemas.openxmlformats.org/officeDocument/2006/relationships/tags" Target="../tags/tag4060.xml"/><Relationship Id="rId2" Type="http://schemas.openxmlformats.org/officeDocument/2006/relationships/tags" Target="../tags/tag4037.xml"/><Relationship Id="rId16" Type="http://schemas.openxmlformats.org/officeDocument/2006/relationships/tags" Target="../tags/tag4051.xml"/><Relationship Id="rId20" Type="http://schemas.openxmlformats.org/officeDocument/2006/relationships/tags" Target="../tags/tag4055.xml"/><Relationship Id="rId1" Type="http://schemas.openxmlformats.org/officeDocument/2006/relationships/tags" Target="../tags/tag4036.xml"/><Relationship Id="rId6" Type="http://schemas.openxmlformats.org/officeDocument/2006/relationships/tags" Target="../tags/tag4041.xml"/><Relationship Id="rId11" Type="http://schemas.openxmlformats.org/officeDocument/2006/relationships/tags" Target="../tags/tag4046.xml"/><Relationship Id="rId24" Type="http://schemas.openxmlformats.org/officeDocument/2006/relationships/tags" Target="../tags/tag4059.xml"/><Relationship Id="rId5" Type="http://schemas.openxmlformats.org/officeDocument/2006/relationships/tags" Target="../tags/tag4040.xml"/><Relationship Id="rId15" Type="http://schemas.openxmlformats.org/officeDocument/2006/relationships/tags" Target="../tags/tag4050.xml"/><Relationship Id="rId23" Type="http://schemas.openxmlformats.org/officeDocument/2006/relationships/tags" Target="../tags/tag4058.xml"/><Relationship Id="rId28" Type="http://schemas.openxmlformats.org/officeDocument/2006/relationships/notesSlide" Target="../notesSlides/notesSlide133.xml"/><Relationship Id="rId10" Type="http://schemas.openxmlformats.org/officeDocument/2006/relationships/tags" Target="../tags/tag4045.xml"/><Relationship Id="rId19" Type="http://schemas.openxmlformats.org/officeDocument/2006/relationships/tags" Target="../tags/tag4054.xml"/><Relationship Id="rId4" Type="http://schemas.openxmlformats.org/officeDocument/2006/relationships/tags" Target="../tags/tag4039.xml"/><Relationship Id="rId9" Type="http://schemas.openxmlformats.org/officeDocument/2006/relationships/tags" Target="../tags/tag4044.xml"/><Relationship Id="rId14" Type="http://schemas.openxmlformats.org/officeDocument/2006/relationships/tags" Target="../tags/tag4049.xml"/><Relationship Id="rId22" Type="http://schemas.openxmlformats.org/officeDocument/2006/relationships/tags" Target="../tags/tag4057.xml"/><Relationship Id="rId27"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tags" Target="../tags/tag4064.xml"/><Relationship Id="rId2" Type="http://schemas.openxmlformats.org/officeDocument/2006/relationships/tags" Target="../tags/tag4063.xml"/><Relationship Id="rId1" Type="http://schemas.openxmlformats.org/officeDocument/2006/relationships/tags" Target="../tags/tag4062.xml"/><Relationship Id="rId6" Type="http://schemas.openxmlformats.org/officeDocument/2006/relationships/notesSlide" Target="../notesSlides/notesSlide134.xml"/><Relationship Id="rId5" Type="http://schemas.openxmlformats.org/officeDocument/2006/relationships/slideLayout" Target="../slideLayouts/slideLayout7.xml"/><Relationship Id="rId4" Type="http://schemas.openxmlformats.org/officeDocument/2006/relationships/tags" Target="../tags/tag4065.xml"/></Relationships>
</file>

<file path=ppt/slides/_rels/slide172.xml.rels><?xml version="1.0" encoding="UTF-8" standalone="yes"?>
<Relationships xmlns="http://schemas.openxmlformats.org/package/2006/relationships"><Relationship Id="rId3" Type="http://schemas.openxmlformats.org/officeDocument/2006/relationships/tags" Target="../tags/tag4068.xml"/><Relationship Id="rId7" Type="http://schemas.openxmlformats.org/officeDocument/2006/relationships/notesSlide" Target="../notesSlides/notesSlide135.xml"/><Relationship Id="rId2" Type="http://schemas.openxmlformats.org/officeDocument/2006/relationships/tags" Target="../tags/tag4067.xml"/><Relationship Id="rId1" Type="http://schemas.openxmlformats.org/officeDocument/2006/relationships/tags" Target="../tags/tag4066.xml"/><Relationship Id="rId6" Type="http://schemas.openxmlformats.org/officeDocument/2006/relationships/slideLayout" Target="../slideLayouts/slideLayout7.xml"/><Relationship Id="rId5" Type="http://schemas.openxmlformats.org/officeDocument/2006/relationships/tags" Target="../tags/tag4070.xml"/><Relationship Id="rId4" Type="http://schemas.openxmlformats.org/officeDocument/2006/relationships/tags" Target="../tags/tag4069.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ags" Target="../tags/tag4071.xml"/></Relationships>
</file>

<file path=ppt/slides/_rels/slide174.xml.rels><?xml version="1.0" encoding="UTF-8" standalone="yes"?>
<Relationships xmlns="http://schemas.openxmlformats.org/package/2006/relationships"><Relationship Id="rId8" Type="http://schemas.openxmlformats.org/officeDocument/2006/relationships/tags" Target="../tags/tag4079.xml"/><Relationship Id="rId13" Type="http://schemas.openxmlformats.org/officeDocument/2006/relationships/tags" Target="../tags/tag4084.xml"/><Relationship Id="rId18" Type="http://schemas.openxmlformats.org/officeDocument/2006/relationships/tags" Target="../tags/tag4089.xml"/><Relationship Id="rId26" Type="http://schemas.openxmlformats.org/officeDocument/2006/relationships/tags" Target="../tags/tag4097.xml"/><Relationship Id="rId3" Type="http://schemas.openxmlformats.org/officeDocument/2006/relationships/tags" Target="../tags/tag4074.xml"/><Relationship Id="rId21" Type="http://schemas.openxmlformats.org/officeDocument/2006/relationships/tags" Target="../tags/tag4092.xml"/><Relationship Id="rId34" Type="http://schemas.openxmlformats.org/officeDocument/2006/relationships/tags" Target="../tags/tag4105.xml"/><Relationship Id="rId7" Type="http://schemas.openxmlformats.org/officeDocument/2006/relationships/tags" Target="../tags/tag4078.xml"/><Relationship Id="rId12" Type="http://schemas.openxmlformats.org/officeDocument/2006/relationships/tags" Target="../tags/tag4083.xml"/><Relationship Id="rId17" Type="http://schemas.openxmlformats.org/officeDocument/2006/relationships/tags" Target="../tags/tag4088.xml"/><Relationship Id="rId25" Type="http://schemas.openxmlformats.org/officeDocument/2006/relationships/tags" Target="../tags/tag4096.xml"/><Relationship Id="rId33" Type="http://schemas.openxmlformats.org/officeDocument/2006/relationships/tags" Target="../tags/tag4104.xml"/><Relationship Id="rId38" Type="http://schemas.openxmlformats.org/officeDocument/2006/relationships/notesSlide" Target="../notesSlides/notesSlide137.xml"/><Relationship Id="rId2" Type="http://schemas.openxmlformats.org/officeDocument/2006/relationships/tags" Target="../tags/tag4073.xml"/><Relationship Id="rId16" Type="http://schemas.openxmlformats.org/officeDocument/2006/relationships/tags" Target="../tags/tag4087.xml"/><Relationship Id="rId20" Type="http://schemas.openxmlformats.org/officeDocument/2006/relationships/tags" Target="../tags/tag4091.xml"/><Relationship Id="rId29" Type="http://schemas.openxmlformats.org/officeDocument/2006/relationships/tags" Target="../tags/tag4100.xml"/><Relationship Id="rId1" Type="http://schemas.openxmlformats.org/officeDocument/2006/relationships/tags" Target="../tags/tag4072.xml"/><Relationship Id="rId6" Type="http://schemas.openxmlformats.org/officeDocument/2006/relationships/tags" Target="../tags/tag4077.xml"/><Relationship Id="rId11" Type="http://schemas.openxmlformats.org/officeDocument/2006/relationships/tags" Target="../tags/tag4082.xml"/><Relationship Id="rId24" Type="http://schemas.openxmlformats.org/officeDocument/2006/relationships/tags" Target="../tags/tag4095.xml"/><Relationship Id="rId32" Type="http://schemas.openxmlformats.org/officeDocument/2006/relationships/tags" Target="../tags/tag4103.xml"/><Relationship Id="rId37" Type="http://schemas.openxmlformats.org/officeDocument/2006/relationships/slideLayout" Target="../slideLayouts/slideLayout7.xml"/><Relationship Id="rId5" Type="http://schemas.openxmlformats.org/officeDocument/2006/relationships/tags" Target="../tags/tag4076.xml"/><Relationship Id="rId15" Type="http://schemas.openxmlformats.org/officeDocument/2006/relationships/tags" Target="../tags/tag4086.xml"/><Relationship Id="rId23" Type="http://schemas.openxmlformats.org/officeDocument/2006/relationships/tags" Target="../tags/tag4094.xml"/><Relationship Id="rId28" Type="http://schemas.openxmlformats.org/officeDocument/2006/relationships/tags" Target="../tags/tag4099.xml"/><Relationship Id="rId36" Type="http://schemas.openxmlformats.org/officeDocument/2006/relationships/tags" Target="../tags/tag4107.xml"/><Relationship Id="rId10" Type="http://schemas.openxmlformats.org/officeDocument/2006/relationships/tags" Target="../tags/tag4081.xml"/><Relationship Id="rId19" Type="http://schemas.openxmlformats.org/officeDocument/2006/relationships/tags" Target="../tags/tag4090.xml"/><Relationship Id="rId31" Type="http://schemas.openxmlformats.org/officeDocument/2006/relationships/tags" Target="../tags/tag4102.xml"/><Relationship Id="rId4" Type="http://schemas.openxmlformats.org/officeDocument/2006/relationships/tags" Target="../tags/tag4075.xml"/><Relationship Id="rId9" Type="http://schemas.openxmlformats.org/officeDocument/2006/relationships/tags" Target="../tags/tag4080.xml"/><Relationship Id="rId14" Type="http://schemas.openxmlformats.org/officeDocument/2006/relationships/tags" Target="../tags/tag4085.xml"/><Relationship Id="rId22" Type="http://schemas.openxmlformats.org/officeDocument/2006/relationships/tags" Target="../tags/tag4093.xml"/><Relationship Id="rId27" Type="http://schemas.openxmlformats.org/officeDocument/2006/relationships/tags" Target="../tags/tag4098.xml"/><Relationship Id="rId30" Type="http://schemas.openxmlformats.org/officeDocument/2006/relationships/tags" Target="../tags/tag4101.xml"/><Relationship Id="rId35" Type="http://schemas.openxmlformats.org/officeDocument/2006/relationships/tags" Target="../tags/tag4106.xml"/></Relationships>
</file>

<file path=ppt/slides/_rels/slide175.xml.rels><?xml version="1.0" encoding="UTF-8" standalone="yes"?>
<Relationships xmlns="http://schemas.openxmlformats.org/package/2006/relationships"><Relationship Id="rId8" Type="http://schemas.openxmlformats.org/officeDocument/2006/relationships/tags" Target="../tags/tag4115.xml"/><Relationship Id="rId13" Type="http://schemas.openxmlformats.org/officeDocument/2006/relationships/image" Target="../media/image84.png"/><Relationship Id="rId3" Type="http://schemas.openxmlformats.org/officeDocument/2006/relationships/tags" Target="../tags/tag4110.xml"/><Relationship Id="rId7" Type="http://schemas.openxmlformats.org/officeDocument/2006/relationships/tags" Target="../tags/tag4114.xml"/><Relationship Id="rId12" Type="http://schemas.openxmlformats.org/officeDocument/2006/relationships/notesSlide" Target="../notesSlides/notesSlide138.xml"/><Relationship Id="rId2" Type="http://schemas.openxmlformats.org/officeDocument/2006/relationships/tags" Target="../tags/tag4109.xml"/><Relationship Id="rId1" Type="http://schemas.openxmlformats.org/officeDocument/2006/relationships/tags" Target="../tags/tag4108.xml"/><Relationship Id="rId6" Type="http://schemas.openxmlformats.org/officeDocument/2006/relationships/tags" Target="../tags/tag4113.xml"/><Relationship Id="rId11" Type="http://schemas.openxmlformats.org/officeDocument/2006/relationships/slideLayout" Target="../slideLayouts/slideLayout18.xml"/><Relationship Id="rId5" Type="http://schemas.openxmlformats.org/officeDocument/2006/relationships/tags" Target="../tags/tag4112.xml"/><Relationship Id="rId10" Type="http://schemas.openxmlformats.org/officeDocument/2006/relationships/tags" Target="../tags/tag4117.xml"/><Relationship Id="rId4" Type="http://schemas.openxmlformats.org/officeDocument/2006/relationships/tags" Target="../tags/tag4111.xml"/><Relationship Id="rId9" Type="http://schemas.openxmlformats.org/officeDocument/2006/relationships/tags" Target="../tags/tag4116.xml"/><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tags" Target="../tags/tag120.xml"/><Relationship Id="rId18" Type="http://schemas.openxmlformats.org/officeDocument/2006/relationships/image" Target="../media/image13.png"/><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tags" Target="../tags/tag119.xml"/><Relationship Id="rId17" Type="http://schemas.openxmlformats.org/officeDocument/2006/relationships/slideLayout" Target="../slideLayouts/slideLayout7.xml"/><Relationship Id="rId2" Type="http://schemas.openxmlformats.org/officeDocument/2006/relationships/tags" Target="../tags/tag109.xml"/><Relationship Id="rId16" Type="http://schemas.openxmlformats.org/officeDocument/2006/relationships/tags" Target="../tags/tag123.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5" Type="http://schemas.openxmlformats.org/officeDocument/2006/relationships/tags" Target="../tags/tag122.xml"/><Relationship Id="rId10" Type="http://schemas.openxmlformats.org/officeDocument/2006/relationships/tags" Target="../tags/tag117.xml"/><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tags" Target="../tags/tag1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slideLayout" Target="../slideLayouts/slideLayout7.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 Type="http://schemas.openxmlformats.org/officeDocument/2006/relationships/tags" Target="../tags/tag26.xml"/><Relationship Id="rId16" Type="http://schemas.openxmlformats.org/officeDocument/2006/relationships/tags" Target="../tags/tag40.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10" Type="http://schemas.openxmlformats.org/officeDocument/2006/relationships/tags" Target="../tags/tag34.xml"/><Relationship Id="rId19" Type="http://schemas.openxmlformats.org/officeDocument/2006/relationships/notesSlide" Target="../notesSlides/notesSlide2.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s>
</file>

<file path=ppt/slides/_rels/slide20.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31.xml"/><Relationship Id="rId7"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s>
</file>

<file path=ppt/slides/_rels/slide22.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tags" Target="../tags/tag152.xml"/><Relationship Id="rId3" Type="http://schemas.openxmlformats.org/officeDocument/2006/relationships/tags" Target="../tags/tag137.xml"/><Relationship Id="rId21" Type="http://schemas.openxmlformats.org/officeDocument/2006/relationships/slideLayout" Target="../slideLayouts/slideLayout7.xml"/><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tags" Target="../tags/tag151.xml"/><Relationship Id="rId2" Type="http://schemas.openxmlformats.org/officeDocument/2006/relationships/tags" Target="../tags/tag136.xml"/><Relationship Id="rId16" Type="http://schemas.openxmlformats.org/officeDocument/2006/relationships/tags" Target="../tags/tag150.xml"/><Relationship Id="rId20" Type="http://schemas.openxmlformats.org/officeDocument/2006/relationships/tags" Target="../tags/tag154.xm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5" Type="http://schemas.openxmlformats.org/officeDocument/2006/relationships/tags" Target="../tags/tag139.xml"/><Relationship Id="rId15" Type="http://schemas.openxmlformats.org/officeDocument/2006/relationships/tags" Target="../tags/tag149.xml"/><Relationship Id="rId10" Type="http://schemas.openxmlformats.org/officeDocument/2006/relationships/tags" Target="../tags/tag144.xml"/><Relationship Id="rId19" Type="http://schemas.openxmlformats.org/officeDocument/2006/relationships/tags" Target="../tags/tag153.xm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 Id="rId22"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7.xml"/><Relationship Id="rId7" Type="http://schemas.openxmlformats.org/officeDocument/2006/relationships/tags" Target="../tags/tag161.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10" Type="http://schemas.openxmlformats.org/officeDocument/2006/relationships/image" Target="../media/image17.png"/><Relationship Id="rId4" Type="http://schemas.openxmlformats.org/officeDocument/2006/relationships/tags" Target="../tags/tag158.xml"/><Relationship Id="rId9"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tags" Target="../tags/tag180.xml"/><Relationship Id="rId26" Type="http://schemas.openxmlformats.org/officeDocument/2006/relationships/tags" Target="../tags/tag188.xml"/><Relationship Id="rId3" Type="http://schemas.openxmlformats.org/officeDocument/2006/relationships/tags" Target="../tags/tag165.xml"/><Relationship Id="rId21" Type="http://schemas.openxmlformats.org/officeDocument/2006/relationships/tags" Target="../tags/tag183.xml"/><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tags" Target="../tags/tag179.xml"/><Relationship Id="rId25" Type="http://schemas.openxmlformats.org/officeDocument/2006/relationships/tags" Target="../tags/tag187.xml"/><Relationship Id="rId2" Type="http://schemas.openxmlformats.org/officeDocument/2006/relationships/tags" Target="../tags/tag164.xml"/><Relationship Id="rId16" Type="http://schemas.openxmlformats.org/officeDocument/2006/relationships/tags" Target="../tags/tag178.xml"/><Relationship Id="rId20" Type="http://schemas.openxmlformats.org/officeDocument/2006/relationships/tags" Target="../tags/tag182.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24" Type="http://schemas.openxmlformats.org/officeDocument/2006/relationships/tags" Target="../tags/tag186.xml"/><Relationship Id="rId5" Type="http://schemas.openxmlformats.org/officeDocument/2006/relationships/tags" Target="../tags/tag167.xml"/><Relationship Id="rId15" Type="http://schemas.openxmlformats.org/officeDocument/2006/relationships/tags" Target="../tags/tag177.xml"/><Relationship Id="rId23" Type="http://schemas.openxmlformats.org/officeDocument/2006/relationships/tags" Target="../tags/tag185.xml"/><Relationship Id="rId28" Type="http://schemas.openxmlformats.org/officeDocument/2006/relationships/image" Target="../media/image17.png"/><Relationship Id="rId10" Type="http://schemas.openxmlformats.org/officeDocument/2006/relationships/tags" Target="../tags/tag172.xml"/><Relationship Id="rId19" Type="http://schemas.openxmlformats.org/officeDocument/2006/relationships/tags" Target="../tags/tag181.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 Id="rId22" Type="http://schemas.openxmlformats.org/officeDocument/2006/relationships/tags" Target="../tags/tag184.xml"/><Relationship Id="rId27"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tags" Target="../tags/tag196.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5" Type="http://schemas.openxmlformats.org/officeDocument/2006/relationships/tags" Target="../tags/tag193.xml"/><Relationship Id="rId10" Type="http://schemas.openxmlformats.org/officeDocument/2006/relationships/image" Target="../media/image18.png"/><Relationship Id="rId4" Type="http://schemas.openxmlformats.org/officeDocument/2006/relationships/tags" Target="../tags/tag192.xml"/><Relationship Id="rId9"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tags" Target="../tags/tag202.xml"/><Relationship Id="rId7" Type="http://schemas.openxmlformats.org/officeDocument/2006/relationships/slideLayout" Target="../slideLayouts/slideLayout7.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s>
</file>

<file path=ppt/slides/_rels/slide28.xml.rels><?xml version="1.0" encoding="UTF-8" standalone="yes"?>
<Relationships xmlns="http://schemas.openxmlformats.org/package/2006/relationships"><Relationship Id="rId3" Type="http://schemas.openxmlformats.org/officeDocument/2006/relationships/tags" Target="../tags/tag208.xml"/><Relationship Id="rId7" Type="http://schemas.openxmlformats.org/officeDocument/2006/relationships/slideLayout" Target="../slideLayouts/slideLayout7.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s>
</file>

<file path=ppt/slides/_rels/slide29.xml.rels><?xml version="1.0" encoding="UTF-8" standalone="yes"?>
<Relationships xmlns="http://schemas.openxmlformats.org/package/2006/relationships"><Relationship Id="rId8" Type="http://schemas.openxmlformats.org/officeDocument/2006/relationships/tags" Target="../tags/tag219.xml"/><Relationship Id="rId3" Type="http://schemas.openxmlformats.org/officeDocument/2006/relationships/tags" Target="../tags/tag214.xml"/><Relationship Id="rId7" Type="http://schemas.openxmlformats.org/officeDocument/2006/relationships/tags" Target="../tags/tag218.xml"/><Relationship Id="rId12" Type="http://schemas.openxmlformats.org/officeDocument/2006/relationships/slideLayout" Target="../slideLayouts/slideLayout7.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tags" Target="../tags/tag222.xml"/><Relationship Id="rId5" Type="http://schemas.openxmlformats.org/officeDocument/2006/relationships/tags" Target="../tags/tag216.xml"/><Relationship Id="rId10" Type="http://schemas.openxmlformats.org/officeDocument/2006/relationships/tags" Target="../tags/tag221.xml"/><Relationship Id="rId4" Type="http://schemas.openxmlformats.org/officeDocument/2006/relationships/tags" Target="../tags/tag215.xml"/><Relationship Id="rId9" Type="http://schemas.openxmlformats.org/officeDocument/2006/relationships/tags" Target="../tags/tag2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slideLayout" Target="../slideLayouts/slideLayout7.xml"/><Relationship Id="rId4" Type="http://schemas.openxmlformats.org/officeDocument/2006/relationships/tags" Target="../tags/tag226.xml"/></Relationships>
</file>

<file path=ppt/slides/_rels/slide31.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image" Target="../media/image20.png"/><Relationship Id="rId3" Type="http://schemas.openxmlformats.org/officeDocument/2006/relationships/tags" Target="../tags/tag229.xml"/><Relationship Id="rId21" Type="http://schemas.openxmlformats.org/officeDocument/2006/relationships/image" Target="../media/image23.png"/><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image" Target="../media/image19.png"/><Relationship Id="rId2" Type="http://schemas.openxmlformats.org/officeDocument/2006/relationships/tags" Target="../tags/tag228.xml"/><Relationship Id="rId16" Type="http://schemas.openxmlformats.org/officeDocument/2006/relationships/slideLayout" Target="../slideLayouts/slideLayout2.xml"/><Relationship Id="rId20" Type="http://schemas.openxmlformats.org/officeDocument/2006/relationships/image" Target="../media/image22.png"/><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5" Type="http://schemas.openxmlformats.org/officeDocument/2006/relationships/tags" Target="../tags/tag231.xml"/><Relationship Id="rId15" Type="http://schemas.openxmlformats.org/officeDocument/2006/relationships/tags" Target="../tags/tag241.xml"/><Relationship Id="rId10" Type="http://schemas.openxmlformats.org/officeDocument/2006/relationships/tags" Target="../tags/tag236.xml"/><Relationship Id="rId19" Type="http://schemas.openxmlformats.org/officeDocument/2006/relationships/image" Target="../media/image21.png"/><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 Id="rId22"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tags" Target="../tags/tag24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46.xml"/><Relationship Id="rId7" Type="http://schemas.openxmlformats.org/officeDocument/2006/relationships/tags" Target="../tags/tag250.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image" Target="../media/image14.png"/><Relationship Id="rId5" Type="http://schemas.openxmlformats.org/officeDocument/2006/relationships/tags" Target="../tags/tag248.xml"/><Relationship Id="rId10" Type="http://schemas.openxmlformats.org/officeDocument/2006/relationships/image" Target="../media/image26.png"/><Relationship Id="rId4" Type="http://schemas.openxmlformats.org/officeDocument/2006/relationships/tags" Target="../tags/tag247.xml"/><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53.xml"/><Relationship Id="rId7" Type="http://schemas.openxmlformats.org/officeDocument/2006/relationships/tags" Target="../tags/tag257.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image" Target="../media/image14.png"/><Relationship Id="rId5" Type="http://schemas.openxmlformats.org/officeDocument/2006/relationships/tags" Target="../tags/tag255.xml"/><Relationship Id="rId10" Type="http://schemas.openxmlformats.org/officeDocument/2006/relationships/image" Target="../media/image26.png"/><Relationship Id="rId4" Type="http://schemas.openxmlformats.org/officeDocument/2006/relationships/tags" Target="../tags/tag254.xml"/><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260.xml"/><Relationship Id="rId7" Type="http://schemas.openxmlformats.org/officeDocument/2006/relationships/slideLayout" Target="../slideLayouts/slideLayout7.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5" Type="http://schemas.openxmlformats.org/officeDocument/2006/relationships/tags" Target="../tags/tag262.xml"/><Relationship Id="rId10" Type="http://schemas.openxmlformats.org/officeDocument/2006/relationships/image" Target="../media/image28.png"/><Relationship Id="rId4" Type="http://schemas.openxmlformats.org/officeDocument/2006/relationships/tags" Target="../tags/tag261.xml"/><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tags" Target="../tags/tag279.xml"/><Relationship Id="rId18" Type="http://schemas.openxmlformats.org/officeDocument/2006/relationships/tags" Target="../tags/tag284.xml"/><Relationship Id="rId26" Type="http://schemas.openxmlformats.org/officeDocument/2006/relationships/tags" Target="../tags/tag292.xml"/><Relationship Id="rId39" Type="http://schemas.openxmlformats.org/officeDocument/2006/relationships/tags" Target="../tags/tag305.xml"/><Relationship Id="rId3" Type="http://schemas.openxmlformats.org/officeDocument/2006/relationships/tags" Target="../tags/tag269.xml"/><Relationship Id="rId21" Type="http://schemas.openxmlformats.org/officeDocument/2006/relationships/tags" Target="../tags/tag287.xml"/><Relationship Id="rId34" Type="http://schemas.openxmlformats.org/officeDocument/2006/relationships/tags" Target="../tags/tag300.xml"/><Relationship Id="rId7" Type="http://schemas.openxmlformats.org/officeDocument/2006/relationships/tags" Target="../tags/tag273.xml"/><Relationship Id="rId12" Type="http://schemas.openxmlformats.org/officeDocument/2006/relationships/tags" Target="../tags/tag278.xml"/><Relationship Id="rId17" Type="http://schemas.openxmlformats.org/officeDocument/2006/relationships/tags" Target="../tags/tag283.xml"/><Relationship Id="rId25" Type="http://schemas.openxmlformats.org/officeDocument/2006/relationships/tags" Target="../tags/tag291.xml"/><Relationship Id="rId33" Type="http://schemas.openxmlformats.org/officeDocument/2006/relationships/tags" Target="../tags/tag299.xml"/><Relationship Id="rId38" Type="http://schemas.openxmlformats.org/officeDocument/2006/relationships/tags" Target="../tags/tag304.xml"/><Relationship Id="rId2" Type="http://schemas.openxmlformats.org/officeDocument/2006/relationships/tags" Target="../tags/tag268.xml"/><Relationship Id="rId16" Type="http://schemas.openxmlformats.org/officeDocument/2006/relationships/tags" Target="../tags/tag282.xml"/><Relationship Id="rId20" Type="http://schemas.openxmlformats.org/officeDocument/2006/relationships/tags" Target="../tags/tag286.xml"/><Relationship Id="rId29" Type="http://schemas.openxmlformats.org/officeDocument/2006/relationships/tags" Target="../tags/tag295.xml"/><Relationship Id="rId41" Type="http://schemas.openxmlformats.org/officeDocument/2006/relationships/notesSlide" Target="../notesSlides/notesSlide19.xml"/><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tags" Target="../tags/tag277.xml"/><Relationship Id="rId24" Type="http://schemas.openxmlformats.org/officeDocument/2006/relationships/tags" Target="../tags/tag290.xml"/><Relationship Id="rId32" Type="http://schemas.openxmlformats.org/officeDocument/2006/relationships/tags" Target="../tags/tag298.xml"/><Relationship Id="rId37" Type="http://schemas.openxmlformats.org/officeDocument/2006/relationships/tags" Target="../tags/tag303.xml"/><Relationship Id="rId40" Type="http://schemas.openxmlformats.org/officeDocument/2006/relationships/slideLayout" Target="../slideLayouts/slideLayout7.xml"/><Relationship Id="rId5" Type="http://schemas.openxmlformats.org/officeDocument/2006/relationships/tags" Target="../tags/tag271.xml"/><Relationship Id="rId15" Type="http://schemas.openxmlformats.org/officeDocument/2006/relationships/tags" Target="../tags/tag281.xml"/><Relationship Id="rId23" Type="http://schemas.openxmlformats.org/officeDocument/2006/relationships/tags" Target="../tags/tag289.xml"/><Relationship Id="rId28" Type="http://schemas.openxmlformats.org/officeDocument/2006/relationships/tags" Target="../tags/tag294.xml"/><Relationship Id="rId36" Type="http://schemas.openxmlformats.org/officeDocument/2006/relationships/tags" Target="../tags/tag302.xml"/><Relationship Id="rId10" Type="http://schemas.openxmlformats.org/officeDocument/2006/relationships/tags" Target="../tags/tag276.xml"/><Relationship Id="rId19" Type="http://schemas.openxmlformats.org/officeDocument/2006/relationships/tags" Target="../tags/tag285.xml"/><Relationship Id="rId31" Type="http://schemas.openxmlformats.org/officeDocument/2006/relationships/tags" Target="../tags/tag297.xml"/><Relationship Id="rId4" Type="http://schemas.openxmlformats.org/officeDocument/2006/relationships/tags" Target="../tags/tag270.xml"/><Relationship Id="rId9" Type="http://schemas.openxmlformats.org/officeDocument/2006/relationships/tags" Target="../tags/tag275.xml"/><Relationship Id="rId14" Type="http://schemas.openxmlformats.org/officeDocument/2006/relationships/tags" Target="../tags/tag280.xml"/><Relationship Id="rId22" Type="http://schemas.openxmlformats.org/officeDocument/2006/relationships/tags" Target="../tags/tag288.xml"/><Relationship Id="rId27" Type="http://schemas.openxmlformats.org/officeDocument/2006/relationships/tags" Target="../tags/tag293.xml"/><Relationship Id="rId30" Type="http://schemas.openxmlformats.org/officeDocument/2006/relationships/tags" Target="../tags/tag296.xml"/><Relationship Id="rId35" Type="http://schemas.openxmlformats.org/officeDocument/2006/relationships/tags" Target="../tags/tag301.xml"/></Relationships>
</file>

<file path=ppt/slides/_rels/slide38.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tags" Target="../tags/tag318.xml"/><Relationship Id="rId18" Type="http://schemas.openxmlformats.org/officeDocument/2006/relationships/tags" Target="../tags/tag323.xml"/><Relationship Id="rId26" Type="http://schemas.openxmlformats.org/officeDocument/2006/relationships/tags" Target="../tags/tag331.xml"/><Relationship Id="rId39" Type="http://schemas.openxmlformats.org/officeDocument/2006/relationships/tags" Target="../tags/tag344.xml"/><Relationship Id="rId3" Type="http://schemas.openxmlformats.org/officeDocument/2006/relationships/tags" Target="../tags/tag308.xml"/><Relationship Id="rId21" Type="http://schemas.openxmlformats.org/officeDocument/2006/relationships/tags" Target="../tags/tag326.xml"/><Relationship Id="rId34" Type="http://schemas.openxmlformats.org/officeDocument/2006/relationships/tags" Target="../tags/tag339.xml"/><Relationship Id="rId42" Type="http://schemas.openxmlformats.org/officeDocument/2006/relationships/notesSlide" Target="../notesSlides/notesSlide20.xml"/><Relationship Id="rId7" Type="http://schemas.openxmlformats.org/officeDocument/2006/relationships/tags" Target="../tags/tag312.xml"/><Relationship Id="rId12" Type="http://schemas.openxmlformats.org/officeDocument/2006/relationships/tags" Target="../tags/tag317.xml"/><Relationship Id="rId17" Type="http://schemas.openxmlformats.org/officeDocument/2006/relationships/tags" Target="../tags/tag322.xml"/><Relationship Id="rId25" Type="http://schemas.openxmlformats.org/officeDocument/2006/relationships/tags" Target="../tags/tag330.xml"/><Relationship Id="rId33" Type="http://schemas.openxmlformats.org/officeDocument/2006/relationships/tags" Target="../tags/tag338.xml"/><Relationship Id="rId38" Type="http://schemas.openxmlformats.org/officeDocument/2006/relationships/tags" Target="../tags/tag343.xml"/><Relationship Id="rId2" Type="http://schemas.openxmlformats.org/officeDocument/2006/relationships/tags" Target="../tags/tag307.xml"/><Relationship Id="rId16" Type="http://schemas.openxmlformats.org/officeDocument/2006/relationships/tags" Target="../tags/tag321.xml"/><Relationship Id="rId20" Type="http://schemas.openxmlformats.org/officeDocument/2006/relationships/tags" Target="../tags/tag325.xml"/><Relationship Id="rId29" Type="http://schemas.openxmlformats.org/officeDocument/2006/relationships/tags" Target="../tags/tag334.xml"/><Relationship Id="rId41" Type="http://schemas.openxmlformats.org/officeDocument/2006/relationships/slideLayout" Target="../slideLayouts/slideLayout7.xml"/><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tags" Target="../tags/tag316.xml"/><Relationship Id="rId24" Type="http://schemas.openxmlformats.org/officeDocument/2006/relationships/tags" Target="../tags/tag329.xml"/><Relationship Id="rId32" Type="http://schemas.openxmlformats.org/officeDocument/2006/relationships/tags" Target="../tags/tag337.xml"/><Relationship Id="rId37" Type="http://schemas.openxmlformats.org/officeDocument/2006/relationships/tags" Target="../tags/tag342.xml"/><Relationship Id="rId40" Type="http://schemas.openxmlformats.org/officeDocument/2006/relationships/tags" Target="../tags/tag345.xml"/><Relationship Id="rId5" Type="http://schemas.openxmlformats.org/officeDocument/2006/relationships/tags" Target="../tags/tag310.xml"/><Relationship Id="rId15" Type="http://schemas.openxmlformats.org/officeDocument/2006/relationships/tags" Target="../tags/tag320.xml"/><Relationship Id="rId23" Type="http://schemas.openxmlformats.org/officeDocument/2006/relationships/tags" Target="../tags/tag328.xml"/><Relationship Id="rId28" Type="http://schemas.openxmlformats.org/officeDocument/2006/relationships/tags" Target="../tags/tag333.xml"/><Relationship Id="rId36" Type="http://schemas.openxmlformats.org/officeDocument/2006/relationships/tags" Target="../tags/tag341.xml"/><Relationship Id="rId10" Type="http://schemas.openxmlformats.org/officeDocument/2006/relationships/tags" Target="../tags/tag315.xml"/><Relationship Id="rId19" Type="http://schemas.openxmlformats.org/officeDocument/2006/relationships/tags" Target="../tags/tag324.xml"/><Relationship Id="rId31" Type="http://schemas.openxmlformats.org/officeDocument/2006/relationships/tags" Target="../tags/tag336.xml"/><Relationship Id="rId4" Type="http://schemas.openxmlformats.org/officeDocument/2006/relationships/tags" Target="../tags/tag309.xml"/><Relationship Id="rId9" Type="http://schemas.openxmlformats.org/officeDocument/2006/relationships/tags" Target="../tags/tag314.xml"/><Relationship Id="rId14" Type="http://schemas.openxmlformats.org/officeDocument/2006/relationships/tags" Target="../tags/tag319.xml"/><Relationship Id="rId22" Type="http://schemas.openxmlformats.org/officeDocument/2006/relationships/tags" Target="../tags/tag327.xml"/><Relationship Id="rId27" Type="http://schemas.openxmlformats.org/officeDocument/2006/relationships/tags" Target="../tags/tag332.xml"/><Relationship Id="rId30" Type="http://schemas.openxmlformats.org/officeDocument/2006/relationships/tags" Target="../tags/tag335.xml"/><Relationship Id="rId35" Type="http://schemas.openxmlformats.org/officeDocument/2006/relationships/tags" Target="../tags/tag340.xml"/></Relationships>
</file>

<file path=ppt/slides/_rels/slide39.xml.rels><?xml version="1.0" encoding="UTF-8" standalone="yes"?>
<Relationships xmlns="http://schemas.openxmlformats.org/package/2006/relationships"><Relationship Id="rId8" Type="http://schemas.openxmlformats.org/officeDocument/2006/relationships/tags" Target="../tags/tag353.xml"/><Relationship Id="rId13" Type="http://schemas.openxmlformats.org/officeDocument/2006/relationships/tags" Target="../tags/tag358.xml"/><Relationship Id="rId18" Type="http://schemas.openxmlformats.org/officeDocument/2006/relationships/tags" Target="../tags/tag363.xml"/><Relationship Id="rId26" Type="http://schemas.openxmlformats.org/officeDocument/2006/relationships/tags" Target="../tags/tag371.xml"/><Relationship Id="rId39" Type="http://schemas.openxmlformats.org/officeDocument/2006/relationships/tags" Target="../tags/tag384.xml"/><Relationship Id="rId3" Type="http://schemas.openxmlformats.org/officeDocument/2006/relationships/tags" Target="../tags/tag348.xml"/><Relationship Id="rId21" Type="http://schemas.openxmlformats.org/officeDocument/2006/relationships/tags" Target="../tags/tag366.xml"/><Relationship Id="rId34" Type="http://schemas.openxmlformats.org/officeDocument/2006/relationships/tags" Target="../tags/tag379.xml"/><Relationship Id="rId42" Type="http://schemas.openxmlformats.org/officeDocument/2006/relationships/slideLayout" Target="../slideLayouts/slideLayout7.xml"/><Relationship Id="rId7" Type="http://schemas.openxmlformats.org/officeDocument/2006/relationships/tags" Target="../tags/tag352.xml"/><Relationship Id="rId12" Type="http://schemas.openxmlformats.org/officeDocument/2006/relationships/tags" Target="../tags/tag357.xml"/><Relationship Id="rId17" Type="http://schemas.openxmlformats.org/officeDocument/2006/relationships/tags" Target="../tags/tag362.xml"/><Relationship Id="rId25" Type="http://schemas.openxmlformats.org/officeDocument/2006/relationships/tags" Target="../tags/tag370.xml"/><Relationship Id="rId33" Type="http://schemas.openxmlformats.org/officeDocument/2006/relationships/tags" Target="../tags/tag378.xml"/><Relationship Id="rId38" Type="http://schemas.openxmlformats.org/officeDocument/2006/relationships/tags" Target="../tags/tag383.xml"/><Relationship Id="rId2" Type="http://schemas.openxmlformats.org/officeDocument/2006/relationships/tags" Target="../tags/tag347.xml"/><Relationship Id="rId16" Type="http://schemas.openxmlformats.org/officeDocument/2006/relationships/tags" Target="../tags/tag361.xml"/><Relationship Id="rId20" Type="http://schemas.openxmlformats.org/officeDocument/2006/relationships/tags" Target="../tags/tag365.xml"/><Relationship Id="rId29" Type="http://schemas.openxmlformats.org/officeDocument/2006/relationships/tags" Target="../tags/tag374.xml"/><Relationship Id="rId41" Type="http://schemas.openxmlformats.org/officeDocument/2006/relationships/tags" Target="../tags/tag386.xml"/><Relationship Id="rId1" Type="http://schemas.openxmlformats.org/officeDocument/2006/relationships/tags" Target="../tags/tag346.xml"/><Relationship Id="rId6" Type="http://schemas.openxmlformats.org/officeDocument/2006/relationships/tags" Target="../tags/tag351.xml"/><Relationship Id="rId11" Type="http://schemas.openxmlformats.org/officeDocument/2006/relationships/tags" Target="../tags/tag356.xml"/><Relationship Id="rId24" Type="http://schemas.openxmlformats.org/officeDocument/2006/relationships/tags" Target="../tags/tag369.xml"/><Relationship Id="rId32" Type="http://schemas.openxmlformats.org/officeDocument/2006/relationships/tags" Target="../tags/tag377.xml"/><Relationship Id="rId37" Type="http://schemas.openxmlformats.org/officeDocument/2006/relationships/tags" Target="../tags/tag382.xml"/><Relationship Id="rId40" Type="http://schemas.openxmlformats.org/officeDocument/2006/relationships/tags" Target="../tags/tag385.xml"/><Relationship Id="rId5" Type="http://schemas.openxmlformats.org/officeDocument/2006/relationships/tags" Target="../tags/tag350.xml"/><Relationship Id="rId15" Type="http://schemas.openxmlformats.org/officeDocument/2006/relationships/tags" Target="../tags/tag360.xml"/><Relationship Id="rId23" Type="http://schemas.openxmlformats.org/officeDocument/2006/relationships/tags" Target="../tags/tag368.xml"/><Relationship Id="rId28" Type="http://schemas.openxmlformats.org/officeDocument/2006/relationships/tags" Target="../tags/tag373.xml"/><Relationship Id="rId36" Type="http://schemas.openxmlformats.org/officeDocument/2006/relationships/tags" Target="../tags/tag381.xml"/><Relationship Id="rId10" Type="http://schemas.openxmlformats.org/officeDocument/2006/relationships/tags" Target="../tags/tag355.xml"/><Relationship Id="rId19" Type="http://schemas.openxmlformats.org/officeDocument/2006/relationships/tags" Target="../tags/tag364.xml"/><Relationship Id="rId31" Type="http://schemas.openxmlformats.org/officeDocument/2006/relationships/tags" Target="../tags/tag376.xml"/><Relationship Id="rId4" Type="http://schemas.openxmlformats.org/officeDocument/2006/relationships/tags" Target="../tags/tag349.xml"/><Relationship Id="rId9" Type="http://schemas.openxmlformats.org/officeDocument/2006/relationships/tags" Target="../tags/tag354.xml"/><Relationship Id="rId14" Type="http://schemas.openxmlformats.org/officeDocument/2006/relationships/tags" Target="../tags/tag359.xml"/><Relationship Id="rId22" Type="http://schemas.openxmlformats.org/officeDocument/2006/relationships/tags" Target="../tags/tag367.xml"/><Relationship Id="rId27" Type="http://schemas.openxmlformats.org/officeDocument/2006/relationships/tags" Target="../tags/tag372.xml"/><Relationship Id="rId30" Type="http://schemas.openxmlformats.org/officeDocument/2006/relationships/tags" Target="../tags/tag375.xml"/><Relationship Id="rId35" Type="http://schemas.openxmlformats.org/officeDocument/2006/relationships/tags" Target="../tags/tag380.xml"/><Relationship Id="rId43"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90.xml"/><Relationship Id="rId1" Type="http://schemas.openxmlformats.org/officeDocument/2006/relationships/tags" Target="../tags/tag389.xml"/><Relationship Id="rId4"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92.xml"/><Relationship Id="rId1" Type="http://schemas.openxmlformats.org/officeDocument/2006/relationships/tags" Target="../tags/tag391.xml"/><Relationship Id="rId4"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image" Target="../media/image53.emf"/><Relationship Id="rId5" Type="http://schemas.openxmlformats.org/officeDocument/2006/relationships/customXml" Target="../ink/ink1.xml"/><Relationship Id="rId4"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tags" Target="../tags/tag397.xml"/><Relationship Id="rId2" Type="http://schemas.openxmlformats.org/officeDocument/2006/relationships/tags" Target="../tags/tag396.xml"/><Relationship Id="rId1" Type="http://schemas.openxmlformats.org/officeDocument/2006/relationships/tags" Target="../tags/tag395.xml"/><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tags" Target="../tags/tag400.xml"/><Relationship Id="rId7" Type="http://schemas.openxmlformats.org/officeDocument/2006/relationships/slideLayout" Target="../slideLayouts/slideLayout7.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tags" Target="../tags/tag403.xml"/><Relationship Id="rId5" Type="http://schemas.openxmlformats.org/officeDocument/2006/relationships/tags" Target="../tags/tag402.xml"/><Relationship Id="rId4" Type="http://schemas.openxmlformats.org/officeDocument/2006/relationships/tags" Target="../tags/tag401.xml"/><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05.xml"/><Relationship Id="rId1" Type="http://schemas.openxmlformats.org/officeDocument/2006/relationships/tags" Target="../tags/tag404.xml"/><Relationship Id="rId5" Type="http://schemas.openxmlformats.org/officeDocument/2006/relationships/image" Target="../media/image30.png"/><Relationship Id="rId4"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8" Type="http://schemas.openxmlformats.org/officeDocument/2006/relationships/tags" Target="../tags/tag413.xml"/><Relationship Id="rId13" Type="http://schemas.openxmlformats.org/officeDocument/2006/relationships/tags" Target="../tags/tag418.xml"/><Relationship Id="rId18" Type="http://schemas.openxmlformats.org/officeDocument/2006/relationships/tags" Target="../tags/tag423.xml"/><Relationship Id="rId26" Type="http://schemas.openxmlformats.org/officeDocument/2006/relationships/notesSlide" Target="../notesSlides/notesSlide29.xml"/><Relationship Id="rId3" Type="http://schemas.openxmlformats.org/officeDocument/2006/relationships/tags" Target="../tags/tag408.xml"/><Relationship Id="rId21" Type="http://schemas.openxmlformats.org/officeDocument/2006/relationships/tags" Target="../tags/tag426.xml"/><Relationship Id="rId7" Type="http://schemas.openxmlformats.org/officeDocument/2006/relationships/tags" Target="../tags/tag412.xml"/><Relationship Id="rId12" Type="http://schemas.openxmlformats.org/officeDocument/2006/relationships/tags" Target="../tags/tag417.xml"/><Relationship Id="rId17" Type="http://schemas.openxmlformats.org/officeDocument/2006/relationships/tags" Target="../tags/tag422.xml"/><Relationship Id="rId25" Type="http://schemas.openxmlformats.org/officeDocument/2006/relationships/slideLayout" Target="../slideLayouts/slideLayout7.xml"/><Relationship Id="rId2" Type="http://schemas.openxmlformats.org/officeDocument/2006/relationships/tags" Target="../tags/tag407.xml"/><Relationship Id="rId16" Type="http://schemas.openxmlformats.org/officeDocument/2006/relationships/tags" Target="../tags/tag421.xml"/><Relationship Id="rId20" Type="http://schemas.openxmlformats.org/officeDocument/2006/relationships/tags" Target="../tags/tag425.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tags" Target="../tags/tag416.xml"/><Relationship Id="rId24" Type="http://schemas.openxmlformats.org/officeDocument/2006/relationships/tags" Target="../tags/tag429.xml"/><Relationship Id="rId5" Type="http://schemas.openxmlformats.org/officeDocument/2006/relationships/tags" Target="../tags/tag410.xml"/><Relationship Id="rId15" Type="http://schemas.openxmlformats.org/officeDocument/2006/relationships/tags" Target="../tags/tag420.xml"/><Relationship Id="rId23" Type="http://schemas.openxmlformats.org/officeDocument/2006/relationships/tags" Target="../tags/tag428.xml"/><Relationship Id="rId10" Type="http://schemas.openxmlformats.org/officeDocument/2006/relationships/tags" Target="../tags/tag415.xml"/><Relationship Id="rId19" Type="http://schemas.openxmlformats.org/officeDocument/2006/relationships/tags" Target="../tags/tag424.xml"/><Relationship Id="rId4" Type="http://schemas.openxmlformats.org/officeDocument/2006/relationships/tags" Target="../tags/tag409.xml"/><Relationship Id="rId9" Type="http://schemas.openxmlformats.org/officeDocument/2006/relationships/tags" Target="../tags/tag414.xml"/><Relationship Id="rId14" Type="http://schemas.openxmlformats.org/officeDocument/2006/relationships/tags" Target="../tags/tag419.xml"/><Relationship Id="rId22" Type="http://schemas.openxmlformats.org/officeDocument/2006/relationships/tags" Target="../tags/tag427.xml"/><Relationship Id="rId27"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1.xml"/><Relationship Id="rId1" Type="http://schemas.openxmlformats.org/officeDocument/2006/relationships/tags" Target="../tags/tag430.xml"/><Relationship Id="rId5" Type="http://schemas.openxmlformats.org/officeDocument/2006/relationships/image" Target="../media/image30.png"/><Relationship Id="rId4"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8" Type="http://schemas.openxmlformats.org/officeDocument/2006/relationships/tags" Target="../tags/tag439.xml"/><Relationship Id="rId13" Type="http://schemas.openxmlformats.org/officeDocument/2006/relationships/tags" Target="../tags/tag444.xml"/><Relationship Id="rId18" Type="http://schemas.openxmlformats.org/officeDocument/2006/relationships/tags" Target="../tags/tag449.xml"/><Relationship Id="rId26" Type="http://schemas.openxmlformats.org/officeDocument/2006/relationships/tags" Target="../tags/tag457.xml"/><Relationship Id="rId39" Type="http://schemas.openxmlformats.org/officeDocument/2006/relationships/tags" Target="../tags/tag470.xml"/><Relationship Id="rId3" Type="http://schemas.openxmlformats.org/officeDocument/2006/relationships/tags" Target="../tags/tag434.xml"/><Relationship Id="rId21" Type="http://schemas.openxmlformats.org/officeDocument/2006/relationships/tags" Target="../tags/tag452.xml"/><Relationship Id="rId34" Type="http://schemas.openxmlformats.org/officeDocument/2006/relationships/tags" Target="../tags/tag465.xml"/><Relationship Id="rId42" Type="http://schemas.openxmlformats.org/officeDocument/2006/relationships/image" Target="../media/image30.png"/><Relationship Id="rId7" Type="http://schemas.openxmlformats.org/officeDocument/2006/relationships/tags" Target="../tags/tag438.xml"/><Relationship Id="rId12" Type="http://schemas.openxmlformats.org/officeDocument/2006/relationships/tags" Target="../tags/tag443.xml"/><Relationship Id="rId17" Type="http://schemas.openxmlformats.org/officeDocument/2006/relationships/tags" Target="../tags/tag448.xml"/><Relationship Id="rId25" Type="http://schemas.openxmlformats.org/officeDocument/2006/relationships/tags" Target="../tags/tag456.xml"/><Relationship Id="rId33" Type="http://schemas.openxmlformats.org/officeDocument/2006/relationships/tags" Target="../tags/tag464.xml"/><Relationship Id="rId38" Type="http://schemas.openxmlformats.org/officeDocument/2006/relationships/tags" Target="../tags/tag469.xml"/><Relationship Id="rId2" Type="http://schemas.openxmlformats.org/officeDocument/2006/relationships/tags" Target="../tags/tag433.xml"/><Relationship Id="rId16" Type="http://schemas.openxmlformats.org/officeDocument/2006/relationships/tags" Target="../tags/tag447.xml"/><Relationship Id="rId20" Type="http://schemas.openxmlformats.org/officeDocument/2006/relationships/tags" Target="../tags/tag451.xml"/><Relationship Id="rId29" Type="http://schemas.openxmlformats.org/officeDocument/2006/relationships/tags" Target="../tags/tag460.xml"/><Relationship Id="rId41" Type="http://schemas.openxmlformats.org/officeDocument/2006/relationships/notesSlide" Target="../notesSlides/notesSlide31.xml"/><Relationship Id="rId1" Type="http://schemas.openxmlformats.org/officeDocument/2006/relationships/tags" Target="../tags/tag432.xml"/><Relationship Id="rId6" Type="http://schemas.openxmlformats.org/officeDocument/2006/relationships/tags" Target="../tags/tag437.xml"/><Relationship Id="rId11" Type="http://schemas.openxmlformats.org/officeDocument/2006/relationships/tags" Target="../tags/tag442.xml"/><Relationship Id="rId24" Type="http://schemas.openxmlformats.org/officeDocument/2006/relationships/tags" Target="../tags/tag455.xml"/><Relationship Id="rId32" Type="http://schemas.openxmlformats.org/officeDocument/2006/relationships/tags" Target="../tags/tag463.xml"/><Relationship Id="rId37" Type="http://schemas.openxmlformats.org/officeDocument/2006/relationships/tags" Target="../tags/tag468.xml"/><Relationship Id="rId40" Type="http://schemas.openxmlformats.org/officeDocument/2006/relationships/slideLayout" Target="../slideLayouts/slideLayout7.xml"/><Relationship Id="rId5" Type="http://schemas.openxmlformats.org/officeDocument/2006/relationships/tags" Target="../tags/tag436.xml"/><Relationship Id="rId15" Type="http://schemas.openxmlformats.org/officeDocument/2006/relationships/tags" Target="../tags/tag446.xml"/><Relationship Id="rId23" Type="http://schemas.openxmlformats.org/officeDocument/2006/relationships/tags" Target="../tags/tag454.xml"/><Relationship Id="rId28" Type="http://schemas.openxmlformats.org/officeDocument/2006/relationships/tags" Target="../tags/tag459.xml"/><Relationship Id="rId36" Type="http://schemas.openxmlformats.org/officeDocument/2006/relationships/tags" Target="../tags/tag467.xml"/><Relationship Id="rId10" Type="http://schemas.openxmlformats.org/officeDocument/2006/relationships/tags" Target="../tags/tag441.xml"/><Relationship Id="rId19" Type="http://schemas.openxmlformats.org/officeDocument/2006/relationships/tags" Target="../tags/tag450.xml"/><Relationship Id="rId31" Type="http://schemas.openxmlformats.org/officeDocument/2006/relationships/tags" Target="../tags/tag462.xml"/><Relationship Id="rId4" Type="http://schemas.openxmlformats.org/officeDocument/2006/relationships/tags" Target="../tags/tag435.xml"/><Relationship Id="rId9" Type="http://schemas.openxmlformats.org/officeDocument/2006/relationships/tags" Target="../tags/tag440.xml"/><Relationship Id="rId14" Type="http://schemas.openxmlformats.org/officeDocument/2006/relationships/tags" Target="../tags/tag445.xml"/><Relationship Id="rId22" Type="http://schemas.openxmlformats.org/officeDocument/2006/relationships/tags" Target="../tags/tag453.xml"/><Relationship Id="rId27" Type="http://schemas.openxmlformats.org/officeDocument/2006/relationships/tags" Target="../tags/tag458.xml"/><Relationship Id="rId30" Type="http://schemas.openxmlformats.org/officeDocument/2006/relationships/tags" Target="../tags/tag461.xml"/><Relationship Id="rId35" Type="http://schemas.openxmlformats.org/officeDocument/2006/relationships/tags" Target="../tags/tag46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72.xml"/><Relationship Id="rId1" Type="http://schemas.openxmlformats.org/officeDocument/2006/relationships/tags" Target="../tags/tag471.xml"/><Relationship Id="rId5" Type="http://schemas.openxmlformats.org/officeDocument/2006/relationships/image" Target="../media/image31.png"/><Relationship Id="rId4"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8" Type="http://schemas.openxmlformats.org/officeDocument/2006/relationships/tags" Target="../tags/tag480.xml"/><Relationship Id="rId13" Type="http://schemas.openxmlformats.org/officeDocument/2006/relationships/tags" Target="../tags/tag485.xml"/><Relationship Id="rId18" Type="http://schemas.openxmlformats.org/officeDocument/2006/relationships/tags" Target="../tags/tag490.xml"/><Relationship Id="rId26" Type="http://schemas.openxmlformats.org/officeDocument/2006/relationships/notesSlide" Target="../notesSlides/notesSlide33.xml"/><Relationship Id="rId3" Type="http://schemas.openxmlformats.org/officeDocument/2006/relationships/tags" Target="../tags/tag475.xml"/><Relationship Id="rId21" Type="http://schemas.openxmlformats.org/officeDocument/2006/relationships/tags" Target="../tags/tag493.xml"/><Relationship Id="rId7" Type="http://schemas.openxmlformats.org/officeDocument/2006/relationships/tags" Target="../tags/tag479.xml"/><Relationship Id="rId12" Type="http://schemas.openxmlformats.org/officeDocument/2006/relationships/tags" Target="../tags/tag484.xml"/><Relationship Id="rId17" Type="http://schemas.openxmlformats.org/officeDocument/2006/relationships/tags" Target="../tags/tag489.xml"/><Relationship Id="rId25" Type="http://schemas.openxmlformats.org/officeDocument/2006/relationships/slideLayout" Target="../slideLayouts/slideLayout7.xml"/><Relationship Id="rId2" Type="http://schemas.openxmlformats.org/officeDocument/2006/relationships/tags" Target="../tags/tag474.xml"/><Relationship Id="rId16" Type="http://schemas.openxmlformats.org/officeDocument/2006/relationships/tags" Target="../tags/tag488.xml"/><Relationship Id="rId20" Type="http://schemas.openxmlformats.org/officeDocument/2006/relationships/tags" Target="../tags/tag492.xml"/><Relationship Id="rId1" Type="http://schemas.openxmlformats.org/officeDocument/2006/relationships/tags" Target="../tags/tag473.xml"/><Relationship Id="rId6" Type="http://schemas.openxmlformats.org/officeDocument/2006/relationships/tags" Target="../tags/tag478.xml"/><Relationship Id="rId11" Type="http://schemas.openxmlformats.org/officeDocument/2006/relationships/tags" Target="../tags/tag483.xml"/><Relationship Id="rId24" Type="http://schemas.openxmlformats.org/officeDocument/2006/relationships/tags" Target="../tags/tag496.xml"/><Relationship Id="rId5" Type="http://schemas.openxmlformats.org/officeDocument/2006/relationships/tags" Target="../tags/tag477.xml"/><Relationship Id="rId15" Type="http://schemas.openxmlformats.org/officeDocument/2006/relationships/tags" Target="../tags/tag487.xml"/><Relationship Id="rId23" Type="http://schemas.openxmlformats.org/officeDocument/2006/relationships/tags" Target="../tags/tag495.xml"/><Relationship Id="rId10" Type="http://schemas.openxmlformats.org/officeDocument/2006/relationships/tags" Target="../tags/tag482.xml"/><Relationship Id="rId19" Type="http://schemas.openxmlformats.org/officeDocument/2006/relationships/tags" Target="../tags/tag491.xml"/><Relationship Id="rId4" Type="http://schemas.openxmlformats.org/officeDocument/2006/relationships/tags" Target="../tags/tag476.xml"/><Relationship Id="rId9" Type="http://schemas.openxmlformats.org/officeDocument/2006/relationships/tags" Target="../tags/tag481.xml"/><Relationship Id="rId14" Type="http://schemas.openxmlformats.org/officeDocument/2006/relationships/tags" Target="../tags/tag486.xml"/><Relationship Id="rId22" Type="http://schemas.openxmlformats.org/officeDocument/2006/relationships/tags" Target="../tags/tag494.xml"/><Relationship Id="rId27"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98.xml"/><Relationship Id="rId1" Type="http://schemas.openxmlformats.org/officeDocument/2006/relationships/tags" Target="../tags/tag497.xml"/><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8" Type="http://schemas.openxmlformats.org/officeDocument/2006/relationships/tags" Target="../tags/tag506.xml"/><Relationship Id="rId13" Type="http://schemas.openxmlformats.org/officeDocument/2006/relationships/tags" Target="../tags/tag511.xml"/><Relationship Id="rId18" Type="http://schemas.openxmlformats.org/officeDocument/2006/relationships/tags" Target="../tags/tag516.xml"/><Relationship Id="rId26" Type="http://schemas.openxmlformats.org/officeDocument/2006/relationships/tags" Target="../tags/tag524.xml"/><Relationship Id="rId39" Type="http://schemas.openxmlformats.org/officeDocument/2006/relationships/slideLayout" Target="../slideLayouts/slideLayout7.xml"/><Relationship Id="rId3" Type="http://schemas.openxmlformats.org/officeDocument/2006/relationships/tags" Target="../tags/tag501.xml"/><Relationship Id="rId21" Type="http://schemas.openxmlformats.org/officeDocument/2006/relationships/tags" Target="../tags/tag519.xml"/><Relationship Id="rId34" Type="http://schemas.openxmlformats.org/officeDocument/2006/relationships/tags" Target="../tags/tag532.xml"/><Relationship Id="rId7" Type="http://schemas.openxmlformats.org/officeDocument/2006/relationships/tags" Target="../tags/tag505.xml"/><Relationship Id="rId12" Type="http://schemas.openxmlformats.org/officeDocument/2006/relationships/tags" Target="../tags/tag510.xml"/><Relationship Id="rId17" Type="http://schemas.openxmlformats.org/officeDocument/2006/relationships/tags" Target="../tags/tag515.xml"/><Relationship Id="rId25" Type="http://schemas.openxmlformats.org/officeDocument/2006/relationships/tags" Target="../tags/tag523.xml"/><Relationship Id="rId33" Type="http://schemas.openxmlformats.org/officeDocument/2006/relationships/tags" Target="../tags/tag531.xml"/><Relationship Id="rId38" Type="http://schemas.openxmlformats.org/officeDocument/2006/relationships/tags" Target="../tags/tag536.xml"/><Relationship Id="rId2" Type="http://schemas.openxmlformats.org/officeDocument/2006/relationships/tags" Target="../tags/tag500.xml"/><Relationship Id="rId16" Type="http://schemas.openxmlformats.org/officeDocument/2006/relationships/tags" Target="../tags/tag514.xml"/><Relationship Id="rId20" Type="http://schemas.openxmlformats.org/officeDocument/2006/relationships/tags" Target="../tags/tag518.xml"/><Relationship Id="rId29" Type="http://schemas.openxmlformats.org/officeDocument/2006/relationships/tags" Target="../tags/tag527.xml"/><Relationship Id="rId41" Type="http://schemas.openxmlformats.org/officeDocument/2006/relationships/image" Target="../media/image31.png"/><Relationship Id="rId1" Type="http://schemas.openxmlformats.org/officeDocument/2006/relationships/tags" Target="../tags/tag499.xml"/><Relationship Id="rId6" Type="http://schemas.openxmlformats.org/officeDocument/2006/relationships/tags" Target="../tags/tag504.xml"/><Relationship Id="rId11" Type="http://schemas.openxmlformats.org/officeDocument/2006/relationships/tags" Target="../tags/tag509.xml"/><Relationship Id="rId24" Type="http://schemas.openxmlformats.org/officeDocument/2006/relationships/tags" Target="../tags/tag522.xml"/><Relationship Id="rId32" Type="http://schemas.openxmlformats.org/officeDocument/2006/relationships/tags" Target="../tags/tag530.xml"/><Relationship Id="rId37" Type="http://schemas.openxmlformats.org/officeDocument/2006/relationships/tags" Target="../tags/tag535.xml"/><Relationship Id="rId40" Type="http://schemas.openxmlformats.org/officeDocument/2006/relationships/notesSlide" Target="../notesSlides/notesSlide35.xml"/><Relationship Id="rId5" Type="http://schemas.openxmlformats.org/officeDocument/2006/relationships/tags" Target="../tags/tag503.xml"/><Relationship Id="rId15" Type="http://schemas.openxmlformats.org/officeDocument/2006/relationships/tags" Target="../tags/tag513.xml"/><Relationship Id="rId23" Type="http://schemas.openxmlformats.org/officeDocument/2006/relationships/tags" Target="../tags/tag521.xml"/><Relationship Id="rId28" Type="http://schemas.openxmlformats.org/officeDocument/2006/relationships/tags" Target="../tags/tag526.xml"/><Relationship Id="rId36" Type="http://schemas.openxmlformats.org/officeDocument/2006/relationships/tags" Target="../tags/tag534.xml"/><Relationship Id="rId10" Type="http://schemas.openxmlformats.org/officeDocument/2006/relationships/tags" Target="../tags/tag508.xml"/><Relationship Id="rId19" Type="http://schemas.openxmlformats.org/officeDocument/2006/relationships/tags" Target="../tags/tag517.xml"/><Relationship Id="rId31" Type="http://schemas.openxmlformats.org/officeDocument/2006/relationships/tags" Target="../tags/tag529.xml"/><Relationship Id="rId4" Type="http://schemas.openxmlformats.org/officeDocument/2006/relationships/tags" Target="../tags/tag502.xml"/><Relationship Id="rId9" Type="http://schemas.openxmlformats.org/officeDocument/2006/relationships/tags" Target="../tags/tag507.xml"/><Relationship Id="rId14" Type="http://schemas.openxmlformats.org/officeDocument/2006/relationships/tags" Target="../tags/tag512.xml"/><Relationship Id="rId22" Type="http://schemas.openxmlformats.org/officeDocument/2006/relationships/tags" Target="../tags/tag520.xml"/><Relationship Id="rId27" Type="http://schemas.openxmlformats.org/officeDocument/2006/relationships/tags" Target="../tags/tag525.xml"/><Relationship Id="rId30" Type="http://schemas.openxmlformats.org/officeDocument/2006/relationships/tags" Target="../tags/tag528.xml"/><Relationship Id="rId35" Type="http://schemas.openxmlformats.org/officeDocument/2006/relationships/tags" Target="../tags/tag533.xml"/></Relationships>
</file>

<file path=ppt/slides/_rels/slide54.xml.rels><?xml version="1.0" encoding="UTF-8" standalone="yes"?>
<Relationships xmlns="http://schemas.openxmlformats.org/package/2006/relationships"><Relationship Id="rId8" Type="http://schemas.openxmlformats.org/officeDocument/2006/relationships/tags" Target="../tags/tag544.xml"/><Relationship Id="rId13" Type="http://schemas.openxmlformats.org/officeDocument/2006/relationships/tags" Target="../tags/tag549.xml"/><Relationship Id="rId3" Type="http://schemas.openxmlformats.org/officeDocument/2006/relationships/tags" Target="../tags/tag539.xml"/><Relationship Id="rId7" Type="http://schemas.openxmlformats.org/officeDocument/2006/relationships/tags" Target="../tags/tag543.xml"/><Relationship Id="rId12" Type="http://schemas.openxmlformats.org/officeDocument/2006/relationships/tags" Target="../tags/tag548.xml"/><Relationship Id="rId2" Type="http://schemas.openxmlformats.org/officeDocument/2006/relationships/tags" Target="../tags/tag538.xml"/><Relationship Id="rId16" Type="http://schemas.openxmlformats.org/officeDocument/2006/relationships/notesSlide" Target="../notesSlides/notesSlide36.xml"/><Relationship Id="rId1" Type="http://schemas.openxmlformats.org/officeDocument/2006/relationships/tags" Target="../tags/tag537.xml"/><Relationship Id="rId6" Type="http://schemas.openxmlformats.org/officeDocument/2006/relationships/tags" Target="../tags/tag542.xml"/><Relationship Id="rId11" Type="http://schemas.openxmlformats.org/officeDocument/2006/relationships/tags" Target="../tags/tag547.xml"/><Relationship Id="rId5" Type="http://schemas.openxmlformats.org/officeDocument/2006/relationships/tags" Target="../tags/tag541.xml"/><Relationship Id="rId15" Type="http://schemas.openxmlformats.org/officeDocument/2006/relationships/slideLayout" Target="../slideLayouts/slideLayout7.xml"/><Relationship Id="rId10" Type="http://schemas.openxmlformats.org/officeDocument/2006/relationships/tags" Target="../tags/tag546.xml"/><Relationship Id="rId4" Type="http://schemas.openxmlformats.org/officeDocument/2006/relationships/tags" Target="../tags/tag540.xml"/><Relationship Id="rId9" Type="http://schemas.openxmlformats.org/officeDocument/2006/relationships/tags" Target="../tags/tag545.xml"/><Relationship Id="rId14" Type="http://schemas.openxmlformats.org/officeDocument/2006/relationships/tags" Target="../tags/tag550.xml"/></Relationships>
</file>

<file path=ppt/slides/_rels/slide55.xml.rels><?xml version="1.0" encoding="UTF-8" standalone="yes"?>
<Relationships xmlns="http://schemas.openxmlformats.org/package/2006/relationships"><Relationship Id="rId13" Type="http://schemas.openxmlformats.org/officeDocument/2006/relationships/tags" Target="../tags/tag563.xml"/><Relationship Id="rId18" Type="http://schemas.openxmlformats.org/officeDocument/2006/relationships/tags" Target="../tags/tag568.xml"/><Relationship Id="rId26" Type="http://schemas.openxmlformats.org/officeDocument/2006/relationships/tags" Target="../tags/tag576.xml"/><Relationship Id="rId39" Type="http://schemas.openxmlformats.org/officeDocument/2006/relationships/tags" Target="../tags/tag589.xml"/><Relationship Id="rId21" Type="http://schemas.openxmlformats.org/officeDocument/2006/relationships/tags" Target="../tags/tag571.xml"/><Relationship Id="rId34" Type="http://schemas.openxmlformats.org/officeDocument/2006/relationships/tags" Target="../tags/tag584.xml"/><Relationship Id="rId42" Type="http://schemas.openxmlformats.org/officeDocument/2006/relationships/tags" Target="../tags/tag592.xml"/><Relationship Id="rId47" Type="http://schemas.openxmlformats.org/officeDocument/2006/relationships/tags" Target="../tags/tag597.xml"/><Relationship Id="rId50" Type="http://schemas.openxmlformats.org/officeDocument/2006/relationships/tags" Target="../tags/tag600.xml"/><Relationship Id="rId55" Type="http://schemas.openxmlformats.org/officeDocument/2006/relationships/slideLayout" Target="../slideLayouts/slideLayout7.xml"/><Relationship Id="rId7" Type="http://schemas.openxmlformats.org/officeDocument/2006/relationships/tags" Target="../tags/tag557.xml"/><Relationship Id="rId12" Type="http://schemas.openxmlformats.org/officeDocument/2006/relationships/tags" Target="../tags/tag562.xml"/><Relationship Id="rId17" Type="http://schemas.openxmlformats.org/officeDocument/2006/relationships/tags" Target="../tags/tag567.xml"/><Relationship Id="rId25" Type="http://schemas.openxmlformats.org/officeDocument/2006/relationships/tags" Target="../tags/tag575.xml"/><Relationship Id="rId33" Type="http://schemas.openxmlformats.org/officeDocument/2006/relationships/tags" Target="../tags/tag583.xml"/><Relationship Id="rId38" Type="http://schemas.openxmlformats.org/officeDocument/2006/relationships/tags" Target="../tags/tag588.xml"/><Relationship Id="rId46" Type="http://schemas.openxmlformats.org/officeDocument/2006/relationships/tags" Target="../tags/tag596.xml"/><Relationship Id="rId2" Type="http://schemas.openxmlformats.org/officeDocument/2006/relationships/tags" Target="../tags/tag552.xml"/><Relationship Id="rId16" Type="http://schemas.openxmlformats.org/officeDocument/2006/relationships/tags" Target="../tags/tag566.xml"/><Relationship Id="rId20" Type="http://schemas.openxmlformats.org/officeDocument/2006/relationships/tags" Target="../tags/tag570.xml"/><Relationship Id="rId29" Type="http://schemas.openxmlformats.org/officeDocument/2006/relationships/tags" Target="../tags/tag579.xml"/><Relationship Id="rId41" Type="http://schemas.openxmlformats.org/officeDocument/2006/relationships/tags" Target="../tags/tag591.xml"/><Relationship Id="rId54" Type="http://schemas.openxmlformats.org/officeDocument/2006/relationships/tags" Target="../tags/tag604.xml"/><Relationship Id="rId1" Type="http://schemas.openxmlformats.org/officeDocument/2006/relationships/tags" Target="../tags/tag551.xml"/><Relationship Id="rId6" Type="http://schemas.openxmlformats.org/officeDocument/2006/relationships/tags" Target="../tags/tag556.xml"/><Relationship Id="rId11" Type="http://schemas.openxmlformats.org/officeDocument/2006/relationships/tags" Target="../tags/tag561.xml"/><Relationship Id="rId24" Type="http://schemas.openxmlformats.org/officeDocument/2006/relationships/tags" Target="../tags/tag574.xml"/><Relationship Id="rId32" Type="http://schemas.openxmlformats.org/officeDocument/2006/relationships/tags" Target="../tags/tag582.xml"/><Relationship Id="rId37" Type="http://schemas.openxmlformats.org/officeDocument/2006/relationships/tags" Target="../tags/tag587.xml"/><Relationship Id="rId40" Type="http://schemas.openxmlformats.org/officeDocument/2006/relationships/tags" Target="../tags/tag590.xml"/><Relationship Id="rId45" Type="http://schemas.openxmlformats.org/officeDocument/2006/relationships/tags" Target="../tags/tag595.xml"/><Relationship Id="rId53" Type="http://schemas.openxmlformats.org/officeDocument/2006/relationships/tags" Target="../tags/tag603.xml"/><Relationship Id="rId5" Type="http://schemas.openxmlformats.org/officeDocument/2006/relationships/tags" Target="../tags/tag555.xml"/><Relationship Id="rId15" Type="http://schemas.openxmlformats.org/officeDocument/2006/relationships/tags" Target="../tags/tag565.xml"/><Relationship Id="rId23" Type="http://schemas.openxmlformats.org/officeDocument/2006/relationships/tags" Target="../tags/tag573.xml"/><Relationship Id="rId28" Type="http://schemas.openxmlformats.org/officeDocument/2006/relationships/tags" Target="../tags/tag578.xml"/><Relationship Id="rId36" Type="http://schemas.openxmlformats.org/officeDocument/2006/relationships/tags" Target="../tags/tag586.xml"/><Relationship Id="rId49" Type="http://schemas.openxmlformats.org/officeDocument/2006/relationships/tags" Target="../tags/tag599.xml"/><Relationship Id="rId57" Type="http://schemas.openxmlformats.org/officeDocument/2006/relationships/image" Target="../media/image29.png"/><Relationship Id="rId10" Type="http://schemas.openxmlformats.org/officeDocument/2006/relationships/tags" Target="../tags/tag560.xml"/><Relationship Id="rId19" Type="http://schemas.openxmlformats.org/officeDocument/2006/relationships/tags" Target="../tags/tag569.xml"/><Relationship Id="rId31" Type="http://schemas.openxmlformats.org/officeDocument/2006/relationships/tags" Target="../tags/tag581.xml"/><Relationship Id="rId44" Type="http://schemas.openxmlformats.org/officeDocument/2006/relationships/tags" Target="../tags/tag594.xml"/><Relationship Id="rId52" Type="http://schemas.openxmlformats.org/officeDocument/2006/relationships/tags" Target="../tags/tag602.xml"/><Relationship Id="rId4" Type="http://schemas.openxmlformats.org/officeDocument/2006/relationships/tags" Target="../tags/tag554.xml"/><Relationship Id="rId9" Type="http://schemas.openxmlformats.org/officeDocument/2006/relationships/tags" Target="../tags/tag559.xml"/><Relationship Id="rId14" Type="http://schemas.openxmlformats.org/officeDocument/2006/relationships/tags" Target="../tags/tag564.xml"/><Relationship Id="rId22" Type="http://schemas.openxmlformats.org/officeDocument/2006/relationships/tags" Target="../tags/tag572.xml"/><Relationship Id="rId27" Type="http://schemas.openxmlformats.org/officeDocument/2006/relationships/tags" Target="../tags/tag577.xml"/><Relationship Id="rId30" Type="http://schemas.openxmlformats.org/officeDocument/2006/relationships/tags" Target="../tags/tag580.xml"/><Relationship Id="rId35" Type="http://schemas.openxmlformats.org/officeDocument/2006/relationships/tags" Target="../tags/tag585.xml"/><Relationship Id="rId43" Type="http://schemas.openxmlformats.org/officeDocument/2006/relationships/tags" Target="../tags/tag593.xml"/><Relationship Id="rId48" Type="http://schemas.openxmlformats.org/officeDocument/2006/relationships/tags" Target="../tags/tag598.xml"/><Relationship Id="rId56" Type="http://schemas.openxmlformats.org/officeDocument/2006/relationships/notesSlide" Target="../notesSlides/notesSlide37.xml"/><Relationship Id="rId8" Type="http://schemas.openxmlformats.org/officeDocument/2006/relationships/tags" Target="../tags/tag558.xml"/><Relationship Id="rId51" Type="http://schemas.openxmlformats.org/officeDocument/2006/relationships/tags" Target="../tags/tag601.xml"/><Relationship Id="rId3" Type="http://schemas.openxmlformats.org/officeDocument/2006/relationships/tags" Target="../tags/tag553.xml"/></Relationships>
</file>

<file path=ppt/slides/_rels/slide56.xml.rels><?xml version="1.0" encoding="UTF-8" standalone="yes"?>
<Relationships xmlns="http://schemas.openxmlformats.org/package/2006/relationships"><Relationship Id="rId8" Type="http://schemas.openxmlformats.org/officeDocument/2006/relationships/tags" Target="../tags/tag612.xml"/><Relationship Id="rId13" Type="http://schemas.openxmlformats.org/officeDocument/2006/relationships/tags" Target="../tags/tag617.xml"/><Relationship Id="rId18" Type="http://schemas.openxmlformats.org/officeDocument/2006/relationships/tags" Target="../tags/tag622.xml"/><Relationship Id="rId26" Type="http://schemas.openxmlformats.org/officeDocument/2006/relationships/tags" Target="../tags/tag630.xml"/><Relationship Id="rId39" Type="http://schemas.openxmlformats.org/officeDocument/2006/relationships/tags" Target="../tags/tag643.xml"/><Relationship Id="rId3" Type="http://schemas.openxmlformats.org/officeDocument/2006/relationships/tags" Target="../tags/tag607.xml"/><Relationship Id="rId21" Type="http://schemas.openxmlformats.org/officeDocument/2006/relationships/tags" Target="../tags/tag625.xml"/><Relationship Id="rId34" Type="http://schemas.openxmlformats.org/officeDocument/2006/relationships/tags" Target="../tags/tag638.xml"/><Relationship Id="rId7" Type="http://schemas.openxmlformats.org/officeDocument/2006/relationships/tags" Target="../tags/tag611.xml"/><Relationship Id="rId12" Type="http://schemas.openxmlformats.org/officeDocument/2006/relationships/tags" Target="../tags/tag616.xml"/><Relationship Id="rId17" Type="http://schemas.openxmlformats.org/officeDocument/2006/relationships/tags" Target="../tags/tag621.xml"/><Relationship Id="rId25" Type="http://schemas.openxmlformats.org/officeDocument/2006/relationships/tags" Target="../tags/tag629.xml"/><Relationship Id="rId33" Type="http://schemas.openxmlformats.org/officeDocument/2006/relationships/tags" Target="../tags/tag637.xml"/><Relationship Id="rId38" Type="http://schemas.openxmlformats.org/officeDocument/2006/relationships/tags" Target="../tags/tag642.xml"/><Relationship Id="rId2" Type="http://schemas.openxmlformats.org/officeDocument/2006/relationships/tags" Target="../tags/tag606.xml"/><Relationship Id="rId16" Type="http://schemas.openxmlformats.org/officeDocument/2006/relationships/tags" Target="../tags/tag620.xml"/><Relationship Id="rId20" Type="http://schemas.openxmlformats.org/officeDocument/2006/relationships/tags" Target="../tags/tag624.xml"/><Relationship Id="rId29" Type="http://schemas.openxmlformats.org/officeDocument/2006/relationships/tags" Target="../tags/tag633.xml"/><Relationship Id="rId41" Type="http://schemas.openxmlformats.org/officeDocument/2006/relationships/notesSlide" Target="../notesSlides/notesSlide38.xml"/><Relationship Id="rId1" Type="http://schemas.openxmlformats.org/officeDocument/2006/relationships/tags" Target="../tags/tag605.xml"/><Relationship Id="rId6" Type="http://schemas.openxmlformats.org/officeDocument/2006/relationships/tags" Target="../tags/tag610.xml"/><Relationship Id="rId11" Type="http://schemas.openxmlformats.org/officeDocument/2006/relationships/tags" Target="../tags/tag615.xml"/><Relationship Id="rId24" Type="http://schemas.openxmlformats.org/officeDocument/2006/relationships/tags" Target="../tags/tag628.xml"/><Relationship Id="rId32" Type="http://schemas.openxmlformats.org/officeDocument/2006/relationships/tags" Target="../tags/tag636.xml"/><Relationship Id="rId37" Type="http://schemas.openxmlformats.org/officeDocument/2006/relationships/tags" Target="../tags/tag641.xml"/><Relationship Id="rId40" Type="http://schemas.openxmlformats.org/officeDocument/2006/relationships/slideLayout" Target="../slideLayouts/slideLayout7.xml"/><Relationship Id="rId5" Type="http://schemas.openxmlformats.org/officeDocument/2006/relationships/tags" Target="../tags/tag609.xml"/><Relationship Id="rId15" Type="http://schemas.openxmlformats.org/officeDocument/2006/relationships/tags" Target="../tags/tag619.xml"/><Relationship Id="rId23" Type="http://schemas.openxmlformats.org/officeDocument/2006/relationships/tags" Target="../tags/tag627.xml"/><Relationship Id="rId28" Type="http://schemas.openxmlformats.org/officeDocument/2006/relationships/tags" Target="../tags/tag632.xml"/><Relationship Id="rId36" Type="http://schemas.openxmlformats.org/officeDocument/2006/relationships/tags" Target="../tags/tag640.xml"/><Relationship Id="rId10" Type="http://schemas.openxmlformats.org/officeDocument/2006/relationships/tags" Target="../tags/tag614.xml"/><Relationship Id="rId19" Type="http://schemas.openxmlformats.org/officeDocument/2006/relationships/tags" Target="../tags/tag623.xml"/><Relationship Id="rId31" Type="http://schemas.openxmlformats.org/officeDocument/2006/relationships/tags" Target="../tags/tag635.xml"/><Relationship Id="rId4" Type="http://schemas.openxmlformats.org/officeDocument/2006/relationships/tags" Target="../tags/tag608.xml"/><Relationship Id="rId9" Type="http://schemas.openxmlformats.org/officeDocument/2006/relationships/tags" Target="../tags/tag613.xml"/><Relationship Id="rId14" Type="http://schemas.openxmlformats.org/officeDocument/2006/relationships/tags" Target="../tags/tag618.xml"/><Relationship Id="rId22" Type="http://schemas.openxmlformats.org/officeDocument/2006/relationships/tags" Target="../tags/tag626.xml"/><Relationship Id="rId27" Type="http://schemas.openxmlformats.org/officeDocument/2006/relationships/tags" Target="../tags/tag631.xml"/><Relationship Id="rId30" Type="http://schemas.openxmlformats.org/officeDocument/2006/relationships/tags" Target="../tags/tag634.xml"/><Relationship Id="rId35" Type="http://schemas.openxmlformats.org/officeDocument/2006/relationships/tags" Target="../tags/tag639.xml"/></Relationships>
</file>

<file path=ppt/slides/_rels/slide57.xml.rels><?xml version="1.0" encoding="UTF-8" standalone="yes"?>
<Relationships xmlns="http://schemas.openxmlformats.org/package/2006/relationships"><Relationship Id="rId3" Type="http://schemas.openxmlformats.org/officeDocument/2006/relationships/tags" Target="../tags/tag646.xml"/><Relationship Id="rId2" Type="http://schemas.openxmlformats.org/officeDocument/2006/relationships/tags" Target="../tags/tag645.xml"/><Relationship Id="rId1" Type="http://schemas.openxmlformats.org/officeDocument/2006/relationships/tags" Target="../tags/tag644.xml"/><Relationship Id="rId6" Type="http://schemas.openxmlformats.org/officeDocument/2006/relationships/image" Target="../media/image32.png"/><Relationship Id="rId5" Type="http://schemas.openxmlformats.org/officeDocument/2006/relationships/notesSlide" Target="../notesSlides/notesSlide39.xml"/><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tags" Target="../tags/tag654.xml"/><Relationship Id="rId13" Type="http://schemas.openxmlformats.org/officeDocument/2006/relationships/tags" Target="../tags/tag659.xml"/><Relationship Id="rId18" Type="http://schemas.openxmlformats.org/officeDocument/2006/relationships/tags" Target="../tags/tag664.xml"/><Relationship Id="rId26" Type="http://schemas.openxmlformats.org/officeDocument/2006/relationships/tags" Target="../tags/tag672.xml"/><Relationship Id="rId39" Type="http://schemas.openxmlformats.org/officeDocument/2006/relationships/slideLayout" Target="../slideLayouts/slideLayout7.xml"/><Relationship Id="rId3" Type="http://schemas.openxmlformats.org/officeDocument/2006/relationships/tags" Target="../tags/tag649.xml"/><Relationship Id="rId21" Type="http://schemas.openxmlformats.org/officeDocument/2006/relationships/tags" Target="../tags/tag667.xml"/><Relationship Id="rId34" Type="http://schemas.openxmlformats.org/officeDocument/2006/relationships/tags" Target="../tags/tag680.xml"/><Relationship Id="rId7" Type="http://schemas.openxmlformats.org/officeDocument/2006/relationships/tags" Target="../tags/tag653.xml"/><Relationship Id="rId12" Type="http://schemas.openxmlformats.org/officeDocument/2006/relationships/tags" Target="../tags/tag658.xml"/><Relationship Id="rId17" Type="http://schemas.openxmlformats.org/officeDocument/2006/relationships/tags" Target="../tags/tag663.xml"/><Relationship Id="rId25" Type="http://schemas.openxmlformats.org/officeDocument/2006/relationships/tags" Target="../tags/tag671.xml"/><Relationship Id="rId33" Type="http://schemas.openxmlformats.org/officeDocument/2006/relationships/tags" Target="../tags/tag679.xml"/><Relationship Id="rId38" Type="http://schemas.openxmlformats.org/officeDocument/2006/relationships/tags" Target="../tags/tag684.xml"/><Relationship Id="rId2" Type="http://schemas.openxmlformats.org/officeDocument/2006/relationships/tags" Target="../tags/tag648.xml"/><Relationship Id="rId16" Type="http://schemas.openxmlformats.org/officeDocument/2006/relationships/tags" Target="../tags/tag662.xml"/><Relationship Id="rId20" Type="http://schemas.openxmlformats.org/officeDocument/2006/relationships/tags" Target="../tags/tag666.xml"/><Relationship Id="rId29" Type="http://schemas.openxmlformats.org/officeDocument/2006/relationships/tags" Target="../tags/tag675.xml"/><Relationship Id="rId41" Type="http://schemas.openxmlformats.org/officeDocument/2006/relationships/image" Target="../media/image33.png"/><Relationship Id="rId1" Type="http://schemas.openxmlformats.org/officeDocument/2006/relationships/tags" Target="../tags/tag647.xml"/><Relationship Id="rId6" Type="http://schemas.openxmlformats.org/officeDocument/2006/relationships/tags" Target="../tags/tag652.xml"/><Relationship Id="rId11" Type="http://schemas.openxmlformats.org/officeDocument/2006/relationships/tags" Target="../tags/tag657.xml"/><Relationship Id="rId24" Type="http://schemas.openxmlformats.org/officeDocument/2006/relationships/tags" Target="../tags/tag670.xml"/><Relationship Id="rId32" Type="http://schemas.openxmlformats.org/officeDocument/2006/relationships/tags" Target="../tags/tag678.xml"/><Relationship Id="rId37" Type="http://schemas.openxmlformats.org/officeDocument/2006/relationships/tags" Target="../tags/tag683.xml"/><Relationship Id="rId40" Type="http://schemas.openxmlformats.org/officeDocument/2006/relationships/notesSlide" Target="../notesSlides/notesSlide40.xml"/><Relationship Id="rId5" Type="http://schemas.openxmlformats.org/officeDocument/2006/relationships/tags" Target="../tags/tag651.xml"/><Relationship Id="rId15" Type="http://schemas.openxmlformats.org/officeDocument/2006/relationships/tags" Target="../tags/tag661.xml"/><Relationship Id="rId23" Type="http://schemas.openxmlformats.org/officeDocument/2006/relationships/tags" Target="../tags/tag669.xml"/><Relationship Id="rId28" Type="http://schemas.openxmlformats.org/officeDocument/2006/relationships/tags" Target="../tags/tag674.xml"/><Relationship Id="rId36" Type="http://schemas.openxmlformats.org/officeDocument/2006/relationships/tags" Target="../tags/tag682.xml"/><Relationship Id="rId10" Type="http://schemas.openxmlformats.org/officeDocument/2006/relationships/tags" Target="../tags/tag656.xml"/><Relationship Id="rId19" Type="http://schemas.openxmlformats.org/officeDocument/2006/relationships/tags" Target="../tags/tag665.xml"/><Relationship Id="rId31" Type="http://schemas.openxmlformats.org/officeDocument/2006/relationships/tags" Target="../tags/tag677.xml"/><Relationship Id="rId4" Type="http://schemas.openxmlformats.org/officeDocument/2006/relationships/tags" Target="../tags/tag650.xml"/><Relationship Id="rId9" Type="http://schemas.openxmlformats.org/officeDocument/2006/relationships/tags" Target="../tags/tag655.xml"/><Relationship Id="rId14" Type="http://schemas.openxmlformats.org/officeDocument/2006/relationships/tags" Target="../tags/tag660.xml"/><Relationship Id="rId22" Type="http://schemas.openxmlformats.org/officeDocument/2006/relationships/tags" Target="../tags/tag668.xml"/><Relationship Id="rId27" Type="http://schemas.openxmlformats.org/officeDocument/2006/relationships/tags" Target="../tags/tag673.xml"/><Relationship Id="rId30" Type="http://schemas.openxmlformats.org/officeDocument/2006/relationships/tags" Target="../tags/tag676.xml"/><Relationship Id="rId35" Type="http://schemas.openxmlformats.org/officeDocument/2006/relationships/tags" Target="../tags/tag681.xml"/></Relationships>
</file>

<file path=ppt/slides/_rels/slide59.xml.rels><?xml version="1.0" encoding="UTF-8" standalone="yes"?>
<Relationships xmlns="http://schemas.openxmlformats.org/package/2006/relationships"><Relationship Id="rId8" Type="http://schemas.openxmlformats.org/officeDocument/2006/relationships/tags" Target="../tags/tag692.xml"/><Relationship Id="rId13" Type="http://schemas.openxmlformats.org/officeDocument/2006/relationships/tags" Target="../tags/tag697.xml"/><Relationship Id="rId18" Type="http://schemas.openxmlformats.org/officeDocument/2006/relationships/tags" Target="../tags/tag702.xml"/><Relationship Id="rId26" Type="http://schemas.openxmlformats.org/officeDocument/2006/relationships/tags" Target="../tags/tag710.xml"/><Relationship Id="rId39" Type="http://schemas.openxmlformats.org/officeDocument/2006/relationships/slideLayout" Target="../slideLayouts/slideLayout7.xml"/><Relationship Id="rId3" Type="http://schemas.openxmlformats.org/officeDocument/2006/relationships/tags" Target="../tags/tag687.xml"/><Relationship Id="rId21" Type="http://schemas.openxmlformats.org/officeDocument/2006/relationships/tags" Target="../tags/tag705.xml"/><Relationship Id="rId34" Type="http://schemas.openxmlformats.org/officeDocument/2006/relationships/tags" Target="../tags/tag718.xml"/><Relationship Id="rId7" Type="http://schemas.openxmlformats.org/officeDocument/2006/relationships/tags" Target="../tags/tag691.xml"/><Relationship Id="rId12" Type="http://schemas.openxmlformats.org/officeDocument/2006/relationships/tags" Target="../tags/tag696.xml"/><Relationship Id="rId17" Type="http://schemas.openxmlformats.org/officeDocument/2006/relationships/tags" Target="../tags/tag701.xml"/><Relationship Id="rId25" Type="http://schemas.openxmlformats.org/officeDocument/2006/relationships/tags" Target="../tags/tag709.xml"/><Relationship Id="rId33" Type="http://schemas.openxmlformats.org/officeDocument/2006/relationships/tags" Target="../tags/tag717.xml"/><Relationship Id="rId38" Type="http://schemas.openxmlformats.org/officeDocument/2006/relationships/tags" Target="../tags/tag722.xml"/><Relationship Id="rId2" Type="http://schemas.openxmlformats.org/officeDocument/2006/relationships/tags" Target="../tags/tag686.xml"/><Relationship Id="rId16" Type="http://schemas.openxmlformats.org/officeDocument/2006/relationships/tags" Target="../tags/tag700.xml"/><Relationship Id="rId20" Type="http://schemas.openxmlformats.org/officeDocument/2006/relationships/tags" Target="../tags/tag704.xml"/><Relationship Id="rId29" Type="http://schemas.openxmlformats.org/officeDocument/2006/relationships/tags" Target="../tags/tag713.xml"/><Relationship Id="rId41" Type="http://schemas.openxmlformats.org/officeDocument/2006/relationships/image" Target="../media/image33.png"/><Relationship Id="rId1" Type="http://schemas.openxmlformats.org/officeDocument/2006/relationships/tags" Target="../tags/tag685.xml"/><Relationship Id="rId6" Type="http://schemas.openxmlformats.org/officeDocument/2006/relationships/tags" Target="../tags/tag690.xml"/><Relationship Id="rId11" Type="http://schemas.openxmlformats.org/officeDocument/2006/relationships/tags" Target="../tags/tag695.xml"/><Relationship Id="rId24" Type="http://schemas.openxmlformats.org/officeDocument/2006/relationships/tags" Target="../tags/tag708.xml"/><Relationship Id="rId32" Type="http://schemas.openxmlformats.org/officeDocument/2006/relationships/tags" Target="../tags/tag716.xml"/><Relationship Id="rId37" Type="http://schemas.openxmlformats.org/officeDocument/2006/relationships/tags" Target="../tags/tag721.xml"/><Relationship Id="rId40" Type="http://schemas.openxmlformats.org/officeDocument/2006/relationships/notesSlide" Target="../notesSlides/notesSlide41.xml"/><Relationship Id="rId5" Type="http://schemas.openxmlformats.org/officeDocument/2006/relationships/tags" Target="../tags/tag689.xml"/><Relationship Id="rId15" Type="http://schemas.openxmlformats.org/officeDocument/2006/relationships/tags" Target="../tags/tag699.xml"/><Relationship Id="rId23" Type="http://schemas.openxmlformats.org/officeDocument/2006/relationships/tags" Target="../tags/tag707.xml"/><Relationship Id="rId28" Type="http://schemas.openxmlformats.org/officeDocument/2006/relationships/tags" Target="../tags/tag712.xml"/><Relationship Id="rId36" Type="http://schemas.openxmlformats.org/officeDocument/2006/relationships/tags" Target="../tags/tag720.xml"/><Relationship Id="rId10" Type="http://schemas.openxmlformats.org/officeDocument/2006/relationships/tags" Target="../tags/tag694.xml"/><Relationship Id="rId19" Type="http://schemas.openxmlformats.org/officeDocument/2006/relationships/tags" Target="../tags/tag703.xml"/><Relationship Id="rId31" Type="http://schemas.openxmlformats.org/officeDocument/2006/relationships/tags" Target="../tags/tag715.xml"/><Relationship Id="rId4" Type="http://schemas.openxmlformats.org/officeDocument/2006/relationships/tags" Target="../tags/tag688.xml"/><Relationship Id="rId9" Type="http://schemas.openxmlformats.org/officeDocument/2006/relationships/tags" Target="../tags/tag693.xml"/><Relationship Id="rId14" Type="http://schemas.openxmlformats.org/officeDocument/2006/relationships/tags" Target="../tags/tag698.xml"/><Relationship Id="rId22" Type="http://schemas.openxmlformats.org/officeDocument/2006/relationships/tags" Target="../tags/tag706.xml"/><Relationship Id="rId27" Type="http://schemas.openxmlformats.org/officeDocument/2006/relationships/tags" Target="../tags/tag711.xml"/><Relationship Id="rId30" Type="http://schemas.openxmlformats.org/officeDocument/2006/relationships/tags" Target="../tags/tag714.xml"/><Relationship Id="rId35" Type="http://schemas.openxmlformats.org/officeDocument/2006/relationships/tags" Target="../tags/tag71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24.xml"/><Relationship Id="rId1" Type="http://schemas.openxmlformats.org/officeDocument/2006/relationships/tags" Target="../tags/tag723.xml"/><Relationship Id="rId5" Type="http://schemas.openxmlformats.org/officeDocument/2006/relationships/image" Target="../media/image29.png"/><Relationship Id="rId4"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4.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7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tags" Target="../tags/tag733.xml"/><Relationship Id="rId13" Type="http://schemas.openxmlformats.org/officeDocument/2006/relationships/tags" Target="../tags/tag738.xml"/><Relationship Id="rId18" Type="http://schemas.openxmlformats.org/officeDocument/2006/relationships/tags" Target="../tags/tag743.xml"/><Relationship Id="rId3" Type="http://schemas.openxmlformats.org/officeDocument/2006/relationships/tags" Target="../tags/tag728.xml"/><Relationship Id="rId21" Type="http://schemas.openxmlformats.org/officeDocument/2006/relationships/slideLayout" Target="../slideLayouts/slideLayout7.xml"/><Relationship Id="rId7" Type="http://schemas.openxmlformats.org/officeDocument/2006/relationships/tags" Target="../tags/tag732.xml"/><Relationship Id="rId12" Type="http://schemas.openxmlformats.org/officeDocument/2006/relationships/tags" Target="../tags/tag737.xml"/><Relationship Id="rId17" Type="http://schemas.openxmlformats.org/officeDocument/2006/relationships/tags" Target="../tags/tag742.xml"/><Relationship Id="rId2" Type="http://schemas.openxmlformats.org/officeDocument/2006/relationships/tags" Target="../tags/tag727.xml"/><Relationship Id="rId16" Type="http://schemas.openxmlformats.org/officeDocument/2006/relationships/tags" Target="../tags/tag741.xml"/><Relationship Id="rId20" Type="http://schemas.openxmlformats.org/officeDocument/2006/relationships/tags" Target="../tags/tag745.xml"/><Relationship Id="rId1" Type="http://schemas.openxmlformats.org/officeDocument/2006/relationships/tags" Target="../tags/tag726.xml"/><Relationship Id="rId6" Type="http://schemas.openxmlformats.org/officeDocument/2006/relationships/tags" Target="../tags/tag731.xml"/><Relationship Id="rId11" Type="http://schemas.openxmlformats.org/officeDocument/2006/relationships/tags" Target="../tags/tag736.xml"/><Relationship Id="rId24" Type="http://schemas.openxmlformats.org/officeDocument/2006/relationships/image" Target="../media/image250.emf"/><Relationship Id="rId5" Type="http://schemas.openxmlformats.org/officeDocument/2006/relationships/tags" Target="../tags/tag730.xml"/><Relationship Id="rId15" Type="http://schemas.openxmlformats.org/officeDocument/2006/relationships/tags" Target="../tags/tag740.xml"/><Relationship Id="rId23" Type="http://schemas.openxmlformats.org/officeDocument/2006/relationships/customXml" Target="../ink/ink2.xml"/><Relationship Id="rId10" Type="http://schemas.openxmlformats.org/officeDocument/2006/relationships/tags" Target="../tags/tag735.xml"/><Relationship Id="rId19" Type="http://schemas.openxmlformats.org/officeDocument/2006/relationships/tags" Target="../tags/tag744.xml"/><Relationship Id="rId4" Type="http://schemas.openxmlformats.org/officeDocument/2006/relationships/tags" Target="../tags/tag729.xml"/><Relationship Id="rId9" Type="http://schemas.openxmlformats.org/officeDocument/2006/relationships/tags" Target="../tags/tag734.xml"/><Relationship Id="rId14" Type="http://schemas.openxmlformats.org/officeDocument/2006/relationships/tags" Target="../tags/tag739.xml"/><Relationship Id="rId22" Type="http://schemas.openxmlformats.org/officeDocument/2006/relationships/image" Target="../media/image17.png"/></Relationships>
</file>

<file path=ppt/slides/_rels/slide64.xml.rels><?xml version="1.0" encoding="UTF-8" standalone="yes"?>
<Relationships xmlns="http://schemas.openxmlformats.org/package/2006/relationships"><Relationship Id="rId8" Type="http://schemas.openxmlformats.org/officeDocument/2006/relationships/tags" Target="../tags/tag753.xml"/><Relationship Id="rId13" Type="http://schemas.openxmlformats.org/officeDocument/2006/relationships/customXml" Target="../ink/ink3.xml"/><Relationship Id="rId3" Type="http://schemas.openxmlformats.org/officeDocument/2006/relationships/tags" Target="../tags/tag748.xml"/><Relationship Id="rId7" Type="http://schemas.openxmlformats.org/officeDocument/2006/relationships/tags" Target="../tags/tag752.xml"/><Relationship Id="rId12" Type="http://schemas.openxmlformats.org/officeDocument/2006/relationships/slideLayout" Target="../slideLayouts/slideLayout7.xml"/><Relationship Id="rId2" Type="http://schemas.openxmlformats.org/officeDocument/2006/relationships/tags" Target="../tags/tag747.xml"/><Relationship Id="rId1" Type="http://schemas.openxmlformats.org/officeDocument/2006/relationships/tags" Target="../tags/tag746.xml"/><Relationship Id="rId6" Type="http://schemas.openxmlformats.org/officeDocument/2006/relationships/tags" Target="../tags/tag751.xml"/><Relationship Id="rId11" Type="http://schemas.openxmlformats.org/officeDocument/2006/relationships/tags" Target="../tags/tag756.xml"/><Relationship Id="rId5" Type="http://schemas.openxmlformats.org/officeDocument/2006/relationships/tags" Target="../tags/tag750.xml"/><Relationship Id="rId10" Type="http://schemas.openxmlformats.org/officeDocument/2006/relationships/tags" Target="../tags/tag755.xml"/><Relationship Id="rId4" Type="http://schemas.openxmlformats.org/officeDocument/2006/relationships/tags" Target="../tags/tag749.xml"/><Relationship Id="rId9" Type="http://schemas.openxmlformats.org/officeDocument/2006/relationships/tags" Target="../tags/tag754.xml"/><Relationship Id="rId14" Type="http://schemas.openxmlformats.org/officeDocument/2006/relationships/image" Target="../media/image290.emf"/></Relationships>
</file>

<file path=ppt/slides/_rels/slide65.xml.rels><?xml version="1.0" encoding="UTF-8" standalone="yes"?>
<Relationships xmlns="http://schemas.openxmlformats.org/package/2006/relationships"><Relationship Id="rId3" Type="http://schemas.openxmlformats.org/officeDocument/2006/relationships/tags" Target="../tags/tag759.xml"/><Relationship Id="rId7" Type="http://schemas.openxmlformats.org/officeDocument/2006/relationships/image" Target="../media/image300.emf"/><Relationship Id="rId2" Type="http://schemas.openxmlformats.org/officeDocument/2006/relationships/tags" Target="../tags/tag758.xml"/><Relationship Id="rId1" Type="http://schemas.openxmlformats.org/officeDocument/2006/relationships/tags" Target="../tags/tag757.xml"/><Relationship Id="rId6" Type="http://schemas.openxmlformats.org/officeDocument/2006/relationships/customXml" Target="../ink/ink4.xml"/><Relationship Id="rId5" Type="http://schemas.openxmlformats.org/officeDocument/2006/relationships/slideLayout" Target="../slideLayouts/slideLayout7.xml"/><Relationship Id="rId4" Type="http://schemas.openxmlformats.org/officeDocument/2006/relationships/tags" Target="../tags/tag760.xml"/></Relationships>
</file>

<file path=ppt/slides/_rels/slide66.xml.rels><?xml version="1.0" encoding="UTF-8" standalone="yes"?>
<Relationships xmlns="http://schemas.openxmlformats.org/package/2006/relationships"><Relationship Id="rId8" Type="http://schemas.openxmlformats.org/officeDocument/2006/relationships/tags" Target="../tags/tag768.xml"/><Relationship Id="rId13" Type="http://schemas.openxmlformats.org/officeDocument/2006/relationships/tags" Target="../tags/tag773.xml"/><Relationship Id="rId18" Type="http://schemas.openxmlformats.org/officeDocument/2006/relationships/tags" Target="../tags/tag778.xml"/><Relationship Id="rId26" Type="http://schemas.openxmlformats.org/officeDocument/2006/relationships/tags" Target="../tags/tag786.xml"/><Relationship Id="rId3" Type="http://schemas.openxmlformats.org/officeDocument/2006/relationships/tags" Target="../tags/tag763.xml"/><Relationship Id="rId21" Type="http://schemas.openxmlformats.org/officeDocument/2006/relationships/tags" Target="../tags/tag781.xml"/><Relationship Id="rId34" Type="http://schemas.openxmlformats.org/officeDocument/2006/relationships/image" Target="../media/image35.png"/><Relationship Id="rId7" Type="http://schemas.openxmlformats.org/officeDocument/2006/relationships/tags" Target="../tags/tag767.xml"/><Relationship Id="rId12" Type="http://schemas.openxmlformats.org/officeDocument/2006/relationships/tags" Target="../tags/tag772.xml"/><Relationship Id="rId17" Type="http://schemas.openxmlformats.org/officeDocument/2006/relationships/tags" Target="../tags/tag777.xml"/><Relationship Id="rId25" Type="http://schemas.openxmlformats.org/officeDocument/2006/relationships/tags" Target="../tags/tag785.xml"/><Relationship Id="rId33" Type="http://schemas.openxmlformats.org/officeDocument/2006/relationships/notesSlide" Target="../notesSlides/notesSlide45.xml"/><Relationship Id="rId2" Type="http://schemas.openxmlformats.org/officeDocument/2006/relationships/tags" Target="../tags/tag762.xml"/><Relationship Id="rId16" Type="http://schemas.openxmlformats.org/officeDocument/2006/relationships/tags" Target="../tags/tag776.xml"/><Relationship Id="rId20" Type="http://schemas.openxmlformats.org/officeDocument/2006/relationships/tags" Target="../tags/tag780.xml"/><Relationship Id="rId29" Type="http://schemas.openxmlformats.org/officeDocument/2006/relationships/tags" Target="../tags/tag789.xml"/><Relationship Id="rId1" Type="http://schemas.openxmlformats.org/officeDocument/2006/relationships/tags" Target="../tags/tag761.xml"/><Relationship Id="rId6" Type="http://schemas.openxmlformats.org/officeDocument/2006/relationships/tags" Target="../tags/tag766.xml"/><Relationship Id="rId11" Type="http://schemas.openxmlformats.org/officeDocument/2006/relationships/tags" Target="../tags/tag771.xml"/><Relationship Id="rId24" Type="http://schemas.openxmlformats.org/officeDocument/2006/relationships/tags" Target="../tags/tag784.xml"/><Relationship Id="rId32" Type="http://schemas.openxmlformats.org/officeDocument/2006/relationships/slideLayout" Target="../slideLayouts/slideLayout7.xml"/><Relationship Id="rId37" Type="http://schemas.openxmlformats.org/officeDocument/2006/relationships/image" Target="../media/image510.emf"/><Relationship Id="rId5" Type="http://schemas.openxmlformats.org/officeDocument/2006/relationships/tags" Target="../tags/tag765.xml"/><Relationship Id="rId15" Type="http://schemas.openxmlformats.org/officeDocument/2006/relationships/tags" Target="../tags/tag775.xml"/><Relationship Id="rId23" Type="http://schemas.openxmlformats.org/officeDocument/2006/relationships/tags" Target="../tags/tag783.xml"/><Relationship Id="rId28" Type="http://schemas.openxmlformats.org/officeDocument/2006/relationships/tags" Target="../tags/tag788.xml"/><Relationship Id="rId36" Type="http://schemas.openxmlformats.org/officeDocument/2006/relationships/customXml" Target="../ink/ink5.xml"/><Relationship Id="rId10" Type="http://schemas.openxmlformats.org/officeDocument/2006/relationships/tags" Target="../tags/tag770.xml"/><Relationship Id="rId19" Type="http://schemas.openxmlformats.org/officeDocument/2006/relationships/tags" Target="../tags/tag779.xml"/><Relationship Id="rId31" Type="http://schemas.openxmlformats.org/officeDocument/2006/relationships/tags" Target="../tags/tag791.xml"/><Relationship Id="rId4" Type="http://schemas.openxmlformats.org/officeDocument/2006/relationships/tags" Target="../tags/tag764.xml"/><Relationship Id="rId9" Type="http://schemas.openxmlformats.org/officeDocument/2006/relationships/tags" Target="../tags/tag769.xml"/><Relationship Id="rId14" Type="http://schemas.openxmlformats.org/officeDocument/2006/relationships/tags" Target="../tags/tag774.xml"/><Relationship Id="rId22" Type="http://schemas.openxmlformats.org/officeDocument/2006/relationships/tags" Target="../tags/tag782.xml"/><Relationship Id="rId27" Type="http://schemas.openxmlformats.org/officeDocument/2006/relationships/tags" Target="../tags/tag787.xml"/><Relationship Id="rId30" Type="http://schemas.openxmlformats.org/officeDocument/2006/relationships/tags" Target="../tags/tag790.xml"/><Relationship Id="rId35" Type="http://schemas.openxmlformats.org/officeDocument/2006/relationships/image" Target="../media/image36.png"/></Relationships>
</file>

<file path=ppt/slides/_rels/slide67.xml.rels><?xml version="1.0" encoding="UTF-8" standalone="yes"?>
<Relationships xmlns="http://schemas.openxmlformats.org/package/2006/relationships"><Relationship Id="rId8" Type="http://schemas.openxmlformats.org/officeDocument/2006/relationships/tags" Target="../tags/tag799.xml"/><Relationship Id="rId13" Type="http://schemas.openxmlformats.org/officeDocument/2006/relationships/tags" Target="../tags/tag804.xml"/><Relationship Id="rId18" Type="http://schemas.openxmlformats.org/officeDocument/2006/relationships/tags" Target="../tags/tag809.xml"/><Relationship Id="rId26" Type="http://schemas.openxmlformats.org/officeDocument/2006/relationships/tags" Target="../tags/tag817.xml"/><Relationship Id="rId3" Type="http://schemas.openxmlformats.org/officeDocument/2006/relationships/tags" Target="../tags/tag794.xml"/><Relationship Id="rId21" Type="http://schemas.openxmlformats.org/officeDocument/2006/relationships/tags" Target="../tags/tag812.xml"/><Relationship Id="rId34" Type="http://schemas.openxmlformats.org/officeDocument/2006/relationships/tags" Target="../tags/tag825.xml"/><Relationship Id="rId7" Type="http://schemas.openxmlformats.org/officeDocument/2006/relationships/tags" Target="../tags/tag798.xml"/><Relationship Id="rId12" Type="http://schemas.openxmlformats.org/officeDocument/2006/relationships/tags" Target="../tags/tag803.xml"/><Relationship Id="rId17" Type="http://schemas.openxmlformats.org/officeDocument/2006/relationships/tags" Target="../tags/tag808.xml"/><Relationship Id="rId25" Type="http://schemas.openxmlformats.org/officeDocument/2006/relationships/tags" Target="../tags/tag816.xml"/><Relationship Id="rId33" Type="http://schemas.openxmlformats.org/officeDocument/2006/relationships/tags" Target="../tags/tag824.xml"/><Relationship Id="rId38" Type="http://schemas.openxmlformats.org/officeDocument/2006/relationships/image" Target="../media/image33.png"/><Relationship Id="rId2" Type="http://schemas.openxmlformats.org/officeDocument/2006/relationships/tags" Target="../tags/tag793.xml"/><Relationship Id="rId16" Type="http://schemas.openxmlformats.org/officeDocument/2006/relationships/tags" Target="../tags/tag807.xml"/><Relationship Id="rId20" Type="http://schemas.openxmlformats.org/officeDocument/2006/relationships/tags" Target="../tags/tag811.xml"/><Relationship Id="rId29" Type="http://schemas.openxmlformats.org/officeDocument/2006/relationships/tags" Target="../tags/tag820.xml"/><Relationship Id="rId1" Type="http://schemas.openxmlformats.org/officeDocument/2006/relationships/tags" Target="../tags/tag792.xml"/><Relationship Id="rId6" Type="http://schemas.openxmlformats.org/officeDocument/2006/relationships/tags" Target="../tags/tag797.xml"/><Relationship Id="rId11" Type="http://schemas.openxmlformats.org/officeDocument/2006/relationships/tags" Target="../tags/tag802.xml"/><Relationship Id="rId24" Type="http://schemas.openxmlformats.org/officeDocument/2006/relationships/tags" Target="../tags/tag815.xml"/><Relationship Id="rId32" Type="http://schemas.openxmlformats.org/officeDocument/2006/relationships/tags" Target="../tags/tag823.xml"/><Relationship Id="rId37" Type="http://schemas.openxmlformats.org/officeDocument/2006/relationships/notesSlide" Target="../notesSlides/notesSlide46.xml"/><Relationship Id="rId5" Type="http://schemas.openxmlformats.org/officeDocument/2006/relationships/tags" Target="../tags/tag796.xml"/><Relationship Id="rId15" Type="http://schemas.openxmlformats.org/officeDocument/2006/relationships/tags" Target="../tags/tag806.xml"/><Relationship Id="rId23" Type="http://schemas.openxmlformats.org/officeDocument/2006/relationships/tags" Target="../tags/tag814.xml"/><Relationship Id="rId28" Type="http://schemas.openxmlformats.org/officeDocument/2006/relationships/tags" Target="../tags/tag819.xml"/><Relationship Id="rId36" Type="http://schemas.openxmlformats.org/officeDocument/2006/relationships/slideLayout" Target="../slideLayouts/slideLayout7.xml"/><Relationship Id="rId10" Type="http://schemas.openxmlformats.org/officeDocument/2006/relationships/tags" Target="../tags/tag801.xml"/><Relationship Id="rId19" Type="http://schemas.openxmlformats.org/officeDocument/2006/relationships/tags" Target="../tags/tag810.xml"/><Relationship Id="rId31" Type="http://schemas.openxmlformats.org/officeDocument/2006/relationships/tags" Target="../tags/tag822.xml"/><Relationship Id="rId4" Type="http://schemas.openxmlformats.org/officeDocument/2006/relationships/tags" Target="../tags/tag795.xml"/><Relationship Id="rId9" Type="http://schemas.openxmlformats.org/officeDocument/2006/relationships/tags" Target="../tags/tag800.xml"/><Relationship Id="rId14" Type="http://schemas.openxmlformats.org/officeDocument/2006/relationships/tags" Target="../tags/tag805.xml"/><Relationship Id="rId22" Type="http://schemas.openxmlformats.org/officeDocument/2006/relationships/tags" Target="../tags/tag813.xml"/><Relationship Id="rId27" Type="http://schemas.openxmlformats.org/officeDocument/2006/relationships/tags" Target="../tags/tag818.xml"/><Relationship Id="rId30" Type="http://schemas.openxmlformats.org/officeDocument/2006/relationships/tags" Target="../tags/tag821.xml"/><Relationship Id="rId35" Type="http://schemas.openxmlformats.org/officeDocument/2006/relationships/tags" Target="../tags/tag826.xml"/></Relationships>
</file>

<file path=ppt/slides/_rels/slide68.xml.rels><?xml version="1.0" encoding="UTF-8" standalone="yes"?>
<Relationships xmlns="http://schemas.openxmlformats.org/package/2006/relationships"><Relationship Id="rId8" Type="http://schemas.openxmlformats.org/officeDocument/2006/relationships/tags" Target="../tags/tag834.xml"/><Relationship Id="rId13" Type="http://schemas.openxmlformats.org/officeDocument/2006/relationships/tags" Target="../tags/tag839.xml"/><Relationship Id="rId18" Type="http://schemas.openxmlformats.org/officeDocument/2006/relationships/tags" Target="../tags/tag844.xml"/><Relationship Id="rId26" Type="http://schemas.openxmlformats.org/officeDocument/2006/relationships/tags" Target="../tags/tag852.xml"/><Relationship Id="rId39" Type="http://schemas.openxmlformats.org/officeDocument/2006/relationships/tags" Target="../tags/tag865.xml"/><Relationship Id="rId3" Type="http://schemas.openxmlformats.org/officeDocument/2006/relationships/tags" Target="../tags/tag829.xml"/><Relationship Id="rId21" Type="http://schemas.openxmlformats.org/officeDocument/2006/relationships/tags" Target="../tags/tag847.xml"/><Relationship Id="rId34" Type="http://schemas.openxmlformats.org/officeDocument/2006/relationships/tags" Target="../tags/tag860.xml"/><Relationship Id="rId42" Type="http://schemas.openxmlformats.org/officeDocument/2006/relationships/slideLayout" Target="../slideLayouts/slideLayout7.xml"/><Relationship Id="rId7" Type="http://schemas.openxmlformats.org/officeDocument/2006/relationships/tags" Target="../tags/tag833.xml"/><Relationship Id="rId12" Type="http://schemas.openxmlformats.org/officeDocument/2006/relationships/tags" Target="../tags/tag838.xml"/><Relationship Id="rId17" Type="http://schemas.openxmlformats.org/officeDocument/2006/relationships/tags" Target="../tags/tag843.xml"/><Relationship Id="rId25" Type="http://schemas.openxmlformats.org/officeDocument/2006/relationships/tags" Target="../tags/tag851.xml"/><Relationship Id="rId33" Type="http://schemas.openxmlformats.org/officeDocument/2006/relationships/tags" Target="../tags/tag859.xml"/><Relationship Id="rId38" Type="http://schemas.openxmlformats.org/officeDocument/2006/relationships/tags" Target="../tags/tag864.xml"/><Relationship Id="rId2" Type="http://schemas.openxmlformats.org/officeDocument/2006/relationships/tags" Target="../tags/tag828.xml"/><Relationship Id="rId16" Type="http://schemas.openxmlformats.org/officeDocument/2006/relationships/tags" Target="../tags/tag842.xml"/><Relationship Id="rId20" Type="http://schemas.openxmlformats.org/officeDocument/2006/relationships/tags" Target="../tags/tag846.xml"/><Relationship Id="rId29" Type="http://schemas.openxmlformats.org/officeDocument/2006/relationships/tags" Target="../tags/tag855.xml"/><Relationship Id="rId41" Type="http://schemas.openxmlformats.org/officeDocument/2006/relationships/tags" Target="../tags/tag867.xml"/><Relationship Id="rId1" Type="http://schemas.openxmlformats.org/officeDocument/2006/relationships/tags" Target="../tags/tag827.xml"/><Relationship Id="rId6" Type="http://schemas.openxmlformats.org/officeDocument/2006/relationships/tags" Target="../tags/tag832.xml"/><Relationship Id="rId11" Type="http://schemas.openxmlformats.org/officeDocument/2006/relationships/tags" Target="../tags/tag837.xml"/><Relationship Id="rId24" Type="http://schemas.openxmlformats.org/officeDocument/2006/relationships/tags" Target="../tags/tag850.xml"/><Relationship Id="rId32" Type="http://schemas.openxmlformats.org/officeDocument/2006/relationships/tags" Target="../tags/tag858.xml"/><Relationship Id="rId37" Type="http://schemas.openxmlformats.org/officeDocument/2006/relationships/tags" Target="../tags/tag863.xml"/><Relationship Id="rId40" Type="http://schemas.openxmlformats.org/officeDocument/2006/relationships/tags" Target="../tags/tag866.xml"/><Relationship Id="rId5" Type="http://schemas.openxmlformats.org/officeDocument/2006/relationships/tags" Target="../tags/tag831.xml"/><Relationship Id="rId15" Type="http://schemas.openxmlformats.org/officeDocument/2006/relationships/tags" Target="../tags/tag841.xml"/><Relationship Id="rId23" Type="http://schemas.openxmlformats.org/officeDocument/2006/relationships/tags" Target="../tags/tag849.xml"/><Relationship Id="rId28" Type="http://schemas.openxmlformats.org/officeDocument/2006/relationships/tags" Target="../tags/tag854.xml"/><Relationship Id="rId36" Type="http://schemas.openxmlformats.org/officeDocument/2006/relationships/tags" Target="../tags/tag862.xml"/><Relationship Id="rId10" Type="http://schemas.openxmlformats.org/officeDocument/2006/relationships/tags" Target="../tags/tag836.xml"/><Relationship Id="rId19" Type="http://schemas.openxmlformats.org/officeDocument/2006/relationships/tags" Target="../tags/tag845.xml"/><Relationship Id="rId31" Type="http://schemas.openxmlformats.org/officeDocument/2006/relationships/tags" Target="../tags/tag857.xml"/><Relationship Id="rId44" Type="http://schemas.openxmlformats.org/officeDocument/2006/relationships/image" Target="../media/image37.png"/><Relationship Id="rId4" Type="http://schemas.openxmlformats.org/officeDocument/2006/relationships/tags" Target="../tags/tag830.xml"/><Relationship Id="rId9" Type="http://schemas.openxmlformats.org/officeDocument/2006/relationships/tags" Target="../tags/tag835.xml"/><Relationship Id="rId14" Type="http://schemas.openxmlformats.org/officeDocument/2006/relationships/tags" Target="../tags/tag840.xml"/><Relationship Id="rId22" Type="http://schemas.openxmlformats.org/officeDocument/2006/relationships/tags" Target="../tags/tag848.xml"/><Relationship Id="rId27" Type="http://schemas.openxmlformats.org/officeDocument/2006/relationships/tags" Target="../tags/tag853.xml"/><Relationship Id="rId30" Type="http://schemas.openxmlformats.org/officeDocument/2006/relationships/tags" Target="../tags/tag856.xml"/><Relationship Id="rId35" Type="http://schemas.openxmlformats.org/officeDocument/2006/relationships/tags" Target="../tags/tag861.xml"/><Relationship Id="rId43" Type="http://schemas.openxmlformats.org/officeDocument/2006/relationships/notesSlide" Target="../notesSlides/notesSlide47.xml"/></Relationships>
</file>

<file path=ppt/slides/_rels/slide69.xml.rels><?xml version="1.0" encoding="UTF-8" standalone="yes"?>
<Relationships xmlns="http://schemas.openxmlformats.org/package/2006/relationships"><Relationship Id="rId8" Type="http://schemas.openxmlformats.org/officeDocument/2006/relationships/tags" Target="../tags/tag875.xml"/><Relationship Id="rId13" Type="http://schemas.openxmlformats.org/officeDocument/2006/relationships/tags" Target="../tags/tag880.xml"/><Relationship Id="rId18" Type="http://schemas.openxmlformats.org/officeDocument/2006/relationships/tags" Target="../tags/tag885.xml"/><Relationship Id="rId26" Type="http://schemas.openxmlformats.org/officeDocument/2006/relationships/tags" Target="../tags/tag893.xml"/><Relationship Id="rId39" Type="http://schemas.openxmlformats.org/officeDocument/2006/relationships/tags" Target="../tags/tag906.xml"/><Relationship Id="rId3" Type="http://schemas.openxmlformats.org/officeDocument/2006/relationships/tags" Target="../tags/tag870.xml"/><Relationship Id="rId21" Type="http://schemas.openxmlformats.org/officeDocument/2006/relationships/tags" Target="../tags/tag888.xml"/><Relationship Id="rId34" Type="http://schemas.openxmlformats.org/officeDocument/2006/relationships/tags" Target="../tags/tag901.xml"/><Relationship Id="rId42" Type="http://schemas.openxmlformats.org/officeDocument/2006/relationships/notesSlide" Target="../notesSlides/notesSlide48.xml"/><Relationship Id="rId7" Type="http://schemas.openxmlformats.org/officeDocument/2006/relationships/tags" Target="../tags/tag874.xml"/><Relationship Id="rId12" Type="http://schemas.openxmlformats.org/officeDocument/2006/relationships/tags" Target="../tags/tag879.xml"/><Relationship Id="rId17" Type="http://schemas.openxmlformats.org/officeDocument/2006/relationships/tags" Target="../tags/tag884.xml"/><Relationship Id="rId25" Type="http://schemas.openxmlformats.org/officeDocument/2006/relationships/tags" Target="../tags/tag892.xml"/><Relationship Id="rId33" Type="http://schemas.openxmlformats.org/officeDocument/2006/relationships/tags" Target="../tags/tag900.xml"/><Relationship Id="rId38" Type="http://schemas.openxmlformats.org/officeDocument/2006/relationships/tags" Target="../tags/tag905.xml"/><Relationship Id="rId2" Type="http://schemas.openxmlformats.org/officeDocument/2006/relationships/tags" Target="../tags/tag869.xml"/><Relationship Id="rId16" Type="http://schemas.openxmlformats.org/officeDocument/2006/relationships/tags" Target="../tags/tag883.xml"/><Relationship Id="rId20" Type="http://schemas.openxmlformats.org/officeDocument/2006/relationships/tags" Target="../tags/tag887.xml"/><Relationship Id="rId29" Type="http://schemas.openxmlformats.org/officeDocument/2006/relationships/tags" Target="../tags/tag896.xml"/><Relationship Id="rId41" Type="http://schemas.openxmlformats.org/officeDocument/2006/relationships/slideLayout" Target="../slideLayouts/slideLayout7.xml"/><Relationship Id="rId1" Type="http://schemas.openxmlformats.org/officeDocument/2006/relationships/tags" Target="../tags/tag868.xml"/><Relationship Id="rId6" Type="http://schemas.openxmlformats.org/officeDocument/2006/relationships/tags" Target="../tags/tag873.xml"/><Relationship Id="rId11" Type="http://schemas.openxmlformats.org/officeDocument/2006/relationships/tags" Target="../tags/tag878.xml"/><Relationship Id="rId24" Type="http://schemas.openxmlformats.org/officeDocument/2006/relationships/tags" Target="../tags/tag891.xml"/><Relationship Id="rId32" Type="http://schemas.openxmlformats.org/officeDocument/2006/relationships/tags" Target="../tags/tag899.xml"/><Relationship Id="rId37" Type="http://schemas.openxmlformats.org/officeDocument/2006/relationships/tags" Target="../tags/tag904.xml"/><Relationship Id="rId40" Type="http://schemas.openxmlformats.org/officeDocument/2006/relationships/tags" Target="../tags/tag907.xml"/><Relationship Id="rId5" Type="http://schemas.openxmlformats.org/officeDocument/2006/relationships/tags" Target="../tags/tag872.xml"/><Relationship Id="rId15" Type="http://schemas.openxmlformats.org/officeDocument/2006/relationships/tags" Target="../tags/tag882.xml"/><Relationship Id="rId23" Type="http://schemas.openxmlformats.org/officeDocument/2006/relationships/tags" Target="../tags/tag890.xml"/><Relationship Id="rId28" Type="http://schemas.openxmlformats.org/officeDocument/2006/relationships/tags" Target="../tags/tag895.xml"/><Relationship Id="rId36" Type="http://schemas.openxmlformats.org/officeDocument/2006/relationships/tags" Target="../tags/tag903.xml"/><Relationship Id="rId10" Type="http://schemas.openxmlformats.org/officeDocument/2006/relationships/tags" Target="../tags/tag877.xml"/><Relationship Id="rId19" Type="http://schemas.openxmlformats.org/officeDocument/2006/relationships/tags" Target="../tags/tag886.xml"/><Relationship Id="rId31" Type="http://schemas.openxmlformats.org/officeDocument/2006/relationships/tags" Target="../tags/tag898.xml"/><Relationship Id="rId4" Type="http://schemas.openxmlformats.org/officeDocument/2006/relationships/tags" Target="../tags/tag871.xml"/><Relationship Id="rId9" Type="http://schemas.openxmlformats.org/officeDocument/2006/relationships/tags" Target="../tags/tag876.xml"/><Relationship Id="rId14" Type="http://schemas.openxmlformats.org/officeDocument/2006/relationships/tags" Target="../tags/tag881.xml"/><Relationship Id="rId22" Type="http://schemas.openxmlformats.org/officeDocument/2006/relationships/tags" Target="../tags/tag889.xml"/><Relationship Id="rId27" Type="http://schemas.openxmlformats.org/officeDocument/2006/relationships/tags" Target="../tags/tag894.xml"/><Relationship Id="rId30" Type="http://schemas.openxmlformats.org/officeDocument/2006/relationships/tags" Target="../tags/tag897.xml"/><Relationship Id="rId35" Type="http://schemas.openxmlformats.org/officeDocument/2006/relationships/tags" Target="../tags/tag902.xml"/></Relationships>
</file>

<file path=ppt/slides/_rels/slide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53.xml"/></Relationships>
</file>

<file path=ppt/slides/_rels/slide70.xml.rels><?xml version="1.0" encoding="UTF-8" standalone="yes"?>
<Relationships xmlns="http://schemas.openxmlformats.org/package/2006/relationships"><Relationship Id="rId8" Type="http://schemas.openxmlformats.org/officeDocument/2006/relationships/tags" Target="../tags/tag915.xml"/><Relationship Id="rId13" Type="http://schemas.openxmlformats.org/officeDocument/2006/relationships/tags" Target="../tags/tag920.xml"/><Relationship Id="rId18" Type="http://schemas.openxmlformats.org/officeDocument/2006/relationships/tags" Target="../tags/tag925.xml"/><Relationship Id="rId26" Type="http://schemas.openxmlformats.org/officeDocument/2006/relationships/tags" Target="../tags/tag933.xml"/><Relationship Id="rId39" Type="http://schemas.openxmlformats.org/officeDocument/2006/relationships/slideLayout" Target="../slideLayouts/slideLayout7.xml"/><Relationship Id="rId3" Type="http://schemas.openxmlformats.org/officeDocument/2006/relationships/tags" Target="../tags/tag910.xml"/><Relationship Id="rId21" Type="http://schemas.openxmlformats.org/officeDocument/2006/relationships/tags" Target="../tags/tag928.xml"/><Relationship Id="rId34" Type="http://schemas.openxmlformats.org/officeDocument/2006/relationships/tags" Target="../tags/tag941.xml"/><Relationship Id="rId7" Type="http://schemas.openxmlformats.org/officeDocument/2006/relationships/tags" Target="../tags/tag914.xml"/><Relationship Id="rId12" Type="http://schemas.openxmlformats.org/officeDocument/2006/relationships/tags" Target="../tags/tag919.xml"/><Relationship Id="rId17" Type="http://schemas.openxmlformats.org/officeDocument/2006/relationships/tags" Target="../tags/tag924.xml"/><Relationship Id="rId25" Type="http://schemas.openxmlformats.org/officeDocument/2006/relationships/tags" Target="../tags/tag932.xml"/><Relationship Id="rId33" Type="http://schemas.openxmlformats.org/officeDocument/2006/relationships/tags" Target="../tags/tag940.xml"/><Relationship Id="rId38" Type="http://schemas.openxmlformats.org/officeDocument/2006/relationships/tags" Target="../tags/tag945.xml"/><Relationship Id="rId2" Type="http://schemas.openxmlformats.org/officeDocument/2006/relationships/tags" Target="../tags/tag909.xml"/><Relationship Id="rId16" Type="http://schemas.openxmlformats.org/officeDocument/2006/relationships/tags" Target="../tags/tag923.xml"/><Relationship Id="rId20" Type="http://schemas.openxmlformats.org/officeDocument/2006/relationships/tags" Target="../tags/tag927.xml"/><Relationship Id="rId29" Type="http://schemas.openxmlformats.org/officeDocument/2006/relationships/tags" Target="../tags/tag936.xml"/><Relationship Id="rId1" Type="http://schemas.openxmlformats.org/officeDocument/2006/relationships/tags" Target="../tags/tag908.xml"/><Relationship Id="rId6" Type="http://schemas.openxmlformats.org/officeDocument/2006/relationships/tags" Target="../tags/tag913.xml"/><Relationship Id="rId11" Type="http://schemas.openxmlformats.org/officeDocument/2006/relationships/tags" Target="../tags/tag918.xml"/><Relationship Id="rId24" Type="http://schemas.openxmlformats.org/officeDocument/2006/relationships/tags" Target="../tags/tag931.xml"/><Relationship Id="rId32" Type="http://schemas.openxmlformats.org/officeDocument/2006/relationships/tags" Target="../tags/tag939.xml"/><Relationship Id="rId37" Type="http://schemas.openxmlformats.org/officeDocument/2006/relationships/tags" Target="../tags/tag944.xml"/><Relationship Id="rId40" Type="http://schemas.openxmlformats.org/officeDocument/2006/relationships/notesSlide" Target="../notesSlides/notesSlide49.xml"/><Relationship Id="rId5" Type="http://schemas.openxmlformats.org/officeDocument/2006/relationships/tags" Target="../tags/tag912.xml"/><Relationship Id="rId15" Type="http://schemas.openxmlformats.org/officeDocument/2006/relationships/tags" Target="../tags/tag922.xml"/><Relationship Id="rId23" Type="http://schemas.openxmlformats.org/officeDocument/2006/relationships/tags" Target="../tags/tag930.xml"/><Relationship Id="rId28" Type="http://schemas.openxmlformats.org/officeDocument/2006/relationships/tags" Target="../tags/tag935.xml"/><Relationship Id="rId36" Type="http://schemas.openxmlformats.org/officeDocument/2006/relationships/tags" Target="../tags/tag943.xml"/><Relationship Id="rId10" Type="http://schemas.openxmlformats.org/officeDocument/2006/relationships/tags" Target="../tags/tag917.xml"/><Relationship Id="rId19" Type="http://schemas.openxmlformats.org/officeDocument/2006/relationships/tags" Target="../tags/tag926.xml"/><Relationship Id="rId31" Type="http://schemas.openxmlformats.org/officeDocument/2006/relationships/tags" Target="../tags/tag938.xml"/><Relationship Id="rId4" Type="http://schemas.openxmlformats.org/officeDocument/2006/relationships/tags" Target="../tags/tag911.xml"/><Relationship Id="rId9" Type="http://schemas.openxmlformats.org/officeDocument/2006/relationships/tags" Target="../tags/tag916.xml"/><Relationship Id="rId14" Type="http://schemas.openxmlformats.org/officeDocument/2006/relationships/tags" Target="../tags/tag921.xml"/><Relationship Id="rId22" Type="http://schemas.openxmlformats.org/officeDocument/2006/relationships/tags" Target="../tags/tag929.xml"/><Relationship Id="rId27" Type="http://schemas.openxmlformats.org/officeDocument/2006/relationships/tags" Target="../tags/tag934.xml"/><Relationship Id="rId30" Type="http://schemas.openxmlformats.org/officeDocument/2006/relationships/tags" Target="../tags/tag937.xml"/><Relationship Id="rId35" Type="http://schemas.openxmlformats.org/officeDocument/2006/relationships/tags" Target="../tags/tag942.xml"/></Relationships>
</file>

<file path=ppt/slides/_rels/slide71.xml.rels><?xml version="1.0" encoding="UTF-8" standalone="yes"?>
<Relationships xmlns="http://schemas.openxmlformats.org/package/2006/relationships"><Relationship Id="rId13" Type="http://schemas.openxmlformats.org/officeDocument/2006/relationships/tags" Target="../tags/tag958.xml"/><Relationship Id="rId18" Type="http://schemas.openxmlformats.org/officeDocument/2006/relationships/tags" Target="../tags/tag963.xml"/><Relationship Id="rId26" Type="http://schemas.openxmlformats.org/officeDocument/2006/relationships/tags" Target="../tags/tag971.xml"/><Relationship Id="rId39" Type="http://schemas.openxmlformats.org/officeDocument/2006/relationships/tags" Target="../tags/tag984.xml"/><Relationship Id="rId21" Type="http://schemas.openxmlformats.org/officeDocument/2006/relationships/tags" Target="../tags/tag966.xml"/><Relationship Id="rId34" Type="http://schemas.openxmlformats.org/officeDocument/2006/relationships/tags" Target="../tags/tag979.xml"/><Relationship Id="rId42" Type="http://schemas.openxmlformats.org/officeDocument/2006/relationships/tags" Target="../tags/tag987.xml"/><Relationship Id="rId47" Type="http://schemas.openxmlformats.org/officeDocument/2006/relationships/tags" Target="../tags/tag992.xml"/><Relationship Id="rId50" Type="http://schemas.openxmlformats.org/officeDocument/2006/relationships/tags" Target="../tags/tag995.xml"/><Relationship Id="rId55" Type="http://schemas.openxmlformats.org/officeDocument/2006/relationships/notesSlide" Target="../notesSlides/notesSlide50.xml"/><Relationship Id="rId7" Type="http://schemas.openxmlformats.org/officeDocument/2006/relationships/tags" Target="../tags/tag952.xml"/><Relationship Id="rId12" Type="http://schemas.openxmlformats.org/officeDocument/2006/relationships/tags" Target="../tags/tag957.xml"/><Relationship Id="rId17" Type="http://schemas.openxmlformats.org/officeDocument/2006/relationships/tags" Target="../tags/tag962.xml"/><Relationship Id="rId25" Type="http://schemas.openxmlformats.org/officeDocument/2006/relationships/tags" Target="../tags/tag970.xml"/><Relationship Id="rId33" Type="http://schemas.openxmlformats.org/officeDocument/2006/relationships/tags" Target="../tags/tag978.xml"/><Relationship Id="rId38" Type="http://schemas.openxmlformats.org/officeDocument/2006/relationships/tags" Target="../tags/tag983.xml"/><Relationship Id="rId46" Type="http://schemas.openxmlformats.org/officeDocument/2006/relationships/tags" Target="../tags/tag991.xml"/><Relationship Id="rId2" Type="http://schemas.openxmlformats.org/officeDocument/2006/relationships/tags" Target="../tags/tag947.xml"/><Relationship Id="rId16" Type="http://schemas.openxmlformats.org/officeDocument/2006/relationships/tags" Target="../tags/tag961.xml"/><Relationship Id="rId20" Type="http://schemas.openxmlformats.org/officeDocument/2006/relationships/tags" Target="../tags/tag965.xml"/><Relationship Id="rId29" Type="http://schemas.openxmlformats.org/officeDocument/2006/relationships/tags" Target="../tags/tag974.xml"/><Relationship Id="rId41" Type="http://schemas.openxmlformats.org/officeDocument/2006/relationships/tags" Target="../tags/tag986.xml"/><Relationship Id="rId54" Type="http://schemas.openxmlformats.org/officeDocument/2006/relationships/slideLayout" Target="../slideLayouts/slideLayout7.xml"/><Relationship Id="rId1" Type="http://schemas.openxmlformats.org/officeDocument/2006/relationships/tags" Target="../tags/tag946.xml"/><Relationship Id="rId6" Type="http://schemas.openxmlformats.org/officeDocument/2006/relationships/tags" Target="../tags/tag951.xml"/><Relationship Id="rId11" Type="http://schemas.openxmlformats.org/officeDocument/2006/relationships/tags" Target="../tags/tag956.xml"/><Relationship Id="rId24" Type="http://schemas.openxmlformats.org/officeDocument/2006/relationships/tags" Target="../tags/tag969.xml"/><Relationship Id="rId32" Type="http://schemas.openxmlformats.org/officeDocument/2006/relationships/tags" Target="../tags/tag977.xml"/><Relationship Id="rId37" Type="http://schemas.openxmlformats.org/officeDocument/2006/relationships/tags" Target="../tags/tag982.xml"/><Relationship Id="rId40" Type="http://schemas.openxmlformats.org/officeDocument/2006/relationships/tags" Target="../tags/tag985.xml"/><Relationship Id="rId45" Type="http://schemas.openxmlformats.org/officeDocument/2006/relationships/tags" Target="../tags/tag990.xml"/><Relationship Id="rId53" Type="http://schemas.openxmlformats.org/officeDocument/2006/relationships/tags" Target="../tags/tag998.xml"/><Relationship Id="rId5" Type="http://schemas.openxmlformats.org/officeDocument/2006/relationships/tags" Target="../tags/tag950.xml"/><Relationship Id="rId15" Type="http://schemas.openxmlformats.org/officeDocument/2006/relationships/tags" Target="../tags/tag960.xml"/><Relationship Id="rId23" Type="http://schemas.openxmlformats.org/officeDocument/2006/relationships/tags" Target="../tags/tag968.xml"/><Relationship Id="rId28" Type="http://schemas.openxmlformats.org/officeDocument/2006/relationships/tags" Target="../tags/tag973.xml"/><Relationship Id="rId36" Type="http://schemas.openxmlformats.org/officeDocument/2006/relationships/tags" Target="../tags/tag981.xml"/><Relationship Id="rId49" Type="http://schemas.openxmlformats.org/officeDocument/2006/relationships/tags" Target="../tags/tag994.xml"/><Relationship Id="rId10" Type="http://schemas.openxmlformats.org/officeDocument/2006/relationships/tags" Target="../tags/tag955.xml"/><Relationship Id="rId19" Type="http://schemas.openxmlformats.org/officeDocument/2006/relationships/tags" Target="../tags/tag964.xml"/><Relationship Id="rId31" Type="http://schemas.openxmlformats.org/officeDocument/2006/relationships/tags" Target="../tags/tag976.xml"/><Relationship Id="rId44" Type="http://schemas.openxmlformats.org/officeDocument/2006/relationships/tags" Target="../tags/tag989.xml"/><Relationship Id="rId52" Type="http://schemas.openxmlformats.org/officeDocument/2006/relationships/tags" Target="../tags/tag997.xml"/><Relationship Id="rId4" Type="http://schemas.openxmlformats.org/officeDocument/2006/relationships/tags" Target="../tags/tag949.xml"/><Relationship Id="rId9" Type="http://schemas.openxmlformats.org/officeDocument/2006/relationships/tags" Target="../tags/tag954.xml"/><Relationship Id="rId14" Type="http://schemas.openxmlformats.org/officeDocument/2006/relationships/tags" Target="../tags/tag959.xml"/><Relationship Id="rId22" Type="http://schemas.openxmlformats.org/officeDocument/2006/relationships/tags" Target="../tags/tag967.xml"/><Relationship Id="rId27" Type="http://schemas.openxmlformats.org/officeDocument/2006/relationships/tags" Target="../tags/tag972.xml"/><Relationship Id="rId30" Type="http://schemas.openxmlformats.org/officeDocument/2006/relationships/tags" Target="../tags/tag975.xml"/><Relationship Id="rId35" Type="http://schemas.openxmlformats.org/officeDocument/2006/relationships/tags" Target="../tags/tag980.xml"/><Relationship Id="rId43" Type="http://schemas.openxmlformats.org/officeDocument/2006/relationships/tags" Target="../tags/tag988.xml"/><Relationship Id="rId48" Type="http://schemas.openxmlformats.org/officeDocument/2006/relationships/tags" Target="../tags/tag993.xml"/><Relationship Id="rId8" Type="http://schemas.openxmlformats.org/officeDocument/2006/relationships/tags" Target="../tags/tag953.xml"/><Relationship Id="rId51" Type="http://schemas.openxmlformats.org/officeDocument/2006/relationships/tags" Target="../tags/tag996.xml"/><Relationship Id="rId3" Type="http://schemas.openxmlformats.org/officeDocument/2006/relationships/tags" Target="../tags/tag948.xml"/></Relationships>
</file>

<file path=ppt/slides/_rels/slide72.xml.rels><?xml version="1.0" encoding="UTF-8" standalone="yes"?>
<Relationships xmlns="http://schemas.openxmlformats.org/package/2006/relationships"><Relationship Id="rId13" Type="http://schemas.openxmlformats.org/officeDocument/2006/relationships/tags" Target="../tags/tag1011.xml"/><Relationship Id="rId18" Type="http://schemas.openxmlformats.org/officeDocument/2006/relationships/tags" Target="../tags/tag1016.xml"/><Relationship Id="rId26" Type="http://schemas.openxmlformats.org/officeDocument/2006/relationships/tags" Target="../tags/tag1024.xml"/><Relationship Id="rId39" Type="http://schemas.openxmlformats.org/officeDocument/2006/relationships/tags" Target="../tags/tag1037.xml"/><Relationship Id="rId21" Type="http://schemas.openxmlformats.org/officeDocument/2006/relationships/tags" Target="../tags/tag1019.xml"/><Relationship Id="rId34" Type="http://schemas.openxmlformats.org/officeDocument/2006/relationships/tags" Target="../tags/tag1032.xml"/><Relationship Id="rId42" Type="http://schemas.openxmlformats.org/officeDocument/2006/relationships/tags" Target="../tags/tag1040.xml"/><Relationship Id="rId47" Type="http://schemas.openxmlformats.org/officeDocument/2006/relationships/tags" Target="../tags/tag1045.xml"/><Relationship Id="rId50" Type="http://schemas.openxmlformats.org/officeDocument/2006/relationships/tags" Target="../tags/tag1048.xml"/><Relationship Id="rId55" Type="http://schemas.openxmlformats.org/officeDocument/2006/relationships/slideLayout" Target="../slideLayouts/slideLayout7.xml"/><Relationship Id="rId7" Type="http://schemas.openxmlformats.org/officeDocument/2006/relationships/tags" Target="../tags/tag1005.xml"/><Relationship Id="rId12" Type="http://schemas.openxmlformats.org/officeDocument/2006/relationships/tags" Target="../tags/tag1010.xml"/><Relationship Id="rId17" Type="http://schemas.openxmlformats.org/officeDocument/2006/relationships/tags" Target="../tags/tag1015.xml"/><Relationship Id="rId25" Type="http://schemas.openxmlformats.org/officeDocument/2006/relationships/tags" Target="../tags/tag1023.xml"/><Relationship Id="rId33" Type="http://schemas.openxmlformats.org/officeDocument/2006/relationships/tags" Target="../tags/tag1031.xml"/><Relationship Id="rId38" Type="http://schemas.openxmlformats.org/officeDocument/2006/relationships/tags" Target="../tags/tag1036.xml"/><Relationship Id="rId46" Type="http://schemas.openxmlformats.org/officeDocument/2006/relationships/tags" Target="../tags/tag1044.xml"/><Relationship Id="rId2" Type="http://schemas.openxmlformats.org/officeDocument/2006/relationships/tags" Target="../tags/tag1000.xml"/><Relationship Id="rId16" Type="http://schemas.openxmlformats.org/officeDocument/2006/relationships/tags" Target="../tags/tag1014.xml"/><Relationship Id="rId20" Type="http://schemas.openxmlformats.org/officeDocument/2006/relationships/tags" Target="../tags/tag1018.xml"/><Relationship Id="rId29" Type="http://schemas.openxmlformats.org/officeDocument/2006/relationships/tags" Target="../tags/tag1027.xml"/><Relationship Id="rId41" Type="http://schemas.openxmlformats.org/officeDocument/2006/relationships/tags" Target="../tags/tag1039.xml"/><Relationship Id="rId54" Type="http://schemas.openxmlformats.org/officeDocument/2006/relationships/tags" Target="../tags/tag1052.xml"/><Relationship Id="rId1" Type="http://schemas.openxmlformats.org/officeDocument/2006/relationships/tags" Target="../tags/tag999.xml"/><Relationship Id="rId6" Type="http://schemas.openxmlformats.org/officeDocument/2006/relationships/tags" Target="../tags/tag1004.xml"/><Relationship Id="rId11" Type="http://schemas.openxmlformats.org/officeDocument/2006/relationships/tags" Target="../tags/tag1009.xml"/><Relationship Id="rId24" Type="http://schemas.openxmlformats.org/officeDocument/2006/relationships/tags" Target="../tags/tag1022.xml"/><Relationship Id="rId32" Type="http://schemas.openxmlformats.org/officeDocument/2006/relationships/tags" Target="../tags/tag1030.xml"/><Relationship Id="rId37" Type="http://schemas.openxmlformats.org/officeDocument/2006/relationships/tags" Target="../tags/tag1035.xml"/><Relationship Id="rId40" Type="http://schemas.openxmlformats.org/officeDocument/2006/relationships/tags" Target="../tags/tag1038.xml"/><Relationship Id="rId45" Type="http://schemas.openxmlformats.org/officeDocument/2006/relationships/tags" Target="../tags/tag1043.xml"/><Relationship Id="rId53" Type="http://schemas.openxmlformats.org/officeDocument/2006/relationships/tags" Target="../tags/tag1051.xml"/><Relationship Id="rId5" Type="http://schemas.openxmlformats.org/officeDocument/2006/relationships/tags" Target="../tags/tag1003.xml"/><Relationship Id="rId15" Type="http://schemas.openxmlformats.org/officeDocument/2006/relationships/tags" Target="../tags/tag1013.xml"/><Relationship Id="rId23" Type="http://schemas.openxmlformats.org/officeDocument/2006/relationships/tags" Target="../tags/tag1021.xml"/><Relationship Id="rId28" Type="http://schemas.openxmlformats.org/officeDocument/2006/relationships/tags" Target="../tags/tag1026.xml"/><Relationship Id="rId36" Type="http://schemas.openxmlformats.org/officeDocument/2006/relationships/tags" Target="../tags/tag1034.xml"/><Relationship Id="rId49" Type="http://schemas.openxmlformats.org/officeDocument/2006/relationships/tags" Target="../tags/tag1047.xml"/><Relationship Id="rId10" Type="http://schemas.openxmlformats.org/officeDocument/2006/relationships/tags" Target="../tags/tag1008.xml"/><Relationship Id="rId19" Type="http://schemas.openxmlformats.org/officeDocument/2006/relationships/tags" Target="../tags/tag1017.xml"/><Relationship Id="rId31" Type="http://schemas.openxmlformats.org/officeDocument/2006/relationships/tags" Target="../tags/tag1029.xml"/><Relationship Id="rId44" Type="http://schemas.openxmlformats.org/officeDocument/2006/relationships/tags" Target="../tags/tag1042.xml"/><Relationship Id="rId52" Type="http://schemas.openxmlformats.org/officeDocument/2006/relationships/tags" Target="../tags/tag1050.xml"/><Relationship Id="rId4" Type="http://schemas.openxmlformats.org/officeDocument/2006/relationships/tags" Target="../tags/tag1002.xml"/><Relationship Id="rId9" Type="http://schemas.openxmlformats.org/officeDocument/2006/relationships/tags" Target="../tags/tag1007.xml"/><Relationship Id="rId14" Type="http://schemas.openxmlformats.org/officeDocument/2006/relationships/tags" Target="../tags/tag1012.xml"/><Relationship Id="rId22" Type="http://schemas.openxmlformats.org/officeDocument/2006/relationships/tags" Target="../tags/tag1020.xml"/><Relationship Id="rId27" Type="http://schemas.openxmlformats.org/officeDocument/2006/relationships/tags" Target="../tags/tag1025.xml"/><Relationship Id="rId30" Type="http://schemas.openxmlformats.org/officeDocument/2006/relationships/tags" Target="../tags/tag1028.xml"/><Relationship Id="rId35" Type="http://schemas.openxmlformats.org/officeDocument/2006/relationships/tags" Target="../tags/tag1033.xml"/><Relationship Id="rId43" Type="http://schemas.openxmlformats.org/officeDocument/2006/relationships/tags" Target="../tags/tag1041.xml"/><Relationship Id="rId48" Type="http://schemas.openxmlformats.org/officeDocument/2006/relationships/tags" Target="../tags/tag1046.xml"/><Relationship Id="rId56" Type="http://schemas.openxmlformats.org/officeDocument/2006/relationships/notesSlide" Target="../notesSlides/notesSlide51.xml"/><Relationship Id="rId8" Type="http://schemas.openxmlformats.org/officeDocument/2006/relationships/tags" Target="../tags/tag1006.xml"/><Relationship Id="rId51" Type="http://schemas.openxmlformats.org/officeDocument/2006/relationships/tags" Target="../tags/tag1049.xml"/><Relationship Id="rId3" Type="http://schemas.openxmlformats.org/officeDocument/2006/relationships/tags" Target="../tags/tag1001.xml"/></Relationships>
</file>

<file path=ppt/slides/_rels/slide73.xml.rels><?xml version="1.0" encoding="UTF-8" standalone="yes"?>
<Relationships xmlns="http://schemas.openxmlformats.org/package/2006/relationships"><Relationship Id="rId13" Type="http://schemas.openxmlformats.org/officeDocument/2006/relationships/tags" Target="../tags/tag1065.xml"/><Relationship Id="rId18" Type="http://schemas.openxmlformats.org/officeDocument/2006/relationships/tags" Target="../tags/tag1070.xml"/><Relationship Id="rId26" Type="http://schemas.openxmlformats.org/officeDocument/2006/relationships/tags" Target="../tags/tag1078.xml"/><Relationship Id="rId39" Type="http://schemas.openxmlformats.org/officeDocument/2006/relationships/tags" Target="../tags/tag1091.xml"/><Relationship Id="rId21" Type="http://schemas.openxmlformats.org/officeDocument/2006/relationships/tags" Target="../tags/tag1073.xml"/><Relationship Id="rId34" Type="http://schemas.openxmlformats.org/officeDocument/2006/relationships/tags" Target="../tags/tag1086.xml"/><Relationship Id="rId42" Type="http://schemas.openxmlformats.org/officeDocument/2006/relationships/tags" Target="../tags/tag1094.xml"/><Relationship Id="rId47" Type="http://schemas.openxmlformats.org/officeDocument/2006/relationships/tags" Target="../tags/tag1099.xml"/><Relationship Id="rId50" Type="http://schemas.openxmlformats.org/officeDocument/2006/relationships/tags" Target="../tags/tag1102.xml"/><Relationship Id="rId55" Type="http://schemas.openxmlformats.org/officeDocument/2006/relationships/tags" Target="../tags/tag1107.xml"/><Relationship Id="rId7" Type="http://schemas.openxmlformats.org/officeDocument/2006/relationships/tags" Target="../tags/tag1059.xml"/><Relationship Id="rId12" Type="http://schemas.openxmlformats.org/officeDocument/2006/relationships/tags" Target="../tags/tag1064.xml"/><Relationship Id="rId17" Type="http://schemas.openxmlformats.org/officeDocument/2006/relationships/tags" Target="../tags/tag1069.xml"/><Relationship Id="rId25" Type="http://schemas.openxmlformats.org/officeDocument/2006/relationships/tags" Target="../tags/tag1077.xml"/><Relationship Id="rId33" Type="http://schemas.openxmlformats.org/officeDocument/2006/relationships/tags" Target="../tags/tag1085.xml"/><Relationship Id="rId38" Type="http://schemas.openxmlformats.org/officeDocument/2006/relationships/tags" Target="../tags/tag1090.xml"/><Relationship Id="rId46" Type="http://schemas.openxmlformats.org/officeDocument/2006/relationships/tags" Target="../tags/tag1098.xml"/><Relationship Id="rId2" Type="http://schemas.openxmlformats.org/officeDocument/2006/relationships/tags" Target="../tags/tag1054.xml"/><Relationship Id="rId16" Type="http://schemas.openxmlformats.org/officeDocument/2006/relationships/tags" Target="../tags/tag1068.xml"/><Relationship Id="rId20" Type="http://schemas.openxmlformats.org/officeDocument/2006/relationships/tags" Target="../tags/tag1072.xml"/><Relationship Id="rId29" Type="http://schemas.openxmlformats.org/officeDocument/2006/relationships/tags" Target="../tags/tag1081.xml"/><Relationship Id="rId41" Type="http://schemas.openxmlformats.org/officeDocument/2006/relationships/tags" Target="../tags/tag1093.xml"/><Relationship Id="rId54" Type="http://schemas.openxmlformats.org/officeDocument/2006/relationships/tags" Target="../tags/tag1106.xml"/><Relationship Id="rId1" Type="http://schemas.openxmlformats.org/officeDocument/2006/relationships/tags" Target="../tags/tag1053.xml"/><Relationship Id="rId6" Type="http://schemas.openxmlformats.org/officeDocument/2006/relationships/tags" Target="../tags/tag1058.xml"/><Relationship Id="rId11" Type="http://schemas.openxmlformats.org/officeDocument/2006/relationships/tags" Target="../tags/tag1063.xml"/><Relationship Id="rId24" Type="http://schemas.openxmlformats.org/officeDocument/2006/relationships/tags" Target="../tags/tag1076.xml"/><Relationship Id="rId32" Type="http://schemas.openxmlformats.org/officeDocument/2006/relationships/tags" Target="../tags/tag1084.xml"/><Relationship Id="rId37" Type="http://schemas.openxmlformats.org/officeDocument/2006/relationships/tags" Target="../tags/tag1089.xml"/><Relationship Id="rId40" Type="http://schemas.openxmlformats.org/officeDocument/2006/relationships/tags" Target="../tags/tag1092.xml"/><Relationship Id="rId45" Type="http://schemas.openxmlformats.org/officeDocument/2006/relationships/tags" Target="../tags/tag1097.xml"/><Relationship Id="rId53" Type="http://schemas.openxmlformats.org/officeDocument/2006/relationships/tags" Target="../tags/tag1105.xml"/><Relationship Id="rId5" Type="http://schemas.openxmlformats.org/officeDocument/2006/relationships/tags" Target="../tags/tag1057.xml"/><Relationship Id="rId15" Type="http://schemas.openxmlformats.org/officeDocument/2006/relationships/tags" Target="../tags/tag1067.xml"/><Relationship Id="rId23" Type="http://schemas.openxmlformats.org/officeDocument/2006/relationships/tags" Target="../tags/tag1075.xml"/><Relationship Id="rId28" Type="http://schemas.openxmlformats.org/officeDocument/2006/relationships/tags" Target="../tags/tag1080.xml"/><Relationship Id="rId36" Type="http://schemas.openxmlformats.org/officeDocument/2006/relationships/tags" Target="../tags/tag1088.xml"/><Relationship Id="rId49" Type="http://schemas.openxmlformats.org/officeDocument/2006/relationships/tags" Target="../tags/tag1101.xml"/><Relationship Id="rId57" Type="http://schemas.openxmlformats.org/officeDocument/2006/relationships/notesSlide" Target="../notesSlides/notesSlide52.xml"/><Relationship Id="rId10" Type="http://schemas.openxmlformats.org/officeDocument/2006/relationships/tags" Target="../tags/tag1062.xml"/><Relationship Id="rId19" Type="http://schemas.openxmlformats.org/officeDocument/2006/relationships/tags" Target="../tags/tag1071.xml"/><Relationship Id="rId31" Type="http://schemas.openxmlformats.org/officeDocument/2006/relationships/tags" Target="../tags/tag1083.xml"/><Relationship Id="rId44" Type="http://schemas.openxmlformats.org/officeDocument/2006/relationships/tags" Target="../tags/tag1096.xml"/><Relationship Id="rId52" Type="http://schemas.openxmlformats.org/officeDocument/2006/relationships/tags" Target="../tags/tag1104.xml"/><Relationship Id="rId4" Type="http://schemas.openxmlformats.org/officeDocument/2006/relationships/tags" Target="../tags/tag1056.xml"/><Relationship Id="rId9" Type="http://schemas.openxmlformats.org/officeDocument/2006/relationships/tags" Target="../tags/tag1061.xml"/><Relationship Id="rId14" Type="http://schemas.openxmlformats.org/officeDocument/2006/relationships/tags" Target="../tags/tag1066.xml"/><Relationship Id="rId22" Type="http://schemas.openxmlformats.org/officeDocument/2006/relationships/tags" Target="../tags/tag1074.xml"/><Relationship Id="rId27" Type="http://schemas.openxmlformats.org/officeDocument/2006/relationships/tags" Target="../tags/tag1079.xml"/><Relationship Id="rId30" Type="http://schemas.openxmlformats.org/officeDocument/2006/relationships/tags" Target="../tags/tag1082.xml"/><Relationship Id="rId35" Type="http://schemas.openxmlformats.org/officeDocument/2006/relationships/tags" Target="../tags/tag1087.xml"/><Relationship Id="rId43" Type="http://schemas.openxmlformats.org/officeDocument/2006/relationships/tags" Target="../tags/tag1095.xml"/><Relationship Id="rId48" Type="http://schemas.openxmlformats.org/officeDocument/2006/relationships/tags" Target="../tags/tag1100.xml"/><Relationship Id="rId56" Type="http://schemas.openxmlformats.org/officeDocument/2006/relationships/slideLayout" Target="../slideLayouts/slideLayout7.xml"/><Relationship Id="rId8" Type="http://schemas.openxmlformats.org/officeDocument/2006/relationships/tags" Target="../tags/tag1060.xml"/><Relationship Id="rId51" Type="http://schemas.openxmlformats.org/officeDocument/2006/relationships/tags" Target="../tags/tag1103.xml"/><Relationship Id="rId3" Type="http://schemas.openxmlformats.org/officeDocument/2006/relationships/tags" Target="../tags/tag1055.xml"/></Relationships>
</file>

<file path=ppt/slides/_rels/slide74.xml.rels><?xml version="1.0" encoding="UTF-8" standalone="yes"?>
<Relationships xmlns="http://schemas.openxmlformats.org/package/2006/relationships"><Relationship Id="rId8" Type="http://schemas.openxmlformats.org/officeDocument/2006/relationships/tags" Target="../tags/tag1115.xml"/><Relationship Id="rId13" Type="http://schemas.openxmlformats.org/officeDocument/2006/relationships/tags" Target="../tags/tag1120.xml"/><Relationship Id="rId18" Type="http://schemas.openxmlformats.org/officeDocument/2006/relationships/tags" Target="../tags/tag1125.xml"/><Relationship Id="rId26" Type="http://schemas.openxmlformats.org/officeDocument/2006/relationships/tags" Target="../tags/tag1133.xml"/><Relationship Id="rId39" Type="http://schemas.openxmlformats.org/officeDocument/2006/relationships/tags" Target="../tags/tag1146.xml"/><Relationship Id="rId3" Type="http://schemas.openxmlformats.org/officeDocument/2006/relationships/tags" Target="../tags/tag1110.xml"/><Relationship Id="rId21" Type="http://schemas.openxmlformats.org/officeDocument/2006/relationships/tags" Target="../tags/tag1128.xml"/><Relationship Id="rId34" Type="http://schemas.openxmlformats.org/officeDocument/2006/relationships/tags" Target="../tags/tag1141.xml"/><Relationship Id="rId42" Type="http://schemas.openxmlformats.org/officeDocument/2006/relationships/tags" Target="../tags/tag1149.xml"/><Relationship Id="rId47" Type="http://schemas.openxmlformats.org/officeDocument/2006/relationships/image" Target="../media/image38.png"/><Relationship Id="rId7" Type="http://schemas.openxmlformats.org/officeDocument/2006/relationships/tags" Target="../tags/tag1114.xml"/><Relationship Id="rId12" Type="http://schemas.openxmlformats.org/officeDocument/2006/relationships/tags" Target="../tags/tag1119.xml"/><Relationship Id="rId17" Type="http://schemas.openxmlformats.org/officeDocument/2006/relationships/tags" Target="../tags/tag1124.xml"/><Relationship Id="rId25" Type="http://schemas.openxmlformats.org/officeDocument/2006/relationships/tags" Target="../tags/tag1132.xml"/><Relationship Id="rId33" Type="http://schemas.openxmlformats.org/officeDocument/2006/relationships/tags" Target="../tags/tag1140.xml"/><Relationship Id="rId38" Type="http://schemas.openxmlformats.org/officeDocument/2006/relationships/tags" Target="../tags/tag1145.xml"/><Relationship Id="rId46" Type="http://schemas.openxmlformats.org/officeDocument/2006/relationships/notesSlide" Target="../notesSlides/notesSlide53.xml"/><Relationship Id="rId2" Type="http://schemas.openxmlformats.org/officeDocument/2006/relationships/tags" Target="../tags/tag1109.xml"/><Relationship Id="rId16" Type="http://schemas.openxmlformats.org/officeDocument/2006/relationships/tags" Target="../tags/tag1123.xml"/><Relationship Id="rId20" Type="http://schemas.openxmlformats.org/officeDocument/2006/relationships/tags" Target="../tags/tag1127.xml"/><Relationship Id="rId29" Type="http://schemas.openxmlformats.org/officeDocument/2006/relationships/tags" Target="../tags/tag1136.xml"/><Relationship Id="rId41" Type="http://schemas.openxmlformats.org/officeDocument/2006/relationships/tags" Target="../tags/tag1148.xml"/><Relationship Id="rId1" Type="http://schemas.openxmlformats.org/officeDocument/2006/relationships/tags" Target="../tags/tag1108.xml"/><Relationship Id="rId6" Type="http://schemas.openxmlformats.org/officeDocument/2006/relationships/tags" Target="../tags/tag1113.xml"/><Relationship Id="rId11" Type="http://schemas.openxmlformats.org/officeDocument/2006/relationships/tags" Target="../tags/tag1118.xml"/><Relationship Id="rId24" Type="http://schemas.openxmlformats.org/officeDocument/2006/relationships/tags" Target="../tags/tag1131.xml"/><Relationship Id="rId32" Type="http://schemas.openxmlformats.org/officeDocument/2006/relationships/tags" Target="../tags/tag1139.xml"/><Relationship Id="rId37" Type="http://schemas.openxmlformats.org/officeDocument/2006/relationships/tags" Target="../tags/tag1144.xml"/><Relationship Id="rId40" Type="http://schemas.openxmlformats.org/officeDocument/2006/relationships/tags" Target="../tags/tag1147.xml"/><Relationship Id="rId45" Type="http://schemas.openxmlformats.org/officeDocument/2006/relationships/slideLayout" Target="../slideLayouts/slideLayout7.xml"/><Relationship Id="rId5" Type="http://schemas.openxmlformats.org/officeDocument/2006/relationships/tags" Target="../tags/tag1112.xml"/><Relationship Id="rId15" Type="http://schemas.openxmlformats.org/officeDocument/2006/relationships/tags" Target="../tags/tag1122.xml"/><Relationship Id="rId23" Type="http://schemas.openxmlformats.org/officeDocument/2006/relationships/tags" Target="../tags/tag1130.xml"/><Relationship Id="rId28" Type="http://schemas.openxmlformats.org/officeDocument/2006/relationships/tags" Target="../tags/tag1135.xml"/><Relationship Id="rId36" Type="http://schemas.openxmlformats.org/officeDocument/2006/relationships/tags" Target="../tags/tag1143.xml"/><Relationship Id="rId10" Type="http://schemas.openxmlformats.org/officeDocument/2006/relationships/tags" Target="../tags/tag1117.xml"/><Relationship Id="rId19" Type="http://schemas.openxmlformats.org/officeDocument/2006/relationships/tags" Target="../tags/tag1126.xml"/><Relationship Id="rId31" Type="http://schemas.openxmlformats.org/officeDocument/2006/relationships/tags" Target="../tags/tag1138.xml"/><Relationship Id="rId44" Type="http://schemas.openxmlformats.org/officeDocument/2006/relationships/tags" Target="../tags/tag1151.xml"/><Relationship Id="rId4" Type="http://schemas.openxmlformats.org/officeDocument/2006/relationships/tags" Target="../tags/tag1111.xml"/><Relationship Id="rId9" Type="http://schemas.openxmlformats.org/officeDocument/2006/relationships/tags" Target="../tags/tag1116.xml"/><Relationship Id="rId14" Type="http://schemas.openxmlformats.org/officeDocument/2006/relationships/tags" Target="../tags/tag1121.xml"/><Relationship Id="rId22" Type="http://schemas.openxmlformats.org/officeDocument/2006/relationships/tags" Target="../tags/tag1129.xml"/><Relationship Id="rId27" Type="http://schemas.openxmlformats.org/officeDocument/2006/relationships/tags" Target="../tags/tag1134.xml"/><Relationship Id="rId30" Type="http://schemas.openxmlformats.org/officeDocument/2006/relationships/tags" Target="../tags/tag1137.xml"/><Relationship Id="rId35" Type="http://schemas.openxmlformats.org/officeDocument/2006/relationships/tags" Target="../tags/tag1142.xml"/><Relationship Id="rId43" Type="http://schemas.openxmlformats.org/officeDocument/2006/relationships/tags" Target="../tags/tag1150.xml"/></Relationships>
</file>

<file path=ppt/slides/_rels/slide75.xml.rels><?xml version="1.0" encoding="UTF-8" standalone="yes"?>
<Relationships xmlns="http://schemas.openxmlformats.org/package/2006/relationships"><Relationship Id="rId8" Type="http://schemas.openxmlformats.org/officeDocument/2006/relationships/tags" Target="../tags/tag1159.xml"/><Relationship Id="rId13" Type="http://schemas.openxmlformats.org/officeDocument/2006/relationships/tags" Target="../tags/tag1164.xml"/><Relationship Id="rId18" Type="http://schemas.openxmlformats.org/officeDocument/2006/relationships/tags" Target="../tags/tag1169.xml"/><Relationship Id="rId3" Type="http://schemas.openxmlformats.org/officeDocument/2006/relationships/tags" Target="../tags/tag1154.xml"/><Relationship Id="rId21" Type="http://schemas.openxmlformats.org/officeDocument/2006/relationships/slideLayout" Target="../slideLayouts/slideLayout7.xml"/><Relationship Id="rId7" Type="http://schemas.openxmlformats.org/officeDocument/2006/relationships/tags" Target="../tags/tag1158.xml"/><Relationship Id="rId12" Type="http://schemas.openxmlformats.org/officeDocument/2006/relationships/tags" Target="../tags/tag1163.xml"/><Relationship Id="rId17" Type="http://schemas.openxmlformats.org/officeDocument/2006/relationships/tags" Target="../tags/tag1168.xml"/><Relationship Id="rId25" Type="http://schemas.openxmlformats.org/officeDocument/2006/relationships/image" Target="../media/image68.emf"/><Relationship Id="rId2" Type="http://schemas.openxmlformats.org/officeDocument/2006/relationships/tags" Target="../tags/tag1153.xml"/><Relationship Id="rId16" Type="http://schemas.openxmlformats.org/officeDocument/2006/relationships/tags" Target="../tags/tag1167.xml"/><Relationship Id="rId20" Type="http://schemas.openxmlformats.org/officeDocument/2006/relationships/tags" Target="../tags/tag1171.xml"/><Relationship Id="rId1" Type="http://schemas.openxmlformats.org/officeDocument/2006/relationships/tags" Target="../tags/tag1152.xml"/><Relationship Id="rId6" Type="http://schemas.openxmlformats.org/officeDocument/2006/relationships/tags" Target="../tags/tag1157.xml"/><Relationship Id="rId11" Type="http://schemas.openxmlformats.org/officeDocument/2006/relationships/tags" Target="../tags/tag1162.xml"/><Relationship Id="rId24" Type="http://schemas.openxmlformats.org/officeDocument/2006/relationships/customXml" Target="../ink/ink6.xml"/><Relationship Id="rId5" Type="http://schemas.openxmlformats.org/officeDocument/2006/relationships/tags" Target="../tags/tag1156.xml"/><Relationship Id="rId15" Type="http://schemas.openxmlformats.org/officeDocument/2006/relationships/tags" Target="../tags/tag1166.xml"/><Relationship Id="rId23" Type="http://schemas.openxmlformats.org/officeDocument/2006/relationships/image" Target="../media/image39.png"/><Relationship Id="rId10" Type="http://schemas.openxmlformats.org/officeDocument/2006/relationships/tags" Target="../tags/tag1161.xml"/><Relationship Id="rId19" Type="http://schemas.openxmlformats.org/officeDocument/2006/relationships/tags" Target="../tags/tag1170.xml"/><Relationship Id="rId4" Type="http://schemas.openxmlformats.org/officeDocument/2006/relationships/tags" Target="../tags/tag1155.xml"/><Relationship Id="rId9" Type="http://schemas.openxmlformats.org/officeDocument/2006/relationships/tags" Target="../tags/tag1160.xml"/><Relationship Id="rId14" Type="http://schemas.openxmlformats.org/officeDocument/2006/relationships/tags" Target="../tags/tag1165.xml"/><Relationship Id="rId22" Type="http://schemas.openxmlformats.org/officeDocument/2006/relationships/notesSlide" Target="../notesSlides/notesSlide54.xml"/></Relationships>
</file>

<file path=ppt/slides/_rels/slide76.xml.rels><?xml version="1.0" encoding="UTF-8" standalone="yes"?>
<Relationships xmlns="http://schemas.openxmlformats.org/package/2006/relationships"><Relationship Id="rId8" Type="http://schemas.openxmlformats.org/officeDocument/2006/relationships/tags" Target="../tags/tag1179.xml"/><Relationship Id="rId13" Type="http://schemas.openxmlformats.org/officeDocument/2006/relationships/tags" Target="../tags/tag1184.xml"/><Relationship Id="rId18" Type="http://schemas.openxmlformats.org/officeDocument/2006/relationships/tags" Target="../tags/tag1189.xml"/><Relationship Id="rId26" Type="http://schemas.openxmlformats.org/officeDocument/2006/relationships/tags" Target="../tags/tag1197.xml"/><Relationship Id="rId39" Type="http://schemas.openxmlformats.org/officeDocument/2006/relationships/image" Target="../media/image33.png"/><Relationship Id="rId3" Type="http://schemas.openxmlformats.org/officeDocument/2006/relationships/tags" Target="../tags/tag1174.xml"/><Relationship Id="rId21" Type="http://schemas.openxmlformats.org/officeDocument/2006/relationships/tags" Target="../tags/tag1192.xml"/><Relationship Id="rId34" Type="http://schemas.openxmlformats.org/officeDocument/2006/relationships/tags" Target="../tags/tag1205.xml"/><Relationship Id="rId7" Type="http://schemas.openxmlformats.org/officeDocument/2006/relationships/tags" Target="../tags/tag1178.xml"/><Relationship Id="rId12" Type="http://schemas.openxmlformats.org/officeDocument/2006/relationships/tags" Target="../tags/tag1183.xml"/><Relationship Id="rId17" Type="http://schemas.openxmlformats.org/officeDocument/2006/relationships/tags" Target="../tags/tag1188.xml"/><Relationship Id="rId25" Type="http://schemas.openxmlformats.org/officeDocument/2006/relationships/tags" Target="../tags/tag1196.xml"/><Relationship Id="rId33" Type="http://schemas.openxmlformats.org/officeDocument/2006/relationships/tags" Target="../tags/tag1204.xml"/><Relationship Id="rId38" Type="http://schemas.openxmlformats.org/officeDocument/2006/relationships/notesSlide" Target="../notesSlides/notesSlide55.xml"/><Relationship Id="rId2" Type="http://schemas.openxmlformats.org/officeDocument/2006/relationships/tags" Target="../tags/tag1173.xml"/><Relationship Id="rId16" Type="http://schemas.openxmlformats.org/officeDocument/2006/relationships/tags" Target="../tags/tag1187.xml"/><Relationship Id="rId20" Type="http://schemas.openxmlformats.org/officeDocument/2006/relationships/tags" Target="../tags/tag1191.xml"/><Relationship Id="rId29" Type="http://schemas.openxmlformats.org/officeDocument/2006/relationships/tags" Target="../tags/tag1200.xml"/><Relationship Id="rId41" Type="http://schemas.openxmlformats.org/officeDocument/2006/relationships/image" Target="../media/image70.emf"/><Relationship Id="rId1" Type="http://schemas.openxmlformats.org/officeDocument/2006/relationships/tags" Target="../tags/tag1172.xml"/><Relationship Id="rId6" Type="http://schemas.openxmlformats.org/officeDocument/2006/relationships/tags" Target="../tags/tag1177.xml"/><Relationship Id="rId11" Type="http://schemas.openxmlformats.org/officeDocument/2006/relationships/tags" Target="../tags/tag1182.xml"/><Relationship Id="rId24" Type="http://schemas.openxmlformats.org/officeDocument/2006/relationships/tags" Target="../tags/tag1195.xml"/><Relationship Id="rId32" Type="http://schemas.openxmlformats.org/officeDocument/2006/relationships/tags" Target="../tags/tag1203.xml"/><Relationship Id="rId37" Type="http://schemas.openxmlformats.org/officeDocument/2006/relationships/slideLayout" Target="../slideLayouts/slideLayout7.xml"/><Relationship Id="rId40" Type="http://schemas.openxmlformats.org/officeDocument/2006/relationships/customXml" Target="../ink/ink7.xml"/><Relationship Id="rId5" Type="http://schemas.openxmlformats.org/officeDocument/2006/relationships/tags" Target="../tags/tag1176.xml"/><Relationship Id="rId15" Type="http://schemas.openxmlformats.org/officeDocument/2006/relationships/tags" Target="../tags/tag1186.xml"/><Relationship Id="rId23" Type="http://schemas.openxmlformats.org/officeDocument/2006/relationships/tags" Target="../tags/tag1194.xml"/><Relationship Id="rId28" Type="http://schemas.openxmlformats.org/officeDocument/2006/relationships/tags" Target="../tags/tag1199.xml"/><Relationship Id="rId36" Type="http://schemas.openxmlformats.org/officeDocument/2006/relationships/tags" Target="../tags/tag1207.xml"/><Relationship Id="rId10" Type="http://schemas.openxmlformats.org/officeDocument/2006/relationships/tags" Target="../tags/tag1181.xml"/><Relationship Id="rId19" Type="http://schemas.openxmlformats.org/officeDocument/2006/relationships/tags" Target="../tags/tag1190.xml"/><Relationship Id="rId31" Type="http://schemas.openxmlformats.org/officeDocument/2006/relationships/tags" Target="../tags/tag1202.xml"/><Relationship Id="rId4" Type="http://schemas.openxmlformats.org/officeDocument/2006/relationships/tags" Target="../tags/tag1175.xml"/><Relationship Id="rId9" Type="http://schemas.openxmlformats.org/officeDocument/2006/relationships/tags" Target="../tags/tag1180.xml"/><Relationship Id="rId14" Type="http://schemas.openxmlformats.org/officeDocument/2006/relationships/tags" Target="../tags/tag1185.xml"/><Relationship Id="rId22" Type="http://schemas.openxmlformats.org/officeDocument/2006/relationships/tags" Target="../tags/tag1193.xml"/><Relationship Id="rId27" Type="http://schemas.openxmlformats.org/officeDocument/2006/relationships/tags" Target="../tags/tag1198.xml"/><Relationship Id="rId30" Type="http://schemas.openxmlformats.org/officeDocument/2006/relationships/tags" Target="../tags/tag1201.xml"/><Relationship Id="rId35" Type="http://schemas.openxmlformats.org/officeDocument/2006/relationships/tags" Target="../tags/tag1206.xml"/></Relationships>
</file>

<file path=ppt/slides/_rels/slide77.xml.rels><?xml version="1.0" encoding="UTF-8" standalone="yes"?>
<Relationships xmlns="http://schemas.openxmlformats.org/package/2006/relationships"><Relationship Id="rId8" Type="http://schemas.openxmlformats.org/officeDocument/2006/relationships/tags" Target="../tags/tag1215.xml"/><Relationship Id="rId13" Type="http://schemas.openxmlformats.org/officeDocument/2006/relationships/tags" Target="../tags/tag1220.xml"/><Relationship Id="rId18" Type="http://schemas.openxmlformats.org/officeDocument/2006/relationships/tags" Target="../tags/tag1225.xml"/><Relationship Id="rId26" Type="http://schemas.openxmlformats.org/officeDocument/2006/relationships/tags" Target="../tags/tag1233.xml"/><Relationship Id="rId39" Type="http://schemas.openxmlformats.org/officeDocument/2006/relationships/tags" Target="../tags/tag1246.xml"/><Relationship Id="rId3" Type="http://schemas.openxmlformats.org/officeDocument/2006/relationships/tags" Target="../tags/tag1210.xml"/><Relationship Id="rId21" Type="http://schemas.openxmlformats.org/officeDocument/2006/relationships/tags" Target="../tags/tag1228.xml"/><Relationship Id="rId34" Type="http://schemas.openxmlformats.org/officeDocument/2006/relationships/tags" Target="../tags/tag1241.xml"/><Relationship Id="rId42" Type="http://schemas.openxmlformats.org/officeDocument/2006/relationships/tags" Target="../tags/tag1249.xml"/><Relationship Id="rId47" Type="http://schemas.openxmlformats.org/officeDocument/2006/relationships/image" Target="../media/image38.png"/><Relationship Id="rId7" Type="http://schemas.openxmlformats.org/officeDocument/2006/relationships/tags" Target="../tags/tag1214.xml"/><Relationship Id="rId12" Type="http://schemas.openxmlformats.org/officeDocument/2006/relationships/tags" Target="../tags/tag1219.xml"/><Relationship Id="rId17" Type="http://schemas.openxmlformats.org/officeDocument/2006/relationships/tags" Target="../tags/tag1224.xml"/><Relationship Id="rId25" Type="http://schemas.openxmlformats.org/officeDocument/2006/relationships/tags" Target="../tags/tag1232.xml"/><Relationship Id="rId33" Type="http://schemas.openxmlformats.org/officeDocument/2006/relationships/tags" Target="../tags/tag1240.xml"/><Relationship Id="rId38" Type="http://schemas.openxmlformats.org/officeDocument/2006/relationships/tags" Target="../tags/tag1245.xml"/><Relationship Id="rId46" Type="http://schemas.openxmlformats.org/officeDocument/2006/relationships/notesSlide" Target="../notesSlides/notesSlide56.xml"/><Relationship Id="rId2" Type="http://schemas.openxmlformats.org/officeDocument/2006/relationships/tags" Target="../tags/tag1209.xml"/><Relationship Id="rId16" Type="http://schemas.openxmlformats.org/officeDocument/2006/relationships/tags" Target="../tags/tag1223.xml"/><Relationship Id="rId20" Type="http://schemas.openxmlformats.org/officeDocument/2006/relationships/tags" Target="../tags/tag1227.xml"/><Relationship Id="rId29" Type="http://schemas.openxmlformats.org/officeDocument/2006/relationships/tags" Target="../tags/tag1236.xml"/><Relationship Id="rId41" Type="http://schemas.openxmlformats.org/officeDocument/2006/relationships/tags" Target="../tags/tag1248.xml"/><Relationship Id="rId1" Type="http://schemas.openxmlformats.org/officeDocument/2006/relationships/tags" Target="../tags/tag1208.xml"/><Relationship Id="rId6" Type="http://schemas.openxmlformats.org/officeDocument/2006/relationships/tags" Target="../tags/tag1213.xml"/><Relationship Id="rId11" Type="http://schemas.openxmlformats.org/officeDocument/2006/relationships/tags" Target="../tags/tag1218.xml"/><Relationship Id="rId24" Type="http://schemas.openxmlformats.org/officeDocument/2006/relationships/tags" Target="../tags/tag1231.xml"/><Relationship Id="rId32" Type="http://schemas.openxmlformats.org/officeDocument/2006/relationships/tags" Target="../tags/tag1239.xml"/><Relationship Id="rId37" Type="http://schemas.openxmlformats.org/officeDocument/2006/relationships/tags" Target="../tags/tag1244.xml"/><Relationship Id="rId40" Type="http://schemas.openxmlformats.org/officeDocument/2006/relationships/tags" Target="../tags/tag1247.xml"/><Relationship Id="rId45" Type="http://schemas.openxmlformats.org/officeDocument/2006/relationships/slideLayout" Target="../slideLayouts/slideLayout7.xml"/><Relationship Id="rId5" Type="http://schemas.openxmlformats.org/officeDocument/2006/relationships/tags" Target="../tags/tag1212.xml"/><Relationship Id="rId15" Type="http://schemas.openxmlformats.org/officeDocument/2006/relationships/tags" Target="../tags/tag1222.xml"/><Relationship Id="rId23" Type="http://schemas.openxmlformats.org/officeDocument/2006/relationships/tags" Target="../tags/tag1230.xml"/><Relationship Id="rId28" Type="http://schemas.openxmlformats.org/officeDocument/2006/relationships/tags" Target="../tags/tag1235.xml"/><Relationship Id="rId36" Type="http://schemas.openxmlformats.org/officeDocument/2006/relationships/tags" Target="../tags/tag1243.xml"/><Relationship Id="rId10" Type="http://schemas.openxmlformats.org/officeDocument/2006/relationships/tags" Target="../tags/tag1217.xml"/><Relationship Id="rId19" Type="http://schemas.openxmlformats.org/officeDocument/2006/relationships/tags" Target="../tags/tag1226.xml"/><Relationship Id="rId31" Type="http://schemas.openxmlformats.org/officeDocument/2006/relationships/tags" Target="../tags/tag1238.xml"/><Relationship Id="rId44" Type="http://schemas.openxmlformats.org/officeDocument/2006/relationships/tags" Target="../tags/tag1251.xml"/><Relationship Id="rId4" Type="http://schemas.openxmlformats.org/officeDocument/2006/relationships/tags" Target="../tags/tag1211.xml"/><Relationship Id="rId9" Type="http://schemas.openxmlformats.org/officeDocument/2006/relationships/tags" Target="../tags/tag1216.xml"/><Relationship Id="rId14" Type="http://schemas.openxmlformats.org/officeDocument/2006/relationships/tags" Target="../tags/tag1221.xml"/><Relationship Id="rId22" Type="http://schemas.openxmlformats.org/officeDocument/2006/relationships/tags" Target="../tags/tag1229.xml"/><Relationship Id="rId27" Type="http://schemas.openxmlformats.org/officeDocument/2006/relationships/tags" Target="../tags/tag1234.xml"/><Relationship Id="rId30" Type="http://schemas.openxmlformats.org/officeDocument/2006/relationships/tags" Target="../tags/tag1237.xml"/><Relationship Id="rId35" Type="http://schemas.openxmlformats.org/officeDocument/2006/relationships/tags" Target="../tags/tag1242.xml"/><Relationship Id="rId43" Type="http://schemas.openxmlformats.org/officeDocument/2006/relationships/tags" Target="../tags/tag125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53.xml"/><Relationship Id="rId1" Type="http://schemas.openxmlformats.org/officeDocument/2006/relationships/tags" Target="../tags/tag125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5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4.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tags" Target="../tags/tag1261.xml"/><Relationship Id="rId13" Type="http://schemas.openxmlformats.org/officeDocument/2006/relationships/tags" Target="../tags/tag1266.xml"/><Relationship Id="rId18" Type="http://schemas.openxmlformats.org/officeDocument/2006/relationships/tags" Target="../tags/tag1271.xml"/><Relationship Id="rId3" Type="http://schemas.openxmlformats.org/officeDocument/2006/relationships/tags" Target="../tags/tag1256.xml"/><Relationship Id="rId21" Type="http://schemas.openxmlformats.org/officeDocument/2006/relationships/tags" Target="../tags/tag1274.xml"/><Relationship Id="rId7" Type="http://schemas.openxmlformats.org/officeDocument/2006/relationships/tags" Target="../tags/tag1260.xml"/><Relationship Id="rId12" Type="http://schemas.openxmlformats.org/officeDocument/2006/relationships/tags" Target="../tags/tag1265.xml"/><Relationship Id="rId17" Type="http://schemas.openxmlformats.org/officeDocument/2006/relationships/tags" Target="../tags/tag1270.xml"/><Relationship Id="rId25" Type="http://schemas.openxmlformats.org/officeDocument/2006/relationships/image" Target="../media/image43.png"/><Relationship Id="rId2" Type="http://schemas.openxmlformats.org/officeDocument/2006/relationships/tags" Target="../tags/tag1255.xml"/><Relationship Id="rId16" Type="http://schemas.openxmlformats.org/officeDocument/2006/relationships/tags" Target="../tags/tag1269.xml"/><Relationship Id="rId20" Type="http://schemas.openxmlformats.org/officeDocument/2006/relationships/tags" Target="../tags/tag1273.xml"/><Relationship Id="rId1" Type="http://schemas.openxmlformats.org/officeDocument/2006/relationships/tags" Target="../tags/tag1254.xml"/><Relationship Id="rId6" Type="http://schemas.openxmlformats.org/officeDocument/2006/relationships/tags" Target="../tags/tag1259.xml"/><Relationship Id="rId11" Type="http://schemas.openxmlformats.org/officeDocument/2006/relationships/tags" Target="../tags/tag1264.xml"/><Relationship Id="rId24" Type="http://schemas.openxmlformats.org/officeDocument/2006/relationships/image" Target="../media/image42.png"/><Relationship Id="rId5" Type="http://schemas.openxmlformats.org/officeDocument/2006/relationships/tags" Target="../tags/tag1258.xml"/><Relationship Id="rId15" Type="http://schemas.openxmlformats.org/officeDocument/2006/relationships/tags" Target="../tags/tag1268.xml"/><Relationship Id="rId23" Type="http://schemas.openxmlformats.org/officeDocument/2006/relationships/notesSlide" Target="../notesSlides/notesSlide59.xml"/><Relationship Id="rId10" Type="http://schemas.openxmlformats.org/officeDocument/2006/relationships/tags" Target="../tags/tag1263.xml"/><Relationship Id="rId19" Type="http://schemas.openxmlformats.org/officeDocument/2006/relationships/tags" Target="../tags/tag1272.xml"/><Relationship Id="rId4" Type="http://schemas.openxmlformats.org/officeDocument/2006/relationships/tags" Target="../tags/tag1257.xml"/><Relationship Id="rId9" Type="http://schemas.openxmlformats.org/officeDocument/2006/relationships/tags" Target="../tags/tag1262.xml"/><Relationship Id="rId14" Type="http://schemas.openxmlformats.org/officeDocument/2006/relationships/tags" Target="../tags/tag1267.xml"/><Relationship Id="rId2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tags" Target="../tags/tag1282.xml"/><Relationship Id="rId13" Type="http://schemas.openxmlformats.org/officeDocument/2006/relationships/image" Target="../media/image44.png"/><Relationship Id="rId3" Type="http://schemas.openxmlformats.org/officeDocument/2006/relationships/tags" Target="../tags/tag1277.xml"/><Relationship Id="rId7" Type="http://schemas.openxmlformats.org/officeDocument/2006/relationships/tags" Target="../tags/tag1281.xml"/><Relationship Id="rId12" Type="http://schemas.openxmlformats.org/officeDocument/2006/relationships/notesSlide" Target="../notesSlides/notesSlide60.xml"/><Relationship Id="rId2" Type="http://schemas.openxmlformats.org/officeDocument/2006/relationships/tags" Target="../tags/tag1276.xml"/><Relationship Id="rId16" Type="http://schemas.openxmlformats.org/officeDocument/2006/relationships/image" Target="../media/image47.png"/><Relationship Id="rId1" Type="http://schemas.openxmlformats.org/officeDocument/2006/relationships/tags" Target="../tags/tag1275.xml"/><Relationship Id="rId6" Type="http://schemas.openxmlformats.org/officeDocument/2006/relationships/tags" Target="../tags/tag1280.xml"/><Relationship Id="rId11" Type="http://schemas.openxmlformats.org/officeDocument/2006/relationships/slideLayout" Target="../slideLayouts/slideLayout7.xml"/><Relationship Id="rId5" Type="http://schemas.openxmlformats.org/officeDocument/2006/relationships/tags" Target="../tags/tag1279.xml"/><Relationship Id="rId15" Type="http://schemas.openxmlformats.org/officeDocument/2006/relationships/image" Target="../media/image46.png"/><Relationship Id="rId10" Type="http://schemas.openxmlformats.org/officeDocument/2006/relationships/tags" Target="../tags/tag1284.xml"/><Relationship Id="rId4" Type="http://schemas.openxmlformats.org/officeDocument/2006/relationships/tags" Target="../tags/tag1278.xml"/><Relationship Id="rId9" Type="http://schemas.openxmlformats.org/officeDocument/2006/relationships/tags" Target="../tags/tag1283.xml"/><Relationship Id="rId14" Type="http://schemas.openxmlformats.org/officeDocument/2006/relationships/image" Target="../media/image45.png"/></Relationships>
</file>

<file path=ppt/slides/_rels/slide82.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1287.xml"/><Relationship Id="rId7" Type="http://schemas.openxmlformats.org/officeDocument/2006/relationships/slideLayout" Target="../slideLayouts/slideLayout7.xml"/><Relationship Id="rId2" Type="http://schemas.openxmlformats.org/officeDocument/2006/relationships/tags" Target="../tags/tag1286.xml"/><Relationship Id="rId1" Type="http://schemas.openxmlformats.org/officeDocument/2006/relationships/tags" Target="../tags/tag1285.xml"/><Relationship Id="rId6" Type="http://schemas.openxmlformats.org/officeDocument/2006/relationships/tags" Target="../tags/tag1290.xml"/><Relationship Id="rId5" Type="http://schemas.openxmlformats.org/officeDocument/2006/relationships/tags" Target="../tags/tag1289.xml"/><Relationship Id="rId10" Type="http://schemas.openxmlformats.org/officeDocument/2006/relationships/image" Target="../media/image49.png"/><Relationship Id="rId4" Type="http://schemas.openxmlformats.org/officeDocument/2006/relationships/tags" Target="../tags/tag1288.xml"/><Relationship Id="rId9" Type="http://schemas.openxmlformats.org/officeDocument/2006/relationships/image" Target="../media/image48.png"/></Relationships>
</file>

<file path=ppt/slides/_rels/slide83.xml.rels><?xml version="1.0" encoding="UTF-8" standalone="yes"?>
<Relationships xmlns="http://schemas.openxmlformats.org/package/2006/relationships"><Relationship Id="rId8" Type="http://schemas.openxmlformats.org/officeDocument/2006/relationships/notesSlide" Target="../notesSlides/notesSlide62.xml"/><Relationship Id="rId3" Type="http://schemas.openxmlformats.org/officeDocument/2006/relationships/tags" Target="../tags/tag1293.xml"/><Relationship Id="rId7" Type="http://schemas.openxmlformats.org/officeDocument/2006/relationships/slideLayout" Target="../slideLayouts/slideLayout7.xml"/><Relationship Id="rId2" Type="http://schemas.openxmlformats.org/officeDocument/2006/relationships/tags" Target="../tags/tag1292.xml"/><Relationship Id="rId1" Type="http://schemas.openxmlformats.org/officeDocument/2006/relationships/tags" Target="../tags/tag1291.xml"/><Relationship Id="rId6" Type="http://schemas.openxmlformats.org/officeDocument/2006/relationships/tags" Target="../tags/tag1296.xml"/><Relationship Id="rId5" Type="http://schemas.openxmlformats.org/officeDocument/2006/relationships/tags" Target="../tags/tag1295.xml"/><Relationship Id="rId10" Type="http://schemas.openxmlformats.org/officeDocument/2006/relationships/image" Target="../media/image49.png"/><Relationship Id="rId4" Type="http://schemas.openxmlformats.org/officeDocument/2006/relationships/tags" Target="../tags/tag1294.xml"/><Relationship Id="rId9" Type="http://schemas.openxmlformats.org/officeDocument/2006/relationships/image" Target="../media/image48.png"/></Relationships>
</file>

<file path=ppt/slides/_rels/slide8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99.xml"/><Relationship Id="rId7" Type="http://schemas.openxmlformats.org/officeDocument/2006/relationships/tags" Target="../tags/tag1303.xml"/><Relationship Id="rId2" Type="http://schemas.openxmlformats.org/officeDocument/2006/relationships/tags" Target="../tags/tag1298.xml"/><Relationship Id="rId1" Type="http://schemas.openxmlformats.org/officeDocument/2006/relationships/tags" Target="../tags/tag1297.xml"/><Relationship Id="rId6" Type="http://schemas.openxmlformats.org/officeDocument/2006/relationships/tags" Target="../tags/tag1302.xml"/><Relationship Id="rId5" Type="http://schemas.openxmlformats.org/officeDocument/2006/relationships/tags" Target="../tags/tag1301.xml"/><Relationship Id="rId10" Type="http://schemas.openxmlformats.org/officeDocument/2006/relationships/image" Target="../media/image51.png"/><Relationship Id="rId4" Type="http://schemas.openxmlformats.org/officeDocument/2006/relationships/tags" Target="../tags/tag1300.xml"/><Relationship Id="rId9" Type="http://schemas.openxmlformats.org/officeDocument/2006/relationships/image" Target="../media/image50.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30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13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1306.xml"/><Relationship Id="rId5" Type="http://schemas.openxmlformats.org/officeDocument/2006/relationships/image" Target="../media/image60.emf"/><Relationship Id="rId4" Type="http://schemas.openxmlformats.org/officeDocument/2006/relationships/customXml" Target="../ink/ink8.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307.xml"/></Relationships>
</file>

<file path=ppt/slides/_rels/slide89.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130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810.emf"/></Relationships>
</file>

<file path=ppt/slides/_rels/slide9.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3" Type="http://schemas.openxmlformats.org/officeDocument/2006/relationships/tags" Target="../tags/tag57.xml"/><Relationship Id="rId21" Type="http://schemas.openxmlformats.org/officeDocument/2006/relationships/tags" Target="../tags/tag75.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3.png"/><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notesSlide" Target="../notesSlides/notesSlide9.xml"/><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slideLayout" Target="../slideLayouts/slideLayout6.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92.xml.rels><?xml version="1.0" encoding="UTF-8" standalone="yes"?>
<Relationships xmlns="http://schemas.openxmlformats.org/package/2006/relationships"><Relationship Id="rId8" Type="http://schemas.openxmlformats.org/officeDocument/2006/relationships/tags" Target="../tags/tag1316.xml"/><Relationship Id="rId13" Type="http://schemas.openxmlformats.org/officeDocument/2006/relationships/tags" Target="../tags/tag1321.xml"/><Relationship Id="rId18" Type="http://schemas.openxmlformats.org/officeDocument/2006/relationships/tags" Target="../tags/tag1326.xml"/><Relationship Id="rId26" Type="http://schemas.openxmlformats.org/officeDocument/2006/relationships/tags" Target="../tags/tag1334.xml"/><Relationship Id="rId3" Type="http://schemas.openxmlformats.org/officeDocument/2006/relationships/tags" Target="../tags/tag1311.xml"/><Relationship Id="rId21" Type="http://schemas.openxmlformats.org/officeDocument/2006/relationships/tags" Target="../tags/tag1329.xml"/><Relationship Id="rId7" Type="http://schemas.openxmlformats.org/officeDocument/2006/relationships/tags" Target="../tags/tag1315.xml"/><Relationship Id="rId12" Type="http://schemas.openxmlformats.org/officeDocument/2006/relationships/tags" Target="../tags/tag1320.xml"/><Relationship Id="rId17" Type="http://schemas.openxmlformats.org/officeDocument/2006/relationships/tags" Target="../tags/tag1325.xml"/><Relationship Id="rId25" Type="http://schemas.openxmlformats.org/officeDocument/2006/relationships/tags" Target="../tags/tag1333.xml"/><Relationship Id="rId2" Type="http://schemas.openxmlformats.org/officeDocument/2006/relationships/tags" Target="../tags/tag1310.xml"/><Relationship Id="rId16" Type="http://schemas.openxmlformats.org/officeDocument/2006/relationships/tags" Target="../tags/tag1324.xml"/><Relationship Id="rId20" Type="http://schemas.openxmlformats.org/officeDocument/2006/relationships/tags" Target="../tags/tag1328.xml"/><Relationship Id="rId1" Type="http://schemas.openxmlformats.org/officeDocument/2006/relationships/tags" Target="../tags/tag1309.xml"/><Relationship Id="rId6" Type="http://schemas.openxmlformats.org/officeDocument/2006/relationships/tags" Target="../tags/tag1314.xml"/><Relationship Id="rId11" Type="http://schemas.openxmlformats.org/officeDocument/2006/relationships/tags" Target="../tags/tag1319.xml"/><Relationship Id="rId24" Type="http://schemas.openxmlformats.org/officeDocument/2006/relationships/tags" Target="../tags/tag1332.xml"/><Relationship Id="rId5" Type="http://schemas.openxmlformats.org/officeDocument/2006/relationships/tags" Target="../tags/tag1313.xml"/><Relationship Id="rId15" Type="http://schemas.openxmlformats.org/officeDocument/2006/relationships/tags" Target="../tags/tag1323.xml"/><Relationship Id="rId23" Type="http://schemas.openxmlformats.org/officeDocument/2006/relationships/tags" Target="../tags/tag1331.xml"/><Relationship Id="rId28" Type="http://schemas.openxmlformats.org/officeDocument/2006/relationships/notesSlide" Target="../notesSlides/notesSlide68.xml"/><Relationship Id="rId10" Type="http://schemas.openxmlformats.org/officeDocument/2006/relationships/tags" Target="../tags/tag1318.xml"/><Relationship Id="rId19" Type="http://schemas.openxmlformats.org/officeDocument/2006/relationships/tags" Target="../tags/tag1327.xml"/><Relationship Id="rId4" Type="http://schemas.openxmlformats.org/officeDocument/2006/relationships/tags" Target="../tags/tag1312.xml"/><Relationship Id="rId9" Type="http://schemas.openxmlformats.org/officeDocument/2006/relationships/tags" Target="../tags/tag1317.xml"/><Relationship Id="rId14" Type="http://schemas.openxmlformats.org/officeDocument/2006/relationships/tags" Target="../tags/tag1322.xml"/><Relationship Id="rId22" Type="http://schemas.openxmlformats.org/officeDocument/2006/relationships/tags" Target="../tags/tag1330.xml"/><Relationship Id="rId27"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tags" Target="../tags/tag1342.xml"/><Relationship Id="rId13" Type="http://schemas.openxmlformats.org/officeDocument/2006/relationships/tags" Target="../tags/tag1347.xml"/><Relationship Id="rId18" Type="http://schemas.openxmlformats.org/officeDocument/2006/relationships/tags" Target="../tags/tag1352.xml"/><Relationship Id="rId3" Type="http://schemas.openxmlformats.org/officeDocument/2006/relationships/tags" Target="../tags/tag1337.xml"/><Relationship Id="rId21" Type="http://schemas.openxmlformats.org/officeDocument/2006/relationships/notesSlide" Target="../notesSlides/notesSlide69.xml"/><Relationship Id="rId7" Type="http://schemas.openxmlformats.org/officeDocument/2006/relationships/tags" Target="../tags/tag1341.xml"/><Relationship Id="rId12" Type="http://schemas.openxmlformats.org/officeDocument/2006/relationships/tags" Target="../tags/tag1346.xml"/><Relationship Id="rId17" Type="http://schemas.openxmlformats.org/officeDocument/2006/relationships/tags" Target="../tags/tag1351.xml"/><Relationship Id="rId2" Type="http://schemas.openxmlformats.org/officeDocument/2006/relationships/tags" Target="../tags/tag1336.xml"/><Relationship Id="rId16" Type="http://schemas.openxmlformats.org/officeDocument/2006/relationships/tags" Target="../tags/tag1350.xml"/><Relationship Id="rId20" Type="http://schemas.openxmlformats.org/officeDocument/2006/relationships/slideLayout" Target="../slideLayouts/slideLayout7.xml"/><Relationship Id="rId1" Type="http://schemas.openxmlformats.org/officeDocument/2006/relationships/tags" Target="../tags/tag1335.xml"/><Relationship Id="rId6" Type="http://schemas.openxmlformats.org/officeDocument/2006/relationships/tags" Target="../tags/tag1340.xml"/><Relationship Id="rId11" Type="http://schemas.openxmlformats.org/officeDocument/2006/relationships/tags" Target="../tags/tag1345.xml"/><Relationship Id="rId5" Type="http://schemas.openxmlformats.org/officeDocument/2006/relationships/tags" Target="../tags/tag1339.xml"/><Relationship Id="rId15" Type="http://schemas.openxmlformats.org/officeDocument/2006/relationships/tags" Target="../tags/tag1349.xml"/><Relationship Id="rId10" Type="http://schemas.openxmlformats.org/officeDocument/2006/relationships/tags" Target="../tags/tag1344.xml"/><Relationship Id="rId19" Type="http://schemas.openxmlformats.org/officeDocument/2006/relationships/tags" Target="../tags/tag1353.xml"/><Relationship Id="rId4" Type="http://schemas.openxmlformats.org/officeDocument/2006/relationships/tags" Target="../tags/tag1338.xml"/><Relationship Id="rId9" Type="http://schemas.openxmlformats.org/officeDocument/2006/relationships/tags" Target="../tags/tag1343.xml"/><Relationship Id="rId14" Type="http://schemas.openxmlformats.org/officeDocument/2006/relationships/tags" Target="../tags/tag1348.xml"/><Relationship Id="rId22" Type="http://schemas.openxmlformats.org/officeDocument/2006/relationships/image" Target="../media/image39.png"/></Relationships>
</file>

<file path=ppt/slides/_rels/slide94.xml.rels><?xml version="1.0" encoding="UTF-8" standalone="yes"?>
<Relationships xmlns="http://schemas.openxmlformats.org/package/2006/relationships"><Relationship Id="rId8" Type="http://schemas.openxmlformats.org/officeDocument/2006/relationships/tags" Target="../tags/tag1361.xml"/><Relationship Id="rId13" Type="http://schemas.openxmlformats.org/officeDocument/2006/relationships/tags" Target="../tags/tag1366.xml"/><Relationship Id="rId18" Type="http://schemas.openxmlformats.org/officeDocument/2006/relationships/tags" Target="../tags/tag1371.xml"/><Relationship Id="rId26" Type="http://schemas.openxmlformats.org/officeDocument/2006/relationships/tags" Target="../tags/tag1379.xml"/><Relationship Id="rId3" Type="http://schemas.openxmlformats.org/officeDocument/2006/relationships/tags" Target="../tags/tag1356.xml"/><Relationship Id="rId21" Type="http://schemas.openxmlformats.org/officeDocument/2006/relationships/tags" Target="../tags/tag1374.xml"/><Relationship Id="rId34" Type="http://schemas.openxmlformats.org/officeDocument/2006/relationships/tags" Target="../tags/tag1387.xml"/><Relationship Id="rId7" Type="http://schemas.openxmlformats.org/officeDocument/2006/relationships/tags" Target="../tags/tag1360.xml"/><Relationship Id="rId12" Type="http://schemas.openxmlformats.org/officeDocument/2006/relationships/tags" Target="../tags/tag1365.xml"/><Relationship Id="rId17" Type="http://schemas.openxmlformats.org/officeDocument/2006/relationships/tags" Target="../tags/tag1370.xml"/><Relationship Id="rId25" Type="http://schemas.openxmlformats.org/officeDocument/2006/relationships/tags" Target="../tags/tag1378.xml"/><Relationship Id="rId33" Type="http://schemas.openxmlformats.org/officeDocument/2006/relationships/tags" Target="../tags/tag1386.xml"/><Relationship Id="rId38" Type="http://schemas.openxmlformats.org/officeDocument/2006/relationships/image" Target="../media/image38.png"/><Relationship Id="rId2" Type="http://schemas.openxmlformats.org/officeDocument/2006/relationships/tags" Target="../tags/tag1355.xml"/><Relationship Id="rId16" Type="http://schemas.openxmlformats.org/officeDocument/2006/relationships/tags" Target="../tags/tag1369.xml"/><Relationship Id="rId20" Type="http://schemas.openxmlformats.org/officeDocument/2006/relationships/tags" Target="../tags/tag1373.xml"/><Relationship Id="rId29" Type="http://schemas.openxmlformats.org/officeDocument/2006/relationships/tags" Target="../tags/tag1382.xml"/><Relationship Id="rId1" Type="http://schemas.openxmlformats.org/officeDocument/2006/relationships/tags" Target="../tags/tag1354.xml"/><Relationship Id="rId6" Type="http://schemas.openxmlformats.org/officeDocument/2006/relationships/tags" Target="../tags/tag1359.xml"/><Relationship Id="rId11" Type="http://schemas.openxmlformats.org/officeDocument/2006/relationships/tags" Target="../tags/tag1364.xml"/><Relationship Id="rId24" Type="http://schemas.openxmlformats.org/officeDocument/2006/relationships/tags" Target="../tags/tag1377.xml"/><Relationship Id="rId32" Type="http://schemas.openxmlformats.org/officeDocument/2006/relationships/tags" Target="../tags/tag1385.xml"/><Relationship Id="rId37" Type="http://schemas.openxmlformats.org/officeDocument/2006/relationships/notesSlide" Target="../notesSlides/notesSlide70.xml"/><Relationship Id="rId5" Type="http://schemas.openxmlformats.org/officeDocument/2006/relationships/tags" Target="../tags/tag1358.xml"/><Relationship Id="rId15" Type="http://schemas.openxmlformats.org/officeDocument/2006/relationships/tags" Target="../tags/tag1368.xml"/><Relationship Id="rId23" Type="http://schemas.openxmlformats.org/officeDocument/2006/relationships/tags" Target="../tags/tag1376.xml"/><Relationship Id="rId28" Type="http://schemas.openxmlformats.org/officeDocument/2006/relationships/tags" Target="../tags/tag1381.xml"/><Relationship Id="rId36" Type="http://schemas.openxmlformats.org/officeDocument/2006/relationships/slideLayout" Target="../slideLayouts/slideLayout7.xml"/><Relationship Id="rId10" Type="http://schemas.openxmlformats.org/officeDocument/2006/relationships/tags" Target="../tags/tag1363.xml"/><Relationship Id="rId19" Type="http://schemas.openxmlformats.org/officeDocument/2006/relationships/tags" Target="../tags/tag1372.xml"/><Relationship Id="rId31" Type="http://schemas.openxmlformats.org/officeDocument/2006/relationships/tags" Target="../tags/tag1384.xml"/><Relationship Id="rId4" Type="http://schemas.openxmlformats.org/officeDocument/2006/relationships/tags" Target="../tags/tag1357.xml"/><Relationship Id="rId9" Type="http://schemas.openxmlformats.org/officeDocument/2006/relationships/tags" Target="../tags/tag1362.xml"/><Relationship Id="rId14" Type="http://schemas.openxmlformats.org/officeDocument/2006/relationships/tags" Target="../tags/tag1367.xml"/><Relationship Id="rId22" Type="http://schemas.openxmlformats.org/officeDocument/2006/relationships/tags" Target="../tags/tag1375.xml"/><Relationship Id="rId27" Type="http://schemas.openxmlformats.org/officeDocument/2006/relationships/tags" Target="../tags/tag1380.xml"/><Relationship Id="rId30" Type="http://schemas.openxmlformats.org/officeDocument/2006/relationships/tags" Target="../tags/tag1383.xml"/><Relationship Id="rId35" Type="http://schemas.openxmlformats.org/officeDocument/2006/relationships/tags" Target="../tags/tag1388.xml"/></Relationships>
</file>

<file path=ppt/slides/_rels/slide95.xml.rels><?xml version="1.0" encoding="UTF-8" standalone="yes"?>
<Relationships xmlns="http://schemas.openxmlformats.org/package/2006/relationships"><Relationship Id="rId13" Type="http://schemas.openxmlformats.org/officeDocument/2006/relationships/tags" Target="../tags/tag1401.xml"/><Relationship Id="rId18" Type="http://schemas.openxmlformats.org/officeDocument/2006/relationships/tags" Target="../tags/tag1406.xml"/><Relationship Id="rId26" Type="http://schemas.openxmlformats.org/officeDocument/2006/relationships/tags" Target="../tags/tag1414.xml"/><Relationship Id="rId39" Type="http://schemas.openxmlformats.org/officeDocument/2006/relationships/tags" Target="../tags/tag1427.xml"/><Relationship Id="rId3" Type="http://schemas.openxmlformats.org/officeDocument/2006/relationships/tags" Target="../tags/tag1391.xml"/><Relationship Id="rId21" Type="http://schemas.openxmlformats.org/officeDocument/2006/relationships/tags" Target="../tags/tag1409.xml"/><Relationship Id="rId34" Type="http://schemas.openxmlformats.org/officeDocument/2006/relationships/tags" Target="../tags/tag1422.xml"/><Relationship Id="rId42" Type="http://schemas.openxmlformats.org/officeDocument/2006/relationships/tags" Target="../tags/tag1430.xml"/><Relationship Id="rId47" Type="http://schemas.openxmlformats.org/officeDocument/2006/relationships/notesSlide" Target="../notesSlides/notesSlide71.xml"/><Relationship Id="rId7" Type="http://schemas.openxmlformats.org/officeDocument/2006/relationships/tags" Target="../tags/tag1395.xml"/><Relationship Id="rId12" Type="http://schemas.openxmlformats.org/officeDocument/2006/relationships/tags" Target="../tags/tag1400.xml"/><Relationship Id="rId17" Type="http://schemas.openxmlformats.org/officeDocument/2006/relationships/tags" Target="../tags/tag1405.xml"/><Relationship Id="rId25" Type="http://schemas.openxmlformats.org/officeDocument/2006/relationships/tags" Target="../tags/tag1413.xml"/><Relationship Id="rId33" Type="http://schemas.openxmlformats.org/officeDocument/2006/relationships/tags" Target="../tags/tag1421.xml"/><Relationship Id="rId38" Type="http://schemas.openxmlformats.org/officeDocument/2006/relationships/tags" Target="../tags/tag1426.xml"/><Relationship Id="rId46" Type="http://schemas.openxmlformats.org/officeDocument/2006/relationships/slideLayout" Target="../slideLayouts/slideLayout7.xml"/><Relationship Id="rId2" Type="http://schemas.openxmlformats.org/officeDocument/2006/relationships/tags" Target="../tags/tag1390.xml"/><Relationship Id="rId16" Type="http://schemas.openxmlformats.org/officeDocument/2006/relationships/tags" Target="../tags/tag1404.xml"/><Relationship Id="rId20" Type="http://schemas.openxmlformats.org/officeDocument/2006/relationships/tags" Target="../tags/tag1408.xml"/><Relationship Id="rId29" Type="http://schemas.openxmlformats.org/officeDocument/2006/relationships/tags" Target="../tags/tag1417.xml"/><Relationship Id="rId41" Type="http://schemas.openxmlformats.org/officeDocument/2006/relationships/tags" Target="../tags/tag1429.xml"/><Relationship Id="rId1" Type="http://schemas.openxmlformats.org/officeDocument/2006/relationships/tags" Target="../tags/tag1389.xml"/><Relationship Id="rId6" Type="http://schemas.openxmlformats.org/officeDocument/2006/relationships/tags" Target="../tags/tag1394.xml"/><Relationship Id="rId11" Type="http://schemas.openxmlformats.org/officeDocument/2006/relationships/tags" Target="../tags/tag1399.xml"/><Relationship Id="rId24" Type="http://schemas.openxmlformats.org/officeDocument/2006/relationships/tags" Target="../tags/tag1412.xml"/><Relationship Id="rId32" Type="http://schemas.openxmlformats.org/officeDocument/2006/relationships/tags" Target="../tags/tag1420.xml"/><Relationship Id="rId37" Type="http://schemas.openxmlformats.org/officeDocument/2006/relationships/tags" Target="../tags/tag1425.xml"/><Relationship Id="rId40" Type="http://schemas.openxmlformats.org/officeDocument/2006/relationships/tags" Target="../tags/tag1428.xml"/><Relationship Id="rId45" Type="http://schemas.openxmlformats.org/officeDocument/2006/relationships/tags" Target="../tags/tag1433.xml"/><Relationship Id="rId5" Type="http://schemas.openxmlformats.org/officeDocument/2006/relationships/tags" Target="../tags/tag1393.xml"/><Relationship Id="rId15" Type="http://schemas.openxmlformats.org/officeDocument/2006/relationships/tags" Target="../tags/tag1403.xml"/><Relationship Id="rId23" Type="http://schemas.openxmlformats.org/officeDocument/2006/relationships/tags" Target="../tags/tag1411.xml"/><Relationship Id="rId28" Type="http://schemas.openxmlformats.org/officeDocument/2006/relationships/tags" Target="../tags/tag1416.xml"/><Relationship Id="rId36" Type="http://schemas.openxmlformats.org/officeDocument/2006/relationships/tags" Target="../tags/tag1424.xml"/><Relationship Id="rId49" Type="http://schemas.openxmlformats.org/officeDocument/2006/relationships/image" Target="../media/image39.png"/><Relationship Id="rId10" Type="http://schemas.openxmlformats.org/officeDocument/2006/relationships/tags" Target="../tags/tag1398.xml"/><Relationship Id="rId19" Type="http://schemas.openxmlformats.org/officeDocument/2006/relationships/tags" Target="../tags/tag1407.xml"/><Relationship Id="rId31" Type="http://schemas.openxmlformats.org/officeDocument/2006/relationships/tags" Target="../tags/tag1419.xml"/><Relationship Id="rId44" Type="http://schemas.openxmlformats.org/officeDocument/2006/relationships/tags" Target="../tags/tag1432.xml"/><Relationship Id="rId4" Type="http://schemas.openxmlformats.org/officeDocument/2006/relationships/tags" Target="../tags/tag1392.xml"/><Relationship Id="rId9" Type="http://schemas.openxmlformats.org/officeDocument/2006/relationships/tags" Target="../tags/tag1397.xml"/><Relationship Id="rId14" Type="http://schemas.openxmlformats.org/officeDocument/2006/relationships/tags" Target="../tags/tag1402.xml"/><Relationship Id="rId22" Type="http://schemas.openxmlformats.org/officeDocument/2006/relationships/tags" Target="../tags/tag1410.xml"/><Relationship Id="rId27" Type="http://schemas.openxmlformats.org/officeDocument/2006/relationships/tags" Target="../tags/tag1415.xml"/><Relationship Id="rId30" Type="http://schemas.openxmlformats.org/officeDocument/2006/relationships/tags" Target="../tags/tag1418.xml"/><Relationship Id="rId35" Type="http://schemas.openxmlformats.org/officeDocument/2006/relationships/tags" Target="../tags/tag1423.xml"/><Relationship Id="rId43" Type="http://schemas.openxmlformats.org/officeDocument/2006/relationships/tags" Target="../tags/tag1431.xml"/><Relationship Id="rId48" Type="http://schemas.openxmlformats.org/officeDocument/2006/relationships/image" Target="../media/image38.png"/><Relationship Id="rId8" Type="http://schemas.openxmlformats.org/officeDocument/2006/relationships/tags" Target="../tags/tag1396.xml"/></Relationships>
</file>

<file path=ppt/slides/_rels/slide96.xml.rels><?xml version="1.0" encoding="UTF-8" standalone="yes"?>
<Relationships xmlns="http://schemas.openxmlformats.org/package/2006/relationships"><Relationship Id="rId8" Type="http://schemas.openxmlformats.org/officeDocument/2006/relationships/tags" Target="../tags/tag1441.xml"/><Relationship Id="rId13" Type="http://schemas.openxmlformats.org/officeDocument/2006/relationships/tags" Target="../tags/tag1446.xml"/><Relationship Id="rId18" Type="http://schemas.openxmlformats.org/officeDocument/2006/relationships/tags" Target="../tags/tag1451.xml"/><Relationship Id="rId26" Type="http://schemas.openxmlformats.org/officeDocument/2006/relationships/tags" Target="../tags/tag1459.xml"/><Relationship Id="rId39" Type="http://schemas.openxmlformats.org/officeDocument/2006/relationships/tags" Target="../tags/tag1472.xml"/><Relationship Id="rId3" Type="http://schemas.openxmlformats.org/officeDocument/2006/relationships/tags" Target="../tags/tag1436.xml"/><Relationship Id="rId21" Type="http://schemas.openxmlformats.org/officeDocument/2006/relationships/tags" Target="../tags/tag1454.xml"/><Relationship Id="rId34" Type="http://schemas.openxmlformats.org/officeDocument/2006/relationships/tags" Target="../tags/tag1467.xml"/><Relationship Id="rId42" Type="http://schemas.openxmlformats.org/officeDocument/2006/relationships/tags" Target="../tags/tag1475.xml"/><Relationship Id="rId47" Type="http://schemas.openxmlformats.org/officeDocument/2006/relationships/notesSlide" Target="../notesSlides/notesSlide72.xml"/><Relationship Id="rId7" Type="http://schemas.openxmlformats.org/officeDocument/2006/relationships/tags" Target="../tags/tag1440.xml"/><Relationship Id="rId12" Type="http://schemas.openxmlformats.org/officeDocument/2006/relationships/tags" Target="../tags/tag1445.xml"/><Relationship Id="rId17" Type="http://schemas.openxmlformats.org/officeDocument/2006/relationships/tags" Target="../tags/tag1450.xml"/><Relationship Id="rId25" Type="http://schemas.openxmlformats.org/officeDocument/2006/relationships/tags" Target="../tags/tag1458.xml"/><Relationship Id="rId33" Type="http://schemas.openxmlformats.org/officeDocument/2006/relationships/tags" Target="../tags/tag1466.xml"/><Relationship Id="rId38" Type="http://schemas.openxmlformats.org/officeDocument/2006/relationships/tags" Target="../tags/tag1471.xml"/><Relationship Id="rId46" Type="http://schemas.openxmlformats.org/officeDocument/2006/relationships/slideLayout" Target="../slideLayouts/slideLayout7.xml"/><Relationship Id="rId2" Type="http://schemas.openxmlformats.org/officeDocument/2006/relationships/tags" Target="../tags/tag1435.xml"/><Relationship Id="rId16" Type="http://schemas.openxmlformats.org/officeDocument/2006/relationships/tags" Target="../tags/tag1449.xml"/><Relationship Id="rId20" Type="http://schemas.openxmlformats.org/officeDocument/2006/relationships/tags" Target="../tags/tag1453.xml"/><Relationship Id="rId29" Type="http://schemas.openxmlformats.org/officeDocument/2006/relationships/tags" Target="../tags/tag1462.xml"/><Relationship Id="rId41" Type="http://schemas.openxmlformats.org/officeDocument/2006/relationships/tags" Target="../tags/tag1474.xml"/><Relationship Id="rId1" Type="http://schemas.openxmlformats.org/officeDocument/2006/relationships/tags" Target="../tags/tag1434.xml"/><Relationship Id="rId6" Type="http://schemas.openxmlformats.org/officeDocument/2006/relationships/tags" Target="../tags/tag1439.xml"/><Relationship Id="rId11" Type="http://schemas.openxmlformats.org/officeDocument/2006/relationships/tags" Target="../tags/tag1444.xml"/><Relationship Id="rId24" Type="http://schemas.openxmlformats.org/officeDocument/2006/relationships/tags" Target="../tags/tag1457.xml"/><Relationship Id="rId32" Type="http://schemas.openxmlformats.org/officeDocument/2006/relationships/tags" Target="../tags/tag1465.xml"/><Relationship Id="rId37" Type="http://schemas.openxmlformats.org/officeDocument/2006/relationships/tags" Target="../tags/tag1470.xml"/><Relationship Id="rId40" Type="http://schemas.openxmlformats.org/officeDocument/2006/relationships/tags" Target="../tags/tag1473.xml"/><Relationship Id="rId45" Type="http://schemas.openxmlformats.org/officeDocument/2006/relationships/tags" Target="../tags/tag1478.xml"/><Relationship Id="rId5" Type="http://schemas.openxmlformats.org/officeDocument/2006/relationships/tags" Target="../tags/tag1438.xml"/><Relationship Id="rId15" Type="http://schemas.openxmlformats.org/officeDocument/2006/relationships/tags" Target="../tags/tag1448.xml"/><Relationship Id="rId23" Type="http://schemas.openxmlformats.org/officeDocument/2006/relationships/tags" Target="../tags/tag1456.xml"/><Relationship Id="rId28" Type="http://schemas.openxmlformats.org/officeDocument/2006/relationships/tags" Target="../tags/tag1461.xml"/><Relationship Id="rId36" Type="http://schemas.openxmlformats.org/officeDocument/2006/relationships/tags" Target="../tags/tag1469.xml"/><Relationship Id="rId10" Type="http://schemas.openxmlformats.org/officeDocument/2006/relationships/tags" Target="../tags/tag1443.xml"/><Relationship Id="rId19" Type="http://schemas.openxmlformats.org/officeDocument/2006/relationships/tags" Target="../tags/tag1452.xml"/><Relationship Id="rId31" Type="http://schemas.openxmlformats.org/officeDocument/2006/relationships/tags" Target="../tags/tag1464.xml"/><Relationship Id="rId44" Type="http://schemas.openxmlformats.org/officeDocument/2006/relationships/tags" Target="../tags/tag1477.xml"/><Relationship Id="rId4" Type="http://schemas.openxmlformats.org/officeDocument/2006/relationships/tags" Target="../tags/tag1437.xml"/><Relationship Id="rId9" Type="http://schemas.openxmlformats.org/officeDocument/2006/relationships/tags" Target="../tags/tag1442.xml"/><Relationship Id="rId14" Type="http://schemas.openxmlformats.org/officeDocument/2006/relationships/tags" Target="../tags/tag1447.xml"/><Relationship Id="rId22" Type="http://schemas.openxmlformats.org/officeDocument/2006/relationships/tags" Target="../tags/tag1455.xml"/><Relationship Id="rId27" Type="http://schemas.openxmlformats.org/officeDocument/2006/relationships/tags" Target="../tags/tag1460.xml"/><Relationship Id="rId30" Type="http://schemas.openxmlformats.org/officeDocument/2006/relationships/tags" Target="../tags/tag1463.xml"/><Relationship Id="rId35" Type="http://schemas.openxmlformats.org/officeDocument/2006/relationships/tags" Target="../tags/tag1468.xml"/><Relationship Id="rId43" Type="http://schemas.openxmlformats.org/officeDocument/2006/relationships/tags" Target="../tags/tag1476.xml"/><Relationship Id="rId48" Type="http://schemas.openxmlformats.org/officeDocument/2006/relationships/image" Target="../media/image62.png"/></Relationships>
</file>

<file path=ppt/slides/_rels/slide97.xml.rels><?xml version="1.0" encoding="UTF-8" standalone="yes"?>
<Relationships xmlns="http://schemas.openxmlformats.org/package/2006/relationships"><Relationship Id="rId13" Type="http://schemas.openxmlformats.org/officeDocument/2006/relationships/tags" Target="../tags/tag1491.xml"/><Relationship Id="rId18" Type="http://schemas.openxmlformats.org/officeDocument/2006/relationships/tags" Target="../tags/tag1496.xml"/><Relationship Id="rId26" Type="http://schemas.openxmlformats.org/officeDocument/2006/relationships/tags" Target="../tags/tag1504.xml"/><Relationship Id="rId39" Type="http://schemas.openxmlformats.org/officeDocument/2006/relationships/tags" Target="../tags/tag1517.xml"/><Relationship Id="rId3" Type="http://schemas.openxmlformats.org/officeDocument/2006/relationships/tags" Target="../tags/tag1481.xml"/><Relationship Id="rId21" Type="http://schemas.openxmlformats.org/officeDocument/2006/relationships/tags" Target="../tags/tag1499.xml"/><Relationship Id="rId34" Type="http://schemas.openxmlformats.org/officeDocument/2006/relationships/tags" Target="../tags/tag1512.xml"/><Relationship Id="rId42" Type="http://schemas.openxmlformats.org/officeDocument/2006/relationships/tags" Target="../tags/tag1520.xml"/><Relationship Id="rId47" Type="http://schemas.openxmlformats.org/officeDocument/2006/relationships/tags" Target="../tags/tag1525.xml"/><Relationship Id="rId50" Type="http://schemas.openxmlformats.org/officeDocument/2006/relationships/tags" Target="../tags/tag1528.xml"/><Relationship Id="rId7" Type="http://schemas.openxmlformats.org/officeDocument/2006/relationships/tags" Target="../tags/tag1485.xml"/><Relationship Id="rId12" Type="http://schemas.openxmlformats.org/officeDocument/2006/relationships/tags" Target="../tags/tag1490.xml"/><Relationship Id="rId17" Type="http://schemas.openxmlformats.org/officeDocument/2006/relationships/tags" Target="../tags/tag1495.xml"/><Relationship Id="rId25" Type="http://schemas.openxmlformats.org/officeDocument/2006/relationships/tags" Target="../tags/tag1503.xml"/><Relationship Id="rId33" Type="http://schemas.openxmlformats.org/officeDocument/2006/relationships/tags" Target="../tags/tag1511.xml"/><Relationship Id="rId38" Type="http://schemas.openxmlformats.org/officeDocument/2006/relationships/tags" Target="../tags/tag1516.xml"/><Relationship Id="rId46" Type="http://schemas.openxmlformats.org/officeDocument/2006/relationships/tags" Target="../tags/tag1524.xml"/><Relationship Id="rId2" Type="http://schemas.openxmlformats.org/officeDocument/2006/relationships/tags" Target="../tags/tag1480.xml"/><Relationship Id="rId16" Type="http://schemas.openxmlformats.org/officeDocument/2006/relationships/tags" Target="../tags/tag1494.xml"/><Relationship Id="rId20" Type="http://schemas.openxmlformats.org/officeDocument/2006/relationships/tags" Target="../tags/tag1498.xml"/><Relationship Id="rId29" Type="http://schemas.openxmlformats.org/officeDocument/2006/relationships/tags" Target="../tags/tag1507.xml"/><Relationship Id="rId41" Type="http://schemas.openxmlformats.org/officeDocument/2006/relationships/tags" Target="../tags/tag1519.xml"/><Relationship Id="rId54" Type="http://schemas.openxmlformats.org/officeDocument/2006/relationships/notesSlide" Target="../notesSlides/notesSlide73.xml"/><Relationship Id="rId1" Type="http://schemas.openxmlformats.org/officeDocument/2006/relationships/tags" Target="../tags/tag1479.xml"/><Relationship Id="rId6" Type="http://schemas.openxmlformats.org/officeDocument/2006/relationships/tags" Target="../tags/tag1484.xml"/><Relationship Id="rId11" Type="http://schemas.openxmlformats.org/officeDocument/2006/relationships/tags" Target="../tags/tag1489.xml"/><Relationship Id="rId24" Type="http://schemas.openxmlformats.org/officeDocument/2006/relationships/tags" Target="../tags/tag1502.xml"/><Relationship Id="rId32" Type="http://schemas.openxmlformats.org/officeDocument/2006/relationships/tags" Target="../tags/tag1510.xml"/><Relationship Id="rId37" Type="http://schemas.openxmlformats.org/officeDocument/2006/relationships/tags" Target="../tags/tag1515.xml"/><Relationship Id="rId40" Type="http://schemas.openxmlformats.org/officeDocument/2006/relationships/tags" Target="../tags/tag1518.xml"/><Relationship Id="rId45" Type="http://schemas.openxmlformats.org/officeDocument/2006/relationships/tags" Target="../tags/tag1523.xml"/><Relationship Id="rId53" Type="http://schemas.openxmlformats.org/officeDocument/2006/relationships/slideLayout" Target="../slideLayouts/slideLayout7.xml"/><Relationship Id="rId5" Type="http://schemas.openxmlformats.org/officeDocument/2006/relationships/tags" Target="../tags/tag1483.xml"/><Relationship Id="rId15" Type="http://schemas.openxmlformats.org/officeDocument/2006/relationships/tags" Target="../tags/tag1493.xml"/><Relationship Id="rId23" Type="http://schemas.openxmlformats.org/officeDocument/2006/relationships/tags" Target="../tags/tag1501.xml"/><Relationship Id="rId28" Type="http://schemas.openxmlformats.org/officeDocument/2006/relationships/tags" Target="../tags/tag1506.xml"/><Relationship Id="rId36" Type="http://schemas.openxmlformats.org/officeDocument/2006/relationships/tags" Target="../tags/tag1514.xml"/><Relationship Id="rId49" Type="http://schemas.openxmlformats.org/officeDocument/2006/relationships/tags" Target="../tags/tag1527.xml"/><Relationship Id="rId10" Type="http://schemas.openxmlformats.org/officeDocument/2006/relationships/tags" Target="../tags/tag1488.xml"/><Relationship Id="rId19" Type="http://schemas.openxmlformats.org/officeDocument/2006/relationships/tags" Target="../tags/tag1497.xml"/><Relationship Id="rId31" Type="http://schemas.openxmlformats.org/officeDocument/2006/relationships/tags" Target="../tags/tag1509.xml"/><Relationship Id="rId44" Type="http://schemas.openxmlformats.org/officeDocument/2006/relationships/tags" Target="../tags/tag1522.xml"/><Relationship Id="rId52" Type="http://schemas.openxmlformats.org/officeDocument/2006/relationships/tags" Target="../tags/tag1530.xml"/><Relationship Id="rId4" Type="http://schemas.openxmlformats.org/officeDocument/2006/relationships/tags" Target="../tags/tag1482.xml"/><Relationship Id="rId9" Type="http://schemas.openxmlformats.org/officeDocument/2006/relationships/tags" Target="../tags/tag1487.xml"/><Relationship Id="rId14" Type="http://schemas.openxmlformats.org/officeDocument/2006/relationships/tags" Target="../tags/tag1492.xml"/><Relationship Id="rId22" Type="http://schemas.openxmlformats.org/officeDocument/2006/relationships/tags" Target="../tags/tag1500.xml"/><Relationship Id="rId27" Type="http://schemas.openxmlformats.org/officeDocument/2006/relationships/tags" Target="../tags/tag1505.xml"/><Relationship Id="rId30" Type="http://schemas.openxmlformats.org/officeDocument/2006/relationships/tags" Target="../tags/tag1508.xml"/><Relationship Id="rId35" Type="http://schemas.openxmlformats.org/officeDocument/2006/relationships/tags" Target="../tags/tag1513.xml"/><Relationship Id="rId43" Type="http://schemas.openxmlformats.org/officeDocument/2006/relationships/tags" Target="../tags/tag1521.xml"/><Relationship Id="rId48" Type="http://schemas.openxmlformats.org/officeDocument/2006/relationships/tags" Target="../tags/tag1526.xml"/><Relationship Id="rId8" Type="http://schemas.openxmlformats.org/officeDocument/2006/relationships/tags" Target="../tags/tag1486.xml"/><Relationship Id="rId51" Type="http://schemas.openxmlformats.org/officeDocument/2006/relationships/tags" Target="../tags/tag1529.xml"/></Relationships>
</file>

<file path=ppt/slides/_rels/slide98.xml.rels><?xml version="1.0" encoding="UTF-8" standalone="yes"?>
<Relationships xmlns="http://schemas.openxmlformats.org/package/2006/relationships"><Relationship Id="rId8" Type="http://schemas.openxmlformats.org/officeDocument/2006/relationships/tags" Target="../tags/tag1538.xml"/><Relationship Id="rId13" Type="http://schemas.openxmlformats.org/officeDocument/2006/relationships/tags" Target="../tags/tag1543.xml"/><Relationship Id="rId18" Type="http://schemas.openxmlformats.org/officeDocument/2006/relationships/tags" Target="../tags/tag1548.xml"/><Relationship Id="rId26" Type="http://schemas.openxmlformats.org/officeDocument/2006/relationships/tags" Target="../tags/tag1556.xml"/><Relationship Id="rId39" Type="http://schemas.openxmlformats.org/officeDocument/2006/relationships/tags" Target="../tags/tag1569.xml"/><Relationship Id="rId3" Type="http://schemas.openxmlformats.org/officeDocument/2006/relationships/tags" Target="../tags/tag1533.xml"/><Relationship Id="rId21" Type="http://schemas.openxmlformats.org/officeDocument/2006/relationships/tags" Target="../tags/tag1551.xml"/><Relationship Id="rId34" Type="http://schemas.openxmlformats.org/officeDocument/2006/relationships/tags" Target="../tags/tag1564.xml"/><Relationship Id="rId42" Type="http://schemas.openxmlformats.org/officeDocument/2006/relationships/image" Target="../media/image30.png"/><Relationship Id="rId7" Type="http://schemas.openxmlformats.org/officeDocument/2006/relationships/tags" Target="../tags/tag1537.xml"/><Relationship Id="rId12" Type="http://schemas.openxmlformats.org/officeDocument/2006/relationships/tags" Target="../tags/tag1542.xml"/><Relationship Id="rId17" Type="http://schemas.openxmlformats.org/officeDocument/2006/relationships/tags" Target="../tags/tag1547.xml"/><Relationship Id="rId25" Type="http://schemas.openxmlformats.org/officeDocument/2006/relationships/tags" Target="../tags/tag1555.xml"/><Relationship Id="rId33" Type="http://schemas.openxmlformats.org/officeDocument/2006/relationships/tags" Target="../tags/tag1563.xml"/><Relationship Id="rId38" Type="http://schemas.openxmlformats.org/officeDocument/2006/relationships/tags" Target="../tags/tag1568.xml"/><Relationship Id="rId2" Type="http://schemas.openxmlformats.org/officeDocument/2006/relationships/tags" Target="../tags/tag1532.xml"/><Relationship Id="rId16" Type="http://schemas.openxmlformats.org/officeDocument/2006/relationships/tags" Target="../tags/tag1546.xml"/><Relationship Id="rId20" Type="http://schemas.openxmlformats.org/officeDocument/2006/relationships/tags" Target="../tags/tag1550.xml"/><Relationship Id="rId29" Type="http://schemas.openxmlformats.org/officeDocument/2006/relationships/tags" Target="../tags/tag1559.xml"/><Relationship Id="rId41" Type="http://schemas.openxmlformats.org/officeDocument/2006/relationships/notesSlide" Target="../notesSlides/notesSlide74.xml"/><Relationship Id="rId1" Type="http://schemas.openxmlformats.org/officeDocument/2006/relationships/tags" Target="../tags/tag1531.xml"/><Relationship Id="rId6" Type="http://schemas.openxmlformats.org/officeDocument/2006/relationships/tags" Target="../tags/tag1536.xml"/><Relationship Id="rId11" Type="http://schemas.openxmlformats.org/officeDocument/2006/relationships/tags" Target="../tags/tag1541.xml"/><Relationship Id="rId24" Type="http://schemas.openxmlformats.org/officeDocument/2006/relationships/tags" Target="../tags/tag1554.xml"/><Relationship Id="rId32" Type="http://schemas.openxmlformats.org/officeDocument/2006/relationships/tags" Target="../tags/tag1562.xml"/><Relationship Id="rId37" Type="http://schemas.openxmlformats.org/officeDocument/2006/relationships/tags" Target="../tags/tag1567.xml"/><Relationship Id="rId40" Type="http://schemas.openxmlformats.org/officeDocument/2006/relationships/slideLayout" Target="../slideLayouts/slideLayout7.xml"/><Relationship Id="rId5" Type="http://schemas.openxmlformats.org/officeDocument/2006/relationships/tags" Target="../tags/tag1535.xml"/><Relationship Id="rId15" Type="http://schemas.openxmlformats.org/officeDocument/2006/relationships/tags" Target="../tags/tag1545.xml"/><Relationship Id="rId23" Type="http://schemas.openxmlformats.org/officeDocument/2006/relationships/tags" Target="../tags/tag1553.xml"/><Relationship Id="rId28" Type="http://schemas.openxmlformats.org/officeDocument/2006/relationships/tags" Target="../tags/tag1558.xml"/><Relationship Id="rId36" Type="http://schemas.openxmlformats.org/officeDocument/2006/relationships/tags" Target="../tags/tag1566.xml"/><Relationship Id="rId10" Type="http://schemas.openxmlformats.org/officeDocument/2006/relationships/tags" Target="../tags/tag1540.xml"/><Relationship Id="rId19" Type="http://schemas.openxmlformats.org/officeDocument/2006/relationships/tags" Target="../tags/tag1549.xml"/><Relationship Id="rId31" Type="http://schemas.openxmlformats.org/officeDocument/2006/relationships/tags" Target="../tags/tag1561.xml"/><Relationship Id="rId4" Type="http://schemas.openxmlformats.org/officeDocument/2006/relationships/tags" Target="../tags/tag1534.xml"/><Relationship Id="rId9" Type="http://schemas.openxmlformats.org/officeDocument/2006/relationships/tags" Target="../tags/tag1539.xml"/><Relationship Id="rId14" Type="http://schemas.openxmlformats.org/officeDocument/2006/relationships/tags" Target="../tags/tag1544.xml"/><Relationship Id="rId22" Type="http://schemas.openxmlformats.org/officeDocument/2006/relationships/tags" Target="../tags/tag1552.xml"/><Relationship Id="rId27" Type="http://schemas.openxmlformats.org/officeDocument/2006/relationships/tags" Target="../tags/tag1557.xml"/><Relationship Id="rId30" Type="http://schemas.openxmlformats.org/officeDocument/2006/relationships/tags" Target="../tags/tag1560.xml"/><Relationship Id="rId35" Type="http://schemas.openxmlformats.org/officeDocument/2006/relationships/tags" Target="../tags/tag1565.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71.xml"/><Relationship Id="rId1" Type="http://schemas.openxmlformats.org/officeDocument/2006/relationships/tags" Target="../tags/tag1570.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notesSlide" Target="../notesSlides/notesSlide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2"/>
          <p:cNvPicPr>
            <a:picLocks noChangeAspect="1" noChangeArrowheads="1"/>
          </p:cNvPicPr>
          <p:nvPr/>
        </p:nvPicPr>
        <p:blipFill>
          <a:blip r:embed="rId26">
            <a:extLst>
              <a:ext uri="{28A0092B-C50C-407E-A947-70E740481C1C}">
                <a14:useLocalDpi xmlns:a14="http://schemas.microsoft.com/office/drawing/2010/main" val="0"/>
              </a:ext>
            </a:extLst>
          </a:blip>
          <a:srcRect l="35718" t="13806" r="32141" b="52756"/>
          <a:stretch>
            <a:fillRect/>
          </a:stretch>
        </p:blipFill>
        <p:spPr bwMode="auto">
          <a:xfrm>
            <a:off x="397889" y="3409133"/>
            <a:ext cx="3981450" cy="272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099" name="Text Box 6"/>
          <p:cNvSpPr txBox="1">
            <a:spLocks noChangeArrowheads="1"/>
          </p:cNvSpPr>
          <p:nvPr>
            <p:custDataLst>
              <p:tags r:id="rId1"/>
            </p:custDataLst>
          </p:nvPr>
        </p:nvSpPr>
        <p:spPr bwMode="auto">
          <a:xfrm>
            <a:off x="296862" y="1952054"/>
            <a:ext cx="44354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Below binary: </a:t>
            </a:r>
            <a:r>
              <a:rPr lang="en-US" b="1" i="1" dirty="0">
                <a:latin typeface="Cambria" pitchFamily="18" charset="0"/>
              </a:rPr>
              <a:t>physical circuits</a:t>
            </a:r>
            <a:endParaRPr lang="en-US" dirty="0">
              <a:latin typeface="Cambria" pitchFamily="18" charset="0"/>
            </a:endParaRPr>
          </a:p>
        </p:txBody>
      </p:sp>
      <p:sp>
        <p:nvSpPr>
          <p:cNvPr id="4100" name="Text Box 9"/>
          <p:cNvSpPr txBox="1">
            <a:spLocks noChangeArrowheads="1"/>
          </p:cNvSpPr>
          <p:nvPr>
            <p:custDataLst>
              <p:tags r:id="rId2"/>
            </p:custDataLst>
          </p:nvPr>
        </p:nvSpPr>
        <p:spPr bwMode="auto">
          <a:xfrm>
            <a:off x="529431" y="307139"/>
            <a:ext cx="39703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More </a:t>
            </a:r>
            <a:r>
              <a:rPr lang="en-US" sz="4200" b="1" i="1" dirty="0" smtClean="0">
                <a:latin typeface="Cambria" pitchFamily="18" charset="0"/>
              </a:rPr>
              <a:t>bits</a:t>
            </a:r>
            <a:r>
              <a:rPr lang="en-US" sz="4200" dirty="0" smtClean="0">
                <a:latin typeface="Cambria" pitchFamily="18" charset="0"/>
              </a:rPr>
              <a:t> of </a:t>
            </a:r>
            <a:r>
              <a:rPr lang="en-US" sz="4200" dirty="0" smtClean="0">
                <a:latin typeface="Cambria" pitchFamily="18" charset="0"/>
              </a:rPr>
              <a:t>CS</a:t>
            </a:r>
            <a:endParaRPr lang="en-US" sz="4200" dirty="0">
              <a:latin typeface="Cambria" pitchFamily="18" charset="0"/>
            </a:endParaRPr>
          </a:p>
        </p:txBody>
      </p:sp>
      <p:sp>
        <p:nvSpPr>
          <p:cNvPr id="4107" name="Text Box 16"/>
          <p:cNvSpPr txBox="1">
            <a:spLocks noChangeArrowheads="1"/>
          </p:cNvSpPr>
          <p:nvPr>
            <p:custDataLst>
              <p:tags r:id="rId3"/>
            </p:custDataLst>
          </p:nvPr>
        </p:nvSpPr>
        <p:spPr bwMode="auto">
          <a:xfrm>
            <a:off x="228600" y="1494854"/>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Too many bits?   </a:t>
            </a:r>
            <a:r>
              <a:rPr lang="en-US" i="1" dirty="0">
                <a:latin typeface="Cambria" pitchFamily="18" charset="0"/>
              </a:rPr>
              <a:t>Compress!</a:t>
            </a:r>
          </a:p>
        </p:txBody>
      </p:sp>
      <p:sp>
        <p:nvSpPr>
          <p:cNvPr id="3085" name="Text Box 35"/>
          <p:cNvSpPr txBox="1">
            <a:spLocks noChangeArrowheads="1"/>
          </p:cNvSpPr>
          <p:nvPr>
            <p:custDataLst>
              <p:tags r:id="rId4"/>
            </p:custDataLst>
          </p:nvPr>
        </p:nvSpPr>
        <p:spPr bwMode="auto">
          <a:xfrm>
            <a:off x="5540022" y="3701056"/>
            <a:ext cx="2908940" cy="400110"/>
          </a:xfrm>
          <a:prstGeom prst="rect">
            <a:avLst/>
          </a:prstGeom>
          <a:solidFill>
            <a:srgbClr val="FFCC99"/>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err="1" smtClean="0">
                <a:latin typeface="Cambria" pitchFamily="18" charset="0"/>
              </a:rPr>
              <a:t>Hw</a:t>
            </a:r>
            <a:r>
              <a:rPr lang="en-US" sz="2000" dirty="0" smtClean="0">
                <a:latin typeface="Cambria" pitchFamily="18" charset="0"/>
              </a:rPr>
              <a:t> #4 </a:t>
            </a:r>
            <a:r>
              <a:rPr lang="en-US" sz="2000" dirty="0" smtClean="0">
                <a:latin typeface="Cambria" pitchFamily="18" charset="0"/>
              </a:rPr>
              <a:t> due  </a:t>
            </a:r>
            <a:r>
              <a:rPr lang="en-US" sz="2000" dirty="0" smtClean="0">
                <a:latin typeface="Cambria" pitchFamily="18" charset="0"/>
              </a:rPr>
              <a:t>Mon</a:t>
            </a:r>
            <a:r>
              <a:rPr lang="en-US" sz="2000" dirty="0" smtClean="0">
                <a:latin typeface="Cambria" pitchFamily="18" charset="0"/>
              </a:rPr>
              <a:t>.  </a:t>
            </a:r>
            <a:r>
              <a:rPr lang="en-US" sz="2000" b="1" dirty="0" smtClean="0">
                <a:latin typeface="Cambria" pitchFamily="18" charset="0"/>
              </a:rPr>
              <a:t>10/5</a:t>
            </a:r>
            <a:endParaRPr lang="en-US" sz="2000" b="1" dirty="0" smtClean="0">
              <a:latin typeface="Cambria" pitchFamily="18" charset="0"/>
            </a:endParaRPr>
          </a:p>
        </p:txBody>
      </p:sp>
      <p:sp>
        <p:nvSpPr>
          <p:cNvPr id="4109" name="Text Box 36"/>
          <p:cNvSpPr txBox="1">
            <a:spLocks noChangeArrowheads="1"/>
          </p:cNvSpPr>
          <p:nvPr>
            <p:custDataLst>
              <p:tags r:id="rId5"/>
            </p:custDataLst>
          </p:nvPr>
        </p:nvSpPr>
        <p:spPr bwMode="auto">
          <a:xfrm>
            <a:off x="5405592" y="5626656"/>
            <a:ext cx="32690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dirty="0" smtClean="0">
                <a:latin typeface="Calibri" pitchFamily="34" charset="0"/>
              </a:rPr>
              <a:t>Lots of tutoring </a:t>
            </a:r>
            <a:r>
              <a:rPr lang="en-US" sz="1800" b="1" i="1" dirty="0" err="1" smtClean="0">
                <a:latin typeface="Calibri" pitchFamily="34" charset="0"/>
              </a:rPr>
              <a:t>hrs</a:t>
            </a:r>
            <a:r>
              <a:rPr lang="en-US" sz="1800" b="1" i="1" dirty="0" smtClean="0">
                <a:latin typeface="Calibri" pitchFamily="34" charset="0"/>
              </a:rPr>
              <a:t>, </a:t>
            </a:r>
            <a:r>
              <a:rPr lang="en-US" sz="1800" b="1" i="1" dirty="0">
                <a:latin typeface="Calibri" pitchFamily="34" charset="0"/>
              </a:rPr>
              <a:t>as usual...</a:t>
            </a:r>
          </a:p>
        </p:txBody>
      </p:sp>
      <p:sp>
        <p:nvSpPr>
          <p:cNvPr id="4110" name="Text Box 37"/>
          <p:cNvSpPr txBox="1">
            <a:spLocks noChangeArrowheads="1"/>
          </p:cNvSpPr>
          <p:nvPr>
            <p:custDataLst>
              <p:tags r:id="rId6"/>
            </p:custDataLst>
          </p:nvPr>
        </p:nvSpPr>
        <p:spPr bwMode="auto">
          <a:xfrm>
            <a:off x="5486400" y="4564769"/>
            <a:ext cx="30448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a:solidFill>
                  <a:srgbClr val="CC3300"/>
                </a:solidFill>
                <a:latin typeface="Cambria" pitchFamily="18" charset="0"/>
              </a:rPr>
              <a:t> </a:t>
            </a:r>
            <a:r>
              <a:rPr lang="en-US" sz="1500" b="1" i="1" dirty="0">
                <a:solidFill>
                  <a:srgbClr val="CC3300"/>
                </a:solidFill>
                <a:latin typeface="Cambria" pitchFamily="18" charset="0"/>
              </a:rPr>
              <a:t>pr1 </a:t>
            </a:r>
            <a:r>
              <a:rPr lang="en-US" sz="1500" i="1" dirty="0">
                <a:solidFill>
                  <a:srgbClr val="CC3300"/>
                </a:solidFill>
                <a:latin typeface="Cambria" pitchFamily="18" charset="0"/>
              </a:rPr>
              <a:t>(lab)</a:t>
            </a:r>
            <a:r>
              <a:rPr lang="en-US" sz="1500" dirty="0">
                <a:solidFill>
                  <a:srgbClr val="CC3300"/>
                </a:solidFill>
                <a:latin typeface="Cambria" pitchFamily="18" charset="0"/>
              </a:rPr>
              <a:t>  </a:t>
            </a:r>
            <a:r>
              <a:rPr lang="en-US" sz="1500" dirty="0" smtClean="0">
                <a:solidFill>
                  <a:srgbClr val="CC3300"/>
                </a:solidFill>
                <a:latin typeface="Cambria" pitchFamily="18" charset="0"/>
              </a:rPr>
              <a:t>  </a:t>
            </a:r>
            <a:r>
              <a:rPr lang="en-US" sz="1500" dirty="0">
                <a:latin typeface="Cambria" pitchFamily="18" charset="0"/>
              </a:rPr>
              <a:t>binary ~ decimal</a:t>
            </a:r>
          </a:p>
        </p:txBody>
      </p:sp>
      <p:sp>
        <p:nvSpPr>
          <p:cNvPr id="4111" name="Text Box 38"/>
          <p:cNvSpPr txBox="1">
            <a:spLocks noChangeArrowheads="1"/>
          </p:cNvSpPr>
          <p:nvPr>
            <p:custDataLst>
              <p:tags r:id="rId7"/>
            </p:custDataLst>
          </p:nvPr>
        </p:nvSpPr>
        <p:spPr bwMode="auto">
          <a:xfrm>
            <a:off x="5491161" y="4847344"/>
            <a:ext cx="31734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a:solidFill>
                  <a:srgbClr val="CC3300"/>
                </a:solidFill>
                <a:latin typeface="Cambria" pitchFamily="18" charset="0"/>
              </a:rPr>
              <a:t> </a:t>
            </a:r>
            <a:r>
              <a:rPr lang="en-US" sz="1500" b="1" i="1" dirty="0">
                <a:solidFill>
                  <a:srgbClr val="CC3300"/>
                </a:solidFill>
                <a:latin typeface="Cambria" pitchFamily="18" charset="0"/>
              </a:rPr>
              <a:t>pr2</a:t>
            </a:r>
            <a:r>
              <a:rPr lang="en-US" sz="1500" dirty="0">
                <a:solidFill>
                  <a:srgbClr val="CC3300"/>
                </a:solidFill>
                <a:latin typeface="Cambria" pitchFamily="18" charset="0"/>
              </a:rPr>
              <a:t>    </a:t>
            </a:r>
            <a:r>
              <a:rPr lang="en-US" sz="1500" dirty="0" smtClean="0">
                <a:solidFill>
                  <a:srgbClr val="CC3300"/>
                </a:solidFill>
                <a:latin typeface="Cambria" pitchFamily="18" charset="0"/>
              </a:rPr>
              <a:t> </a:t>
            </a:r>
            <a:r>
              <a:rPr lang="en-US" sz="1500" dirty="0" smtClean="0">
                <a:solidFill>
                  <a:srgbClr val="CC3300"/>
                </a:solidFill>
                <a:latin typeface="Cambria" pitchFamily="18" charset="0"/>
              </a:rPr>
              <a:t> </a:t>
            </a:r>
            <a:r>
              <a:rPr lang="en-US" sz="1500" dirty="0" smtClean="0">
                <a:latin typeface="Cambria" pitchFamily="18" charset="0"/>
              </a:rPr>
              <a:t>conversion </a:t>
            </a:r>
            <a:r>
              <a:rPr lang="en-US" sz="1500" dirty="0">
                <a:latin typeface="Cambria" pitchFamily="18" charset="0"/>
              </a:rPr>
              <a:t>+ </a:t>
            </a:r>
            <a:r>
              <a:rPr lang="en-US" sz="1500" dirty="0" smtClean="0">
                <a:latin typeface="Cambria" pitchFamily="18" charset="0"/>
              </a:rPr>
              <a:t>compression</a:t>
            </a:r>
            <a:endParaRPr lang="en-US" sz="1500" dirty="0">
              <a:latin typeface="Cambria" pitchFamily="18" charset="0"/>
            </a:endParaRPr>
          </a:p>
        </p:txBody>
      </p:sp>
      <p:sp>
        <p:nvSpPr>
          <p:cNvPr id="4113" name="Text Box 39"/>
          <p:cNvSpPr txBox="1">
            <a:spLocks noChangeArrowheads="1"/>
          </p:cNvSpPr>
          <p:nvPr>
            <p:custDataLst>
              <p:tags r:id="rId8"/>
            </p:custDataLst>
          </p:nvPr>
        </p:nvSpPr>
        <p:spPr bwMode="auto">
          <a:xfrm>
            <a:off x="5486400" y="5131506"/>
            <a:ext cx="30305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a:solidFill>
                  <a:srgbClr val="CC3300"/>
                </a:solidFill>
                <a:latin typeface="Cambria" pitchFamily="18" charset="0"/>
              </a:rPr>
              <a:t> </a:t>
            </a:r>
            <a:r>
              <a:rPr lang="en-US" sz="1500" b="1" i="1" dirty="0">
                <a:solidFill>
                  <a:srgbClr val="CC3300"/>
                </a:solidFill>
                <a:latin typeface="Cambria" pitchFamily="18" charset="0"/>
              </a:rPr>
              <a:t>extra</a:t>
            </a:r>
            <a:r>
              <a:rPr lang="en-US" sz="1500" dirty="0">
                <a:solidFill>
                  <a:srgbClr val="CC3300"/>
                </a:solidFill>
                <a:latin typeface="Cambria" pitchFamily="18" charset="0"/>
              </a:rPr>
              <a:t>     </a:t>
            </a:r>
            <a:r>
              <a:rPr lang="en-US" sz="1500" dirty="0">
                <a:latin typeface="Cambria" pitchFamily="18" charset="0"/>
              </a:rPr>
              <a:t>image processing...</a:t>
            </a:r>
          </a:p>
        </p:txBody>
      </p:sp>
      <p:sp>
        <p:nvSpPr>
          <p:cNvPr id="4114" name="Text Box 37"/>
          <p:cNvSpPr txBox="1">
            <a:spLocks noChangeArrowheads="1"/>
          </p:cNvSpPr>
          <p:nvPr>
            <p:custDataLst>
              <p:tags r:id="rId9"/>
            </p:custDataLst>
          </p:nvPr>
        </p:nvSpPr>
        <p:spPr bwMode="auto">
          <a:xfrm>
            <a:off x="5491162" y="4282194"/>
            <a:ext cx="304482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a:solidFill>
                  <a:srgbClr val="CC3300"/>
                </a:solidFill>
                <a:latin typeface="Cambria" pitchFamily="18" charset="0"/>
              </a:rPr>
              <a:t> </a:t>
            </a:r>
            <a:r>
              <a:rPr lang="en-US" sz="1500" b="1" i="1" dirty="0">
                <a:solidFill>
                  <a:srgbClr val="CC3300"/>
                </a:solidFill>
                <a:latin typeface="Cambria" pitchFamily="18" charset="0"/>
              </a:rPr>
              <a:t>pr0 </a:t>
            </a:r>
            <a:r>
              <a:rPr lang="en-US" sz="1500" i="1" dirty="0">
                <a:solidFill>
                  <a:srgbClr val="CC3300"/>
                </a:solidFill>
                <a:latin typeface="Cambria" pitchFamily="18" charset="0"/>
              </a:rPr>
              <a:t>(reading)</a:t>
            </a:r>
            <a:r>
              <a:rPr lang="en-US" sz="1500" dirty="0">
                <a:solidFill>
                  <a:srgbClr val="CC3300"/>
                </a:solidFill>
                <a:latin typeface="Cambria" pitchFamily="18" charset="0"/>
              </a:rPr>
              <a:t> </a:t>
            </a:r>
            <a:r>
              <a:rPr lang="en-US" sz="1500" dirty="0" smtClean="0">
                <a:solidFill>
                  <a:srgbClr val="CC3300"/>
                </a:solidFill>
                <a:latin typeface="Cambria" pitchFamily="18" charset="0"/>
              </a:rPr>
              <a:t>   </a:t>
            </a:r>
            <a:r>
              <a:rPr lang="en-US" sz="1500" dirty="0" smtClean="0">
                <a:latin typeface="Cambria" pitchFamily="18" charset="0"/>
              </a:rPr>
              <a:t>A bug and a crash!</a:t>
            </a:r>
            <a:endParaRPr lang="en-US" sz="1500" dirty="0">
              <a:latin typeface="Cambria" pitchFamily="18" charset="0"/>
            </a:endParaRPr>
          </a:p>
        </p:txBody>
      </p:sp>
      <p:sp>
        <p:nvSpPr>
          <p:cNvPr id="43" name="Rounded Rectangle 42"/>
          <p:cNvSpPr/>
          <p:nvPr/>
        </p:nvSpPr>
        <p:spPr bwMode="auto">
          <a:xfrm>
            <a:off x="5006622" y="293511"/>
            <a:ext cx="4018845" cy="2302933"/>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pitchFamily="-105" charset="0"/>
              <a:ea typeface="ＭＳ Ｐゴシック" pitchFamily="-105" charset="-128"/>
              <a:cs typeface="ＭＳ Ｐゴシック" pitchFamily="-105" charset="-128"/>
            </a:endParaRPr>
          </a:p>
        </p:txBody>
      </p:sp>
      <p:sp>
        <p:nvSpPr>
          <p:cNvPr id="4116" name="Text Box 78"/>
          <p:cNvSpPr txBox="1">
            <a:spLocks noChangeArrowheads="1"/>
          </p:cNvSpPr>
          <p:nvPr/>
        </p:nvSpPr>
        <p:spPr bwMode="auto">
          <a:xfrm>
            <a:off x="5387975" y="347661"/>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Jotto Corner</a:t>
            </a:r>
          </a:p>
        </p:txBody>
      </p:sp>
      <p:sp>
        <p:nvSpPr>
          <p:cNvPr id="4123" name="Rectangle 3"/>
          <p:cNvSpPr>
            <a:spLocks noChangeArrowheads="1"/>
          </p:cNvSpPr>
          <p:nvPr/>
        </p:nvSpPr>
        <p:spPr bwMode="auto">
          <a:xfrm>
            <a:off x="3439122" y="3626090"/>
            <a:ext cx="1135320" cy="461665"/>
          </a:xfrm>
          <a:prstGeom prst="rect">
            <a:avLst/>
          </a:prstGeom>
          <a:solidFill>
            <a:schemeClr val="bg1"/>
          </a:solidFill>
          <a:ln>
            <a:noFill/>
          </a:ln>
          <a:extLst/>
        </p:spPr>
        <p:txBody>
          <a:bodyPr wrap="square">
            <a:spAutoFit/>
          </a:bodyPr>
          <a:lstStyle/>
          <a:p>
            <a:pPr algn="r"/>
            <a:r>
              <a:rPr lang="en-US" sz="1200" dirty="0" smtClean="0">
                <a:solidFill>
                  <a:srgbClr val="13801C"/>
                </a:solidFill>
                <a:latin typeface="Cambria" pitchFamily="18" charset="0"/>
              </a:rPr>
              <a:t>I'd call this a </a:t>
            </a:r>
            <a:r>
              <a:rPr lang="en-US" sz="1200" b="1" dirty="0" smtClean="0">
                <a:solidFill>
                  <a:srgbClr val="13801C"/>
                </a:solidFill>
                <a:latin typeface="Cambria" pitchFamily="18" charset="0"/>
              </a:rPr>
              <a:t>KNOT</a:t>
            </a:r>
            <a:r>
              <a:rPr lang="en-US" sz="1200" dirty="0" smtClean="0">
                <a:solidFill>
                  <a:srgbClr val="13801C"/>
                </a:solidFill>
                <a:latin typeface="Cambria" pitchFamily="18" charset="0"/>
              </a:rPr>
              <a:t> gate…</a:t>
            </a:r>
            <a:endParaRPr lang="en-US" sz="1200" dirty="0">
              <a:solidFill>
                <a:srgbClr val="13801C"/>
              </a:solidFill>
            </a:endParaRPr>
          </a:p>
        </p:txBody>
      </p:sp>
      <p:sp>
        <p:nvSpPr>
          <p:cNvPr id="42" name="Rectangle 3"/>
          <p:cNvSpPr>
            <a:spLocks noChangeArrowheads="1"/>
          </p:cNvSpPr>
          <p:nvPr/>
        </p:nvSpPr>
        <p:spPr bwMode="auto">
          <a:xfrm>
            <a:off x="1477055" y="3252788"/>
            <a:ext cx="1823118" cy="307777"/>
          </a:xfrm>
          <a:prstGeom prst="rect">
            <a:avLst/>
          </a:prstGeom>
          <a:solidFill>
            <a:schemeClr val="bg1"/>
          </a:solidFill>
          <a:ln>
            <a:solidFill>
              <a:schemeClr val="tx1"/>
            </a:solidFill>
          </a:ln>
          <a:extLst/>
        </p:spPr>
        <p:txBody>
          <a:bodyPr wrap="square">
            <a:spAutoFit/>
          </a:bodyPr>
          <a:lstStyle/>
          <a:p>
            <a:r>
              <a:rPr lang="en-US" sz="1400" dirty="0" smtClean="0">
                <a:latin typeface="Cambria" pitchFamily="18" charset="0"/>
              </a:rPr>
              <a:t>Circuit design, part 1</a:t>
            </a:r>
            <a:endParaRPr lang="en-US" sz="1400" dirty="0"/>
          </a:p>
        </p:txBody>
      </p:sp>
      <p:sp>
        <p:nvSpPr>
          <p:cNvPr id="44" name="Rectangle 3"/>
          <p:cNvSpPr>
            <a:spLocks noChangeArrowheads="1"/>
          </p:cNvSpPr>
          <p:nvPr/>
        </p:nvSpPr>
        <p:spPr bwMode="auto">
          <a:xfrm rot="20873042">
            <a:off x="2891187" y="5464395"/>
            <a:ext cx="1814387" cy="523220"/>
          </a:xfrm>
          <a:prstGeom prst="rect">
            <a:avLst/>
          </a:prstGeom>
          <a:solidFill>
            <a:srgbClr val="DDFFDF"/>
          </a:solidFill>
          <a:ln>
            <a:noFill/>
          </a:ln>
          <a:extLst/>
        </p:spPr>
        <p:txBody>
          <a:bodyPr wrap="square">
            <a:spAutoFit/>
          </a:bodyPr>
          <a:lstStyle/>
          <a:p>
            <a:r>
              <a:rPr lang="en-US" sz="1400" dirty="0">
                <a:latin typeface="Cambria" pitchFamily="18" charset="0"/>
              </a:rPr>
              <a:t>T</a:t>
            </a:r>
            <a:r>
              <a:rPr lang="en-US" sz="1400" dirty="0" smtClean="0">
                <a:latin typeface="Cambria" pitchFamily="18" charset="0"/>
              </a:rPr>
              <a:t>his circuit was NOT, in fact, designed!</a:t>
            </a:r>
            <a:endParaRPr lang="en-US" sz="1400" dirty="0"/>
          </a:p>
        </p:txBody>
      </p:sp>
      <p:grpSp>
        <p:nvGrpSpPr>
          <p:cNvPr id="4112" name="Group 41"/>
          <p:cNvGrpSpPr>
            <a:grpSpLocks/>
          </p:cNvGrpSpPr>
          <p:nvPr>
            <p:custDataLst>
              <p:tags r:id="rId10"/>
            </p:custDataLst>
          </p:nvPr>
        </p:nvGrpSpPr>
        <p:grpSpPr bwMode="auto">
          <a:xfrm>
            <a:off x="3069942" y="3874372"/>
            <a:ext cx="483039" cy="527776"/>
            <a:chOff x="2928" y="1051"/>
            <a:chExt cx="840" cy="957"/>
          </a:xfrm>
        </p:grpSpPr>
        <p:sp>
          <p:nvSpPr>
            <p:cNvPr id="4124" name="Freeform 42"/>
            <p:cNvSpPr>
              <a:spLocks/>
            </p:cNvSpPr>
            <p:nvPr>
              <p:custDataLst>
                <p:tags r:id="rId1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25" name="Oval 43"/>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26" name="Oval 44"/>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7" name="Oval 45"/>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8" name="Oval 46"/>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29" name="Oval 47"/>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30" name="Oval 48"/>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31" name="Oval 49"/>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32" name="AutoShape 50"/>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p>
          </p:txBody>
        </p:sp>
        <p:sp>
          <p:nvSpPr>
            <p:cNvPr id="4133" name="Freeform 51"/>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134" name="Freeform 52"/>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135" name="Freeform 53"/>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36" name="Freeform 54"/>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 name="Rectangle 34"/>
          <p:cNvSpPr>
            <a:spLocks noChangeArrowheads="1"/>
          </p:cNvSpPr>
          <p:nvPr/>
        </p:nvSpPr>
        <p:spPr bwMode="auto">
          <a:xfrm>
            <a:off x="8163292" y="373817"/>
            <a:ext cx="620108" cy="230832"/>
          </a:xfrm>
          <a:prstGeom prst="rect">
            <a:avLst/>
          </a:prstGeom>
          <a:solidFill>
            <a:schemeClr val="bg1"/>
          </a:solidFill>
          <a:ln>
            <a:noFill/>
          </a:ln>
          <a:extLst/>
        </p:spPr>
        <p:txBody>
          <a:bodyPr wrap="square">
            <a:spAutoFit/>
          </a:bodyPr>
          <a:lstStyle/>
          <a:p>
            <a:r>
              <a:rPr lang="en-US" sz="900" dirty="0" smtClean="0">
                <a:latin typeface="Calibri" pitchFamily="-106" charset="0"/>
              </a:rPr>
              <a:t>Mo/</a:t>
            </a:r>
            <a:r>
              <a:rPr lang="en-US" sz="900" dirty="0" err="1" smtClean="0">
                <a:latin typeface="Calibri" pitchFamily="-106" charset="0"/>
              </a:rPr>
              <a:t>Kepa</a:t>
            </a:r>
            <a:endParaRPr lang="en-US" sz="900" dirty="0"/>
          </a:p>
        </p:txBody>
      </p:sp>
      <p:sp>
        <p:nvSpPr>
          <p:cNvPr id="38" name="TextBox 39"/>
          <p:cNvSpPr txBox="1">
            <a:spLocks noChangeArrowheads="1"/>
          </p:cNvSpPr>
          <p:nvPr/>
        </p:nvSpPr>
        <p:spPr bwMode="auto">
          <a:xfrm>
            <a:off x="5216482" y="1326768"/>
            <a:ext cx="902763" cy="954107"/>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rgbClr val="160CE3"/>
                </a:solidFill>
                <a:latin typeface="Calibri" panose="020F0502020204030204" pitchFamily="34" charset="0"/>
              </a:rPr>
              <a:t>alien: 2</a:t>
            </a:r>
          </a:p>
          <a:p>
            <a:pPr algn="ctr"/>
            <a:r>
              <a:rPr lang="en-US" sz="1400" b="1" dirty="0" smtClean="0">
                <a:solidFill>
                  <a:srgbClr val="160CE3"/>
                </a:solidFill>
                <a:latin typeface="Calibri" panose="020F0502020204030204" pitchFamily="34" charset="0"/>
              </a:rPr>
              <a:t>whole: 1 </a:t>
            </a:r>
          </a:p>
          <a:p>
            <a:pPr algn="ctr"/>
            <a:endParaRPr lang="en-US" sz="1400" b="1" dirty="0">
              <a:solidFill>
                <a:srgbClr val="160CE3"/>
              </a:solidFill>
              <a:latin typeface="Calibri" panose="020F0502020204030204" pitchFamily="34" charset="0"/>
            </a:endParaRPr>
          </a:p>
          <a:p>
            <a:pPr algn="ctr"/>
            <a:endParaRPr lang="en-US" sz="1400" b="1" dirty="0">
              <a:solidFill>
                <a:srgbClr val="160CE3"/>
              </a:solidFill>
              <a:latin typeface="Calibri" panose="020F0502020204030204" pitchFamily="34" charset="0"/>
            </a:endParaRPr>
          </a:p>
        </p:txBody>
      </p:sp>
      <p:sp>
        <p:nvSpPr>
          <p:cNvPr id="39" name="TextBox 40"/>
          <p:cNvSpPr txBox="1">
            <a:spLocks noChangeArrowheads="1"/>
          </p:cNvSpPr>
          <p:nvPr/>
        </p:nvSpPr>
        <p:spPr bwMode="auto">
          <a:xfrm>
            <a:off x="6221381" y="1326768"/>
            <a:ext cx="7811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diner: </a:t>
            </a:r>
            <a:r>
              <a:rPr lang="en-US" sz="1400" b="1" dirty="0">
                <a:solidFill>
                  <a:schemeClr val="bg1">
                    <a:lumMod val="50000"/>
                  </a:schemeClr>
                </a:solidFill>
                <a:latin typeface="Calibri" panose="020F0502020204030204" pitchFamily="34" charset="0"/>
              </a:rPr>
              <a:t>1</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chemeClr val="bg1">
                    <a:lumMod val="50000"/>
                  </a:schemeClr>
                </a:solidFill>
                <a:latin typeface="Calibri" panose="020F0502020204030204" pitchFamily="34" charset="0"/>
              </a:rPr>
              <a:t>savvy: </a:t>
            </a:r>
            <a:r>
              <a:rPr lang="en-US" sz="1400" b="1" dirty="0" smtClean="0">
                <a:solidFill>
                  <a:schemeClr val="bg1">
                    <a:lumMod val="50000"/>
                  </a:schemeClr>
                </a:solidFill>
                <a:latin typeface="Calibri" panose="020F0502020204030204" pitchFamily="34" charset="0"/>
              </a:rPr>
              <a:t>1</a:t>
            </a:r>
          </a:p>
          <a:p>
            <a:pPr algn="ctr"/>
            <a:r>
              <a:rPr lang="en-US" sz="1400" b="1" dirty="0" smtClean="0">
                <a:solidFill>
                  <a:schemeClr val="bg1">
                    <a:lumMod val="50000"/>
                  </a:schemeClr>
                </a:solidFill>
                <a:latin typeface="Calibri" panose="020F0502020204030204" pitchFamily="34" charset="0"/>
              </a:rPr>
              <a:t>flock:  ?</a:t>
            </a:r>
            <a:endParaRPr lang="en-US" sz="1400" b="1" dirty="0" smtClean="0">
              <a:solidFill>
                <a:schemeClr val="bg1">
                  <a:lumMod val="50000"/>
                </a:schemeClr>
              </a:solidFill>
              <a:latin typeface="Calibri" panose="020F0502020204030204" pitchFamily="34" charset="0"/>
            </a:endParaRPr>
          </a:p>
          <a:p>
            <a:pPr algn="ctr"/>
            <a:endParaRPr lang="en-US" sz="1400" b="1" dirty="0">
              <a:solidFill>
                <a:schemeClr val="bg1">
                  <a:lumMod val="50000"/>
                </a:schemeClr>
              </a:solidFill>
              <a:latin typeface="Calibri" panose="020F0502020204030204" pitchFamily="34" charset="0"/>
            </a:endParaRPr>
          </a:p>
        </p:txBody>
      </p:sp>
      <p:sp>
        <p:nvSpPr>
          <p:cNvPr id="40" name="Rectangle 39"/>
          <p:cNvSpPr/>
          <p:nvPr/>
        </p:nvSpPr>
        <p:spPr>
          <a:xfrm>
            <a:off x="6183839" y="887465"/>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46" name="Rectangle 45"/>
          <p:cNvSpPr/>
          <p:nvPr/>
        </p:nvSpPr>
        <p:spPr>
          <a:xfrm>
            <a:off x="5216482" y="887465"/>
            <a:ext cx="893193" cy="307777"/>
          </a:xfrm>
          <a:prstGeom prst="rect">
            <a:avLst/>
          </a:prstGeom>
          <a:solidFill>
            <a:schemeClr val="bg1"/>
          </a:solidFill>
        </p:spPr>
        <p:txBody>
          <a:bodyPr wrap="none">
            <a:spAutoFit/>
          </a:bodyPr>
          <a:lstStyle/>
          <a:p>
            <a:pPr lvl="0" algn="ctr"/>
            <a:r>
              <a:rPr lang="en-US" sz="1400" dirty="0" smtClean="0">
                <a:latin typeface="Calibri" pitchFamily="-106" charset="0"/>
              </a:rPr>
              <a:t>AM guess</a:t>
            </a:r>
            <a:endParaRPr lang="en-US" sz="1400" dirty="0">
              <a:latin typeface="Calibri" pitchFamily="-106" charset="0"/>
            </a:endParaRPr>
          </a:p>
        </p:txBody>
      </p:sp>
      <p:sp>
        <p:nvSpPr>
          <p:cNvPr id="47" name="TextBox 39"/>
          <p:cNvSpPr txBox="1">
            <a:spLocks noChangeArrowheads="1"/>
          </p:cNvSpPr>
          <p:nvPr/>
        </p:nvSpPr>
        <p:spPr bwMode="auto">
          <a:xfrm>
            <a:off x="7116234" y="1324391"/>
            <a:ext cx="912333" cy="954107"/>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rgbClr val="CC3300"/>
                </a:solidFill>
                <a:latin typeface="Calibri" panose="020F0502020204030204" pitchFamily="34" charset="0"/>
              </a:rPr>
              <a:t>alien: 2</a:t>
            </a:r>
          </a:p>
          <a:p>
            <a:pPr algn="ctr"/>
            <a:r>
              <a:rPr lang="en-US" sz="1400" b="1" dirty="0" smtClean="0">
                <a:solidFill>
                  <a:srgbClr val="CC3300"/>
                </a:solidFill>
                <a:latin typeface="Calibri" panose="020F0502020204030204" pitchFamily="34" charset="0"/>
              </a:rPr>
              <a:t>bears</a:t>
            </a:r>
            <a:r>
              <a:rPr lang="en-US" sz="1400" b="1" dirty="0" smtClean="0">
                <a:solidFill>
                  <a:srgbClr val="CC3300"/>
                </a:solidFill>
                <a:latin typeface="Calibri" panose="020F0502020204030204" pitchFamily="34" charset="0"/>
              </a:rPr>
              <a:t>: </a:t>
            </a:r>
            <a:r>
              <a:rPr lang="en-US" sz="1400" b="1" dirty="0">
                <a:solidFill>
                  <a:srgbClr val="CC3300"/>
                </a:solidFill>
                <a:latin typeface="Calibri" panose="020F0502020204030204" pitchFamily="34" charset="0"/>
              </a:rPr>
              <a:t>2</a:t>
            </a:r>
            <a:r>
              <a:rPr lang="en-US" sz="1400" b="1" dirty="0" smtClean="0">
                <a:solidFill>
                  <a:srgbClr val="CC3300"/>
                </a:solidFill>
                <a:latin typeface="Calibri" panose="020F0502020204030204" pitchFamily="34" charset="0"/>
              </a:rPr>
              <a:t> </a:t>
            </a:r>
            <a:endParaRPr lang="en-US" sz="1400" b="1" dirty="0" smtClean="0">
              <a:solidFill>
                <a:srgbClr val="CC3300"/>
              </a:solidFill>
              <a:latin typeface="Calibri" panose="020F0502020204030204" pitchFamily="34" charset="0"/>
            </a:endParaRPr>
          </a:p>
          <a:p>
            <a:pPr algn="ctr"/>
            <a:endParaRPr lang="en-US" sz="1400" b="1" dirty="0">
              <a:solidFill>
                <a:srgbClr val="CC3300"/>
              </a:solidFill>
              <a:latin typeface="Calibri" panose="020F0502020204030204" pitchFamily="34" charset="0"/>
            </a:endParaRPr>
          </a:p>
          <a:p>
            <a:pPr algn="ctr"/>
            <a:endParaRPr lang="en-US" sz="1400" b="1" dirty="0">
              <a:solidFill>
                <a:srgbClr val="CC3300"/>
              </a:solidFill>
              <a:latin typeface="Calibri" panose="020F0502020204030204" pitchFamily="34" charset="0"/>
            </a:endParaRPr>
          </a:p>
        </p:txBody>
      </p:sp>
      <p:sp>
        <p:nvSpPr>
          <p:cNvPr id="48" name="TextBox 40"/>
          <p:cNvSpPr txBox="1">
            <a:spLocks noChangeArrowheads="1"/>
          </p:cNvSpPr>
          <p:nvPr/>
        </p:nvSpPr>
        <p:spPr bwMode="auto">
          <a:xfrm>
            <a:off x="8126380" y="1324391"/>
            <a:ext cx="7811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r>
              <a:rPr lang="en-US" sz="1400" b="1" dirty="0" smtClean="0">
                <a:solidFill>
                  <a:schemeClr val="bg1">
                    <a:lumMod val="50000"/>
                  </a:schemeClr>
                </a:solidFill>
                <a:latin typeface="Calibri" panose="020F0502020204030204" pitchFamily="34" charset="0"/>
              </a:rPr>
              <a:t>diner: </a:t>
            </a:r>
            <a:r>
              <a:rPr lang="en-US" sz="1400" b="1" dirty="0">
                <a:solidFill>
                  <a:schemeClr val="bg1">
                    <a:lumMod val="50000"/>
                  </a:schemeClr>
                </a:solidFill>
                <a:latin typeface="Calibri" panose="020F0502020204030204" pitchFamily="34" charset="0"/>
              </a:rPr>
              <a:t>0</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chemeClr val="bg1">
                    <a:lumMod val="50000"/>
                  </a:schemeClr>
                </a:solidFill>
                <a:latin typeface="Calibri" panose="020F0502020204030204" pitchFamily="34" charset="0"/>
              </a:rPr>
              <a:t>savvy: </a:t>
            </a:r>
            <a:r>
              <a:rPr lang="en-US" sz="1400" b="1" dirty="0" smtClean="0">
                <a:solidFill>
                  <a:schemeClr val="bg1">
                    <a:lumMod val="50000"/>
                  </a:schemeClr>
                </a:solidFill>
                <a:latin typeface="Calibri" panose="020F0502020204030204" pitchFamily="34" charset="0"/>
              </a:rPr>
              <a:t>1</a:t>
            </a:r>
          </a:p>
          <a:p>
            <a:pPr algn="ctr"/>
            <a:r>
              <a:rPr lang="en-US" sz="1400" b="1" dirty="0" smtClean="0">
                <a:solidFill>
                  <a:schemeClr val="bg1">
                    <a:lumMod val="50000"/>
                  </a:schemeClr>
                </a:solidFill>
                <a:latin typeface="Calibri" panose="020F0502020204030204" pitchFamily="34" charset="0"/>
              </a:rPr>
              <a:t>flock:  ?</a:t>
            </a:r>
            <a:endParaRPr lang="en-US" sz="1400" b="1" dirty="0" smtClean="0">
              <a:solidFill>
                <a:schemeClr val="bg1">
                  <a:lumMod val="50000"/>
                </a:schemeClr>
              </a:solidFill>
              <a:latin typeface="Calibri" panose="020F0502020204030204" pitchFamily="34" charset="0"/>
            </a:endParaRPr>
          </a:p>
          <a:p>
            <a:pPr algn="ctr"/>
            <a:r>
              <a:rPr lang="en-US" sz="1400" b="1" dirty="0" smtClean="0">
                <a:solidFill>
                  <a:schemeClr val="bg1">
                    <a:lumMod val="50000"/>
                  </a:schemeClr>
                </a:solidFill>
                <a:latin typeface="Calibri" panose="020F0502020204030204" pitchFamily="34" charset="0"/>
              </a:rPr>
              <a:t> </a:t>
            </a:r>
            <a:endParaRPr lang="en-US" sz="1400" b="1" dirty="0">
              <a:solidFill>
                <a:schemeClr val="bg1">
                  <a:lumMod val="50000"/>
                </a:schemeClr>
              </a:solidFill>
              <a:latin typeface="Calibri" panose="020F0502020204030204" pitchFamily="34" charset="0"/>
            </a:endParaRPr>
          </a:p>
        </p:txBody>
      </p:sp>
      <p:sp>
        <p:nvSpPr>
          <p:cNvPr id="49" name="Rectangle 48"/>
          <p:cNvSpPr/>
          <p:nvPr/>
        </p:nvSpPr>
        <p:spPr>
          <a:xfrm>
            <a:off x="8088839" y="885088"/>
            <a:ext cx="856195" cy="307777"/>
          </a:xfrm>
          <a:prstGeom prst="rect">
            <a:avLst/>
          </a:prstGeom>
        </p:spPr>
        <p:txBody>
          <a:bodyPr wrap="none">
            <a:spAutoFit/>
          </a:bodyPr>
          <a:lstStyle/>
          <a:p>
            <a:pPr lvl="0" algn="ctr"/>
            <a:r>
              <a:rPr lang="en-US" sz="1400" dirty="0">
                <a:latin typeface="Calibri" pitchFamily="-106" charset="0"/>
              </a:rPr>
              <a:t>my guess</a:t>
            </a:r>
          </a:p>
        </p:txBody>
      </p:sp>
      <p:sp>
        <p:nvSpPr>
          <p:cNvPr id="50" name="Rectangle 49"/>
          <p:cNvSpPr/>
          <p:nvPr/>
        </p:nvSpPr>
        <p:spPr>
          <a:xfrm>
            <a:off x="7131414" y="885088"/>
            <a:ext cx="881973" cy="307777"/>
          </a:xfrm>
          <a:prstGeom prst="rect">
            <a:avLst/>
          </a:prstGeom>
          <a:solidFill>
            <a:schemeClr val="bg1"/>
          </a:solidFill>
        </p:spPr>
        <p:txBody>
          <a:bodyPr wrap="none">
            <a:spAutoFit/>
          </a:bodyPr>
          <a:lstStyle/>
          <a:p>
            <a:pPr lvl="0" algn="ctr"/>
            <a:r>
              <a:rPr lang="en-US" sz="1400" dirty="0">
                <a:latin typeface="Calibri" pitchFamily="-106" charset="0"/>
              </a:rPr>
              <a:t>P</a:t>
            </a:r>
            <a:r>
              <a:rPr lang="en-US" sz="1400" dirty="0" smtClean="0">
                <a:latin typeface="Calibri" pitchFamily="-106" charset="0"/>
              </a:rPr>
              <a:t>M guess</a:t>
            </a:r>
            <a:endParaRPr lang="en-US" sz="1400" dirty="0">
              <a:latin typeface="Calibri" pitchFamily="-106" charset="0"/>
            </a:endParaRPr>
          </a:p>
        </p:txBody>
      </p:sp>
      <p:sp>
        <p:nvSpPr>
          <p:cNvPr id="51" name="Rectangle 34"/>
          <p:cNvSpPr>
            <a:spLocks noChangeArrowheads="1"/>
          </p:cNvSpPr>
          <p:nvPr/>
        </p:nvSpPr>
        <p:spPr bwMode="auto">
          <a:xfrm>
            <a:off x="5437256" y="2280152"/>
            <a:ext cx="459194" cy="253916"/>
          </a:xfrm>
          <a:prstGeom prst="rect">
            <a:avLst/>
          </a:prstGeom>
          <a:solidFill>
            <a:schemeClr val="bg1">
              <a:lumMod val="95000"/>
            </a:schemeClr>
          </a:solidFill>
          <a:ln>
            <a:noFill/>
          </a:ln>
          <a:extLst/>
        </p:spPr>
        <p:txBody>
          <a:bodyPr wrap="square">
            <a:spAutoFit/>
          </a:bodyPr>
          <a:lstStyle/>
          <a:p>
            <a:r>
              <a:rPr lang="en-US" sz="1050" dirty="0" smtClean="0">
                <a:solidFill>
                  <a:srgbClr val="160CE3"/>
                </a:solidFill>
                <a:latin typeface="Calibri" pitchFamily="-106" charset="0"/>
              </a:rPr>
              <a:t>1125</a:t>
            </a:r>
            <a:endParaRPr lang="en-US" sz="900" dirty="0">
              <a:solidFill>
                <a:srgbClr val="160CE3"/>
              </a:solidFill>
            </a:endParaRPr>
          </a:p>
        </p:txBody>
      </p:sp>
      <p:sp>
        <p:nvSpPr>
          <p:cNvPr id="52" name="Rectangle 34"/>
          <p:cNvSpPr>
            <a:spLocks noChangeArrowheads="1"/>
          </p:cNvSpPr>
          <p:nvPr/>
        </p:nvSpPr>
        <p:spPr bwMode="auto">
          <a:xfrm>
            <a:off x="6358467" y="2280152"/>
            <a:ext cx="459194" cy="253916"/>
          </a:xfrm>
          <a:prstGeom prst="rect">
            <a:avLst/>
          </a:prstGeom>
          <a:solidFill>
            <a:schemeClr val="bg1">
              <a:lumMod val="95000"/>
            </a:schemeClr>
          </a:solidFill>
          <a:ln>
            <a:noFill/>
          </a:ln>
          <a:extLst/>
        </p:spPr>
        <p:txBody>
          <a:bodyPr wrap="square">
            <a:spAutoFit/>
          </a:bodyPr>
          <a:lstStyle/>
          <a:p>
            <a:r>
              <a:rPr lang="en-US" sz="1050" dirty="0" smtClean="0">
                <a:latin typeface="Calibri" pitchFamily="-106" charset="0"/>
              </a:rPr>
              <a:t>1249</a:t>
            </a:r>
            <a:endParaRPr lang="en-US" sz="900" dirty="0"/>
          </a:p>
        </p:txBody>
      </p:sp>
      <p:sp>
        <p:nvSpPr>
          <p:cNvPr id="53" name="Rectangle 34"/>
          <p:cNvSpPr>
            <a:spLocks noChangeArrowheads="1"/>
          </p:cNvSpPr>
          <p:nvPr/>
        </p:nvSpPr>
        <p:spPr bwMode="auto">
          <a:xfrm>
            <a:off x="7380417" y="2280152"/>
            <a:ext cx="459194" cy="253916"/>
          </a:xfrm>
          <a:prstGeom prst="rect">
            <a:avLst/>
          </a:prstGeom>
          <a:solidFill>
            <a:schemeClr val="bg1">
              <a:lumMod val="95000"/>
            </a:schemeClr>
          </a:solidFill>
          <a:ln>
            <a:noFill/>
          </a:ln>
          <a:extLst/>
        </p:spPr>
        <p:txBody>
          <a:bodyPr wrap="square">
            <a:spAutoFit/>
          </a:bodyPr>
          <a:lstStyle/>
          <a:p>
            <a:r>
              <a:rPr lang="en-US" sz="1050" dirty="0" smtClean="0">
                <a:solidFill>
                  <a:srgbClr val="CC3300"/>
                </a:solidFill>
                <a:latin typeface="Calibri" pitchFamily="-106" charset="0"/>
              </a:rPr>
              <a:t>925</a:t>
            </a:r>
            <a:endParaRPr lang="en-US" sz="900" dirty="0">
              <a:solidFill>
                <a:srgbClr val="CC3300"/>
              </a:solidFill>
            </a:endParaRPr>
          </a:p>
        </p:txBody>
      </p:sp>
      <p:sp>
        <p:nvSpPr>
          <p:cNvPr id="54" name="Rectangle 34"/>
          <p:cNvSpPr>
            <a:spLocks noChangeArrowheads="1"/>
          </p:cNvSpPr>
          <p:nvPr/>
        </p:nvSpPr>
        <p:spPr bwMode="auto">
          <a:xfrm>
            <a:off x="8301628" y="2280152"/>
            <a:ext cx="459194" cy="253916"/>
          </a:xfrm>
          <a:prstGeom prst="rect">
            <a:avLst/>
          </a:prstGeom>
          <a:solidFill>
            <a:schemeClr val="bg1">
              <a:lumMod val="95000"/>
            </a:schemeClr>
          </a:solidFill>
          <a:ln>
            <a:noFill/>
          </a:ln>
          <a:extLst/>
        </p:spPr>
        <p:txBody>
          <a:bodyPr wrap="square">
            <a:spAutoFit/>
          </a:bodyPr>
          <a:lstStyle/>
          <a:p>
            <a:r>
              <a:rPr lang="en-US" sz="1050" dirty="0" smtClean="0">
                <a:latin typeface="Calibri" pitchFamily="-106" charset="0"/>
              </a:rPr>
              <a:t>574</a:t>
            </a:r>
            <a:endParaRPr lang="en-US" sz="900" dirty="0"/>
          </a:p>
        </p:txBody>
      </p:sp>
      <p:sp>
        <p:nvSpPr>
          <p:cNvPr id="6" name="Rectangle 5"/>
          <p:cNvSpPr/>
          <p:nvPr/>
        </p:nvSpPr>
        <p:spPr>
          <a:xfrm>
            <a:off x="6553200" y="2523657"/>
            <a:ext cx="974946" cy="230832"/>
          </a:xfrm>
          <a:prstGeom prst="rect">
            <a:avLst/>
          </a:prstGeom>
          <a:solidFill>
            <a:schemeClr val="bg1">
              <a:lumMod val="95000"/>
            </a:schemeClr>
          </a:solidFill>
        </p:spPr>
        <p:txBody>
          <a:bodyPr wrap="none">
            <a:spAutoFit/>
          </a:bodyPr>
          <a:lstStyle/>
          <a:p>
            <a:pPr lvl="0"/>
            <a:r>
              <a:rPr lang="en-US" sz="900" dirty="0">
                <a:solidFill>
                  <a:srgbClr val="000000"/>
                </a:solidFill>
                <a:latin typeface="Calibri" pitchFamily="-106" charset="0"/>
              </a:rPr>
              <a:t>words remaining</a:t>
            </a:r>
            <a:endParaRPr lang="en-US" sz="900" dirty="0">
              <a:solidFill>
                <a:srgbClr val="000000"/>
              </a:solidFill>
            </a:endParaRPr>
          </a:p>
        </p:txBody>
      </p:sp>
      <p:cxnSp>
        <p:nvCxnSpPr>
          <p:cNvPr id="8" name="Straight Connector 7"/>
          <p:cNvCxnSpPr/>
          <p:nvPr/>
        </p:nvCxnSpPr>
        <p:spPr bwMode="auto">
          <a:xfrm>
            <a:off x="7528146" y="2639073"/>
            <a:ext cx="1232676" cy="0"/>
          </a:xfrm>
          <a:prstGeom prst="line">
            <a:avLst/>
          </a:prstGeom>
          <a:noFill/>
          <a:ln w="3175" cap="flat" cmpd="sng" algn="ctr">
            <a:solidFill>
              <a:schemeClr val="bg1">
                <a:lumMod val="65000"/>
              </a:schemeClr>
            </a:solidFill>
            <a:prstDash val="solid"/>
            <a:round/>
            <a:headEnd type="none" w="med" len="med"/>
            <a:tailEnd type="none" w="med" len="med"/>
          </a:ln>
          <a:effectLst/>
        </p:spPr>
      </p:cxnSp>
      <p:cxnSp>
        <p:nvCxnSpPr>
          <p:cNvPr id="57" name="Straight Connector 56"/>
          <p:cNvCxnSpPr/>
          <p:nvPr/>
        </p:nvCxnSpPr>
        <p:spPr bwMode="auto">
          <a:xfrm>
            <a:off x="5320524" y="2639073"/>
            <a:ext cx="1232676" cy="0"/>
          </a:xfrm>
          <a:prstGeom prst="line">
            <a:avLst/>
          </a:prstGeom>
          <a:noFill/>
          <a:ln w="3175" cap="flat" cmpd="sng" algn="ctr">
            <a:solidFill>
              <a:schemeClr val="bg1">
                <a:lumMod val="65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86000"/>
            <a:ext cx="2362200" cy="3810000"/>
          </a:xfrm>
          <a:prstGeom prst="roundRect">
            <a:avLst>
              <a:gd name="adj" fmla="val 16667"/>
            </a:avLst>
          </a:prstGeom>
          <a:solidFill>
            <a:srgbClr val="CCECFF"/>
          </a:solidFill>
          <a:ln>
            <a:noFill/>
          </a:ln>
          <a:extLst/>
        </p:spPr>
        <p:txBody>
          <a:bodyPr>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6913563" y="2686050"/>
            <a:ext cx="5540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solidFill>
                  <a:srgbClr val="1C10EF"/>
                </a:solidFill>
                <a:latin typeface="Courier New" pitchFamily="-106" charset="0"/>
              </a:rPr>
              <a:t> 6</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24</a:t>
            </a:r>
          </a:p>
          <a:p>
            <a:pPr>
              <a:buFont typeface="Arial" charset="0"/>
              <a:buNone/>
            </a:pPr>
            <a:endParaRPr lang="en-US" b="1">
              <a:solidFill>
                <a:srgbClr val="1C10EF"/>
              </a:solidFill>
              <a:latin typeface="Courier New" pitchFamily="-106" charset="0"/>
            </a:endParaRPr>
          </a:p>
          <a:p>
            <a:pPr>
              <a:buFont typeface="Arial" charset="0"/>
              <a:buNone/>
            </a:pPr>
            <a:r>
              <a:rPr lang="en-US" b="1">
                <a:solidFill>
                  <a:srgbClr val="1C10EF"/>
                </a:solidFill>
                <a:latin typeface="Courier New" pitchFamily="-106" charset="0"/>
              </a:rPr>
              <a:t>96</a:t>
            </a:r>
            <a:endParaRPr lang="en-US" sz="2000" b="1">
              <a:solidFill>
                <a:srgbClr val="1C10EF"/>
              </a:solidFill>
              <a:latin typeface="Courier New" pitchFamily="-106" charset="0"/>
            </a:endParaRPr>
          </a:p>
          <a:p>
            <a:pPr>
              <a:buFont typeface="Arial" charset="0"/>
              <a:buNone/>
            </a:pPr>
            <a:endParaRPr lang="en-US" sz="2000" b="1">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53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110</a:t>
            </a:r>
          </a:p>
          <a:p>
            <a:pPr>
              <a:buFont typeface="Arial" charset="0"/>
              <a:buNone/>
              <a:defRPr/>
            </a:pPr>
            <a:r>
              <a:rPr lang="en-US" b="1" dirty="0" smtClean="0">
                <a:latin typeface="Courier New" pitchFamily="49" charset="0"/>
              </a:rPr>
              <a:t>            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1100000</a:t>
            </a:r>
          </a:p>
        </p:txBody>
      </p:sp>
      <p:sp>
        <p:nvSpPr>
          <p:cNvPr id="55301" name="Text Box 22"/>
          <p:cNvSpPr txBox="1">
            <a:spLocks noChangeArrowheads="1"/>
          </p:cNvSpPr>
          <p:nvPr>
            <p:custDataLst>
              <p:tags r:id="rId3"/>
            </p:custDataLst>
          </p:nvPr>
        </p:nvSpPr>
        <p:spPr bwMode="auto">
          <a:xfrm>
            <a:off x="1512888" y="1138237"/>
            <a:ext cx="1676400" cy="461963"/>
          </a:xfrm>
          <a:prstGeom prst="rect">
            <a:avLst/>
          </a:prstGeom>
          <a:solidFill>
            <a:schemeClr val="bg1">
              <a:lumMod val="9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latin typeface="Cambria" pitchFamily="18" charset="0"/>
              </a:rPr>
              <a:t>Decimal</a:t>
            </a:r>
          </a:p>
        </p:txBody>
      </p:sp>
      <p:sp>
        <p:nvSpPr>
          <p:cNvPr id="55302" name="Text Box 8"/>
          <p:cNvSpPr txBox="1">
            <a:spLocks noChangeArrowheads="1"/>
          </p:cNvSpPr>
          <p:nvPr>
            <p:custDataLst>
              <p:tags r:id="rId4"/>
            </p:custDataLst>
          </p:nvPr>
        </p:nvSpPr>
        <p:spPr bwMode="auto">
          <a:xfrm>
            <a:off x="533400" y="141111"/>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smtClean="0">
                <a:latin typeface="Cambria" pitchFamily="18" charset="0"/>
              </a:rPr>
              <a:t>Egyptian + Russian Multiplication</a:t>
            </a:r>
            <a:endParaRPr lang="en-US" sz="3200" dirty="0">
              <a:latin typeface="Cambria" pitchFamily="18" charset="0"/>
            </a:endParaRPr>
          </a:p>
        </p:txBody>
      </p:sp>
      <p:sp>
        <p:nvSpPr>
          <p:cNvPr id="55303" name="Text Box 22"/>
          <p:cNvSpPr txBox="1">
            <a:spLocks noChangeArrowheads="1"/>
          </p:cNvSpPr>
          <p:nvPr>
            <p:custDataLst>
              <p:tags r:id="rId5"/>
            </p:custDataLst>
          </p:nvPr>
        </p:nvSpPr>
        <p:spPr bwMode="auto">
          <a:xfrm>
            <a:off x="4572000" y="1138237"/>
            <a:ext cx="1676400" cy="461963"/>
          </a:xfrm>
          <a:prstGeom prst="rect">
            <a:avLst/>
          </a:prstGeom>
          <a:solidFill>
            <a:schemeClr val="bg1">
              <a:lumMod val="9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solidFill>
                  <a:srgbClr val="160CE3"/>
                </a:solidFill>
                <a:latin typeface="Cambria" pitchFamily="18" charset="0"/>
              </a:rPr>
              <a:t>Binary</a:t>
            </a:r>
          </a:p>
        </p:txBody>
      </p:sp>
      <p:sp>
        <p:nvSpPr>
          <p:cNvPr id="41" name="Text Box 18"/>
          <p:cNvSpPr txBox="1">
            <a:spLocks noChangeArrowheads="1"/>
          </p:cNvSpPr>
          <p:nvPr>
            <p:custDataLst>
              <p:tags r:id="rId6"/>
            </p:custDataLst>
          </p:nvPr>
        </p:nvSpPr>
        <p:spPr bwMode="auto">
          <a:xfrm>
            <a:off x="4616450" y="1760538"/>
            <a:ext cx="1660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110</a:t>
            </a:r>
          </a:p>
          <a:p>
            <a:pPr algn="r">
              <a:buFont typeface="Arial" charset="0"/>
              <a:buNone/>
              <a:defRPr/>
            </a:pPr>
            <a:r>
              <a:rPr lang="en-US" b="1" dirty="0" smtClean="0">
                <a:latin typeface="Courier New" pitchFamily="49" charset="0"/>
              </a:rPr>
              <a:t>   10101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616450" y="4638675"/>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522788" y="4338638"/>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7"/>
            </p:custDataLst>
          </p:nvPr>
        </p:nvSpPr>
        <p:spPr bwMode="auto">
          <a:xfrm>
            <a:off x="1704975" y="2720975"/>
            <a:ext cx="129073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dirty="0">
                <a:latin typeface="Courier New" pitchFamily="-106" charset="0"/>
              </a:rPr>
              <a:t>21   </a:t>
            </a:r>
            <a:r>
              <a:rPr lang="en-US" b="1" dirty="0">
                <a:solidFill>
                  <a:srgbClr val="1C10EF"/>
                </a:solidFill>
                <a:latin typeface="Courier New" pitchFamily="-106" charset="0"/>
              </a:rPr>
              <a:t>6</a:t>
            </a:r>
          </a:p>
          <a:p>
            <a:pPr>
              <a:buFont typeface="Arial" charset="0"/>
              <a:buNone/>
            </a:pPr>
            <a:r>
              <a:rPr lang="en-US" b="1" dirty="0">
                <a:latin typeface="Courier New" pitchFamily="-106" charset="0"/>
              </a:rPr>
              <a:t>10  12</a:t>
            </a:r>
          </a:p>
          <a:p>
            <a:pPr>
              <a:buFont typeface="Arial" charset="0"/>
              <a:buNone/>
            </a:pPr>
            <a:r>
              <a:rPr lang="en-US" b="1" dirty="0" smtClean="0">
                <a:latin typeface="Courier New" pitchFamily="-106" charset="0"/>
              </a:rPr>
              <a:t> 5  </a:t>
            </a:r>
            <a:r>
              <a:rPr lang="en-US" b="1" dirty="0" smtClean="0">
                <a:solidFill>
                  <a:srgbClr val="1C10EF"/>
                </a:solidFill>
                <a:latin typeface="Courier New" pitchFamily="-106" charset="0"/>
              </a:rPr>
              <a:t>24</a:t>
            </a:r>
            <a:endParaRPr lang="en-US" b="1" dirty="0">
              <a:solidFill>
                <a:srgbClr val="1C10EF"/>
              </a:solidFill>
              <a:latin typeface="Courier New" pitchFamily="-106" charset="0"/>
            </a:endParaRPr>
          </a:p>
          <a:p>
            <a:pPr>
              <a:buFont typeface="Arial" charset="0"/>
              <a:buNone/>
            </a:pPr>
            <a:r>
              <a:rPr lang="en-US" b="1" dirty="0" smtClean="0">
                <a:latin typeface="Courier New" pitchFamily="-106" charset="0"/>
              </a:rPr>
              <a:t> 2  48</a:t>
            </a:r>
            <a:endParaRPr lang="en-US" b="1" dirty="0">
              <a:latin typeface="Courier New" pitchFamily="-106" charset="0"/>
            </a:endParaRPr>
          </a:p>
          <a:p>
            <a:pPr>
              <a:buFont typeface="Arial" charset="0"/>
              <a:buNone/>
            </a:pPr>
            <a:r>
              <a:rPr lang="en-US" b="1" dirty="0" smtClean="0">
                <a:latin typeface="Courier New" pitchFamily="-106" charset="0"/>
              </a:rPr>
              <a:t> 1  </a:t>
            </a:r>
            <a:r>
              <a:rPr lang="en-US" b="1" dirty="0" smtClean="0">
                <a:solidFill>
                  <a:srgbClr val="1C10EF"/>
                </a:solidFill>
                <a:latin typeface="Courier New" pitchFamily="-106" charset="0"/>
              </a:rPr>
              <a:t>96</a:t>
            </a:r>
            <a:endParaRPr lang="en-US" sz="2000" b="1" dirty="0">
              <a:solidFill>
                <a:srgbClr val="1C10EF"/>
              </a:solidFill>
              <a:latin typeface="Courier New" pitchFamily="-106" charset="0"/>
            </a:endParaRPr>
          </a:p>
          <a:p>
            <a:pPr>
              <a:buFont typeface="Arial" charset="0"/>
              <a:buNone/>
            </a:pPr>
            <a:endParaRPr lang="en-US" sz="2000" b="1" dirty="0">
              <a:latin typeface="Courier New" pitchFamily="-106" charset="0"/>
            </a:endParaRPr>
          </a:p>
        </p:txBody>
      </p:sp>
      <p:sp>
        <p:nvSpPr>
          <p:cNvPr id="55310" name="Rectangle 7"/>
          <p:cNvSpPr>
            <a:spLocks noChangeArrowheads="1"/>
          </p:cNvSpPr>
          <p:nvPr/>
        </p:nvSpPr>
        <p:spPr bwMode="auto">
          <a:xfrm>
            <a:off x="4792663" y="4675188"/>
            <a:ext cx="1474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a:latin typeface="Courier New" pitchFamily="-106" charset="0"/>
              </a:rPr>
              <a:t>1111110</a:t>
            </a:r>
          </a:p>
        </p:txBody>
      </p:sp>
      <p:sp>
        <p:nvSpPr>
          <p:cNvPr id="55311" name="Rectangle 52"/>
          <p:cNvSpPr>
            <a:spLocks noChangeArrowheads="1"/>
          </p:cNvSpPr>
          <p:nvPr/>
        </p:nvSpPr>
        <p:spPr bwMode="auto">
          <a:xfrm>
            <a:off x="6764338" y="466725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a:solidFill>
                  <a:srgbClr val="FF0000"/>
                </a:solidFill>
                <a:latin typeface="Courier New" pitchFamily="-106" charset="0"/>
              </a:rPr>
              <a:t>126</a:t>
            </a:r>
          </a:p>
        </p:txBody>
      </p:sp>
      <p:cxnSp>
        <p:nvCxnSpPr>
          <p:cNvPr id="55312" name="Straight Connector 53"/>
          <p:cNvCxnSpPr>
            <a:cxnSpLocks noChangeShapeType="1"/>
          </p:cNvCxnSpPr>
          <p:nvPr/>
        </p:nvCxnSpPr>
        <p:spPr bwMode="auto">
          <a:xfrm>
            <a:off x="6891338" y="4645025"/>
            <a:ext cx="4572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6721475" y="4332288"/>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106" charset="0"/>
              </a:rPr>
              <a:t>+</a:t>
            </a:r>
            <a:endParaRPr lang="en-US" sz="1800"/>
          </a:p>
        </p:txBody>
      </p:sp>
      <p:sp>
        <p:nvSpPr>
          <p:cNvPr id="58" name="Rectangle 57"/>
          <p:cNvSpPr/>
          <p:nvPr/>
        </p:nvSpPr>
        <p:spPr>
          <a:xfrm>
            <a:off x="6115050" y="2862263"/>
            <a:ext cx="268288"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24</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72188" y="3994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48</a:t>
            </a:r>
            <a:endParaRPr lang="en-US" sz="1100" dirty="0">
              <a:solidFill>
                <a:schemeClr val="bg1">
                  <a:lumMod val="65000"/>
                </a:schemeClr>
              </a:solidFill>
              <a:ea typeface="ＭＳ Ｐゴシック" pitchFamily="34" charset="-128"/>
            </a:endParaRPr>
          </a:p>
        </p:txBody>
      </p:sp>
      <p:sp>
        <p:nvSpPr>
          <p:cNvPr id="62" name="Rectangle 61"/>
          <p:cNvSpPr/>
          <p:nvPr/>
        </p:nvSpPr>
        <p:spPr>
          <a:xfrm>
            <a:off x="6072188" y="4375150"/>
            <a:ext cx="354012"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96</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889500"/>
            <a:ext cx="439738" cy="26035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126</a:t>
            </a:r>
            <a:endParaRPr lang="en-US" sz="1100" dirty="0">
              <a:solidFill>
                <a:schemeClr val="bg1">
                  <a:lumMod val="65000"/>
                </a:schemeClr>
              </a:solidFill>
              <a:ea typeface="ＭＳ Ｐゴシック" pitchFamily="34" charset="-128"/>
            </a:endParaRPr>
          </a:p>
        </p:txBody>
      </p:sp>
      <p:sp>
        <p:nvSpPr>
          <p:cNvPr id="64" name="Rectangle 63"/>
          <p:cNvSpPr/>
          <p:nvPr/>
        </p:nvSpPr>
        <p:spPr>
          <a:xfrm>
            <a:off x="6115050" y="1924050"/>
            <a:ext cx="268288" cy="261938"/>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6</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012" cy="261937"/>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21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ECFF"/>
          </a:solidFill>
          <a:ln w="19050" algn="ctr">
            <a:solidFill>
              <a:srgbClr val="160CE3"/>
            </a:solidFill>
            <a:round/>
            <a:headEnd/>
            <a:tailEnd/>
          </a:ln>
        </p:spPr>
        <p:txBody>
          <a:bodyPr>
            <a:spAutoFit/>
          </a:bodyPr>
          <a:lstStyle/>
          <a:p>
            <a:pPr algn="ctr" eaLnBrk="0" hangingPunct="0"/>
            <a:endParaRPr lang="en-US"/>
          </a:p>
        </p:txBody>
      </p:sp>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5334000"/>
            <a:ext cx="8915400" cy="1441611"/>
          </a:xfrm>
          <a:prstGeom prst="rect">
            <a:avLst/>
          </a:prstGeom>
          <a:ln w="28575">
            <a:solidFill>
              <a:srgbClr val="160CE3"/>
            </a:solidFill>
          </a:ln>
        </p:spPr>
      </p:pic>
    </p:spTree>
    <p:extLst>
      <p:ext uri="{BB962C8B-B14F-4D97-AF65-F5344CB8AC3E}">
        <p14:creationId xmlns:p14="http://schemas.microsoft.com/office/powerpoint/2010/main" val="33164220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bwMode="auto">
          <a:xfrm>
            <a:off x="1295400" y="2667000"/>
            <a:ext cx="6172200" cy="3886200"/>
          </a:xfrm>
          <a:prstGeom prst="roundRect">
            <a:avLst/>
          </a:prstGeom>
          <a:solidFill>
            <a:schemeClr val="accent6">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grpSp>
        <p:nvGrpSpPr>
          <p:cNvPr id="70659" name="Group 2"/>
          <p:cNvGrpSpPr>
            <a:grpSpLocks/>
          </p:cNvGrpSpPr>
          <p:nvPr>
            <p:custDataLst>
              <p:tags r:id="rId1"/>
            </p:custDataLst>
          </p:nvPr>
        </p:nvGrpSpPr>
        <p:grpSpPr bwMode="auto">
          <a:xfrm>
            <a:off x="423863" y="914400"/>
            <a:ext cx="8166100" cy="180975"/>
            <a:chOff x="295" y="1311"/>
            <a:chExt cx="5177" cy="114"/>
          </a:xfrm>
        </p:grpSpPr>
        <p:sp>
          <p:nvSpPr>
            <p:cNvPr id="70700" name="Rectangle 3"/>
            <p:cNvSpPr>
              <a:spLocks noChangeArrowheads="1"/>
            </p:cNvSpPr>
            <p:nvPr>
              <p:custDataLst>
                <p:tags r:id="rId4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701" name="Rectangle 4"/>
            <p:cNvSpPr>
              <a:spLocks noChangeArrowheads="1"/>
            </p:cNvSpPr>
            <p:nvPr>
              <p:custDataLst>
                <p:tags r:id="rId4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60"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All computation</a:t>
            </a:r>
          </a:p>
        </p:txBody>
      </p:sp>
      <p:sp>
        <p:nvSpPr>
          <p:cNvPr id="70661" name="Rectangle 6"/>
          <p:cNvSpPr>
            <a:spLocks noChangeArrowheads="1"/>
          </p:cNvSpPr>
          <p:nvPr>
            <p:custDataLst>
              <p:tags r:id="rId3"/>
            </p:custDataLst>
          </p:nvPr>
        </p:nvSpPr>
        <p:spPr bwMode="auto">
          <a:xfrm>
            <a:off x="609600" y="1295400"/>
            <a:ext cx="7872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 consists of functions of bits, or </a:t>
            </a:r>
            <a:r>
              <a:rPr lang="en-US" b="1" i="1">
                <a:latin typeface="Times New Roman" pitchFamily="18" charset="0"/>
              </a:rPr>
              <a:t>boolean values</a:t>
            </a:r>
            <a:endParaRPr lang="en-US">
              <a:latin typeface="Times New Roman" pitchFamily="18" charset="0"/>
            </a:endParaRPr>
          </a:p>
        </p:txBody>
      </p:sp>
      <p:sp>
        <p:nvSpPr>
          <p:cNvPr id="70662" name="Text Box 9"/>
          <p:cNvSpPr txBox="1">
            <a:spLocks noChangeArrowheads="1"/>
          </p:cNvSpPr>
          <p:nvPr>
            <p:custDataLst>
              <p:tags r:id="rId4"/>
            </p:custDataLst>
          </p:nvPr>
        </p:nvSpPr>
        <p:spPr bwMode="auto">
          <a:xfrm>
            <a:off x="1676400" y="1981200"/>
            <a:ext cx="2603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 typeface="Times" charset="0"/>
              <a:buNone/>
            </a:pPr>
            <a:r>
              <a:rPr lang="en-US" sz="1800"/>
              <a:t> Boolean inputs </a:t>
            </a:r>
            <a:r>
              <a:rPr lang="en-US" sz="1800" b="1">
                <a:solidFill>
                  <a:srgbClr val="EB102C"/>
                </a:solidFill>
                <a:latin typeface="Courier New" pitchFamily="49" charset="0"/>
              </a:rPr>
              <a:t>x</a:t>
            </a:r>
            <a:r>
              <a:rPr lang="en-US" sz="1800" b="1">
                <a:latin typeface="Courier New" pitchFamily="49" charset="0"/>
              </a:rPr>
              <a:t>,</a:t>
            </a:r>
            <a:r>
              <a:rPr lang="en-US" sz="1800" b="1">
                <a:solidFill>
                  <a:srgbClr val="EB102C"/>
                </a:solidFill>
                <a:latin typeface="Courier New" pitchFamily="49" charset="0"/>
              </a:rPr>
              <a:t>y</a:t>
            </a:r>
            <a:r>
              <a:rPr lang="en-US" sz="1800" b="1">
                <a:latin typeface="Courier New" pitchFamily="49" charset="0"/>
              </a:rPr>
              <a:t>,…</a:t>
            </a:r>
            <a:r>
              <a:rPr lang="en-US" sz="1800"/>
              <a:t> can </a:t>
            </a:r>
            <a:r>
              <a:rPr lang="en-US" sz="1800" i="1"/>
              <a:t>only</a:t>
            </a:r>
            <a:r>
              <a:rPr lang="en-US" sz="1800"/>
              <a:t> be </a:t>
            </a:r>
            <a:r>
              <a:rPr lang="en-US" sz="1800" b="1">
                <a:latin typeface="Courier New" pitchFamily="49" charset="0"/>
              </a:rPr>
              <a:t>0</a:t>
            </a:r>
            <a:r>
              <a:rPr lang="en-US" sz="1800"/>
              <a:t> or </a:t>
            </a:r>
            <a:r>
              <a:rPr lang="en-US" sz="1800" b="1">
                <a:latin typeface="Courier New" pitchFamily="49" charset="0"/>
              </a:rPr>
              <a:t>1</a:t>
            </a:r>
            <a:r>
              <a:rPr lang="en-US" sz="1800"/>
              <a:t>.</a:t>
            </a:r>
          </a:p>
        </p:txBody>
      </p:sp>
      <p:sp>
        <p:nvSpPr>
          <p:cNvPr id="70663" name="Text Box 11"/>
          <p:cNvSpPr txBox="1">
            <a:spLocks noChangeArrowheads="1"/>
          </p:cNvSpPr>
          <p:nvPr>
            <p:custDataLst>
              <p:tags r:id="rId5"/>
            </p:custDataLst>
          </p:nvPr>
        </p:nvSpPr>
        <p:spPr bwMode="auto">
          <a:xfrm>
            <a:off x="4800600" y="1981200"/>
            <a:ext cx="2424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 typeface="Times" charset="0"/>
              <a:buNone/>
            </a:pPr>
            <a:r>
              <a:rPr lang="en-US" sz="1800"/>
              <a:t> Boolean functions can output </a:t>
            </a:r>
            <a:r>
              <a:rPr lang="en-US" sz="1800" i="1"/>
              <a:t>only</a:t>
            </a:r>
            <a:r>
              <a:rPr lang="en-US" sz="1800"/>
              <a:t> </a:t>
            </a:r>
            <a:r>
              <a:rPr lang="en-US" sz="1800" b="1">
                <a:latin typeface="Courier New" pitchFamily="49" charset="0"/>
              </a:rPr>
              <a:t>0</a:t>
            </a:r>
            <a:r>
              <a:rPr lang="en-US" sz="1800"/>
              <a:t> or </a:t>
            </a:r>
            <a:r>
              <a:rPr lang="en-US" sz="1800" b="1">
                <a:latin typeface="Courier New" pitchFamily="49" charset="0"/>
              </a:rPr>
              <a:t>1</a:t>
            </a:r>
            <a:r>
              <a:rPr lang="en-US" sz="1800"/>
              <a:t>.</a:t>
            </a:r>
          </a:p>
        </p:txBody>
      </p:sp>
      <p:sp>
        <p:nvSpPr>
          <p:cNvPr id="70664" name="Text Box 12"/>
          <p:cNvSpPr txBox="1">
            <a:spLocks noChangeArrowheads="1"/>
          </p:cNvSpPr>
          <p:nvPr>
            <p:custDataLst>
              <p:tags r:id="rId6"/>
            </p:custDataLst>
          </p:nvPr>
        </p:nvSpPr>
        <p:spPr bwMode="auto">
          <a:xfrm>
            <a:off x="2819400" y="5943600"/>
            <a:ext cx="314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 typeface="Times" charset="0"/>
              <a:buNone/>
            </a:pPr>
            <a:r>
              <a:rPr lang="en-US">
                <a:solidFill>
                  <a:srgbClr val="160CE3"/>
                </a:solidFill>
              </a:rPr>
              <a:t> </a:t>
            </a:r>
            <a:r>
              <a:rPr lang="en-US" b="1" i="1">
                <a:solidFill>
                  <a:srgbClr val="160CE3"/>
                </a:solidFill>
              </a:rPr>
              <a:t>Truth table</a:t>
            </a:r>
          </a:p>
        </p:txBody>
      </p:sp>
      <p:sp>
        <p:nvSpPr>
          <p:cNvPr id="70665" name="Text Box 13"/>
          <p:cNvSpPr txBox="1">
            <a:spLocks noChangeArrowheads="1"/>
          </p:cNvSpPr>
          <p:nvPr>
            <p:custDataLst>
              <p:tags r:id="rId7"/>
            </p:custDataLst>
          </p:nvPr>
        </p:nvSpPr>
        <p:spPr bwMode="auto">
          <a:xfrm>
            <a:off x="2060575" y="3352800"/>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x</a:t>
            </a:r>
          </a:p>
        </p:txBody>
      </p:sp>
      <p:sp>
        <p:nvSpPr>
          <p:cNvPr id="70666" name="Text Box 14"/>
          <p:cNvSpPr txBox="1">
            <a:spLocks noChangeArrowheads="1"/>
          </p:cNvSpPr>
          <p:nvPr>
            <p:custDataLst>
              <p:tags r:id="rId8"/>
            </p:custDataLst>
          </p:nvPr>
        </p:nvSpPr>
        <p:spPr bwMode="auto">
          <a:xfrm>
            <a:off x="2830513" y="33528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y</a:t>
            </a:r>
          </a:p>
        </p:txBody>
      </p:sp>
      <p:sp>
        <p:nvSpPr>
          <p:cNvPr id="70667" name="Text Box 15"/>
          <p:cNvSpPr txBox="1">
            <a:spLocks noChangeArrowheads="1"/>
          </p:cNvSpPr>
          <p:nvPr>
            <p:custDataLst>
              <p:tags r:id="rId9"/>
            </p:custDataLst>
          </p:nvPr>
        </p:nvSpPr>
        <p:spPr bwMode="auto">
          <a:xfrm>
            <a:off x="2058988" y="37671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68" name="Text Box 16"/>
          <p:cNvSpPr txBox="1">
            <a:spLocks noChangeArrowheads="1"/>
          </p:cNvSpPr>
          <p:nvPr>
            <p:custDataLst>
              <p:tags r:id="rId10"/>
            </p:custDataLst>
          </p:nvPr>
        </p:nvSpPr>
        <p:spPr bwMode="auto">
          <a:xfrm>
            <a:off x="2828925" y="37671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69" name="Text Box 17"/>
          <p:cNvSpPr txBox="1">
            <a:spLocks noChangeArrowheads="1"/>
          </p:cNvSpPr>
          <p:nvPr>
            <p:custDataLst>
              <p:tags r:id="rId11"/>
            </p:custDataLst>
          </p:nvPr>
        </p:nvSpPr>
        <p:spPr bwMode="auto">
          <a:xfrm>
            <a:off x="2062163" y="41798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70" name="Text Box 18"/>
          <p:cNvSpPr txBox="1">
            <a:spLocks noChangeArrowheads="1"/>
          </p:cNvSpPr>
          <p:nvPr>
            <p:custDataLst>
              <p:tags r:id="rId12"/>
            </p:custDataLst>
          </p:nvPr>
        </p:nvSpPr>
        <p:spPr bwMode="auto">
          <a:xfrm>
            <a:off x="2832100" y="41798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1" name="Text Box 19"/>
          <p:cNvSpPr txBox="1">
            <a:spLocks noChangeArrowheads="1"/>
          </p:cNvSpPr>
          <p:nvPr>
            <p:custDataLst>
              <p:tags r:id="rId13"/>
            </p:custDataLst>
          </p:nvPr>
        </p:nvSpPr>
        <p:spPr bwMode="auto">
          <a:xfrm>
            <a:off x="2058988" y="45942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2" name="Text Box 20"/>
          <p:cNvSpPr txBox="1">
            <a:spLocks noChangeArrowheads="1"/>
          </p:cNvSpPr>
          <p:nvPr>
            <p:custDataLst>
              <p:tags r:id="rId14"/>
            </p:custDataLst>
          </p:nvPr>
        </p:nvSpPr>
        <p:spPr bwMode="auto">
          <a:xfrm>
            <a:off x="2828925" y="45942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73" name="Text Box 21"/>
          <p:cNvSpPr txBox="1">
            <a:spLocks noChangeArrowheads="1"/>
          </p:cNvSpPr>
          <p:nvPr>
            <p:custDataLst>
              <p:tags r:id="rId15"/>
            </p:custDataLst>
          </p:nvPr>
        </p:nvSpPr>
        <p:spPr bwMode="auto">
          <a:xfrm>
            <a:off x="2062163" y="50069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4" name="Text Box 22"/>
          <p:cNvSpPr txBox="1">
            <a:spLocks noChangeArrowheads="1"/>
          </p:cNvSpPr>
          <p:nvPr>
            <p:custDataLst>
              <p:tags r:id="rId16"/>
            </p:custDataLst>
          </p:nvPr>
        </p:nvSpPr>
        <p:spPr bwMode="auto">
          <a:xfrm>
            <a:off x="2832100" y="50069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5" name="Text Box 23"/>
          <p:cNvSpPr txBox="1">
            <a:spLocks noChangeArrowheads="1"/>
          </p:cNvSpPr>
          <p:nvPr>
            <p:custDataLst>
              <p:tags r:id="rId17"/>
            </p:custDataLst>
          </p:nvPr>
        </p:nvSpPr>
        <p:spPr bwMode="auto">
          <a:xfrm>
            <a:off x="5027613" y="3302000"/>
            <a:ext cx="1906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160CE3"/>
                </a:solidFill>
                <a:latin typeface="Courier New" pitchFamily="49" charset="0"/>
              </a:rPr>
              <a:t>fn(</a:t>
            </a:r>
            <a:r>
              <a:rPr lang="en-US" sz="3200" b="1">
                <a:solidFill>
                  <a:srgbClr val="EB102C"/>
                </a:solidFill>
                <a:latin typeface="Courier New" pitchFamily="49" charset="0"/>
              </a:rPr>
              <a:t>x</a:t>
            </a:r>
            <a:r>
              <a:rPr lang="en-US" sz="3200" b="1">
                <a:solidFill>
                  <a:srgbClr val="160CE3"/>
                </a:solidFill>
                <a:latin typeface="Courier New" pitchFamily="49" charset="0"/>
              </a:rPr>
              <a:t>,</a:t>
            </a:r>
            <a:r>
              <a:rPr lang="en-US" sz="3200" b="1">
                <a:solidFill>
                  <a:srgbClr val="EB102C"/>
                </a:solidFill>
                <a:latin typeface="Courier New" pitchFamily="49" charset="0"/>
              </a:rPr>
              <a:t>y</a:t>
            </a:r>
            <a:r>
              <a:rPr lang="en-US" sz="3200" b="1">
                <a:solidFill>
                  <a:srgbClr val="160CE3"/>
                </a:solidFill>
                <a:latin typeface="Courier New" pitchFamily="49" charset="0"/>
              </a:rPr>
              <a:t>)</a:t>
            </a:r>
            <a:endParaRPr lang="en-US" sz="3200" b="1">
              <a:latin typeface="Courier New" pitchFamily="49" charset="0"/>
            </a:endParaRPr>
          </a:p>
        </p:txBody>
      </p:sp>
      <p:sp>
        <p:nvSpPr>
          <p:cNvPr id="70676" name="Text Box 24"/>
          <p:cNvSpPr txBox="1">
            <a:spLocks noChangeArrowheads="1"/>
          </p:cNvSpPr>
          <p:nvPr>
            <p:custDataLst>
              <p:tags r:id="rId18"/>
            </p:custDataLst>
          </p:nvPr>
        </p:nvSpPr>
        <p:spPr bwMode="auto">
          <a:xfrm>
            <a:off x="5580063" y="37099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77" name="Text Box 25"/>
          <p:cNvSpPr txBox="1">
            <a:spLocks noChangeArrowheads="1"/>
          </p:cNvSpPr>
          <p:nvPr>
            <p:custDataLst>
              <p:tags r:id="rId19"/>
            </p:custDataLst>
          </p:nvPr>
        </p:nvSpPr>
        <p:spPr bwMode="auto">
          <a:xfrm>
            <a:off x="5580063" y="41163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8" name="Text Box 26"/>
          <p:cNvSpPr txBox="1">
            <a:spLocks noChangeArrowheads="1"/>
          </p:cNvSpPr>
          <p:nvPr>
            <p:custDataLst>
              <p:tags r:id="rId20"/>
            </p:custDataLst>
          </p:nvPr>
        </p:nvSpPr>
        <p:spPr bwMode="auto">
          <a:xfrm>
            <a:off x="5580063" y="45243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0679" name="Text Box 27"/>
          <p:cNvSpPr txBox="1">
            <a:spLocks noChangeArrowheads="1"/>
          </p:cNvSpPr>
          <p:nvPr>
            <p:custDataLst>
              <p:tags r:id="rId21"/>
            </p:custDataLst>
          </p:nvPr>
        </p:nvSpPr>
        <p:spPr bwMode="auto">
          <a:xfrm>
            <a:off x="5580063" y="49307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0680" name="Rectangle 29"/>
          <p:cNvSpPr>
            <a:spLocks noChangeArrowheads="1"/>
          </p:cNvSpPr>
          <p:nvPr>
            <p:custDataLst>
              <p:tags r:id="rId22"/>
            </p:custDataLst>
          </p:nvPr>
        </p:nvSpPr>
        <p:spPr bwMode="auto">
          <a:xfrm>
            <a:off x="2438400" y="2971800"/>
            <a:ext cx="684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inputs</a:t>
            </a:r>
          </a:p>
        </p:txBody>
      </p:sp>
      <p:sp>
        <p:nvSpPr>
          <p:cNvPr id="70681" name="Line 30"/>
          <p:cNvSpPr>
            <a:spLocks noChangeShapeType="1"/>
          </p:cNvSpPr>
          <p:nvPr>
            <p:custDataLst>
              <p:tags r:id="rId23"/>
            </p:custDataLst>
          </p:nvPr>
        </p:nvSpPr>
        <p:spPr bwMode="auto">
          <a:xfrm>
            <a:off x="2117725" y="3298825"/>
            <a:ext cx="1382713" cy="1588"/>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682" name="Rectangle 31"/>
          <p:cNvSpPr>
            <a:spLocks noChangeArrowheads="1"/>
          </p:cNvSpPr>
          <p:nvPr>
            <p:custDataLst>
              <p:tags r:id="rId24"/>
            </p:custDataLst>
          </p:nvPr>
        </p:nvSpPr>
        <p:spPr bwMode="auto">
          <a:xfrm>
            <a:off x="5618163" y="28956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0683" name="Line 32"/>
          <p:cNvSpPr>
            <a:spLocks noChangeShapeType="1"/>
          </p:cNvSpPr>
          <p:nvPr>
            <p:custDataLst>
              <p:tags r:id="rId25"/>
            </p:custDataLst>
          </p:nvPr>
        </p:nvSpPr>
        <p:spPr bwMode="auto">
          <a:xfrm>
            <a:off x="5278438" y="3214688"/>
            <a:ext cx="1404937" cy="1587"/>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70684" name="Group 34"/>
          <p:cNvGrpSpPr>
            <a:grpSpLocks/>
          </p:cNvGrpSpPr>
          <p:nvPr>
            <p:custDataLst>
              <p:tags r:id="rId26"/>
            </p:custDataLst>
          </p:nvPr>
        </p:nvGrpSpPr>
        <p:grpSpPr bwMode="auto">
          <a:xfrm>
            <a:off x="152400" y="6216650"/>
            <a:ext cx="368300" cy="488950"/>
            <a:chOff x="2928" y="1051"/>
            <a:chExt cx="840" cy="957"/>
          </a:xfrm>
        </p:grpSpPr>
        <p:sp>
          <p:nvSpPr>
            <p:cNvPr id="70687" name="Freeform 35"/>
            <p:cNvSpPr>
              <a:spLocks/>
            </p:cNvSpPr>
            <p:nvPr>
              <p:custDataLst>
                <p:tags r:id="rId2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0688" name="Oval 36"/>
            <p:cNvSpPr>
              <a:spLocks noChangeArrowheads="1"/>
            </p:cNvSpPr>
            <p:nvPr>
              <p:custDataLst>
                <p:tags r:id="rId2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0689" name="Oval 37"/>
            <p:cNvSpPr>
              <a:spLocks noChangeArrowheads="1"/>
            </p:cNvSpPr>
            <p:nvPr>
              <p:custDataLst>
                <p:tags r:id="rId3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0" name="Oval 38"/>
            <p:cNvSpPr>
              <a:spLocks noChangeArrowheads="1"/>
            </p:cNvSpPr>
            <p:nvPr>
              <p:custDataLst>
                <p:tags r:id="rId3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1" name="Oval 39"/>
            <p:cNvSpPr>
              <a:spLocks noChangeArrowheads="1"/>
            </p:cNvSpPr>
            <p:nvPr>
              <p:custDataLst>
                <p:tags r:id="rId3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2" name="Oval 40"/>
            <p:cNvSpPr>
              <a:spLocks noChangeArrowheads="1"/>
            </p:cNvSpPr>
            <p:nvPr>
              <p:custDataLst>
                <p:tags r:id="rId3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3" name="Oval 41"/>
            <p:cNvSpPr>
              <a:spLocks noChangeArrowheads="1"/>
            </p:cNvSpPr>
            <p:nvPr>
              <p:custDataLst>
                <p:tags r:id="rId3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4" name="Oval 42"/>
            <p:cNvSpPr>
              <a:spLocks noChangeArrowheads="1"/>
            </p:cNvSpPr>
            <p:nvPr>
              <p:custDataLst>
                <p:tags r:id="rId3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0695" name="AutoShape 43"/>
            <p:cNvSpPr>
              <a:spLocks noChangeArrowheads="1"/>
            </p:cNvSpPr>
            <p:nvPr>
              <p:custDataLst>
                <p:tags r:id="rId3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0696" name="Freeform 44"/>
            <p:cNvSpPr>
              <a:spLocks/>
            </p:cNvSpPr>
            <p:nvPr>
              <p:custDataLst>
                <p:tags r:id="rId3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0697" name="Freeform 45"/>
            <p:cNvSpPr>
              <a:spLocks/>
            </p:cNvSpPr>
            <p:nvPr>
              <p:custDataLst>
                <p:tags r:id="rId3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0698" name="Freeform 46"/>
            <p:cNvSpPr>
              <a:spLocks/>
            </p:cNvSpPr>
            <p:nvPr>
              <p:custDataLst>
                <p:tags r:id="rId3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699" name="Freeform 47"/>
            <p:cNvSpPr>
              <a:spLocks/>
            </p:cNvSpPr>
            <p:nvPr>
              <p:custDataLst>
                <p:tags r:id="rId4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0685" name="Text Box 48"/>
          <p:cNvSpPr txBox="1">
            <a:spLocks noChangeArrowheads="1"/>
          </p:cNvSpPr>
          <p:nvPr>
            <p:custDataLst>
              <p:tags r:id="rId27"/>
            </p:custDataLst>
          </p:nvPr>
        </p:nvSpPr>
        <p:spPr bwMode="auto">
          <a:xfrm>
            <a:off x="111125" y="5638800"/>
            <a:ext cx="955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This seems fn !</a:t>
            </a:r>
          </a:p>
        </p:txBody>
      </p:sp>
      <mc:AlternateContent xmlns:mc="http://schemas.openxmlformats.org/markup-compatibility/2006" xmlns:p14="http://schemas.microsoft.com/office/powerpoint/2010/main">
        <mc:Choice Requires="p14">
          <p:contentPart p14:bwMode="auto" r:id="rId45">
            <p14:nvContentPartPr>
              <p14:cNvPr id="2" name="Ink 1"/>
              <p14:cNvContentPartPr/>
              <p14:nvPr/>
            </p14:nvContentPartPr>
            <p14:xfrm>
              <a:off x="7179480" y="4196880"/>
              <a:ext cx="1018440" cy="1000440"/>
            </p14:xfrm>
          </p:contentPart>
        </mc:Choice>
        <mc:Fallback xmlns="">
          <p:pic>
            <p:nvPicPr>
              <p:cNvPr id="2" name="Ink 1"/>
              <p:cNvPicPr/>
              <p:nvPr/>
            </p:nvPicPr>
            <p:blipFill>
              <a:blip r:embed="rId46"/>
              <a:stretch>
                <a:fillRect/>
              </a:stretch>
            </p:blipFill>
            <p:spPr>
              <a:xfrm>
                <a:off x="7170120" y="4187520"/>
                <a:ext cx="1037160" cy="1019160"/>
              </a:xfrm>
              <a:prstGeom prst="rect">
                <a:avLst/>
              </a:prstGeom>
            </p:spPr>
          </p:pic>
        </mc:Fallback>
      </mc:AlternateContent>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p:nvPr/>
        </p:nvSpPr>
        <p:spPr bwMode="auto">
          <a:xfrm>
            <a:off x="1447800" y="838200"/>
            <a:ext cx="6324600" cy="5943600"/>
          </a:xfrm>
          <a:prstGeom prst="roundRect">
            <a:avLst/>
          </a:prstGeom>
          <a:solidFill>
            <a:schemeClr val="accent6">
              <a:lumMod val="20000"/>
              <a:lumOff val="8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71683"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Lots of bits!</a:t>
            </a:r>
          </a:p>
        </p:txBody>
      </p:sp>
      <p:sp>
        <p:nvSpPr>
          <p:cNvPr id="71684" name="Text Box 12"/>
          <p:cNvSpPr txBox="1">
            <a:spLocks noChangeArrowheads="1"/>
          </p:cNvSpPr>
          <p:nvPr>
            <p:custDataLst>
              <p:tags r:id="rId2"/>
            </p:custDataLst>
          </p:nvPr>
        </p:nvSpPr>
        <p:spPr bwMode="auto">
          <a:xfrm>
            <a:off x="3048000" y="5715000"/>
            <a:ext cx="314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buFont typeface="Times" charset="0"/>
              <a:buNone/>
            </a:pPr>
            <a:r>
              <a:rPr lang="en-US">
                <a:solidFill>
                  <a:srgbClr val="160CE3"/>
                </a:solidFill>
              </a:rPr>
              <a:t> </a:t>
            </a:r>
            <a:r>
              <a:rPr lang="en-US" b="1" i="1">
                <a:solidFill>
                  <a:srgbClr val="160CE3"/>
                </a:solidFill>
              </a:rPr>
              <a:t>Truth table</a:t>
            </a:r>
          </a:p>
        </p:txBody>
      </p:sp>
      <p:sp>
        <p:nvSpPr>
          <p:cNvPr id="71685" name="Text Box 13"/>
          <p:cNvSpPr txBox="1">
            <a:spLocks noChangeArrowheads="1"/>
          </p:cNvSpPr>
          <p:nvPr>
            <p:custDataLst>
              <p:tags r:id="rId3"/>
            </p:custDataLst>
          </p:nvPr>
        </p:nvSpPr>
        <p:spPr bwMode="auto">
          <a:xfrm>
            <a:off x="1830388" y="1524000"/>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x</a:t>
            </a:r>
          </a:p>
        </p:txBody>
      </p:sp>
      <p:sp>
        <p:nvSpPr>
          <p:cNvPr id="71686" name="Text Box 14"/>
          <p:cNvSpPr txBox="1">
            <a:spLocks noChangeArrowheads="1"/>
          </p:cNvSpPr>
          <p:nvPr>
            <p:custDataLst>
              <p:tags r:id="rId4"/>
            </p:custDataLst>
          </p:nvPr>
        </p:nvSpPr>
        <p:spPr bwMode="auto">
          <a:xfrm>
            <a:off x="2600325" y="15240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y</a:t>
            </a:r>
          </a:p>
        </p:txBody>
      </p:sp>
      <p:sp>
        <p:nvSpPr>
          <p:cNvPr id="71687" name="Text Box 15"/>
          <p:cNvSpPr txBox="1">
            <a:spLocks noChangeArrowheads="1"/>
          </p:cNvSpPr>
          <p:nvPr>
            <p:custDataLst>
              <p:tags r:id="rId5"/>
            </p:custDataLst>
          </p:nvPr>
        </p:nvSpPr>
        <p:spPr bwMode="auto">
          <a:xfrm>
            <a:off x="1828800" y="19383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88" name="Text Box 16"/>
          <p:cNvSpPr txBox="1">
            <a:spLocks noChangeArrowheads="1"/>
          </p:cNvSpPr>
          <p:nvPr>
            <p:custDataLst>
              <p:tags r:id="rId6"/>
            </p:custDataLst>
          </p:nvPr>
        </p:nvSpPr>
        <p:spPr bwMode="auto">
          <a:xfrm>
            <a:off x="2598738"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89" name="Text Box 17"/>
          <p:cNvSpPr txBox="1">
            <a:spLocks noChangeArrowheads="1"/>
          </p:cNvSpPr>
          <p:nvPr>
            <p:custDataLst>
              <p:tags r:id="rId7"/>
            </p:custDataLst>
          </p:nvPr>
        </p:nvSpPr>
        <p:spPr bwMode="auto">
          <a:xfrm>
            <a:off x="1831975" y="23510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0" name="Text Box 18"/>
          <p:cNvSpPr txBox="1">
            <a:spLocks noChangeArrowheads="1"/>
          </p:cNvSpPr>
          <p:nvPr>
            <p:custDataLst>
              <p:tags r:id="rId8"/>
            </p:custDataLst>
          </p:nvPr>
        </p:nvSpPr>
        <p:spPr bwMode="auto">
          <a:xfrm>
            <a:off x="2601913" y="23510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1" name="Text Box 19"/>
          <p:cNvSpPr txBox="1">
            <a:spLocks noChangeArrowheads="1"/>
          </p:cNvSpPr>
          <p:nvPr>
            <p:custDataLst>
              <p:tags r:id="rId9"/>
            </p:custDataLst>
          </p:nvPr>
        </p:nvSpPr>
        <p:spPr bwMode="auto">
          <a:xfrm>
            <a:off x="1828800" y="27654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2" name="Text Box 20"/>
          <p:cNvSpPr txBox="1">
            <a:spLocks noChangeArrowheads="1"/>
          </p:cNvSpPr>
          <p:nvPr>
            <p:custDataLst>
              <p:tags r:id="rId10"/>
            </p:custDataLst>
          </p:nvPr>
        </p:nvSpPr>
        <p:spPr bwMode="auto">
          <a:xfrm>
            <a:off x="2598738" y="27654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693" name="Text Box 21"/>
          <p:cNvSpPr txBox="1">
            <a:spLocks noChangeArrowheads="1"/>
          </p:cNvSpPr>
          <p:nvPr>
            <p:custDataLst>
              <p:tags r:id="rId11"/>
            </p:custDataLst>
          </p:nvPr>
        </p:nvSpPr>
        <p:spPr bwMode="auto">
          <a:xfrm>
            <a:off x="1831975" y="31781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4" name="Text Box 22"/>
          <p:cNvSpPr txBox="1">
            <a:spLocks noChangeArrowheads="1"/>
          </p:cNvSpPr>
          <p:nvPr>
            <p:custDataLst>
              <p:tags r:id="rId12"/>
            </p:custDataLst>
          </p:nvPr>
        </p:nvSpPr>
        <p:spPr bwMode="auto">
          <a:xfrm>
            <a:off x="2601913" y="31781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695" name="Text Box 23"/>
          <p:cNvSpPr txBox="1">
            <a:spLocks noChangeArrowheads="1"/>
          </p:cNvSpPr>
          <p:nvPr>
            <p:custDataLst>
              <p:tags r:id="rId13"/>
            </p:custDataLst>
          </p:nvPr>
        </p:nvSpPr>
        <p:spPr bwMode="auto">
          <a:xfrm>
            <a:off x="5029200" y="1473200"/>
            <a:ext cx="2516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160CE3"/>
                </a:solidFill>
                <a:latin typeface="Courier New" pitchFamily="49" charset="0"/>
              </a:rPr>
              <a:t>fn(</a:t>
            </a:r>
            <a:r>
              <a:rPr lang="en-US" sz="3200" b="1">
                <a:solidFill>
                  <a:srgbClr val="EB102C"/>
                </a:solidFill>
                <a:latin typeface="Courier New" pitchFamily="49" charset="0"/>
              </a:rPr>
              <a:t>x</a:t>
            </a:r>
            <a:r>
              <a:rPr lang="en-US" sz="3200" b="1">
                <a:solidFill>
                  <a:srgbClr val="160CE3"/>
                </a:solidFill>
                <a:latin typeface="Courier New" pitchFamily="49" charset="0"/>
              </a:rPr>
              <a:t>,</a:t>
            </a:r>
            <a:r>
              <a:rPr lang="en-US" sz="3200" b="1">
                <a:solidFill>
                  <a:srgbClr val="EB102C"/>
                </a:solidFill>
                <a:latin typeface="Courier New" pitchFamily="49" charset="0"/>
              </a:rPr>
              <a:t>y</a:t>
            </a:r>
            <a:r>
              <a:rPr lang="en-US" sz="3200" b="1">
                <a:solidFill>
                  <a:srgbClr val="160CE3"/>
                </a:solidFill>
                <a:latin typeface="Courier New" pitchFamily="49" charset="0"/>
              </a:rPr>
              <a:t>,</a:t>
            </a:r>
            <a:r>
              <a:rPr lang="en-US" sz="3200" b="1">
                <a:solidFill>
                  <a:srgbClr val="EB102C"/>
                </a:solidFill>
                <a:latin typeface="Courier New" pitchFamily="49" charset="0"/>
              </a:rPr>
              <a:t>z</a:t>
            </a:r>
            <a:r>
              <a:rPr lang="en-US" sz="3200" b="1">
                <a:solidFill>
                  <a:srgbClr val="160CE3"/>
                </a:solidFill>
                <a:latin typeface="Courier New" pitchFamily="49" charset="0"/>
              </a:rPr>
              <a:t>)</a:t>
            </a:r>
            <a:endParaRPr lang="en-US" sz="3200" b="1">
              <a:latin typeface="Courier New" pitchFamily="49" charset="0"/>
            </a:endParaRPr>
          </a:p>
        </p:txBody>
      </p:sp>
      <p:sp>
        <p:nvSpPr>
          <p:cNvPr id="71696" name="Text Box 24"/>
          <p:cNvSpPr txBox="1">
            <a:spLocks noChangeArrowheads="1"/>
          </p:cNvSpPr>
          <p:nvPr>
            <p:custDataLst>
              <p:tags r:id="rId14"/>
            </p:custDataLst>
          </p:nvPr>
        </p:nvSpPr>
        <p:spPr bwMode="auto">
          <a:xfrm>
            <a:off x="5808663" y="19399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697" name="Text Box 25"/>
          <p:cNvSpPr txBox="1">
            <a:spLocks noChangeArrowheads="1"/>
          </p:cNvSpPr>
          <p:nvPr>
            <p:custDataLst>
              <p:tags r:id="rId15"/>
            </p:custDataLst>
          </p:nvPr>
        </p:nvSpPr>
        <p:spPr bwMode="auto">
          <a:xfrm>
            <a:off x="5808663" y="234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698" name="Text Box 26"/>
          <p:cNvSpPr txBox="1">
            <a:spLocks noChangeArrowheads="1"/>
          </p:cNvSpPr>
          <p:nvPr>
            <p:custDataLst>
              <p:tags r:id="rId16"/>
            </p:custDataLst>
          </p:nvPr>
        </p:nvSpPr>
        <p:spPr bwMode="auto">
          <a:xfrm>
            <a:off x="5808663" y="27543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699" name="Text Box 27"/>
          <p:cNvSpPr txBox="1">
            <a:spLocks noChangeArrowheads="1"/>
          </p:cNvSpPr>
          <p:nvPr>
            <p:custDataLst>
              <p:tags r:id="rId17"/>
            </p:custDataLst>
          </p:nvPr>
        </p:nvSpPr>
        <p:spPr bwMode="auto">
          <a:xfrm>
            <a:off x="5808663" y="31607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00" name="Rectangle 29"/>
          <p:cNvSpPr>
            <a:spLocks noChangeArrowheads="1"/>
          </p:cNvSpPr>
          <p:nvPr>
            <p:custDataLst>
              <p:tags r:id="rId18"/>
            </p:custDataLst>
          </p:nvPr>
        </p:nvSpPr>
        <p:spPr bwMode="auto">
          <a:xfrm>
            <a:off x="2593975" y="1143000"/>
            <a:ext cx="684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inputs</a:t>
            </a:r>
          </a:p>
        </p:txBody>
      </p:sp>
      <p:sp>
        <p:nvSpPr>
          <p:cNvPr id="71701" name="Line 30"/>
          <p:cNvSpPr>
            <a:spLocks noChangeShapeType="1"/>
          </p:cNvSpPr>
          <p:nvPr>
            <p:custDataLst>
              <p:tags r:id="rId19"/>
            </p:custDataLst>
          </p:nvPr>
        </p:nvSpPr>
        <p:spPr bwMode="auto">
          <a:xfrm>
            <a:off x="2287588" y="1536700"/>
            <a:ext cx="1382712" cy="1588"/>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02" name="Rectangle 31"/>
          <p:cNvSpPr>
            <a:spLocks noChangeArrowheads="1"/>
          </p:cNvSpPr>
          <p:nvPr>
            <p:custDataLst>
              <p:tags r:id="rId20"/>
            </p:custDataLst>
          </p:nvPr>
        </p:nvSpPr>
        <p:spPr bwMode="auto">
          <a:xfrm>
            <a:off x="5846763" y="10668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1703" name="Line 32"/>
          <p:cNvSpPr>
            <a:spLocks noChangeShapeType="1"/>
          </p:cNvSpPr>
          <p:nvPr>
            <p:custDataLst>
              <p:tags r:id="rId21"/>
            </p:custDataLst>
          </p:nvPr>
        </p:nvSpPr>
        <p:spPr bwMode="auto">
          <a:xfrm>
            <a:off x="5507038" y="1385888"/>
            <a:ext cx="1404937" cy="1587"/>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1704" name="Text Box 14"/>
          <p:cNvSpPr txBox="1">
            <a:spLocks noChangeArrowheads="1"/>
          </p:cNvSpPr>
          <p:nvPr>
            <p:custDataLst>
              <p:tags r:id="rId22"/>
            </p:custDataLst>
          </p:nvPr>
        </p:nvSpPr>
        <p:spPr bwMode="auto">
          <a:xfrm>
            <a:off x="3397250" y="15240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EB102C"/>
                </a:solidFill>
                <a:latin typeface="Courier New" pitchFamily="49" charset="0"/>
              </a:rPr>
              <a:t>z</a:t>
            </a:r>
          </a:p>
        </p:txBody>
      </p:sp>
      <p:sp>
        <p:nvSpPr>
          <p:cNvPr id="71705" name="Text Box 16"/>
          <p:cNvSpPr txBox="1">
            <a:spLocks noChangeArrowheads="1"/>
          </p:cNvSpPr>
          <p:nvPr>
            <p:custDataLst>
              <p:tags r:id="rId23"/>
            </p:custDataLst>
          </p:nvPr>
        </p:nvSpPr>
        <p:spPr bwMode="auto">
          <a:xfrm>
            <a:off x="3395663"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06" name="Text Box 18"/>
          <p:cNvSpPr txBox="1">
            <a:spLocks noChangeArrowheads="1"/>
          </p:cNvSpPr>
          <p:nvPr>
            <p:custDataLst>
              <p:tags r:id="rId24"/>
            </p:custDataLst>
          </p:nvPr>
        </p:nvSpPr>
        <p:spPr bwMode="auto">
          <a:xfrm>
            <a:off x="3398838" y="23510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07" name="Text Box 20"/>
          <p:cNvSpPr txBox="1">
            <a:spLocks noChangeArrowheads="1"/>
          </p:cNvSpPr>
          <p:nvPr>
            <p:custDataLst>
              <p:tags r:id="rId25"/>
            </p:custDataLst>
          </p:nvPr>
        </p:nvSpPr>
        <p:spPr bwMode="auto">
          <a:xfrm>
            <a:off x="3395663" y="27654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08" name="Text Box 22"/>
          <p:cNvSpPr txBox="1">
            <a:spLocks noChangeArrowheads="1"/>
          </p:cNvSpPr>
          <p:nvPr>
            <p:custDataLst>
              <p:tags r:id="rId26"/>
            </p:custDataLst>
          </p:nvPr>
        </p:nvSpPr>
        <p:spPr bwMode="auto">
          <a:xfrm>
            <a:off x="3398838" y="31781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09" name="Text Box 15"/>
          <p:cNvSpPr txBox="1">
            <a:spLocks noChangeArrowheads="1"/>
          </p:cNvSpPr>
          <p:nvPr>
            <p:custDataLst>
              <p:tags r:id="rId27"/>
            </p:custDataLst>
          </p:nvPr>
        </p:nvSpPr>
        <p:spPr bwMode="auto">
          <a:xfrm>
            <a:off x="1828800" y="36464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0" name="Text Box 16"/>
          <p:cNvSpPr txBox="1">
            <a:spLocks noChangeArrowheads="1"/>
          </p:cNvSpPr>
          <p:nvPr>
            <p:custDataLst>
              <p:tags r:id="rId28"/>
            </p:custDataLst>
          </p:nvPr>
        </p:nvSpPr>
        <p:spPr bwMode="auto">
          <a:xfrm>
            <a:off x="2598738" y="36464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11" name="Text Box 17"/>
          <p:cNvSpPr txBox="1">
            <a:spLocks noChangeArrowheads="1"/>
          </p:cNvSpPr>
          <p:nvPr>
            <p:custDataLst>
              <p:tags r:id="rId29"/>
            </p:custDataLst>
          </p:nvPr>
        </p:nvSpPr>
        <p:spPr bwMode="auto">
          <a:xfrm>
            <a:off x="1831975" y="40592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2" name="Text Box 18"/>
          <p:cNvSpPr txBox="1">
            <a:spLocks noChangeArrowheads="1"/>
          </p:cNvSpPr>
          <p:nvPr>
            <p:custDataLst>
              <p:tags r:id="rId30"/>
            </p:custDataLst>
          </p:nvPr>
        </p:nvSpPr>
        <p:spPr bwMode="auto">
          <a:xfrm>
            <a:off x="2601913" y="40592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13" name="Text Box 19"/>
          <p:cNvSpPr txBox="1">
            <a:spLocks noChangeArrowheads="1"/>
          </p:cNvSpPr>
          <p:nvPr>
            <p:custDataLst>
              <p:tags r:id="rId31"/>
            </p:custDataLst>
          </p:nvPr>
        </p:nvSpPr>
        <p:spPr bwMode="auto">
          <a:xfrm>
            <a:off x="1828800" y="44735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4" name="Text Box 20"/>
          <p:cNvSpPr txBox="1">
            <a:spLocks noChangeArrowheads="1"/>
          </p:cNvSpPr>
          <p:nvPr>
            <p:custDataLst>
              <p:tags r:id="rId32"/>
            </p:custDataLst>
          </p:nvPr>
        </p:nvSpPr>
        <p:spPr bwMode="auto">
          <a:xfrm>
            <a:off x="2598738" y="44735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5" name="Text Box 21"/>
          <p:cNvSpPr txBox="1">
            <a:spLocks noChangeArrowheads="1"/>
          </p:cNvSpPr>
          <p:nvPr>
            <p:custDataLst>
              <p:tags r:id="rId33"/>
            </p:custDataLst>
          </p:nvPr>
        </p:nvSpPr>
        <p:spPr bwMode="auto">
          <a:xfrm>
            <a:off x="1831975" y="48863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6" name="Text Box 22"/>
          <p:cNvSpPr txBox="1">
            <a:spLocks noChangeArrowheads="1"/>
          </p:cNvSpPr>
          <p:nvPr>
            <p:custDataLst>
              <p:tags r:id="rId34"/>
            </p:custDataLst>
          </p:nvPr>
        </p:nvSpPr>
        <p:spPr bwMode="auto">
          <a:xfrm>
            <a:off x="2601913"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7" name="Text Box 16"/>
          <p:cNvSpPr txBox="1">
            <a:spLocks noChangeArrowheads="1"/>
          </p:cNvSpPr>
          <p:nvPr>
            <p:custDataLst>
              <p:tags r:id="rId35"/>
            </p:custDataLst>
          </p:nvPr>
        </p:nvSpPr>
        <p:spPr bwMode="auto">
          <a:xfrm>
            <a:off x="3395663" y="36464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18" name="Text Box 18"/>
          <p:cNvSpPr txBox="1">
            <a:spLocks noChangeArrowheads="1"/>
          </p:cNvSpPr>
          <p:nvPr>
            <p:custDataLst>
              <p:tags r:id="rId36"/>
            </p:custDataLst>
          </p:nvPr>
        </p:nvSpPr>
        <p:spPr bwMode="auto">
          <a:xfrm>
            <a:off x="3398838" y="40592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19" name="Text Box 20"/>
          <p:cNvSpPr txBox="1">
            <a:spLocks noChangeArrowheads="1"/>
          </p:cNvSpPr>
          <p:nvPr>
            <p:custDataLst>
              <p:tags r:id="rId37"/>
            </p:custDataLst>
          </p:nvPr>
        </p:nvSpPr>
        <p:spPr bwMode="auto">
          <a:xfrm>
            <a:off x="3395663" y="44735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20" name="Text Box 22"/>
          <p:cNvSpPr txBox="1">
            <a:spLocks noChangeArrowheads="1"/>
          </p:cNvSpPr>
          <p:nvPr>
            <p:custDataLst>
              <p:tags r:id="rId38"/>
            </p:custDataLst>
          </p:nvPr>
        </p:nvSpPr>
        <p:spPr bwMode="auto">
          <a:xfrm>
            <a:off x="3398838"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21" name="Text Box 24"/>
          <p:cNvSpPr txBox="1">
            <a:spLocks noChangeArrowheads="1"/>
          </p:cNvSpPr>
          <p:nvPr>
            <p:custDataLst>
              <p:tags r:id="rId39"/>
            </p:custDataLst>
          </p:nvPr>
        </p:nvSpPr>
        <p:spPr bwMode="auto">
          <a:xfrm>
            <a:off x="5819775" y="35925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71722" name="Text Box 25"/>
          <p:cNvSpPr txBox="1">
            <a:spLocks noChangeArrowheads="1"/>
          </p:cNvSpPr>
          <p:nvPr>
            <p:custDataLst>
              <p:tags r:id="rId40"/>
            </p:custDataLst>
          </p:nvPr>
        </p:nvSpPr>
        <p:spPr bwMode="auto">
          <a:xfrm>
            <a:off x="5819775" y="399891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23" name="Text Box 26"/>
          <p:cNvSpPr txBox="1">
            <a:spLocks noChangeArrowheads="1"/>
          </p:cNvSpPr>
          <p:nvPr>
            <p:custDataLst>
              <p:tags r:id="rId41"/>
            </p:custDataLst>
          </p:nvPr>
        </p:nvSpPr>
        <p:spPr bwMode="auto">
          <a:xfrm>
            <a:off x="5819775" y="44069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71724" name="Text Box 27"/>
          <p:cNvSpPr txBox="1">
            <a:spLocks noChangeArrowheads="1"/>
          </p:cNvSpPr>
          <p:nvPr>
            <p:custDataLst>
              <p:tags r:id="rId42"/>
            </p:custDataLst>
          </p:nvPr>
        </p:nvSpPr>
        <p:spPr bwMode="auto">
          <a:xfrm>
            <a:off x="5819775" y="48133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grpSp>
        <p:nvGrpSpPr>
          <p:cNvPr id="71725" name="Group 34"/>
          <p:cNvGrpSpPr>
            <a:grpSpLocks/>
          </p:cNvGrpSpPr>
          <p:nvPr>
            <p:custDataLst>
              <p:tags r:id="rId43"/>
            </p:custDataLst>
          </p:nvPr>
        </p:nvGrpSpPr>
        <p:grpSpPr bwMode="auto">
          <a:xfrm>
            <a:off x="152400" y="6216650"/>
            <a:ext cx="368300" cy="488950"/>
            <a:chOff x="2928" y="1051"/>
            <a:chExt cx="840" cy="957"/>
          </a:xfrm>
        </p:grpSpPr>
        <p:sp>
          <p:nvSpPr>
            <p:cNvPr id="71727" name="Freeform 35"/>
            <p:cNvSpPr>
              <a:spLocks/>
            </p:cNvSpPr>
            <p:nvPr>
              <p:custDataLst>
                <p:tags r:id="rId45"/>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1728" name="Oval 36"/>
            <p:cNvSpPr>
              <a:spLocks noChangeArrowheads="1"/>
            </p:cNvSpPr>
            <p:nvPr>
              <p:custDataLst>
                <p:tags r:id="rId4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1729" name="Oval 37"/>
            <p:cNvSpPr>
              <a:spLocks noChangeArrowheads="1"/>
            </p:cNvSpPr>
            <p:nvPr>
              <p:custDataLst>
                <p:tags r:id="rId4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0" name="Oval 38"/>
            <p:cNvSpPr>
              <a:spLocks noChangeArrowheads="1"/>
            </p:cNvSpPr>
            <p:nvPr>
              <p:custDataLst>
                <p:tags r:id="rId4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1" name="Oval 39"/>
            <p:cNvSpPr>
              <a:spLocks noChangeArrowheads="1"/>
            </p:cNvSpPr>
            <p:nvPr>
              <p:custDataLst>
                <p:tags r:id="rId4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2" name="Oval 40"/>
            <p:cNvSpPr>
              <a:spLocks noChangeArrowheads="1"/>
            </p:cNvSpPr>
            <p:nvPr>
              <p:custDataLst>
                <p:tags r:id="rId5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3" name="Oval 41"/>
            <p:cNvSpPr>
              <a:spLocks noChangeArrowheads="1"/>
            </p:cNvSpPr>
            <p:nvPr>
              <p:custDataLst>
                <p:tags r:id="rId5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4" name="Oval 42"/>
            <p:cNvSpPr>
              <a:spLocks noChangeArrowheads="1"/>
            </p:cNvSpPr>
            <p:nvPr>
              <p:custDataLst>
                <p:tags r:id="rId5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1735" name="AutoShape 43"/>
            <p:cNvSpPr>
              <a:spLocks noChangeArrowheads="1"/>
            </p:cNvSpPr>
            <p:nvPr>
              <p:custDataLst>
                <p:tags r:id="rId5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1736" name="Freeform 44"/>
            <p:cNvSpPr>
              <a:spLocks/>
            </p:cNvSpPr>
            <p:nvPr>
              <p:custDataLst>
                <p:tags r:id="rId5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1737" name="Freeform 45"/>
            <p:cNvSpPr>
              <a:spLocks/>
            </p:cNvSpPr>
            <p:nvPr>
              <p:custDataLst>
                <p:tags r:id="rId5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1738" name="Freeform 46"/>
            <p:cNvSpPr>
              <a:spLocks/>
            </p:cNvSpPr>
            <p:nvPr>
              <p:custDataLst>
                <p:tags r:id="rId5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1739" name="Freeform 47"/>
            <p:cNvSpPr>
              <a:spLocks/>
            </p:cNvSpPr>
            <p:nvPr>
              <p:custDataLst>
                <p:tags r:id="rId5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726" name="Text Box 48"/>
          <p:cNvSpPr txBox="1">
            <a:spLocks noChangeArrowheads="1"/>
          </p:cNvSpPr>
          <p:nvPr>
            <p:custDataLst>
              <p:tags r:id="rId44"/>
            </p:custDataLst>
          </p:nvPr>
        </p:nvSpPr>
        <p:spPr bwMode="auto">
          <a:xfrm>
            <a:off x="111125" y="5638800"/>
            <a:ext cx="955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Even more fn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4"/>
          <p:cNvPicPr>
            <a:picLocks noChangeAspect="1" noChangeArrowheads="1"/>
          </p:cNvPicPr>
          <p:nvPr/>
        </p:nvPicPr>
        <p:blipFill>
          <a:blip r:embed="rId8">
            <a:extLst>
              <a:ext uri="{28A0092B-C50C-407E-A947-70E740481C1C}">
                <a14:useLocalDpi xmlns:a14="http://schemas.microsoft.com/office/drawing/2010/main" val="0"/>
              </a:ext>
            </a:extLst>
          </a:blip>
          <a:srcRect l="29189" t="40482" r="28780" b="7143"/>
          <a:stretch>
            <a:fillRect/>
          </a:stretch>
        </p:blipFill>
        <p:spPr bwMode="auto">
          <a:xfrm>
            <a:off x="5181600" y="1295400"/>
            <a:ext cx="3429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72707" name="Group 2"/>
          <p:cNvGrpSpPr>
            <a:grpSpLocks/>
          </p:cNvGrpSpPr>
          <p:nvPr>
            <p:custDataLst>
              <p:tags r:id="rId1"/>
            </p:custDataLst>
          </p:nvPr>
        </p:nvGrpSpPr>
        <p:grpSpPr bwMode="auto">
          <a:xfrm>
            <a:off x="423863" y="914400"/>
            <a:ext cx="8166100" cy="180975"/>
            <a:chOff x="295" y="1311"/>
            <a:chExt cx="5177" cy="114"/>
          </a:xfrm>
        </p:grpSpPr>
        <p:sp>
          <p:nvSpPr>
            <p:cNvPr id="72713"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72714"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72708"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a:solidFill>
                  <a:srgbClr val="000000"/>
                </a:solidFill>
                <a:latin typeface="Times New Roman" pitchFamily="18" charset="0"/>
              </a:rPr>
              <a:t>Physical Logic Gates...</a:t>
            </a:r>
            <a:endParaRPr lang="en-US" sz="4000">
              <a:solidFill>
                <a:srgbClr val="000000"/>
              </a:solidFill>
              <a:latin typeface="Times New Roman" pitchFamily="18" charset="0"/>
            </a:endParaRPr>
          </a:p>
        </p:txBody>
      </p:sp>
      <p:sp>
        <p:nvSpPr>
          <p:cNvPr id="72709" name="Text Box 63"/>
          <p:cNvSpPr txBox="1">
            <a:spLocks noChangeArrowheads="1"/>
          </p:cNvSpPr>
          <p:nvPr>
            <p:custDataLst>
              <p:tags r:id="rId3"/>
            </p:custDataLst>
          </p:nvPr>
        </p:nvSpPr>
        <p:spPr bwMode="auto">
          <a:xfrm>
            <a:off x="381000" y="1447800"/>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solidFill>
                  <a:srgbClr val="067B0E"/>
                </a:solidFill>
                <a:latin typeface="Cambria" pitchFamily="18" charset="0"/>
              </a:rPr>
              <a:t>6 NOT gates:</a:t>
            </a:r>
          </a:p>
        </p:txBody>
      </p:sp>
      <p:pic>
        <p:nvPicPr>
          <p:cNvPr id="72710" name="Picture 43"/>
          <p:cNvPicPr>
            <a:picLocks noChangeAspect="1" noChangeArrowheads="1"/>
          </p:cNvPicPr>
          <p:nvPr/>
        </p:nvPicPr>
        <p:blipFill>
          <a:blip r:embed="rId9">
            <a:extLst>
              <a:ext uri="{28A0092B-C50C-407E-A947-70E740481C1C}">
                <a14:useLocalDpi xmlns:a14="http://schemas.microsoft.com/office/drawing/2010/main" val="0"/>
              </a:ext>
            </a:extLst>
          </a:blip>
          <a:srcRect l="26604" t="32417" r="23611" b="6029"/>
          <a:stretch>
            <a:fillRect/>
          </a:stretch>
        </p:blipFill>
        <p:spPr bwMode="auto">
          <a:xfrm>
            <a:off x="76200" y="2362200"/>
            <a:ext cx="4713288"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72711" name="Straight Arrow Connector 32"/>
          <p:cNvCxnSpPr>
            <a:cxnSpLocks noChangeShapeType="1"/>
          </p:cNvCxnSpPr>
          <p:nvPr/>
        </p:nvCxnSpPr>
        <p:spPr bwMode="auto">
          <a:xfrm flipH="1">
            <a:off x="4800600" y="5595938"/>
            <a:ext cx="1752600" cy="0"/>
          </a:xfrm>
          <a:prstGeom prst="straightConnector1">
            <a:avLst/>
          </a:prstGeom>
          <a:noFill/>
          <a:ln w="38100" algn="ctr">
            <a:solidFill>
              <a:srgbClr val="00CC66"/>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205560" y="1258920"/>
              <a:ext cx="6974280" cy="5259960"/>
            </p14:xfrm>
          </p:contentPart>
        </mc:Choice>
        <mc:Fallback xmlns="">
          <p:pic>
            <p:nvPicPr>
              <p:cNvPr id="2" name="Ink 1"/>
              <p:cNvPicPr/>
              <p:nvPr/>
            </p:nvPicPr>
            <p:blipFill>
              <a:blip r:embed="rId11"/>
              <a:stretch>
                <a:fillRect/>
              </a:stretch>
            </p:blipFill>
            <p:spPr>
              <a:xfrm>
                <a:off x="196200" y="1249560"/>
                <a:ext cx="6993000" cy="5278680"/>
              </a:xfrm>
              <a:prstGeom prst="rect">
                <a:avLst/>
              </a:prstGeom>
            </p:spPr>
          </p:pic>
        </mc:Fallback>
      </mc:AlternateContent>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ounded Rectangle 50"/>
          <p:cNvSpPr>
            <a:spLocks noChangeArrowheads="1"/>
          </p:cNvSpPr>
          <p:nvPr/>
        </p:nvSpPr>
        <p:spPr bwMode="auto">
          <a:xfrm>
            <a:off x="7772400" y="1143000"/>
            <a:ext cx="1066800" cy="1295400"/>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73731" name="Text Box 5"/>
          <p:cNvSpPr txBox="1">
            <a:spLocks noChangeArrowheads="1"/>
          </p:cNvSpPr>
          <p:nvPr>
            <p:custDataLst>
              <p:tags r:id="rId1"/>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latin typeface="Times New Roman" pitchFamily="18" charset="0"/>
              </a:rPr>
              <a:t>Claim!</a:t>
            </a:r>
            <a:endParaRPr lang="en-US" sz="4200" i="1">
              <a:latin typeface="Times New Roman" pitchFamily="18" charset="0"/>
            </a:endParaRPr>
          </a:p>
        </p:txBody>
      </p:sp>
      <p:grpSp>
        <p:nvGrpSpPr>
          <p:cNvPr id="73732" name="Group 34"/>
          <p:cNvGrpSpPr>
            <a:grpSpLocks/>
          </p:cNvGrpSpPr>
          <p:nvPr>
            <p:custDataLst>
              <p:tags r:id="rId2"/>
            </p:custDataLst>
          </p:nvPr>
        </p:nvGrpSpPr>
        <p:grpSpPr bwMode="auto">
          <a:xfrm>
            <a:off x="8342313" y="1839913"/>
            <a:ext cx="420687" cy="496887"/>
            <a:chOff x="2928" y="1051"/>
            <a:chExt cx="840" cy="957"/>
          </a:xfrm>
        </p:grpSpPr>
        <p:sp>
          <p:nvSpPr>
            <p:cNvPr id="73762" name="Freeform 35"/>
            <p:cNvSpPr>
              <a:spLocks/>
            </p:cNvSpPr>
            <p:nvPr>
              <p:custDataLst>
                <p:tags r:id="rId2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763" name="Oval 36"/>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3764" name="Oval 37"/>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5" name="Oval 38"/>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6" name="Oval 39"/>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7" name="Oval 40"/>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8" name="Oval 41"/>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69" name="Oval 42"/>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70" name="AutoShape 43"/>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3771" name="Freeform 44"/>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3772" name="Freeform 45"/>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3773" name="Freeform 46"/>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774" name="Freeform 47"/>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3733" name="Text Box 48"/>
          <p:cNvSpPr txBox="1">
            <a:spLocks noChangeArrowheads="1"/>
          </p:cNvSpPr>
          <p:nvPr>
            <p:custDataLst>
              <p:tags r:id="rId3"/>
            </p:custDataLst>
          </p:nvPr>
        </p:nvSpPr>
        <p:spPr bwMode="auto">
          <a:xfrm>
            <a:off x="7759700" y="1193800"/>
            <a:ext cx="966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Three – of course!</a:t>
            </a:r>
          </a:p>
        </p:txBody>
      </p:sp>
      <p:sp>
        <p:nvSpPr>
          <p:cNvPr id="73734" name="Rectangle 49"/>
          <p:cNvSpPr>
            <a:spLocks noChangeArrowheads="1"/>
          </p:cNvSpPr>
          <p:nvPr>
            <p:custDataLst>
              <p:tags r:id="rId4"/>
            </p:custDataLst>
          </p:nvPr>
        </p:nvSpPr>
        <p:spPr bwMode="auto">
          <a:xfrm>
            <a:off x="1447800" y="1143000"/>
            <a:ext cx="5791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3200" i="1">
                <a:latin typeface="Times New Roman" pitchFamily="18" charset="0"/>
              </a:rPr>
              <a:t>We need only three building blocks to compute anything at all</a:t>
            </a:r>
          </a:p>
        </p:txBody>
      </p:sp>
      <p:grpSp>
        <p:nvGrpSpPr>
          <p:cNvPr id="73735" name="Group 60"/>
          <p:cNvGrpSpPr>
            <a:grpSpLocks/>
          </p:cNvGrpSpPr>
          <p:nvPr>
            <p:custDataLst>
              <p:tags r:id="rId5"/>
            </p:custDataLst>
          </p:nvPr>
        </p:nvGrpSpPr>
        <p:grpSpPr bwMode="auto">
          <a:xfrm>
            <a:off x="1811338" y="4267200"/>
            <a:ext cx="1027112" cy="641350"/>
            <a:chOff x="4734" y="3053"/>
            <a:chExt cx="656" cy="491"/>
          </a:xfrm>
        </p:grpSpPr>
        <p:grpSp>
          <p:nvGrpSpPr>
            <p:cNvPr id="73756" name="Group 61"/>
            <p:cNvGrpSpPr>
              <a:grpSpLocks/>
            </p:cNvGrpSpPr>
            <p:nvPr/>
          </p:nvGrpSpPr>
          <p:grpSpPr bwMode="auto">
            <a:xfrm>
              <a:off x="4734" y="3053"/>
              <a:ext cx="648" cy="254"/>
              <a:chOff x="4734" y="3053"/>
              <a:chExt cx="648" cy="254"/>
            </a:xfrm>
          </p:grpSpPr>
          <p:sp>
            <p:nvSpPr>
              <p:cNvPr id="73760" name="Freeform 62"/>
              <p:cNvSpPr>
                <a:spLocks/>
              </p:cNvSpPr>
              <p:nvPr>
                <p:custDataLst>
                  <p:tags r:id="rId2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61" name="Freeform 63"/>
              <p:cNvSpPr>
                <a:spLocks/>
              </p:cNvSpPr>
              <p:nvPr>
                <p:custDataLst>
                  <p:tags r:id="rId2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3757" name="Group 64"/>
            <p:cNvGrpSpPr>
              <a:grpSpLocks/>
            </p:cNvGrpSpPr>
            <p:nvPr/>
          </p:nvGrpSpPr>
          <p:grpSpPr bwMode="auto">
            <a:xfrm flipV="1">
              <a:off x="4742" y="3290"/>
              <a:ext cx="648" cy="254"/>
              <a:chOff x="4734" y="3053"/>
              <a:chExt cx="648" cy="254"/>
            </a:xfrm>
          </p:grpSpPr>
          <p:sp>
            <p:nvSpPr>
              <p:cNvPr id="73758" name="Freeform 65"/>
              <p:cNvSpPr>
                <a:spLocks/>
              </p:cNvSpPr>
              <p:nvPr>
                <p:custDataLst>
                  <p:tags r:id="rId2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59" name="Freeform 66"/>
              <p:cNvSpPr>
                <a:spLocks/>
              </p:cNvSpPr>
              <p:nvPr>
                <p:custDataLst>
                  <p:tags r:id="rId2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73736" name="Line 67"/>
          <p:cNvSpPr>
            <a:spLocks noChangeShapeType="1"/>
          </p:cNvSpPr>
          <p:nvPr>
            <p:custDataLst>
              <p:tags r:id="rId6"/>
            </p:custDataLst>
          </p:nvPr>
        </p:nvSpPr>
        <p:spPr bwMode="auto">
          <a:xfrm rot="-5400000">
            <a:off x="1567657" y="4385469"/>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7" name="Line 68"/>
          <p:cNvSpPr>
            <a:spLocks noChangeShapeType="1"/>
          </p:cNvSpPr>
          <p:nvPr>
            <p:custDataLst>
              <p:tags r:id="rId7"/>
            </p:custDataLst>
          </p:nvPr>
        </p:nvSpPr>
        <p:spPr bwMode="auto">
          <a:xfrm rot="-5400000">
            <a:off x="1569244" y="4090194"/>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8" name="Line 69"/>
          <p:cNvSpPr>
            <a:spLocks noChangeShapeType="1"/>
          </p:cNvSpPr>
          <p:nvPr>
            <p:custDataLst>
              <p:tags r:id="rId8"/>
            </p:custDataLst>
          </p:nvPr>
        </p:nvSpPr>
        <p:spPr bwMode="auto">
          <a:xfrm rot="-5400000">
            <a:off x="3202782" y="42219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39" name="Rectangle 64"/>
          <p:cNvSpPr>
            <a:spLocks noChangeArrowheads="1"/>
          </p:cNvSpPr>
          <p:nvPr/>
        </p:nvSpPr>
        <p:spPr bwMode="auto">
          <a:xfrm>
            <a:off x="1919288" y="30432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rPr>
              <a:t>AND</a:t>
            </a:r>
          </a:p>
        </p:txBody>
      </p:sp>
      <p:sp>
        <p:nvSpPr>
          <p:cNvPr id="73740" name="Rectangle 65"/>
          <p:cNvSpPr>
            <a:spLocks noChangeArrowheads="1"/>
          </p:cNvSpPr>
          <p:nvPr/>
        </p:nvSpPr>
        <p:spPr bwMode="auto">
          <a:xfrm>
            <a:off x="2063750" y="43529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rPr>
              <a:t>OR</a:t>
            </a:r>
          </a:p>
        </p:txBody>
      </p:sp>
      <p:sp>
        <p:nvSpPr>
          <p:cNvPr id="73741" name="Line 69"/>
          <p:cNvSpPr>
            <a:spLocks noChangeShapeType="1"/>
          </p:cNvSpPr>
          <p:nvPr>
            <p:custDataLst>
              <p:tags r:id="rId9"/>
            </p:custDataLst>
          </p:nvPr>
        </p:nvSpPr>
        <p:spPr bwMode="auto">
          <a:xfrm rot="-5400000">
            <a:off x="1507332" y="54856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42" name="AutoShape 54"/>
          <p:cNvSpPr>
            <a:spLocks noChangeArrowheads="1"/>
          </p:cNvSpPr>
          <p:nvPr>
            <p:custDataLst>
              <p:tags r:id="rId10"/>
            </p:custDataLst>
          </p:nvPr>
        </p:nvSpPr>
        <p:spPr bwMode="auto">
          <a:xfrm rot="5400000">
            <a:off x="2001838" y="54006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43" name="Rectangle 68"/>
          <p:cNvSpPr>
            <a:spLocks noChangeArrowheads="1"/>
          </p:cNvSpPr>
          <p:nvPr/>
        </p:nvSpPr>
        <p:spPr bwMode="auto">
          <a:xfrm>
            <a:off x="1858963" y="56388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3801C"/>
                </a:solidFill>
                <a:latin typeface="Calibri" pitchFamily="34" charset="0"/>
              </a:rPr>
              <a:t>NOT</a:t>
            </a:r>
          </a:p>
        </p:txBody>
      </p:sp>
      <p:sp>
        <p:nvSpPr>
          <p:cNvPr id="73744" name="Oval 55"/>
          <p:cNvSpPr>
            <a:spLocks noChangeArrowheads="1"/>
          </p:cNvSpPr>
          <p:nvPr>
            <p:custDataLst>
              <p:tags r:id="rId11"/>
            </p:custDataLst>
          </p:nvPr>
        </p:nvSpPr>
        <p:spPr bwMode="auto">
          <a:xfrm rot="5400000">
            <a:off x="2815431" y="57745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45" name="Line 69"/>
          <p:cNvSpPr>
            <a:spLocks noChangeShapeType="1"/>
          </p:cNvSpPr>
          <p:nvPr>
            <p:custDataLst>
              <p:tags r:id="rId12"/>
            </p:custDataLst>
          </p:nvPr>
        </p:nvSpPr>
        <p:spPr bwMode="auto">
          <a:xfrm rot="-5400000">
            <a:off x="3350419" y="54713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73746" name="Group 32"/>
          <p:cNvGrpSpPr>
            <a:grpSpLocks/>
          </p:cNvGrpSpPr>
          <p:nvPr>
            <p:custDataLst>
              <p:tags r:id="rId13"/>
            </p:custDataLst>
          </p:nvPr>
        </p:nvGrpSpPr>
        <p:grpSpPr bwMode="auto">
          <a:xfrm rot="-5400000">
            <a:off x="2043112" y="2833688"/>
            <a:ext cx="620713" cy="896938"/>
            <a:chOff x="672" y="2544"/>
            <a:chExt cx="336" cy="399"/>
          </a:xfrm>
        </p:grpSpPr>
        <p:sp>
          <p:nvSpPr>
            <p:cNvPr id="73753" name="Freeform 33"/>
            <p:cNvSpPr>
              <a:spLocks/>
            </p:cNvSpPr>
            <p:nvPr>
              <p:custDataLst>
                <p:tags r:id="rId2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3754" name="Arc 34"/>
            <p:cNvSpPr>
              <a:spLocks/>
            </p:cNvSpPr>
            <p:nvPr>
              <p:custDataLst>
                <p:tags r:id="rId2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3755" name="Arc 35"/>
            <p:cNvSpPr>
              <a:spLocks/>
            </p:cNvSpPr>
            <p:nvPr>
              <p:custDataLst>
                <p:tags r:id="rId2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73747" name="Line 47"/>
          <p:cNvSpPr>
            <a:spLocks noChangeShapeType="1"/>
          </p:cNvSpPr>
          <p:nvPr>
            <p:custDataLst>
              <p:tags r:id="rId14"/>
            </p:custDataLst>
          </p:nvPr>
        </p:nvSpPr>
        <p:spPr bwMode="auto">
          <a:xfrm rot="-5400000">
            <a:off x="3130550" y="29686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3748" name="Line 91"/>
          <p:cNvSpPr>
            <a:spLocks noChangeShapeType="1"/>
          </p:cNvSpPr>
          <p:nvPr>
            <p:custDataLst>
              <p:tags r:id="rId15"/>
            </p:custDataLst>
          </p:nvPr>
        </p:nvSpPr>
        <p:spPr bwMode="auto">
          <a:xfrm rot="-5400000">
            <a:off x="1582738" y="284638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49" name="Line 92"/>
          <p:cNvSpPr>
            <a:spLocks noChangeShapeType="1"/>
          </p:cNvSpPr>
          <p:nvPr>
            <p:custDataLst>
              <p:tags r:id="rId16"/>
            </p:custDataLst>
          </p:nvPr>
        </p:nvSpPr>
        <p:spPr bwMode="auto">
          <a:xfrm rot="-5400000">
            <a:off x="1582738" y="311626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3750" name="Text Box 21"/>
          <p:cNvSpPr txBox="1">
            <a:spLocks noChangeArrowheads="1"/>
          </p:cNvSpPr>
          <p:nvPr>
            <p:custDataLst>
              <p:tags r:id="rId17"/>
            </p:custDataLst>
          </p:nvPr>
        </p:nvSpPr>
        <p:spPr bwMode="auto">
          <a:xfrm>
            <a:off x="4457700" y="2890838"/>
            <a:ext cx="2819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3801C"/>
                </a:solidFill>
                <a:latin typeface="Courier New" pitchFamily="49" charset="0"/>
              </a:rPr>
              <a:t>AND</a:t>
            </a:r>
            <a:r>
              <a:rPr lang="en-US"/>
              <a:t> outputs 1 iff </a:t>
            </a:r>
            <a:r>
              <a:rPr lang="en-US" b="1" i="1"/>
              <a:t>ALL</a:t>
            </a:r>
            <a:r>
              <a:rPr lang="en-US"/>
              <a:t> its inputs are 1</a:t>
            </a:r>
          </a:p>
        </p:txBody>
      </p:sp>
      <p:sp>
        <p:nvSpPr>
          <p:cNvPr id="73751" name="Text Box 37"/>
          <p:cNvSpPr txBox="1">
            <a:spLocks noChangeArrowheads="1"/>
          </p:cNvSpPr>
          <p:nvPr>
            <p:custDataLst>
              <p:tags r:id="rId18"/>
            </p:custDataLst>
          </p:nvPr>
        </p:nvSpPr>
        <p:spPr bwMode="auto">
          <a:xfrm>
            <a:off x="4457700" y="4149725"/>
            <a:ext cx="2819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3801C"/>
                </a:solidFill>
                <a:latin typeface="Courier New" pitchFamily="49" charset="0"/>
              </a:rPr>
              <a:t>OR</a:t>
            </a:r>
            <a:r>
              <a:rPr lang="en-US"/>
              <a:t> outputs 1 iff </a:t>
            </a:r>
            <a:r>
              <a:rPr lang="en-US" b="1"/>
              <a:t>ANY</a:t>
            </a:r>
            <a:r>
              <a:rPr lang="en-US"/>
              <a:t> input is 1</a:t>
            </a:r>
          </a:p>
        </p:txBody>
      </p:sp>
      <p:sp>
        <p:nvSpPr>
          <p:cNvPr id="73752" name="Text Box 38"/>
          <p:cNvSpPr txBox="1">
            <a:spLocks noChangeArrowheads="1"/>
          </p:cNvSpPr>
          <p:nvPr>
            <p:custDataLst>
              <p:tags r:id="rId19"/>
            </p:custDataLst>
          </p:nvPr>
        </p:nvSpPr>
        <p:spPr bwMode="auto">
          <a:xfrm>
            <a:off x="4343400" y="5634038"/>
            <a:ext cx="304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3801C"/>
                </a:solidFill>
                <a:latin typeface="Courier New" pitchFamily="49" charset="0"/>
              </a:rPr>
              <a:t>NOT</a:t>
            </a:r>
            <a:r>
              <a:rPr lang="en-US"/>
              <a:t> reverses its input</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custDataLst>
              <p:tags r:id="rId1"/>
            </p:custDataLst>
          </p:nvPr>
        </p:nvSpPr>
        <p:spPr bwMode="auto">
          <a:xfrm>
            <a:off x="7086600" y="22860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74755" name="Group 3"/>
          <p:cNvGrpSpPr>
            <a:grpSpLocks/>
          </p:cNvGrpSpPr>
          <p:nvPr>
            <p:custDataLst>
              <p:tags r:id="rId2"/>
            </p:custDataLst>
          </p:nvPr>
        </p:nvGrpSpPr>
        <p:grpSpPr bwMode="auto">
          <a:xfrm>
            <a:off x="6408738" y="277813"/>
            <a:ext cx="531812" cy="600075"/>
            <a:chOff x="2928" y="1051"/>
            <a:chExt cx="840" cy="957"/>
          </a:xfrm>
        </p:grpSpPr>
        <p:sp>
          <p:nvSpPr>
            <p:cNvPr id="74782" name="Freeform 4"/>
            <p:cNvSpPr>
              <a:spLocks/>
            </p:cNvSpPr>
            <p:nvPr>
              <p:custDataLst>
                <p:tags r:id="rId1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4783" name="Oval 5"/>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784" name="Oval 6"/>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5" name="Oval 7"/>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6" name="Oval 8"/>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7" name="Oval 9"/>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8" name="Oval 10"/>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89" name="Oval 11"/>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90" name="AutoShape 12"/>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4791" name="Freeform 13"/>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4792" name="Freeform 14"/>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4793" name="Freeform 15"/>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4794" name="Freeform 16"/>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4756" name="Text Box 18"/>
          <p:cNvSpPr txBox="1">
            <a:spLocks noChangeArrowheads="1"/>
          </p:cNvSpPr>
          <p:nvPr>
            <p:custDataLst>
              <p:tags r:id="rId3"/>
            </p:custDataLst>
          </p:nvPr>
        </p:nvSpPr>
        <p:spPr bwMode="auto">
          <a:xfrm>
            <a:off x="190500" y="1387475"/>
            <a:ext cx="4953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alibri" pitchFamily="34" charset="0"/>
              </a:rPr>
              <a:t>Write a </a:t>
            </a:r>
            <a:r>
              <a:rPr lang="en-US" sz="1400">
                <a:solidFill>
                  <a:srgbClr val="800000"/>
                </a:solidFill>
                <a:latin typeface="Calibri" pitchFamily="34" charset="0"/>
              </a:rPr>
              <a:t>recursive </a:t>
            </a:r>
            <a:r>
              <a:rPr lang="en-US" sz="1400">
                <a:solidFill>
                  <a:srgbClr val="1E16E4"/>
                </a:solidFill>
                <a:latin typeface="Calibri" pitchFamily="34" charset="0"/>
              </a:rPr>
              <a:t>function </a:t>
            </a:r>
            <a:r>
              <a:rPr lang="en-US" sz="1200" b="1">
                <a:latin typeface="Calibri" pitchFamily="34" charset="0"/>
              </a:rPr>
              <a:t>frontNum(s)</a:t>
            </a:r>
            <a:r>
              <a:rPr lang="en-US" sz="1400">
                <a:solidFill>
                  <a:srgbClr val="1E16E4"/>
                </a:solidFill>
                <a:latin typeface="Calibri" pitchFamily="34" charset="0"/>
              </a:rPr>
              <a:t> It. should return the # of times the first element of the input </a:t>
            </a:r>
            <a:r>
              <a:rPr lang="en-US" sz="1200" b="1">
                <a:latin typeface="Calibri" pitchFamily="34" charset="0"/>
              </a:rPr>
              <a:t>s</a:t>
            </a:r>
            <a:r>
              <a:rPr lang="en-US" sz="1400">
                <a:solidFill>
                  <a:srgbClr val="1E16E4"/>
                </a:solidFill>
                <a:latin typeface="Calibri" pitchFamily="34" charset="0"/>
              </a:rPr>
              <a:t> appears consecutively AT THE FRONT of that string:</a:t>
            </a:r>
          </a:p>
        </p:txBody>
      </p:sp>
      <p:sp>
        <p:nvSpPr>
          <p:cNvPr id="74757" name="Text Box 20"/>
          <p:cNvSpPr txBox="1">
            <a:spLocks noChangeArrowheads="1"/>
          </p:cNvSpPr>
          <p:nvPr>
            <p:custDataLst>
              <p:tags r:id="rId4"/>
            </p:custDataLst>
          </p:nvPr>
        </p:nvSpPr>
        <p:spPr bwMode="auto">
          <a:xfrm>
            <a:off x="5451475" y="1341438"/>
            <a:ext cx="3540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500" b="1">
                <a:latin typeface="Courier New" pitchFamily="49" charset="0"/>
              </a:rPr>
              <a:t>&gt;&gt;&gt;  frontNum('1111010')</a:t>
            </a:r>
          </a:p>
          <a:p>
            <a:pPr algn="l">
              <a:lnSpc>
                <a:spcPct val="50000"/>
              </a:lnSpc>
              <a:spcBef>
                <a:spcPct val="50000"/>
              </a:spcBef>
            </a:pPr>
            <a:r>
              <a:rPr lang="en-US" sz="1500" b="1">
                <a:latin typeface="Courier New" pitchFamily="49" charset="0"/>
              </a:rPr>
              <a:t>4</a:t>
            </a:r>
          </a:p>
          <a:p>
            <a:pPr algn="l">
              <a:lnSpc>
                <a:spcPct val="50000"/>
              </a:lnSpc>
              <a:spcBef>
                <a:spcPct val="50000"/>
              </a:spcBef>
            </a:pPr>
            <a:r>
              <a:rPr lang="en-US" sz="1500" b="1">
                <a:latin typeface="Courier New" pitchFamily="49" charset="0"/>
              </a:rPr>
              <a:t>&gt;&gt;&gt;  frontNum('00111000010')</a:t>
            </a:r>
          </a:p>
          <a:p>
            <a:pPr algn="l">
              <a:lnSpc>
                <a:spcPct val="50000"/>
              </a:lnSpc>
              <a:spcBef>
                <a:spcPct val="50000"/>
              </a:spcBef>
            </a:pPr>
            <a:r>
              <a:rPr lang="en-US" sz="1500" b="1">
                <a:latin typeface="Courier New" pitchFamily="49" charset="0"/>
              </a:rPr>
              <a:t>2</a:t>
            </a:r>
          </a:p>
        </p:txBody>
      </p:sp>
      <p:sp>
        <p:nvSpPr>
          <p:cNvPr id="74758" name="Text Box 21"/>
          <p:cNvSpPr txBox="1">
            <a:spLocks noChangeArrowheads="1"/>
          </p:cNvSpPr>
          <p:nvPr>
            <p:custDataLst>
              <p:tags r:id="rId5"/>
            </p:custDataLst>
          </p:nvPr>
        </p:nvSpPr>
        <p:spPr bwMode="auto">
          <a:xfrm>
            <a:off x="381000" y="381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Name(s):</a:t>
            </a:r>
          </a:p>
        </p:txBody>
      </p:sp>
      <p:sp>
        <p:nvSpPr>
          <p:cNvPr id="74759" name="Line 22"/>
          <p:cNvSpPr>
            <a:spLocks noChangeShapeType="1"/>
          </p:cNvSpPr>
          <p:nvPr>
            <p:custDataLst>
              <p:tags r:id="rId6"/>
            </p:custDataLst>
          </p:nvPr>
        </p:nvSpPr>
        <p:spPr bwMode="auto">
          <a:xfrm>
            <a:off x="16002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74760" name="Text Box 24"/>
          <p:cNvSpPr txBox="1">
            <a:spLocks noChangeArrowheads="1"/>
          </p:cNvSpPr>
          <p:nvPr>
            <p:custDataLst>
              <p:tags r:id="rId7"/>
            </p:custDataLst>
          </p:nvPr>
        </p:nvSpPr>
        <p:spPr bwMode="auto">
          <a:xfrm>
            <a:off x="6402388" y="23447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libri" pitchFamily="34" charset="0"/>
              </a:rPr>
              <a:t>Examples…</a:t>
            </a:r>
          </a:p>
        </p:txBody>
      </p:sp>
      <p:sp>
        <p:nvSpPr>
          <p:cNvPr id="74761" name="Rectangle 37"/>
          <p:cNvSpPr>
            <a:spLocks noChangeArrowheads="1"/>
          </p:cNvSpPr>
          <p:nvPr>
            <p:custDataLst>
              <p:tags r:id="rId8"/>
            </p:custDataLst>
          </p:nvPr>
        </p:nvSpPr>
        <p:spPr bwMode="auto">
          <a:xfrm>
            <a:off x="317500" y="2428875"/>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latin typeface="Courier New" pitchFamily="49" charset="0"/>
              </a:rPr>
              <a:t>def frontNum(s): </a:t>
            </a:r>
          </a:p>
        </p:txBody>
      </p:sp>
      <p:sp>
        <p:nvSpPr>
          <p:cNvPr id="74762" name="Text Box 42"/>
          <p:cNvSpPr txBox="1">
            <a:spLocks noChangeArrowheads="1"/>
          </p:cNvSpPr>
          <p:nvPr>
            <p:custDataLst>
              <p:tags r:id="rId9"/>
            </p:custDataLst>
          </p:nvPr>
        </p:nvSpPr>
        <p:spPr bwMode="auto">
          <a:xfrm>
            <a:off x="762000" y="6172200"/>
            <a:ext cx="4094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alibri" pitchFamily="34" charset="0"/>
              </a:rPr>
              <a:t>What are the </a:t>
            </a:r>
            <a:r>
              <a:rPr lang="en-US" sz="1400" b="1">
                <a:latin typeface="Calibri" pitchFamily="34" charset="0"/>
              </a:rPr>
              <a:t>BEST </a:t>
            </a:r>
            <a:r>
              <a:rPr lang="en-US" sz="1400">
                <a:latin typeface="Calibri" pitchFamily="34" charset="0"/>
              </a:rPr>
              <a:t>and the </a:t>
            </a:r>
            <a:r>
              <a:rPr lang="en-US" sz="1400" b="1">
                <a:latin typeface="Calibri" pitchFamily="34" charset="0"/>
              </a:rPr>
              <a:t>WORST </a:t>
            </a:r>
            <a:r>
              <a:rPr lang="en-US" sz="1400">
                <a:latin typeface="Calibri" pitchFamily="34" charset="0"/>
              </a:rPr>
              <a:t>compression results you can get for an 8x8 input image (64 bits)?</a:t>
            </a:r>
          </a:p>
        </p:txBody>
      </p:sp>
      <p:sp>
        <p:nvSpPr>
          <p:cNvPr id="74763" name="Text Box 43"/>
          <p:cNvSpPr txBox="1">
            <a:spLocks noChangeArrowheads="1"/>
          </p:cNvSpPr>
          <p:nvPr>
            <p:custDataLst>
              <p:tags r:id="rId10"/>
            </p:custDataLst>
          </p:nvPr>
        </p:nvSpPr>
        <p:spPr bwMode="auto">
          <a:xfrm>
            <a:off x="862013" y="5626100"/>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shortest compressed representation</a:t>
            </a:r>
          </a:p>
        </p:txBody>
      </p:sp>
      <p:sp>
        <p:nvSpPr>
          <p:cNvPr id="74764" name="Text Box 44"/>
          <p:cNvSpPr txBox="1">
            <a:spLocks noChangeArrowheads="1"/>
          </p:cNvSpPr>
          <p:nvPr>
            <p:custDataLst>
              <p:tags r:id="rId11"/>
            </p:custDataLst>
          </p:nvPr>
        </p:nvSpPr>
        <p:spPr bwMode="auto">
          <a:xfrm>
            <a:off x="3192463" y="5678488"/>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longest compressed representation</a:t>
            </a:r>
          </a:p>
        </p:txBody>
      </p:sp>
      <p:sp>
        <p:nvSpPr>
          <p:cNvPr id="74765" name="Text Box 45"/>
          <p:cNvSpPr txBox="1">
            <a:spLocks noChangeArrowheads="1"/>
          </p:cNvSpPr>
          <p:nvPr>
            <p:custDataLst>
              <p:tags r:id="rId12"/>
            </p:custDataLst>
          </p:nvPr>
        </p:nvSpPr>
        <p:spPr bwMode="auto">
          <a:xfrm>
            <a:off x="5715000" y="6230938"/>
            <a:ext cx="33083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rgbClr val="800000"/>
                </a:solidFill>
                <a:latin typeface="Calibri" pitchFamily="34" charset="0"/>
              </a:rPr>
              <a:t>How can you change fixed-length compression so that all compressed images are smaller than their originals ? That is, how can we make compression always "work" ? </a:t>
            </a:r>
          </a:p>
        </p:txBody>
      </p:sp>
      <p:sp>
        <p:nvSpPr>
          <p:cNvPr id="74766" name="Line 47"/>
          <p:cNvSpPr>
            <a:spLocks noChangeShapeType="1"/>
          </p:cNvSpPr>
          <p:nvPr/>
        </p:nvSpPr>
        <p:spPr bwMode="auto">
          <a:xfrm>
            <a:off x="1828800" y="6029325"/>
            <a:ext cx="87313" cy="15240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7" name="Line 48"/>
          <p:cNvSpPr>
            <a:spLocks noChangeShapeType="1"/>
          </p:cNvSpPr>
          <p:nvPr/>
        </p:nvSpPr>
        <p:spPr bwMode="auto">
          <a:xfrm flipH="1">
            <a:off x="3273425" y="5981700"/>
            <a:ext cx="225425" cy="231775"/>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4768" name="Rectangle 49"/>
          <p:cNvSpPr>
            <a:spLocks noChangeArrowheads="1"/>
          </p:cNvSpPr>
          <p:nvPr/>
        </p:nvSpPr>
        <p:spPr bwMode="auto">
          <a:xfrm>
            <a:off x="8286750" y="5951538"/>
            <a:ext cx="623888" cy="2540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a:solidFill>
                  <a:srgbClr val="800000"/>
                </a:solidFill>
                <a:latin typeface="Comic Sans MS" pitchFamily="66" charset="0"/>
              </a:rPr>
              <a:t>EXTRA</a:t>
            </a:r>
          </a:p>
        </p:txBody>
      </p:sp>
      <mc:AlternateContent xmlns:mc="http://schemas.openxmlformats.org/markup-compatibility/2006" xmlns:p14="http://schemas.microsoft.com/office/powerpoint/2010/main">
        <mc:Choice Requires="p14">
          <p:contentPart p14:bwMode="auto" r:id="rId27">
            <p14:nvContentPartPr>
              <p14:cNvPr id="9218" name="Ink 1071"/>
              <p14:cNvContentPartPr>
                <a14:cpLocks xmlns:a14="http://schemas.microsoft.com/office/drawing/2010/main" noRot="1" noChangeAspect="1" noEditPoints="1" noChangeArrowheads="1" noChangeShapeType="1"/>
              </p14:cNvContentPartPr>
              <p14:nvPr/>
            </p14:nvContentPartPr>
            <p14:xfrm>
              <a:off x="1136650" y="3036888"/>
              <a:ext cx="7938" cy="17462"/>
            </p14:xfrm>
          </p:contentPart>
        </mc:Choice>
        <mc:Fallback xmlns="">
          <p:pic>
            <p:nvPicPr>
              <p:cNvPr id="9218" name="Ink 1071"/>
              <p:cNvPicPr>
                <a:picLocks noRot="1" noChangeAspect="1" noEditPoints="1" noChangeArrowheads="1" noChangeShapeType="1"/>
              </p:cNvPicPr>
              <p:nvPr/>
            </p:nvPicPr>
            <p:blipFill>
              <a:blip r:embed="rId28"/>
              <a:stretch>
                <a:fillRect/>
              </a:stretch>
            </p:blipFill>
            <p:spPr>
              <a:xfrm>
                <a:off x="1127331" y="3033324"/>
                <a:ext cx="23469" cy="2850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19" name="Ink 31"/>
              <p14:cNvContentPartPr>
                <a14:cpLocks xmlns:a14="http://schemas.microsoft.com/office/drawing/2010/main" noRot="1" noChangeAspect="1" noEditPoints="1" noChangeArrowheads="1" noChangeShapeType="1"/>
              </p14:cNvContentPartPr>
              <p14:nvPr/>
            </p14:nvContentPartPr>
            <p14:xfrm>
              <a:off x="7315200" y="1538288"/>
              <a:ext cx="344488" cy="23812"/>
            </p14:xfrm>
          </p:contentPart>
        </mc:Choice>
        <mc:Fallback xmlns="">
          <p:pic>
            <p:nvPicPr>
              <p:cNvPr id="9219" name="Ink 31"/>
              <p:cNvPicPr>
                <a:picLocks noRot="1" noChangeAspect="1" noEditPoints="1" noChangeArrowheads="1" noChangeShapeType="1"/>
              </p:cNvPicPr>
              <p:nvPr/>
            </p:nvPicPr>
            <p:blipFill>
              <a:blip r:embed="rId30"/>
              <a:stretch>
                <a:fillRect/>
              </a:stretch>
            </p:blipFill>
            <p:spPr>
              <a:xfrm>
                <a:off x="7302241" y="1525300"/>
                <a:ext cx="372565" cy="4185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20" name="Ink 32"/>
              <p14:cNvContentPartPr>
                <a14:cpLocks xmlns:a14="http://schemas.microsoft.com/office/drawing/2010/main" noRot="1" noChangeAspect="1" noEditPoints="1" noChangeArrowheads="1" noChangeShapeType="1"/>
              </p14:cNvContentPartPr>
              <p14:nvPr/>
            </p14:nvContentPartPr>
            <p14:xfrm>
              <a:off x="7321550" y="1971675"/>
              <a:ext cx="155575" cy="12700"/>
            </p14:xfrm>
          </p:contentPart>
        </mc:Choice>
        <mc:Fallback xmlns="">
          <p:pic>
            <p:nvPicPr>
              <p:cNvPr id="9220" name="Ink 32"/>
              <p:cNvPicPr>
                <a:picLocks noRot="1" noChangeAspect="1" noEditPoints="1" noChangeArrowheads="1" noChangeShapeType="1"/>
              </p:cNvPicPr>
              <p:nvPr/>
            </p:nvPicPr>
            <p:blipFill>
              <a:blip r:embed="rId32"/>
              <a:stretch>
                <a:fillRect/>
              </a:stretch>
            </p:blipFill>
            <p:spPr>
              <a:xfrm>
                <a:off x="7309666" y="1960064"/>
                <a:ext cx="173941" cy="3447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221" name="Ink 33"/>
              <p14:cNvContentPartPr>
                <a14:cpLocks xmlns:a14="http://schemas.microsoft.com/office/drawing/2010/main" noRot="1" noChangeAspect="1" noEditPoints="1" noChangeArrowheads="1" noChangeShapeType="1"/>
              </p14:cNvContentPartPr>
              <p14:nvPr/>
            </p14:nvContentPartPr>
            <p14:xfrm>
              <a:off x="5411788" y="1025525"/>
              <a:ext cx="750887" cy="1273175"/>
            </p14:xfrm>
          </p:contentPart>
        </mc:Choice>
        <mc:Fallback xmlns="">
          <p:pic>
            <p:nvPicPr>
              <p:cNvPr id="9221" name="Ink 33"/>
              <p:cNvPicPr>
                <a:picLocks noRot="1" noChangeAspect="1" noEditPoints="1" noChangeArrowheads="1" noChangeShapeType="1"/>
              </p:cNvPicPr>
              <p:nvPr/>
            </p:nvPicPr>
            <p:blipFill>
              <a:blip r:embed="rId34"/>
              <a:stretch>
                <a:fillRect/>
              </a:stretch>
            </p:blipFill>
            <p:spPr>
              <a:xfrm>
                <a:off x="5399189" y="1011847"/>
                <a:ext cx="772125" cy="129909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222" name="Ink 34"/>
              <p14:cNvContentPartPr>
                <a14:cpLocks xmlns:a14="http://schemas.microsoft.com/office/drawing/2010/main" noRot="1" noChangeAspect="1" noEditPoints="1" noChangeArrowheads="1" noChangeShapeType="1"/>
              </p14:cNvContentPartPr>
              <p14:nvPr/>
            </p14:nvContentPartPr>
            <p14:xfrm>
              <a:off x="1236663" y="2752725"/>
              <a:ext cx="441325" cy="930275"/>
            </p14:xfrm>
          </p:contentPart>
        </mc:Choice>
        <mc:Fallback xmlns="">
          <p:pic>
            <p:nvPicPr>
              <p:cNvPr id="9222" name="Ink 34"/>
              <p:cNvPicPr>
                <a:picLocks noRot="1" noChangeAspect="1" noEditPoints="1" noChangeArrowheads="1" noChangeShapeType="1"/>
              </p:cNvPicPr>
              <p:nvPr/>
            </p:nvPicPr>
            <p:blipFill>
              <a:blip r:embed="rId36"/>
              <a:stretch>
                <a:fillRect/>
              </a:stretch>
            </p:blipFill>
            <p:spPr>
              <a:xfrm>
                <a:off x="1225864" y="2737604"/>
                <a:ext cx="465803" cy="9601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223" name="Ink 35"/>
              <p14:cNvContentPartPr>
                <a14:cpLocks xmlns:a14="http://schemas.microsoft.com/office/drawing/2010/main" noRot="1" noChangeAspect="1" noEditPoints="1" noChangeArrowheads="1" noChangeShapeType="1"/>
              </p14:cNvContentPartPr>
              <p14:nvPr/>
            </p14:nvContentPartPr>
            <p14:xfrm>
              <a:off x="1258888" y="4706938"/>
              <a:ext cx="774700" cy="468312"/>
            </p14:xfrm>
          </p:contentPart>
        </mc:Choice>
        <mc:Fallback xmlns="">
          <p:pic>
            <p:nvPicPr>
              <p:cNvPr id="9223" name="Ink 35"/>
              <p:cNvPicPr>
                <a:picLocks noRot="1" noChangeAspect="1" noEditPoints="1" noChangeArrowheads="1" noChangeShapeType="1"/>
              </p:cNvPicPr>
              <p:nvPr/>
            </p:nvPicPr>
            <p:blipFill>
              <a:blip r:embed="rId38"/>
              <a:stretch>
                <a:fillRect/>
              </a:stretch>
            </p:blipFill>
            <p:spPr>
              <a:xfrm>
                <a:off x="1244122" y="4698299"/>
                <a:ext cx="797750" cy="49171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224" name="Ink 36"/>
              <p14:cNvContentPartPr>
                <a14:cpLocks xmlns:a14="http://schemas.microsoft.com/office/drawing/2010/main" noRot="1" noChangeAspect="1" noEditPoints="1" noChangeArrowheads="1" noChangeShapeType="1"/>
              </p14:cNvContentPartPr>
              <p14:nvPr/>
            </p14:nvContentPartPr>
            <p14:xfrm>
              <a:off x="4543425" y="3027363"/>
              <a:ext cx="69850" cy="33337"/>
            </p14:xfrm>
          </p:contentPart>
        </mc:Choice>
        <mc:Fallback xmlns="">
          <p:pic>
            <p:nvPicPr>
              <p:cNvPr id="9224" name="Ink 36"/>
              <p:cNvPicPr>
                <a:picLocks noRot="1" noChangeAspect="1" noEditPoints="1" noChangeArrowheads="1" noChangeShapeType="1"/>
              </p:cNvPicPr>
              <p:nvPr/>
            </p:nvPicPr>
            <p:blipFill>
              <a:blip r:embed="rId40"/>
              <a:stretch>
                <a:fillRect/>
              </a:stretch>
            </p:blipFill>
            <p:spPr>
              <a:xfrm>
                <a:off x="4538384" y="3014100"/>
                <a:ext cx="87853" cy="5771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225" name="Ink 37"/>
              <p14:cNvContentPartPr>
                <a14:cpLocks xmlns:a14="http://schemas.microsoft.com/office/drawing/2010/main" noRot="1" noChangeAspect="1" noEditPoints="1" noChangeArrowheads="1" noChangeShapeType="1"/>
              </p14:cNvContentPartPr>
              <p14:nvPr/>
            </p14:nvContentPartPr>
            <p14:xfrm>
              <a:off x="4560888" y="3190875"/>
              <a:ext cx="38100" cy="23813"/>
            </p14:xfrm>
          </p:contentPart>
        </mc:Choice>
        <mc:Fallback xmlns="">
          <p:pic>
            <p:nvPicPr>
              <p:cNvPr id="9225" name="Ink 37"/>
              <p:cNvPicPr>
                <a:picLocks noRot="1" noChangeAspect="1" noEditPoints="1" noChangeArrowheads="1" noChangeShapeType="1"/>
              </p:cNvPicPr>
              <p:nvPr/>
            </p:nvPicPr>
            <p:blipFill>
              <a:blip r:embed="rId42"/>
              <a:stretch>
                <a:fillRect/>
              </a:stretch>
            </p:blipFill>
            <p:spPr>
              <a:xfrm>
                <a:off x="4549027" y="3179690"/>
                <a:ext cx="63979" cy="46183"/>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26" name="Ink 38"/>
              <p14:cNvContentPartPr>
                <a14:cpLocks xmlns:a14="http://schemas.microsoft.com/office/drawing/2010/main" noRot="1" noChangeAspect="1" noEditPoints="1" noChangeArrowheads="1" noChangeShapeType="1"/>
              </p14:cNvContentPartPr>
              <p14:nvPr/>
            </p14:nvContentPartPr>
            <p14:xfrm>
              <a:off x="1239838" y="3884613"/>
              <a:ext cx="749300" cy="677862"/>
            </p14:xfrm>
          </p:contentPart>
        </mc:Choice>
        <mc:Fallback xmlns="">
          <p:pic>
            <p:nvPicPr>
              <p:cNvPr id="9226" name="Ink 38"/>
              <p:cNvPicPr>
                <a:picLocks noRot="1" noChangeAspect="1" noEditPoints="1" noChangeArrowheads="1" noChangeShapeType="1"/>
              </p:cNvPicPr>
              <p:nvPr/>
            </p:nvPicPr>
            <p:blipFill>
              <a:blip r:embed="rId44"/>
              <a:stretch>
                <a:fillRect/>
              </a:stretch>
            </p:blipFill>
            <p:spPr>
              <a:xfrm>
                <a:off x="1231196" y="3874533"/>
                <a:ext cx="762262" cy="69730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227" name="Ink 39"/>
              <p14:cNvContentPartPr>
                <a14:cpLocks xmlns:a14="http://schemas.microsoft.com/office/drawing/2010/main" noRot="1" noChangeAspect="1" noEditPoints="1" noChangeArrowheads="1" noChangeShapeType="1"/>
              </p14:cNvContentPartPr>
              <p14:nvPr/>
            </p14:nvContentPartPr>
            <p14:xfrm>
              <a:off x="2387600" y="3943350"/>
              <a:ext cx="628650" cy="441325"/>
            </p14:xfrm>
          </p:contentPart>
        </mc:Choice>
        <mc:Fallback xmlns="">
          <p:pic>
            <p:nvPicPr>
              <p:cNvPr id="9227" name="Ink 39"/>
              <p:cNvPicPr>
                <a:picLocks noRot="1" noChangeAspect="1" noEditPoints="1" noChangeArrowheads="1" noChangeShapeType="1"/>
              </p:cNvPicPr>
              <p:nvPr/>
            </p:nvPicPr>
            <p:blipFill>
              <a:blip r:embed="rId46"/>
              <a:stretch>
                <a:fillRect/>
              </a:stretch>
            </p:blipFill>
            <p:spPr>
              <a:xfrm>
                <a:off x="2380403" y="3931111"/>
                <a:ext cx="649521" cy="46688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228" name="Ink 40"/>
              <p14:cNvContentPartPr>
                <a14:cpLocks xmlns:a14="http://schemas.microsoft.com/office/drawing/2010/main" noRot="1" noChangeAspect="1" noEditPoints="1" noChangeArrowheads="1" noChangeShapeType="1"/>
              </p14:cNvContentPartPr>
              <p14:nvPr/>
            </p14:nvContentPartPr>
            <p14:xfrm>
              <a:off x="3287713" y="3960813"/>
              <a:ext cx="300037" cy="309562"/>
            </p14:xfrm>
          </p:contentPart>
        </mc:Choice>
        <mc:Fallback xmlns="">
          <p:pic>
            <p:nvPicPr>
              <p:cNvPr id="9228" name="Ink 40"/>
              <p:cNvPicPr>
                <a:picLocks noRot="1" noChangeAspect="1" noEditPoints="1" noChangeArrowheads="1" noChangeShapeType="1"/>
              </p:cNvPicPr>
              <p:nvPr/>
            </p:nvPicPr>
            <p:blipFill>
              <a:blip r:embed="rId48"/>
              <a:stretch>
                <a:fillRect/>
              </a:stretch>
            </p:blipFill>
            <p:spPr>
              <a:xfrm>
                <a:off x="3274026" y="3948921"/>
                <a:ext cx="325610" cy="335149"/>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229" name="Ink 41"/>
              <p14:cNvContentPartPr>
                <a14:cpLocks xmlns:a14="http://schemas.microsoft.com/office/drawing/2010/main" noRot="1" noChangeAspect="1" noEditPoints="1" noChangeArrowheads="1" noChangeShapeType="1"/>
              </p14:cNvContentPartPr>
              <p14:nvPr/>
            </p14:nvContentPartPr>
            <p14:xfrm>
              <a:off x="3765550" y="3929063"/>
              <a:ext cx="723900" cy="376237"/>
            </p14:xfrm>
          </p:contentPart>
        </mc:Choice>
        <mc:Fallback xmlns="">
          <p:pic>
            <p:nvPicPr>
              <p:cNvPr id="9229" name="Ink 41"/>
              <p:cNvPicPr>
                <a:picLocks noRot="1" noChangeAspect="1" noEditPoints="1" noChangeArrowheads="1" noChangeShapeType="1"/>
              </p:cNvPicPr>
              <p:nvPr/>
            </p:nvPicPr>
            <p:blipFill>
              <a:blip r:embed="rId50"/>
              <a:stretch>
                <a:fillRect/>
              </a:stretch>
            </p:blipFill>
            <p:spPr>
              <a:xfrm>
                <a:off x="3753311" y="3915395"/>
                <a:ext cx="750898" cy="40465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230" name="Ink 42"/>
              <p14:cNvContentPartPr>
                <a14:cpLocks xmlns:a14="http://schemas.microsoft.com/office/drawing/2010/main" noRot="1" noChangeAspect="1" noEditPoints="1" noChangeArrowheads="1" noChangeShapeType="1"/>
              </p14:cNvContentPartPr>
              <p14:nvPr/>
            </p14:nvContentPartPr>
            <p14:xfrm>
              <a:off x="4641850" y="4029075"/>
              <a:ext cx="61913" cy="180975"/>
            </p14:xfrm>
          </p:contentPart>
        </mc:Choice>
        <mc:Fallback xmlns="">
          <p:pic>
            <p:nvPicPr>
              <p:cNvPr id="9230" name="Ink 42"/>
              <p:cNvPicPr>
                <a:picLocks noRot="1" noChangeAspect="1" noEditPoints="1" noChangeArrowheads="1" noChangeShapeType="1"/>
              </p:cNvPicPr>
              <p:nvPr/>
            </p:nvPicPr>
            <p:blipFill>
              <a:blip r:embed="rId52"/>
              <a:stretch>
                <a:fillRect/>
              </a:stretch>
            </p:blipFill>
            <p:spPr>
              <a:xfrm>
                <a:off x="4628532" y="4016123"/>
                <a:ext cx="89990" cy="207959"/>
              </a:xfrm>
              <a:prstGeom prst="rect">
                <a:avLst/>
              </a:prstGeom>
            </p:spPr>
          </p:pic>
        </mc:Fallback>
      </mc:AlternateContent>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304800" y="304800"/>
            <a:ext cx="632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Write a </a:t>
            </a:r>
            <a:r>
              <a:rPr lang="en-US" sz="1800">
                <a:solidFill>
                  <a:srgbClr val="B410CE"/>
                </a:solidFill>
                <a:latin typeface="Comic Sans MS" pitchFamily="66" charset="0"/>
              </a:rPr>
              <a:t>recursive</a:t>
            </a:r>
            <a:r>
              <a:rPr lang="en-US" sz="1800">
                <a:solidFill>
                  <a:srgbClr val="1E16E4"/>
                </a:solidFill>
                <a:latin typeface="Comic Sans MS" pitchFamily="66" charset="0"/>
              </a:rPr>
              <a:t> function </a:t>
            </a:r>
            <a:r>
              <a:rPr lang="en-US" sz="1800" b="1">
                <a:latin typeface="Courier New" pitchFamily="49" charset="0"/>
              </a:rPr>
              <a:t>frontNum(s)</a:t>
            </a:r>
            <a:r>
              <a:rPr lang="en-US" sz="1800">
                <a:solidFill>
                  <a:srgbClr val="1E16E4"/>
                </a:solidFill>
                <a:latin typeface="Comic Sans MS" pitchFamily="66" charset="0"/>
              </a:rPr>
              <a:t> It. should return the # of times the first element of the input </a:t>
            </a:r>
            <a:r>
              <a:rPr lang="en-US" sz="1800" b="1">
                <a:latin typeface="Courier New" pitchFamily="49" charset="0"/>
              </a:rPr>
              <a:t>s</a:t>
            </a:r>
            <a:r>
              <a:rPr lang="en-US" sz="1800">
                <a:solidFill>
                  <a:srgbClr val="1E16E4"/>
                </a:solidFill>
                <a:latin typeface="Comic Sans MS" pitchFamily="66" charset="0"/>
              </a:rPr>
              <a:t> appears consecutively AT THE FRONT of that string:</a:t>
            </a:r>
          </a:p>
        </p:txBody>
      </p:sp>
      <p:sp>
        <p:nvSpPr>
          <p:cNvPr id="75779" name="Text Box 3"/>
          <p:cNvSpPr txBox="1">
            <a:spLocks noChangeArrowheads="1"/>
          </p:cNvSpPr>
          <p:nvPr>
            <p:custDataLst>
              <p:tags r:id="rId2"/>
            </p:custDataLst>
          </p:nvPr>
        </p:nvSpPr>
        <p:spPr bwMode="auto">
          <a:xfrm>
            <a:off x="3124200" y="1447800"/>
            <a:ext cx="43434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&gt;&gt;&gt;  frontNum('00111000010')</a:t>
            </a:r>
          </a:p>
          <a:p>
            <a:pPr algn="l">
              <a:lnSpc>
                <a:spcPct val="50000"/>
              </a:lnSpc>
              <a:spcBef>
                <a:spcPct val="50000"/>
              </a:spcBef>
            </a:pPr>
            <a:r>
              <a:rPr lang="en-US" sz="1800" b="1">
                <a:latin typeface="Courier New" pitchFamily="49" charset="0"/>
              </a:rPr>
              <a:t>2</a:t>
            </a:r>
          </a:p>
          <a:p>
            <a:pPr algn="l">
              <a:lnSpc>
                <a:spcPct val="50000"/>
              </a:lnSpc>
              <a:spcBef>
                <a:spcPct val="50000"/>
              </a:spcBef>
            </a:pPr>
            <a:r>
              <a:rPr lang="en-US" sz="1800" b="1">
                <a:latin typeface="Courier New" pitchFamily="49" charset="0"/>
              </a:rPr>
              <a:t>&gt;&gt;&gt;  frontNum('1111010')</a:t>
            </a:r>
          </a:p>
          <a:p>
            <a:pPr algn="l">
              <a:lnSpc>
                <a:spcPct val="50000"/>
              </a:lnSpc>
              <a:spcBef>
                <a:spcPct val="50000"/>
              </a:spcBef>
            </a:pPr>
            <a:r>
              <a:rPr lang="en-US" sz="1800" b="1">
                <a:latin typeface="Courier New" pitchFamily="49" charset="0"/>
              </a:rPr>
              <a:t>4</a:t>
            </a:r>
          </a:p>
        </p:txBody>
      </p:sp>
      <p:sp>
        <p:nvSpPr>
          <p:cNvPr id="75780" name="Text Box 4"/>
          <p:cNvSpPr txBox="1">
            <a:spLocks noChangeArrowheads="1"/>
          </p:cNvSpPr>
          <p:nvPr>
            <p:custDataLst>
              <p:tags r:id="rId3"/>
            </p:custDataLst>
          </p:nvPr>
        </p:nvSpPr>
        <p:spPr bwMode="auto">
          <a:xfrm>
            <a:off x="7367588" y="1655763"/>
            <a:ext cx="1219200"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omic Sans MS" pitchFamily="66" charset="0"/>
              </a:rPr>
              <a:t>Examples…</a:t>
            </a:r>
          </a:p>
        </p:txBody>
      </p:sp>
      <p:sp>
        <p:nvSpPr>
          <p:cNvPr id="75781" name="Rectangle 5"/>
          <p:cNvSpPr>
            <a:spLocks noChangeArrowheads="1"/>
          </p:cNvSpPr>
          <p:nvPr>
            <p:custDataLst>
              <p:tags r:id="rId4"/>
            </p:custDataLst>
          </p:nvPr>
        </p:nvSpPr>
        <p:spPr bwMode="auto">
          <a:xfrm>
            <a:off x="304800" y="29718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a:latin typeface="Courier New" pitchFamily="49" charset="0"/>
              </a:rPr>
              <a:t>def frontNum(s): </a:t>
            </a:r>
          </a:p>
        </p:txBody>
      </p:sp>
      <mc:AlternateContent xmlns:mc="http://schemas.openxmlformats.org/markup-compatibility/2006" xmlns:p14="http://schemas.microsoft.com/office/powerpoint/2010/main">
        <mc:Choice Requires="p14">
          <p:contentPart p14:bwMode="auto" r:id="rId6">
            <p14:nvContentPartPr>
              <p14:cNvPr id="10242" name="Ink 6"/>
              <p14:cNvContentPartPr>
                <a14:cpLocks xmlns:a14="http://schemas.microsoft.com/office/drawing/2010/main" noRot="1" noChangeAspect="1" noEditPoints="1" noChangeArrowheads="1" noChangeShapeType="1"/>
              </p14:cNvContentPartPr>
              <p14:nvPr/>
            </p14:nvContentPartPr>
            <p14:xfrm>
              <a:off x="7632700" y="3276600"/>
              <a:ext cx="125413" cy="434975"/>
            </p14:xfrm>
          </p:contentPart>
        </mc:Choice>
        <mc:Fallback xmlns="">
          <p:pic>
            <p:nvPicPr>
              <p:cNvPr id="10242" name="Ink 6"/>
              <p:cNvPicPr>
                <a:picLocks noRot="1" noChangeAspect="1" noEditPoints="1" noChangeArrowheads="1" noChangeShapeType="1"/>
              </p:cNvPicPr>
              <p:nvPr/>
            </p:nvPicPr>
            <p:blipFill>
              <a:blip r:embed="rId7"/>
              <a:stretch>
                <a:fillRect/>
              </a:stretch>
            </p:blipFill>
            <p:spPr>
              <a:xfrm>
                <a:off x="7626934" y="3266878"/>
                <a:ext cx="145955" cy="4583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43" name="Ink 7"/>
              <p14:cNvContentPartPr>
                <a14:cpLocks xmlns:a14="http://schemas.microsoft.com/office/drawing/2010/main" noRot="1" noChangeAspect="1" noEditPoints="1" noChangeArrowheads="1" noChangeShapeType="1"/>
              </p14:cNvContentPartPr>
              <p14:nvPr/>
            </p14:nvContentPartPr>
            <p14:xfrm>
              <a:off x="1358900" y="3263900"/>
              <a:ext cx="404813" cy="982663"/>
            </p14:xfrm>
          </p:contentPart>
        </mc:Choice>
        <mc:Fallback xmlns="">
          <p:pic>
            <p:nvPicPr>
              <p:cNvPr id="10243" name="Ink 7"/>
              <p:cNvPicPr>
                <a:picLocks noRot="1" noChangeAspect="1" noEditPoints="1" noChangeArrowheads="1" noChangeShapeType="1"/>
              </p:cNvPicPr>
              <p:nvPr/>
            </p:nvPicPr>
            <p:blipFill>
              <a:blip r:embed="rId9"/>
              <a:stretch>
                <a:fillRect/>
              </a:stretch>
            </p:blipFill>
            <p:spPr>
              <a:xfrm>
                <a:off x="1345226" y="3248782"/>
                <a:ext cx="433240" cy="10071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44" name="Ink 8"/>
              <p14:cNvContentPartPr>
                <a14:cpLocks xmlns:a14="http://schemas.microsoft.com/office/drawing/2010/main" noRot="1" noChangeAspect="1" noEditPoints="1" noChangeArrowheads="1" noChangeShapeType="1"/>
              </p14:cNvContentPartPr>
              <p14:nvPr/>
            </p14:nvContentPartPr>
            <p14:xfrm>
              <a:off x="2347913" y="3438525"/>
              <a:ext cx="1651000" cy="533400"/>
            </p14:xfrm>
          </p:contentPart>
        </mc:Choice>
        <mc:Fallback xmlns="">
          <p:pic>
            <p:nvPicPr>
              <p:cNvPr id="10244" name="Ink 8"/>
              <p:cNvPicPr>
                <a:picLocks noRot="1" noChangeAspect="1" noEditPoints="1" noChangeArrowheads="1" noChangeShapeType="1"/>
              </p:cNvPicPr>
              <p:nvPr/>
            </p:nvPicPr>
            <p:blipFill>
              <a:blip r:embed="rId11"/>
              <a:stretch>
                <a:fillRect/>
              </a:stretch>
            </p:blipFill>
            <p:spPr>
              <a:xfrm>
                <a:off x="2333876" y="3425568"/>
                <a:ext cx="1676195" cy="55607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245" name="Ink 9"/>
              <p14:cNvContentPartPr>
                <a14:cpLocks xmlns:a14="http://schemas.microsoft.com/office/drawing/2010/main" noRot="1" noChangeAspect="1" noEditPoints="1" noChangeArrowheads="1" noChangeShapeType="1"/>
              </p14:cNvContentPartPr>
              <p14:nvPr/>
            </p14:nvContentPartPr>
            <p14:xfrm>
              <a:off x="4168775" y="3411538"/>
              <a:ext cx="295275" cy="384175"/>
            </p14:xfrm>
          </p:contentPart>
        </mc:Choice>
        <mc:Fallback xmlns="">
          <p:pic>
            <p:nvPicPr>
              <p:cNvPr id="10245" name="Ink 9"/>
              <p:cNvPicPr>
                <a:picLocks noRot="1" noChangeAspect="1" noEditPoints="1" noChangeArrowheads="1" noChangeShapeType="1"/>
              </p:cNvPicPr>
              <p:nvPr/>
            </p:nvPicPr>
            <p:blipFill>
              <a:blip r:embed="rId13"/>
              <a:stretch>
                <a:fillRect/>
              </a:stretch>
            </p:blipFill>
            <p:spPr>
              <a:xfrm>
                <a:off x="4155092" y="3396056"/>
                <a:ext cx="325163" cy="40793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246" name="Ink 10"/>
              <p14:cNvContentPartPr>
                <a14:cpLocks xmlns:a14="http://schemas.microsoft.com/office/drawing/2010/main" noRot="1" noChangeAspect="1" noEditPoints="1" noChangeArrowheads="1" noChangeShapeType="1"/>
              </p14:cNvContentPartPr>
              <p14:nvPr/>
            </p14:nvContentPartPr>
            <p14:xfrm>
              <a:off x="4756150" y="3529013"/>
              <a:ext cx="85725" cy="142875"/>
            </p14:xfrm>
          </p:contentPart>
        </mc:Choice>
        <mc:Fallback xmlns="">
          <p:pic>
            <p:nvPicPr>
              <p:cNvPr id="10246" name="Ink 10"/>
              <p:cNvPicPr>
                <a:picLocks noRot="1" noChangeAspect="1" noEditPoints="1" noChangeArrowheads="1" noChangeShapeType="1"/>
              </p:cNvPicPr>
              <p:nvPr/>
            </p:nvPicPr>
            <p:blipFill>
              <a:blip r:embed="rId15"/>
              <a:stretch>
                <a:fillRect/>
              </a:stretch>
            </p:blipFill>
            <p:spPr>
              <a:xfrm>
                <a:off x="4752188" y="3515337"/>
                <a:ext cx="104455" cy="16842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247" name="Ink 11"/>
              <p14:cNvContentPartPr>
                <a14:cpLocks xmlns:a14="http://schemas.microsoft.com/office/drawing/2010/main" noRot="1" noChangeAspect="1" noEditPoints="1" noChangeArrowheads="1" noChangeShapeType="1"/>
              </p14:cNvContentPartPr>
              <p14:nvPr/>
            </p14:nvContentPartPr>
            <p14:xfrm>
              <a:off x="5199063" y="3267075"/>
              <a:ext cx="1231900" cy="542925"/>
            </p14:xfrm>
          </p:contentPart>
        </mc:Choice>
        <mc:Fallback xmlns="">
          <p:pic>
            <p:nvPicPr>
              <p:cNvPr id="10247" name="Ink 11"/>
              <p:cNvPicPr>
                <a:picLocks noRot="1" noChangeAspect="1" noEditPoints="1" noChangeArrowheads="1" noChangeShapeType="1"/>
              </p:cNvPicPr>
              <p:nvPr/>
            </p:nvPicPr>
            <p:blipFill>
              <a:blip r:embed="rId17"/>
              <a:stretch>
                <a:fillRect/>
              </a:stretch>
            </p:blipFill>
            <p:spPr>
              <a:xfrm>
                <a:off x="5191503" y="3256634"/>
                <a:ext cx="1243780" cy="56776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248" name="Ink 12"/>
              <p14:cNvContentPartPr>
                <a14:cpLocks xmlns:a14="http://schemas.microsoft.com/office/drawing/2010/main" noRot="1" noChangeAspect="1" noEditPoints="1" noChangeArrowheads="1" noChangeShapeType="1"/>
              </p14:cNvContentPartPr>
              <p14:nvPr/>
            </p14:nvContentPartPr>
            <p14:xfrm>
              <a:off x="6753225" y="3225800"/>
              <a:ext cx="795338" cy="536575"/>
            </p14:xfrm>
          </p:contentPart>
        </mc:Choice>
        <mc:Fallback xmlns="">
          <p:pic>
            <p:nvPicPr>
              <p:cNvPr id="10248" name="Ink 12"/>
              <p:cNvPicPr>
                <a:picLocks noRot="1" noChangeAspect="1" noEditPoints="1" noChangeArrowheads="1" noChangeShapeType="1"/>
              </p:cNvPicPr>
              <p:nvPr/>
            </p:nvPicPr>
            <p:blipFill>
              <a:blip r:embed="rId19"/>
              <a:stretch>
                <a:fillRect/>
              </a:stretch>
            </p:blipFill>
            <p:spPr>
              <a:xfrm>
                <a:off x="6738463" y="3220030"/>
                <a:ext cx="818741" cy="55280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249" name="Ink 13"/>
              <p14:cNvContentPartPr>
                <a14:cpLocks xmlns:a14="http://schemas.microsoft.com/office/drawing/2010/main" noRot="1" noChangeAspect="1" noEditPoints="1" noChangeArrowheads="1" noChangeShapeType="1"/>
              </p14:cNvContentPartPr>
              <p14:nvPr/>
            </p14:nvContentPartPr>
            <p14:xfrm>
              <a:off x="1350963" y="4470400"/>
              <a:ext cx="595312" cy="782638"/>
            </p14:xfrm>
          </p:contentPart>
        </mc:Choice>
        <mc:Fallback xmlns="">
          <p:pic>
            <p:nvPicPr>
              <p:cNvPr id="10249" name="Ink 13"/>
              <p:cNvPicPr>
                <a:picLocks noRot="1" noChangeAspect="1" noEditPoints="1" noChangeArrowheads="1" noChangeShapeType="1"/>
              </p:cNvPicPr>
              <p:nvPr/>
            </p:nvPicPr>
            <p:blipFill>
              <a:blip r:embed="rId21"/>
              <a:stretch>
                <a:fillRect/>
              </a:stretch>
            </p:blipFill>
            <p:spPr>
              <a:xfrm>
                <a:off x="1335846" y="4461400"/>
                <a:ext cx="621586" cy="79631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250" name="Ink 14"/>
              <p14:cNvContentPartPr>
                <a14:cpLocks xmlns:a14="http://schemas.microsoft.com/office/drawing/2010/main" noRot="1" noChangeAspect="1" noEditPoints="1" noChangeArrowheads="1" noChangeShapeType="1"/>
              </p14:cNvContentPartPr>
              <p14:nvPr/>
            </p14:nvContentPartPr>
            <p14:xfrm>
              <a:off x="2332038" y="4572000"/>
              <a:ext cx="730250" cy="485775"/>
            </p14:xfrm>
          </p:contentPart>
        </mc:Choice>
        <mc:Fallback xmlns="">
          <p:pic>
            <p:nvPicPr>
              <p:cNvPr id="10250" name="Ink 14"/>
              <p:cNvPicPr>
                <a:picLocks noRot="1" noChangeAspect="1" noEditPoints="1" noChangeArrowheads="1" noChangeShapeType="1"/>
              </p:cNvPicPr>
              <p:nvPr/>
            </p:nvPicPr>
            <p:blipFill>
              <a:blip r:embed="rId23"/>
              <a:stretch>
                <a:fillRect/>
              </a:stretch>
            </p:blipFill>
            <p:spPr>
              <a:xfrm>
                <a:off x="2317282" y="4558326"/>
                <a:ext cx="757963" cy="51384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251" name="Ink 15"/>
              <p14:cNvContentPartPr>
                <a14:cpLocks xmlns:a14="http://schemas.microsoft.com/office/drawing/2010/main" noRot="1" noChangeAspect="1" noEditPoints="1" noChangeArrowheads="1" noChangeShapeType="1"/>
              </p14:cNvContentPartPr>
              <p14:nvPr/>
            </p14:nvContentPartPr>
            <p14:xfrm>
              <a:off x="3373438" y="4552950"/>
              <a:ext cx="357187" cy="415925"/>
            </p14:xfrm>
          </p:contentPart>
        </mc:Choice>
        <mc:Fallback xmlns="">
          <p:pic>
            <p:nvPicPr>
              <p:cNvPr id="10251" name="Ink 15"/>
              <p:cNvPicPr>
                <a:picLocks noRot="1" noChangeAspect="1" noEditPoints="1" noChangeArrowheads="1" noChangeShapeType="1"/>
              </p:cNvPicPr>
              <p:nvPr/>
            </p:nvPicPr>
            <p:blipFill>
              <a:blip r:embed="rId25"/>
              <a:stretch>
                <a:fillRect/>
              </a:stretch>
            </p:blipFill>
            <p:spPr>
              <a:xfrm>
                <a:off x="3366597" y="4545028"/>
                <a:ext cx="369069" cy="43933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252" name="Ink 16"/>
              <p14:cNvContentPartPr>
                <a14:cpLocks xmlns:a14="http://schemas.microsoft.com/office/drawing/2010/main" noRot="1" noChangeAspect="1" noEditPoints="1" noChangeArrowheads="1" noChangeShapeType="1"/>
              </p14:cNvContentPartPr>
              <p14:nvPr/>
            </p14:nvContentPartPr>
            <p14:xfrm>
              <a:off x="3967163" y="4573588"/>
              <a:ext cx="681037" cy="417512"/>
            </p14:xfrm>
          </p:contentPart>
        </mc:Choice>
        <mc:Fallback xmlns="">
          <p:pic>
            <p:nvPicPr>
              <p:cNvPr id="10252" name="Ink 16"/>
              <p:cNvPicPr>
                <a:picLocks noRot="1" noChangeAspect="1" noEditPoints="1" noChangeArrowheads="1" noChangeShapeType="1"/>
              </p:cNvPicPr>
              <p:nvPr/>
            </p:nvPicPr>
            <p:blipFill>
              <a:blip r:embed="rId27"/>
              <a:stretch>
                <a:fillRect/>
              </a:stretch>
            </p:blipFill>
            <p:spPr>
              <a:xfrm>
                <a:off x="3955284" y="4558471"/>
                <a:ext cx="707674" cy="44666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253" name="Ink 17"/>
              <p14:cNvContentPartPr>
                <a14:cpLocks xmlns:a14="http://schemas.microsoft.com/office/drawing/2010/main" noRot="1" noChangeAspect="1" noEditPoints="1" noChangeArrowheads="1" noChangeShapeType="1"/>
              </p14:cNvContentPartPr>
              <p14:nvPr/>
            </p14:nvContentPartPr>
            <p14:xfrm>
              <a:off x="4881563" y="4692650"/>
              <a:ext cx="26987" cy="158750"/>
            </p14:xfrm>
          </p:contentPart>
        </mc:Choice>
        <mc:Fallback xmlns="">
          <p:pic>
            <p:nvPicPr>
              <p:cNvPr id="10253" name="Ink 17"/>
              <p:cNvPicPr>
                <a:picLocks noRot="1" noChangeAspect="1" noEditPoints="1" noChangeArrowheads="1" noChangeShapeType="1"/>
              </p:cNvPicPr>
              <p:nvPr/>
            </p:nvPicPr>
            <p:blipFill>
              <a:blip r:embed="rId29"/>
              <a:stretch>
                <a:fillRect/>
              </a:stretch>
            </p:blipFill>
            <p:spPr>
              <a:xfrm>
                <a:off x="4868969" y="4683651"/>
                <a:ext cx="52175" cy="182868"/>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254" name="Ink 18"/>
              <p14:cNvContentPartPr>
                <a14:cpLocks xmlns:a14="http://schemas.microsoft.com/office/drawing/2010/main" noRot="1" noChangeAspect="1" noEditPoints="1" noChangeArrowheads="1" noChangeShapeType="1"/>
              </p14:cNvContentPartPr>
              <p14:nvPr/>
            </p14:nvContentPartPr>
            <p14:xfrm>
              <a:off x="5256213" y="4418013"/>
              <a:ext cx="1133475" cy="520700"/>
            </p14:xfrm>
          </p:contentPart>
        </mc:Choice>
        <mc:Fallback xmlns="">
          <p:pic>
            <p:nvPicPr>
              <p:cNvPr id="10254" name="Ink 18"/>
              <p:cNvPicPr>
                <a:picLocks noRot="1" noChangeAspect="1" noEditPoints="1" noChangeArrowheads="1" noChangeShapeType="1"/>
              </p:cNvPicPr>
              <p:nvPr/>
            </p:nvPicPr>
            <p:blipFill>
              <a:blip r:embed="rId31"/>
              <a:stretch>
                <a:fillRect/>
              </a:stretch>
            </p:blipFill>
            <p:spPr>
              <a:xfrm>
                <a:off x="5243615" y="4405770"/>
                <a:ext cx="1151472" cy="54662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255" name="Ink 19"/>
              <p14:cNvContentPartPr>
                <a14:cpLocks xmlns:a14="http://schemas.microsoft.com/office/drawing/2010/main" noRot="1" noChangeAspect="1" noEditPoints="1" noChangeArrowheads="1" noChangeShapeType="1"/>
              </p14:cNvContentPartPr>
              <p14:nvPr/>
            </p14:nvContentPartPr>
            <p14:xfrm>
              <a:off x="6788150" y="4414838"/>
              <a:ext cx="258763" cy="417512"/>
            </p14:xfrm>
          </p:contentPart>
        </mc:Choice>
        <mc:Fallback xmlns="">
          <p:pic>
            <p:nvPicPr>
              <p:cNvPr id="10255" name="Ink 19"/>
              <p:cNvPicPr>
                <a:picLocks noRot="1" noChangeAspect="1" noEditPoints="1" noChangeArrowheads="1" noChangeShapeType="1"/>
              </p:cNvPicPr>
              <p:nvPr/>
            </p:nvPicPr>
            <p:blipFill>
              <a:blip r:embed="rId33"/>
              <a:stretch>
                <a:fillRect/>
              </a:stretch>
            </p:blipFill>
            <p:spPr>
              <a:xfrm>
                <a:off x="6781312" y="4399361"/>
                <a:ext cx="276038" cy="44486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256" name="Ink 20"/>
              <p14:cNvContentPartPr>
                <a14:cpLocks xmlns:a14="http://schemas.microsoft.com/office/drawing/2010/main" noRot="1" noChangeAspect="1" noEditPoints="1" noChangeArrowheads="1" noChangeShapeType="1"/>
              </p14:cNvContentPartPr>
              <p14:nvPr/>
            </p14:nvContentPartPr>
            <p14:xfrm>
              <a:off x="1387475" y="5462588"/>
              <a:ext cx="673100" cy="554037"/>
            </p14:xfrm>
          </p:contentPart>
        </mc:Choice>
        <mc:Fallback xmlns="">
          <p:pic>
            <p:nvPicPr>
              <p:cNvPr id="10256" name="Ink 20"/>
              <p:cNvPicPr>
                <a:picLocks noRot="1" noChangeAspect="1" noEditPoints="1" noChangeArrowheads="1" noChangeShapeType="1"/>
              </p:cNvPicPr>
              <p:nvPr/>
            </p:nvPicPr>
            <p:blipFill>
              <a:blip r:embed="rId35"/>
              <a:stretch>
                <a:fillRect/>
              </a:stretch>
            </p:blipFill>
            <p:spPr>
              <a:xfrm>
                <a:off x="1372717" y="5455748"/>
                <a:ext cx="702616" cy="57527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257" name="Ink 21"/>
              <p14:cNvContentPartPr>
                <a14:cpLocks xmlns:a14="http://schemas.microsoft.com/office/drawing/2010/main" noRot="1" noChangeAspect="1" noEditPoints="1" noChangeArrowheads="1" noChangeShapeType="1"/>
              </p14:cNvContentPartPr>
              <p14:nvPr/>
            </p14:nvContentPartPr>
            <p14:xfrm>
              <a:off x="2563813" y="5430838"/>
              <a:ext cx="1073150" cy="531812"/>
            </p14:xfrm>
          </p:contentPart>
        </mc:Choice>
        <mc:Fallback xmlns="">
          <p:pic>
            <p:nvPicPr>
              <p:cNvPr id="10257" name="Ink 21"/>
              <p:cNvPicPr>
                <a:picLocks noRot="1" noChangeAspect="1" noEditPoints="1" noChangeArrowheads="1" noChangeShapeType="1"/>
              </p:cNvPicPr>
              <p:nvPr/>
            </p:nvPicPr>
            <p:blipFill>
              <a:blip r:embed="rId37"/>
              <a:stretch>
                <a:fillRect/>
              </a:stretch>
            </p:blipFill>
            <p:spPr>
              <a:xfrm>
                <a:off x="2550133" y="5421483"/>
                <a:ext cx="1101230" cy="54980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258" name="Ink 22"/>
              <p14:cNvContentPartPr>
                <a14:cpLocks xmlns:a14="http://schemas.microsoft.com/office/drawing/2010/main" noRot="1" noChangeAspect="1" noEditPoints="1" noChangeArrowheads="1" noChangeShapeType="1"/>
              </p14:cNvContentPartPr>
              <p14:nvPr/>
            </p14:nvContentPartPr>
            <p14:xfrm>
              <a:off x="3994150" y="5422900"/>
              <a:ext cx="204788" cy="544513"/>
            </p14:xfrm>
          </p:contentPart>
        </mc:Choice>
        <mc:Fallback xmlns="">
          <p:pic>
            <p:nvPicPr>
              <p:cNvPr id="10258" name="Ink 22"/>
              <p:cNvPicPr>
                <a:picLocks noRot="1" noChangeAspect="1" noEditPoints="1" noChangeArrowheads="1" noChangeShapeType="1"/>
              </p:cNvPicPr>
              <p:nvPr/>
            </p:nvPicPr>
            <p:blipFill>
              <a:blip r:embed="rId39"/>
              <a:stretch>
                <a:fillRect/>
              </a:stretch>
            </p:blipFill>
            <p:spPr>
              <a:xfrm>
                <a:off x="3987672" y="5408864"/>
                <a:ext cx="216305" cy="572584"/>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259" name="Ink 23"/>
              <p14:cNvContentPartPr>
                <a14:cpLocks xmlns:a14="http://schemas.microsoft.com/office/drawing/2010/main" noRot="1" noChangeAspect="1" noEditPoints="1" noChangeArrowheads="1" noChangeShapeType="1"/>
              </p14:cNvContentPartPr>
              <p14:nvPr/>
            </p14:nvContentPartPr>
            <p14:xfrm>
              <a:off x="4403725" y="5510213"/>
              <a:ext cx="269875" cy="230187"/>
            </p14:xfrm>
          </p:contentPart>
        </mc:Choice>
        <mc:Fallback xmlns="">
          <p:pic>
            <p:nvPicPr>
              <p:cNvPr id="10259" name="Ink 23"/>
              <p:cNvPicPr>
                <a:picLocks noRot="1" noChangeAspect="1" noEditPoints="1" noChangeArrowheads="1" noChangeShapeType="1"/>
              </p:cNvPicPr>
              <p:nvPr/>
            </p:nvPicPr>
            <p:blipFill>
              <a:blip r:embed="rId41"/>
              <a:stretch>
                <a:fillRect/>
              </a:stretch>
            </p:blipFill>
            <p:spPr>
              <a:xfrm>
                <a:off x="4392195" y="5499766"/>
                <a:ext cx="288972" cy="25216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260" name="Ink 24"/>
              <p14:cNvContentPartPr>
                <a14:cpLocks xmlns:a14="http://schemas.microsoft.com/office/drawing/2010/main" noRot="1" noChangeAspect="1" noEditPoints="1" noChangeArrowheads="1" noChangeShapeType="1"/>
              </p14:cNvContentPartPr>
              <p14:nvPr/>
            </p14:nvContentPartPr>
            <p14:xfrm>
              <a:off x="4852988" y="5292725"/>
              <a:ext cx="2554287" cy="804863"/>
            </p14:xfrm>
          </p:contentPart>
        </mc:Choice>
        <mc:Fallback xmlns="">
          <p:pic>
            <p:nvPicPr>
              <p:cNvPr id="10260" name="Ink 24"/>
              <p:cNvPicPr>
                <a:picLocks noRot="1" noChangeAspect="1" noEditPoints="1" noChangeArrowheads="1" noChangeShapeType="1"/>
              </p:cNvPicPr>
              <p:nvPr/>
            </p:nvPicPr>
            <p:blipFill>
              <a:blip r:embed="rId43"/>
              <a:stretch>
                <a:fillRect/>
              </a:stretch>
            </p:blipFill>
            <p:spPr>
              <a:xfrm>
                <a:off x="4845788" y="5279767"/>
                <a:ext cx="2574808" cy="821061"/>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261" name="Ink 25"/>
              <p14:cNvContentPartPr>
                <a14:cpLocks xmlns:a14="http://schemas.microsoft.com/office/drawing/2010/main" noRot="1" noChangeAspect="1" noEditPoints="1" noChangeArrowheads="1" noChangeShapeType="1"/>
              </p14:cNvContentPartPr>
              <p14:nvPr/>
            </p14:nvContentPartPr>
            <p14:xfrm>
              <a:off x="7554913" y="5329238"/>
              <a:ext cx="163512" cy="603250"/>
            </p14:xfrm>
          </p:contentPart>
        </mc:Choice>
        <mc:Fallback xmlns="">
          <p:pic>
            <p:nvPicPr>
              <p:cNvPr id="10261" name="Ink 25"/>
              <p:cNvPicPr>
                <a:picLocks noRot="1" noChangeAspect="1" noEditPoints="1" noChangeArrowheads="1" noChangeShapeType="1"/>
              </p:cNvPicPr>
              <p:nvPr/>
            </p:nvPicPr>
            <p:blipFill>
              <a:blip r:embed="rId45"/>
              <a:stretch>
                <a:fillRect/>
              </a:stretch>
            </p:blipFill>
            <p:spPr>
              <a:xfrm>
                <a:off x="7543748" y="5318800"/>
                <a:ext cx="189443" cy="618367"/>
              </a:xfrm>
              <a:prstGeom prst="rect">
                <a:avLst/>
              </a:prstGeom>
            </p:spPr>
          </p:pic>
        </mc:Fallback>
      </mc:AlternateContent>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7"/>
          <p:cNvSpPr txBox="1">
            <a:spLocks noChangeArrowheads="1"/>
          </p:cNvSpPr>
          <p:nvPr>
            <p:custDataLst>
              <p:tags r:id="rId1"/>
            </p:custDataLst>
          </p:nvPr>
        </p:nvSpPr>
        <p:spPr bwMode="auto">
          <a:xfrm>
            <a:off x="465138" y="1189038"/>
            <a:ext cx="56308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a:solidFill>
                  <a:srgbClr val="1E16E4"/>
                </a:solidFill>
                <a:latin typeface="Comic Sans MS" pitchFamily="66" charset="0"/>
              </a:rPr>
              <a:t>What are the BEST and the WORST compression results you can get for an 8x8 image input (64 bits)?</a:t>
            </a:r>
          </a:p>
        </p:txBody>
      </p:sp>
      <p:sp>
        <p:nvSpPr>
          <p:cNvPr id="76803" name="Text Box 8"/>
          <p:cNvSpPr txBox="1">
            <a:spLocks noChangeArrowheads="1"/>
          </p:cNvSpPr>
          <p:nvPr>
            <p:custDataLst>
              <p:tags r:id="rId2"/>
            </p:custDataLst>
          </p:nvPr>
        </p:nvSpPr>
        <p:spPr bwMode="auto">
          <a:xfrm>
            <a:off x="1098550" y="609600"/>
            <a:ext cx="172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omic Sans MS" pitchFamily="66" charset="0"/>
              </a:rPr>
              <a:t>shortest compressed representation</a:t>
            </a:r>
          </a:p>
        </p:txBody>
      </p:sp>
      <p:sp>
        <p:nvSpPr>
          <p:cNvPr id="76804" name="Text Box 9"/>
          <p:cNvSpPr txBox="1">
            <a:spLocks noChangeArrowheads="1"/>
          </p:cNvSpPr>
          <p:nvPr>
            <p:custDataLst>
              <p:tags r:id="rId3"/>
            </p:custDataLst>
          </p:nvPr>
        </p:nvSpPr>
        <p:spPr bwMode="auto">
          <a:xfrm>
            <a:off x="3429000" y="661988"/>
            <a:ext cx="180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omic Sans MS" pitchFamily="66" charset="0"/>
              </a:rPr>
              <a:t>longest compressed representation</a:t>
            </a:r>
          </a:p>
        </p:txBody>
      </p:sp>
      <p:sp>
        <p:nvSpPr>
          <p:cNvPr id="76805" name="Text Box 10"/>
          <p:cNvSpPr txBox="1">
            <a:spLocks noChangeArrowheads="1"/>
          </p:cNvSpPr>
          <p:nvPr>
            <p:custDataLst>
              <p:tags r:id="rId4"/>
            </p:custDataLst>
          </p:nvPr>
        </p:nvSpPr>
        <p:spPr bwMode="auto">
          <a:xfrm>
            <a:off x="3352800" y="5880100"/>
            <a:ext cx="5670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chemeClr val="bg2"/>
                </a:solidFill>
                <a:latin typeface="Comic Sans MS" pitchFamily="66" charset="0"/>
              </a:rPr>
              <a:t>How can you change this compression algorithm so that all compressed images are smaller than their originals ? That is, how can we make compression always </a:t>
            </a:r>
            <a:r>
              <a:rPr lang="en-US" sz="1600" u="sng">
                <a:solidFill>
                  <a:schemeClr val="bg2"/>
                </a:solidFill>
                <a:latin typeface="Comic Sans MS" pitchFamily="66" charset="0"/>
              </a:rPr>
              <a:t>work</a:t>
            </a:r>
            <a:r>
              <a:rPr lang="en-US" sz="1600">
                <a:solidFill>
                  <a:schemeClr val="bg2"/>
                </a:solidFill>
                <a:latin typeface="Comic Sans MS" pitchFamily="66" charset="0"/>
              </a:rPr>
              <a:t> ? </a:t>
            </a:r>
          </a:p>
        </p:txBody>
      </p:sp>
      <p:sp>
        <p:nvSpPr>
          <p:cNvPr id="76806" name="Line 11"/>
          <p:cNvSpPr>
            <a:spLocks noChangeShapeType="1"/>
          </p:cNvSpPr>
          <p:nvPr/>
        </p:nvSpPr>
        <p:spPr bwMode="auto">
          <a:xfrm>
            <a:off x="2065338" y="1036638"/>
            <a:ext cx="87312" cy="15240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7" name="Line 12"/>
          <p:cNvSpPr>
            <a:spLocks noChangeShapeType="1"/>
          </p:cNvSpPr>
          <p:nvPr/>
        </p:nvSpPr>
        <p:spPr bwMode="auto">
          <a:xfrm flipH="1">
            <a:off x="3509963" y="989013"/>
            <a:ext cx="225425" cy="231775"/>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76808" name="Rectangle 13"/>
          <p:cNvSpPr>
            <a:spLocks noChangeArrowheads="1"/>
          </p:cNvSpPr>
          <p:nvPr/>
        </p:nvSpPr>
        <p:spPr bwMode="auto">
          <a:xfrm>
            <a:off x="5964238" y="5464175"/>
            <a:ext cx="882650"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600">
                <a:latin typeface="Comic Sans MS" pitchFamily="66" charset="0"/>
              </a:rPr>
              <a:t>EXTRA</a:t>
            </a:r>
            <a:endParaRPr lang="en-US" sz="1000">
              <a:latin typeface="Comic Sans MS" pitchFamily="66" charset="0"/>
            </a:endParaRPr>
          </a:p>
        </p:txBody>
      </p:sp>
      <mc:AlternateContent xmlns:mc="http://schemas.openxmlformats.org/markup-compatibility/2006" xmlns:p14="http://schemas.microsoft.com/office/powerpoint/2010/main">
        <mc:Choice Requires="p14">
          <p:contentPart p14:bwMode="auto" r:id="rId6">
            <p14:nvContentPartPr>
              <p14:cNvPr id="11266" name="Ink 9"/>
              <p14:cNvContentPartPr>
                <a14:cpLocks xmlns:a14="http://schemas.microsoft.com/office/drawing/2010/main" noRot="1" noChangeAspect="1" noEditPoints="1" noChangeArrowheads="1" noChangeShapeType="1"/>
              </p14:cNvContentPartPr>
              <p14:nvPr/>
            </p14:nvContentPartPr>
            <p14:xfrm>
              <a:off x="1052513" y="1055688"/>
              <a:ext cx="1554162" cy="2116137"/>
            </p14:xfrm>
          </p:contentPart>
        </mc:Choice>
        <mc:Fallback xmlns="">
          <p:pic>
            <p:nvPicPr>
              <p:cNvPr id="11266" name="Ink 9"/>
              <p:cNvPicPr>
                <a:picLocks noRot="1" noChangeAspect="1" noEditPoints="1" noChangeArrowheads="1" noChangeShapeType="1"/>
              </p:cNvPicPr>
              <p:nvPr/>
            </p:nvPicPr>
            <p:blipFill>
              <a:blip r:embed="rId7"/>
              <a:stretch>
                <a:fillRect/>
              </a:stretch>
            </p:blipFill>
            <p:spPr>
              <a:xfrm>
                <a:off x="1037033" y="1047768"/>
                <a:ext cx="1582963" cy="213917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267" name="Ink 10"/>
              <p14:cNvContentPartPr>
                <a14:cpLocks xmlns:a14="http://schemas.microsoft.com/office/drawing/2010/main" noRot="1" noChangeAspect="1" noEditPoints="1" noChangeArrowheads="1" noChangeShapeType="1"/>
              </p14:cNvContentPartPr>
              <p14:nvPr/>
            </p14:nvContentPartPr>
            <p14:xfrm>
              <a:off x="1527175" y="2833688"/>
              <a:ext cx="492125" cy="377825"/>
            </p14:xfrm>
          </p:contentPart>
        </mc:Choice>
        <mc:Fallback xmlns="">
          <p:pic>
            <p:nvPicPr>
              <p:cNvPr id="11267" name="Ink 10"/>
              <p:cNvPicPr>
                <a:picLocks noRot="1" noChangeAspect="1" noEditPoints="1" noChangeArrowheads="1" noChangeShapeType="1"/>
              </p:cNvPicPr>
              <p:nvPr/>
            </p:nvPicPr>
            <p:blipFill>
              <a:blip r:embed="rId9"/>
              <a:stretch>
                <a:fillRect/>
              </a:stretch>
            </p:blipFill>
            <p:spPr>
              <a:xfrm>
                <a:off x="1520335" y="2826851"/>
                <a:ext cx="513725" cy="3994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268" name="Ink 11"/>
              <p14:cNvContentPartPr>
                <a14:cpLocks xmlns:a14="http://schemas.microsoft.com/office/drawing/2010/main" noRot="1" noChangeAspect="1" noEditPoints="1" noChangeArrowheads="1" noChangeShapeType="1"/>
              </p14:cNvContentPartPr>
              <p14:nvPr/>
            </p14:nvContentPartPr>
            <p14:xfrm>
              <a:off x="2425700" y="1795463"/>
              <a:ext cx="430213" cy="503237"/>
            </p14:xfrm>
          </p:contentPart>
        </mc:Choice>
        <mc:Fallback xmlns="">
          <p:pic>
            <p:nvPicPr>
              <p:cNvPr id="11268" name="Ink 11"/>
              <p:cNvPicPr>
                <a:picLocks noRot="1" noChangeAspect="1" noEditPoints="1" noChangeArrowheads="1" noChangeShapeType="1"/>
              </p:cNvPicPr>
              <p:nvPr/>
            </p:nvPicPr>
            <p:blipFill>
              <a:blip r:embed="rId11"/>
              <a:stretch>
                <a:fillRect/>
              </a:stretch>
            </p:blipFill>
            <p:spPr>
              <a:xfrm>
                <a:off x="2412020" y="1782504"/>
                <a:ext cx="449654" cy="52951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269" name="Ink 12"/>
              <p14:cNvContentPartPr>
                <a14:cpLocks xmlns:a14="http://schemas.microsoft.com/office/drawing/2010/main" noRot="1" noChangeAspect="1" noEditPoints="1" noChangeArrowheads="1" noChangeShapeType="1"/>
              </p14:cNvContentPartPr>
              <p14:nvPr/>
            </p14:nvContentPartPr>
            <p14:xfrm>
              <a:off x="3271838" y="792163"/>
              <a:ext cx="3201987" cy="2017712"/>
            </p14:xfrm>
          </p:contentPart>
        </mc:Choice>
        <mc:Fallback xmlns="">
          <p:pic>
            <p:nvPicPr>
              <p:cNvPr id="11269" name="Ink 12"/>
              <p:cNvPicPr>
                <a:picLocks noRot="1" noChangeAspect="1" noEditPoints="1" noChangeArrowheads="1" noChangeShapeType="1"/>
              </p:cNvPicPr>
              <p:nvPr/>
            </p:nvPicPr>
            <p:blipFill>
              <a:blip r:embed="rId13"/>
              <a:stretch>
                <a:fillRect/>
              </a:stretch>
            </p:blipFill>
            <p:spPr>
              <a:xfrm>
                <a:off x="3258517" y="779924"/>
                <a:ext cx="3224668" cy="204399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270" name="Ink 13"/>
              <p14:cNvContentPartPr>
                <a14:cpLocks xmlns:a14="http://schemas.microsoft.com/office/drawing/2010/main" noRot="1" noChangeAspect="1" noEditPoints="1" noChangeArrowheads="1" noChangeShapeType="1"/>
              </p14:cNvContentPartPr>
              <p14:nvPr/>
            </p14:nvContentPartPr>
            <p14:xfrm>
              <a:off x="5472113" y="984250"/>
              <a:ext cx="1722437" cy="992188"/>
            </p14:xfrm>
          </p:contentPart>
        </mc:Choice>
        <mc:Fallback xmlns="">
          <p:pic>
            <p:nvPicPr>
              <p:cNvPr id="11270" name="Ink 13"/>
              <p:cNvPicPr>
                <a:picLocks noRot="1" noChangeAspect="1" noEditPoints="1" noChangeArrowheads="1" noChangeShapeType="1"/>
              </p:cNvPicPr>
              <p:nvPr/>
            </p:nvPicPr>
            <p:blipFill>
              <a:blip r:embed="rId15"/>
              <a:stretch>
                <a:fillRect/>
              </a:stretch>
            </p:blipFill>
            <p:spPr>
              <a:xfrm>
                <a:off x="5458074" y="970930"/>
                <a:ext cx="1744035" cy="101954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271" name="Ink 14"/>
              <p14:cNvContentPartPr>
                <a14:cpLocks xmlns:a14="http://schemas.microsoft.com/office/drawing/2010/main" noRot="1" noChangeAspect="1" noEditPoints="1" noChangeArrowheads="1" noChangeShapeType="1"/>
              </p14:cNvContentPartPr>
              <p14:nvPr/>
            </p14:nvContentPartPr>
            <p14:xfrm>
              <a:off x="4167188" y="3417888"/>
              <a:ext cx="2251075" cy="306387"/>
            </p14:xfrm>
          </p:contentPart>
        </mc:Choice>
        <mc:Fallback xmlns="">
          <p:pic>
            <p:nvPicPr>
              <p:cNvPr id="11271" name="Ink 14"/>
              <p:cNvPicPr>
                <a:picLocks noRot="1" noChangeAspect="1" noEditPoints="1" noChangeArrowheads="1" noChangeShapeType="1"/>
              </p:cNvPicPr>
              <p:nvPr/>
            </p:nvPicPr>
            <p:blipFill>
              <a:blip r:embed="rId17"/>
              <a:stretch>
                <a:fillRect/>
              </a:stretch>
            </p:blipFill>
            <p:spPr>
              <a:xfrm>
                <a:off x="4155668" y="3404207"/>
                <a:ext cx="2274475" cy="33302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272" name="Ink 15"/>
              <p14:cNvContentPartPr>
                <a14:cpLocks xmlns:a14="http://schemas.microsoft.com/office/drawing/2010/main" noRot="1" noChangeAspect="1" noEditPoints="1" noChangeArrowheads="1" noChangeShapeType="1"/>
              </p14:cNvContentPartPr>
              <p14:nvPr/>
            </p14:nvContentPartPr>
            <p14:xfrm>
              <a:off x="6588125" y="3429000"/>
              <a:ext cx="211138" cy="260350"/>
            </p14:xfrm>
          </p:contentPart>
        </mc:Choice>
        <mc:Fallback xmlns="">
          <p:pic>
            <p:nvPicPr>
              <p:cNvPr id="11272" name="Ink 15"/>
              <p:cNvPicPr>
                <a:picLocks noRot="1" noChangeAspect="1" noEditPoints="1" noChangeArrowheads="1" noChangeShapeType="1"/>
              </p:cNvPicPr>
              <p:nvPr/>
            </p:nvPicPr>
            <p:blipFill>
              <a:blip r:embed="rId19"/>
              <a:stretch>
                <a:fillRect/>
              </a:stretch>
            </p:blipFill>
            <p:spPr>
              <a:xfrm>
                <a:off x="6575875" y="3414236"/>
                <a:ext cx="237800" cy="28879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273" name="Ink 16"/>
              <p14:cNvContentPartPr>
                <a14:cpLocks xmlns:a14="http://schemas.microsoft.com/office/drawing/2010/main" noRot="1" noChangeAspect="1" noEditPoints="1" noChangeArrowheads="1" noChangeShapeType="1"/>
              </p14:cNvContentPartPr>
              <p14:nvPr/>
            </p14:nvContentPartPr>
            <p14:xfrm>
              <a:off x="6975475" y="3425825"/>
              <a:ext cx="66675" cy="257175"/>
            </p14:xfrm>
          </p:contentPart>
        </mc:Choice>
        <mc:Fallback xmlns="">
          <p:pic>
            <p:nvPicPr>
              <p:cNvPr id="11273" name="Ink 16"/>
              <p:cNvPicPr>
                <a:picLocks noRot="1" noChangeAspect="1" noEditPoints="1" noChangeArrowheads="1" noChangeShapeType="1"/>
              </p:cNvPicPr>
              <p:nvPr/>
            </p:nvPicPr>
            <p:blipFill>
              <a:blip r:embed="rId21"/>
              <a:stretch>
                <a:fillRect/>
              </a:stretch>
            </p:blipFill>
            <p:spPr>
              <a:xfrm>
                <a:off x="6967906" y="3413218"/>
                <a:ext cx="88660" cy="28418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274" name="Ink 17"/>
              <p14:cNvContentPartPr>
                <a14:cpLocks xmlns:a14="http://schemas.microsoft.com/office/drawing/2010/main" noRot="1" noChangeAspect="1" noEditPoints="1" noChangeArrowheads="1" noChangeShapeType="1"/>
              </p14:cNvContentPartPr>
              <p14:nvPr/>
            </p14:nvContentPartPr>
            <p14:xfrm>
              <a:off x="2138363" y="4302125"/>
              <a:ext cx="563562" cy="509588"/>
            </p14:xfrm>
          </p:contentPart>
        </mc:Choice>
        <mc:Fallback xmlns="">
          <p:pic>
            <p:nvPicPr>
              <p:cNvPr id="11274" name="Ink 17"/>
              <p:cNvPicPr>
                <a:picLocks noRot="1" noChangeAspect="1" noEditPoints="1" noChangeArrowheads="1" noChangeShapeType="1"/>
              </p:cNvPicPr>
              <p:nvPr/>
            </p:nvPicPr>
            <p:blipFill>
              <a:blip r:embed="rId23"/>
              <a:stretch>
                <a:fillRect/>
              </a:stretch>
            </p:blipFill>
            <p:spPr>
              <a:xfrm>
                <a:off x="2123599" y="4287730"/>
                <a:ext cx="594171" cy="53765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275" name="Ink 18"/>
              <p14:cNvContentPartPr>
                <a14:cpLocks xmlns:a14="http://schemas.microsoft.com/office/drawing/2010/main" noRot="1" noChangeAspect="1" noEditPoints="1" noChangeArrowheads="1" noChangeShapeType="1"/>
              </p14:cNvContentPartPr>
              <p14:nvPr/>
            </p14:nvContentPartPr>
            <p14:xfrm>
              <a:off x="3073400" y="4535488"/>
              <a:ext cx="93663" cy="133350"/>
            </p14:xfrm>
          </p:contentPart>
        </mc:Choice>
        <mc:Fallback xmlns="">
          <p:pic>
            <p:nvPicPr>
              <p:cNvPr id="11275" name="Ink 18"/>
              <p:cNvPicPr>
                <a:picLocks noRot="1" noChangeAspect="1" noEditPoints="1" noChangeArrowheads="1" noChangeShapeType="1"/>
              </p:cNvPicPr>
              <p:nvPr/>
            </p:nvPicPr>
            <p:blipFill>
              <a:blip r:embed="rId25"/>
              <a:stretch>
                <a:fillRect/>
              </a:stretch>
            </p:blipFill>
            <p:spPr>
              <a:xfrm>
                <a:off x="3061512" y="4523955"/>
                <a:ext cx="116358" cy="15569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276" name="Ink 19"/>
              <p14:cNvContentPartPr>
                <a14:cpLocks xmlns:a14="http://schemas.microsoft.com/office/drawing/2010/main" noRot="1" noChangeAspect="1" noEditPoints="1" noChangeArrowheads="1" noChangeShapeType="1"/>
              </p14:cNvContentPartPr>
              <p14:nvPr/>
            </p14:nvContentPartPr>
            <p14:xfrm>
              <a:off x="3349625" y="4332288"/>
              <a:ext cx="484188" cy="417512"/>
            </p14:xfrm>
          </p:contentPart>
        </mc:Choice>
        <mc:Fallback xmlns="">
          <p:pic>
            <p:nvPicPr>
              <p:cNvPr id="11276" name="Ink 19"/>
              <p:cNvPicPr>
                <a:picLocks noRot="1" noChangeAspect="1" noEditPoints="1" noChangeArrowheads="1" noChangeShapeType="1"/>
              </p:cNvPicPr>
              <p:nvPr/>
            </p:nvPicPr>
            <p:blipFill>
              <a:blip r:embed="rId27"/>
              <a:stretch>
                <a:fillRect/>
              </a:stretch>
            </p:blipFill>
            <p:spPr>
              <a:xfrm>
                <a:off x="3341345" y="4316811"/>
                <a:ext cx="497868" cy="44594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277" name="Ink 20"/>
              <p14:cNvContentPartPr>
                <a14:cpLocks xmlns:a14="http://schemas.microsoft.com/office/drawing/2010/main" noRot="1" noChangeAspect="1" noEditPoints="1" noChangeArrowheads="1" noChangeShapeType="1"/>
              </p14:cNvContentPartPr>
              <p14:nvPr/>
            </p14:nvContentPartPr>
            <p14:xfrm>
              <a:off x="2033588" y="4795838"/>
              <a:ext cx="984250" cy="463550"/>
            </p14:xfrm>
          </p:contentPart>
        </mc:Choice>
        <mc:Fallback xmlns="">
          <p:pic>
            <p:nvPicPr>
              <p:cNvPr id="11277" name="Ink 20"/>
              <p:cNvPicPr>
                <a:picLocks noRot="1" noChangeAspect="1" noEditPoints="1" noChangeArrowheads="1" noChangeShapeType="1"/>
              </p:cNvPicPr>
              <p:nvPr/>
            </p:nvPicPr>
            <p:blipFill>
              <a:blip r:embed="rId29"/>
              <a:stretch>
                <a:fillRect/>
              </a:stretch>
            </p:blipFill>
            <p:spPr>
              <a:xfrm>
                <a:off x="2019908" y="4790799"/>
                <a:ext cx="1012330" cy="481905"/>
              </a:xfrm>
              <a:prstGeom prst="rect">
                <a:avLst/>
              </a:prstGeom>
            </p:spPr>
          </p:pic>
        </mc:Fallback>
      </mc:AlternateContent>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423863" y="1271588"/>
            <a:ext cx="8086725" cy="176212"/>
            <a:chOff x="295" y="1311"/>
            <a:chExt cx="5177" cy="114"/>
          </a:xfrm>
        </p:grpSpPr>
        <p:sp>
          <p:nvSpPr>
            <p:cNvPr id="77854" name="Rectangle 3"/>
            <p:cNvSpPr>
              <a:spLocks noChangeArrowheads="1"/>
            </p:cNvSpPr>
            <p:nvPr>
              <p:custDataLst>
                <p:tags r:id="rId2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77855" name="Rectangle 4"/>
            <p:cNvSpPr>
              <a:spLocks noChangeArrowheads="1"/>
            </p:cNvSpPr>
            <p:nvPr>
              <p:custDataLst>
                <p:tags r:id="rId2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77827"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77828" name="Text Box 104"/>
          <p:cNvSpPr txBox="1">
            <a:spLocks noChangeArrowheads="1"/>
          </p:cNvSpPr>
          <p:nvPr>
            <p:custDataLst>
              <p:tags r:id="rId3"/>
            </p:custDataLst>
          </p:nvPr>
        </p:nvSpPr>
        <p:spPr bwMode="auto">
          <a:xfrm>
            <a:off x="3651250" y="1981200"/>
            <a:ext cx="5014913" cy="2679700"/>
          </a:xfrm>
          <a:prstGeom prst="rect">
            <a:avLst/>
          </a:prstGeom>
          <a:solidFill>
            <a:schemeClr val="bg1"/>
          </a:solidFill>
          <a:ln w="28575">
            <a:solidFill>
              <a:srgbClr val="067B0E"/>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67B0E"/>
                </a:solidFill>
                <a:latin typeface="Georgia" pitchFamily="18" charset="0"/>
              </a:rPr>
              <a:t>… is a proof that AND, OR, and NOT suffice to construct any function!</a:t>
            </a:r>
          </a:p>
        </p:txBody>
      </p:sp>
      <p:sp>
        <p:nvSpPr>
          <p:cNvPr id="77829" name="Text Box 6"/>
          <p:cNvSpPr txBox="1">
            <a:spLocks noChangeArrowheads="1"/>
          </p:cNvSpPr>
          <p:nvPr>
            <p:custDataLst>
              <p:tags r:id="rId4"/>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77830" name="Text Box 7"/>
          <p:cNvSpPr txBox="1">
            <a:spLocks noChangeArrowheads="1"/>
          </p:cNvSpPr>
          <p:nvPr>
            <p:custDataLst>
              <p:tags r:id="rId5"/>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77831" name="Text Box 8"/>
          <p:cNvSpPr txBox="1">
            <a:spLocks noChangeArrowheads="1"/>
          </p:cNvSpPr>
          <p:nvPr>
            <p:custDataLst>
              <p:tags r:id="rId6"/>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32" name="Text Box 9"/>
          <p:cNvSpPr txBox="1">
            <a:spLocks noChangeArrowheads="1"/>
          </p:cNvSpPr>
          <p:nvPr>
            <p:custDataLst>
              <p:tags r:id="rId7"/>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33" name="Text Box 10"/>
          <p:cNvSpPr txBox="1">
            <a:spLocks noChangeArrowheads="1"/>
          </p:cNvSpPr>
          <p:nvPr>
            <p:custDataLst>
              <p:tags r:id="rId8"/>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34" name="Text Box 11"/>
          <p:cNvSpPr txBox="1">
            <a:spLocks noChangeArrowheads="1"/>
          </p:cNvSpPr>
          <p:nvPr>
            <p:custDataLst>
              <p:tags r:id="rId9"/>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35" name="Text Box 12"/>
          <p:cNvSpPr txBox="1">
            <a:spLocks noChangeArrowheads="1"/>
          </p:cNvSpPr>
          <p:nvPr>
            <p:custDataLst>
              <p:tags r:id="rId10"/>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36" name="Text Box 13"/>
          <p:cNvSpPr txBox="1">
            <a:spLocks noChangeArrowheads="1"/>
          </p:cNvSpPr>
          <p:nvPr>
            <p:custDataLst>
              <p:tags r:id="rId11"/>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37" name="Text Box 14"/>
          <p:cNvSpPr txBox="1">
            <a:spLocks noChangeArrowheads="1"/>
          </p:cNvSpPr>
          <p:nvPr>
            <p:custDataLst>
              <p:tags r:id="rId12"/>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38" name="Text Box 15"/>
          <p:cNvSpPr txBox="1">
            <a:spLocks noChangeArrowheads="1"/>
          </p:cNvSpPr>
          <p:nvPr>
            <p:custDataLst>
              <p:tags r:id="rId13"/>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39" name="Text Box 16"/>
          <p:cNvSpPr txBox="1">
            <a:spLocks noChangeArrowheads="1"/>
          </p:cNvSpPr>
          <p:nvPr>
            <p:custDataLst>
              <p:tags r:id="rId14"/>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77840" name="Text Box 17"/>
          <p:cNvSpPr txBox="1">
            <a:spLocks noChangeArrowheads="1"/>
          </p:cNvSpPr>
          <p:nvPr>
            <p:custDataLst>
              <p:tags r:id="rId15"/>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41" name="Text Box 18"/>
          <p:cNvSpPr txBox="1">
            <a:spLocks noChangeArrowheads="1"/>
          </p:cNvSpPr>
          <p:nvPr>
            <p:custDataLst>
              <p:tags r:id="rId16"/>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42" name="Text Box 19"/>
          <p:cNvSpPr txBox="1">
            <a:spLocks noChangeArrowheads="1"/>
          </p:cNvSpPr>
          <p:nvPr>
            <p:custDataLst>
              <p:tags r:id="rId17"/>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7843" name="Text Box 20"/>
          <p:cNvSpPr txBox="1">
            <a:spLocks noChangeArrowheads="1"/>
          </p:cNvSpPr>
          <p:nvPr>
            <p:custDataLst>
              <p:tags r:id="rId18"/>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7844" name="Rectangle 21"/>
          <p:cNvSpPr>
            <a:spLocks noChangeArrowheads="1"/>
          </p:cNvSpPr>
          <p:nvPr>
            <p:custDataLst>
              <p:tags r:id="rId19"/>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77845" name="Line 22"/>
          <p:cNvSpPr>
            <a:spLocks noChangeShapeType="1"/>
          </p:cNvSpPr>
          <p:nvPr>
            <p:custDataLst>
              <p:tags r:id="rId20"/>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7846" name="Rectangle 23"/>
          <p:cNvSpPr>
            <a:spLocks noChangeArrowheads="1"/>
          </p:cNvSpPr>
          <p:nvPr>
            <p:custDataLst>
              <p:tags r:id="rId21"/>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7847" name="Line 24"/>
          <p:cNvSpPr>
            <a:spLocks noChangeShapeType="1"/>
          </p:cNvSpPr>
          <p:nvPr>
            <p:custDataLst>
              <p:tags r:id="rId22"/>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7848" name="Rectangle 123"/>
          <p:cNvSpPr>
            <a:spLocks noChangeArrowheads="1"/>
          </p:cNvSpPr>
          <p:nvPr/>
        </p:nvSpPr>
        <p:spPr bwMode="auto">
          <a:xfrm>
            <a:off x="481013" y="3565525"/>
            <a:ext cx="2058987"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77849" name="Rectangle 124"/>
          <p:cNvSpPr>
            <a:spLocks noChangeArrowheads="1"/>
          </p:cNvSpPr>
          <p:nvPr/>
        </p:nvSpPr>
        <p:spPr bwMode="auto">
          <a:xfrm>
            <a:off x="481013" y="3900488"/>
            <a:ext cx="2058987"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77850"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solidFill>
                  <a:srgbClr val="000000"/>
                </a:solidFill>
                <a:latin typeface="Comic Sans MS" pitchFamily="66" charset="0"/>
              </a:rPr>
              <a:t>Truth Table</a:t>
            </a:r>
          </a:p>
        </p:txBody>
      </p:sp>
      <p:sp>
        <p:nvSpPr>
          <p:cNvPr id="77851" name="Rectangle 126"/>
          <p:cNvSpPr>
            <a:spLocks noChangeArrowheads="1"/>
          </p:cNvSpPr>
          <p:nvPr/>
        </p:nvSpPr>
        <p:spPr bwMode="auto">
          <a:xfrm>
            <a:off x="1204913" y="5745163"/>
            <a:ext cx="6870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solidFill>
                  <a:srgbClr val="000000"/>
                </a:solidFill>
                <a:latin typeface="Comic Sans MS" pitchFamily="66" charset="0"/>
              </a:rPr>
              <a:t>Build circuits of NOTs and AND that </a:t>
            </a:r>
            <a:r>
              <a:rPr lang="en-US" sz="1800" b="1" i="1">
                <a:solidFill>
                  <a:srgbClr val="000000"/>
                </a:solidFill>
                <a:latin typeface="Comic Sans MS" pitchFamily="66" charset="0"/>
              </a:rPr>
              <a:t>computes each "1" row</a:t>
            </a:r>
            <a:r>
              <a:rPr lang="en-US" sz="1800">
                <a:solidFill>
                  <a:srgbClr val="000000"/>
                </a:solidFill>
                <a:latin typeface="Comic Sans MS" pitchFamily="66" charset="0"/>
              </a:rPr>
              <a:t>. </a:t>
            </a:r>
          </a:p>
        </p:txBody>
      </p:sp>
      <p:sp>
        <p:nvSpPr>
          <p:cNvPr id="77852" name="Rectangle 127"/>
          <p:cNvSpPr>
            <a:spLocks noChangeArrowheads="1"/>
          </p:cNvSpPr>
          <p:nvPr/>
        </p:nvSpPr>
        <p:spPr bwMode="auto">
          <a:xfrm>
            <a:off x="1204913" y="6140450"/>
            <a:ext cx="21955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a:solidFill>
                  <a:srgbClr val="000000"/>
                </a:solidFill>
                <a:latin typeface="Comic Sans MS" pitchFamily="66" charset="0"/>
              </a:rPr>
              <a:t>OR them together.</a:t>
            </a:r>
          </a:p>
        </p:txBody>
      </p:sp>
      <p:sp>
        <p:nvSpPr>
          <p:cNvPr id="77853" name="Rectangle 128"/>
          <p:cNvSpPr>
            <a:spLocks noChangeArrowheads="1"/>
          </p:cNvSpPr>
          <p:nvPr/>
        </p:nvSpPr>
        <p:spPr bwMode="auto">
          <a:xfrm>
            <a:off x="731838" y="5267325"/>
            <a:ext cx="1017587"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solidFill>
                  <a:srgbClr val="000000"/>
                </a:solidFill>
                <a:latin typeface="Comic Sans MS" pitchFamily="66" charset="0"/>
              </a:rPr>
              <a:t>Process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423863" y="1271588"/>
            <a:ext cx="8086725" cy="176212"/>
            <a:chOff x="295" y="1311"/>
            <a:chExt cx="5177" cy="114"/>
          </a:xfrm>
        </p:grpSpPr>
        <p:sp>
          <p:nvSpPr>
            <p:cNvPr id="78877" name="Rectangle 3"/>
            <p:cNvSpPr>
              <a:spLocks noChangeArrowheads="1"/>
            </p:cNvSpPr>
            <p:nvPr>
              <p:custDataLst>
                <p:tags r:id="rId2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78878" name="Rectangle 4"/>
            <p:cNvSpPr>
              <a:spLocks noChangeArrowheads="1"/>
            </p:cNvSpPr>
            <p:nvPr>
              <p:custDataLst>
                <p:tags r:id="rId2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78851"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00000"/>
                </a:solidFill>
                <a:latin typeface="Times New Roman" pitchFamily="18" charset="0"/>
              </a:rPr>
              <a:t>Bit functions are truth tables!</a:t>
            </a:r>
          </a:p>
        </p:txBody>
      </p:sp>
      <p:sp>
        <p:nvSpPr>
          <p:cNvPr id="78852" name="Text Box 6"/>
          <p:cNvSpPr txBox="1">
            <a:spLocks noChangeArrowheads="1"/>
          </p:cNvSpPr>
          <p:nvPr>
            <p:custDataLst>
              <p:tags r:id="rId3"/>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78853" name="Text Box 7"/>
          <p:cNvSpPr txBox="1">
            <a:spLocks noChangeArrowheads="1"/>
          </p:cNvSpPr>
          <p:nvPr>
            <p:custDataLst>
              <p:tags r:id="rId4"/>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78854" name="Text Box 8"/>
          <p:cNvSpPr txBox="1">
            <a:spLocks noChangeArrowheads="1"/>
          </p:cNvSpPr>
          <p:nvPr>
            <p:custDataLst>
              <p:tags r:id="rId5"/>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55" name="Text Box 9"/>
          <p:cNvSpPr txBox="1">
            <a:spLocks noChangeArrowheads="1"/>
          </p:cNvSpPr>
          <p:nvPr>
            <p:custDataLst>
              <p:tags r:id="rId6"/>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56" name="Text Box 10"/>
          <p:cNvSpPr txBox="1">
            <a:spLocks noChangeArrowheads="1"/>
          </p:cNvSpPr>
          <p:nvPr>
            <p:custDataLst>
              <p:tags r:id="rId7"/>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57" name="Text Box 11"/>
          <p:cNvSpPr txBox="1">
            <a:spLocks noChangeArrowheads="1"/>
          </p:cNvSpPr>
          <p:nvPr>
            <p:custDataLst>
              <p:tags r:id="rId8"/>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58" name="Text Box 12"/>
          <p:cNvSpPr txBox="1">
            <a:spLocks noChangeArrowheads="1"/>
          </p:cNvSpPr>
          <p:nvPr>
            <p:custDataLst>
              <p:tags r:id="rId9"/>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59" name="Text Box 13"/>
          <p:cNvSpPr txBox="1">
            <a:spLocks noChangeArrowheads="1"/>
          </p:cNvSpPr>
          <p:nvPr>
            <p:custDataLst>
              <p:tags r:id="rId10"/>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60" name="Text Box 14"/>
          <p:cNvSpPr txBox="1">
            <a:spLocks noChangeArrowheads="1"/>
          </p:cNvSpPr>
          <p:nvPr>
            <p:custDataLst>
              <p:tags r:id="rId11"/>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61" name="Text Box 15"/>
          <p:cNvSpPr txBox="1">
            <a:spLocks noChangeArrowheads="1"/>
          </p:cNvSpPr>
          <p:nvPr>
            <p:custDataLst>
              <p:tags r:id="rId12"/>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62" name="Text Box 16"/>
          <p:cNvSpPr txBox="1">
            <a:spLocks noChangeArrowheads="1"/>
          </p:cNvSpPr>
          <p:nvPr>
            <p:custDataLst>
              <p:tags r:id="rId13"/>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78863" name="Text Box 17"/>
          <p:cNvSpPr txBox="1">
            <a:spLocks noChangeArrowheads="1"/>
          </p:cNvSpPr>
          <p:nvPr>
            <p:custDataLst>
              <p:tags r:id="rId14"/>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64" name="Text Box 18"/>
          <p:cNvSpPr txBox="1">
            <a:spLocks noChangeArrowheads="1"/>
          </p:cNvSpPr>
          <p:nvPr>
            <p:custDataLst>
              <p:tags r:id="rId15"/>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65" name="Text Box 19"/>
          <p:cNvSpPr txBox="1">
            <a:spLocks noChangeArrowheads="1"/>
          </p:cNvSpPr>
          <p:nvPr>
            <p:custDataLst>
              <p:tags r:id="rId16"/>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8866" name="Text Box 20"/>
          <p:cNvSpPr txBox="1">
            <a:spLocks noChangeArrowheads="1"/>
          </p:cNvSpPr>
          <p:nvPr>
            <p:custDataLst>
              <p:tags r:id="rId17"/>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8867" name="Rectangle 21"/>
          <p:cNvSpPr>
            <a:spLocks noChangeArrowheads="1"/>
          </p:cNvSpPr>
          <p:nvPr>
            <p:custDataLst>
              <p:tags r:id="rId18"/>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78868" name="Line 22"/>
          <p:cNvSpPr>
            <a:spLocks noChangeShapeType="1"/>
          </p:cNvSpPr>
          <p:nvPr>
            <p:custDataLst>
              <p:tags r:id="rId19"/>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8869" name="Rectangle 23"/>
          <p:cNvSpPr>
            <a:spLocks noChangeArrowheads="1"/>
          </p:cNvSpPr>
          <p:nvPr>
            <p:custDataLst>
              <p:tags r:id="rId20"/>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8870" name="Line 24"/>
          <p:cNvSpPr>
            <a:spLocks noChangeShapeType="1"/>
          </p:cNvSpPr>
          <p:nvPr>
            <p:custDataLst>
              <p:tags r:id="rId21"/>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8871"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solidFill>
                  <a:srgbClr val="000000"/>
                </a:solidFill>
                <a:latin typeface="Comic Sans MS" pitchFamily="66" charset="0"/>
              </a:rPr>
              <a:t>Truth Table</a:t>
            </a:r>
          </a:p>
        </p:txBody>
      </p:sp>
      <p:sp>
        <p:nvSpPr>
          <p:cNvPr id="78872" name="Rectangle 31"/>
          <p:cNvSpPr>
            <a:spLocks noChangeArrowheads="1"/>
          </p:cNvSpPr>
          <p:nvPr/>
        </p:nvSpPr>
        <p:spPr bwMode="auto">
          <a:xfrm>
            <a:off x="4267200" y="2514600"/>
            <a:ext cx="388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Comic Sans MS" pitchFamily="66" charset="0"/>
              </a:rPr>
              <a:t>Any function can be represented as a table of inputs and outputs.</a:t>
            </a:r>
            <a:endParaRPr lang="en-US">
              <a:solidFill>
                <a:srgbClr val="000000"/>
              </a:solidFill>
            </a:endParaRPr>
          </a:p>
        </p:txBody>
      </p:sp>
      <p:sp>
        <p:nvSpPr>
          <p:cNvPr id="78873" name="Rectangle 32"/>
          <p:cNvSpPr>
            <a:spLocks noChangeArrowheads="1"/>
          </p:cNvSpPr>
          <p:nvPr/>
        </p:nvSpPr>
        <p:spPr bwMode="auto">
          <a:xfrm>
            <a:off x="2209800" y="5105400"/>
            <a:ext cx="4502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67B0E"/>
                </a:solidFill>
                <a:latin typeface="Calirbi" charset="0"/>
              </a:rPr>
              <a:t>If we create a circuit that </a:t>
            </a:r>
            <a:r>
              <a:rPr lang="en-US">
                <a:solidFill>
                  <a:srgbClr val="800000"/>
                </a:solidFill>
                <a:latin typeface="Calirbi" charset="0"/>
              </a:rPr>
              <a:t>always outputs 0</a:t>
            </a:r>
            <a:r>
              <a:rPr lang="en-US">
                <a:solidFill>
                  <a:srgbClr val="067B0E"/>
                </a:solidFill>
                <a:latin typeface="Calirbi" charset="0"/>
              </a:rPr>
              <a:t>, </a:t>
            </a:r>
            <a:r>
              <a:rPr lang="en-US" b="1" i="1">
                <a:solidFill>
                  <a:srgbClr val="067B0E"/>
                </a:solidFill>
                <a:latin typeface="Calirbi" charset="0"/>
              </a:rPr>
              <a:t>how much does it already do correctly !?</a:t>
            </a:r>
            <a:endParaRPr lang="en-US">
              <a:solidFill>
                <a:srgbClr val="067B0E"/>
              </a:solidFill>
              <a:latin typeface="Calirbi" charset="0"/>
            </a:endParaRPr>
          </a:p>
        </p:txBody>
      </p:sp>
      <p:sp>
        <p:nvSpPr>
          <p:cNvPr id="78874" name="Rectangle 33"/>
          <p:cNvSpPr>
            <a:spLocks noChangeArrowheads="1"/>
          </p:cNvSpPr>
          <p:nvPr/>
        </p:nvSpPr>
        <p:spPr bwMode="auto">
          <a:xfrm>
            <a:off x="6732588" y="6434138"/>
            <a:ext cx="2339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a:solidFill>
                  <a:srgbClr val="0E0CFB"/>
                </a:solidFill>
                <a:latin typeface="Comic Sans MS" pitchFamily="66" charset="0"/>
              </a:rPr>
              <a:t>What more do we need?</a:t>
            </a:r>
            <a:endParaRPr lang="en-US" sz="1500">
              <a:solidFill>
                <a:srgbClr val="0E0CFB"/>
              </a:solidFill>
            </a:endParaRPr>
          </a:p>
        </p:txBody>
      </p:sp>
      <mc:AlternateContent xmlns:mc="http://schemas.openxmlformats.org/markup-compatibility/2006" xmlns:p14="http://schemas.microsoft.com/office/powerpoint/2010/main">
        <mc:Choice Requires="p14">
          <p:contentPart p14:bwMode="auto" r:id="rId26">
            <p14:nvContentPartPr>
              <p14:cNvPr id="16386" name="Ink 29"/>
              <p14:cNvContentPartPr>
                <a14:cpLocks xmlns:a14="http://schemas.microsoft.com/office/drawing/2010/main" noRot="1" noChangeAspect="1" noEditPoints="1" noChangeArrowheads="1" noChangeShapeType="1"/>
              </p14:cNvContentPartPr>
              <p14:nvPr/>
            </p14:nvContentPartPr>
            <p14:xfrm>
              <a:off x="2833688" y="3355975"/>
              <a:ext cx="806450" cy="976313"/>
            </p14:xfrm>
          </p:contentPart>
        </mc:Choice>
        <mc:Fallback xmlns="">
          <p:pic>
            <p:nvPicPr>
              <p:cNvPr id="16386" name="Ink 29"/>
              <p:cNvPicPr>
                <a:picLocks noRot="1" noChangeAspect="1" noEditPoints="1" noChangeArrowheads="1" noChangeShapeType="1"/>
              </p:cNvPicPr>
              <p:nvPr/>
            </p:nvPicPr>
            <p:blipFill>
              <a:blip r:embed="rId27"/>
              <a:stretch>
                <a:fillRect/>
              </a:stretch>
            </p:blipFill>
            <p:spPr>
              <a:xfrm>
                <a:off x="2823607" y="3348055"/>
                <a:ext cx="829131" cy="994673"/>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387" name="Ink 30"/>
              <p14:cNvContentPartPr>
                <a14:cpLocks xmlns:a14="http://schemas.microsoft.com/office/drawing/2010/main" noRot="1" noChangeAspect="1" noEditPoints="1" noChangeArrowheads="1" noChangeShapeType="1"/>
              </p14:cNvContentPartPr>
              <p14:nvPr/>
            </p14:nvContentPartPr>
            <p14:xfrm>
              <a:off x="7296150" y="5670550"/>
              <a:ext cx="655638" cy="76200"/>
            </p14:xfrm>
          </p:contentPart>
        </mc:Choice>
        <mc:Fallback xmlns="">
          <p:pic>
            <p:nvPicPr>
              <p:cNvPr id="16387" name="Ink 30"/>
              <p:cNvPicPr>
                <a:picLocks noRot="1" noChangeAspect="1" noEditPoints="1" noChangeArrowheads="1" noChangeShapeType="1"/>
              </p:cNvPicPr>
              <p:nvPr/>
            </p:nvPicPr>
            <p:blipFill>
              <a:blip r:embed="rId29"/>
              <a:stretch>
                <a:fillRect/>
              </a:stretch>
            </p:blipFill>
            <p:spPr>
              <a:xfrm>
                <a:off x="7286069" y="5659048"/>
                <a:ext cx="678321" cy="97766"/>
              </a:xfrm>
              <a:prstGeom prst="rect">
                <a:avLst/>
              </a:prstGeom>
            </p:spPr>
          </p:pic>
        </mc:Fallback>
      </mc:AlternateContent>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423863" y="1271588"/>
            <a:ext cx="8086725" cy="176212"/>
            <a:chOff x="295" y="1311"/>
            <a:chExt cx="5177" cy="114"/>
          </a:xfrm>
        </p:grpSpPr>
        <p:sp>
          <p:nvSpPr>
            <p:cNvPr id="79911" name="Rectangle 3"/>
            <p:cNvSpPr>
              <a:spLocks noChangeArrowheads="1"/>
            </p:cNvSpPr>
            <p:nvPr>
              <p:custDataLst>
                <p:tags r:id="rId2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79912" name="Rectangle 4"/>
            <p:cNvSpPr>
              <a:spLocks noChangeArrowheads="1"/>
            </p:cNvSpPr>
            <p:nvPr>
              <p:custDataLst>
                <p:tags r:id="rId2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79875" name="Text Box 5"/>
          <p:cNvSpPr txBox="1">
            <a:spLocks noChangeArrowheads="1"/>
          </p:cNvSpPr>
          <p:nvPr>
            <p:custDataLst>
              <p:tags r:id="rId2"/>
            </p:custDataLst>
          </p:nvPr>
        </p:nvSpPr>
        <p:spPr bwMode="auto">
          <a:xfrm>
            <a:off x="982663" y="449263"/>
            <a:ext cx="7245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A008E3"/>
                </a:solidFill>
                <a:latin typeface="Times New Roman" pitchFamily="18" charset="0"/>
              </a:rPr>
              <a:t>Minterm </a:t>
            </a:r>
            <a:r>
              <a:rPr lang="en-US" sz="4200" i="1">
                <a:solidFill>
                  <a:srgbClr val="000000"/>
                </a:solidFill>
                <a:latin typeface="Times New Roman" pitchFamily="18" charset="0"/>
              </a:rPr>
              <a:t>Expansion</a:t>
            </a:r>
          </a:p>
        </p:txBody>
      </p:sp>
      <p:sp>
        <p:nvSpPr>
          <p:cNvPr id="79876" name="Text Box 6"/>
          <p:cNvSpPr txBox="1">
            <a:spLocks noChangeArrowheads="1"/>
          </p:cNvSpPr>
          <p:nvPr>
            <p:custDataLst>
              <p:tags r:id="rId3"/>
            </p:custDataLst>
          </p:nvPr>
        </p:nvSpPr>
        <p:spPr bwMode="auto">
          <a:xfrm>
            <a:off x="403225" y="26971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79877" name="Text Box 7"/>
          <p:cNvSpPr txBox="1">
            <a:spLocks noChangeArrowheads="1"/>
          </p:cNvSpPr>
          <p:nvPr>
            <p:custDataLst>
              <p:tags r:id="rId4"/>
            </p:custDataLst>
          </p:nvPr>
        </p:nvSpPr>
        <p:spPr bwMode="auto">
          <a:xfrm>
            <a:off x="927100" y="26971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79878" name="Text Box 8"/>
          <p:cNvSpPr txBox="1">
            <a:spLocks noChangeArrowheads="1"/>
          </p:cNvSpPr>
          <p:nvPr>
            <p:custDataLst>
              <p:tags r:id="rId5"/>
            </p:custDataLst>
          </p:nvPr>
        </p:nvSpPr>
        <p:spPr bwMode="auto">
          <a:xfrm>
            <a:off x="401638" y="3154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79" name="Text Box 9"/>
          <p:cNvSpPr txBox="1">
            <a:spLocks noChangeArrowheads="1"/>
          </p:cNvSpPr>
          <p:nvPr>
            <p:custDataLst>
              <p:tags r:id="rId6"/>
            </p:custDataLst>
          </p:nvPr>
        </p:nvSpPr>
        <p:spPr bwMode="auto">
          <a:xfrm>
            <a:off x="925513"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80" name="Text Box 10"/>
          <p:cNvSpPr txBox="1">
            <a:spLocks noChangeArrowheads="1"/>
          </p:cNvSpPr>
          <p:nvPr>
            <p:custDataLst>
              <p:tags r:id="rId7"/>
            </p:custDataLst>
          </p:nvPr>
        </p:nvSpPr>
        <p:spPr bwMode="auto">
          <a:xfrm>
            <a:off x="404813" y="34671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0</a:t>
            </a:r>
          </a:p>
        </p:txBody>
      </p:sp>
      <p:sp>
        <p:nvSpPr>
          <p:cNvPr id="79881" name="Text Box 11"/>
          <p:cNvSpPr txBox="1">
            <a:spLocks noChangeArrowheads="1"/>
          </p:cNvSpPr>
          <p:nvPr>
            <p:custDataLst>
              <p:tags r:id="rId8"/>
            </p:custDataLst>
          </p:nvPr>
        </p:nvSpPr>
        <p:spPr bwMode="auto">
          <a:xfrm>
            <a:off x="928688"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1</a:t>
            </a:r>
          </a:p>
        </p:txBody>
      </p:sp>
      <p:sp>
        <p:nvSpPr>
          <p:cNvPr id="79882" name="Text Box 12"/>
          <p:cNvSpPr txBox="1">
            <a:spLocks noChangeArrowheads="1"/>
          </p:cNvSpPr>
          <p:nvPr>
            <p:custDataLst>
              <p:tags r:id="rId9"/>
            </p:custDataLst>
          </p:nvPr>
        </p:nvSpPr>
        <p:spPr bwMode="auto">
          <a:xfrm>
            <a:off x="401638"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9883" name="Text Box 13"/>
          <p:cNvSpPr txBox="1">
            <a:spLocks noChangeArrowheads="1"/>
          </p:cNvSpPr>
          <p:nvPr>
            <p:custDataLst>
              <p:tags r:id="rId10"/>
            </p:custDataLst>
          </p:nvPr>
        </p:nvSpPr>
        <p:spPr bwMode="auto">
          <a:xfrm>
            <a:off x="925513"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84" name="Text Box 14"/>
          <p:cNvSpPr txBox="1">
            <a:spLocks noChangeArrowheads="1"/>
          </p:cNvSpPr>
          <p:nvPr>
            <p:custDataLst>
              <p:tags r:id="rId11"/>
            </p:custDataLst>
          </p:nvPr>
        </p:nvSpPr>
        <p:spPr bwMode="auto">
          <a:xfrm>
            <a:off x="404813" y="41052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9885" name="Text Box 15"/>
          <p:cNvSpPr txBox="1">
            <a:spLocks noChangeArrowheads="1"/>
          </p:cNvSpPr>
          <p:nvPr>
            <p:custDataLst>
              <p:tags r:id="rId12"/>
            </p:custDataLst>
          </p:nvPr>
        </p:nvSpPr>
        <p:spPr bwMode="auto">
          <a:xfrm>
            <a:off x="928688"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9886" name="Text Box 16"/>
          <p:cNvSpPr txBox="1">
            <a:spLocks noChangeArrowheads="1"/>
          </p:cNvSpPr>
          <p:nvPr>
            <p:custDataLst>
              <p:tags r:id="rId13"/>
            </p:custDataLst>
          </p:nvPr>
        </p:nvSpPr>
        <p:spPr bwMode="auto">
          <a:xfrm>
            <a:off x="1624013" y="27225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79887" name="Text Box 17"/>
          <p:cNvSpPr txBox="1">
            <a:spLocks noChangeArrowheads="1"/>
          </p:cNvSpPr>
          <p:nvPr>
            <p:custDataLst>
              <p:tags r:id="rId14"/>
            </p:custDataLst>
          </p:nvPr>
        </p:nvSpPr>
        <p:spPr bwMode="auto">
          <a:xfrm>
            <a:off x="2109788" y="31543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88" name="Text Box 18"/>
          <p:cNvSpPr txBox="1">
            <a:spLocks noChangeArrowheads="1"/>
          </p:cNvSpPr>
          <p:nvPr>
            <p:custDataLst>
              <p:tags r:id="rId15"/>
            </p:custDataLst>
          </p:nvPr>
        </p:nvSpPr>
        <p:spPr bwMode="auto">
          <a:xfrm>
            <a:off x="2112963" y="34671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1</a:t>
            </a:r>
          </a:p>
        </p:txBody>
      </p:sp>
      <p:sp>
        <p:nvSpPr>
          <p:cNvPr id="79889" name="Text Box 19"/>
          <p:cNvSpPr txBox="1">
            <a:spLocks noChangeArrowheads="1"/>
          </p:cNvSpPr>
          <p:nvPr>
            <p:custDataLst>
              <p:tags r:id="rId16"/>
            </p:custDataLst>
          </p:nvPr>
        </p:nvSpPr>
        <p:spPr bwMode="auto">
          <a:xfrm>
            <a:off x="2109788" y="3792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79890" name="Text Box 20"/>
          <p:cNvSpPr txBox="1">
            <a:spLocks noChangeArrowheads="1"/>
          </p:cNvSpPr>
          <p:nvPr>
            <p:custDataLst>
              <p:tags r:id="rId17"/>
            </p:custDataLst>
          </p:nvPr>
        </p:nvSpPr>
        <p:spPr bwMode="auto">
          <a:xfrm>
            <a:off x="2112963" y="41052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79891" name="Rectangle 21"/>
          <p:cNvSpPr>
            <a:spLocks noChangeArrowheads="1"/>
          </p:cNvSpPr>
          <p:nvPr>
            <p:custDataLst>
              <p:tags r:id="rId18"/>
            </p:custDataLst>
          </p:nvPr>
        </p:nvSpPr>
        <p:spPr bwMode="auto">
          <a:xfrm>
            <a:off x="652463" y="24193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79892" name="Line 22"/>
          <p:cNvSpPr>
            <a:spLocks noChangeShapeType="1"/>
          </p:cNvSpPr>
          <p:nvPr>
            <p:custDataLst>
              <p:tags r:id="rId19"/>
            </p:custDataLst>
          </p:nvPr>
        </p:nvSpPr>
        <p:spPr bwMode="auto">
          <a:xfrm>
            <a:off x="481013" y="27765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9893" name="Rectangle 23"/>
          <p:cNvSpPr>
            <a:spLocks noChangeArrowheads="1"/>
          </p:cNvSpPr>
          <p:nvPr>
            <p:custDataLst>
              <p:tags r:id="rId20"/>
            </p:custDataLst>
          </p:nvPr>
        </p:nvSpPr>
        <p:spPr bwMode="auto">
          <a:xfrm>
            <a:off x="2065338" y="241935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79894" name="Line 24"/>
          <p:cNvSpPr>
            <a:spLocks noChangeShapeType="1"/>
          </p:cNvSpPr>
          <p:nvPr>
            <p:custDataLst>
              <p:tags r:id="rId21"/>
            </p:custDataLst>
          </p:nvPr>
        </p:nvSpPr>
        <p:spPr bwMode="auto">
          <a:xfrm>
            <a:off x="1809750" y="277653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79895" name="Rectangle 123"/>
          <p:cNvSpPr>
            <a:spLocks noChangeArrowheads="1"/>
          </p:cNvSpPr>
          <p:nvPr/>
        </p:nvSpPr>
        <p:spPr bwMode="auto">
          <a:xfrm>
            <a:off x="481013" y="3554413"/>
            <a:ext cx="2058987"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79896" name="Rectangle 125"/>
          <p:cNvSpPr>
            <a:spLocks noChangeArrowheads="1"/>
          </p:cNvSpPr>
          <p:nvPr/>
        </p:nvSpPr>
        <p:spPr bwMode="auto">
          <a:xfrm>
            <a:off x="885825" y="1828800"/>
            <a:ext cx="1490663" cy="3857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800">
                <a:solidFill>
                  <a:srgbClr val="000000"/>
                </a:solidFill>
                <a:latin typeface="Comic Sans MS" pitchFamily="66" charset="0"/>
              </a:rPr>
              <a:t>Truth Table</a:t>
            </a:r>
          </a:p>
        </p:txBody>
      </p:sp>
      <p:sp>
        <p:nvSpPr>
          <p:cNvPr id="79897" name="Rectangle 126"/>
          <p:cNvSpPr>
            <a:spLocks noChangeArrowheads="1"/>
          </p:cNvSpPr>
          <p:nvPr/>
        </p:nvSpPr>
        <p:spPr bwMode="auto">
          <a:xfrm>
            <a:off x="4114800" y="33528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A008E3"/>
                </a:solidFill>
                <a:latin typeface="Comic Sans MS" pitchFamily="66" charset="0"/>
              </a:rPr>
              <a:t>What is a circuit that outputs 1 ONLY WHEN </a:t>
            </a:r>
            <a:r>
              <a:rPr lang="en-US" sz="1800" b="1">
                <a:solidFill>
                  <a:srgbClr val="067B0E"/>
                </a:solidFill>
                <a:latin typeface="Comic Sans MS" pitchFamily="66" charset="0"/>
              </a:rPr>
              <a:t>x is 0 </a:t>
            </a:r>
            <a:r>
              <a:rPr lang="en-US" sz="1800">
                <a:solidFill>
                  <a:srgbClr val="A008E3"/>
                </a:solidFill>
                <a:latin typeface="Comic Sans MS" pitchFamily="66" charset="0"/>
              </a:rPr>
              <a:t>and </a:t>
            </a:r>
            <a:r>
              <a:rPr lang="en-US" sz="1800" b="1">
                <a:solidFill>
                  <a:srgbClr val="06E311"/>
                </a:solidFill>
                <a:latin typeface="Comic Sans MS" pitchFamily="66" charset="0"/>
              </a:rPr>
              <a:t>y is 1 </a:t>
            </a:r>
            <a:r>
              <a:rPr lang="en-US" sz="1800">
                <a:solidFill>
                  <a:srgbClr val="A008E3"/>
                </a:solidFill>
                <a:latin typeface="Comic Sans MS" pitchFamily="66" charset="0"/>
              </a:rPr>
              <a:t>?</a:t>
            </a:r>
          </a:p>
        </p:txBody>
      </p:sp>
      <p:sp>
        <p:nvSpPr>
          <p:cNvPr id="79898" name="Rectangle 123"/>
          <p:cNvSpPr>
            <a:spLocks noChangeArrowheads="1"/>
          </p:cNvSpPr>
          <p:nvPr/>
        </p:nvSpPr>
        <p:spPr bwMode="auto">
          <a:xfrm>
            <a:off x="2333625" y="5181600"/>
            <a:ext cx="3657600" cy="114300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79899" name="Text Box 6"/>
          <p:cNvSpPr txBox="1">
            <a:spLocks noChangeArrowheads="1"/>
          </p:cNvSpPr>
          <p:nvPr>
            <p:custDataLst>
              <p:tags r:id="rId22"/>
            </p:custDataLst>
          </p:nvPr>
        </p:nvSpPr>
        <p:spPr bwMode="auto">
          <a:xfrm>
            <a:off x="825500" y="5029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79900" name="Text Box 7"/>
          <p:cNvSpPr txBox="1">
            <a:spLocks noChangeArrowheads="1"/>
          </p:cNvSpPr>
          <p:nvPr>
            <p:custDataLst>
              <p:tags r:id="rId23"/>
            </p:custDataLst>
          </p:nvPr>
        </p:nvSpPr>
        <p:spPr bwMode="auto">
          <a:xfrm>
            <a:off x="808038" y="56705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cxnSp>
        <p:nvCxnSpPr>
          <p:cNvPr id="79901" name="Straight Connector 36"/>
          <p:cNvCxnSpPr>
            <a:cxnSpLocks noChangeShapeType="1"/>
          </p:cNvCxnSpPr>
          <p:nvPr/>
        </p:nvCxnSpPr>
        <p:spPr bwMode="auto">
          <a:xfrm>
            <a:off x="885825" y="5459413"/>
            <a:ext cx="6096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9902" name="Straight Connector 37"/>
          <p:cNvCxnSpPr>
            <a:cxnSpLocks noChangeShapeType="1"/>
          </p:cNvCxnSpPr>
          <p:nvPr/>
        </p:nvCxnSpPr>
        <p:spPr bwMode="auto">
          <a:xfrm>
            <a:off x="896938" y="6176963"/>
            <a:ext cx="6096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9903" name="Straight Connector 38"/>
          <p:cNvCxnSpPr>
            <a:cxnSpLocks noChangeShapeType="1"/>
          </p:cNvCxnSpPr>
          <p:nvPr/>
        </p:nvCxnSpPr>
        <p:spPr bwMode="auto">
          <a:xfrm>
            <a:off x="6784975" y="5726113"/>
            <a:ext cx="6096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79904" name="Text Box 6"/>
          <p:cNvSpPr txBox="1">
            <a:spLocks noChangeArrowheads="1"/>
          </p:cNvSpPr>
          <p:nvPr>
            <p:custDataLst>
              <p:tags r:id="rId24"/>
            </p:custDataLst>
          </p:nvPr>
        </p:nvSpPr>
        <p:spPr bwMode="auto">
          <a:xfrm>
            <a:off x="6951663" y="5680075"/>
            <a:ext cx="1506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output</a:t>
            </a:r>
          </a:p>
        </p:txBody>
      </p:sp>
      <mc:AlternateContent xmlns:mc="http://schemas.openxmlformats.org/markup-compatibility/2006" xmlns:p14="http://schemas.microsoft.com/office/powerpoint/2010/main">
        <mc:Choice Requires="p14">
          <p:contentPart p14:bwMode="auto" r:id="rId29">
            <p14:nvContentPartPr>
              <p14:cNvPr id="17410" name="Ink 35"/>
              <p14:cNvContentPartPr>
                <a14:cpLocks xmlns:a14="http://schemas.microsoft.com/office/drawing/2010/main" noRot="1" noChangeAspect="1" noEditPoints="1" noChangeArrowheads="1" noChangeShapeType="1"/>
              </p14:cNvContentPartPr>
              <p14:nvPr/>
            </p14:nvContentPartPr>
            <p14:xfrm>
              <a:off x="4568825" y="1584325"/>
              <a:ext cx="3151188" cy="850900"/>
            </p14:xfrm>
          </p:contentPart>
        </mc:Choice>
        <mc:Fallback xmlns="">
          <p:pic>
            <p:nvPicPr>
              <p:cNvPr id="17410" name="Ink 35"/>
              <p:cNvPicPr>
                <a:picLocks noRot="1" noChangeAspect="1" noEditPoints="1" noChangeArrowheads="1" noChangeShapeType="1"/>
              </p:cNvPicPr>
              <p:nvPr/>
            </p:nvPicPr>
            <p:blipFill>
              <a:blip r:embed="rId30"/>
              <a:stretch>
                <a:fillRect/>
              </a:stretch>
            </p:blipFill>
            <p:spPr>
              <a:xfrm>
                <a:off x="4563425" y="1571367"/>
                <a:ext cx="3167749" cy="87213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11" name="Ink 36"/>
              <p14:cNvContentPartPr>
                <a14:cpLocks xmlns:a14="http://schemas.microsoft.com/office/drawing/2010/main" noRot="1" noChangeAspect="1" noEditPoints="1" noChangeArrowheads="1" noChangeShapeType="1"/>
              </p14:cNvContentPartPr>
              <p14:nvPr/>
            </p14:nvContentPartPr>
            <p14:xfrm>
              <a:off x="476250" y="4564063"/>
              <a:ext cx="3703638" cy="1639887"/>
            </p14:xfrm>
          </p:contentPart>
        </mc:Choice>
        <mc:Fallback xmlns="">
          <p:pic>
            <p:nvPicPr>
              <p:cNvPr id="17411" name="Ink 36"/>
              <p:cNvPicPr>
                <a:picLocks noRot="1" noChangeAspect="1" noEditPoints="1" noChangeArrowheads="1" noChangeShapeType="1"/>
              </p:cNvPicPr>
              <p:nvPr/>
            </p:nvPicPr>
            <p:blipFill>
              <a:blip r:embed="rId32"/>
              <a:stretch>
                <a:fillRect/>
              </a:stretch>
            </p:blipFill>
            <p:spPr>
              <a:xfrm>
                <a:off x="464370" y="4553262"/>
                <a:ext cx="3730278" cy="166220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12" name="Ink 37"/>
              <p14:cNvContentPartPr>
                <a14:cpLocks xmlns:a14="http://schemas.microsoft.com/office/drawing/2010/main" noRot="1" noChangeAspect="1" noEditPoints="1" noChangeArrowheads="1" noChangeShapeType="1"/>
              </p14:cNvContentPartPr>
              <p14:nvPr/>
            </p14:nvContentPartPr>
            <p14:xfrm>
              <a:off x="4191000" y="5292725"/>
              <a:ext cx="1016000" cy="1027113"/>
            </p14:xfrm>
          </p:contentPart>
        </mc:Choice>
        <mc:Fallback xmlns="">
          <p:pic>
            <p:nvPicPr>
              <p:cNvPr id="17412" name="Ink 37"/>
              <p:cNvPicPr>
                <a:picLocks noRot="1" noChangeAspect="1" noEditPoints="1" noChangeArrowheads="1" noChangeShapeType="1"/>
              </p:cNvPicPr>
              <p:nvPr/>
            </p:nvPicPr>
            <p:blipFill>
              <a:blip r:embed="rId34"/>
              <a:stretch>
                <a:fillRect/>
              </a:stretch>
            </p:blipFill>
            <p:spPr>
              <a:xfrm>
                <a:off x="4187040" y="5279045"/>
                <a:ext cx="1033641" cy="105519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13" name="Ink 38"/>
              <p14:cNvContentPartPr>
                <a14:cpLocks xmlns:a14="http://schemas.microsoft.com/office/drawing/2010/main" noRot="1" noChangeAspect="1" noEditPoints="1" noChangeArrowheads="1" noChangeShapeType="1"/>
              </p14:cNvContentPartPr>
              <p14:nvPr/>
            </p14:nvContentPartPr>
            <p14:xfrm>
              <a:off x="7324725" y="5207000"/>
              <a:ext cx="269875" cy="287338"/>
            </p14:xfrm>
          </p:contentPart>
        </mc:Choice>
        <mc:Fallback xmlns="">
          <p:pic>
            <p:nvPicPr>
              <p:cNvPr id="17413" name="Ink 38"/>
              <p:cNvPicPr>
                <a:picLocks noRot="1" noChangeAspect="1" noEditPoints="1" noChangeArrowheads="1" noChangeShapeType="1"/>
              </p:cNvPicPr>
              <p:nvPr/>
            </p:nvPicPr>
            <p:blipFill>
              <a:blip r:embed="rId36"/>
              <a:stretch>
                <a:fillRect/>
              </a:stretch>
            </p:blipFill>
            <p:spPr>
              <a:xfrm>
                <a:off x="7319327" y="5192255"/>
                <a:ext cx="289306" cy="31646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414" name="Ink 39"/>
              <p14:cNvContentPartPr>
                <a14:cpLocks xmlns:a14="http://schemas.microsoft.com/office/drawing/2010/main" noRot="1" noChangeAspect="1" noEditPoints="1" noChangeArrowheads="1" noChangeShapeType="1"/>
              </p14:cNvContentPartPr>
              <p14:nvPr/>
            </p14:nvContentPartPr>
            <p14:xfrm>
              <a:off x="1550988" y="6127750"/>
              <a:ext cx="2649537" cy="87313"/>
            </p14:xfrm>
          </p:contentPart>
        </mc:Choice>
        <mc:Fallback xmlns="">
          <p:pic>
            <p:nvPicPr>
              <p:cNvPr id="17414" name="Ink 39"/>
              <p:cNvPicPr>
                <a:picLocks noRot="1" noChangeAspect="1" noEditPoints="1" noChangeArrowheads="1" noChangeShapeType="1"/>
              </p:cNvPicPr>
              <p:nvPr/>
            </p:nvPicPr>
            <p:blipFill>
              <a:blip r:embed="rId38"/>
              <a:stretch>
                <a:fillRect/>
              </a:stretch>
            </p:blipFill>
            <p:spPr>
              <a:xfrm>
                <a:off x="1543787" y="6122001"/>
                <a:ext cx="2671860" cy="10743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7415" name="Ink 40"/>
              <p14:cNvContentPartPr>
                <a14:cpLocks xmlns:a14="http://schemas.microsoft.com/office/drawing/2010/main" noRot="1" noChangeAspect="1" noEditPoints="1" noChangeArrowheads="1" noChangeShapeType="1"/>
              </p14:cNvContentPartPr>
              <p14:nvPr/>
            </p14:nvContentPartPr>
            <p14:xfrm>
              <a:off x="5287963" y="5710238"/>
              <a:ext cx="1849437" cy="160337"/>
            </p14:xfrm>
          </p:contentPart>
        </mc:Choice>
        <mc:Fallback xmlns="">
          <p:pic>
            <p:nvPicPr>
              <p:cNvPr id="17415" name="Ink 40"/>
              <p:cNvPicPr>
                <a:picLocks noRot="1" noChangeAspect="1" noEditPoints="1" noChangeArrowheads="1" noChangeShapeType="1"/>
              </p:cNvPicPr>
              <p:nvPr/>
            </p:nvPicPr>
            <p:blipFill>
              <a:blip r:embed="rId40"/>
              <a:stretch>
                <a:fillRect/>
              </a:stretch>
            </p:blipFill>
            <p:spPr>
              <a:xfrm>
                <a:off x="5275002" y="5705914"/>
                <a:ext cx="1874279" cy="177632"/>
              </a:xfrm>
              <a:prstGeom prst="rect">
                <a:avLst/>
              </a:prstGeom>
            </p:spPr>
          </p:pic>
        </mc:Fallback>
      </mc:AlternateContent>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
          <p:cNvSpPr>
            <a:spLocks noChangeArrowheads="1"/>
          </p:cNvSpPr>
          <p:nvPr/>
        </p:nvSpPr>
        <p:spPr bwMode="auto">
          <a:xfrm>
            <a:off x="1143000" y="2209800"/>
            <a:ext cx="2356104" cy="3118104"/>
          </a:xfrm>
          <a:prstGeom prst="roundRect">
            <a:avLst>
              <a:gd name="adj" fmla="val 16667"/>
            </a:avLst>
          </a:prstGeom>
          <a:solidFill>
            <a:srgbClr val="CCECFF"/>
          </a:solidFill>
          <a:ln>
            <a:noFill/>
          </a:ln>
          <a:extLst/>
        </p:spPr>
        <p:txBody>
          <a:bodyPr wrap="square">
            <a:spAutoFit/>
          </a:bodyPr>
          <a:lstStyle/>
          <a:p>
            <a:pPr algn="ctr" eaLnBrk="0" hangingPunct="0"/>
            <a:endParaRPr lang="en-US"/>
          </a:p>
        </p:txBody>
      </p:sp>
      <p:sp>
        <p:nvSpPr>
          <p:cNvPr id="55299" name="Text Box 13"/>
          <p:cNvSpPr txBox="1">
            <a:spLocks noChangeArrowheads="1"/>
          </p:cNvSpPr>
          <p:nvPr>
            <p:custDataLst>
              <p:tags r:id="rId1"/>
            </p:custDataLst>
          </p:nvPr>
        </p:nvSpPr>
        <p:spPr bwMode="auto">
          <a:xfrm>
            <a:off x="7187098" y="2686050"/>
            <a:ext cx="73770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buFont typeface="Arial" charset="0"/>
              <a:buNone/>
            </a:pP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lgn="r">
              <a:buFont typeface="Arial" charset="0"/>
              <a:buNone/>
            </a:pPr>
            <a:endParaRPr lang="en-US" b="1" dirty="0">
              <a:solidFill>
                <a:srgbClr val="1C10EF"/>
              </a:solidFill>
              <a:latin typeface="Courier New" pitchFamily="-106" charset="0"/>
            </a:endParaRPr>
          </a:p>
          <a:p>
            <a:pPr algn="r">
              <a:buFont typeface="Arial" charset="0"/>
              <a:buNone/>
            </a:pPr>
            <a:r>
              <a:rPr lang="en-US" b="1" dirty="0" smtClean="0">
                <a:solidFill>
                  <a:srgbClr val="1C10EF"/>
                </a:solidFill>
                <a:latin typeface="Courier New" pitchFamily="-106" charset="0"/>
              </a:rPr>
              <a:t>120</a:t>
            </a:r>
            <a:endParaRPr lang="en-US" sz="2000" b="1" dirty="0">
              <a:solidFill>
                <a:srgbClr val="1C10EF"/>
              </a:solidFill>
              <a:latin typeface="Courier New" pitchFamily="-106" charset="0"/>
            </a:endParaRPr>
          </a:p>
          <a:p>
            <a:pPr algn="r">
              <a:buFont typeface="Arial" charset="0"/>
              <a:buNone/>
            </a:pPr>
            <a:endParaRPr lang="en-US" sz="2000" b="1" dirty="0">
              <a:solidFill>
                <a:srgbClr val="1C10EF"/>
              </a:solidFill>
              <a:latin typeface="Courier New" pitchFamily="-106" charset="0"/>
            </a:endParaRPr>
          </a:p>
        </p:txBody>
      </p:sp>
      <p:sp>
        <p:nvSpPr>
          <p:cNvPr id="59408" name="Text Box 18"/>
          <p:cNvSpPr txBox="1">
            <a:spLocks noChangeArrowheads="1"/>
          </p:cNvSpPr>
          <p:nvPr>
            <p:custDataLst>
              <p:tags r:id="rId2"/>
            </p:custDataLst>
          </p:nvPr>
        </p:nvSpPr>
        <p:spPr bwMode="auto">
          <a:xfrm>
            <a:off x="3146425" y="2700338"/>
            <a:ext cx="31341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defRPr/>
            </a:pPr>
            <a:r>
              <a:rPr lang="en-US" b="1" dirty="0" smtClean="0">
                <a:latin typeface="Courier New" pitchFamily="49" charset="0"/>
              </a:rPr>
              <a:t>            </a:t>
            </a:r>
            <a:r>
              <a:rPr lang="en-US" b="1" dirty="0" smtClean="0">
                <a:solidFill>
                  <a:srgbClr val="1C10EF"/>
                </a:solidFill>
                <a:latin typeface="Courier New" pitchFamily="49" charset="0"/>
              </a:rPr>
              <a:t>1111</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a:t>
            </a:r>
          </a:p>
          <a:p>
            <a:pPr>
              <a:buFont typeface="Arial" charset="0"/>
              <a:buNone/>
              <a:defRPr/>
            </a:pPr>
            <a:r>
              <a:rPr lang="en-US" b="1" dirty="0" smtClean="0">
                <a:latin typeface="Courier New" pitchFamily="49" charset="0"/>
              </a:rPr>
              <a:t>          000000</a:t>
            </a:r>
          </a:p>
          <a:p>
            <a:pPr>
              <a:buFont typeface="Arial" charset="0"/>
              <a:buNone/>
              <a:defRPr/>
            </a:pPr>
            <a:r>
              <a:rPr lang="en-US" b="1" dirty="0" smtClean="0">
                <a:latin typeface="Courier New" pitchFamily="49" charset="0"/>
              </a:rPr>
              <a:t>         </a:t>
            </a:r>
            <a:r>
              <a:rPr lang="en-US" b="1" dirty="0" smtClean="0">
                <a:solidFill>
                  <a:srgbClr val="1C10EF"/>
                </a:solidFill>
                <a:latin typeface="Courier New" pitchFamily="49" charset="0"/>
              </a:rPr>
              <a:t>1111000</a:t>
            </a:r>
          </a:p>
        </p:txBody>
      </p:sp>
      <p:sp>
        <p:nvSpPr>
          <p:cNvPr id="55302" name="Text Box 8"/>
          <p:cNvSpPr txBox="1">
            <a:spLocks noChangeArrowheads="1"/>
          </p:cNvSpPr>
          <p:nvPr>
            <p:custDataLst>
              <p:tags r:id="rId3"/>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dirty="0">
                <a:latin typeface="Cambria" pitchFamily="18" charset="0"/>
              </a:rPr>
              <a:t>Egyptian + Russian Multiplication</a:t>
            </a:r>
          </a:p>
        </p:txBody>
      </p:sp>
      <p:sp>
        <p:nvSpPr>
          <p:cNvPr id="41" name="Text Box 18"/>
          <p:cNvSpPr txBox="1">
            <a:spLocks noChangeArrowheads="1"/>
          </p:cNvSpPr>
          <p:nvPr>
            <p:custDataLst>
              <p:tags r:id="rId4"/>
            </p:custDataLst>
          </p:nvPr>
        </p:nvSpPr>
        <p:spPr bwMode="auto">
          <a:xfrm>
            <a:off x="4801891" y="1760538"/>
            <a:ext cx="14750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34" charset="-128"/>
              </a:defRPr>
            </a:lvl1pPr>
            <a:lvl2pPr marL="742950" indent="-285750" eaLnBrk="0" hangingPunct="0">
              <a:defRPr sz="2400">
                <a:solidFill>
                  <a:schemeClr val="tx1"/>
                </a:solidFill>
                <a:latin typeface="Times" pitchFamily="-106" charset="0"/>
                <a:ea typeface="ＭＳ Ｐゴシック" pitchFamily="34" charset="-128"/>
              </a:defRPr>
            </a:lvl2pPr>
            <a:lvl3pPr marL="1143000" indent="-228600" eaLnBrk="0" hangingPunct="0">
              <a:defRPr sz="2400">
                <a:solidFill>
                  <a:schemeClr val="tx1"/>
                </a:solidFill>
                <a:latin typeface="Times" pitchFamily="-106" charset="0"/>
                <a:ea typeface="ＭＳ Ｐゴシック" pitchFamily="34" charset="-128"/>
              </a:defRPr>
            </a:lvl3pPr>
            <a:lvl4pPr marL="1600200" indent="-228600" eaLnBrk="0" hangingPunct="0">
              <a:defRPr sz="2400">
                <a:solidFill>
                  <a:schemeClr val="tx1"/>
                </a:solidFill>
                <a:latin typeface="Times" pitchFamily="-106" charset="0"/>
                <a:ea typeface="ＭＳ Ｐゴシック" pitchFamily="34" charset="-128"/>
              </a:defRPr>
            </a:lvl4pPr>
            <a:lvl5pPr marL="2057400" indent="-228600" eaLnBrk="0" hangingPunct="0">
              <a:defRPr sz="2400">
                <a:solidFill>
                  <a:schemeClr val="tx1"/>
                </a:solidFill>
                <a:latin typeface="Times" pitchFamily="-106"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marL="0" indent="0" algn="r">
              <a:defRPr/>
            </a:pPr>
            <a:r>
              <a:rPr lang="en-US" b="1" dirty="0" smtClean="0">
                <a:latin typeface="Courier New" pitchFamily="49" charset="0"/>
              </a:rPr>
              <a:t>1111</a:t>
            </a:r>
          </a:p>
          <a:p>
            <a:pPr algn="r">
              <a:buFont typeface="Arial" charset="0"/>
              <a:buNone/>
              <a:defRPr/>
            </a:pPr>
            <a:r>
              <a:rPr lang="en-US" b="1" dirty="0" smtClean="0">
                <a:latin typeface="Courier New" pitchFamily="49" charset="0"/>
              </a:rPr>
              <a:t>   10</a:t>
            </a:r>
            <a:r>
              <a:rPr lang="en-US" b="1" dirty="0">
                <a:latin typeface="Courier New" pitchFamily="49" charset="0"/>
              </a:rPr>
              <a:t>1</a:t>
            </a:r>
            <a:r>
              <a:rPr lang="en-US" b="1" dirty="0" smtClean="0">
                <a:latin typeface="Courier New" pitchFamily="49" charset="0"/>
              </a:rPr>
              <a:t>1</a:t>
            </a:r>
          </a:p>
        </p:txBody>
      </p:sp>
      <p:cxnSp>
        <p:nvCxnSpPr>
          <p:cNvPr id="55305" name="Straight Connector 2"/>
          <p:cNvCxnSpPr>
            <a:cxnSpLocks noChangeShapeType="1"/>
          </p:cNvCxnSpPr>
          <p:nvPr/>
        </p:nvCxnSpPr>
        <p:spPr bwMode="auto">
          <a:xfrm>
            <a:off x="4768850" y="2579688"/>
            <a:ext cx="1371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5306" name="Straight Connector 44"/>
          <p:cNvCxnSpPr>
            <a:cxnSpLocks noChangeShapeType="1"/>
          </p:cNvCxnSpPr>
          <p:nvPr/>
        </p:nvCxnSpPr>
        <p:spPr bwMode="auto">
          <a:xfrm>
            <a:off x="4589462" y="4262437"/>
            <a:ext cx="15367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07" name="Rectangle 3"/>
          <p:cNvSpPr>
            <a:spLocks noChangeArrowheads="1"/>
          </p:cNvSpPr>
          <p:nvPr/>
        </p:nvSpPr>
        <p:spPr bwMode="auto">
          <a:xfrm>
            <a:off x="4495800" y="3962400"/>
            <a:ext cx="322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5308" name="Rectangle 46"/>
          <p:cNvSpPr>
            <a:spLocks noChangeArrowheads="1"/>
          </p:cNvSpPr>
          <p:nvPr/>
        </p:nvSpPr>
        <p:spPr bwMode="auto">
          <a:xfrm>
            <a:off x="4791075" y="2174875"/>
            <a:ext cx="290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alibri" pitchFamily="-106" charset="0"/>
              </a:rPr>
              <a:t>x</a:t>
            </a:r>
            <a:endParaRPr lang="en-US" sz="1800">
              <a:latin typeface="Calibri" pitchFamily="-106" charset="0"/>
            </a:endParaRPr>
          </a:p>
        </p:txBody>
      </p:sp>
      <p:sp>
        <p:nvSpPr>
          <p:cNvPr id="55309" name="Text Box 13"/>
          <p:cNvSpPr txBox="1">
            <a:spLocks noChangeArrowheads="1"/>
          </p:cNvSpPr>
          <p:nvPr>
            <p:custDataLst>
              <p:tags r:id="rId5"/>
            </p:custDataLst>
          </p:nvPr>
        </p:nvSpPr>
        <p:spPr bwMode="auto">
          <a:xfrm>
            <a:off x="1572916" y="2782431"/>
            <a:ext cx="14750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dirty="0" smtClean="0">
                <a:latin typeface="Courier New" pitchFamily="-106" charset="0"/>
              </a:rPr>
              <a:t>11   </a:t>
            </a:r>
            <a:r>
              <a:rPr lang="en-US" b="1" dirty="0" smtClean="0">
                <a:solidFill>
                  <a:srgbClr val="1C10EF"/>
                </a:solidFill>
                <a:latin typeface="Courier New" pitchFamily="-106" charset="0"/>
              </a:rPr>
              <a:t>15</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5   </a:t>
            </a:r>
            <a:r>
              <a:rPr lang="en-US" b="1" dirty="0" smtClean="0">
                <a:solidFill>
                  <a:srgbClr val="1C10EF"/>
                </a:solidFill>
                <a:latin typeface="Courier New" pitchFamily="-106" charset="0"/>
              </a:rPr>
              <a:t>30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2   60</a:t>
            </a:r>
            <a:endParaRPr lang="en-US" b="1" dirty="0">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1  </a:t>
            </a:r>
            <a:r>
              <a:rPr lang="en-US" b="1" dirty="0" smtClean="0">
                <a:solidFill>
                  <a:srgbClr val="1C10EF"/>
                </a:solidFill>
                <a:latin typeface="Courier New" pitchFamily="-106" charset="0"/>
              </a:rPr>
              <a:t>120</a:t>
            </a:r>
            <a:endParaRPr lang="en-US" b="1" dirty="0">
              <a:solidFill>
                <a:srgbClr val="1C10EF"/>
              </a:solidFill>
              <a:latin typeface="Courier New" pitchFamily="-106" charset="0"/>
            </a:endParaRPr>
          </a:p>
          <a:p>
            <a:pPr>
              <a:buFont typeface="Arial" charset="0"/>
              <a:buNone/>
            </a:pPr>
            <a:r>
              <a:rPr lang="en-US" b="1" dirty="0">
                <a:latin typeface="Courier New" pitchFamily="-106" charset="0"/>
              </a:rPr>
              <a:t> </a:t>
            </a:r>
            <a:r>
              <a:rPr lang="en-US" b="1" dirty="0" smtClean="0">
                <a:latin typeface="Courier New" pitchFamily="-106" charset="0"/>
              </a:rPr>
              <a:t>   </a:t>
            </a:r>
            <a:endParaRPr lang="en-US" sz="2000" b="1" dirty="0">
              <a:latin typeface="Courier New" pitchFamily="-106" charset="0"/>
            </a:endParaRPr>
          </a:p>
          <a:p>
            <a:pPr>
              <a:buFont typeface="Arial" charset="0"/>
              <a:buNone/>
            </a:pPr>
            <a:endParaRPr lang="en-US" sz="2000" b="1" dirty="0">
              <a:latin typeface="Courier New" pitchFamily="-106" charset="0"/>
            </a:endParaRPr>
          </a:p>
        </p:txBody>
      </p:sp>
      <p:sp>
        <p:nvSpPr>
          <p:cNvPr id="55310" name="Rectangle 7"/>
          <p:cNvSpPr>
            <a:spLocks noChangeArrowheads="1"/>
          </p:cNvSpPr>
          <p:nvPr/>
        </p:nvSpPr>
        <p:spPr bwMode="auto">
          <a:xfrm>
            <a:off x="4625622" y="4267200"/>
            <a:ext cx="165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latin typeface="Courier New" pitchFamily="-106" charset="0"/>
              </a:rPr>
              <a:t>10100101</a:t>
            </a:r>
            <a:endParaRPr lang="en-US" b="1" dirty="0">
              <a:latin typeface="Courier New" pitchFamily="-106" charset="0"/>
            </a:endParaRPr>
          </a:p>
        </p:txBody>
      </p:sp>
      <p:sp>
        <p:nvSpPr>
          <p:cNvPr id="55311" name="Rectangle 52"/>
          <p:cNvSpPr>
            <a:spLocks noChangeArrowheads="1"/>
          </p:cNvSpPr>
          <p:nvPr/>
        </p:nvSpPr>
        <p:spPr bwMode="auto">
          <a:xfrm>
            <a:off x="7164520" y="4259912"/>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None/>
            </a:pPr>
            <a:r>
              <a:rPr lang="en-US" b="1" dirty="0" smtClean="0">
                <a:solidFill>
                  <a:srgbClr val="FF0000"/>
                </a:solidFill>
                <a:latin typeface="Courier New" pitchFamily="-106" charset="0"/>
              </a:rPr>
              <a:t>165</a:t>
            </a:r>
            <a:endParaRPr lang="en-US" b="1" dirty="0">
              <a:solidFill>
                <a:srgbClr val="FF0000"/>
              </a:solidFill>
              <a:latin typeface="Courier New" pitchFamily="-106" charset="0"/>
            </a:endParaRPr>
          </a:p>
        </p:txBody>
      </p:sp>
      <p:cxnSp>
        <p:nvCxnSpPr>
          <p:cNvPr id="55312" name="Straight Connector 53"/>
          <p:cNvCxnSpPr>
            <a:cxnSpLocks noChangeShapeType="1"/>
          </p:cNvCxnSpPr>
          <p:nvPr/>
        </p:nvCxnSpPr>
        <p:spPr bwMode="auto">
          <a:xfrm>
            <a:off x="7237898" y="4237687"/>
            <a:ext cx="63045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5313" name="Rectangle 55"/>
          <p:cNvSpPr>
            <a:spLocks noChangeArrowheads="1"/>
          </p:cNvSpPr>
          <p:nvPr/>
        </p:nvSpPr>
        <p:spPr bwMode="auto">
          <a:xfrm>
            <a:off x="7010400" y="3924950"/>
            <a:ext cx="322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latin typeface="Courier New" pitchFamily="-106" charset="0"/>
              </a:rPr>
              <a:t>+</a:t>
            </a:r>
            <a:endParaRPr lang="en-US" sz="1800" dirty="0"/>
          </a:p>
        </p:txBody>
      </p:sp>
      <p:sp>
        <p:nvSpPr>
          <p:cNvPr id="58" name="Rectangle 57"/>
          <p:cNvSpPr/>
          <p:nvPr/>
        </p:nvSpPr>
        <p:spPr>
          <a:xfrm>
            <a:off x="6062133" y="2862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59" name="Rectangle 58"/>
          <p:cNvSpPr/>
          <p:nvPr/>
        </p:nvSpPr>
        <p:spPr>
          <a:xfrm>
            <a:off x="6072188" y="3246438"/>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30</a:t>
            </a:r>
            <a:endParaRPr lang="en-US" sz="1100" dirty="0">
              <a:solidFill>
                <a:schemeClr val="bg1">
                  <a:lumMod val="65000"/>
                </a:schemeClr>
              </a:solidFill>
              <a:ea typeface="ＭＳ Ｐゴシック" pitchFamily="34" charset="-128"/>
            </a:endParaRPr>
          </a:p>
        </p:txBody>
      </p:sp>
      <p:sp>
        <p:nvSpPr>
          <p:cNvPr id="60" name="Rectangle 59"/>
          <p:cNvSpPr/>
          <p:nvPr/>
        </p:nvSpPr>
        <p:spPr>
          <a:xfrm>
            <a:off x="6072188" y="3624263"/>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60</a:t>
            </a:r>
            <a:endParaRPr lang="en-US" sz="1100" dirty="0">
              <a:solidFill>
                <a:schemeClr val="bg1">
                  <a:lumMod val="65000"/>
                </a:schemeClr>
              </a:solidFill>
              <a:ea typeface="ＭＳ Ｐゴシック" pitchFamily="34" charset="-128"/>
            </a:endParaRPr>
          </a:p>
        </p:txBody>
      </p:sp>
      <p:sp>
        <p:nvSpPr>
          <p:cNvPr id="61" name="Rectangle 60"/>
          <p:cNvSpPr/>
          <p:nvPr/>
        </p:nvSpPr>
        <p:spPr>
          <a:xfrm>
            <a:off x="6027032" y="4005439"/>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120</a:t>
            </a:r>
            <a:endParaRPr lang="en-US" sz="1100" dirty="0">
              <a:solidFill>
                <a:schemeClr val="bg1">
                  <a:lumMod val="65000"/>
                </a:schemeClr>
              </a:solidFill>
              <a:ea typeface="ＭＳ Ｐゴシック" pitchFamily="34" charset="-128"/>
            </a:endParaRPr>
          </a:p>
        </p:txBody>
      </p:sp>
      <p:sp>
        <p:nvSpPr>
          <p:cNvPr id="63" name="Rectangle 62"/>
          <p:cNvSpPr/>
          <p:nvPr/>
        </p:nvSpPr>
        <p:spPr>
          <a:xfrm>
            <a:off x="6029325" y="4527701"/>
            <a:ext cx="43954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165</a:t>
            </a:r>
            <a:endParaRPr lang="en-US" sz="1100" dirty="0">
              <a:solidFill>
                <a:schemeClr val="bg1">
                  <a:lumMod val="65000"/>
                </a:schemeClr>
              </a:solidFill>
              <a:ea typeface="ＭＳ Ｐゴシック" pitchFamily="34" charset="-128"/>
            </a:endParaRPr>
          </a:p>
        </p:txBody>
      </p:sp>
      <p:sp>
        <p:nvSpPr>
          <p:cNvPr id="64" name="Rectangle 63"/>
          <p:cNvSpPr/>
          <p:nvPr/>
        </p:nvSpPr>
        <p:spPr>
          <a:xfrm>
            <a:off x="6069894" y="1924050"/>
            <a:ext cx="354584" cy="261610"/>
          </a:xfrm>
          <a:prstGeom prst="rect">
            <a:avLst/>
          </a:prstGeom>
        </p:spPr>
        <p:txBody>
          <a:bodyPr wrap="none">
            <a:spAutoFit/>
          </a:bodyPr>
          <a:lstStyle/>
          <a:p>
            <a:pPr>
              <a:defRPr/>
            </a:pPr>
            <a:r>
              <a:rPr lang="en-US" sz="1100" b="1" dirty="0" smtClean="0">
                <a:solidFill>
                  <a:schemeClr val="bg1">
                    <a:lumMod val="65000"/>
                  </a:schemeClr>
                </a:solidFill>
                <a:latin typeface="Courier New" pitchFamily="49" charset="0"/>
                <a:ea typeface="ＭＳ Ｐゴシック" pitchFamily="34" charset="-128"/>
              </a:rPr>
              <a:t>15</a:t>
            </a:r>
            <a:endParaRPr lang="en-US" sz="1100" dirty="0">
              <a:solidFill>
                <a:schemeClr val="bg1">
                  <a:lumMod val="65000"/>
                </a:schemeClr>
              </a:solidFill>
              <a:ea typeface="ＭＳ Ｐゴシック" pitchFamily="34" charset="-128"/>
            </a:endParaRPr>
          </a:p>
        </p:txBody>
      </p:sp>
      <p:sp>
        <p:nvSpPr>
          <p:cNvPr id="65" name="Rectangle 64"/>
          <p:cNvSpPr/>
          <p:nvPr/>
        </p:nvSpPr>
        <p:spPr>
          <a:xfrm>
            <a:off x="6072188" y="2328863"/>
            <a:ext cx="354584" cy="261610"/>
          </a:xfrm>
          <a:prstGeom prst="rect">
            <a:avLst/>
          </a:prstGeom>
        </p:spPr>
        <p:txBody>
          <a:bodyPr wrap="none">
            <a:spAutoFit/>
          </a:bodyPr>
          <a:lstStyle/>
          <a:p>
            <a:pPr>
              <a:defRPr/>
            </a:pPr>
            <a:r>
              <a:rPr lang="en-US" sz="1100" b="1" dirty="0">
                <a:solidFill>
                  <a:schemeClr val="bg1">
                    <a:lumMod val="65000"/>
                  </a:schemeClr>
                </a:solidFill>
                <a:latin typeface="Courier New" pitchFamily="49" charset="0"/>
                <a:ea typeface="ＭＳ Ｐゴシック" pitchFamily="34" charset="-128"/>
              </a:rPr>
              <a:t>1</a:t>
            </a:r>
            <a:r>
              <a:rPr lang="en-US" sz="1100" b="1" dirty="0" smtClean="0">
                <a:solidFill>
                  <a:schemeClr val="bg1">
                    <a:lumMod val="65000"/>
                  </a:schemeClr>
                </a:solidFill>
                <a:latin typeface="Courier New" pitchFamily="49" charset="0"/>
                <a:ea typeface="ＭＳ Ｐゴシック" pitchFamily="34" charset="-128"/>
              </a:rPr>
              <a:t>1</a:t>
            </a:r>
            <a:endParaRPr lang="en-US" sz="1100" dirty="0">
              <a:solidFill>
                <a:schemeClr val="bg1">
                  <a:lumMod val="65000"/>
                </a:schemeClr>
              </a:solidFill>
              <a:ea typeface="ＭＳ Ｐゴシック" pitchFamily="34" charset="-128"/>
            </a:endParaRPr>
          </a:p>
        </p:txBody>
      </p:sp>
      <p:sp>
        <p:nvSpPr>
          <p:cNvPr id="55322" name="Right Arrow 10"/>
          <p:cNvSpPr>
            <a:spLocks noChangeArrowheads="1"/>
          </p:cNvSpPr>
          <p:nvPr/>
        </p:nvSpPr>
        <p:spPr bwMode="auto">
          <a:xfrm>
            <a:off x="3733800" y="3324225"/>
            <a:ext cx="533400" cy="485775"/>
          </a:xfrm>
          <a:prstGeom prst="rightArrow">
            <a:avLst>
              <a:gd name="adj1" fmla="val 50000"/>
              <a:gd name="adj2" fmla="val 50052"/>
            </a:avLst>
          </a:prstGeom>
          <a:solidFill>
            <a:srgbClr val="CCECFF"/>
          </a:solidFill>
          <a:ln w="19050" algn="ctr">
            <a:solidFill>
              <a:srgbClr val="160CE3"/>
            </a:solidFill>
            <a:round/>
            <a:headEnd/>
            <a:tailEnd/>
          </a:ln>
        </p:spPr>
        <p:txBody>
          <a:bodyPr>
            <a:spAutoFit/>
          </a:bodyPr>
          <a:lstStyle/>
          <a:p>
            <a:pPr algn="ctr" eaLnBrk="0" hangingPunct="0"/>
            <a:endParaRPr lang="en-US"/>
          </a:p>
        </p:txBody>
      </p:sp>
      <p:sp>
        <p:nvSpPr>
          <p:cNvPr id="28" name="Text Box 22"/>
          <p:cNvSpPr txBox="1">
            <a:spLocks noChangeArrowheads="1"/>
          </p:cNvSpPr>
          <p:nvPr>
            <p:custDataLst>
              <p:tags r:id="rId6"/>
            </p:custDataLst>
          </p:nvPr>
        </p:nvSpPr>
        <p:spPr bwMode="auto">
          <a:xfrm>
            <a:off x="1512888" y="1138237"/>
            <a:ext cx="1676400" cy="461963"/>
          </a:xfrm>
          <a:prstGeom prst="rect">
            <a:avLst/>
          </a:prstGeom>
          <a:solidFill>
            <a:schemeClr val="bg1">
              <a:lumMod val="9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latin typeface="Cambria" pitchFamily="18" charset="0"/>
              </a:rPr>
              <a:t>Decimal</a:t>
            </a:r>
          </a:p>
        </p:txBody>
      </p:sp>
      <p:sp>
        <p:nvSpPr>
          <p:cNvPr id="29" name="Text Box 22"/>
          <p:cNvSpPr txBox="1">
            <a:spLocks noChangeArrowheads="1"/>
          </p:cNvSpPr>
          <p:nvPr>
            <p:custDataLst>
              <p:tags r:id="rId7"/>
            </p:custDataLst>
          </p:nvPr>
        </p:nvSpPr>
        <p:spPr bwMode="auto">
          <a:xfrm>
            <a:off x="4572000" y="1138237"/>
            <a:ext cx="1676400" cy="461963"/>
          </a:xfrm>
          <a:prstGeom prst="rect">
            <a:avLst/>
          </a:prstGeom>
          <a:solidFill>
            <a:schemeClr val="bg1">
              <a:lumMod val="95000"/>
            </a:schemeClr>
          </a:solidFill>
          <a:ln>
            <a:noFill/>
          </a:ln>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dirty="0">
                <a:solidFill>
                  <a:srgbClr val="160CE3"/>
                </a:solidFill>
                <a:latin typeface="Cambria" pitchFamily="18" charset="0"/>
              </a:rPr>
              <a:t>Binary</a:t>
            </a:r>
          </a:p>
        </p:txBody>
      </p:sp>
    </p:spTree>
    <p:extLst>
      <p:ext uri="{BB962C8B-B14F-4D97-AF65-F5344CB8AC3E}">
        <p14:creationId xmlns:p14="http://schemas.microsoft.com/office/powerpoint/2010/main" val="42061839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TGreenLine"/>
          <p:cNvPicPr>
            <a:picLocks noGrp="1" noChangeAspect="1" noChangeArrowheads="1"/>
          </p:cNvPicPr>
          <p:nvPr>
            <p:ph idx="1"/>
            <p:custDataLst>
              <p:tags r:id="rId1"/>
            </p:custDataLst>
          </p:nvPr>
        </p:nvPicPr>
        <p:blipFill>
          <a:blip r:embed="rId10">
            <a:extLst>
              <a:ext uri="{28A0092B-C50C-407E-A947-70E740481C1C}">
                <a14:useLocalDpi xmlns:a14="http://schemas.microsoft.com/office/drawing/2010/main" val="0"/>
              </a:ext>
            </a:extLst>
          </a:blip>
          <a:srcRect/>
          <a:stretch>
            <a:fillRect/>
          </a:stretch>
        </p:blipFill>
        <p:spPr>
          <a:xfrm>
            <a:off x="4038600" y="1295400"/>
            <a:ext cx="3535363" cy="4114800"/>
          </a:xfrm>
        </p:spPr>
      </p:pic>
      <p:pic>
        <p:nvPicPr>
          <p:cNvPr id="80899" name="Picture 3" descr="TGreenLine"/>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l="226" t="23132" r="91660" b="58838"/>
          <a:stretch>
            <a:fillRect/>
          </a:stretch>
        </p:blipFill>
        <p:spPr bwMode="auto">
          <a:xfrm>
            <a:off x="1498600" y="1143000"/>
            <a:ext cx="1679575" cy="4343400"/>
          </a:xfrm>
          <a:prstGeom prst="rect">
            <a:avLst/>
          </a:prstGeom>
          <a:noFill/>
          <a:ln w="28575">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80900" name="Line 4"/>
          <p:cNvSpPr>
            <a:spLocks noChangeShapeType="1"/>
          </p:cNvSpPr>
          <p:nvPr>
            <p:custDataLst>
              <p:tags r:id="rId3"/>
            </p:custDataLst>
          </p:nvPr>
        </p:nvSpPr>
        <p:spPr bwMode="auto">
          <a:xfrm flipH="1" flipV="1">
            <a:off x="3173413" y="1143000"/>
            <a:ext cx="1219200" cy="107950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0901" name="Line 5"/>
          <p:cNvSpPr>
            <a:spLocks noChangeShapeType="1"/>
          </p:cNvSpPr>
          <p:nvPr>
            <p:custDataLst>
              <p:tags r:id="rId4"/>
            </p:custDataLst>
          </p:nvPr>
        </p:nvSpPr>
        <p:spPr bwMode="auto">
          <a:xfrm flipH="1">
            <a:off x="3224213" y="2971800"/>
            <a:ext cx="1193800" cy="252730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0902" name="Rectangle 6"/>
          <p:cNvSpPr>
            <a:spLocks noChangeArrowheads="1"/>
          </p:cNvSpPr>
          <p:nvPr>
            <p:custDataLst>
              <p:tags r:id="rId5"/>
            </p:custDataLst>
          </p:nvPr>
        </p:nvSpPr>
        <p:spPr bwMode="auto">
          <a:xfrm>
            <a:off x="1400175" y="5715000"/>
            <a:ext cx="641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pitchFamily="34" charset="0"/>
              </a:rPr>
              <a:t>Plot of total intensity across each row of pixels</a:t>
            </a:r>
          </a:p>
        </p:txBody>
      </p:sp>
      <p:sp>
        <p:nvSpPr>
          <p:cNvPr id="80903" name="Rectangle 7"/>
          <p:cNvSpPr>
            <a:spLocks noChangeArrowheads="1"/>
          </p:cNvSpPr>
          <p:nvPr>
            <p:custDataLst>
              <p:tags r:id="rId6"/>
            </p:custDataLst>
          </p:nvPr>
        </p:nvSpPr>
        <p:spPr bwMode="auto">
          <a:xfrm>
            <a:off x="381000" y="312738"/>
            <a:ext cx="42513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Times New Roman" pitchFamily="18" charset="0"/>
              </a:rPr>
              <a:t>What's </a:t>
            </a:r>
            <a:r>
              <a:rPr lang="en-US" sz="3800" b="1" i="1">
                <a:solidFill>
                  <a:srgbClr val="000000"/>
                </a:solidFill>
                <a:latin typeface="Times New Roman" pitchFamily="18" charset="0"/>
              </a:rPr>
              <a:t>in</a:t>
            </a:r>
            <a:r>
              <a:rPr lang="en-US" sz="3800">
                <a:solidFill>
                  <a:srgbClr val="000000"/>
                </a:solidFill>
                <a:latin typeface="Times New Roman" pitchFamily="18" charset="0"/>
              </a:rPr>
              <a:t> the image?</a:t>
            </a:r>
          </a:p>
        </p:txBody>
      </p:sp>
      <p:sp>
        <p:nvSpPr>
          <p:cNvPr id="80904" name="Rectangle 8"/>
          <p:cNvSpPr>
            <a:spLocks noChangeArrowheads="1"/>
          </p:cNvSpPr>
          <p:nvPr>
            <p:custDataLst>
              <p:tags r:id="rId7"/>
            </p:custDataLst>
          </p:nvPr>
        </p:nvSpPr>
        <p:spPr bwMode="auto">
          <a:xfrm>
            <a:off x="2371725" y="6243638"/>
            <a:ext cx="4503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800">
                <a:solidFill>
                  <a:srgbClr val="160CE3"/>
                </a:solidFill>
                <a:latin typeface="Arial" pitchFamily="34" charset="0"/>
              </a:rPr>
              <a:t>Why is it important to have </a:t>
            </a:r>
            <a:r>
              <a:rPr lang="en-US" sz="1800" b="1" i="1">
                <a:solidFill>
                  <a:srgbClr val="160CE3"/>
                </a:solidFill>
                <a:latin typeface="Arial" pitchFamily="34" charset="0"/>
              </a:rPr>
              <a:t>binarized</a:t>
            </a:r>
            <a:r>
              <a:rPr lang="en-US" sz="1800">
                <a:solidFill>
                  <a:srgbClr val="160CE3"/>
                </a:solidFill>
                <a:latin typeface="Arial" pitchFamily="34" charset="0"/>
              </a:rPr>
              <a:t> first?</a:t>
            </a:r>
          </a:p>
        </p:txBody>
      </p:sp>
      <p:sp>
        <p:nvSpPr>
          <p:cNvPr id="80905" name="Line 9"/>
          <p:cNvSpPr>
            <a:spLocks noChangeShapeType="1"/>
          </p:cNvSpPr>
          <p:nvPr/>
        </p:nvSpPr>
        <p:spPr bwMode="auto">
          <a:xfrm>
            <a:off x="838200" y="2895600"/>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06" name="Line 10"/>
          <p:cNvSpPr>
            <a:spLocks noChangeShapeType="1"/>
          </p:cNvSpPr>
          <p:nvPr/>
        </p:nvSpPr>
        <p:spPr bwMode="auto">
          <a:xfrm>
            <a:off x="838200" y="3300413"/>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07" name="Line 11"/>
          <p:cNvSpPr>
            <a:spLocks noChangeShapeType="1"/>
          </p:cNvSpPr>
          <p:nvPr/>
        </p:nvSpPr>
        <p:spPr bwMode="auto">
          <a:xfrm>
            <a:off x="838200" y="4038600"/>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08" name="Line 12"/>
          <p:cNvSpPr>
            <a:spLocks noChangeShapeType="1"/>
          </p:cNvSpPr>
          <p:nvPr/>
        </p:nvSpPr>
        <p:spPr bwMode="auto">
          <a:xfrm>
            <a:off x="838200" y="4495800"/>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09" name="Line 13"/>
          <p:cNvSpPr>
            <a:spLocks noChangeShapeType="1"/>
          </p:cNvSpPr>
          <p:nvPr/>
        </p:nvSpPr>
        <p:spPr bwMode="auto">
          <a:xfrm>
            <a:off x="838200" y="4953000"/>
            <a:ext cx="5334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0910" name="Rectangle 14"/>
          <p:cNvSpPr>
            <a:spLocks noChangeArrowheads="1"/>
          </p:cNvSpPr>
          <p:nvPr>
            <p:custDataLst>
              <p:tags r:id="rId8"/>
            </p:custDataLst>
          </p:nvPr>
        </p:nvSpPr>
        <p:spPr bwMode="auto">
          <a:xfrm>
            <a:off x="215900" y="2124075"/>
            <a:ext cx="11461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200">
                <a:solidFill>
                  <a:srgbClr val="160CE3"/>
                </a:solidFill>
                <a:latin typeface="Arial" pitchFamily="34" charset="0"/>
              </a:rPr>
              <a:t>What do these peaks mean?</a:t>
            </a:r>
          </a:p>
        </p:txBody>
      </p:sp>
      <p:sp>
        <p:nvSpPr>
          <p:cNvPr id="80911" name="Ink 19"/>
          <p:cNvSpPr>
            <a:spLocks noRot="1" noChangeAspect="1" noEditPoints="1" noChangeArrowheads="1" noChangeShapeType="1" noTextEdit="1"/>
          </p:cNvSpPr>
          <p:nvPr/>
        </p:nvSpPr>
        <p:spPr bwMode="auto">
          <a:xfrm>
            <a:off x="3265488" y="5243513"/>
            <a:ext cx="15875" cy="28575"/>
          </a:xfrm>
          <a:custGeom>
            <a:avLst/>
            <a:gdLst>
              <a:gd name="T0" fmla="*/ 0 w 44"/>
              <a:gd name="T1" fmla="*/ 2147483647 h 77"/>
              <a:gd name="T2" fmla="*/ 2147483647 w 44"/>
              <a:gd name="T3" fmla="*/ 0 h 77"/>
              <a:gd name="T4" fmla="*/ 0 60000 65536"/>
              <a:gd name="T5" fmla="*/ 0 60000 65536"/>
              <a:gd name="T6" fmla="*/ 0 w 44"/>
              <a:gd name="T7" fmla="*/ 0 h 77"/>
              <a:gd name="T8" fmla="*/ 44 w 44"/>
              <a:gd name="T9" fmla="*/ 77 h 77"/>
            </a:gdLst>
            <a:ahLst/>
            <a:cxnLst>
              <a:cxn ang="T4">
                <a:pos x="T0" y="T1"/>
              </a:cxn>
              <a:cxn ang="T5">
                <a:pos x="T2" y="T3"/>
              </a:cxn>
            </a:cxnLst>
            <a:rect l="T6" t="T7" r="T8" b="T9"/>
            <a:pathLst>
              <a:path w="44" h="77" extrusionOk="0">
                <a:moveTo>
                  <a:pt x="0" y="76"/>
                </a:moveTo>
                <a:cubicBezTo>
                  <a:pt x="22" y="51"/>
                  <a:pt x="31" y="31"/>
                  <a:pt x="43"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1923" name="Group 2"/>
          <p:cNvGrpSpPr>
            <a:grpSpLocks/>
          </p:cNvGrpSpPr>
          <p:nvPr>
            <p:custDataLst>
              <p:tags r:id="rId2"/>
            </p:custDataLst>
          </p:nvPr>
        </p:nvGrpSpPr>
        <p:grpSpPr bwMode="auto">
          <a:xfrm>
            <a:off x="423863" y="914400"/>
            <a:ext cx="8086725" cy="176213"/>
            <a:chOff x="295" y="1311"/>
            <a:chExt cx="5177" cy="114"/>
          </a:xfrm>
        </p:grpSpPr>
        <p:sp>
          <p:nvSpPr>
            <p:cNvPr id="81981" name="Rectangle 3"/>
            <p:cNvSpPr>
              <a:spLocks noChangeArrowheads="1"/>
            </p:cNvSpPr>
            <p:nvPr>
              <p:custDataLst>
                <p:tags r:id="rId5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1982" name="Rectangle 4"/>
            <p:cNvSpPr>
              <a:spLocks noChangeArrowheads="1"/>
            </p:cNvSpPr>
            <p:nvPr>
              <p:custDataLst>
                <p:tags r:id="rId5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1924"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81925"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1926"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1927"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28"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29"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30"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1"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2"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33"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4"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5"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1936"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37"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8"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1939"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1940"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1941"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42"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1943"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1944"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1945"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1946"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1947"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1948" name="Group 41"/>
          <p:cNvGrpSpPr>
            <a:grpSpLocks/>
          </p:cNvGrpSpPr>
          <p:nvPr>
            <p:custDataLst>
              <p:tags r:id="rId26"/>
            </p:custDataLst>
          </p:nvPr>
        </p:nvGrpSpPr>
        <p:grpSpPr bwMode="auto">
          <a:xfrm rot="-5400000">
            <a:off x="4184650" y="4760913"/>
            <a:ext cx="620713" cy="896937"/>
            <a:chOff x="672" y="2544"/>
            <a:chExt cx="336" cy="399"/>
          </a:xfrm>
        </p:grpSpPr>
        <p:sp>
          <p:nvSpPr>
            <p:cNvPr id="81978" name="Freeform 42"/>
            <p:cNvSpPr>
              <a:spLocks/>
            </p:cNvSpPr>
            <p:nvPr>
              <p:custDataLst>
                <p:tags r:id="rId5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79" name="Arc 43"/>
            <p:cNvSpPr>
              <a:spLocks/>
            </p:cNvSpPr>
            <p:nvPr>
              <p:custDataLst>
                <p:tags r:id="rId5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1980" name="Arc 44"/>
            <p:cNvSpPr>
              <a:spLocks/>
            </p:cNvSpPr>
            <p:nvPr>
              <p:custDataLst>
                <p:tags r:id="rId5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1949"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50"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1951"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52" name="Text Box 66"/>
          <p:cNvSpPr txBox="1">
            <a:spLocks noChangeArrowheads="1"/>
          </p:cNvSpPr>
          <p:nvPr>
            <p:custDataLst>
              <p:tags r:id="rId30"/>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81953" name="Text Box 67"/>
          <p:cNvSpPr txBox="1">
            <a:spLocks noChangeArrowheads="1"/>
          </p:cNvSpPr>
          <p:nvPr>
            <p:custDataLst>
              <p:tags r:id="rId31"/>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81954" name="Text Box 89"/>
          <p:cNvSpPr txBox="1">
            <a:spLocks noChangeArrowheads="1"/>
          </p:cNvSpPr>
          <p:nvPr>
            <p:custDataLst>
              <p:tags r:id="rId32"/>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1955" name="Line 90"/>
          <p:cNvSpPr>
            <a:spLocks noChangeShapeType="1"/>
          </p:cNvSpPr>
          <p:nvPr>
            <p:custDataLst>
              <p:tags r:id="rId33"/>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1956" name="Line 91"/>
          <p:cNvSpPr>
            <a:spLocks noChangeShapeType="1"/>
          </p:cNvSpPr>
          <p:nvPr>
            <p:custDataLst>
              <p:tags r:id="rId34"/>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1957"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1958" name="Rectangle 90"/>
          <p:cNvSpPr>
            <a:spLocks noChangeArrowheads="1"/>
          </p:cNvSpPr>
          <p:nvPr/>
        </p:nvSpPr>
        <p:spPr bwMode="auto">
          <a:xfrm>
            <a:off x="688975" y="3270250"/>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1959" name="AutoShape 96"/>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1960" name="Rectangle 98"/>
          <p:cNvSpPr>
            <a:spLocks noChangeArrowheads="1"/>
          </p:cNvSpPr>
          <p:nvPr/>
        </p:nvSpPr>
        <p:spPr bwMode="auto">
          <a:xfrm>
            <a:off x="7086600" y="4114800"/>
            <a:ext cx="944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66" charset="0"/>
              </a:rPr>
              <a:t>KEY</a:t>
            </a:r>
          </a:p>
        </p:txBody>
      </p:sp>
      <p:sp>
        <p:nvSpPr>
          <p:cNvPr id="81961" name="Rectangle 99"/>
          <p:cNvSpPr>
            <a:spLocks noChangeArrowheads="1"/>
          </p:cNvSpPr>
          <p:nvPr/>
        </p:nvSpPr>
        <p:spPr bwMode="auto">
          <a:xfrm>
            <a:off x="6245225" y="4719638"/>
            <a:ext cx="2532063" cy="1200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A008E3"/>
                </a:solidFill>
                <a:latin typeface="Comic Sans MS" pitchFamily="66" charset="0"/>
              </a:rPr>
              <a:t>This circuit</a:t>
            </a:r>
            <a:r>
              <a:rPr lang="en-US" sz="1800">
                <a:solidFill>
                  <a:srgbClr val="067B0E"/>
                </a:solidFill>
                <a:latin typeface="Comic Sans MS" pitchFamily="66" charset="0"/>
              </a:rPr>
              <a:t> always outputs 0 - </a:t>
            </a:r>
            <a:r>
              <a:rPr lang="en-US" sz="1800" b="1" i="1">
                <a:solidFill>
                  <a:srgbClr val="067B0E"/>
                </a:solidFill>
                <a:latin typeface="Comic Sans MS" pitchFamily="66" charset="0"/>
              </a:rPr>
              <a:t>except </a:t>
            </a:r>
            <a:r>
              <a:rPr lang="en-US" sz="1800">
                <a:solidFill>
                  <a:srgbClr val="067B0E"/>
                </a:solidFill>
                <a:latin typeface="Comic Sans MS" pitchFamily="66" charset="0"/>
              </a:rPr>
              <a:t> for the </a:t>
            </a:r>
            <a:r>
              <a:rPr lang="en-US" sz="1800">
                <a:solidFill>
                  <a:srgbClr val="A008E3"/>
                </a:solidFill>
                <a:latin typeface="Comic Sans MS" pitchFamily="66" charset="0"/>
              </a:rPr>
              <a:t>second</a:t>
            </a:r>
            <a:r>
              <a:rPr lang="en-US" sz="1800">
                <a:solidFill>
                  <a:srgbClr val="067B0E"/>
                </a:solidFill>
                <a:latin typeface="Comic Sans MS" pitchFamily="66" charset="0"/>
              </a:rPr>
              <a:t> row, when x is 0 and y is 1 </a:t>
            </a:r>
          </a:p>
        </p:txBody>
      </p:sp>
      <p:sp>
        <p:nvSpPr>
          <p:cNvPr id="81962" name="Text Box 71"/>
          <p:cNvSpPr txBox="1">
            <a:spLocks noChangeArrowheads="1"/>
          </p:cNvSpPr>
          <p:nvPr>
            <p:custDataLst>
              <p:tags r:id="rId35"/>
            </p:custDataLst>
          </p:nvPr>
        </p:nvSpPr>
        <p:spPr bwMode="auto">
          <a:xfrm>
            <a:off x="522288" y="6081713"/>
            <a:ext cx="3352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sz="1200">
                <a:solidFill>
                  <a:srgbClr val="009900"/>
                </a:solidFill>
                <a:latin typeface="Comic Sans MS" pitchFamily="66" charset="0"/>
              </a:rPr>
              <a:t>This is not a bubble, it's a NOT bubble!</a:t>
            </a:r>
          </a:p>
        </p:txBody>
      </p:sp>
      <p:grpSp>
        <p:nvGrpSpPr>
          <p:cNvPr id="81963" name="Group 72"/>
          <p:cNvGrpSpPr>
            <a:grpSpLocks/>
          </p:cNvGrpSpPr>
          <p:nvPr>
            <p:custDataLst>
              <p:tags r:id="rId36"/>
            </p:custDataLst>
          </p:nvPr>
        </p:nvGrpSpPr>
        <p:grpSpPr bwMode="auto">
          <a:xfrm>
            <a:off x="228600" y="6248400"/>
            <a:ext cx="333375" cy="417513"/>
            <a:chOff x="2928" y="1051"/>
            <a:chExt cx="840" cy="957"/>
          </a:xfrm>
        </p:grpSpPr>
        <p:sp>
          <p:nvSpPr>
            <p:cNvPr id="81965" name="Freeform 73"/>
            <p:cNvSpPr>
              <a:spLocks/>
            </p:cNvSpPr>
            <p:nvPr>
              <p:custDataLst>
                <p:tags r:id="rId3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1966" name="Oval 74"/>
            <p:cNvSpPr>
              <a:spLocks noChangeArrowheads="1"/>
            </p:cNvSpPr>
            <p:nvPr>
              <p:custDataLst>
                <p:tags r:id="rId3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81967" name="Oval 75"/>
            <p:cNvSpPr>
              <a:spLocks noChangeArrowheads="1"/>
            </p:cNvSpPr>
            <p:nvPr>
              <p:custDataLst>
                <p:tags r:id="rId3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68" name="Oval 76"/>
            <p:cNvSpPr>
              <a:spLocks noChangeArrowheads="1"/>
            </p:cNvSpPr>
            <p:nvPr>
              <p:custDataLst>
                <p:tags r:id="rId4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69" name="Oval 77"/>
            <p:cNvSpPr>
              <a:spLocks noChangeArrowheads="1"/>
            </p:cNvSpPr>
            <p:nvPr>
              <p:custDataLst>
                <p:tags r:id="rId4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70" name="Oval 78"/>
            <p:cNvSpPr>
              <a:spLocks noChangeArrowheads="1"/>
            </p:cNvSpPr>
            <p:nvPr>
              <p:custDataLst>
                <p:tags r:id="rId4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71" name="Oval 79"/>
            <p:cNvSpPr>
              <a:spLocks noChangeArrowheads="1"/>
            </p:cNvSpPr>
            <p:nvPr>
              <p:custDataLst>
                <p:tags r:id="rId4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72" name="Oval 80"/>
            <p:cNvSpPr>
              <a:spLocks noChangeArrowheads="1"/>
            </p:cNvSpPr>
            <p:nvPr>
              <p:custDataLst>
                <p:tags r:id="rId4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1973" name="AutoShape 81"/>
            <p:cNvSpPr>
              <a:spLocks noChangeArrowheads="1"/>
            </p:cNvSpPr>
            <p:nvPr>
              <p:custDataLst>
                <p:tags r:id="rId4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solidFill>
                  <a:srgbClr val="000000"/>
                </a:solidFill>
              </a:endParaRPr>
            </a:p>
          </p:txBody>
        </p:sp>
        <p:sp>
          <p:nvSpPr>
            <p:cNvPr id="81974" name="Freeform 82"/>
            <p:cNvSpPr>
              <a:spLocks/>
            </p:cNvSpPr>
            <p:nvPr>
              <p:custDataLst>
                <p:tags r:id="rId4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1975" name="Freeform 83"/>
            <p:cNvSpPr>
              <a:spLocks/>
            </p:cNvSpPr>
            <p:nvPr>
              <p:custDataLst>
                <p:tags r:id="rId4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1976" name="Freeform 84"/>
            <p:cNvSpPr>
              <a:spLocks/>
            </p:cNvSpPr>
            <p:nvPr>
              <p:custDataLst>
                <p:tags r:id="rId4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1977" name="Freeform 85"/>
            <p:cNvSpPr>
              <a:spLocks/>
            </p:cNvSpPr>
            <p:nvPr>
              <p:custDataLst>
                <p:tags r:id="rId4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1964" name="Rectangle 61"/>
          <p:cNvSpPr>
            <a:spLocks noChangeArrowheads="1"/>
          </p:cNvSpPr>
          <p:nvPr/>
        </p:nvSpPr>
        <p:spPr bwMode="auto">
          <a:xfrm>
            <a:off x="5019675" y="6369050"/>
            <a:ext cx="4070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E16E4"/>
                </a:solidFill>
                <a:latin typeface="Comic Sans MS" pitchFamily="66" charset="0"/>
              </a:rPr>
              <a:t>What about the third row?</a:t>
            </a:r>
            <a:endParaRPr lang="en-US">
              <a:solidFill>
                <a:srgbClr val="00000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2947" name="Group 2"/>
          <p:cNvGrpSpPr>
            <a:grpSpLocks/>
          </p:cNvGrpSpPr>
          <p:nvPr>
            <p:custDataLst>
              <p:tags r:id="rId2"/>
            </p:custDataLst>
          </p:nvPr>
        </p:nvGrpSpPr>
        <p:grpSpPr bwMode="auto">
          <a:xfrm>
            <a:off x="423863" y="914400"/>
            <a:ext cx="8086725" cy="176213"/>
            <a:chOff x="295" y="1311"/>
            <a:chExt cx="5177" cy="114"/>
          </a:xfrm>
        </p:grpSpPr>
        <p:sp>
          <p:nvSpPr>
            <p:cNvPr id="83010" name="Rectangle 3"/>
            <p:cNvSpPr>
              <a:spLocks noChangeArrowheads="1"/>
            </p:cNvSpPr>
            <p:nvPr>
              <p:custDataLst>
                <p:tags r:id="rId5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3011" name="Rectangle 4"/>
            <p:cNvSpPr>
              <a:spLocks noChangeArrowheads="1"/>
            </p:cNvSpPr>
            <p:nvPr>
              <p:custDataLst>
                <p:tags r:id="rId5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294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82949"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2950"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2951"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52"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53"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54"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55"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56"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57"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58"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59"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2960"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61"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62"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2963"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2964"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2965"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66"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2967"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68"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2969"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2970"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2971"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2972" name="Group 41"/>
          <p:cNvGrpSpPr>
            <a:grpSpLocks/>
          </p:cNvGrpSpPr>
          <p:nvPr>
            <p:custDataLst>
              <p:tags r:id="rId26"/>
            </p:custDataLst>
          </p:nvPr>
        </p:nvGrpSpPr>
        <p:grpSpPr bwMode="auto">
          <a:xfrm rot="-5400000">
            <a:off x="4184650" y="4760913"/>
            <a:ext cx="620713" cy="896937"/>
            <a:chOff x="672" y="2544"/>
            <a:chExt cx="336" cy="399"/>
          </a:xfrm>
        </p:grpSpPr>
        <p:sp>
          <p:nvSpPr>
            <p:cNvPr id="83007" name="Freeform 42"/>
            <p:cNvSpPr>
              <a:spLocks/>
            </p:cNvSpPr>
            <p:nvPr>
              <p:custDataLst>
                <p:tags r:id="rId4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3008" name="Arc 43"/>
            <p:cNvSpPr>
              <a:spLocks/>
            </p:cNvSpPr>
            <p:nvPr>
              <p:custDataLst>
                <p:tags r:id="rId4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3009" name="Arc 44"/>
            <p:cNvSpPr>
              <a:spLocks/>
            </p:cNvSpPr>
            <p:nvPr>
              <p:custDataLst>
                <p:tags r:id="rId4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2973"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74"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75"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2976" name="Group 59"/>
          <p:cNvGrpSpPr>
            <a:grpSpLocks/>
          </p:cNvGrpSpPr>
          <p:nvPr>
            <p:custDataLst>
              <p:tags r:id="rId30"/>
            </p:custDataLst>
          </p:nvPr>
        </p:nvGrpSpPr>
        <p:grpSpPr bwMode="auto">
          <a:xfrm rot="-5400000">
            <a:off x="4184651" y="5664200"/>
            <a:ext cx="620712" cy="896937"/>
            <a:chOff x="672" y="2544"/>
            <a:chExt cx="336" cy="399"/>
          </a:xfrm>
        </p:grpSpPr>
        <p:sp>
          <p:nvSpPr>
            <p:cNvPr id="83004" name="Freeform 60"/>
            <p:cNvSpPr>
              <a:spLocks/>
            </p:cNvSpPr>
            <p:nvPr>
              <p:custDataLst>
                <p:tags r:id="rId4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3005" name="Arc 61"/>
            <p:cNvSpPr>
              <a:spLocks/>
            </p:cNvSpPr>
            <p:nvPr>
              <p:custDataLst>
                <p:tags r:id="rId4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3006" name="Arc 62"/>
            <p:cNvSpPr>
              <a:spLocks/>
            </p:cNvSpPr>
            <p:nvPr>
              <p:custDataLst>
                <p:tags r:id="rId4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2977" name="Line 63"/>
          <p:cNvSpPr>
            <a:spLocks noChangeShapeType="1"/>
          </p:cNvSpPr>
          <p:nvPr>
            <p:custDataLst>
              <p:tags r:id="rId31"/>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78" name="Line 64"/>
          <p:cNvSpPr>
            <a:spLocks noChangeShapeType="1"/>
          </p:cNvSpPr>
          <p:nvPr>
            <p:custDataLst>
              <p:tags r:id="rId32"/>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79" name="Text Box 66"/>
          <p:cNvSpPr txBox="1">
            <a:spLocks noChangeArrowheads="1"/>
          </p:cNvSpPr>
          <p:nvPr>
            <p:custDataLst>
              <p:tags r:id="rId33"/>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82980" name="Text Box 67"/>
          <p:cNvSpPr txBox="1">
            <a:spLocks noChangeArrowheads="1"/>
          </p:cNvSpPr>
          <p:nvPr>
            <p:custDataLst>
              <p:tags r:id="rId34"/>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82981" name="Line 69"/>
          <p:cNvSpPr>
            <a:spLocks noChangeShapeType="1"/>
          </p:cNvSpPr>
          <p:nvPr>
            <p:custDataLst>
              <p:tags r:id="rId35"/>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82" name="Text Box 89"/>
          <p:cNvSpPr txBox="1">
            <a:spLocks noChangeArrowheads="1"/>
          </p:cNvSpPr>
          <p:nvPr>
            <p:custDataLst>
              <p:tags r:id="rId36"/>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2983" name="Line 90"/>
          <p:cNvSpPr>
            <a:spLocks noChangeShapeType="1"/>
          </p:cNvSpPr>
          <p:nvPr>
            <p:custDataLst>
              <p:tags r:id="rId37"/>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84" name="Line 91"/>
          <p:cNvSpPr>
            <a:spLocks noChangeShapeType="1"/>
          </p:cNvSpPr>
          <p:nvPr>
            <p:custDataLst>
              <p:tags r:id="rId38"/>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85" name="Line 92"/>
          <p:cNvSpPr>
            <a:spLocks noChangeShapeType="1"/>
          </p:cNvSpPr>
          <p:nvPr>
            <p:custDataLst>
              <p:tags r:id="rId39"/>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86" name="Line 93"/>
          <p:cNvSpPr>
            <a:spLocks noChangeShapeType="1"/>
          </p:cNvSpPr>
          <p:nvPr>
            <p:custDataLst>
              <p:tags r:id="rId40"/>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87" name="Line 94"/>
          <p:cNvSpPr>
            <a:spLocks noChangeShapeType="1"/>
          </p:cNvSpPr>
          <p:nvPr>
            <p:custDataLst>
              <p:tags r:id="rId41"/>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2988" name="Line 95"/>
          <p:cNvSpPr>
            <a:spLocks noChangeShapeType="1"/>
          </p:cNvSpPr>
          <p:nvPr>
            <p:custDataLst>
              <p:tags r:id="rId42"/>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2989" name="Text Box 98"/>
          <p:cNvSpPr txBox="1">
            <a:spLocks noChangeArrowheads="1"/>
          </p:cNvSpPr>
          <p:nvPr>
            <p:custDataLst>
              <p:tags r:id="rId43"/>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82990"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2991"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2992"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2993"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2994"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2995"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2996"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2997" name="Rectangle 91"/>
          <p:cNvSpPr>
            <a:spLocks noChangeArrowheads="1"/>
          </p:cNvSpPr>
          <p:nvPr/>
        </p:nvSpPr>
        <p:spPr bwMode="auto">
          <a:xfrm>
            <a:off x="7210425" y="5103813"/>
            <a:ext cx="944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66" charset="0"/>
              </a:rPr>
              <a:t>KEY</a:t>
            </a:r>
          </a:p>
        </p:txBody>
      </p:sp>
      <p:sp>
        <p:nvSpPr>
          <p:cNvPr id="82998" name="Rectangle 92"/>
          <p:cNvSpPr>
            <a:spLocks noChangeArrowheads="1"/>
          </p:cNvSpPr>
          <p:nvPr/>
        </p:nvSpPr>
        <p:spPr bwMode="auto">
          <a:xfrm>
            <a:off x="6369050" y="5708650"/>
            <a:ext cx="2532063"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0E0CFB"/>
                </a:solidFill>
                <a:latin typeface="Comic Sans MS" pitchFamily="66" charset="0"/>
              </a:rPr>
              <a:t>This circuit</a:t>
            </a:r>
            <a:r>
              <a:rPr lang="en-US" sz="1800">
                <a:solidFill>
                  <a:srgbClr val="067B0E"/>
                </a:solidFill>
                <a:latin typeface="Comic Sans MS" pitchFamily="66" charset="0"/>
              </a:rPr>
              <a:t> always outputs 0 - </a:t>
            </a:r>
            <a:r>
              <a:rPr lang="en-US" sz="1800" b="1" i="1">
                <a:solidFill>
                  <a:srgbClr val="067B0E"/>
                </a:solidFill>
                <a:latin typeface="Comic Sans MS" pitchFamily="66" charset="0"/>
              </a:rPr>
              <a:t>except </a:t>
            </a:r>
            <a:r>
              <a:rPr lang="en-US" sz="1800">
                <a:solidFill>
                  <a:srgbClr val="067B0E"/>
                </a:solidFill>
                <a:latin typeface="Comic Sans MS" pitchFamily="66" charset="0"/>
              </a:rPr>
              <a:t> for the </a:t>
            </a:r>
            <a:r>
              <a:rPr lang="en-US" sz="1800">
                <a:solidFill>
                  <a:srgbClr val="0E0CFB"/>
                </a:solidFill>
                <a:latin typeface="Comic Sans MS" pitchFamily="66" charset="0"/>
              </a:rPr>
              <a:t>third</a:t>
            </a:r>
            <a:r>
              <a:rPr lang="en-US" sz="1800">
                <a:solidFill>
                  <a:srgbClr val="067B0E"/>
                </a:solidFill>
                <a:latin typeface="Comic Sans MS" pitchFamily="66" charset="0"/>
              </a:rPr>
              <a:t> row! </a:t>
            </a:r>
          </a:p>
        </p:txBody>
      </p:sp>
      <mc:AlternateContent xmlns:mc="http://schemas.openxmlformats.org/markup-compatibility/2006" xmlns:p14="http://schemas.microsoft.com/office/powerpoint/2010/main">
        <mc:Choice Requires="p14">
          <p:contentPart p14:bwMode="auto" r:id="rId54">
            <p14:nvContentPartPr>
              <p14:cNvPr id="18434" name="Ink 63"/>
              <p14:cNvContentPartPr>
                <a14:cpLocks xmlns:a14="http://schemas.microsoft.com/office/drawing/2010/main" noRot="1" noChangeAspect="1" noEditPoints="1" noChangeArrowheads="1" noChangeShapeType="1"/>
              </p14:cNvContentPartPr>
              <p14:nvPr/>
            </p14:nvContentPartPr>
            <p14:xfrm>
              <a:off x="5454650" y="4994275"/>
              <a:ext cx="292100" cy="1190625"/>
            </p14:xfrm>
          </p:contentPart>
        </mc:Choice>
        <mc:Fallback xmlns="">
          <p:pic>
            <p:nvPicPr>
              <p:cNvPr id="18434" name="Ink 63"/>
              <p:cNvPicPr>
                <a:picLocks noRot="1" noChangeAspect="1" noEditPoints="1" noChangeArrowheads="1" noChangeShapeType="1"/>
              </p:cNvPicPr>
              <p:nvPr/>
            </p:nvPicPr>
            <p:blipFill>
              <a:blip r:embed="rId55"/>
              <a:stretch>
                <a:fillRect/>
              </a:stretch>
            </p:blipFill>
            <p:spPr>
              <a:xfrm>
                <a:off x="5444205" y="4984554"/>
                <a:ext cx="314791" cy="1212947"/>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8435" name="Ink 64"/>
              <p14:cNvContentPartPr>
                <a14:cpLocks xmlns:a14="http://schemas.microsoft.com/office/drawing/2010/main" noRot="1" noChangeAspect="1" noEditPoints="1" noChangeArrowheads="1" noChangeShapeType="1"/>
              </p14:cNvContentPartPr>
              <p14:nvPr/>
            </p14:nvContentPartPr>
            <p14:xfrm>
              <a:off x="5527675" y="4865688"/>
              <a:ext cx="684213" cy="1508125"/>
            </p14:xfrm>
          </p:contentPart>
        </mc:Choice>
        <mc:Fallback xmlns="">
          <p:pic>
            <p:nvPicPr>
              <p:cNvPr id="18435" name="Ink 64"/>
              <p:cNvPicPr>
                <a:picLocks noRot="1" noChangeAspect="1" noEditPoints="1" noChangeArrowheads="1" noChangeShapeType="1"/>
              </p:cNvPicPr>
              <p:nvPr/>
            </p:nvPicPr>
            <p:blipFill>
              <a:blip r:embed="rId57"/>
              <a:stretch>
                <a:fillRect/>
              </a:stretch>
            </p:blipFill>
            <p:spPr>
              <a:xfrm>
                <a:off x="5516872" y="4861368"/>
                <a:ext cx="707620" cy="1525406"/>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8436" name="Ink 65"/>
              <p14:cNvContentPartPr>
                <a14:cpLocks xmlns:a14="http://schemas.microsoft.com/office/drawing/2010/main" noRot="1" noChangeAspect="1" noEditPoints="1" noChangeArrowheads="1" noChangeShapeType="1"/>
              </p14:cNvContentPartPr>
              <p14:nvPr/>
            </p14:nvContentPartPr>
            <p14:xfrm>
              <a:off x="5737225" y="5665788"/>
              <a:ext cx="233363" cy="192087"/>
            </p14:xfrm>
          </p:contentPart>
        </mc:Choice>
        <mc:Fallback xmlns="">
          <p:pic>
            <p:nvPicPr>
              <p:cNvPr id="18436" name="Ink 65"/>
              <p:cNvPicPr>
                <a:picLocks noRot="1" noChangeAspect="1" noEditPoints="1" noChangeArrowheads="1" noChangeShapeType="1"/>
              </p:cNvPicPr>
              <p:nvPr/>
            </p:nvPicPr>
            <p:blipFill>
              <a:blip r:embed="rId59"/>
              <a:stretch>
                <a:fillRect/>
              </a:stretch>
            </p:blipFill>
            <p:spPr>
              <a:xfrm>
                <a:off x="5724621" y="5659673"/>
                <a:ext cx="258932" cy="210792"/>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8437" name="Ink 66"/>
              <p14:cNvContentPartPr>
                <a14:cpLocks xmlns:a14="http://schemas.microsoft.com/office/drawing/2010/main" noRot="1" noChangeAspect="1" noEditPoints="1" noChangeArrowheads="1" noChangeShapeType="1"/>
              </p14:cNvContentPartPr>
              <p14:nvPr/>
            </p14:nvContentPartPr>
            <p14:xfrm>
              <a:off x="5989638" y="5641975"/>
              <a:ext cx="211137" cy="227013"/>
            </p14:xfrm>
          </p:contentPart>
        </mc:Choice>
        <mc:Fallback xmlns="">
          <p:pic>
            <p:nvPicPr>
              <p:cNvPr id="18437" name="Ink 66"/>
              <p:cNvPicPr>
                <a:picLocks noRot="1" noChangeAspect="1" noEditPoints="1" noChangeArrowheads="1" noChangeShapeType="1"/>
              </p:cNvPicPr>
              <p:nvPr/>
            </p:nvPicPr>
            <p:blipFill>
              <a:blip r:embed="rId61"/>
              <a:stretch>
                <a:fillRect/>
              </a:stretch>
            </p:blipFill>
            <p:spPr>
              <a:xfrm>
                <a:off x="5978469" y="5628642"/>
                <a:ext cx="226630" cy="25007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8438" name="Ink 67"/>
              <p14:cNvContentPartPr>
                <a14:cpLocks xmlns:a14="http://schemas.microsoft.com/office/drawing/2010/main" noRot="1" noChangeAspect="1" noEditPoints="1" noChangeArrowheads="1" noChangeShapeType="1"/>
              </p14:cNvContentPartPr>
              <p14:nvPr/>
            </p14:nvContentPartPr>
            <p14:xfrm>
              <a:off x="6219825" y="5357813"/>
              <a:ext cx="266700" cy="76200"/>
            </p14:xfrm>
          </p:contentPart>
        </mc:Choice>
        <mc:Fallback xmlns="">
          <p:pic>
            <p:nvPicPr>
              <p:cNvPr id="18438" name="Ink 67"/>
              <p:cNvPicPr>
                <a:picLocks noRot="1" noChangeAspect="1" noEditPoints="1" noChangeArrowheads="1" noChangeShapeType="1"/>
              </p:cNvPicPr>
              <p:nvPr/>
            </p:nvPicPr>
            <p:blipFill>
              <a:blip r:embed="rId63"/>
              <a:stretch>
                <a:fillRect/>
              </a:stretch>
            </p:blipFill>
            <p:spPr>
              <a:xfrm>
                <a:off x="6215506" y="5354219"/>
                <a:ext cx="275338" cy="84108"/>
              </a:xfrm>
              <a:prstGeom prst="rect">
                <a:avLst/>
              </a:prstGeom>
            </p:spPr>
          </p:pic>
        </mc:Fallback>
      </mc:AlternateContent>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3971" name="Group 2"/>
          <p:cNvGrpSpPr>
            <a:grpSpLocks/>
          </p:cNvGrpSpPr>
          <p:nvPr>
            <p:custDataLst>
              <p:tags r:id="rId2"/>
            </p:custDataLst>
          </p:nvPr>
        </p:nvGrpSpPr>
        <p:grpSpPr bwMode="auto">
          <a:xfrm>
            <a:off x="423863" y="914400"/>
            <a:ext cx="8086725" cy="176213"/>
            <a:chOff x="295" y="1311"/>
            <a:chExt cx="5177" cy="114"/>
          </a:xfrm>
        </p:grpSpPr>
        <p:sp>
          <p:nvSpPr>
            <p:cNvPr id="84061"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4062"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3972"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83973"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3974"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3975"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76"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77"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78"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79"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0"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81"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2"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3"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3984"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85"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6"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3987"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3988"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3989"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990"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3991"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992"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3993"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3994"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3995"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3996" name="Group 41"/>
          <p:cNvGrpSpPr>
            <a:grpSpLocks/>
          </p:cNvGrpSpPr>
          <p:nvPr>
            <p:custDataLst>
              <p:tags r:id="rId26"/>
            </p:custDataLst>
          </p:nvPr>
        </p:nvGrpSpPr>
        <p:grpSpPr bwMode="auto">
          <a:xfrm rot="-5400000">
            <a:off x="4184650" y="4760913"/>
            <a:ext cx="620713" cy="896937"/>
            <a:chOff x="672" y="2544"/>
            <a:chExt cx="336" cy="399"/>
          </a:xfrm>
        </p:grpSpPr>
        <p:sp>
          <p:nvSpPr>
            <p:cNvPr id="84058" name="Freeform 42"/>
            <p:cNvSpPr>
              <a:spLocks/>
            </p:cNvSpPr>
            <p:nvPr>
              <p:custDataLst>
                <p:tags r:id="rId7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59" name="Arc 43"/>
            <p:cNvSpPr>
              <a:spLocks/>
            </p:cNvSpPr>
            <p:nvPr>
              <p:custDataLst>
                <p:tags r:id="rId7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60" name="Arc 44"/>
            <p:cNvSpPr>
              <a:spLocks/>
            </p:cNvSpPr>
            <p:nvPr>
              <p:custDataLst>
                <p:tags r:id="rId7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3997"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3998"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999"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4000" name="Group 48"/>
          <p:cNvGrpSpPr>
            <a:grpSpLocks/>
          </p:cNvGrpSpPr>
          <p:nvPr>
            <p:custDataLst>
              <p:tags r:id="rId30"/>
            </p:custDataLst>
          </p:nvPr>
        </p:nvGrpSpPr>
        <p:grpSpPr bwMode="auto">
          <a:xfrm>
            <a:off x="5937250" y="5357813"/>
            <a:ext cx="2136775" cy="627062"/>
            <a:chOff x="3407" y="2584"/>
            <a:chExt cx="1346" cy="395"/>
          </a:xfrm>
        </p:grpSpPr>
        <p:sp>
          <p:nvSpPr>
            <p:cNvPr id="84048" name="Line 49"/>
            <p:cNvSpPr>
              <a:spLocks noChangeShapeType="1"/>
            </p:cNvSpPr>
            <p:nvPr>
              <p:custDataLst>
                <p:tags r:id="rId67"/>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49" name="Line 50"/>
            <p:cNvSpPr>
              <a:spLocks noChangeShapeType="1"/>
            </p:cNvSpPr>
            <p:nvPr>
              <p:custDataLst>
                <p:tags r:id="rId68"/>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50" name="Line 51"/>
            <p:cNvSpPr>
              <a:spLocks noChangeShapeType="1"/>
            </p:cNvSpPr>
            <p:nvPr>
              <p:custDataLst>
                <p:tags r:id="rId69"/>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4051" name="Group 52"/>
            <p:cNvGrpSpPr>
              <a:grpSpLocks/>
            </p:cNvGrpSpPr>
            <p:nvPr>
              <p:custDataLst>
                <p:tags r:id="rId70"/>
              </p:custDataLst>
            </p:nvPr>
          </p:nvGrpSpPr>
          <p:grpSpPr bwMode="auto">
            <a:xfrm>
              <a:off x="3771" y="2578"/>
              <a:ext cx="597" cy="394"/>
              <a:chOff x="4734" y="3053"/>
              <a:chExt cx="656" cy="491"/>
            </a:xfrm>
          </p:grpSpPr>
          <p:grpSp>
            <p:nvGrpSpPr>
              <p:cNvPr id="84052" name="Group 53"/>
              <p:cNvGrpSpPr>
                <a:grpSpLocks/>
              </p:cNvGrpSpPr>
              <p:nvPr/>
            </p:nvGrpSpPr>
            <p:grpSpPr bwMode="auto">
              <a:xfrm>
                <a:off x="4734" y="3053"/>
                <a:ext cx="648" cy="254"/>
                <a:chOff x="4734" y="3053"/>
                <a:chExt cx="648" cy="254"/>
              </a:xfrm>
            </p:grpSpPr>
            <p:sp>
              <p:nvSpPr>
                <p:cNvPr id="84056" name="Freeform 54"/>
                <p:cNvSpPr>
                  <a:spLocks/>
                </p:cNvSpPr>
                <p:nvPr>
                  <p:custDataLst>
                    <p:tags r:id="rId73"/>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057" name="Freeform 55"/>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4053" name="Group 56"/>
              <p:cNvGrpSpPr>
                <a:grpSpLocks/>
              </p:cNvGrpSpPr>
              <p:nvPr/>
            </p:nvGrpSpPr>
            <p:grpSpPr bwMode="auto">
              <a:xfrm flipV="1">
                <a:off x="4742" y="3290"/>
                <a:ext cx="648" cy="254"/>
                <a:chOff x="4734" y="3053"/>
                <a:chExt cx="648" cy="254"/>
              </a:xfrm>
            </p:grpSpPr>
            <p:sp>
              <p:nvSpPr>
                <p:cNvPr id="84054" name="Freeform 57"/>
                <p:cNvSpPr>
                  <a:spLocks/>
                </p:cNvSpPr>
                <p:nvPr>
                  <p:custDataLst>
                    <p:tags r:id="rId71"/>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055" name="Freeform 58"/>
                <p:cNvSpPr>
                  <a:spLocks/>
                </p:cNvSpPr>
                <p:nvPr>
                  <p:custDataLst>
                    <p:tags r:id="rId7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84001" name="Group 59"/>
          <p:cNvGrpSpPr>
            <a:grpSpLocks/>
          </p:cNvGrpSpPr>
          <p:nvPr>
            <p:custDataLst>
              <p:tags r:id="rId31"/>
            </p:custDataLst>
          </p:nvPr>
        </p:nvGrpSpPr>
        <p:grpSpPr bwMode="auto">
          <a:xfrm rot="-5400000">
            <a:off x="4184651" y="5664200"/>
            <a:ext cx="620712" cy="896937"/>
            <a:chOff x="672" y="2544"/>
            <a:chExt cx="336" cy="399"/>
          </a:xfrm>
        </p:grpSpPr>
        <p:sp>
          <p:nvSpPr>
            <p:cNvPr id="84045" name="Freeform 60"/>
            <p:cNvSpPr>
              <a:spLocks/>
            </p:cNvSpPr>
            <p:nvPr>
              <p:custDataLst>
                <p:tags r:id="rId64"/>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46" name="Arc 61"/>
            <p:cNvSpPr>
              <a:spLocks/>
            </p:cNvSpPr>
            <p:nvPr>
              <p:custDataLst>
                <p:tags r:id="rId65"/>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4047" name="Arc 62"/>
            <p:cNvSpPr>
              <a:spLocks/>
            </p:cNvSpPr>
            <p:nvPr>
              <p:custDataLst>
                <p:tags r:id="rId66"/>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4002"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03"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04"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output</a:t>
            </a:r>
          </a:p>
        </p:txBody>
      </p:sp>
      <p:sp>
        <p:nvSpPr>
          <p:cNvPr id="84005"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84006"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84007"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08"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09"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0"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4011"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12"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3"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4"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5"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4016"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4017"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84018"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Arial" pitchFamily="34" charset="0"/>
              </a:rPr>
              <a:t>OR</a:t>
            </a:r>
          </a:p>
        </p:txBody>
      </p:sp>
      <p:sp>
        <p:nvSpPr>
          <p:cNvPr id="84019" name="Text Box 71"/>
          <p:cNvSpPr txBox="1">
            <a:spLocks noChangeArrowheads="1"/>
          </p:cNvSpPr>
          <p:nvPr>
            <p:custDataLst>
              <p:tags r:id="rId49"/>
            </p:custDataLst>
          </p:nvPr>
        </p:nvSpPr>
        <p:spPr bwMode="auto">
          <a:xfrm>
            <a:off x="1981200" y="6532563"/>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900">
                <a:solidFill>
                  <a:srgbClr val="009900"/>
                </a:solidFill>
                <a:latin typeface="Comic Sans MS" pitchFamily="66" charset="0"/>
              </a:rPr>
              <a:t>These are not bubbles, they’re NOT bubbles</a:t>
            </a:r>
          </a:p>
        </p:txBody>
      </p:sp>
      <p:grpSp>
        <p:nvGrpSpPr>
          <p:cNvPr id="84020" name="Group 72"/>
          <p:cNvGrpSpPr>
            <a:grpSpLocks/>
          </p:cNvGrpSpPr>
          <p:nvPr>
            <p:custDataLst>
              <p:tags r:id="rId50"/>
            </p:custDataLst>
          </p:nvPr>
        </p:nvGrpSpPr>
        <p:grpSpPr bwMode="auto">
          <a:xfrm>
            <a:off x="1795463" y="6318250"/>
            <a:ext cx="333375" cy="417513"/>
            <a:chOff x="2928" y="1051"/>
            <a:chExt cx="840" cy="957"/>
          </a:xfrm>
        </p:grpSpPr>
        <p:sp>
          <p:nvSpPr>
            <p:cNvPr id="84032" name="Freeform 73"/>
            <p:cNvSpPr>
              <a:spLocks/>
            </p:cNvSpPr>
            <p:nvPr>
              <p:custDataLst>
                <p:tags r:id="rId51"/>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4033" name="Oval 74"/>
            <p:cNvSpPr>
              <a:spLocks noChangeArrowheads="1"/>
            </p:cNvSpPr>
            <p:nvPr>
              <p:custDataLst>
                <p:tags r:id="rId5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84034" name="Oval 75"/>
            <p:cNvSpPr>
              <a:spLocks noChangeArrowheads="1"/>
            </p:cNvSpPr>
            <p:nvPr>
              <p:custDataLst>
                <p:tags r:id="rId5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5" name="Oval 76"/>
            <p:cNvSpPr>
              <a:spLocks noChangeArrowheads="1"/>
            </p:cNvSpPr>
            <p:nvPr>
              <p:custDataLst>
                <p:tags r:id="rId5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6" name="Oval 77"/>
            <p:cNvSpPr>
              <a:spLocks noChangeArrowheads="1"/>
            </p:cNvSpPr>
            <p:nvPr>
              <p:custDataLst>
                <p:tags r:id="rId5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7" name="Oval 78"/>
            <p:cNvSpPr>
              <a:spLocks noChangeArrowheads="1"/>
            </p:cNvSpPr>
            <p:nvPr>
              <p:custDataLst>
                <p:tags r:id="rId5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8" name="Oval 79"/>
            <p:cNvSpPr>
              <a:spLocks noChangeArrowheads="1"/>
            </p:cNvSpPr>
            <p:nvPr>
              <p:custDataLst>
                <p:tags r:id="rId5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39" name="Oval 80"/>
            <p:cNvSpPr>
              <a:spLocks noChangeArrowheads="1"/>
            </p:cNvSpPr>
            <p:nvPr>
              <p:custDataLst>
                <p:tags r:id="rId5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4040" name="AutoShape 81"/>
            <p:cNvSpPr>
              <a:spLocks noChangeArrowheads="1"/>
            </p:cNvSpPr>
            <p:nvPr>
              <p:custDataLst>
                <p:tags r:id="rId5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solidFill>
                  <a:srgbClr val="000000"/>
                </a:solidFill>
              </a:endParaRPr>
            </a:p>
          </p:txBody>
        </p:sp>
        <p:sp>
          <p:nvSpPr>
            <p:cNvPr id="84041" name="Freeform 82"/>
            <p:cNvSpPr>
              <a:spLocks/>
            </p:cNvSpPr>
            <p:nvPr>
              <p:custDataLst>
                <p:tags r:id="rId6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4042" name="Freeform 83"/>
            <p:cNvSpPr>
              <a:spLocks/>
            </p:cNvSpPr>
            <p:nvPr>
              <p:custDataLst>
                <p:tags r:id="rId6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4043" name="Freeform 84"/>
            <p:cNvSpPr>
              <a:spLocks/>
            </p:cNvSpPr>
            <p:nvPr>
              <p:custDataLst>
                <p:tags r:id="rId6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4044" name="Freeform 85"/>
            <p:cNvSpPr>
              <a:spLocks/>
            </p:cNvSpPr>
            <p:nvPr>
              <p:custDataLst>
                <p:tags r:id="rId6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4021" name="Oval 84"/>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4022" name="Oval 85"/>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4023" name="Oval 86"/>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4024" name="Oval 87"/>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4025"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4026"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4027"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82">
            <p14:nvContentPartPr>
              <p14:cNvPr id="19458" name="Ink 91"/>
              <p14:cNvContentPartPr>
                <a14:cpLocks xmlns:a14="http://schemas.microsoft.com/office/drawing/2010/main" noRot="1" noChangeAspect="1" noEditPoints="1" noChangeArrowheads="1" noChangeShapeType="1"/>
              </p14:cNvContentPartPr>
              <p14:nvPr/>
            </p14:nvContentPartPr>
            <p14:xfrm>
              <a:off x="2460625" y="3897313"/>
              <a:ext cx="296863" cy="328612"/>
            </p14:xfrm>
          </p:contentPart>
        </mc:Choice>
        <mc:Fallback xmlns="">
          <p:pic>
            <p:nvPicPr>
              <p:cNvPr id="19458" name="Ink 91"/>
              <p:cNvPicPr>
                <a:picLocks noRot="1" noChangeAspect="1" noEditPoints="1" noChangeArrowheads="1" noChangeShapeType="1"/>
              </p:cNvPicPr>
              <p:nvPr/>
            </p:nvPicPr>
            <p:blipFill>
              <a:blip r:embed="rId83"/>
              <a:stretch>
                <a:fillRect/>
              </a:stretch>
            </p:blipFill>
            <p:spPr>
              <a:xfrm>
                <a:off x="2444432" y="3881476"/>
                <a:ext cx="329608" cy="355966"/>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9459" name="Ink 92"/>
              <p14:cNvContentPartPr>
                <a14:cpLocks xmlns:a14="http://schemas.microsoft.com/office/drawing/2010/main" noRot="1" noChangeAspect="1" noEditPoints="1" noChangeArrowheads="1" noChangeShapeType="1"/>
              </p14:cNvContentPartPr>
              <p14:nvPr/>
            </p14:nvContentPartPr>
            <p14:xfrm>
              <a:off x="2120900" y="3467100"/>
              <a:ext cx="3709988" cy="1579563"/>
            </p14:xfrm>
          </p:contentPart>
        </mc:Choice>
        <mc:Fallback xmlns="">
          <p:pic>
            <p:nvPicPr>
              <p:cNvPr id="19459" name="Ink 92"/>
              <p:cNvPicPr>
                <a:picLocks noRot="1" noChangeAspect="1" noEditPoints="1" noChangeArrowheads="1" noChangeShapeType="1"/>
              </p:cNvPicPr>
              <p:nvPr/>
            </p:nvPicPr>
            <p:blipFill>
              <a:blip r:embed="rId85"/>
              <a:stretch>
                <a:fillRect/>
              </a:stretch>
            </p:blipFill>
            <p:spPr>
              <a:xfrm>
                <a:off x="2115500" y="3452701"/>
                <a:ext cx="3730149" cy="1602961"/>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9460" name="Ink 93"/>
              <p14:cNvContentPartPr>
                <a14:cpLocks xmlns:a14="http://schemas.microsoft.com/office/drawing/2010/main" noRot="1" noChangeAspect="1" noEditPoints="1" noChangeArrowheads="1" noChangeShapeType="1"/>
              </p14:cNvContentPartPr>
              <p14:nvPr/>
            </p14:nvContentPartPr>
            <p14:xfrm>
              <a:off x="3348038" y="3594100"/>
              <a:ext cx="2141537" cy="1717675"/>
            </p14:xfrm>
          </p:contentPart>
        </mc:Choice>
        <mc:Fallback xmlns="">
          <p:pic>
            <p:nvPicPr>
              <p:cNvPr id="19460" name="Ink 93"/>
              <p:cNvPicPr>
                <a:picLocks noRot="1" noChangeAspect="1" noEditPoints="1" noChangeArrowheads="1" noChangeShapeType="1"/>
              </p:cNvPicPr>
              <p:nvPr/>
            </p:nvPicPr>
            <p:blipFill>
              <a:blip r:embed="rId87"/>
              <a:stretch>
                <a:fillRect/>
              </a:stretch>
            </p:blipFill>
            <p:spPr>
              <a:xfrm>
                <a:off x="3337599" y="3578619"/>
                <a:ext cx="2166736" cy="1744317"/>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9461" name="Ink 94"/>
              <p14:cNvContentPartPr>
                <a14:cpLocks xmlns:a14="http://schemas.microsoft.com/office/drawing/2010/main" noRot="1" noChangeAspect="1" noEditPoints="1" noChangeArrowheads="1" noChangeShapeType="1"/>
              </p14:cNvContentPartPr>
              <p14:nvPr/>
            </p14:nvContentPartPr>
            <p14:xfrm>
              <a:off x="5905500" y="3760788"/>
              <a:ext cx="779463" cy="1852612"/>
            </p14:xfrm>
          </p:contentPart>
        </mc:Choice>
        <mc:Fallback xmlns="">
          <p:pic>
            <p:nvPicPr>
              <p:cNvPr id="19461" name="Ink 94"/>
              <p:cNvPicPr>
                <a:picLocks noRot="1" noChangeAspect="1" noEditPoints="1" noChangeArrowheads="1" noChangeShapeType="1"/>
              </p:cNvPicPr>
              <p:nvPr/>
            </p:nvPicPr>
            <p:blipFill>
              <a:blip r:embed="rId89"/>
              <a:stretch>
                <a:fillRect/>
              </a:stretch>
            </p:blipFill>
            <p:spPr>
              <a:xfrm>
                <a:off x="5892539" y="3747468"/>
                <a:ext cx="796384" cy="1879253"/>
              </a:xfrm>
              <a:prstGeom prst="rect">
                <a:avLst/>
              </a:prstGeom>
            </p:spPr>
          </p:pic>
        </mc:Fallback>
      </mc:AlternateContent>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4995" name="Group 2"/>
          <p:cNvGrpSpPr>
            <a:grpSpLocks/>
          </p:cNvGrpSpPr>
          <p:nvPr>
            <p:custDataLst>
              <p:tags r:id="rId2"/>
            </p:custDataLst>
          </p:nvPr>
        </p:nvGrpSpPr>
        <p:grpSpPr bwMode="auto">
          <a:xfrm>
            <a:off x="423863" y="914400"/>
            <a:ext cx="8086725" cy="176213"/>
            <a:chOff x="295" y="1311"/>
            <a:chExt cx="5177" cy="114"/>
          </a:xfrm>
        </p:grpSpPr>
        <p:sp>
          <p:nvSpPr>
            <p:cNvPr id="85087" name="Rectangle 3"/>
            <p:cNvSpPr>
              <a:spLocks noChangeArrowheads="1"/>
            </p:cNvSpPr>
            <p:nvPr>
              <p:custDataLst>
                <p:tags r:id="rId8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5088" name="Rectangle 4"/>
            <p:cNvSpPr>
              <a:spLocks noChangeArrowheads="1"/>
            </p:cNvSpPr>
            <p:nvPr>
              <p:custDataLst>
                <p:tags r:id="rId8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4996"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84997"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4998"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4999"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0"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1"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2"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03"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04"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5"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06"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07"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5008"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09"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10"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5011"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5012"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5013"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14"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5015"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16"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5017"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5018"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5019"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5020" name="Group 41"/>
          <p:cNvGrpSpPr>
            <a:grpSpLocks/>
          </p:cNvGrpSpPr>
          <p:nvPr>
            <p:custDataLst>
              <p:tags r:id="rId26"/>
            </p:custDataLst>
          </p:nvPr>
        </p:nvGrpSpPr>
        <p:grpSpPr bwMode="auto">
          <a:xfrm rot="-5400000">
            <a:off x="4184650" y="4760913"/>
            <a:ext cx="620713" cy="896937"/>
            <a:chOff x="672" y="2544"/>
            <a:chExt cx="336" cy="399"/>
          </a:xfrm>
        </p:grpSpPr>
        <p:sp>
          <p:nvSpPr>
            <p:cNvPr id="85084" name="Freeform 42"/>
            <p:cNvSpPr>
              <a:spLocks/>
            </p:cNvSpPr>
            <p:nvPr>
              <p:custDataLst>
                <p:tags r:id="rId7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85" name="Arc 43"/>
            <p:cNvSpPr>
              <a:spLocks/>
            </p:cNvSpPr>
            <p:nvPr>
              <p:custDataLst>
                <p:tags r:id="rId7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86" name="Arc 44"/>
            <p:cNvSpPr>
              <a:spLocks/>
            </p:cNvSpPr>
            <p:nvPr>
              <p:custDataLst>
                <p:tags r:id="rId7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5021"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22"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23"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5024" name="Group 48"/>
          <p:cNvGrpSpPr>
            <a:grpSpLocks/>
          </p:cNvGrpSpPr>
          <p:nvPr>
            <p:custDataLst>
              <p:tags r:id="rId30"/>
            </p:custDataLst>
          </p:nvPr>
        </p:nvGrpSpPr>
        <p:grpSpPr bwMode="auto">
          <a:xfrm>
            <a:off x="5937250" y="5357813"/>
            <a:ext cx="2136775" cy="627062"/>
            <a:chOff x="3407" y="2584"/>
            <a:chExt cx="1346" cy="395"/>
          </a:xfrm>
        </p:grpSpPr>
        <p:sp>
          <p:nvSpPr>
            <p:cNvPr id="85074" name="Line 49"/>
            <p:cNvSpPr>
              <a:spLocks noChangeShapeType="1"/>
            </p:cNvSpPr>
            <p:nvPr>
              <p:custDataLst>
                <p:tags r:id="rId69"/>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75" name="Line 50"/>
            <p:cNvSpPr>
              <a:spLocks noChangeShapeType="1"/>
            </p:cNvSpPr>
            <p:nvPr>
              <p:custDataLst>
                <p:tags r:id="rId70"/>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76" name="Line 51"/>
            <p:cNvSpPr>
              <a:spLocks noChangeShapeType="1"/>
            </p:cNvSpPr>
            <p:nvPr>
              <p:custDataLst>
                <p:tags r:id="rId71"/>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85077" name="Group 52"/>
            <p:cNvGrpSpPr>
              <a:grpSpLocks/>
            </p:cNvGrpSpPr>
            <p:nvPr>
              <p:custDataLst>
                <p:tags r:id="rId72"/>
              </p:custDataLst>
            </p:nvPr>
          </p:nvGrpSpPr>
          <p:grpSpPr bwMode="auto">
            <a:xfrm>
              <a:off x="3771" y="2578"/>
              <a:ext cx="597" cy="394"/>
              <a:chOff x="4734" y="3053"/>
              <a:chExt cx="656" cy="491"/>
            </a:xfrm>
          </p:grpSpPr>
          <p:grpSp>
            <p:nvGrpSpPr>
              <p:cNvPr id="85078" name="Group 53"/>
              <p:cNvGrpSpPr>
                <a:grpSpLocks/>
              </p:cNvGrpSpPr>
              <p:nvPr/>
            </p:nvGrpSpPr>
            <p:grpSpPr bwMode="auto">
              <a:xfrm>
                <a:off x="4734" y="3053"/>
                <a:ext cx="648" cy="254"/>
                <a:chOff x="4734" y="3053"/>
                <a:chExt cx="648" cy="254"/>
              </a:xfrm>
            </p:grpSpPr>
            <p:sp>
              <p:nvSpPr>
                <p:cNvPr id="85082" name="Freeform 54"/>
                <p:cNvSpPr>
                  <a:spLocks/>
                </p:cNvSpPr>
                <p:nvPr>
                  <p:custDataLst>
                    <p:tags r:id="rId75"/>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83" name="Freeform 55"/>
                <p:cNvSpPr>
                  <a:spLocks/>
                </p:cNvSpPr>
                <p:nvPr>
                  <p:custDataLst>
                    <p:tags r:id="rId7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5079" name="Group 56"/>
              <p:cNvGrpSpPr>
                <a:grpSpLocks/>
              </p:cNvGrpSpPr>
              <p:nvPr/>
            </p:nvGrpSpPr>
            <p:grpSpPr bwMode="auto">
              <a:xfrm flipV="1">
                <a:off x="4742" y="3290"/>
                <a:ext cx="648" cy="254"/>
                <a:chOff x="4734" y="3053"/>
                <a:chExt cx="648" cy="254"/>
              </a:xfrm>
            </p:grpSpPr>
            <p:sp>
              <p:nvSpPr>
                <p:cNvPr id="85080" name="Freeform 57"/>
                <p:cNvSpPr>
                  <a:spLocks/>
                </p:cNvSpPr>
                <p:nvPr>
                  <p:custDataLst>
                    <p:tags r:id="rId73"/>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81" name="Freeform 58"/>
                <p:cNvSpPr>
                  <a:spLocks/>
                </p:cNvSpPr>
                <p:nvPr>
                  <p:custDataLst>
                    <p:tags r:id="rId7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nvGrpSpPr>
          <p:cNvPr id="85025" name="Group 59"/>
          <p:cNvGrpSpPr>
            <a:grpSpLocks/>
          </p:cNvGrpSpPr>
          <p:nvPr>
            <p:custDataLst>
              <p:tags r:id="rId31"/>
            </p:custDataLst>
          </p:nvPr>
        </p:nvGrpSpPr>
        <p:grpSpPr bwMode="auto">
          <a:xfrm rot="-5400000">
            <a:off x="4184651" y="5664200"/>
            <a:ext cx="620712" cy="896937"/>
            <a:chOff x="672" y="2544"/>
            <a:chExt cx="336" cy="399"/>
          </a:xfrm>
        </p:grpSpPr>
        <p:sp>
          <p:nvSpPr>
            <p:cNvPr id="85071" name="Freeform 60"/>
            <p:cNvSpPr>
              <a:spLocks/>
            </p:cNvSpPr>
            <p:nvPr>
              <p:custDataLst>
                <p:tags r:id="rId6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72" name="Arc 61"/>
            <p:cNvSpPr>
              <a:spLocks/>
            </p:cNvSpPr>
            <p:nvPr>
              <p:custDataLst>
                <p:tags r:id="rId6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73" name="Arc 62"/>
            <p:cNvSpPr>
              <a:spLocks/>
            </p:cNvSpPr>
            <p:nvPr>
              <p:custDataLst>
                <p:tags r:id="rId6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5026" name="Line 63"/>
          <p:cNvSpPr>
            <a:spLocks noChangeShapeType="1"/>
          </p:cNvSpPr>
          <p:nvPr>
            <p:custDataLst>
              <p:tags r:id="rId32"/>
            </p:custDataLst>
          </p:nvPr>
        </p:nvSpPr>
        <p:spPr bwMode="auto">
          <a:xfrm rot="-5400000">
            <a:off x="3725863" y="565785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27" name="Line 64"/>
          <p:cNvSpPr>
            <a:spLocks noChangeShapeType="1"/>
          </p:cNvSpPr>
          <p:nvPr>
            <p:custDataLst>
              <p:tags r:id="rId33"/>
            </p:custDataLst>
          </p:nvPr>
        </p:nvSpPr>
        <p:spPr bwMode="auto">
          <a:xfrm rot="-5400000">
            <a:off x="52530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28" name="Text Box 65"/>
          <p:cNvSpPr txBox="1">
            <a:spLocks noChangeArrowheads="1"/>
          </p:cNvSpPr>
          <p:nvPr>
            <p:custDataLst>
              <p:tags r:id="rId34"/>
            </p:custDataLst>
          </p:nvPr>
        </p:nvSpPr>
        <p:spPr bwMode="auto">
          <a:xfrm>
            <a:off x="76962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output</a:t>
            </a:r>
          </a:p>
        </p:txBody>
      </p:sp>
      <p:sp>
        <p:nvSpPr>
          <p:cNvPr id="85029" name="Text Box 66"/>
          <p:cNvSpPr txBox="1">
            <a:spLocks noChangeArrowheads="1"/>
          </p:cNvSpPr>
          <p:nvPr>
            <p:custDataLst>
              <p:tags r:id="rId35"/>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85030" name="Text Box 67"/>
          <p:cNvSpPr txBox="1">
            <a:spLocks noChangeArrowheads="1"/>
          </p:cNvSpPr>
          <p:nvPr>
            <p:custDataLst>
              <p:tags r:id="rId36"/>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85031" name="Line 69"/>
          <p:cNvSpPr>
            <a:spLocks noChangeShapeType="1"/>
          </p:cNvSpPr>
          <p:nvPr>
            <p:custDataLst>
              <p:tags r:id="rId37"/>
            </p:custDataLst>
          </p:nvPr>
        </p:nvSpPr>
        <p:spPr bwMode="auto">
          <a:xfrm rot="-5400000">
            <a:off x="3648075" y="6010275"/>
            <a:ext cx="0" cy="4508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32" name="Line 87"/>
          <p:cNvSpPr>
            <a:spLocks noChangeShapeType="1"/>
          </p:cNvSpPr>
          <p:nvPr>
            <p:custDataLst>
              <p:tags r:id="rId38"/>
            </p:custDataLst>
          </p:nvPr>
        </p:nvSpPr>
        <p:spPr bwMode="auto">
          <a:xfrm flipV="1">
            <a:off x="55483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3" name="Line 88"/>
          <p:cNvSpPr>
            <a:spLocks noChangeShapeType="1"/>
          </p:cNvSpPr>
          <p:nvPr>
            <p:custDataLst>
              <p:tags r:id="rId39"/>
            </p:custDataLst>
          </p:nvPr>
        </p:nvSpPr>
        <p:spPr bwMode="auto">
          <a:xfrm>
            <a:off x="55483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4" name="Text Box 89"/>
          <p:cNvSpPr txBox="1">
            <a:spLocks noChangeArrowheads="1"/>
          </p:cNvSpPr>
          <p:nvPr>
            <p:custDataLst>
              <p:tags r:id="rId40"/>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5035" name="Line 90"/>
          <p:cNvSpPr>
            <a:spLocks noChangeShapeType="1"/>
          </p:cNvSpPr>
          <p:nvPr>
            <p:custDataLst>
              <p:tags r:id="rId41"/>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36" name="Line 91"/>
          <p:cNvSpPr>
            <a:spLocks noChangeShapeType="1"/>
          </p:cNvSpPr>
          <p:nvPr>
            <p:custDataLst>
              <p:tags r:id="rId42"/>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7" name="Line 92"/>
          <p:cNvSpPr>
            <a:spLocks noChangeShapeType="1"/>
          </p:cNvSpPr>
          <p:nvPr>
            <p:custDataLst>
              <p:tags r:id="rId43"/>
            </p:custDataLst>
          </p:nvPr>
        </p:nvSpPr>
        <p:spPr bwMode="auto">
          <a:xfrm>
            <a:off x="29368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8" name="Line 93"/>
          <p:cNvSpPr>
            <a:spLocks noChangeShapeType="1"/>
          </p:cNvSpPr>
          <p:nvPr>
            <p:custDataLst>
              <p:tags r:id="rId44"/>
            </p:custDataLst>
          </p:nvPr>
        </p:nvSpPr>
        <p:spPr bwMode="auto">
          <a:xfrm>
            <a:off x="29289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39" name="Line 94"/>
          <p:cNvSpPr>
            <a:spLocks noChangeShapeType="1"/>
          </p:cNvSpPr>
          <p:nvPr>
            <p:custDataLst>
              <p:tags r:id="rId45"/>
            </p:custDataLst>
          </p:nvPr>
        </p:nvSpPr>
        <p:spPr bwMode="auto">
          <a:xfrm>
            <a:off x="26416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5040" name="Line 95"/>
          <p:cNvSpPr>
            <a:spLocks noChangeShapeType="1"/>
          </p:cNvSpPr>
          <p:nvPr>
            <p:custDataLst>
              <p:tags r:id="rId46"/>
            </p:custDataLst>
          </p:nvPr>
        </p:nvSpPr>
        <p:spPr bwMode="auto">
          <a:xfrm>
            <a:off x="26431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41" name="Text Box 98"/>
          <p:cNvSpPr txBox="1">
            <a:spLocks noChangeArrowheads="1"/>
          </p:cNvSpPr>
          <p:nvPr>
            <p:custDataLst>
              <p:tags r:id="rId47"/>
            </p:custDataLst>
          </p:nvPr>
        </p:nvSpPr>
        <p:spPr bwMode="auto">
          <a:xfrm>
            <a:off x="40290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85042" name="Text Box 99"/>
          <p:cNvSpPr txBox="1">
            <a:spLocks noChangeArrowheads="1"/>
          </p:cNvSpPr>
          <p:nvPr>
            <p:custDataLst>
              <p:tags r:id="rId48"/>
            </p:custDataLst>
          </p:nvPr>
        </p:nvSpPr>
        <p:spPr bwMode="auto">
          <a:xfrm>
            <a:off x="65611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Arial" pitchFamily="34" charset="0"/>
              </a:rPr>
              <a:t>OR</a:t>
            </a:r>
          </a:p>
        </p:txBody>
      </p:sp>
      <p:sp>
        <p:nvSpPr>
          <p:cNvPr id="85043" name="Text Box 71"/>
          <p:cNvSpPr txBox="1">
            <a:spLocks noChangeArrowheads="1"/>
          </p:cNvSpPr>
          <p:nvPr>
            <p:custDataLst>
              <p:tags r:id="rId49"/>
            </p:custDataLst>
          </p:nvPr>
        </p:nvSpPr>
        <p:spPr bwMode="auto">
          <a:xfrm>
            <a:off x="7977188" y="2660650"/>
            <a:ext cx="728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900">
                <a:solidFill>
                  <a:srgbClr val="009900"/>
                </a:solidFill>
                <a:latin typeface="Comic Sans MS" pitchFamily="66" charset="0"/>
              </a:rPr>
              <a:t>Or you can start here…</a:t>
            </a:r>
          </a:p>
        </p:txBody>
      </p:sp>
      <p:grpSp>
        <p:nvGrpSpPr>
          <p:cNvPr id="85044" name="Group 72"/>
          <p:cNvGrpSpPr>
            <a:grpSpLocks/>
          </p:cNvGrpSpPr>
          <p:nvPr>
            <p:custDataLst>
              <p:tags r:id="rId50"/>
            </p:custDataLst>
          </p:nvPr>
        </p:nvGrpSpPr>
        <p:grpSpPr bwMode="auto">
          <a:xfrm>
            <a:off x="8636000" y="2790825"/>
            <a:ext cx="333375" cy="417513"/>
            <a:chOff x="2928" y="1051"/>
            <a:chExt cx="840" cy="957"/>
          </a:xfrm>
        </p:grpSpPr>
        <p:sp>
          <p:nvSpPr>
            <p:cNvPr id="85058" name="Freeform 73"/>
            <p:cNvSpPr>
              <a:spLocks/>
            </p:cNvSpPr>
            <p:nvPr>
              <p:custDataLst>
                <p:tags r:id="rId5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5059" name="Oval 74"/>
            <p:cNvSpPr>
              <a:spLocks noChangeArrowheads="1"/>
            </p:cNvSpPr>
            <p:nvPr>
              <p:custDataLst>
                <p:tags r:id="rId5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85060" name="Oval 75"/>
            <p:cNvSpPr>
              <a:spLocks noChangeArrowheads="1"/>
            </p:cNvSpPr>
            <p:nvPr>
              <p:custDataLst>
                <p:tags r:id="rId5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1" name="Oval 76"/>
            <p:cNvSpPr>
              <a:spLocks noChangeArrowheads="1"/>
            </p:cNvSpPr>
            <p:nvPr>
              <p:custDataLst>
                <p:tags r:id="rId5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2" name="Oval 77"/>
            <p:cNvSpPr>
              <a:spLocks noChangeArrowheads="1"/>
            </p:cNvSpPr>
            <p:nvPr>
              <p:custDataLst>
                <p:tags r:id="rId5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3" name="Oval 78"/>
            <p:cNvSpPr>
              <a:spLocks noChangeArrowheads="1"/>
            </p:cNvSpPr>
            <p:nvPr>
              <p:custDataLst>
                <p:tags r:id="rId5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4" name="Oval 79"/>
            <p:cNvSpPr>
              <a:spLocks noChangeArrowheads="1"/>
            </p:cNvSpPr>
            <p:nvPr>
              <p:custDataLst>
                <p:tags r:id="rId5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5" name="Oval 80"/>
            <p:cNvSpPr>
              <a:spLocks noChangeArrowheads="1"/>
            </p:cNvSpPr>
            <p:nvPr>
              <p:custDataLst>
                <p:tags r:id="rId6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5066" name="AutoShape 81"/>
            <p:cNvSpPr>
              <a:spLocks noChangeArrowheads="1"/>
            </p:cNvSpPr>
            <p:nvPr>
              <p:custDataLst>
                <p:tags r:id="rId6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solidFill>
                  <a:srgbClr val="000000"/>
                </a:solidFill>
              </a:endParaRPr>
            </a:p>
          </p:txBody>
        </p:sp>
        <p:sp>
          <p:nvSpPr>
            <p:cNvPr id="85067" name="Freeform 82"/>
            <p:cNvSpPr>
              <a:spLocks/>
            </p:cNvSpPr>
            <p:nvPr>
              <p:custDataLst>
                <p:tags r:id="rId6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5068" name="Freeform 83"/>
            <p:cNvSpPr>
              <a:spLocks/>
            </p:cNvSpPr>
            <p:nvPr>
              <p:custDataLst>
                <p:tags r:id="rId6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5069" name="Freeform 84"/>
            <p:cNvSpPr>
              <a:spLocks/>
            </p:cNvSpPr>
            <p:nvPr>
              <p:custDataLst>
                <p:tags r:id="rId6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070" name="Freeform 85"/>
            <p:cNvSpPr>
              <a:spLocks/>
            </p:cNvSpPr>
            <p:nvPr>
              <p:custDataLst>
                <p:tags r:id="rId6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5045"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5046" name="Oval 87"/>
          <p:cNvSpPr>
            <a:spLocks noChangeArrowheads="1"/>
          </p:cNvSpPr>
          <p:nvPr/>
        </p:nvSpPr>
        <p:spPr bwMode="auto">
          <a:xfrm>
            <a:off x="3878263" y="6170613"/>
            <a:ext cx="152400" cy="152400"/>
          </a:xfrm>
          <a:prstGeom prst="ellipse">
            <a:avLst/>
          </a:prstGeom>
          <a:noFill/>
          <a:ln w="19050">
            <a:solidFill>
              <a:srgbClr val="0E0CFB"/>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85047" name="Oval 88"/>
          <p:cNvSpPr>
            <a:spLocks noChangeArrowheads="1"/>
          </p:cNvSpPr>
          <p:nvPr/>
        </p:nvSpPr>
        <p:spPr bwMode="auto">
          <a:xfrm>
            <a:off x="2601913" y="5024438"/>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5048" name="Oval 89"/>
          <p:cNvSpPr>
            <a:spLocks noChangeArrowheads="1"/>
          </p:cNvSpPr>
          <p:nvPr/>
        </p:nvSpPr>
        <p:spPr bwMode="auto">
          <a:xfrm>
            <a:off x="2890838" y="5287963"/>
            <a:ext cx="80962" cy="80962"/>
          </a:xfrm>
          <a:prstGeom prst="ellipse">
            <a:avLst/>
          </a:prstGeom>
          <a:solidFill>
            <a:schemeClr val="tx1"/>
          </a:solidFill>
          <a:ln>
            <a:noFill/>
          </a:ln>
          <a:extLst>
            <a:ext uri="{91240B29-F687-4F45-9708-019B960494DF}">
              <a14:hiddenLine xmlns:a14="http://schemas.microsoft.com/office/drawing/2010/main" w="19050">
                <a:solidFill>
                  <a:srgbClr val="000000"/>
                </a:solidFill>
                <a:round/>
                <a:headEnd/>
                <a:tailEnd/>
              </a14:hiddenLine>
            </a:ext>
          </a:extLst>
        </p:spPr>
        <p:txBody>
          <a:bodyPr anchor="ctr">
            <a:spAutoFit/>
          </a:bodyPr>
          <a:lstStyle/>
          <a:p>
            <a:endParaRPr lang="en-US">
              <a:solidFill>
                <a:srgbClr val="000000"/>
              </a:solidFill>
            </a:endParaRPr>
          </a:p>
        </p:txBody>
      </p:sp>
      <p:sp>
        <p:nvSpPr>
          <p:cNvPr id="85049" name="Rectangle 90"/>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5050" name="Rectangle 91"/>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5051" name="AutoShape 92"/>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5052" name="AutoShape 93"/>
          <p:cNvSpPr>
            <a:spLocks noChangeArrowheads="1"/>
          </p:cNvSpPr>
          <p:nvPr/>
        </p:nvSpPr>
        <p:spPr bwMode="auto">
          <a:xfrm rot="2662030" flipH="1">
            <a:off x="8382000" y="4419600"/>
            <a:ext cx="554038" cy="573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5053" name="Oval 136"/>
          <p:cNvSpPr>
            <a:spLocks noChangeArrowheads="1"/>
          </p:cNvSpPr>
          <p:nvPr>
            <p:custDataLst>
              <p:tags r:id="rId51"/>
            </p:custDataLst>
          </p:nvPr>
        </p:nvSpPr>
        <p:spPr bwMode="auto">
          <a:xfrm>
            <a:off x="8453438" y="3465513"/>
            <a:ext cx="541337"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3</a:t>
            </a:r>
          </a:p>
        </p:txBody>
      </p:sp>
      <p:sp>
        <p:nvSpPr>
          <p:cNvPr id="85054" name="Rectangle 33"/>
          <p:cNvSpPr>
            <a:spLocks noChangeArrowheads="1"/>
          </p:cNvSpPr>
          <p:nvPr/>
        </p:nvSpPr>
        <p:spPr bwMode="auto">
          <a:xfrm>
            <a:off x="6265863" y="3303588"/>
            <a:ext cx="1633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"the formula"</a:t>
            </a:r>
            <a:endParaRPr lang="en-US" sz="1800">
              <a:solidFill>
                <a:srgbClr val="000000"/>
              </a:solidFill>
            </a:endParaRPr>
          </a:p>
        </p:txBody>
      </p:sp>
      <p:sp>
        <p:nvSpPr>
          <p:cNvPr id="85055" name="Text Box 7"/>
          <p:cNvSpPr txBox="1">
            <a:spLocks noChangeArrowheads="1"/>
          </p:cNvSpPr>
          <p:nvPr>
            <p:custDataLst>
              <p:tags r:id="rId52"/>
            </p:custDataLst>
          </p:nvPr>
        </p:nvSpPr>
        <p:spPr bwMode="auto">
          <a:xfrm>
            <a:off x="5334000" y="3575050"/>
            <a:ext cx="350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solidFill>
                  <a:srgbClr val="000000"/>
                </a:solidFill>
                <a:latin typeface="Courier New" pitchFamily="49" charset="0"/>
              </a:rPr>
              <a:t>xy + xy</a:t>
            </a:r>
          </a:p>
        </p:txBody>
      </p:sp>
      <p:cxnSp>
        <p:nvCxnSpPr>
          <p:cNvPr id="85056" name="Straight Connector 103"/>
          <p:cNvCxnSpPr>
            <a:cxnSpLocks noChangeShapeType="1"/>
          </p:cNvCxnSpPr>
          <p:nvPr/>
        </p:nvCxnSpPr>
        <p:spPr bwMode="auto">
          <a:xfrm>
            <a:off x="59690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85057" name="Straight Connector 104"/>
          <p:cNvCxnSpPr>
            <a:cxnSpLocks noChangeShapeType="1"/>
          </p:cNvCxnSpPr>
          <p:nvPr/>
        </p:nvCxnSpPr>
        <p:spPr bwMode="auto">
          <a:xfrm>
            <a:off x="7899400" y="380365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86019" name="Group 2"/>
          <p:cNvGrpSpPr>
            <a:grpSpLocks/>
          </p:cNvGrpSpPr>
          <p:nvPr>
            <p:custDataLst>
              <p:tags r:id="rId2"/>
            </p:custDataLst>
          </p:nvPr>
        </p:nvGrpSpPr>
        <p:grpSpPr bwMode="auto">
          <a:xfrm>
            <a:off x="423863" y="914400"/>
            <a:ext cx="8086725" cy="176213"/>
            <a:chOff x="295" y="1311"/>
            <a:chExt cx="5177" cy="114"/>
          </a:xfrm>
        </p:grpSpPr>
        <p:sp>
          <p:nvSpPr>
            <p:cNvPr id="86106" name="Rectangle 3"/>
            <p:cNvSpPr>
              <a:spLocks noChangeArrowheads="1"/>
            </p:cNvSpPr>
            <p:nvPr>
              <p:custDataLst>
                <p:tags r:id="rId6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86107" name="Rectangle 4"/>
            <p:cNvSpPr>
              <a:spLocks noChangeArrowheads="1"/>
            </p:cNvSpPr>
            <p:nvPr>
              <p:custDataLst>
                <p:tags r:id="rId6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86020"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00000"/>
                </a:solidFill>
                <a:latin typeface="Times New Roman" pitchFamily="18" charset="0"/>
              </a:rPr>
              <a:t>"Rails"</a:t>
            </a:r>
          </a:p>
        </p:txBody>
      </p:sp>
      <p:sp>
        <p:nvSpPr>
          <p:cNvPr id="86021"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86022"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86023"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24"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25"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26"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27"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28"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29"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30"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31"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86032"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33"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34"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86035"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86036"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6037"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38"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6039"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6040"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86041"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86042"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86043"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86044" name="Group 41"/>
          <p:cNvGrpSpPr>
            <a:grpSpLocks/>
          </p:cNvGrpSpPr>
          <p:nvPr>
            <p:custDataLst>
              <p:tags r:id="rId26"/>
            </p:custDataLst>
          </p:nvPr>
        </p:nvGrpSpPr>
        <p:grpSpPr bwMode="auto">
          <a:xfrm rot="-5400000">
            <a:off x="6438900" y="3167063"/>
            <a:ext cx="620713" cy="896937"/>
            <a:chOff x="672" y="2544"/>
            <a:chExt cx="336" cy="399"/>
          </a:xfrm>
        </p:grpSpPr>
        <p:sp>
          <p:nvSpPr>
            <p:cNvPr id="86103" name="Freeform 42"/>
            <p:cNvSpPr>
              <a:spLocks/>
            </p:cNvSpPr>
            <p:nvPr>
              <p:custDataLst>
                <p:tags r:id="rId5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104" name="Arc 43"/>
            <p:cNvSpPr>
              <a:spLocks/>
            </p:cNvSpPr>
            <p:nvPr>
              <p:custDataLst>
                <p:tags r:id="rId5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105" name="Arc 44"/>
            <p:cNvSpPr>
              <a:spLocks/>
            </p:cNvSpPr>
            <p:nvPr>
              <p:custDataLst>
                <p:tags r:id="rId6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86045" name="Group 59"/>
          <p:cNvGrpSpPr>
            <a:grpSpLocks/>
          </p:cNvGrpSpPr>
          <p:nvPr>
            <p:custDataLst>
              <p:tags r:id="rId27"/>
            </p:custDataLst>
          </p:nvPr>
        </p:nvGrpSpPr>
        <p:grpSpPr bwMode="auto">
          <a:xfrm rot="-5400000">
            <a:off x="6438901" y="4070350"/>
            <a:ext cx="620712" cy="896937"/>
            <a:chOff x="672" y="2544"/>
            <a:chExt cx="336" cy="399"/>
          </a:xfrm>
        </p:grpSpPr>
        <p:sp>
          <p:nvSpPr>
            <p:cNvPr id="86100" name="Freeform 60"/>
            <p:cNvSpPr>
              <a:spLocks/>
            </p:cNvSpPr>
            <p:nvPr>
              <p:custDataLst>
                <p:tags r:id="rId55"/>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101" name="Arc 61"/>
            <p:cNvSpPr>
              <a:spLocks/>
            </p:cNvSpPr>
            <p:nvPr>
              <p:custDataLst>
                <p:tags r:id="rId56"/>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102" name="Arc 62"/>
            <p:cNvSpPr>
              <a:spLocks/>
            </p:cNvSpPr>
            <p:nvPr>
              <p:custDataLst>
                <p:tags r:id="rId57"/>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6046" name="Text Box 89"/>
          <p:cNvSpPr txBox="1">
            <a:spLocks noChangeArrowheads="1"/>
          </p:cNvSpPr>
          <p:nvPr>
            <p:custDataLst>
              <p:tags r:id="rId28"/>
            </p:custDataLst>
          </p:nvPr>
        </p:nvSpPr>
        <p:spPr bwMode="auto">
          <a:xfrm>
            <a:off x="6269038" y="34464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86047" name="Text Box 98"/>
          <p:cNvSpPr txBox="1">
            <a:spLocks noChangeArrowheads="1"/>
          </p:cNvSpPr>
          <p:nvPr>
            <p:custDataLst>
              <p:tags r:id="rId29"/>
            </p:custDataLst>
          </p:nvPr>
        </p:nvSpPr>
        <p:spPr bwMode="auto">
          <a:xfrm>
            <a:off x="6283325" y="43497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86048" name="Text Box 99"/>
          <p:cNvSpPr txBox="1">
            <a:spLocks noChangeArrowheads="1"/>
          </p:cNvSpPr>
          <p:nvPr>
            <p:custDataLst>
              <p:tags r:id="rId30"/>
            </p:custDataLst>
          </p:nvPr>
        </p:nvSpPr>
        <p:spPr bwMode="auto">
          <a:xfrm>
            <a:off x="7847013" y="388143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0000"/>
                </a:solidFill>
                <a:latin typeface="Arial" pitchFamily="34" charset="0"/>
              </a:rPr>
              <a:t>OR</a:t>
            </a:r>
          </a:p>
        </p:txBody>
      </p:sp>
      <p:sp>
        <p:nvSpPr>
          <p:cNvPr id="86049" name="Rectangle 88"/>
          <p:cNvSpPr>
            <a:spLocks noChangeArrowheads="1"/>
          </p:cNvSpPr>
          <p:nvPr/>
        </p:nvSpPr>
        <p:spPr bwMode="auto">
          <a:xfrm>
            <a:off x="688975" y="3241675"/>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6050" name="Rectangle 89"/>
          <p:cNvSpPr>
            <a:spLocks noChangeArrowheads="1"/>
          </p:cNvSpPr>
          <p:nvPr/>
        </p:nvSpPr>
        <p:spPr bwMode="auto">
          <a:xfrm>
            <a:off x="688975" y="3576638"/>
            <a:ext cx="2058988" cy="280987"/>
          </a:xfrm>
          <a:prstGeom prst="rect">
            <a:avLst/>
          </a:prstGeom>
          <a:noFill/>
          <a:ln w="19050">
            <a:solidFill>
              <a:srgbClr val="0E0CFB"/>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86051" name="AutoShape 90"/>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6052" name="Line 97"/>
          <p:cNvSpPr>
            <a:spLocks noChangeShapeType="1"/>
          </p:cNvSpPr>
          <p:nvPr>
            <p:custDataLst>
              <p:tags r:id="rId31"/>
            </p:custDataLst>
          </p:nvPr>
        </p:nvSpPr>
        <p:spPr bwMode="auto">
          <a:xfrm>
            <a:off x="4230688"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53" name="Line 98"/>
          <p:cNvSpPr>
            <a:spLocks noChangeShapeType="1"/>
          </p:cNvSpPr>
          <p:nvPr>
            <p:custDataLst>
              <p:tags r:id="rId32"/>
            </p:custDataLst>
          </p:nvPr>
        </p:nvSpPr>
        <p:spPr bwMode="auto">
          <a:xfrm>
            <a:off x="4627563" y="2971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54" name="Line 99"/>
          <p:cNvSpPr>
            <a:spLocks noChangeShapeType="1"/>
          </p:cNvSpPr>
          <p:nvPr>
            <p:custDataLst>
              <p:tags r:id="rId33"/>
            </p:custDataLst>
          </p:nvPr>
        </p:nvSpPr>
        <p:spPr bwMode="auto">
          <a:xfrm>
            <a:off x="5137150" y="25908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55" name="Line 100"/>
          <p:cNvSpPr>
            <a:spLocks noChangeShapeType="1"/>
          </p:cNvSpPr>
          <p:nvPr>
            <p:custDataLst>
              <p:tags r:id="rId34"/>
            </p:custDataLst>
          </p:nvPr>
        </p:nvSpPr>
        <p:spPr bwMode="auto">
          <a:xfrm>
            <a:off x="5594350" y="3048000"/>
            <a:ext cx="0" cy="198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56" name="Text Box 101"/>
          <p:cNvSpPr txBox="1">
            <a:spLocks noChangeArrowheads="1"/>
          </p:cNvSpPr>
          <p:nvPr>
            <p:custDataLst>
              <p:tags r:id="rId35"/>
            </p:custDataLst>
          </p:nvPr>
        </p:nvSpPr>
        <p:spPr bwMode="auto">
          <a:xfrm>
            <a:off x="3962400"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x</a:t>
            </a:r>
          </a:p>
        </p:txBody>
      </p:sp>
      <p:sp>
        <p:nvSpPr>
          <p:cNvPr id="86057" name="Text Box 102"/>
          <p:cNvSpPr txBox="1">
            <a:spLocks noChangeArrowheads="1"/>
          </p:cNvSpPr>
          <p:nvPr>
            <p:custDataLst>
              <p:tags r:id="rId36"/>
            </p:custDataLst>
          </p:nvPr>
        </p:nvSpPr>
        <p:spPr bwMode="auto">
          <a:xfrm>
            <a:off x="4359275" y="272415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x</a:t>
            </a:r>
          </a:p>
        </p:txBody>
      </p:sp>
      <p:sp>
        <p:nvSpPr>
          <p:cNvPr id="86058" name="Text Box 103"/>
          <p:cNvSpPr txBox="1">
            <a:spLocks noChangeArrowheads="1"/>
          </p:cNvSpPr>
          <p:nvPr>
            <p:custDataLst>
              <p:tags r:id="rId37"/>
            </p:custDataLst>
          </p:nvPr>
        </p:nvSpPr>
        <p:spPr bwMode="auto">
          <a:xfrm>
            <a:off x="4867275" y="2286000"/>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y</a:t>
            </a:r>
          </a:p>
        </p:txBody>
      </p:sp>
      <p:sp>
        <p:nvSpPr>
          <p:cNvPr id="86059" name="Line 104"/>
          <p:cNvSpPr>
            <a:spLocks noChangeShapeType="1"/>
          </p:cNvSpPr>
          <p:nvPr>
            <p:custDataLst>
              <p:tags r:id="rId38"/>
            </p:custDataLst>
          </p:nvPr>
        </p:nvSpPr>
        <p:spPr bwMode="auto">
          <a:xfrm>
            <a:off x="4575175" y="281146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6060" name="Line 105"/>
          <p:cNvSpPr>
            <a:spLocks noChangeShapeType="1"/>
          </p:cNvSpPr>
          <p:nvPr>
            <p:custDataLst>
              <p:tags r:id="rId39"/>
            </p:custDataLst>
          </p:nvPr>
        </p:nvSpPr>
        <p:spPr bwMode="auto">
          <a:xfrm>
            <a:off x="5537200" y="2843213"/>
            <a:ext cx="117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6061" name="Text Box 106"/>
          <p:cNvSpPr txBox="1">
            <a:spLocks noChangeArrowheads="1"/>
          </p:cNvSpPr>
          <p:nvPr>
            <p:custDataLst>
              <p:tags r:id="rId40"/>
            </p:custDataLst>
          </p:nvPr>
        </p:nvSpPr>
        <p:spPr bwMode="auto">
          <a:xfrm>
            <a:off x="5324475" y="2751138"/>
            <a:ext cx="542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0000"/>
                </a:solidFill>
                <a:latin typeface="Courier New" pitchFamily="49" charset="0"/>
              </a:rPr>
              <a:t>y</a:t>
            </a:r>
          </a:p>
        </p:txBody>
      </p:sp>
      <p:sp>
        <p:nvSpPr>
          <p:cNvPr id="86062" name="Freeform 107"/>
          <p:cNvSpPr>
            <a:spLocks/>
          </p:cNvSpPr>
          <p:nvPr/>
        </p:nvSpPr>
        <p:spPr bwMode="auto">
          <a:xfrm>
            <a:off x="7242175" y="3625850"/>
            <a:ext cx="639763" cy="357188"/>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063" name="Freeform 108"/>
          <p:cNvSpPr>
            <a:spLocks/>
          </p:cNvSpPr>
          <p:nvPr/>
        </p:nvSpPr>
        <p:spPr bwMode="auto">
          <a:xfrm flipV="1">
            <a:off x="7227888" y="4173538"/>
            <a:ext cx="639762" cy="357187"/>
          </a:xfrm>
          <a:custGeom>
            <a:avLst/>
            <a:gdLst>
              <a:gd name="T0" fmla="*/ 0 w 403"/>
              <a:gd name="T1" fmla="*/ 0 h 225"/>
              <a:gd name="T2" fmla="*/ 2147483647 w 403"/>
              <a:gd name="T3" fmla="*/ 2147483647 h 225"/>
              <a:gd name="T4" fmla="*/ 2147483647 w 403"/>
              <a:gd name="T5" fmla="*/ 2147483647 h 225"/>
              <a:gd name="T6" fmla="*/ 2147483647 w 403"/>
              <a:gd name="T7" fmla="*/ 2147483647 h 225"/>
              <a:gd name="T8" fmla="*/ 2147483647 w 403"/>
              <a:gd name="T9" fmla="*/ 2147483647 h 225"/>
              <a:gd name="T10" fmla="*/ 2147483647 w 403"/>
              <a:gd name="T11" fmla="*/ 2147483647 h 225"/>
              <a:gd name="T12" fmla="*/ 2147483647 w 403"/>
              <a:gd name="T13" fmla="*/ 2147483647 h 225"/>
              <a:gd name="T14" fmla="*/ 2147483647 w 403"/>
              <a:gd name="T15" fmla="*/ 2147483647 h 225"/>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25"/>
              <a:gd name="T26" fmla="*/ 403 w 403"/>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25">
                <a:moveTo>
                  <a:pt x="0" y="0"/>
                </a:moveTo>
                <a:cubicBezTo>
                  <a:pt x="45" y="1"/>
                  <a:pt x="90" y="1"/>
                  <a:pt x="136" y="4"/>
                </a:cubicBezTo>
                <a:cubicBezTo>
                  <a:pt x="161" y="5"/>
                  <a:pt x="209" y="24"/>
                  <a:pt x="209" y="24"/>
                </a:cubicBezTo>
                <a:cubicBezTo>
                  <a:pt x="224" y="34"/>
                  <a:pt x="241" y="38"/>
                  <a:pt x="257" y="48"/>
                </a:cubicBezTo>
                <a:cubicBezTo>
                  <a:pt x="267" y="53"/>
                  <a:pt x="286" y="68"/>
                  <a:pt x="286" y="68"/>
                </a:cubicBezTo>
                <a:cubicBezTo>
                  <a:pt x="292" y="85"/>
                  <a:pt x="305" y="95"/>
                  <a:pt x="316" y="111"/>
                </a:cubicBezTo>
                <a:cubicBezTo>
                  <a:pt x="317" y="125"/>
                  <a:pt x="323" y="193"/>
                  <a:pt x="335" y="208"/>
                </a:cubicBezTo>
                <a:cubicBezTo>
                  <a:pt x="349" y="225"/>
                  <a:pt x="403" y="223"/>
                  <a:pt x="403" y="22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064" name="Line 51"/>
          <p:cNvSpPr>
            <a:spLocks noChangeShapeType="1"/>
          </p:cNvSpPr>
          <p:nvPr>
            <p:custDataLst>
              <p:tags r:id="rId41"/>
            </p:custDataLst>
          </p:nvPr>
        </p:nvSpPr>
        <p:spPr bwMode="auto">
          <a:xfrm rot="-5400000">
            <a:off x="8845550" y="3919538"/>
            <a:ext cx="0" cy="285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86065" name="Group 52"/>
          <p:cNvGrpSpPr>
            <a:grpSpLocks/>
          </p:cNvGrpSpPr>
          <p:nvPr>
            <p:custDataLst>
              <p:tags r:id="rId42"/>
            </p:custDataLst>
          </p:nvPr>
        </p:nvGrpSpPr>
        <p:grpSpPr bwMode="auto">
          <a:xfrm>
            <a:off x="7781925" y="3748088"/>
            <a:ext cx="947738" cy="625475"/>
            <a:chOff x="4734" y="3053"/>
            <a:chExt cx="656" cy="491"/>
          </a:xfrm>
        </p:grpSpPr>
        <p:grpSp>
          <p:nvGrpSpPr>
            <p:cNvPr id="86094" name="Group 53"/>
            <p:cNvGrpSpPr>
              <a:grpSpLocks/>
            </p:cNvGrpSpPr>
            <p:nvPr/>
          </p:nvGrpSpPr>
          <p:grpSpPr bwMode="auto">
            <a:xfrm>
              <a:off x="4734" y="3053"/>
              <a:ext cx="648" cy="254"/>
              <a:chOff x="4734" y="3053"/>
              <a:chExt cx="648" cy="254"/>
            </a:xfrm>
          </p:grpSpPr>
          <p:sp>
            <p:nvSpPr>
              <p:cNvPr id="86098" name="Freeform 54"/>
              <p:cNvSpPr>
                <a:spLocks/>
              </p:cNvSpPr>
              <p:nvPr>
                <p:custDataLst>
                  <p:tags r:id="rId53"/>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99" name="Freeform 55"/>
              <p:cNvSpPr>
                <a:spLocks/>
              </p:cNvSpPr>
              <p:nvPr>
                <p:custDataLst>
                  <p:tags r:id="rId5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6095" name="Group 56"/>
            <p:cNvGrpSpPr>
              <a:grpSpLocks/>
            </p:cNvGrpSpPr>
            <p:nvPr/>
          </p:nvGrpSpPr>
          <p:grpSpPr bwMode="auto">
            <a:xfrm flipV="1">
              <a:off x="4742" y="3290"/>
              <a:ext cx="648" cy="254"/>
              <a:chOff x="4734" y="3053"/>
              <a:chExt cx="648" cy="254"/>
            </a:xfrm>
          </p:grpSpPr>
          <p:sp>
            <p:nvSpPr>
              <p:cNvPr id="86096" name="Freeform 57"/>
              <p:cNvSpPr>
                <a:spLocks/>
              </p:cNvSpPr>
              <p:nvPr>
                <p:custDataLst>
                  <p:tags r:id="rId51"/>
                </p:custDataLst>
              </p:nvPr>
            </p:nvSpPr>
            <p:spPr bwMode="auto">
              <a:xfrm>
                <a:off x="4734" y="3053"/>
                <a:ext cx="648" cy="254"/>
              </a:xfrm>
              <a:custGeom>
                <a:avLst/>
                <a:gdLst>
                  <a:gd name="T0" fmla="*/ 0 w 806"/>
                  <a:gd name="T1" fmla="*/ 0 h 254"/>
                  <a:gd name="T2" fmla="*/ 23 w 806"/>
                  <a:gd name="T3" fmla="*/ 30 h 254"/>
                  <a:gd name="T4" fmla="*/ 25 w 806"/>
                  <a:gd name="T5" fmla="*/ 47 h 254"/>
                  <a:gd name="T6" fmla="*/ 27 w 806"/>
                  <a:gd name="T7" fmla="*/ 65 h 254"/>
                  <a:gd name="T8" fmla="*/ 30 w 806"/>
                  <a:gd name="T9" fmla="*/ 94 h 254"/>
                  <a:gd name="T10" fmla="*/ 31 w 806"/>
                  <a:gd name="T11" fmla="*/ 112 h 254"/>
                  <a:gd name="T12" fmla="*/ 32 w 806"/>
                  <a:gd name="T13" fmla="*/ 124 h 254"/>
                  <a:gd name="T14" fmla="*/ 33 w 806"/>
                  <a:gd name="T15" fmla="*/ 159 h 254"/>
                  <a:gd name="T16" fmla="*/ 35 w 806"/>
                  <a:gd name="T17" fmla="*/ 188 h 254"/>
                  <a:gd name="T18" fmla="*/ 38 w 806"/>
                  <a:gd name="T19" fmla="*/ 235 h 254"/>
                  <a:gd name="T20" fmla="*/ 38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97" name="Freeform 58"/>
              <p:cNvSpPr>
                <a:spLocks/>
              </p:cNvSpPr>
              <p:nvPr>
                <p:custDataLst>
                  <p:tags r:id="rId52"/>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6066" name="Line 120"/>
          <p:cNvSpPr>
            <a:spLocks noChangeShapeType="1"/>
          </p:cNvSpPr>
          <p:nvPr/>
        </p:nvSpPr>
        <p:spPr bwMode="auto">
          <a:xfrm flipV="1">
            <a:off x="2832100" y="4718050"/>
            <a:ext cx="1277938" cy="1077913"/>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67" name="Rectangle 121"/>
          <p:cNvSpPr>
            <a:spLocks noChangeArrowheads="1"/>
          </p:cNvSpPr>
          <p:nvPr/>
        </p:nvSpPr>
        <p:spPr bwMode="auto">
          <a:xfrm>
            <a:off x="587375" y="58134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66" charset="0"/>
              </a:rPr>
              <a:t>This wire ("rail") carries </a:t>
            </a:r>
            <a:r>
              <a:rPr lang="en-US" b="1">
                <a:solidFill>
                  <a:srgbClr val="067B0E"/>
                </a:solidFill>
                <a:latin typeface="Courier New" pitchFamily="49" charset="0"/>
              </a:rPr>
              <a:t>x</a:t>
            </a:r>
            <a:r>
              <a:rPr lang="en-US" sz="1800">
                <a:solidFill>
                  <a:srgbClr val="067B0E"/>
                </a:solidFill>
                <a:latin typeface="Comic Sans MS" pitchFamily="66" charset="0"/>
              </a:rPr>
              <a:t>'s value.</a:t>
            </a:r>
          </a:p>
        </p:txBody>
      </p:sp>
      <p:grpSp>
        <p:nvGrpSpPr>
          <p:cNvPr id="86068" name="Group 122"/>
          <p:cNvGrpSpPr>
            <a:grpSpLocks/>
          </p:cNvGrpSpPr>
          <p:nvPr/>
        </p:nvGrpSpPr>
        <p:grpSpPr bwMode="auto">
          <a:xfrm rot="-5400000">
            <a:off x="4362450" y="3011488"/>
            <a:ext cx="130175" cy="381000"/>
            <a:chOff x="5022" y="2162"/>
            <a:chExt cx="336" cy="1235"/>
          </a:xfrm>
        </p:grpSpPr>
        <p:sp>
          <p:nvSpPr>
            <p:cNvPr id="86090" name="AutoShape 123"/>
            <p:cNvSpPr>
              <a:spLocks noChangeArrowheads="1"/>
            </p:cNvSpPr>
            <p:nvPr>
              <p:custDataLst>
                <p:tags r:id="rId47"/>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6091" name="Oval 124"/>
            <p:cNvSpPr>
              <a:spLocks noChangeArrowheads="1"/>
            </p:cNvSpPr>
            <p:nvPr>
              <p:custDataLst>
                <p:tags r:id="rId48"/>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6092" name="Line 125"/>
            <p:cNvSpPr>
              <a:spLocks noChangeShapeType="1"/>
            </p:cNvSpPr>
            <p:nvPr>
              <p:custDataLst>
                <p:tags r:id="rId49"/>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93" name="Line 126"/>
            <p:cNvSpPr>
              <a:spLocks noChangeShapeType="1"/>
            </p:cNvSpPr>
            <p:nvPr>
              <p:custDataLst>
                <p:tags r:id="rId50"/>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86069" name="Group 132"/>
          <p:cNvGrpSpPr>
            <a:grpSpLocks/>
          </p:cNvGrpSpPr>
          <p:nvPr/>
        </p:nvGrpSpPr>
        <p:grpSpPr bwMode="auto">
          <a:xfrm rot="-5400000">
            <a:off x="5288757" y="2975768"/>
            <a:ext cx="146050" cy="449263"/>
            <a:chOff x="5022" y="2162"/>
            <a:chExt cx="336" cy="1235"/>
          </a:xfrm>
        </p:grpSpPr>
        <p:sp>
          <p:nvSpPr>
            <p:cNvPr id="86086" name="AutoShape 133"/>
            <p:cNvSpPr>
              <a:spLocks noChangeArrowheads="1"/>
            </p:cNvSpPr>
            <p:nvPr>
              <p:custDataLst>
                <p:tags r:id="rId43"/>
              </p:custDataLst>
            </p:nvPr>
          </p:nvSpPr>
          <p:spPr bwMode="auto">
            <a:xfrm rot="10800000">
              <a:off x="5022" y="2553"/>
              <a:ext cx="336" cy="480"/>
            </a:xfrm>
            <a:prstGeom prst="triangle">
              <a:avLst>
                <a:gd name="adj" fmla="val 5000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6087" name="Oval 134"/>
            <p:cNvSpPr>
              <a:spLocks noChangeArrowheads="1"/>
            </p:cNvSpPr>
            <p:nvPr>
              <p:custDataLst>
                <p:tags r:id="rId44"/>
              </p:custDataLst>
            </p:nvPr>
          </p:nvSpPr>
          <p:spPr bwMode="auto">
            <a:xfrm rot="5400000">
              <a:off x="5146" y="3047"/>
              <a:ext cx="89" cy="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6088" name="Line 135"/>
            <p:cNvSpPr>
              <a:spLocks noChangeShapeType="1"/>
            </p:cNvSpPr>
            <p:nvPr>
              <p:custDataLst>
                <p:tags r:id="rId45"/>
              </p:custDataLst>
            </p:nvPr>
          </p:nvSpPr>
          <p:spPr bwMode="auto">
            <a:xfrm>
              <a:off x="5185" y="2162"/>
              <a:ext cx="0" cy="38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6089" name="Line 136"/>
            <p:cNvSpPr>
              <a:spLocks noChangeShapeType="1"/>
            </p:cNvSpPr>
            <p:nvPr>
              <p:custDataLst>
                <p:tags r:id="rId46"/>
              </p:custDataLst>
            </p:nvPr>
          </p:nvSpPr>
          <p:spPr bwMode="auto">
            <a:xfrm>
              <a:off x="5191" y="3143"/>
              <a:ext cx="0" cy="2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86070" name="Rectangle 137"/>
          <p:cNvSpPr>
            <a:spLocks noChangeArrowheads="1"/>
          </p:cNvSpPr>
          <p:nvPr/>
        </p:nvSpPr>
        <p:spPr bwMode="auto">
          <a:xfrm>
            <a:off x="4841875" y="5965825"/>
            <a:ext cx="25273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800">
                <a:solidFill>
                  <a:srgbClr val="067B0E"/>
                </a:solidFill>
                <a:latin typeface="Comic Sans MS" pitchFamily="66" charset="0"/>
              </a:rPr>
              <a:t>This wire ("rail") carries </a:t>
            </a:r>
            <a:r>
              <a:rPr lang="en-US" b="1">
                <a:solidFill>
                  <a:srgbClr val="067B0E"/>
                </a:solidFill>
                <a:latin typeface="Courier New" pitchFamily="49" charset="0"/>
              </a:rPr>
              <a:t>y</a:t>
            </a:r>
            <a:r>
              <a:rPr lang="en-US" sz="1800">
                <a:solidFill>
                  <a:srgbClr val="067B0E"/>
                </a:solidFill>
                <a:latin typeface="Comic Sans MS" pitchFamily="66" charset="0"/>
              </a:rPr>
              <a:t>'s value.</a:t>
            </a:r>
          </a:p>
        </p:txBody>
      </p:sp>
      <p:sp>
        <p:nvSpPr>
          <p:cNvPr id="86071" name="Line 138"/>
          <p:cNvSpPr>
            <a:spLocks noChangeShapeType="1"/>
          </p:cNvSpPr>
          <p:nvPr/>
        </p:nvSpPr>
        <p:spPr bwMode="auto">
          <a:xfrm flipH="1" flipV="1">
            <a:off x="5108575" y="4670425"/>
            <a:ext cx="268288" cy="128587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65">
            <p14:nvContentPartPr>
              <p14:cNvPr id="20482" name="Ink 78"/>
              <p14:cNvContentPartPr>
                <a14:cpLocks xmlns:a14="http://schemas.microsoft.com/office/drawing/2010/main" noRot="1" noChangeAspect="1" noEditPoints="1" noChangeArrowheads="1" noChangeShapeType="1"/>
              </p14:cNvContentPartPr>
              <p14:nvPr/>
            </p14:nvContentPartPr>
            <p14:xfrm>
              <a:off x="4392613" y="3294063"/>
              <a:ext cx="2047875" cy="581025"/>
            </p14:xfrm>
          </p:contentPart>
        </mc:Choice>
        <mc:Fallback xmlns="">
          <p:pic>
            <p:nvPicPr>
              <p:cNvPr id="20482" name="Ink 78"/>
              <p:cNvPicPr>
                <a:picLocks noRot="1" noChangeAspect="1" noEditPoints="1" noChangeArrowheads="1" noChangeShapeType="1"/>
              </p:cNvPicPr>
              <p:nvPr/>
            </p:nvPicPr>
            <p:blipFill>
              <a:blip r:embed="rId66"/>
              <a:stretch>
                <a:fillRect/>
              </a:stretch>
            </p:blipFill>
            <p:spPr>
              <a:xfrm>
                <a:off x="4379654" y="3280383"/>
                <a:ext cx="2065514" cy="608384"/>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483" name="Ink 79"/>
              <p14:cNvContentPartPr>
                <a14:cpLocks xmlns:a14="http://schemas.microsoft.com/office/drawing/2010/main" noRot="1" noChangeAspect="1" noEditPoints="1" noChangeArrowheads="1" noChangeShapeType="1"/>
              </p14:cNvContentPartPr>
              <p14:nvPr/>
            </p14:nvContentPartPr>
            <p14:xfrm>
              <a:off x="5067300" y="2019300"/>
              <a:ext cx="206375" cy="271463"/>
            </p14:xfrm>
          </p:contentPart>
        </mc:Choice>
        <mc:Fallback xmlns="">
          <p:pic>
            <p:nvPicPr>
              <p:cNvPr id="20483" name="Ink 79"/>
              <p:cNvPicPr>
                <a:picLocks noRot="1" noChangeAspect="1" noEditPoints="1" noChangeArrowheads="1" noChangeShapeType="1"/>
              </p:cNvPicPr>
              <p:nvPr/>
            </p:nvPicPr>
            <p:blipFill>
              <a:blip r:embed="rId68"/>
              <a:stretch>
                <a:fillRect/>
              </a:stretch>
            </p:blipFill>
            <p:spPr>
              <a:xfrm>
                <a:off x="5060097" y="2004179"/>
                <a:ext cx="217540" cy="300625"/>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484" name="Ink 80"/>
              <p14:cNvContentPartPr>
                <a14:cpLocks xmlns:a14="http://schemas.microsoft.com/office/drawing/2010/main" noRot="1" noChangeAspect="1" noEditPoints="1" noChangeArrowheads="1" noChangeShapeType="1"/>
              </p14:cNvContentPartPr>
              <p14:nvPr/>
            </p14:nvContentPartPr>
            <p14:xfrm>
              <a:off x="6083300" y="3128963"/>
              <a:ext cx="473075" cy="325437"/>
            </p14:xfrm>
          </p:contentPart>
        </mc:Choice>
        <mc:Fallback xmlns="">
          <p:pic>
            <p:nvPicPr>
              <p:cNvPr id="20484" name="Ink 80"/>
              <p:cNvPicPr>
                <a:picLocks noRot="1" noChangeAspect="1" noEditPoints="1" noChangeArrowheads="1" noChangeShapeType="1"/>
              </p:cNvPicPr>
              <p:nvPr/>
            </p:nvPicPr>
            <p:blipFill>
              <a:blip r:embed="rId70"/>
              <a:stretch>
                <a:fillRect/>
              </a:stretch>
            </p:blipFill>
            <p:spPr>
              <a:xfrm>
                <a:off x="6071779" y="3117443"/>
                <a:ext cx="490356" cy="350637"/>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0485" name="Ink 81"/>
              <p14:cNvContentPartPr>
                <a14:cpLocks xmlns:a14="http://schemas.microsoft.com/office/drawing/2010/main" noRot="1" noChangeAspect="1" noEditPoints="1" noChangeArrowheads="1" noChangeShapeType="1"/>
              </p14:cNvContentPartPr>
              <p14:nvPr/>
            </p14:nvContentPartPr>
            <p14:xfrm>
              <a:off x="7450138" y="3454400"/>
              <a:ext cx="176212" cy="153988"/>
            </p14:xfrm>
          </p:contentPart>
        </mc:Choice>
        <mc:Fallback xmlns="">
          <p:pic>
            <p:nvPicPr>
              <p:cNvPr id="20485" name="Ink 81"/>
              <p:cNvPicPr>
                <a:picLocks noRot="1" noChangeAspect="1" noEditPoints="1" noChangeArrowheads="1" noChangeShapeType="1"/>
              </p:cNvPicPr>
              <p:nvPr/>
            </p:nvPicPr>
            <p:blipFill>
              <a:blip r:embed="rId72"/>
              <a:stretch>
                <a:fillRect/>
              </a:stretch>
            </p:blipFill>
            <p:spPr>
              <a:xfrm>
                <a:off x="7437165" y="3439649"/>
                <a:ext cx="193509" cy="18349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0486" name="Ink 82"/>
              <p14:cNvContentPartPr>
                <a14:cpLocks xmlns:a14="http://schemas.microsoft.com/office/drawing/2010/main" noRot="1" noChangeAspect="1" noEditPoints="1" noChangeArrowheads="1" noChangeShapeType="1"/>
              </p14:cNvContentPartPr>
              <p14:nvPr/>
            </p14:nvContentPartPr>
            <p14:xfrm>
              <a:off x="8763000" y="3830638"/>
              <a:ext cx="80963" cy="131762"/>
            </p14:xfrm>
          </p:contentPart>
        </mc:Choice>
        <mc:Fallback xmlns="">
          <p:pic>
            <p:nvPicPr>
              <p:cNvPr id="20486" name="Ink 82"/>
              <p:cNvPicPr>
                <a:picLocks noRot="1" noChangeAspect="1" noEditPoints="1" noChangeArrowheads="1" noChangeShapeType="1"/>
              </p:cNvPicPr>
              <p:nvPr/>
            </p:nvPicPr>
            <p:blipFill>
              <a:blip r:embed="rId74"/>
              <a:stretch>
                <a:fillRect/>
              </a:stretch>
            </p:blipFill>
            <p:spPr>
              <a:xfrm>
                <a:off x="8748607" y="3815518"/>
                <a:ext cx="99674" cy="161282"/>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0487" name="Ink 83"/>
              <p14:cNvContentPartPr>
                <a14:cpLocks xmlns:a14="http://schemas.microsoft.com/office/drawing/2010/main" noRot="1" noChangeAspect="1" noEditPoints="1" noChangeArrowheads="1" noChangeShapeType="1"/>
              </p14:cNvContentPartPr>
              <p14:nvPr/>
            </p14:nvContentPartPr>
            <p14:xfrm>
              <a:off x="8564563" y="3538538"/>
              <a:ext cx="322262" cy="146050"/>
            </p14:xfrm>
          </p:contentPart>
        </mc:Choice>
        <mc:Fallback xmlns="">
          <p:pic>
            <p:nvPicPr>
              <p:cNvPr id="20487" name="Ink 83"/>
              <p:cNvPicPr>
                <a:picLocks noRot="1" noChangeAspect="1" noEditPoints="1" noChangeArrowheads="1" noChangeShapeType="1"/>
              </p:cNvPicPr>
              <p:nvPr/>
            </p:nvPicPr>
            <p:blipFill>
              <a:blip r:embed="rId76"/>
              <a:stretch>
                <a:fillRect/>
              </a:stretch>
            </p:blipFill>
            <p:spPr>
              <a:xfrm>
                <a:off x="8551961" y="3533502"/>
                <a:ext cx="339905" cy="16547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20488" name="Ink 84"/>
              <p14:cNvContentPartPr>
                <a14:cpLocks xmlns:a14="http://schemas.microsoft.com/office/drawing/2010/main" noRot="1" noChangeAspect="1" noEditPoints="1" noChangeArrowheads="1" noChangeShapeType="1"/>
              </p14:cNvContentPartPr>
              <p14:nvPr/>
            </p14:nvContentPartPr>
            <p14:xfrm>
              <a:off x="4230688" y="4210050"/>
              <a:ext cx="2112962" cy="420688"/>
            </p14:xfrm>
          </p:contentPart>
        </mc:Choice>
        <mc:Fallback xmlns="">
          <p:pic>
            <p:nvPicPr>
              <p:cNvPr id="20488" name="Ink 84"/>
              <p:cNvPicPr>
                <a:picLocks noRot="1" noChangeAspect="1" noEditPoints="1" noChangeArrowheads="1" noChangeShapeType="1"/>
              </p:cNvPicPr>
              <p:nvPr/>
            </p:nvPicPr>
            <p:blipFill>
              <a:blip r:embed="rId78"/>
              <a:stretch>
                <a:fillRect/>
              </a:stretch>
            </p:blipFill>
            <p:spPr>
              <a:xfrm>
                <a:off x="4215567" y="4204292"/>
                <a:ext cx="2143924" cy="4415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0489" name="Ink 85"/>
              <p14:cNvContentPartPr>
                <a14:cpLocks xmlns:a14="http://schemas.microsoft.com/office/drawing/2010/main" noRot="1" noChangeAspect="1" noEditPoints="1" noChangeArrowheads="1" noChangeShapeType="1"/>
              </p14:cNvContentPartPr>
              <p14:nvPr/>
            </p14:nvContentPartPr>
            <p14:xfrm>
              <a:off x="2887663" y="2943225"/>
              <a:ext cx="514350" cy="498475"/>
            </p14:xfrm>
          </p:contentPart>
        </mc:Choice>
        <mc:Fallback xmlns="">
          <p:pic>
            <p:nvPicPr>
              <p:cNvPr id="20489" name="Ink 85"/>
              <p:cNvPicPr>
                <a:picLocks noRot="1" noChangeAspect="1" noEditPoints="1" noChangeArrowheads="1" noChangeShapeType="1"/>
              </p:cNvPicPr>
              <p:nvPr/>
            </p:nvPicPr>
            <p:blipFill>
              <a:blip r:embed="rId80"/>
              <a:stretch>
                <a:fillRect/>
              </a:stretch>
            </p:blipFill>
            <p:spPr>
              <a:xfrm>
                <a:off x="2873625" y="2930619"/>
                <a:ext cx="535226" cy="522246"/>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20490" name="Ink 86"/>
              <p14:cNvContentPartPr>
                <a14:cpLocks xmlns:a14="http://schemas.microsoft.com/office/drawing/2010/main" noRot="1" noChangeAspect="1" noEditPoints="1" noChangeArrowheads="1" noChangeShapeType="1"/>
              </p14:cNvContentPartPr>
              <p14:nvPr/>
            </p14:nvContentPartPr>
            <p14:xfrm>
              <a:off x="4148138" y="2055813"/>
              <a:ext cx="131762" cy="209550"/>
            </p14:xfrm>
          </p:contentPart>
        </mc:Choice>
        <mc:Fallback xmlns="">
          <p:pic>
            <p:nvPicPr>
              <p:cNvPr id="20490" name="Ink 86"/>
              <p:cNvPicPr>
                <a:picLocks noRot="1" noChangeAspect="1" noEditPoints="1" noChangeArrowheads="1" noChangeShapeType="1"/>
              </p:cNvPicPr>
              <p:nvPr/>
            </p:nvPicPr>
            <p:blipFill>
              <a:blip r:embed="rId82"/>
              <a:stretch>
                <a:fillRect/>
              </a:stretch>
            </p:blipFill>
            <p:spPr>
              <a:xfrm>
                <a:off x="4134098" y="2042491"/>
                <a:ext cx="161282" cy="237274"/>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0491" name="Ink 87"/>
              <p14:cNvContentPartPr>
                <a14:cpLocks xmlns:a14="http://schemas.microsoft.com/office/drawing/2010/main" noRot="1" noChangeAspect="1" noEditPoints="1" noChangeArrowheads="1" noChangeShapeType="1"/>
              </p14:cNvContentPartPr>
              <p14:nvPr/>
            </p14:nvContentPartPr>
            <p14:xfrm>
              <a:off x="4149725" y="2630488"/>
              <a:ext cx="61913" cy="630237"/>
            </p14:xfrm>
          </p:contentPart>
        </mc:Choice>
        <mc:Fallback xmlns="">
          <p:pic>
            <p:nvPicPr>
              <p:cNvPr id="20491" name="Ink 87"/>
              <p:cNvPicPr>
                <a:picLocks noRot="1" noChangeAspect="1" noEditPoints="1" noChangeArrowheads="1" noChangeShapeType="1"/>
              </p:cNvPicPr>
              <p:nvPr/>
            </p:nvPicPr>
            <p:blipFill>
              <a:blip r:embed="rId84"/>
              <a:stretch>
                <a:fillRect/>
              </a:stretch>
            </p:blipFill>
            <p:spPr>
              <a:xfrm>
                <a:off x="4135967" y="2619330"/>
                <a:ext cx="79654" cy="654712"/>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0492" name="Ink 88"/>
              <p14:cNvContentPartPr>
                <a14:cpLocks xmlns:a14="http://schemas.microsoft.com/office/drawing/2010/main" noRot="1" noChangeAspect="1" noEditPoints="1" noChangeArrowheads="1" noChangeShapeType="1"/>
              </p14:cNvContentPartPr>
              <p14:nvPr/>
            </p14:nvContentPartPr>
            <p14:xfrm>
              <a:off x="4497388" y="3760788"/>
              <a:ext cx="71437" cy="192087"/>
            </p14:xfrm>
          </p:contentPart>
        </mc:Choice>
        <mc:Fallback xmlns="">
          <p:pic>
            <p:nvPicPr>
              <p:cNvPr id="20492" name="Ink 88"/>
              <p:cNvPicPr>
                <a:picLocks noRot="1" noChangeAspect="1" noEditPoints="1" noChangeArrowheads="1" noChangeShapeType="1"/>
              </p:cNvPicPr>
              <p:nvPr/>
            </p:nvPicPr>
            <p:blipFill>
              <a:blip r:embed="rId86"/>
              <a:stretch>
                <a:fillRect/>
              </a:stretch>
            </p:blipFill>
            <p:spPr>
              <a:xfrm>
                <a:off x="4486925" y="3745680"/>
                <a:ext cx="97053" cy="217267"/>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0493" name="Ink 89"/>
              <p14:cNvContentPartPr>
                <a14:cpLocks xmlns:a14="http://schemas.microsoft.com/office/drawing/2010/main" noRot="1" noChangeAspect="1" noEditPoints="1" noChangeArrowheads="1" noChangeShapeType="1"/>
              </p14:cNvContentPartPr>
              <p14:nvPr/>
            </p14:nvContentPartPr>
            <p14:xfrm>
              <a:off x="4497388" y="3949700"/>
              <a:ext cx="131762" cy="33338"/>
            </p14:xfrm>
          </p:contentPart>
        </mc:Choice>
        <mc:Fallback xmlns="">
          <p:pic>
            <p:nvPicPr>
              <p:cNvPr id="20493" name="Ink 89"/>
              <p:cNvPicPr>
                <a:picLocks noRot="1" noChangeAspect="1" noEditPoints="1" noChangeArrowheads="1" noChangeShapeType="1"/>
              </p:cNvPicPr>
              <p:nvPr/>
            </p:nvPicPr>
            <p:blipFill>
              <a:blip r:embed="rId88"/>
              <a:stretch>
                <a:fillRect/>
              </a:stretch>
            </p:blipFill>
            <p:spPr>
              <a:xfrm>
                <a:off x="4485148" y="3940738"/>
                <a:ext cx="149042" cy="54488"/>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20494" name="Ink 90"/>
              <p14:cNvContentPartPr>
                <a14:cpLocks xmlns:a14="http://schemas.microsoft.com/office/drawing/2010/main" noRot="1" noChangeAspect="1" noEditPoints="1" noChangeArrowheads="1" noChangeShapeType="1"/>
              </p14:cNvContentPartPr>
              <p14:nvPr/>
            </p14:nvContentPartPr>
            <p14:xfrm>
              <a:off x="4625975" y="3460750"/>
              <a:ext cx="26988" cy="17463"/>
            </p14:xfrm>
          </p:contentPart>
        </mc:Choice>
        <mc:Fallback xmlns="">
          <p:pic>
            <p:nvPicPr>
              <p:cNvPr id="20494" name="Ink 90"/>
              <p:cNvPicPr>
                <a:picLocks noRot="1" noChangeAspect="1" noEditPoints="1" noChangeArrowheads="1" noChangeShapeType="1"/>
              </p:cNvPicPr>
              <p:nvPr/>
            </p:nvPicPr>
            <p:blipFill>
              <a:blip r:embed="rId90"/>
              <a:stretch>
                <a:fillRect/>
              </a:stretch>
            </p:blipFill>
            <p:spPr>
              <a:xfrm>
                <a:off x="4623456" y="3458255"/>
                <a:ext cx="32026" cy="22452"/>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0495" name="Ink 91"/>
              <p14:cNvContentPartPr>
                <a14:cpLocks xmlns:a14="http://schemas.microsoft.com/office/drawing/2010/main" noRot="1" noChangeAspect="1" noEditPoints="1" noChangeArrowheads="1" noChangeShapeType="1"/>
              </p14:cNvContentPartPr>
              <p14:nvPr/>
            </p14:nvContentPartPr>
            <p14:xfrm>
              <a:off x="5024438" y="3673475"/>
              <a:ext cx="95250" cy="192088"/>
            </p14:xfrm>
          </p:contentPart>
        </mc:Choice>
        <mc:Fallback xmlns="">
          <p:pic>
            <p:nvPicPr>
              <p:cNvPr id="20495" name="Ink 91"/>
              <p:cNvPicPr>
                <a:picLocks noRot="1" noChangeAspect="1" noEditPoints="1" noChangeArrowheads="1" noChangeShapeType="1"/>
              </p:cNvPicPr>
              <p:nvPr/>
            </p:nvPicPr>
            <p:blipFill>
              <a:blip r:embed="rId92"/>
              <a:stretch>
                <a:fillRect/>
              </a:stretch>
            </p:blipFill>
            <p:spPr>
              <a:xfrm>
                <a:off x="5011498" y="3658727"/>
                <a:ext cx="113222" cy="219786"/>
              </a:xfrm>
              <a:prstGeom prst="rect">
                <a:avLst/>
              </a:prstGeom>
            </p:spPr>
          </p:pic>
        </mc:Fallback>
      </mc:AlternateContent>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custDataLst>
              <p:tags r:id="rId1"/>
            </p:custDataLst>
          </p:nvPr>
        </p:nvSpPr>
        <p:spPr bwMode="auto">
          <a:xfrm>
            <a:off x="685800" y="228600"/>
            <a:ext cx="533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Representing  Sound</a:t>
            </a:r>
          </a:p>
        </p:txBody>
      </p:sp>
      <p:grpSp>
        <p:nvGrpSpPr>
          <p:cNvPr id="87043" name="Group 3"/>
          <p:cNvGrpSpPr>
            <a:grpSpLocks/>
          </p:cNvGrpSpPr>
          <p:nvPr>
            <p:custDataLst>
              <p:tags r:id="rId2"/>
            </p:custDataLst>
          </p:nvPr>
        </p:nvGrpSpPr>
        <p:grpSpPr bwMode="auto">
          <a:xfrm>
            <a:off x="533400" y="1114425"/>
            <a:ext cx="8027988" cy="180975"/>
            <a:chOff x="295" y="1311"/>
            <a:chExt cx="5177" cy="114"/>
          </a:xfrm>
        </p:grpSpPr>
        <p:sp>
          <p:nvSpPr>
            <p:cNvPr id="87063"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7064"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87044" name="Picture 6"/>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l="5647" b="9416"/>
          <a:stretch>
            <a:fillRect/>
          </a:stretch>
        </p:blipFill>
        <p:spPr bwMode="auto">
          <a:xfrm>
            <a:off x="3657600" y="1600200"/>
            <a:ext cx="50927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7045" name="Text Box 7"/>
          <p:cNvSpPr txBox="1">
            <a:spLocks noChangeArrowheads="1"/>
          </p:cNvSpPr>
          <p:nvPr>
            <p:custDataLst>
              <p:tags r:id="rId4"/>
            </p:custDataLst>
          </p:nvPr>
        </p:nvSpPr>
        <p:spPr bwMode="auto">
          <a:xfrm>
            <a:off x="381000" y="1676400"/>
            <a:ext cx="2819400" cy="720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solidFill>
                  <a:srgbClr val="008000"/>
                </a:solidFill>
                <a:latin typeface="Comic Sans MS" pitchFamily="66" charset="0"/>
              </a:rPr>
              <a:t>continuous plot of air pressure vs. time</a:t>
            </a:r>
          </a:p>
        </p:txBody>
      </p:sp>
      <p:sp>
        <p:nvSpPr>
          <p:cNvPr id="87046" name="Text Box 10"/>
          <p:cNvSpPr txBox="1">
            <a:spLocks noChangeArrowheads="1"/>
          </p:cNvSpPr>
          <p:nvPr>
            <p:custDataLst>
              <p:tags r:id="rId5"/>
            </p:custDataLst>
          </p:nvPr>
        </p:nvSpPr>
        <p:spPr bwMode="auto">
          <a:xfrm>
            <a:off x="381000" y="3217863"/>
            <a:ext cx="2438400" cy="60007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samples taken every ~ 1/22050nd of a second</a:t>
            </a:r>
          </a:p>
        </p:txBody>
      </p:sp>
      <p:sp>
        <p:nvSpPr>
          <p:cNvPr id="87047" name="Text Box 11"/>
          <p:cNvSpPr txBox="1">
            <a:spLocks noChangeArrowheads="1"/>
          </p:cNvSpPr>
          <p:nvPr>
            <p:custDataLst>
              <p:tags r:id="rId6"/>
            </p:custDataLst>
          </p:nvPr>
        </p:nvSpPr>
        <p:spPr bwMode="auto">
          <a:xfrm>
            <a:off x="609600" y="4876800"/>
            <a:ext cx="3505200" cy="8445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Each sample is measured on a pressure scale from -32,767 to 32,767. (This fits into 2 bytes.)</a:t>
            </a:r>
          </a:p>
        </p:txBody>
      </p:sp>
      <p:sp>
        <p:nvSpPr>
          <p:cNvPr id="87048" name="Text Box 12"/>
          <p:cNvSpPr txBox="1">
            <a:spLocks noChangeArrowheads="1"/>
          </p:cNvSpPr>
          <p:nvPr>
            <p:custDataLst>
              <p:tags r:id="rId7"/>
            </p:custDataLst>
          </p:nvPr>
        </p:nvSpPr>
        <p:spPr bwMode="auto">
          <a:xfrm>
            <a:off x="4908550" y="5181600"/>
            <a:ext cx="3438525" cy="8445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Raw audio data - such as what is written to the surface of a CD - is simply a list of these values.</a:t>
            </a:r>
          </a:p>
        </p:txBody>
      </p:sp>
      <p:sp>
        <p:nvSpPr>
          <p:cNvPr id="87049" name="Line 13"/>
          <p:cNvSpPr>
            <a:spLocks noChangeShapeType="1"/>
          </p:cNvSpPr>
          <p:nvPr>
            <p:custDataLst>
              <p:tags r:id="rId8"/>
            </p:custDataLst>
          </p:nvPr>
        </p:nvSpPr>
        <p:spPr bwMode="auto">
          <a:xfrm flipH="1">
            <a:off x="1693863" y="2641600"/>
            <a:ext cx="142875" cy="439738"/>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50" name="Line 14"/>
          <p:cNvSpPr>
            <a:spLocks noChangeShapeType="1"/>
          </p:cNvSpPr>
          <p:nvPr>
            <p:custDataLst>
              <p:tags r:id="rId9"/>
            </p:custDataLst>
          </p:nvPr>
        </p:nvSpPr>
        <p:spPr bwMode="auto">
          <a:xfrm>
            <a:off x="1666875" y="4038600"/>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51" name="Line 15"/>
          <p:cNvSpPr>
            <a:spLocks noChangeShapeType="1"/>
          </p:cNvSpPr>
          <p:nvPr>
            <p:custDataLst>
              <p:tags r:id="rId10"/>
            </p:custDataLst>
          </p:nvPr>
        </p:nvSpPr>
        <p:spPr bwMode="auto">
          <a:xfrm>
            <a:off x="4191000" y="5410200"/>
            <a:ext cx="509588" cy="244475"/>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87052" name="Text Box 16"/>
          <p:cNvSpPr txBox="1">
            <a:spLocks noChangeArrowheads="1"/>
          </p:cNvSpPr>
          <p:nvPr>
            <p:custDataLst>
              <p:tags r:id="rId11"/>
            </p:custDataLst>
          </p:nvPr>
        </p:nvSpPr>
        <p:spPr bwMode="auto">
          <a:xfrm>
            <a:off x="298450" y="298767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008000"/>
                </a:solidFill>
                <a:latin typeface="Arial" pitchFamily="34" charset="0"/>
              </a:rPr>
              <a:t>sampling</a:t>
            </a:r>
            <a:endParaRPr lang="en-US" sz="1000" b="1">
              <a:solidFill>
                <a:srgbClr val="FF0000"/>
              </a:solidFill>
              <a:latin typeface="Arial" pitchFamily="34" charset="0"/>
            </a:endParaRPr>
          </a:p>
        </p:txBody>
      </p:sp>
      <p:sp>
        <p:nvSpPr>
          <p:cNvPr id="87053" name="Text Box 17"/>
          <p:cNvSpPr txBox="1">
            <a:spLocks noChangeArrowheads="1"/>
          </p:cNvSpPr>
          <p:nvPr>
            <p:custDataLst>
              <p:tags r:id="rId12"/>
            </p:custDataLst>
          </p:nvPr>
        </p:nvSpPr>
        <p:spPr bwMode="auto">
          <a:xfrm>
            <a:off x="457200" y="4619625"/>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008000"/>
                </a:solidFill>
                <a:latin typeface="Arial" pitchFamily="34" charset="0"/>
              </a:rPr>
              <a:t>quantization</a:t>
            </a:r>
            <a:endParaRPr lang="en-US" sz="1000" b="1">
              <a:solidFill>
                <a:srgbClr val="FF0000"/>
              </a:solidFill>
              <a:latin typeface="Arial" pitchFamily="34" charset="0"/>
            </a:endParaRPr>
          </a:p>
        </p:txBody>
      </p:sp>
      <p:sp>
        <p:nvSpPr>
          <p:cNvPr id="87054" name="Text Box 18"/>
          <p:cNvSpPr txBox="1">
            <a:spLocks noChangeArrowheads="1"/>
          </p:cNvSpPr>
          <p:nvPr>
            <p:custDataLst>
              <p:tags r:id="rId13"/>
            </p:custDataLst>
          </p:nvPr>
        </p:nvSpPr>
        <p:spPr bwMode="auto">
          <a:xfrm>
            <a:off x="4511675" y="493395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008000"/>
                </a:solidFill>
                <a:latin typeface="Arial" pitchFamily="34" charset="0"/>
              </a:rPr>
              <a:t>storage</a:t>
            </a:r>
            <a:endParaRPr lang="en-US" sz="1000" b="1">
              <a:solidFill>
                <a:srgbClr val="FF0000"/>
              </a:solidFill>
              <a:latin typeface="Arial" pitchFamily="34" charset="0"/>
            </a:endParaRPr>
          </a:p>
        </p:txBody>
      </p:sp>
      <p:sp>
        <p:nvSpPr>
          <p:cNvPr id="87055" name="Text Box 19"/>
          <p:cNvSpPr txBox="1">
            <a:spLocks noChangeArrowheads="1"/>
          </p:cNvSpPr>
          <p:nvPr>
            <p:custDataLst>
              <p:tags r:id="rId14"/>
            </p:custDataLst>
          </p:nvPr>
        </p:nvSpPr>
        <p:spPr bwMode="auto">
          <a:xfrm>
            <a:off x="144463" y="14398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b="1">
                <a:solidFill>
                  <a:srgbClr val="008000"/>
                </a:solidFill>
                <a:latin typeface="Arial" pitchFamily="34" charset="0"/>
              </a:rPr>
              <a:t>physics</a:t>
            </a:r>
            <a:endParaRPr lang="en-US" sz="1000" b="1">
              <a:solidFill>
                <a:srgbClr val="FF0000"/>
              </a:solidFill>
              <a:latin typeface="Arial" pitchFamily="34" charset="0"/>
            </a:endParaRPr>
          </a:p>
        </p:txBody>
      </p:sp>
      <p:sp>
        <p:nvSpPr>
          <p:cNvPr id="87056" name="Text Box 20"/>
          <p:cNvSpPr txBox="1">
            <a:spLocks noChangeArrowheads="1"/>
          </p:cNvSpPr>
          <p:nvPr>
            <p:custDataLst>
              <p:tags r:id="rId15"/>
            </p:custDataLst>
          </p:nvPr>
        </p:nvSpPr>
        <p:spPr bwMode="auto">
          <a:xfrm>
            <a:off x="6437313" y="349250"/>
            <a:ext cx="19050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E16E4"/>
                </a:solidFill>
              </a:rPr>
              <a:t>Ex. Cr.</a:t>
            </a:r>
          </a:p>
        </p:txBody>
      </p:sp>
      <p:sp>
        <p:nvSpPr>
          <p:cNvPr id="87057" name="Text Box 21"/>
          <p:cNvSpPr txBox="1">
            <a:spLocks noChangeArrowheads="1"/>
          </p:cNvSpPr>
          <p:nvPr>
            <p:custDataLst>
              <p:tags r:id="rId16"/>
            </p:custDataLst>
          </p:nvPr>
        </p:nvSpPr>
        <p:spPr bwMode="auto">
          <a:xfrm>
            <a:off x="6935788" y="4914900"/>
            <a:ext cx="15986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t>pulse code modulation</a:t>
            </a:r>
          </a:p>
        </p:txBody>
      </p:sp>
      <p:sp>
        <p:nvSpPr>
          <p:cNvPr id="87058" name="Text Box 22"/>
          <p:cNvSpPr txBox="1">
            <a:spLocks noChangeArrowheads="1"/>
          </p:cNvSpPr>
          <p:nvPr/>
        </p:nvSpPr>
        <p:spPr bwMode="auto">
          <a:xfrm>
            <a:off x="4157663" y="41529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Comic Sans MS" pitchFamily="66" charset="0"/>
              </a:rPr>
              <a:t>Time</a:t>
            </a:r>
          </a:p>
        </p:txBody>
      </p:sp>
      <p:sp>
        <p:nvSpPr>
          <p:cNvPr id="87059" name="Line 23"/>
          <p:cNvSpPr>
            <a:spLocks noChangeShapeType="1"/>
          </p:cNvSpPr>
          <p:nvPr/>
        </p:nvSpPr>
        <p:spPr bwMode="auto">
          <a:xfrm>
            <a:off x="5148263" y="4343400"/>
            <a:ext cx="3462337"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060" name="Line 24"/>
          <p:cNvSpPr>
            <a:spLocks noChangeShapeType="1"/>
          </p:cNvSpPr>
          <p:nvPr/>
        </p:nvSpPr>
        <p:spPr bwMode="auto">
          <a:xfrm flipV="1">
            <a:off x="3560763" y="1801813"/>
            <a:ext cx="1587" cy="928687"/>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7061" name="Text Box 25"/>
          <p:cNvSpPr txBox="1">
            <a:spLocks noChangeArrowheads="1"/>
          </p:cNvSpPr>
          <p:nvPr/>
        </p:nvSpPr>
        <p:spPr bwMode="auto">
          <a:xfrm rot="-5400000">
            <a:off x="2951957" y="3156743"/>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Comic Sans MS" pitchFamily="66" charset="0"/>
              </a:rPr>
              <a:t>Pressure</a:t>
            </a:r>
          </a:p>
        </p:txBody>
      </p:sp>
      <p:sp>
        <p:nvSpPr>
          <p:cNvPr id="87062" name="Text Box 26"/>
          <p:cNvSpPr txBox="1">
            <a:spLocks noChangeArrowheads="1"/>
          </p:cNvSpPr>
          <p:nvPr>
            <p:custDataLst>
              <p:tags r:id="rId17"/>
            </p:custDataLst>
          </p:nvPr>
        </p:nvSpPr>
        <p:spPr bwMode="auto">
          <a:xfrm>
            <a:off x="5378450" y="6140450"/>
            <a:ext cx="251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50000"/>
              </a:lnSpc>
              <a:spcBef>
                <a:spcPct val="50000"/>
              </a:spcBef>
            </a:pPr>
            <a:r>
              <a:rPr lang="en-US" sz="1200"/>
              <a:t>plus formatting information</a:t>
            </a:r>
          </a:p>
          <a:p>
            <a:pPr>
              <a:lnSpc>
                <a:spcPct val="50000"/>
              </a:lnSpc>
              <a:spcBef>
                <a:spcPct val="50000"/>
              </a:spcBef>
            </a:pPr>
            <a:r>
              <a:rPr lang="en-US" sz="1200"/>
              <a:t>uncompressed sound data</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latin typeface="Calibri" pitchFamily="34" charset="0"/>
              </a:rPr>
              <a:t>Specify a </a:t>
            </a:r>
            <a:r>
              <a:rPr lang="en-US" sz="2100" b="1">
                <a:latin typeface="Calibri" pitchFamily="34" charset="0"/>
              </a:rPr>
              <a:t>truth table </a:t>
            </a:r>
            <a:r>
              <a:rPr lang="en-US" sz="2100">
                <a:latin typeface="Calibri" pitchFamily="34" charset="0"/>
              </a:rPr>
              <a:t>defining </a:t>
            </a:r>
            <a:r>
              <a:rPr lang="en-US" sz="2100" b="1" i="1">
                <a:latin typeface="Calibri" pitchFamily="34" charset="0"/>
              </a:rPr>
              <a:t>any</a:t>
            </a:r>
            <a:r>
              <a:rPr lang="en-US" sz="2100">
                <a:latin typeface="Calibri" pitchFamily="34" charset="0"/>
              </a:rPr>
              <a:t> function you want</a:t>
            </a:r>
          </a:p>
        </p:txBody>
      </p:sp>
      <p:grpSp>
        <p:nvGrpSpPr>
          <p:cNvPr id="88067" name="Group 2"/>
          <p:cNvGrpSpPr>
            <a:grpSpLocks/>
          </p:cNvGrpSpPr>
          <p:nvPr>
            <p:custDataLst>
              <p:tags r:id="rId2"/>
            </p:custDataLst>
          </p:nvPr>
        </p:nvGrpSpPr>
        <p:grpSpPr bwMode="auto">
          <a:xfrm>
            <a:off x="423863" y="914400"/>
            <a:ext cx="8086725" cy="176213"/>
            <a:chOff x="295" y="1311"/>
            <a:chExt cx="5177" cy="114"/>
          </a:xfrm>
        </p:grpSpPr>
        <p:sp>
          <p:nvSpPr>
            <p:cNvPr id="88131" name="Rectangle 3"/>
            <p:cNvSpPr>
              <a:spLocks noChangeArrowheads="1"/>
            </p:cNvSpPr>
            <p:nvPr>
              <p:custDataLst>
                <p:tags r:id="rId5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132" name="Rectangle 4"/>
            <p:cNvSpPr>
              <a:spLocks noChangeArrowheads="1"/>
            </p:cNvSpPr>
            <p:nvPr>
              <p:custDataLst>
                <p:tags r:id="rId5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latin typeface="Times New Roman" pitchFamily="18" charset="0"/>
              </a:rPr>
              <a:t>Constructive </a:t>
            </a:r>
            <a:r>
              <a:rPr lang="en-US" sz="4200">
                <a:latin typeface="Times New Roman" pitchFamily="18" charset="0"/>
              </a:rPr>
              <a:t>Proof ! </a:t>
            </a:r>
          </a:p>
        </p:txBody>
      </p:sp>
      <p:sp>
        <p:nvSpPr>
          <p:cNvPr id="88069" name="Text Box 6"/>
          <p:cNvSpPr txBox="1">
            <a:spLocks noChangeArrowheads="1"/>
          </p:cNvSpPr>
          <p:nvPr>
            <p:custDataLst>
              <p:tags r:id="rId4"/>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88070" name="Text Box 7"/>
          <p:cNvSpPr txBox="1">
            <a:spLocks noChangeArrowheads="1"/>
          </p:cNvSpPr>
          <p:nvPr>
            <p:custDataLst>
              <p:tags r:id="rId5"/>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88071" name="Text Box 8"/>
          <p:cNvSpPr txBox="1">
            <a:spLocks noChangeArrowheads="1"/>
          </p:cNvSpPr>
          <p:nvPr>
            <p:custDataLst>
              <p:tags r:id="rId6"/>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88072" name="Text Box 9"/>
          <p:cNvSpPr txBox="1">
            <a:spLocks noChangeArrowheads="1"/>
          </p:cNvSpPr>
          <p:nvPr>
            <p:custDataLst>
              <p:tags r:id="rId7"/>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88073" name="Text Box 10"/>
          <p:cNvSpPr txBox="1">
            <a:spLocks noChangeArrowheads="1"/>
          </p:cNvSpPr>
          <p:nvPr>
            <p:custDataLst>
              <p:tags r:id="rId8"/>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88074" name="Text Box 11"/>
          <p:cNvSpPr txBox="1">
            <a:spLocks noChangeArrowheads="1"/>
          </p:cNvSpPr>
          <p:nvPr>
            <p:custDataLst>
              <p:tags r:id="rId9"/>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88075" name="Text Box 12"/>
          <p:cNvSpPr txBox="1">
            <a:spLocks noChangeArrowheads="1"/>
          </p:cNvSpPr>
          <p:nvPr>
            <p:custDataLst>
              <p:tags r:id="rId10"/>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88076" name="Text Box 13"/>
          <p:cNvSpPr txBox="1">
            <a:spLocks noChangeArrowheads="1"/>
          </p:cNvSpPr>
          <p:nvPr>
            <p:custDataLst>
              <p:tags r:id="rId11"/>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88077" name="Text Box 14"/>
          <p:cNvSpPr txBox="1">
            <a:spLocks noChangeArrowheads="1"/>
          </p:cNvSpPr>
          <p:nvPr>
            <p:custDataLst>
              <p:tags r:id="rId12"/>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88078" name="Text Box 15"/>
          <p:cNvSpPr txBox="1">
            <a:spLocks noChangeArrowheads="1"/>
          </p:cNvSpPr>
          <p:nvPr>
            <p:custDataLst>
              <p:tags r:id="rId13"/>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88079" name="Text Box 16"/>
          <p:cNvSpPr txBox="1">
            <a:spLocks noChangeArrowheads="1"/>
          </p:cNvSpPr>
          <p:nvPr>
            <p:custDataLst>
              <p:tags r:id="rId14"/>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fn(x,y)</a:t>
            </a:r>
          </a:p>
        </p:txBody>
      </p:sp>
      <p:sp>
        <p:nvSpPr>
          <p:cNvPr id="88080" name="Text Box 17"/>
          <p:cNvSpPr txBox="1">
            <a:spLocks noChangeArrowheads="1"/>
          </p:cNvSpPr>
          <p:nvPr>
            <p:custDataLst>
              <p:tags r:id="rId15"/>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88081" name="Text Box 18"/>
          <p:cNvSpPr txBox="1">
            <a:spLocks noChangeArrowheads="1"/>
          </p:cNvSpPr>
          <p:nvPr>
            <p:custDataLst>
              <p:tags r:id="rId16"/>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88082" name="Text Box 19"/>
          <p:cNvSpPr txBox="1">
            <a:spLocks noChangeArrowheads="1"/>
          </p:cNvSpPr>
          <p:nvPr>
            <p:custDataLst>
              <p:tags r:id="rId17"/>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88083" name="Text Box 20"/>
          <p:cNvSpPr txBox="1">
            <a:spLocks noChangeArrowheads="1"/>
          </p:cNvSpPr>
          <p:nvPr>
            <p:custDataLst>
              <p:tags r:id="rId18"/>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88084" name="Rectangle 21"/>
          <p:cNvSpPr>
            <a:spLocks noChangeArrowheads="1"/>
          </p:cNvSpPr>
          <p:nvPr>
            <p:custDataLst>
              <p:tags r:id="rId19"/>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88085" name="Line 22"/>
          <p:cNvSpPr>
            <a:spLocks noChangeShapeType="1"/>
          </p:cNvSpPr>
          <p:nvPr>
            <p:custDataLst>
              <p:tags r:id="rId20"/>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086" name="Rectangle 23"/>
          <p:cNvSpPr>
            <a:spLocks noChangeArrowheads="1"/>
          </p:cNvSpPr>
          <p:nvPr>
            <p:custDataLst>
              <p:tags r:id="rId21"/>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88087" name="Line 24"/>
          <p:cNvSpPr>
            <a:spLocks noChangeShapeType="1"/>
          </p:cNvSpPr>
          <p:nvPr>
            <p:custDataLst>
              <p:tags r:id="rId22"/>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088" name="Oval 30"/>
          <p:cNvSpPr>
            <a:spLocks noChangeArrowheads="1"/>
          </p:cNvSpPr>
          <p:nvPr>
            <p:custDataLst>
              <p:tags r:id="rId23"/>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i</a:t>
            </a:r>
          </a:p>
        </p:txBody>
      </p:sp>
      <p:sp>
        <p:nvSpPr>
          <p:cNvPr id="88089" name="Oval 30"/>
          <p:cNvSpPr>
            <a:spLocks noChangeArrowheads="1"/>
          </p:cNvSpPr>
          <p:nvPr>
            <p:custDataLst>
              <p:tags r:id="rId24"/>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ii</a:t>
            </a:r>
          </a:p>
        </p:txBody>
      </p:sp>
      <p:sp>
        <p:nvSpPr>
          <p:cNvPr id="88090" name="Text Box 29"/>
          <p:cNvSpPr txBox="1">
            <a:spLocks noChangeArrowheads="1"/>
          </p:cNvSpPr>
          <p:nvPr>
            <p:custDataLst>
              <p:tags r:id="rId25"/>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latin typeface="Calibri" pitchFamily="34" charset="0"/>
              </a:rPr>
              <a:t>For each input row whose output needs to be 1, build an </a:t>
            </a:r>
            <a:r>
              <a:rPr lang="en-US" sz="2100" b="1">
                <a:latin typeface="Calibri" pitchFamily="34" charset="0"/>
              </a:rPr>
              <a:t>AND</a:t>
            </a:r>
            <a:r>
              <a:rPr lang="en-US" sz="2100">
                <a:latin typeface="Calibri" pitchFamily="34" charset="0"/>
              </a:rPr>
              <a:t> circuit that outputs 1 </a:t>
            </a:r>
            <a:r>
              <a:rPr lang="en-US" sz="2100" i="1" u="sng">
                <a:latin typeface="Calibri" pitchFamily="34" charset="0"/>
              </a:rPr>
              <a:t>only for that specific input</a:t>
            </a:r>
            <a:r>
              <a:rPr lang="en-US" sz="2100" i="1">
                <a:latin typeface="Calibri" pitchFamily="34" charset="0"/>
              </a:rPr>
              <a:t>!</a:t>
            </a:r>
            <a:endParaRPr lang="en-US" sz="2100">
              <a:latin typeface="Calibri" pitchFamily="34" charset="0"/>
            </a:endParaRPr>
          </a:p>
        </p:txBody>
      </p:sp>
      <p:sp>
        <p:nvSpPr>
          <p:cNvPr id="88091" name="Oval 30"/>
          <p:cNvSpPr>
            <a:spLocks noChangeArrowheads="1"/>
          </p:cNvSpPr>
          <p:nvPr>
            <p:custDataLst>
              <p:tags r:id="rId26"/>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iii</a:t>
            </a:r>
          </a:p>
        </p:txBody>
      </p:sp>
      <p:sp>
        <p:nvSpPr>
          <p:cNvPr id="88092"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latin typeface="Calibri" pitchFamily="34" charset="0"/>
              </a:rPr>
              <a:t>OR</a:t>
            </a:r>
            <a:r>
              <a:rPr lang="en-US" sz="2100">
                <a:latin typeface="Calibri" pitchFamily="34" charset="0"/>
              </a:rPr>
              <a:t> them all together </a:t>
            </a:r>
            <a:endParaRPr lang="en-US" sz="2100"/>
          </a:p>
        </p:txBody>
      </p:sp>
      <p:cxnSp>
        <p:nvCxnSpPr>
          <p:cNvPr id="88093" name="Straight Connector 119"/>
          <p:cNvCxnSpPr>
            <a:cxnSpLocks noChangeShapeType="1"/>
          </p:cNvCxnSpPr>
          <p:nvPr/>
        </p:nvCxnSpPr>
        <p:spPr bwMode="auto">
          <a:xfrm>
            <a:off x="1633538" y="4879975"/>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8094" name="Straight Connector 122"/>
          <p:cNvCxnSpPr>
            <a:cxnSpLocks noChangeShapeType="1"/>
          </p:cNvCxnSpPr>
          <p:nvPr/>
        </p:nvCxnSpPr>
        <p:spPr bwMode="auto">
          <a:xfrm>
            <a:off x="1066800"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8095" name="Rectangle 47"/>
          <p:cNvSpPr>
            <a:spLocks noChangeArrowheads="1"/>
          </p:cNvSpPr>
          <p:nvPr/>
        </p:nvSpPr>
        <p:spPr bwMode="auto">
          <a:xfrm>
            <a:off x="685800" y="62436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latin typeface="Courier New" pitchFamily="49" charset="0"/>
              </a:rPr>
              <a:t>x</a:t>
            </a:r>
          </a:p>
        </p:txBody>
      </p:sp>
      <p:sp>
        <p:nvSpPr>
          <p:cNvPr id="88096" name="Rectangle 48"/>
          <p:cNvSpPr>
            <a:spLocks noChangeArrowheads="1"/>
          </p:cNvSpPr>
          <p:nvPr/>
        </p:nvSpPr>
        <p:spPr bwMode="auto">
          <a:xfrm>
            <a:off x="1308100" y="62484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b="1">
                <a:latin typeface="Courier New" pitchFamily="49" charset="0"/>
              </a:rPr>
              <a:t>y</a:t>
            </a:r>
          </a:p>
        </p:txBody>
      </p:sp>
      <p:grpSp>
        <p:nvGrpSpPr>
          <p:cNvPr id="88097" name="Group 32"/>
          <p:cNvGrpSpPr>
            <a:grpSpLocks/>
          </p:cNvGrpSpPr>
          <p:nvPr>
            <p:custDataLst>
              <p:tags r:id="rId27"/>
            </p:custDataLst>
          </p:nvPr>
        </p:nvGrpSpPr>
        <p:grpSpPr bwMode="auto">
          <a:xfrm rot="-5400000">
            <a:off x="6088063" y="4676775"/>
            <a:ext cx="620712" cy="896938"/>
            <a:chOff x="672" y="2544"/>
            <a:chExt cx="336" cy="399"/>
          </a:xfrm>
        </p:grpSpPr>
        <p:sp>
          <p:nvSpPr>
            <p:cNvPr id="88128" name="Freeform 33"/>
            <p:cNvSpPr>
              <a:spLocks/>
            </p:cNvSpPr>
            <p:nvPr>
              <p:custDataLst>
                <p:tags r:id="rId5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129" name="Arc 34"/>
            <p:cNvSpPr>
              <a:spLocks/>
            </p:cNvSpPr>
            <p:nvPr>
              <p:custDataLst>
                <p:tags r:id="rId5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130" name="Arc 35"/>
            <p:cNvSpPr>
              <a:spLocks/>
            </p:cNvSpPr>
            <p:nvPr>
              <p:custDataLst>
                <p:tags r:id="rId5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8098" name="Line 47"/>
          <p:cNvSpPr>
            <a:spLocks noChangeShapeType="1"/>
          </p:cNvSpPr>
          <p:nvPr>
            <p:custDataLst>
              <p:tags r:id="rId28"/>
            </p:custDataLst>
          </p:nvPr>
        </p:nvSpPr>
        <p:spPr bwMode="auto">
          <a:xfrm rot="-5400000">
            <a:off x="7045325" y="4941888"/>
            <a:ext cx="0" cy="3873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099" name="Line 91"/>
          <p:cNvSpPr>
            <a:spLocks noChangeShapeType="1"/>
          </p:cNvSpPr>
          <p:nvPr>
            <p:custDataLst>
              <p:tags r:id="rId29"/>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00" name="Line 69"/>
          <p:cNvSpPr>
            <a:spLocks noChangeShapeType="1"/>
          </p:cNvSpPr>
          <p:nvPr>
            <p:custDataLst>
              <p:tags r:id="rId30"/>
            </p:custDataLst>
          </p:nvPr>
        </p:nvSpPr>
        <p:spPr bwMode="auto">
          <a:xfrm rot="-5400000">
            <a:off x="3191669" y="4574381"/>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01" name="AutoShape 54"/>
          <p:cNvSpPr>
            <a:spLocks noChangeArrowheads="1"/>
          </p:cNvSpPr>
          <p:nvPr>
            <p:custDataLst>
              <p:tags r:id="rId31"/>
            </p:custDataLst>
          </p:nvPr>
        </p:nvSpPr>
        <p:spPr bwMode="auto">
          <a:xfrm rot="5400000">
            <a:off x="3686175" y="4491038"/>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2" name="Oval 55"/>
          <p:cNvSpPr>
            <a:spLocks noChangeArrowheads="1"/>
          </p:cNvSpPr>
          <p:nvPr>
            <p:custDataLst>
              <p:tags r:id="rId32"/>
            </p:custDataLst>
          </p:nvPr>
        </p:nvSpPr>
        <p:spPr bwMode="auto">
          <a:xfrm rot="5400000">
            <a:off x="4499769" y="4863307"/>
            <a:ext cx="141287"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03" name="Line 69"/>
          <p:cNvSpPr>
            <a:spLocks noChangeShapeType="1"/>
          </p:cNvSpPr>
          <p:nvPr>
            <p:custDataLst>
              <p:tags r:id="rId33"/>
            </p:custDataLst>
          </p:nvPr>
        </p:nvSpPr>
        <p:spPr bwMode="auto">
          <a:xfrm rot="-5400000">
            <a:off x="5034757" y="4560094"/>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04" name="Line 92"/>
          <p:cNvSpPr>
            <a:spLocks noChangeShapeType="1"/>
          </p:cNvSpPr>
          <p:nvPr>
            <p:custDataLst>
              <p:tags r:id="rId34"/>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105" name="Rectangle 62"/>
          <p:cNvSpPr>
            <a:spLocks noChangeArrowheads="1"/>
          </p:cNvSpPr>
          <p:nvPr/>
        </p:nvSpPr>
        <p:spPr bwMode="auto">
          <a:xfrm>
            <a:off x="3544888" y="4772025"/>
            <a:ext cx="6731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88106"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grpSp>
        <p:nvGrpSpPr>
          <p:cNvPr id="88107" name="Group 32"/>
          <p:cNvGrpSpPr>
            <a:grpSpLocks/>
          </p:cNvGrpSpPr>
          <p:nvPr>
            <p:custDataLst>
              <p:tags r:id="rId35"/>
            </p:custDataLst>
          </p:nvPr>
        </p:nvGrpSpPr>
        <p:grpSpPr bwMode="auto">
          <a:xfrm rot="-5400000">
            <a:off x="6164263" y="5788025"/>
            <a:ext cx="620712" cy="896938"/>
            <a:chOff x="672" y="2544"/>
            <a:chExt cx="336" cy="399"/>
          </a:xfrm>
        </p:grpSpPr>
        <p:sp>
          <p:nvSpPr>
            <p:cNvPr id="88125" name="Freeform 33"/>
            <p:cNvSpPr>
              <a:spLocks/>
            </p:cNvSpPr>
            <p:nvPr>
              <p:custDataLst>
                <p:tags r:id="rId4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126" name="Arc 34"/>
            <p:cNvSpPr>
              <a:spLocks/>
            </p:cNvSpPr>
            <p:nvPr>
              <p:custDataLst>
                <p:tags r:id="rId4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127" name="Arc 35"/>
            <p:cNvSpPr>
              <a:spLocks/>
            </p:cNvSpPr>
            <p:nvPr>
              <p:custDataLst>
                <p:tags r:id="rId5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88108" name="Line 47"/>
          <p:cNvSpPr>
            <a:spLocks noChangeShapeType="1"/>
          </p:cNvSpPr>
          <p:nvPr>
            <p:custDataLst>
              <p:tags r:id="rId36"/>
            </p:custDataLst>
          </p:nvPr>
        </p:nvSpPr>
        <p:spPr bwMode="auto">
          <a:xfrm rot="-5400000">
            <a:off x="7121525" y="6053138"/>
            <a:ext cx="0" cy="38735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109" name="Line 91"/>
          <p:cNvSpPr>
            <a:spLocks noChangeShapeType="1"/>
          </p:cNvSpPr>
          <p:nvPr>
            <p:custDataLst>
              <p:tags r:id="rId37"/>
            </p:custDataLst>
          </p:nvPr>
        </p:nvSpPr>
        <p:spPr bwMode="auto">
          <a:xfrm rot="-54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10" name="Line 69"/>
          <p:cNvSpPr>
            <a:spLocks noChangeShapeType="1"/>
          </p:cNvSpPr>
          <p:nvPr>
            <p:custDataLst>
              <p:tags r:id="rId38"/>
            </p:custDataLst>
          </p:nvPr>
        </p:nvSpPr>
        <p:spPr bwMode="auto">
          <a:xfrm rot="-5400000">
            <a:off x="3267869" y="5685631"/>
            <a:ext cx="0" cy="763588"/>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11" name="AutoShape 54"/>
          <p:cNvSpPr>
            <a:spLocks noChangeArrowheads="1"/>
          </p:cNvSpPr>
          <p:nvPr>
            <p:custDataLst>
              <p:tags r:id="rId39"/>
            </p:custDataLst>
          </p:nvPr>
        </p:nvSpPr>
        <p:spPr bwMode="auto">
          <a:xfrm rot="5400000">
            <a:off x="3762375" y="5600700"/>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12" name="Oval 55"/>
          <p:cNvSpPr>
            <a:spLocks noChangeArrowheads="1"/>
          </p:cNvSpPr>
          <p:nvPr>
            <p:custDataLst>
              <p:tags r:id="rId40"/>
            </p:custDataLst>
          </p:nvPr>
        </p:nvSpPr>
        <p:spPr bwMode="auto">
          <a:xfrm rot="5400000">
            <a:off x="4575969" y="5972969"/>
            <a:ext cx="141288"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13" name="Line 69"/>
          <p:cNvSpPr>
            <a:spLocks noChangeShapeType="1"/>
          </p:cNvSpPr>
          <p:nvPr>
            <p:custDataLst>
              <p:tags r:id="rId41"/>
            </p:custDataLst>
          </p:nvPr>
        </p:nvSpPr>
        <p:spPr bwMode="auto">
          <a:xfrm rot="-5400000">
            <a:off x="5110957" y="5671344"/>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88114" name="Line 92"/>
          <p:cNvSpPr>
            <a:spLocks noChangeShapeType="1"/>
          </p:cNvSpPr>
          <p:nvPr>
            <p:custDataLst>
              <p:tags r:id="rId42"/>
            </p:custDataLst>
          </p:nvPr>
        </p:nvSpPr>
        <p:spPr bwMode="auto">
          <a:xfrm rot="-5400000">
            <a:off x="4295775" y="4957763"/>
            <a:ext cx="304800" cy="31242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88115" name="Rectangle 75"/>
          <p:cNvSpPr>
            <a:spLocks noChangeArrowheads="1"/>
          </p:cNvSpPr>
          <p:nvPr/>
        </p:nvSpPr>
        <p:spPr bwMode="auto">
          <a:xfrm>
            <a:off x="3621088" y="5881688"/>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NOT</a:t>
            </a:r>
            <a:endParaRPr lang="en-US" sz="2100">
              <a:solidFill>
                <a:srgbClr val="160CE3"/>
              </a:solidFill>
            </a:endParaRPr>
          </a:p>
        </p:txBody>
      </p:sp>
      <p:sp>
        <p:nvSpPr>
          <p:cNvPr id="88116" name="Rectangle 76"/>
          <p:cNvSpPr>
            <a:spLocks noChangeArrowheads="1"/>
          </p:cNvSpPr>
          <p:nvPr/>
        </p:nvSpPr>
        <p:spPr bwMode="auto">
          <a:xfrm>
            <a:off x="6091238" y="6019800"/>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AND</a:t>
            </a:r>
            <a:endParaRPr lang="en-US" sz="2100">
              <a:solidFill>
                <a:srgbClr val="160CE3"/>
              </a:solidFill>
            </a:endParaRPr>
          </a:p>
        </p:txBody>
      </p:sp>
      <p:grpSp>
        <p:nvGrpSpPr>
          <p:cNvPr id="88117" name="Group 60"/>
          <p:cNvGrpSpPr>
            <a:grpSpLocks/>
          </p:cNvGrpSpPr>
          <p:nvPr>
            <p:custDataLst>
              <p:tags r:id="rId43"/>
            </p:custDataLst>
          </p:nvPr>
        </p:nvGrpSpPr>
        <p:grpSpPr bwMode="auto">
          <a:xfrm>
            <a:off x="7772400" y="5334000"/>
            <a:ext cx="1027113" cy="641350"/>
            <a:chOff x="4734" y="3053"/>
            <a:chExt cx="656" cy="491"/>
          </a:xfrm>
        </p:grpSpPr>
        <p:grpSp>
          <p:nvGrpSpPr>
            <p:cNvPr id="88119" name="Group 61"/>
            <p:cNvGrpSpPr>
              <a:grpSpLocks/>
            </p:cNvGrpSpPr>
            <p:nvPr/>
          </p:nvGrpSpPr>
          <p:grpSpPr bwMode="auto">
            <a:xfrm>
              <a:off x="4734" y="3053"/>
              <a:ext cx="648" cy="254"/>
              <a:chOff x="4734" y="3053"/>
              <a:chExt cx="648" cy="254"/>
            </a:xfrm>
          </p:grpSpPr>
          <p:sp>
            <p:nvSpPr>
              <p:cNvPr id="88123" name="Freeform 62"/>
              <p:cNvSpPr>
                <a:spLocks/>
              </p:cNvSpPr>
              <p:nvPr>
                <p:custDataLst>
                  <p:tags r:id="rId4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24" name="Freeform 63"/>
              <p:cNvSpPr>
                <a:spLocks/>
              </p:cNvSpPr>
              <p:nvPr>
                <p:custDataLst>
                  <p:tags r:id="rId4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88120" name="Group 64"/>
            <p:cNvGrpSpPr>
              <a:grpSpLocks/>
            </p:cNvGrpSpPr>
            <p:nvPr/>
          </p:nvGrpSpPr>
          <p:grpSpPr bwMode="auto">
            <a:xfrm flipV="1">
              <a:off x="4742" y="3290"/>
              <a:ext cx="648" cy="254"/>
              <a:chOff x="4734" y="3053"/>
              <a:chExt cx="648" cy="254"/>
            </a:xfrm>
          </p:grpSpPr>
          <p:sp>
            <p:nvSpPr>
              <p:cNvPr id="88121" name="Freeform 65"/>
              <p:cNvSpPr>
                <a:spLocks/>
              </p:cNvSpPr>
              <p:nvPr>
                <p:custDataLst>
                  <p:tags r:id="rId44"/>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122" name="Freeform 66"/>
              <p:cNvSpPr>
                <a:spLocks/>
              </p:cNvSpPr>
              <p:nvPr>
                <p:custDataLst>
                  <p:tags r:id="rId4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88118"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OR</a:t>
            </a:r>
            <a:endParaRPr lang="en-US" sz="210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custDataLst>
              <p:tags r:id="rId1"/>
            </p:custDataLst>
          </p:nvPr>
        </p:nvSpPr>
        <p:spPr bwMode="auto">
          <a:xfrm>
            <a:off x="685800" y="228600"/>
            <a:ext cx="533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Sound: frequency</a:t>
            </a:r>
          </a:p>
        </p:txBody>
      </p:sp>
      <p:grpSp>
        <p:nvGrpSpPr>
          <p:cNvPr id="89091" name="Group 3"/>
          <p:cNvGrpSpPr>
            <a:grpSpLocks/>
          </p:cNvGrpSpPr>
          <p:nvPr>
            <p:custDataLst>
              <p:tags r:id="rId2"/>
            </p:custDataLst>
          </p:nvPr>
        </p:nvGrpSpPr>
        <p:grpSpPr bwMode="auto">
          <a:xfrm>
            <a:off x="533400" y="1114425"/>
            <a:ext cx="8027988" cy="180975"/>
            <a:chOff x="295" y="1311"/>
            <a:chExt cx="5177" cy="114"/>
          </a:xfrm>
        </p:grpSpPr>
        <p:sp>
          <p:nvSpPr>
            <p:cNvPr id="89106"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9107"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9092" name="Text Box 6"/>
          <p:cNvSpPr txBox="1">
            <a:spLocks noChangeArrowheads="1"/>
          </p:cNvSpPr>
          <p:nvPr>
            <p:custDataLst>
              <p:tags r:id="rId3"/>
            </p:custDataLst>
          </p:nvPr>
        </p:nvSpPr>
        <p:spPr bwMode="auto">
          <a:xfrm>
            <a:off x="6437313" y="349250"/>
            <a:ext cx="19050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E16E4"/>
                </a:solidFill>
              </a:rPr>
              <a:t>Ex. Cr.</a:t>
            </a:r>
          </a:p>
        </p:txBody>
      </p:sp>
      <p:sp>
        <p:nvSpPr>
          <p:cNvPr id="89093" name="Text Box 7"/>
          <p:cNvSpPr txBox="1">
            <a:spLocks noChangeArrowheads="1"/>
          </p:cNvSpPr>
          <p:nvPr/>
        </p:nvSpPr>
        <p:spPr bwMode="auto">
          <a:xfrm>
            <a:off x="88900" y="314325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a:solidFill>
                  <a:srgbClr val="EF1129"/>
                </a:solidFill>
              </a:rPr>
              <a:t>Any</a:t>
            </a:r>
            <a:r>
              <a:rPr lang="en-US" sz="1800"/>
              <a:t> sound data is simply a sum of sine and cosine waves</a:t>
            </a:r>
          </a:p>
        </p:txBody>
      </p:sp>
      <p:sp>
        <p:nvSpPr>
          <p:cNvPr id="89094" name="Text Box 8"/>
          <p:cNvSpPr txBox="1">
            <a:spLocks noChangeArrowheads="1"/>
          </p:cNvSpPr>
          <p:nvPr/>
        </p:nvSpPr>
        <p:spPr bwMode="auto">
          <a:xfrm>
            <a:off x="157163" y="6010275"/>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How can we tell what frequencies make up a particular sound?</a:t>
            </a:r>
          </a:p>
        </p:txBody>
      </p:sp>
      <p:sp>
        <p:nvSpPr>
          <p:cNvPr id="89095" name="Text Box 9"/>
          <p:cNvSpPr txBox="1">
            <a:spLocks noChangeArrowheads="1"/>
          </p:cNvSpPr>
          <p:nvPr/>
        </p:nvSpPr>
        <p:spPr bwMode="auto">
          <a:xfrm>
            <a:off x="165100" y="1524000"/>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We can create "pure" tones with a sine or cosine wave.</a:t>
            </a:r>
          </a:p>
        </p:txBody>
      </p:sp>
      <p:sp>
        <p:nvSpPr>
          <p:cNvPr id="89096" name="Text Box 10"/>
          <p:cNvSpPr txBox="1">
            <a:spLocks noChangeArrowheads="1"/>
          </p:cNvSpPr>
          <p:nvPr/>
        </p:nvSpPr>
        <p:spPr bwMode="auto">
          <a:xfrm>
            <a:off x="165100" y="2322513"/>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We can add "pure" tones to create chords or other effects</a:t>
            </a:r>
          </a:p>
        </p:txBody>
      </p:sp>
      <p:sp>
        <p:nvSpPr>
          <p:cNvPr id="89097" name="Text Box 11"/>
          <p:cNvSpPr txBox="1">
            <a:spLocks noChangeArrowheads="1"/>
          </p:cNvSpPr>
          <p:nvPr/>
        </p:nvSpPr>
        <p:spPr bwMode="auto">
          <a:xfrm>
            <a:off x="111125" y="3921125"/>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A list of frequencies + their strength represents </a:t>
            </a:r>
            <a:r>
              <a:rPr lang="en-US" sz="1800" b="1" i="1">
                <a:solidFill>
                  <a:srgbClr val="EF1129"/>
                </a:solidFill>
              </a:rPr>
              <a:t>any</a:t>
            </a:r>
            <a:r>
              <a:rPr lang="en-US" sz="1800"/>
              <a:t> sound!</a:t>
            </a:r>
          </a:p>
        </p:txBody>
      </p:sp>
      <p:pic>
        <p:nvPicPr>
          <p:cNvPr id="89098" name="Picture 12"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371600"/>
            <a:ext cx="48768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13" descr="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7938" y="2801938"/>
            <a:ext cx="49053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Picture 14" descr="Picture 2"/>
          <p:cNvPicPr>
            <a:picLocks noChangeAspect="1" noChangeArrowheads="1"/>
          </p:cNvPicPr>
          <p:nvPr/>
        </p:nvPicPr>
        <p:blipFill>
          <a:blip r:embed="rId9">
            <a:extLst>
              <a:ext uri="{28A0092B-C50C-407E-A947-70E740481C1C}">
                <a14:useLocalDpi xmlns:a14="http://schemas.microsoft.com/office/drawing/2010/main" val="0"/>
              </a:ext>
            </a:extLst>
          </a:blip>
          <a:srcRect r="1123"/>
          <a:stretch>
            <a:fillRect/>
          </a:stretch>
        </p:blipFill>
        <p:spPr bwMode="auto">
          <a:xfrm>
            <a:off x="3840163" y="4283075"/>
            <a:ext cx="489108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Text Box 15"/>
          <p:cNvSpPr txBox="1">
            <a:spLocks noChangeArrowheads="1"/>
          </p:cNvSpPr>
          <p:nvPr/>
        </p:nvSpPr>
        <p:spPr bwMode="auto">
          <a:xfrm>
            <a:off x="7265988" y="1417638"/>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sin(2x)</a:t>
            </a:r>
          </a:p>
        </p:txBody>
      </p:sp>
      <p:sp>
        <p:nvSpPr>
          <p:cNvPr id="89102" name="Text Box 16"/>
          <p:cNvSpPr txBox="1">
            <a:spLocks noChangeArrowheads="1"/>
          </p:cNvSpPr>
          <p:nvPr/>
        </p:nvSpPr>
        <p:spPr bwMode="auto">
          <a:xfrm>
            <a:off x="7329488" y="2847975"/>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sin(8x)</a:t>
            </a:r>
          </a:p>
        </p:txBody>
      </p:sp>
      <p:sp>
        <p:nvSpPr>
          <p:cNvPr id="89103" name="Text Box 17"/>
          <p:cNvSpPr txBox="1">
            <a:spLocks noChangeArrowheads="1"/>
          </p:cNvSpPr>
          <p:nvPr/>
        </p:nvSpPr>
        <p:spPr bwMode="auto">
          <a:xfrm>
            <a:off x="7162800" y="43434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sin(2x) + sin(8x)</a:t>
            </a:r>
          </a:p>
        </p:txBody>
      </p:sp>
      <p:sp>
        <p:nvSpPr>
          <p:cNvPr id="89104" name="Text Box 18"/>
          <p:cNvSpPr txBox="1">
            <a:spLocks noChangeArrowheads="1"/>
          </p:cNvSpPr>
          <p:nvPr/>
        </p:nvSpPr>
        <p:spPr bwMode="auto">
          <a:xfrm>
            <a:off x="4516438" y="6042025"/>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Arial" pitchFamily="34" charset="0"/>
              </a:rPr>
              <a:t>multiply by the frequency you want to test, and then add!</a:t>
            </a:r>
          </a:p>
        </p:txBody>
      </p:sp>
      <p:sp>
        <p:nvSpPr>
          <p:cNvPr id="89105" name="Line 19"/>
          <p:cNvSpPr>
            <a:spLocks noChangeShapeType="1"/>
          </p:cNvSpPr>
          <p:nvPr/>
        </p:nvSpPr>
        <p:spPr bwMode="auto">
          <a:xfrm>
            <a:off x="3505200" y="6364288"/>
            <a:ext cx="10668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custDataLst>
              <p:tags r:id="rId1"/>
            </p:custDataLst>
          </p:nvPr>
        </p:nvGrpSpPr>
        <p:grpSpPr bwMode="auto">
          <a:xfrm>
            <a:off x="423863" y="1012825"/>
            <a:ext cx="8166100" cy="180975"/>
            <a:chOff x="295" y="1311"/>
            <a:chExt cx="5177" cy="114"/>
          </a:xfrm>
        </p:grpSpPr>
        <p:sp>
          <p:nvSpPr>
            <p:cNvPr id="90127"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0128"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0115" name="Text Box 5"/>
          <p:cNvSpPr txBox="1">
            <a:spLocks noChangeArrowheads="1"/>
          </p:cNvSpPr>
          <p:nvPr>
            <p:custDataLst>
              <p:tags r:id="rId2"/>
            </p:custDataLst>
          </p:nvPr>
        </p:nvSpPr>
        <p:spPr bwMode="auto">
          <a:xfrm>
            <a:off x="990600" y="204788"/>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A </a:t>
            </a:r>
            <a:r>
              <a:rPr lang="en-US" sz="4200" b="1" i="1">
                <a:latin typeface="Times New Roman" pitchFamily="18" charset="0"/>
              </a:rPr>
              <a:t>bit </a:t>
            </a:r>
            <a:r>
              <a:rPr lang="en-US" sz="4200">
                <a:latin typeface="Times New Roman" pitchFamily="18" charset="0"/>
              </a:rPr>
              <a:t>of intuition…</a:t>
            </a:r>
          </a:p>
        </p:txBody>
      </p:sp>
      <p:sp>
        <p:nvSpPr>
          <p:cNvPr id="90116" name="Rectangle 29"/>
          <p:cNvSpPr>
            <a:spLocks noChangeArrowheads="1"/>
          </p:cNvSpPr>
          <p:nvPr/>
        </p:nvSpPr>
        <p:spPr bwMode="auto">
          <a:xfrm>
            <a:off x="331788" y="1327150"/>
            <a:ext cx="552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160CE3"/>
                </a:solidFill>
                <a:latin typeface="Times New Roman" pitchFamily="18" charset="0"/>
              </a:rPr>
              <a:t>Sometimes the bits are </a:t>
            </a:r>
            <a:r>
              <a:rPr lang="en-US" i="1">
                <a:solidFill>
                  <a:srgbClr val="160CE3"/>
                </a:solidFill>
                <a:latin typeface="Times New Roman" pitchFamily="18" charset="0"/>
              </a:rPr>
              <a:t>almost </a:t>
            </a:r>
            <a:r>
              <a:rPr lang="en-US">
                <a:solidFill>
                  <a:srgbClr val="160CE3"/>
                </a:solidFill>
                <a:latin typeface="Times New Roman" pitchFamily="18" charset="0"/>
              </a:rPr>
              <a:t>visible:</a:t>
            </a:r>
          </a:p>
        </p:txBody>
      </p:sp>
      <p:sp>
        <p:nvSpPr>
          <p:cNvPr id="90117" name="Text Box 31"/>
          <p:cNvSpPr txBox="1">
            <a:spLocks noChangeArrowheads="1"/>
          </p:cNvSpPr>
          <p:nvPr/>
        </p:nvSpPr>
        <p:spPr bwMode="auto">
          <a:xfrm>
            <a:off x="376238" y="4449763"/>
            <a:ext cx="2441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21 &gt;&gt; 1</a:t>
            </a:r>
          </a:p>
        </p:txBody>
      </p:sp>
      <p:sp>
        <p:nvSpPr>
          <p:cNvPr id="90118" name="Text Box 32"/>
          <p:cNvSpPr txBox="1">
            <a:spLocks noChangeArrowheads="1"/>
          </p:cNvSpPr>
          <p:nvPr/>
        </p:nvSpPr>
        <p:spPr bwMode="auto">
          <a:xfrm>
            <a:off x="552450" y="2265363"/>
            <a:ext cx="2089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21 &lt;&lt; 1</a:t>
            </a:r>
          </a:p>
          <a:p>
            <a:pPr>
              <a:spcBef>
                <a:spcPct val="50000"/>
              </a:spcBef>
            </a:pPr>
            <a:endParaRPr lang="en-US" sz="3200" b="1">
              <a:latin typeface="Courier New" pitchFamily="49" charset="0"/>
            </a:endParaRPr>
          </a:p>
        </p:txBody>
      </p:sp>
      <p:sp>
        <p:nvSpPr>
          <p:cNvPr id="90119" name="Text Box 33"/>
          <p:cNvSpPr txBox="1">
            <a:spLocks noChangeArrowheads="1"/>
          </p:cNvSpPr>
          <p:nvPr/>
        </p:nvSpPr>
        <p:spPr bwMode="auto">
          <a:xfrm>
            <a:off x="3549650" y="23161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&amp; 6</a:t>
            </a:r>
          </a:p>
        </p:txBody>
      </p:sp>
      <p:sp>
        <p:nvSpPr>
          <p:cNvPr id="90120" name="Text Box 34"/>
          <p:cNvSpPr txBox="1">
            <a:spLocks noChangeArrowheads="1"/>
          </p:cNvSpPr>
          <p:nvPr/>
        </p:nvSpPr>
        <p:spPr bwMode="auto">
          <a:xfrm>
            <a:off x="6530975" y="2273300"/>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0121" name="Text Box 35"/>
          <p:cNvSpPr txBox="1">
            <a:spLocks noChangeArrowheads="1"/>
          </p:cNvSpPr>
          <p:nvPr/>
        </p:nvSpPr>
        <p:spPr bwMode="auto">
          <a:xfrm>
            <a:off x="3810000" y="4379913"/>
            <a:ext cx="1600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0122" name="Rectangle 36"/>
          <p:cNvSpPr>
            <a:spLocks noChangeArrowheads="1"/>
          </p:cNvSpPr>
          <p:nvPr/>
        </p:nvSpPr>
        <p:spPr bwMode="auto">
          <a:xfrm>
            <a:off x="666750" y="2840038"/>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42</a:t>
            </a:r>
            <a:endParaRPr lang="en-US">
              <a:solidFill>
                <a:srgbClr val="160CE3"/>
              </a:solidFill>
            </a:endParaRPr>
          </a:p>
        </p:txBody>
      </p:sp>
      <p:sp>
        <p:nvSpPr>
          <p:cNvPr id="90123" name="Rectangle 37"/>
          <p:cNvSpPr>
            <a:spLocks noChangeArrowheads="1"/>
          </p:cNvSpPr>
          <p:nvPr/>
        </p:nvSpPr>
        <p:spPr bwMode="auto">
          <a:xfrm>
            <a:off x="688975" y="5105400"/>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10</a:t>
            </a:r>
            <a:endParaRPr lang="en-US">
              <a:solidFill>
                <a:srgbClr val="160CE3"/>
              </a:solidFill>
            </a:endParaRPr>
          </a:p>
        </p:txBody>
      </p:sp>
      <p:sp>
        <p:nvSpPr>
          <p:cNvPr id="90124" name="Rectangle 38"/>
          <p:cNvSpPr>
            <a:spLocks noChangeArrowheads="1"/>
          </p:cNvSpPr>
          <p:nvPr/>
        </p:nvSpPr>
        <p:spPr bwMode="auto">
          <a:xfrm>
            <a:off x="3930650" y="2840038"/>
            <a:ext cx="366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a:t>
            </a:r>
            <a:endParaRPr lang="en-US">
              <a:solidFill>
                <a:srgbClr val="160CE3"/>
              </a:solidFill>
            </a:endParaRPr>
          </a:p>
        </p:txBody>
      </p:sp>
      <p:sp>
        <p:nvSpPr>
          <p:cNvPr id="90125" name="Rectangle 39"/>
          <p:cNvSpPr>
            <a:spLocks noChangeArrowheads="1"/>
          </p:cNvSpPr>
          <p:nvPr/>
        </p:nvSpPr>
        <p:spPr bwMode="auto">
          <a:xfrm>
            <a:off x="3963988" y="5105400"/>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a:t>
            </a:r>
            <a:endParaRPr lang="en-US">
              <a:solidFill>
                <a:srgbClr val="160CE3"/>
              </a:solidFill>
            </a:endParaRPr>
          </a:p>
        </p:txBody>
      </p:sp>
      <p:sp>
        <p:nvSpPr>
          <p:cNvPr id="90126" name="Rectangle 40"/>
          <p:cNvSpPr>
            <a:spLocks noChangeArrowheads="1"/>
          </p:cNvSpPr>
          <p:nvPr/>
        </p:nvSpPr>
        <p:spPr bwMode="auto">
          <a:xfrm>
            <a:off x="6900863" y="2854325"/>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a:t>
            </a:r>
            <a:endParaRPr lang="en-US">
              <a:solidFill>
                <a:srgbClr val="160CE3"/>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853016" y="5878688"/>
            <a:ext cx="1690519" cy="380999"/>
          </a:xfrm>
          <a:prstGeom prst="round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50" name="Straight Arrow Connector 49"/>
          <p:cNvCxnSpPr/>
          <p:nvPr/>
        </p:nvCxnSpPr>
        <p:spPr bwMode="auto">
          <a:xfrm>
            <a:off x="1004519" y="6081884"/>
            <a:ext cx="1397905" cy="0"/>
          </a:xfrm>
          <a:prstGeom prst="straightConnector1">
            <a:avLst/>
          </a:prstGeom>
          <a:noFill/>
          <a:ln w="19050" cap="flat" cmpd="sng" algn="ctr">
            <a:solidFill>
              <a:schemeClr val="bg1">
                <a:lumMod val="85000"/>
              </a:schemeClr>
            </a:solidFill>
            <a:prstDash val="solid"/>
            <a:round/>
            <a:headEnd type="arrow" w="med" len="med"/>
            <a:tailEnd type="arrow"/>
          </a:ln>
          <a:effectLst/>
        </p:spPr>
      </p:cxnSp>
      <p:sp>
        <p:nvSpPr>
          <p:cNvPr id="46" name="Rounded Rectangle 45"/>
          <p:cNvSpPr/>
          <p:nvPr/>
        </p:nvSpPr>
        <p:spPr bwMode="auto">
          <a:xfrm>
            <a:off x="3381736" y="5878688"/>
            <a:ext cx="5152664" cy="380999"/>
          </a:xfrm>
          <a:prstGeom prst="roundRect">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5" name="Straight Arrow Connector 4"/>
          <p:cNvCxnSpPr/>
          <p:nvPr/>
        </p:nvCxnSpPr>
        <p:spPr bwMode="auto">
          <a:xfrm>
            <a:off x="3686535" y="6069186"/>
            <a:ext cx="4572000" cy="1"/>
          </a:xfrm>
          <a:prstGeom prst="straightConnector1">
            <a:avLst/>
          </a:prstGeom>
          <a:noFill/>
          <a:ln w="19050" cap="flat" cmpd="sng" algn="ctr">
            <a:solidFill>
              <a:schemeClr val="bg1">
                <a:lumMod val="85000"/>
              </a:schemeClr>
            </a:solidFill>
            <a:prstDash val="solid"/>
            <a:round/>
            <a:headEnd type="arrow" w="med" len="med"/>
            <a:tailEnd type="arrow"/>
          </a:ln>
          <a:effectLst/>
        </p:spPr>
      </p:cxnSp>
      <p:sp>
        <p:nvSpPr>
          <p:cNvPr id="4100" name="Text Box 9"/>
          <p:cNvSpPr txBox="1">
            <a:spLocks noChangeArrowheads="1"/>
          </p:cNvSpPr>
          <p:nvPr>
            <p:custDataLst>
              <p:tags r:id="rId1"/>
            </p:custDataLst>
          </p:nvPr>
        </p:nvSpPr>
        <p:spPr bwMode="auto">
          <a:xfrm>
            <a:off x="380999" y="228600"/>
            <a:ext cx="2286001"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dirty="0" err="1" smtClean="0">
                <a:latin typeface="Cambria" pitchFamily="18" charset="0"/>
              </a:rPr>
              <a:t>Ariane</a:t>
            </a:r>
            <a:r>
              <a:rPr lang="en-US" sz="4200" dirty="0" smtClean="0">
                <a:latin typeface="Cambria" pitchFamily="18" charset="0"/>
              </a:rPr>
              <a:t> 5</a:t>
            </a:r>
            <a:endParaRPr lang="en-US" sz="4200" dirty="0">
              <a:latin typeface="Cambria" pitchFamily="18" charset="0"/>
            </a:endParaRPr>
          </a:p>
        </p:txBody>
      </p:sp>
      <p:pic>
        <p:nvPicPr>
          <p:cNvPr id="36" name="Picture 2">
            <a:hlinkClick r:id="rId10" action="ppaction://hlinkfile"/>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5769" t="34805" r="24394" b="21054"/>
          <a:stretch/>
        </p:blipFill>
        <p:spPr bwMode="auto">
          <a:xfrm>
            <a:off x="374919" y="1447800"/>
            <a:ext cx="413642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 Box 6"/>
          <p:cNvSpPr txBox="1">
            <a:spLocks noChangeArrowheads="1"/>
          </p:cNvSpPr>
          <p:nvPr>
            <p:custDataLst>
              <p:tags r:id="rId2"/>
            </p:custDataLst>
          </p:nvPr>
        </p:nvSpPr>
        <p:spPr bwMode="auto">
          <a:xfrm>
            <a:off x="3696097" y="4800600"/>
            <a:ext cx="2171303" cy="461665"/>
          </a:xfrm>
          <a:prstGeom prst="rect">
            <a:avLst/>
          </a:prstGeom>
          <a:noFill/>
          <a:ln w="19050">
            <a:noFill/>
            <a:miter lim="800000"/>
            <a:headEnd/>
            <a:tailEnd/>
          </a:ln>
        </p:spPr>
        <p:txBody>
          <a:bodyPr wrap="square">
            <a:spAutoFit/>
          </a:bodyPr>
          <a:lstStyle/>
          <a:p>
            <a:pPr algn="ctr" eaLnBrk="1" hangingPunct="1">
              <a:spcBef>
                <a:spcPct val="50000"/>
              </a:spcBef>
            </a:pPr>
            <a:r>
              <a:rPr lang="en-US" b="1" dirty="0" err="1" smtClean="0">
                <a:latin typeface="Courier New" pitchFamily="-106" charset="0"/>
                <a:ea typeface="ＭＳ Ｐゴシック" pitchFamily="-106" charset="-128"/>
              </a:rPr>
              <a:t>TypeError</a:t>
            </a:r>
            <a:endParaRPr lang="en-US" b="1" dirty="0" smtClean="0">
              <a:latin typeface="Courier New" pitchFamily="-106" charset="0"/>
              <a:ea typeface="ＭＳ Ｐゴシック" pitchFamily="-106" charset="-128"/>
            </a:endParaRPr>
          </a:p>
        </p:txBody>
      </p:sp>
      <p:sp>
        <p:nvSpPr>
          <p:cNvPr id="39" name="Text Box 7"/>
          <p:cNvSpPr txBox="1">
            <a:spLocks noChangeArrowheads="1"/>
          </p:cNvSpPr>
          <p:nvPr>
            <p:custDataLst>
              <p:tags r:id="rId3"/>
            </p:custDataLst>
          </p:nvPr>
        </p:nvSpPr>
        <p:spPr bwMode="auto">
          <a:xfrm>
            <a:off x="457200" y="4800600"/>
            <a:ext cx="2867362" cy="461665"/>
          </a:xfrm>
          <a:prstGeom prst="rect">
            <a:avLst/>
          </a:prstGeom>
          <a:noFill/>
          <a:ln w="19050">
            <a:noFill/>
            <a:miter lim="800000"/>
            <a:headEnd/>
            <a:tailEnd/>
          </a:ln>
        </p:spPr>
        <p:txBody>
          <a:bodyPr wrap="square">
            <a:spAutoFit/>
          </a:bodyPr>
          <a:lstStyle/>
          <a:p>
            <a:pPr algn="ctr" eaLnBrk="1" hangingPunct="1">
              <a:spcBef>
                <a:spcPct val="50000"/>
              </a:spcBef>
            </a:pPr>
            <a:r>
              <a:rPr lang="en-US" b="1" dirty="0" err="1" smtClean="0">
                <a:latin typeface="Courier New" pitchFamily="-106" charset="0"/>
                <a:ea typeface="ＭＳ Ｐゴシック" pitchFamily="-106" charset="-128"/>
              </a:rPr>
              <a:t>IndexError</a:t>
            </a:r>
            <a:endParaRPr lang="en-US" b="1" dirty="0" smtClean="0">
              <a:latin typeface="Courier New" pitchFamily="-106" charset="0"/>
              <a:ea typeface="ＭＳ Ｐゴシック" pitchFamily="-106" charset="-128"/>
            </a:endParaRPr>
          </a:p>
        </p:txBody>
      </p:sp>
      <p:sp>
        <p:nvSpPr>
          <p:cNvPr id="40" name="Text Box 8"/>
          <p:cNvSpPr txBox="1">
            <a:spLocks noChangeArrowheads="1"/>
          </p:cNvSpPr>
          <p:nvPr>
            <p:custDataLst>
              <p:tags r:id="rId4"/>
            </p:custDataLst>
          </p:nvPr>
        </p:nvSpPr>
        <p:spPr bwMode="auto">
          <a:xfrm>
            <a:off x="6193111" y="4800600"/>
            <a:ext cx="2722289" cy="461665"/>
          </a:xfrm>
          <a:prstGeom prst="rect">
            <a:avLst/>
          </a:prstGeom>
          <a:noFill/>
          <a:ln w="19050">
            <a:noFill/>
            <a:miter lim="800000"/>
            <a:headEnd/>
            <a:tailEnd/>
          </a:ln>
        </p:spPr>
        <p:txBody>
          <a:bodyPr wrap="square">
            <a:spAutoFit/>
          </a:bodyPr>
          <a:lstStyle/>
          <a:p>
            <a:pPr algn="ctr" eaLnBrk="1" hangingPunct="1">
              <a:spcBef>
                <a:spcPct val="50000"/>
              </a:spcBef>
            </a:pPr>
            <a:r>
              <a:rPr lang="en-US" b="1" dirty="0" err="1" smtClean="0">
                <a:solidFill>
                  <a:srgbClr val="0B04FF"/>
                </a:solidFill>
                <a:latin typeface="Courier New" pitchFamily="-106" charset="0"/>
                <a:ea typeface="ＭＳ Ｐゴシック" pitchFamily="-106" charset="-128"/>
              </a:rPr>
              <a:t>HumanError</a:t>
            </a:r>
            <a:endParaRPr lang="en-US" b="1" dirty="0" smtClean="0">
              <a:solidFill>
                <a:srgbClr val="0B04FF"/>
              </a:solidFill>
              <a:latin typeface="Courier New" pitchFamily="-106" charset="0"/>
              <a:ea typeface="ＭＳ Ｐゴシック" pitchFamily="-106" charset="-128"/>
            </a:endParaRPr>
          </a:p>
        </p:txBody>
      </p:sp>
      <p:sp>
        <p:nvSpPr>
          <p:cNvPr id="41" name="Text Box 6"/>
          <p:cNvSpPr txBox="1">
            <a:spLocks noChangeArrowheads="1"/>
          </p:cNvSpPr>
          <p:nvPr>
            <p:custDataLst>
              <p:tags r:id="rId5"/>
            </p:custDataLst>
          </p:nvPr>
        </p:nvSpPr>
        <p:spPr bwMode="auto">
          <a:xfrm>
            <a:off x="2848336" y="392289"/>
            <a:ext cx="6006646" cy="461665"/>
          </a:xfrm>
          <a:prstGeom prst="rect">
            <a:avLst/>
          </a:prstGeom>
          <a:noFill/>
          <a:ln w="19050">
            <a:noFill/>
            <a:miter lim="800000"/>
            <a:headEnd/>
            <a:tailEnd/>
          </a:ln>
        </p:spPr>
        <p:txBody>
          <a:bodyPr wrap="square">
            <a:spAutoFit/>
          </a:bodyPr>
          <a:lstStyle/>
          <a:p>
            <a:pPr algn="r" eaLnBrk="1" hangingPunct="1">
              <a:spcBef>
                <a:spcPct val="50000"/>
              </a:spcBef>
            </a:pPr>
            <a:r>
              <a:rPr lang="en-US" dirty="0" smtClean="0">
                <a:latin typeface="Cambria" pitchFamily="18" charset="0"/>
                <a:ea typeface="ＭＳ Ｐゴシック" pitchFamily="-106" charset="-128"/>
              </a:rPr>
              <a:t>This week's reading: </a:t>
            </a:r>
            <a:r>
              <a:rPr lang="en-US" b="1" i="1" dirty="0" smtClean="0">
                <a:latin typeface="Cambria" pitchFamily="18" charset="0"/>
                <a:ea typeface="ＭＳ Ｐゴシック" pitchFamily="-106" charset="-128"/>
              </a:rPr>
              <a:t>bits can be vital</a:t>
            </a:r>
            <a:endParaRPr lang="en-US" b="1" dirty="0" smtClean="0">
              <a:latin typeface="Cambria" pitchFamily="18" charset="0"/>
              <a:ea typeface="ＭＳ Ｐゴシック" pitchFamily="-106" charset="-128"/>
            </a:endParaRPr>
          </a:p>
        </p:txBody>
      </p:sp>
      <p:sp>
        <p:nvSpPr>
          <p:cNvPr id="2" name="TextBox 1"/>
          <p:cNvSpPr txBox="1"/>
          <p:nvPr/>
        </p:nvSpPr>
        <p:spPr>
          <a:xfrm>
            <a:off x="4067534" y="6248399"/>
            <a:ext cx="3657601" cy="461665"/>
          </a:xfrm>
          <a:prstGeom prst="rect">
            <a:avLst/>
          </a:prstGeom>
          <a:noFill/>
        </p:spPr>
        <p:txBody>
          <a:bodyPr wrap="square" rtlCol="0">
            <a:spAutoFit/>
          </a:bodyPr>
          <a:lstStyle/>
          <a:p>
            <a:r>
              <a:rPr lang="en-US" dirty="0" smtClean="0">
                <a:latin typeface="Calibri" panose="020F0502020204030204" pitchFamily="34" charset="0"/>
              </a:rPr>
              <a:t>version 5</a:t>
            </a:r>
            <a:endParaRPr lang="en-US" dirty="0">
              <a:latin typeface="Calibri" panose="020F0502020204030204" pitchFamily="34" charset="0"/>
            </a:endParaRPr>
          </a:p>
        </p:txBody>
      </p:sp>
      <p:sp>
        <p:nvSpPr>
          <p:cNvPr id="45" name="TextBox 44"/>
          <p:cNvSpPr txBox="1"/>
          <p:nvPr/>
        </p:nvSpPr>
        <p:spPr>
          <a:xfrm>
            <a:off x="486136" y="6248398"/>
            <a:ext cx="2362200" cy="461665"/>
          </a:xfrm>
          <a:prstGeom prst="rect">
            <a:avLst/>
          </a:prstGeom>
          <a:noFill/>
        </p:spPr>
        <p:txBody>
          <a:bodyPr wrap="square" rtlCol="0">
            <a:spAutoFit/>
          </a:bodyPr>
          <a:lstStyle/>
          <a:p>
            <a:r>
              <a:rPr lang="en-US" dirty="0" smtClean="0">
                <a:latin typeface="Calibri" panose="020F0502020204030204" pitchFamily="34" charset="0"/>
              </a:rPr>
              <a:t>version 4</a:t>
            </a:r>
            <a:endParaRPr lang="en-US" dirty="0">
              <a:latin typeface="Calibri" panose="020F0502020204030204" pitchFamily="34" charset="0"/>
            </a:endParaRPr>
          </a:p>
        </p:txBody>
      </p:sp>
      <p:sp>
        <p:nvSpPr>
          <p:cNvPr id="47" name="Text Box 6"/>
          <p:cNvSpPr txBox="1">
            <a:spLocks noChangeArrowheads="1"/>
          </p:cNvSpPr>
          <p:nvPr>
            <p:custDataLst>
              <p:tags r:id="rId6"/>
            </p:custDataLst>
          </p:nvPr>
        </p:nvSpPr>
        <p:spPr bwMode="auto">
          <a:xfrm>
            <a:off x="4729362" y="5838354"/>
            <a:ext cx="2171303" cy="461665"/>
          </a:xfrm>
          <a:prstGeom prst="rect">
            <a:avLst/>
          </a:prstGeom>
          <a:noFill/>
          <a:ln w="19050">
            <a:noFill/>
            <a:miter lim="800000"/>
            <a:headEnd/>
            <a:tailEnd/>
          </a:ln>
        </p:spPr>
        <p:txBody>
          <a:bodyPr wrap="square">
            <a:spAutoFit/>
          </a:bodyPr>
          <a:lstStyle/>
          <a:p>
            <a:pPr algn="ctr" eaLnBrk="1" hangingPunct="1">
              <a:spcBef>
                <a:spcPct val="50000"/>
              </a:spcBef>
            </a:pPr>
            <a:r>
              <a:rPr lang="en-US" b="1" dirty="0" smtClean="0">
                <a:solidFill>
                  <a:schemeClr val="bg1"/>
                </a:solidFill>
                <a:latin typeface="Calibri" panose="020F0502020204030204" pitchFamily="34" charset="0"/>
                <a:ea typeface="ＭＳ Ｐゴシック" pitchFamily="-106" charset="-128"/>
              </a:rPr>
              <a:t>64 bits</a:t>
            </a:r>
          </a:p>
        </p:txBody>
      </p:sp>
      <p:sp>
        <p:nvSpPr>
          <p:cNvPr id="49" name="Text Box 6"/>
          <p:cNvSpPr txBox="1">
            <a:spLocks noChangeArrowheads="1"/>
          </p:cNvSpPr>
          <p:nvPr>
            <p:custDataLst>
              <p:tags r:id="rId7"/>
            </p:custDataLst>
          </p:nvPr>
        </p:nvSpPr>
        <p:spPr bwMode="auto">
          <a:xfrm>
            <a:off x="562335" y="5838353"/>
            <a:ext cx="2171303" cy="461665"/>
          </a:xfrm>
          <a:prstGeom prst="rect">
            <a:avLst/>
          </a:prstGeom>
          <a:noFill/>
          <a:ln w="19050">
            <a:noFill/>
            <a:miter lim="800000"/>
            <a:headEnd/>
            <a:tailEnd/>
          </a:ln>
        </p:spPr>
        <p:txBody>
          <a:bodyPr wrap="square">
            <a:spAutoFit/>
          </a:bodyPr>
          <a:lstStyle/>
          <a:p>
            <a:pPr algn="ctr" eaLnBrk="1" hangingPunct="1">
              <a:spcBef>
                <a:spcPct val="50000"/>
              </a:spcBef>
            </a:pPr>
            <a:r>
              <a:rPr lang="en-US" b="1" dirty="0" smtClean="0">
                <a:solidFill>
                  <a:schemeClr val="bg1"/>
                </a:solidFill>
                <a:latin typeface="Calibri" panose="020F0502020204030204" pitchFamily="34" charset="0"/>
                <a:ea typeface="ＭＳ Ｐゴシック" pitchFamily="-106" charset="-128"/>
              </a:rPr>
              <a:t>16 bits</a:t>
            </a:r>
          </a:p>
        </p:txBody>
      </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930" y="1447801"/>
            <a:ext cx="4105470" cy="3048000"/>
          </a:xfrm>
          <a:prstGeom prst="rect">
            <a:avLst/>
          </a:prstGeom>
        </p:spPr>
      </p:pic>
      <p:sp>
        <p:nvSpPr>
          <p:cNvPr id="10" name="Right Arrow 9"/>
          <p:cNvSpPr/>
          <p:nvPr/>
        </p:nvSpPr>
        <p:spPr bwMode="auto">
          <a:xfrm rot="10800000">
            <a:off x="2744927" y="5941217"/>
            <a:ext cx="371670" cy="258762"/>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2842564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custDataLst>
              <p:tags r:id="rId1"/>
            </p:custDataLst>
          </p:nvPr>
        </p:nvGrpSpPr>
        <p:grpSpPr bwMode="auto">
          <a:xfrm>
            <a:off x="423863" y="1012825"/>
            <a:ext cx="8166100" cy="180975"/>
            <a:chOff x="295" y="1311"/>
            <a:chExt cx="5177" cy="114"/>
          </a:xfrm>
        </p:grpSpPr>
        <p:sp>
          <p:nvSpPr>
            <p:cNvPr id="91162"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63"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custDataLst>
              <p:tags r:id="rId2"/>
            </p:custDataLst>
          </p:nvPr>
        </p:nvSpPr>
        <p:spPr bwMode="auto">
          <a:xfrm>
            <a:off x="974725" y="163513"/>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More </a:t>
            </a:r>
            <a:r>
              <a:rPr lang="en-US" sz="4200" b="1" i="1">
                <a:latin typeface="Times New Roman" pitchFamily="18" charset="0"/>
              </a:rPr>
              <a:t>bits </a:t>
            </a:r>
            <a:r>
              <a:rPr lang="en-US" sz="4200">
                <a:latin typeface="Times New Roman" pitchFamily="18" charset="0"/>
              </a:rPr>
              <a:t>of Python</a:t>
            </a:r>
          </a:p>
        </p:txBody>
      </p:sp>
      <p:sp>
        <p:nvSpPr>
          <p:cNvPr id="91140" name="Rectangle 29"/>
          <p:cNvSpPr>
            <a:spLocks noChangeArrowheads="1"/>
          </p:cNvSpPr>
          <p:nvPr/>
        </p:nvSpPr>
        <p:spPr bwMode="auto">
          <a:xfrm>
            <a:off x="1838325" y="1400175"/>
            <a:ext cx="552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160CE3"/>
                </a:solidFill>
                <a:latin typeface="Times New Roman" pitchFamily="18" charset="0"/>
              </a:rPr>
              <a:t>Which results will Python produce here?</a:t>
            </a:r>
          </a:p>
        </p:txBody>
      </p:sp>
      <p:sp>
        <p:nvSpPr>
          <p:cNvPr id="91141" name="Text Box 33"/>
          <p:cNvSpPr txBox="1">
            <a:spLocks noChangeArrowheads="1"/>
          </p:cNvSpPr>
          <p:nvPr/>
        </p:nvSpPr>
        <p:spPr bwMode="auto">
          <a:xfrm>
            <a:off x="3549650" y="23161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&amp; 6</a:t>
            </a:r>
          </a:p>
        </p:txBody>
      </p:sp>
      <p:sp>
        <p:nvSpPr>
          <p:cNvPr id="91142" name="Text Box 34"/>
          <p:cNvSpPr txBox="1">
            <a:spLocks noChangeArrowheads="1"/>
          </p:cNvSpPr>
          <p:nvPr/>
        </p:nvSpPr>
        <p:spPr bwMode="auto">
          <a:xfrm>
            <a:off x="6530975" y="2273300"/>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1143" name="Rectangle 38"/>
          <p:cNvSpPr>
            <a:spLocks noChangeArrowheads="1"/>
          </p:cNvSpPr>
          <p:nvPr/>
        </p:nvSpPr>
        <p:spPr bwMode="auto">
          <a:xfrm>
            <a:off x="3889375" y="2955925"/>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0</a:t>
            </a:r>
            <a:endParaRPr lang="en-US" sz="4200">
              <a:solidFill>
                <a:srgbClr val="160CE3"/>
              </a:solidFill>
              <a:latin typeface="Times New Roman" pitchFamily="18" charset="0"/>
              <a:cs typeface="Times New Roman" pitchFamily="18" charset="0"/>
            </a:endParaRPr>
          </a:p>
        </p:txBody>
      </p:sp>
      <p:sp>
        <p:nvSpPr>
          <p:cNvPr id="91144" name="Rectangle 40"/>
          <p:cNvSpPr>
            <a:spLocks noChangeArrowheads="1"/>
          </p:cNvSpPr>
          <p:nvPr/>
        </p:nvSpPr>
        <p:spPr bwMode="auto">
          <a:xfrm>
            <a:off x="6858000" y="2970213"/>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1</a:t>
            </a:r>
            <a:endParaRPr lang="en-US" sz="4200">
              <a:solidFill>
                <a:srgbClr val="160CE3"/>
              </a:solidFill>
              <a:latin typeface="Times New Roman" pitchFamily="18" charset="0"/>
              <a:cs typeface="Times New Roman" pitchFamily="18" charset="0"/>
            </a:endParaRPr>
          </a:p>
        </p:txBody>
      </p:sp>
      <p:sp>
        <p:nvSpPr>
          <p:cNvPr id="91145" name="Rectangle 16"/>
          <p:cNvSpPr>
            <a:spLocks noChangeArrowheads="1"/>
          </p:cNvSpPr>
          <p:nvPr/>
        </p:nvSpPr>
        <p:spPr bwMode="auto">
          <a:xfrm>
            <a:off x="2579688" y="2770188"/>
            <a:ext cx="676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A</a:t>
            </a:r>
            <a:endParaRPr lang="en-US" sz="6400">
              <a:latin typeface="Calibri" pitchFamily="34" charset="0"/>
            </a:endParaRPr>
          </a:p>
        </p:txBody>
      </p:sp>
      <p:sp>
        <p:nvSpPr>
          <p:cNvPr id="91146" name="Rectangle 17"/>
          <p:cNvSpPr>
            <a:spLocks noChangeArrowheads="1"/>
          </p:cNvSpPr>
          <p:nvPr/>
        </p:nvSpPr>
        <p:spPr bwMode="auto">
          <a:xfrm>
            <a:off x="2598738" y="3522663"/>
            <a:ext cx="6397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B</a:t>
            </a:r>
            <a:endParaRPr lang="en-US" sz="6400">
              <a:latin typeface="Calibri" pitchFamily="34" charset="0"/>
            </a:endParaRPr>
          </a:p>
        </p:txBody>
      </p:sp>
      <p:sp>
        <p:nvSpPr>
          <p:cNvPr id="91147" name="Rectangle 18"/>
          <p:cNvSpPr>
            <a:spLocks noChangeArrowheads="1"/>
          </p:cNvSpPr>
          <p:nvPr/>
        </p:nvSpPr>
        <p:spPr bwMode="auto">
          <a:xfrm>
            <a:off x="2611438" y="4273550"/>
            <a:ext cx="6143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C</a:t>
            </a:r>
            <a:endParaRPr lang="en-US" sz="6400">
              <a:latin typeface="Calibri" pitchFamily="34" charset="0"/>
            </a:endParaRPr>
          </a:p>
        </p:txBody>
      </p:sp>
      <p:sp>
        <p:nvSpPr>
          <p:cNvPr id="91148" name="Rectangle 19"/>
          <p:cNvSpPr>
            <a:spLocks noChangeArrowheads="1"/>
          </p:cNvSpPr>
          <p:nvPr/>
        </p:nvSpPr>
        <p:spPr bwMode="auto">
          <a:xfrm>
            <a:off x="2570163" y="5026025"/>
            <a:ext cx="6969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D</a:t>
            </a:r>
            <a:endParaRPr lang="en-US" sz="6400">
              <a:latin typeface="Calibri" pitchFamily="34" charset="0"/>
            </a:endParaRPr>
          </a:p>
        </p:txBody>
      </p:sp>
      <p:sp>
        <p:nvSpPr>
          <p:cNvPr id="91149" name="Rectangle 20"/>
          <p:cNvSpPr>
            <a:spLocks noChangeArrowheads="1"/>
          </p:cNvSpPr>
          <p:nvPr/>
        </p:nvSpPr>
        <p:spPr bwMode="auto">
          <a:xfrm>
            <a:off x="2627313" y="5778500"/>
            <a:ext cx="5810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E</a:t>
            </a:r>
            <a:endParaRPr lang="en-US" sz="6400">
              <a:latin typeface="Calibri" pitchFamily="34" charset="0"/>
            </a:endParaRPr>
          </a:p>
        </p:txBody>
      </p:sp>
      <p:sp>
        <p:nvSpPr>
          <p:cNvPr id="91150" name="Rectangle 21"/>
          <p:cNvSpPr>
            <a:spLocks noChangeArrowheads="1"/>
          </p:cNvSpPr>
          <p:nvPr/>
        </p:nvSpPr>
        <p:spPr bwMode="auto">
          <a:xfrm>
            <a:off x="3887788" y="3743325"/>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1</a:t>
            </a:r>
            <a:endParaRPr lang="en-US" sz="4200">
              <a:solidFill>
                <a:srgbClr val="160CE3"/>
              </a:solidFill>
              <a:latin typeface="Times New Roman" pitchFamily="18" charset="0"/>
              <a:cs typeface="Times New Roman" pitchFamily="18" charset="0"/>
            </a:endParaRPr>
          </a:p>
        </p:txBody>
      </p:sp>
      <p:sp>
        <p:nvSpPr>
          <p:cNvPr id="91151" name="Rectangle 22"/>
          <p:cNvSpPr>
            <a:spLocks noChangeArrowheads="1"/>
          </p:cNvSpPr>
          <p:nvPr/>
        </p:nvSpPr>
        <p:spPr bwMode="auto">
          <a:xfrm>
            <a:off x="6856413" y="3757613"/>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0</a:t>
            </a:r>
            <a:endParaRPr lang="en-US" sz="4200">
              <a:solidFill>
                <a:srgbClr val="160CE3"/>
              </a:solidFill>
              <a:latin typeface="Times New Roman" pitchFamily="18" charset="0"/>
              <a:cs typeface="Times New Roman" pitchFamily="18" charset="0"/>
            </a:endParaRPr>
          </a:p>
        </p:txBody>
      </p:sp>
      <p:sp>
        <p:nvSpPr>
          <p:cNvPr id="91152" name="Rectangle 23"/>
          <p:cNvSpPr>
            <a:spLocks noChangeArrowheads="1"/>
          </p:cNvSpPr>
          <p:nvPr/>
        </p:nvSpPr>
        <p:spPr bwMode="auto">
          <a:xfrm>
            <a:off x="3887788" y="4470400"/>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2</a:t>
            </a:r>
            <a:endParaRPr lang="en-US" sz="4200">
              <a:solidFill>
                <a:srgbClr val="160CE3"/>
              </a:solidFill>
              <a:latin typeface="Times New Roman" pitchFamily="18" charset="0"/>
              <a:cs typeface="Times New Roman" pitchFamily="18" charset="0"/>
            </a:endParaRPr>
          </a:p>
        </p:txBody>
      </p:sp>
      <p:sp>
        <p:nvSpPr>
          <p:cNvPr id="91153" name="Rectangle 24"/>
          <p:cNvSpPr>
            <a:spLocks noChangeArrowheads="1"/>
          </p:cNvSpPr>
          <p:nvPr/>
        </p:nvSpPr>
        <p:spPr bwMode="auto">
          <a:xfrm>
            <a:off x="6856413" y="4483100"/>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3</a:t>
            </a:r>
            <a:endParaRPr lang="en-US" sz="4200">
              <a:solidFill>
                <a:srgbClr val="160CE3"/>
              </a:solidFill>
              <a:latin typeface="Times New Roman" pitchFamily="18" charset="0"/>
              <a:cs typeface="Times New Roman" pitchFamily="18" charset="0"/>
            </a:endParaRPr>
          </a:p>
        </p:txBody>
      </p:sp>
      <p:sp>
        <p:nvSpPr>
          <p:cNvPr id="91154" name="Rectangle 25"/>
          <p:cNvSpPr>
            <a:spLocks noChangeArrowheads="1"/>
          </p:cNvSpPr>
          <p:nvPr/>
        </p:nvSpPr>
        <p:spPr bwMode="auto">
          <a:xfrm>
            <a:off x="3887788" y="5240338"/>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3</a:t>
            </a:r>
            <a:endParaRPr lang="en-US" sz="4200">
              <a:solidFill>
                <a:srgbClr val="160CE3"/>
              </a:solidFill>
              <a:latin typeface="Times New Roman" pitchFamily="18" charset="0"/>
              <a:cs typeface="Times New Roman" pitchFamily="18" charset="0"/>
            </a:endParaRPr>
          </a:p>
        </p:txBody>
      </p:sp>
      <p:sp>
        <p:nvSpPr>
          <p:cNvPr id="91155" name="Rectangle 26"/>
          <p:cNvSpPr>
            <a:spLocks noChangeArrowheads="1"/>
          </p:cNvSpPr>
          <p:nvPr/>
        </p:nvSpPr>
        <p:spPr bwMode="auto">
          <a:xfrm>
            <a:off x="6856413" y="5253038"/>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5</a:t>
            </a:r>
            <a:endParaRPr lang="en-US" sz="4200">
              <a:solidFill>
                <a:srgbClr val="160CE3"/>
              </a:solidFill>
              <a:latin typeface="Times New Roman" pitchFamily="18" charset="0"/>
              <a:cs typeface="Times New Roman" pitchFamily="18" charset="0"/>
            </a:endParaRPr>
          </a:p>
        </p:txBody>
      </p:sp>
      <p:sp>
        <p:nvSpPr>
          <p:cNvPr id="91156" name="Rectangle 27"/>
          <p:cNvSpPr>
            <a:spLocks noChangeArrowheads="1"/>
          </p:cNvSpPr>
          <p:nvPr/>
        </p:nvSpPr>
        <p:spPr bwMode="auto">
          <a:xfrm>
            <a:off x="3887788" y="6010275"/>
            <a:ext cx="4508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4</a:t>
            </a:r>
            <a:endParaRPr lang="en-US" sz="4200">
              <a:solidFill>
                <a:srgbClr val="160CE3"/>
              </a:solidFill>
              <a:latin typeface="Times New Roman" pitchFamily="18" charset="0"/>
              <a:cs typeface="Times New Roman" pitchFamily="18" charset="0"/>
            </a:endParaRPr>
          </a:p>
        </p:txBody>
      </p:sp>
      <p:sp>
        <p:nvSpPr>
          <p:cNvPr id="91157" name="Rectangle 28"/>
          <p:cNvSpPr>
            <a:spLocks noChangeArrowheads="1"/>
          </p:cNvSpPr>
          <p:nvPr/>
        </p:nvSpPr>
        <p:spPr bwMode="auto">
          <a:xfrm>
            <a:off x="6856413" y="6024563"/>
            <a:ext cx="4508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60CE3"/>
                </a:solidFill>
                <a:latin typeface="Times New Roman" pitchFamily="18" charset="0"/>
                <a:cs typeface="Times New Roman" pitchFamily="18" charset="0"/>
              </a:rPr>
              <a:t>7</a:t>
            </a:r>
            <a:endParaRPr lang="en-US" sz="4200">
              <a:solidFill>
                <a:srgbClr val="160CE3"/>
              </a:solidFill>
              <a:latin typeface="Times New Roman" pitchFamily="18" charset="0"/>
              <a:cs typeface="Times New Roman" pitchFamily="18" charset="0"/>
            </a:endParaRPr>
          </a:p>
        </p:txBody>
      </p:sp>
      <p:cxnSp>
        <p:nvCxnSpPr>
          <p:cNvPr id="91158" name="Straight Connector 30"/>
          <p:cNvCxnSpPr>
            <a:cxnSpLocks noChangeShapeType="1"/>
          </p:cNvCxnSpPr>
          <p:nvPr/>
        </p:nvCxnSpPr>
        <p:spPr bwMode="auto">
          <a:xfrm>
            <a:off x="1905000" y="3730625"/>
            <a:ext cx="6858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1159" name="Straight Connector 31"/>
          <p:cNvCxnSpPr>
            <a:cxnSpLocks noChangeShapeType="1"/>
          </p:cNvCxnSpPr>
          <p:nvPr/>
        </p:nvCxnSpPr>
        <p:spPr bwMode="auto">
          <a:xfrm>
            <a:off x="1905000" y="4572000"/>
            <a:ext cx="6858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1160" name="Straight Connector 32"/>
          <p:cNvCxnSpPr>
            <a:cxnSpLocks noChangeShapeType="1"/>
          </p:cNvCxnSpPr>
          <p:nvPr/>
        </p:nvCxnSpPr>
        <p:spPr bwMode="auto">
          <a:xfrm>
            <a:off x="1905000" y="5257800"/>
            <a:ext cx="6858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1161" name="Straight Connector 33"/>
          <p:cNvCxnSpPr>
            <a:cxnSpLocks noChangeShapeType="1"/>
          </p:cNvCxnSpPr>
          <p:nvPr/>
        </p:nvCxnSpPr>
        <p:spPr bwMode="auto">
          <a:xfrm>
            <a:off x="1905000" y="6019800"/>
            <a:ext cx="6858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9"/>
          <p:cNvSpPr txBox="1">
            <a:spLocks noChangeArrowheads="1"/>
          </p:cNvSpPr>
          <p:nvPr>
            <p:custDataLst>
              <p:tags r:id="rId1"/>
            </p:custDataLst>
          </p:nvPr>
        </p:nvSpPr>
        <p:spPr bwMode="auto">
          <a:xfrm>
            <a:off x="614363" y="1346200"/>
            <a:ext cx="3295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Specify the </a:t>
            </a:r>
            <a:r>
              <a:rPr lang="en-US" sz="1800">
                <a:solidFill>
                  <a:srgbClr val="1E16E4"/>
                </a:solidFill>
                <a:latin typeface="Comic Sans MS" pitchFamily="66" charset="0"/>
              </a:rPr>
              <a:t>Truth Table</a:t>
            </a:r>
            <a:r>
              <a:rPr lang="en-US" sz="1800">
                <a:solidFill>
                  <a:srgbClr val="000000"/>
                </a:solidFill>
                <a:latin typeface="Comic Sans MS" pitchFamily="66" charset="0"/>
              </a:rPr>
              <a:t> defining the function</a:t>
            </a:r>
          </a:p>
        </p:txBody>
      </p:sp>
      <p:grpSp>
        <p:nvGrpSpPr>
          <p:cNvPr id="92163" name="Group 2"/>
          <p:cNvGrpSpPr>
            <a:grpSpLocks/>
          </p:cNvGrpSpPr>
          <p:nvPr>
            <p:custDataLst>
              <p:tags r:id="rId2"/>
            </p:custDataLst>
          </p:nvPr>
        </p:nvGrpSpPr>
        <p:grpSpPr bwMode="auto">
          <a:xfrm>
            <a:off x="423863" y="914400"/>
            <a:ext cx="8086725" cy="176213"/>
            <a:chOff x="295" y="1311"/>
            <a:chExt cx="5177" cy="114"/>
          </a:xfrm>
        </p:grpSpPr>
        <p:sp>
          <p:nvSpPr>
            <p:cNvPr id="92221" name="Rectangle 3"/>
            <p:cNvSpPr>
              <a:spLocks noChangeArrowheads="1"/>
            </p:cNvSpPr>
            <p:nvPr>
              <p:custDataLst>
                <p:tags r:id="rId5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92222" name="Rectangle 4"/>
            <p:cNvSpPr>
              <a:spLocks noChangeArrowheads="1"/>
            </p:cNvSpPr>
            <p:nvPr>
              <p:custDataLst>
                <p:tags r:id="rId5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92164"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Minterm Expansion</a:t>
            </a:r>
          </a:p>
        </p:txBody>
      </p:sp>
      <p:sp>
        <p:nvSpPr>
          <p:cNvPr id="92165" name="Text Box 6"/>
          <p:cNvSpPr txBox="1">
            <a:spLocks noChangeArrowheads="1"/>
          </p:cNvSpPr>
          <p:nvPr>
            <p:custDataLst>
              <p:tags r:id="rId4"/>
            </p:custDataLst>
          </p:nvPr>
        </p:nvSpPr>
        <p:spPr bwMode="auto">
          <a:xfrm>
            <a:off x="611188" y="2411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2166" name="Text Box 7"/>
          <p:cNvSpPr txBox="1">
            <a:spLocks noChangeArrowheads="1"/>
          </p:cNvSpPr>
          <p:nvPr>
            <p:custDataLst>
              <p:tags r:id="rId5"/>
            </p:custDataLst>
          </p:nvPr>
        </p:nvSpPr>
        <p:spPr bwMode="auto">
          <a:xfrm>
            <a:off x="1135063" y="24114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92167" name="Text Box 8"/>
          <p:cNvSpPr txBox="1">
            <a:spLocks noChangeArrowheads="1"/>
          </p:cNvSpPr>
          <p:nvPr>
            <p:custDataLst>
              <p:tags r:id="rId6"/>
            </p:custDataLst>
          </p:nvPr>
        </p:nvSpPr>
        <p:spPr bwMode="auto">
          <a:xfrm>
            <a:off x="609600" y="2868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68" name="Text Box 9"/>
          <p:cNvSpPr txBox="1">
            <a:spLocks noChangeArrowheads="1"/>
          </p:cNvSpPr>
          <p:nvPr>
            <p:custDataLst>
              <p:tags r:id="rId7"/>
            </p:custDataLst>
          </p:nvPr>
        </p:nvSpPr>
        <p:spPr bwMode="auto">
          <a:xfrm>
            <a:off x="1133475"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69" name="Text Box 10"/>
          <p:cNvSpPr txBox="1">
            <a:spLocks noChangeArrowheads="1"/>
          </p:cNvSpPr>
          <p:nvPr>
            <p:custDataLst>
              <p:tags r:id="rId8"/>
            </p:custDataLst>
          </p:nvPr>
        </p:nvSpPr>
        <p:spPr bwMode="auto">
          <a:xfrm>
            <a:off x="612775" y="31813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70" name="Text Box 11"/>
          <p:cNvSpPr txBox="1">
            <a:spLocks noChangeArrowheads="1"/>
          </p:cNvSpPr>
          <p:nvPr>
            <p:custDataLst>
              <p:tags r:id="rId9"/>
            </p:custDataLst>
          </p:nvPr>
        </p:nvSpPr>
        <p:spPr bwMode="auto">
          <a:xfrm>
            <a:off x="1136650"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1" name="Text Box 12"/>
          <p:cNvSpPr txBox="1">
            <a:spLocks noChangeArrowheads="1"/>
          </p:cNvSpPr>
          <p:nvPr>
            <p:custDataLst>
              <p:tags r:id="rId10"/>
            </p:custDataLst>
          </p:nvPr>
        </p:nvSpPr>
        <p:spPr bwMode="auto">
          <a:xfrm>
            <a:off x="609600" y="3506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2" name="Text Box 13"/>
          <p:cNvSpPr txBox="1">
            <a:spLocks noChangeArrowheads="1"/>
          </p:cNvSpPr>
          <p:nvPr>
            <p:custDataLst>
              <p:tags r:id="rId11"/>
            </p:custDataLst>
          </p:nvPr>
        </p:nvSpPr>
        <p:spPr bwMode="auto">
          <a:xfrm>
            <a:off x="1133475"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73" name="Text Box 14"/>
          <p:cNvSpPr txBox="1">
            <a:spLocks noChangeArrowheads="1"/>
          </p:cNvSpPr>
          <p:nvPr>
            <p:custDataLst>
              <p:tags r:id="rId12"/>
            </p:custDataLst>
          </p:nvPr>
        </p:nvSpPr>
        <p:spPr bwMode="auto">
          <a:xfrm>
            <a:off x="612775" y="38195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4" name="Text Box 15"/>
          <p:cNvSpPr txBox="1">
            <a:spLocks noChangeArrowheads="1"/>
          </p:cNvSpPr>
          <p:nvPr>
            <p:custDataLst>
              <p:tags r:id="rId13"/>
            </p:custDataLst>
          </p:nvPr>
        </p:nvSpPr>
        <p:spPr bwMode="auto">
          <a:xfrm>
            <a:off x="1136650"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5" name="Text Box 16"/>
          <p:cNvSpPr txBox="1">
            <a:spLocks noChangeArrowheads="1"/>
          </p:cNvSpPr>
          <p:nvPr>
            <p:custDataLst>
              <p:tags r:id="rId14"/>
            </p:custDataLst>
          </p:nvPr>
        </p:nvSpPr>
        <p:spPr bwMode="auto">
          <a:xfrm>
            <a:off x="1831975" y="24368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solidFill>
                  <a:srgbClr val="000000"/>
                </a:solidFill>
                <a:latin typeface="Courier New" pitchFamily="49" charset="0"/>
              </a:rPr>
              <a:t>(x,y)</a:t>
            </a:r>
          </a:p>
        </p:txBody>
      </p:sp>
      <p:sp>
        <p:nvSpPr>
          <p:cNvPr id="92176" name="Text Box 17"/>
          <p:cNvSpPr txBox="1">
            <a:spLocks noChangeArrowheads="1"/>
          </p:cNvSpPr>
          <p:nvPr>
            <p:custDataLst>
              <p:tags r:id="rId15"/>
            </p:custDataLst>
          </p:nvPr>
        </p:nvSpPr>
        <p:spPr bwMode="auto">
          <a:xfrm>
            <a:off x="2317750" y="2868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77" name="Text Box 18"/>
          <p:cNvSpPr txBox="1">
            <a:spLocks noChangeArrowheads="1"/>
          </p:cNvSpPr>
          <p:nvPr>
            <p:custDataLst>
              <p:tags r:id="rId16"/>
            </p:custDataLst>
          </p:nvPr>
        </p:nvSpPr>
        <p:spPr bwMode="auto">
          <a:xfrm>
            <a:off x="2320925" y="31813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8" name="Text Box 19"/>
          <p:cNvSpPr txBox="1">
            <a:spLocks noChangeArrowheads="1"/>
          </p:cNvSpPr>
          <p:nvPr>
            <p:custDataLst>
              <p:tags r:id="rId17"/>
            </p:custDataLst>
          </p:nvPr>
        </p:nvSpPr>
        <p:spPr bwMode="auto">
          <a:xfrm>
            <a:off x="2317750" y="3506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2179" name="Text Box 20"/>
          <p:cNvSpPr txBox="1">
            <a:spLocks noChangeArrowheads="1"/>
          </p:cNvSpPr>
          <p:nvPr>
            <p:custDataLst>
              <p:tags r:id="rId18"/>
            </p:custDataLst>
          </p:nvPr>
        </p:nvSpPr>
        <p:spPr bwMode="auto">
          <a:xfrm>
            <a:off x="2320925" y="38195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2180" name="Rectangle 21"/>
          <p:cNvSpPr>
            <a:spLocks noChangeArrowheads="1"/>
          </p:cNvSpPr>
          <p:nvPr>
            <p:custDataLst>
              <p:tags r:id="rId19"/>
            </p:custDataLst>
          </p:nvPr>
        </p:nvSpPr>
        <p:spPr bwMode="auto">
          <a:xfrm>
            <a:off x="860425" y="21336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2181" name="Line 22"/>
          <p:cNvSpPr>
            <a:spLocks noChangeShapeType="1"/>
          </p:cNvSpPr>
          <p:nvPr>
            <p:custDataLst>
              <p:tags r:id="rId20"/>
            </p:custDataLst>
          </p:nvPr>
        </p:nvSpPr>
        <p:spPr bwMode="auto">
          <a:xfrm>
            <a:off x="688975" y="24907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2" name="Rectangle 23"/>
          <p:cNvSpPr>
            <a:spLocks noChangeArrowheads="1"/>
          </p:cNvSpPr>
          <p:nvPr>
            <p:custDataLst>
              <p:tags r:id="rId21"/>
            </p:custDataLst>
          </p:nvPr>
        </p:nvSpPr>
        <p:spPr bwMode="auto">
          <a:xfrm>
            <a:off x="2273300" y="2133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2183" name="Line 24"/>
          <p:cNvSpPr>
            <a:spLocks noChangeShapeType="1"/>
          </p:cNvSpPr>
          <p:nvPr>
            <p:custDataLst>
              <p:tags r:id="rId22"/>
            </p:custDataLst>
          </p:nvPr>
        </p:nvSpPr>
        <p:spPr bwMode="auto">
          <a:xfrm>
            <a:off x="2017713" y="249078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2184" name="Text Box 27"/>
          <p:cNvSpPr txBox="1">
            <a:spLocks noChangeArrowheads="1"/>
          </p:cNvSpPr>
          <p:nvPr>
            <p:custDataLst>
              <p:tags r:id="rId23"/>
            </p:custDataLst>
          </p:nvPr>
        </p:nvSpPr>
        <p:spPr bwMode="auto">
          <a:xfrm>
            <a:off x="4984750" y="1219200"/>
            <a:ext cx="3986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000000"/>
                </a:solidFill>
                <a:latin typeface="Comic Sans MS" pitchFamily="66" charset="0"/>
              </a:rPr>
              <a:t>Build separate circuits for each </a:t>
            </a:r>
            <a:r>
              <a:rPr lang="en-US" sz="1800">
                <a:solidFill>
                  <a:srgbClr val="EB102C"/>
                </a:solidFill>
                <a:latin typeface="Comic Sans MS" pitchFamily="66" charset="0"/>
              </a:rPr>
              <a:t>output-1</a:t>
            </a:r>
            <a:r>
              <a:rPr lang="en-US" sz="1800">
                <a:solidFill>
                  <a:srgbClr val="000000"/>
                </a:solidFill>
                <a:latin typeface="Comic Sans MS" pitchFamily="66" charset="0"/>
              </a:rPr>
              <a:t> row using ANDs and NOTs</a:t>
            </a:r>
            <a:endParaRPr lang="en-US">
              <a:solidFill>
                <a:srgbClr val="000000"/>
              </a:solidFill>
              <a:latin typeface="Comic Sans MS" pitchFamily="66" charset="0"/>
            </a:endParaRPr>
          </a:p>
        </p:txBody>
      </p:sp>
      <p:sp>
        <p:nvSpPr>
          <p:cNvPr id="92185" name="Oval 28"/>
          <p:cNvSpPr>
            <a:spLocks noChangeArrowheads="1"/>
          </p:cNvSpPr>
          <p:nvPr>
            <p:custDataLst>
              <p:tags r:id="rId24"/>
            </p:custDataLst>
          </p:nvPr>
        </p:nvSpPr>
        <p:spPr bwMode="auto">
          <a:xfrm>
            <a:off x="4419600" y="1338263"/>
            <a:ext cx="538163"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92186" name="Oval 30"/>
          <p:cNvSpPr>
            <a:spLocks noChangeArrowheads="1"/>
          </p:cNvSpPr>
          <p:nvPr>
            <p:custDataLst>
              <p:tags r:id="rId25"/>
            </p:custDataLst>
          </p:nvPr>
        </p:nvSpPr>
        <p:spPr bwMode="auto">
          <a:xfrm>
            <a:off x="255588" y="1333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92187" name="Rectangle 32"/>
          <p:cNvSpPr>
            <a:spLocks noChangeArrowheads="1"/>
          </p:cNvSpPr>
          <p:nvPr/>
        </p:nvSpPr>
        <p:spPr bwMode="auto">
          <a:xfrm>
            <a:off x="5624513" y="1808163"/>
            <a:ext cx="2655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latin typeface="Comic Sans MS" pitchFamily="66" charset="0"/>
              </a:rPr>
              <a:t>Combine them with OR.</a:t>
            </a:r>
            <a:endParaRPr lang="en-US" sz="1800">
              <a:solidFill>
                <a:srgbClr val="000000"/>
              </a:solidFill>
            </a:endParaRPr>
          </a:p>
        </p:txBody>
      </p:sp>
      <p:grpSp>
        <p:nvGrpSpPr>
          <p:cNvPr id="92188" name="Group 41"/>
          <p:cNvGrpSpPr>
            <a:grpSpLocks/>
          </p:cNvGrpSpPr>
          <p:nvPr>
            <p:custDataLst>
              <p:tags r:id="rId26"/>
            </p:custDataLst>
          </p:nvPr>
        </p:nvGrpSpPr>
        <p:grpSpPr bwMode="auto">
          <a:xfrm rot="-5400000">
            <a:off x="4184650" y="4760913"/>
            <a:ext cx="620713" cy="896937"/>
            <a:chOff x="672" y="2544"/>
            <a:chExt cx="336" cy="399"/>
          </a:xfrm>
        </p:grpSpPr>
        <p:sp>
          <p:nvSpPr>
            <p:cNvPr id="92218" name="Freeform 42"/>
            <p:cNvSpPr>
              <a:spLocks/>
            </p:cNvSpPr>
            <p:nvPr>
              <p:custDataLst>
                <p:tags r:id="rId5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219" name="Arc 43"/>
            <p:cNvSpPr>
              <a:spLocks/>
            </p:cNvSpPr>
            <p:nvPr>
              <p:custDataLst>
                <p:tags r:id="rId5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2220" name="Arc 44"/>
            <p:cNvSpPr>
              <a:spLocks/>
            </p:cNvSpPr>
            <p:nvPr>
              <p:custDataLst>
                <p:tags r:id="rId5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2189" name="Line 45"/>
          <p:cNvSpPr>
            <a:spLocks noChangeShapeType="1"/>
          </p:cNvSpPr>
          <p:nvPr>
            <p:custDataLst>
              <p:tags r:id="rId27"/>
            </p:custDataLst>
          </p:nvPr>
        </p:nvSpPr>
        <p:spPr bwMode="auto">
          <a:xfrm rot="-5400000">
            <a:off x="3729038" y="50212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0" name="Line 46"/>
          <p:cNvSpPr>
            <a:spLocks noChangeShapeType="1"/>
          </p:cNvSpPr>
          <p:nvPr>
            <p:custDataLst>
              <p:tags r:id="rId28"/>
            </p:custDataLst>
          </p:nvPr>
        </p:nvSpPr>
        <p:spPr bwMode="auto">
          <a:xfrm rot="-5400000">
            <a:off x="3634582" y="4853781"/>
            <a:ext cx="0" cy="4270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2191" name="Line 47"/>
          <p:cNvSpPr>
            <a:spLocks noChangeShapeType="1"/>
          </p:cNvSpPr>
          <p:nvPr>
            <p:custDataLst>
              <p:tags r:id="rId29"/>
            </p:custDataLst>
          </p:nvPr>
        </p:nvSpPr>
        <p:spPr bwMode="auto">
          <a:xfrm rot="-5400000">
            <a:off x="52530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2" name="Text Box 66"/>
          <p:cNvSpPr txBox="1">
            <a:spLocks noChangeArrowheads="1"/>
          </p:cNvSpPr>
          <p:nvPr>
            <p:custDataLst>
              <p:tags r:id="rId30"/>
            </p:custDataLst>
          </p:nvPr>
        </p:nvSpPr>
        <p:spPr bwMode="auto">
          <a:xfrm>
            <a:off x="11430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x</a:t>
            </a:r>
          </a:p>
        </p:txBody>
      </p:sp>
      <p:sp>
        <p:nvSpPr>
          <p:cNvPr id="92193" name="Text Box 67"/>
          <p:cNvSpPr txBox="1">
            <a:spLocks noChangeArrowheads="1"/>
          </p:cNvSpPr>
          <p:nvPr>
            <p:custDataLst>
              <p:tags r:id="rId31"/>
            </p:custDataLst>
          </p:nvPr>
        </p:nvSpPr>
        <p:spPr bwMode="auto">
          <a:xfrm>
            <a:off x="11430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000000"/>
                </a:solidFill>
                <a:latin typeface="Arial" pitchFamily="34" charset="0"/>
              </a:rPr>
              <a:t>input y</a:t>
            </a:r>
          </a:p>
        </p:txBody>
      </p:sp>
      <p:sp>
        <p:nvSpPr>
          <p:cNvPr id="92194" name="Text Box 89"/>
          <p:cNvSpPr txBox="1">
            <a:spLocks noChangeArrowheads="1"/>
          </p:cNvSpPr>
          <p:nvPr>
            <p:custDataLst>
              <p:tags r:id="rId32"/>
            </p:custDataLst>
          </p:nvPr>
        </p:nvSpPr>
        <p:spPr bwMode="auto">
          <a:xfrm>
            <a:off x="40147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92195" name="Line 90"/>
          <p:cNvSpPr>
            <a:spLocks noChangeShapeType="1"/>
          </p:cNvSpPr>
          <p:nvPr>
            <p:custDataLst>
              <p:tags r:id="rId33"/>
            </p:custDataLst>
          </p:nvPr>
        </p:nvSpPr>
        <p:spPr bwMode="auto">
          <a:xfrm>
            <a:off x="12366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2196" name="Line 91"/>
          <p:cNvSpPr>
            <a:spLocks noChangeShapeType="1"/>
          </p:cNvSpPr>
          <p:nvPr>
            <p:custDataLst>
              <p:tags r:id="rId34"/>
            </p:custDataLst>
          </p:nvPr>
        </p:nvSpPr>
        <p:spPr bwMode="auto">
          <a:xfrm>
            <a:off x="12461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7" name="Oval 86"/>
          <p:cNvSpPr>
            <a:spLocks noChangeArrowheads="1"/>
          </p:cNvSpPr>
          <p:nvPr/>
        </p:nvSpPr>
        <p:spPr bwMode="auto">
          <a:xfrm>
            <a:off x="3865563" y="4987925"/>
            <a:ext cx="152400" cy="152400"/>
          </a:xfrm>
          <a:prstGeom prst="ellipse">
            <a:avLst/>
          </a:prstGeom>
          <a:noFill/>
          <a:ln w="19050">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solidFill>
                <a:srgbClr val="000000"/>
              </a:solidFill>
            </a:endParaRPr>
          </a:p>
        </p:txBody>
      </p:sp>
      <p:sp>
        <p:nvSpPr>
          <p:cNvPr id="92198" name="Rectangle 90"/>
          <p:cNvSpPr>
            <a:spLocks noChangeArrowheads="1"/>
          </p:cNvSpPr>
          <p:nvPr/>
        </p:nvSpPr>
        <p:spPr bwMode="auto">
          <a:xfrm>
            <a:off x="688975" y="3270250"/>
            <a:ext cx="2058988" cy="311150"/>
          </a:xfrm>
          <a:prstGeom prst="rect">
            <a:avLst/>
          </a:prstGeom>
          <a:noFill/>
          <a:ln w="19050">
            <a:solidFill>
              <a:srgbClr val="A008E3"/>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solidFill>
                <a:srgbClr val="000000"/>
              </a:solidFill>
            </a:endParaRPr>
          </a:p>
        </p:txBody>
      </p:sp>
      <p:sp>
        <p:nvSpPr>
          <p:cNvPr id="92199" name="AutoShape 96"/>
          <p:cNvSpPr>
            <a:spLocks noChangeArrowheads="1"/>
          </p:cNvSpPr>
          <p:nvPr/>
        </p:nvSpPr>
        <p:spPr bwMode="auto">
          <a:xfrm rot="-5400000" flipH="1" flipV="1">
            <a:off x="3250407" y="3894931"/>
            <a:ext cx="554038" cy="6381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rgbClr val="EB102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92200" name="Rectangle 98"/>
          <p:cNvSpPr>
            <a:spLocks noChangeArrowheads="1"/>
          </p:cNvSpPr>
          <p:nvPr/>
        </p:nvSpPr>
        <p:spPr bwMode="auto">
          <a:xfrm>
            <a:off x="7086600" y="4114800"/>
            <a:ext cx="944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3200">
                <a:solidFill>
                  <a:srgbClr val="067B0E"/>
                </a:solidFill>
                <a:latin typeface="Comic Sans MS" pitchFamily="66" charset="0"/>
              </a:rPr>
              <a:t>KEY</a:t>
            </a:r>
          </a:p>
        </p:txBody>
      </p:sp>
      <p:sp>
        <p:nvSpPr>
          <p:cNvPr id="92201" name="Rectangle 99"/>
          <p:cNvSpPr>
            <a:spLocks noChangeArrowheads="1"/>
          </p:cNvSpPr>
          <p:nvPr/>
        </p:nvSpPr>
        <p:spPr bwMode="auto">
          <a:xfrm>
            <a:off x="6245225" y="4719638"/>
            <a:ext cx="2532063" cy="1200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800">
                <a:solidFill>
                  <a:srgbClr val="A008E3"/>
                </a:solidFill>
                <a:latin typeface="Comic Sans MS" pitchFamily="66" charset="0"/>
              </a:rPr>
              <a:t>This circuit</a:t>
            </a:r>
            <a:r>
              <a:rPr lang="en-US" sz="1800">
                <a:solidFill>
                  <a:srgbClr val="067B0E"/>
                </a:solidFill>
                <a:latin typeface="Comic Sans MS" pitchFamily="66" charset="0"/>
              </a:rPr>
              <a:t> always outputs 0 - </a:t>
            </a:r>
            <a:r>
              <a:rPr lang="en-US" sz="1800" b="1" i="1">
                <a:solidFill>
                  <a:srgbClr val="067B0E"/>
                </a:solidFill>
                <a:latin typeface="Comic Sans MS" pitchFamily="66" charset="0"/>
              </a:rPr>
              <a:t>except </a:t>
            </a:r>
            <a:r>
              <a:rPr lang="en-US" sz="1800">
                <a:solidFill>
                  <a:srgbClr val="067B0E"/>
                </a:solidFill>
                <a:latin typeface="Comic Sans MS" pitchFamily="66" charset="0"/>
              </a:rPr>
              <a:t> for the </a:t>
            </a:r>
            <a:r>
              <a:rPr lang="en-US" sz="1800">
                <a:solidFill>
                  <a:srgbClr val="A008E3"/>
                </a:solidFill>
                <a:latin typeface="Comic Sans MS" pitchFamily="66" charset="0"/>
              </a:rPr>
              <a:t>second</a:t>
            </a:r>
            <a:r>
              <a:rPr lang="en-US" sz="1800">
                <a:solidFill>
                  <a:srgbClr val="067B0E"/>
                </a:solidFill>
                <a:latin typeface="Comic Sans MS" pitchFamily="66" charset="0"/>
              </a:rPr>
              <a:t> row, when x is 0 and y is 1 </a:t>
            </a:r>
          </a:p>
        </p:txBody>
      </p:sp>
      <p:sp>
        <p:nvSpPr>
          <p:cNvPr id="92202" name="Text Box 71"/>
          <p:cNvSpPr txBox="1">
            <a:spLocks noChangeArrowheads="1"/>
          </p:cNvSpPr>
          <p:nvPr>
            <p:custDataLst>
              <p:tags r:id="rId35"/>
            </p:custDataLst>
          </p:nvPr>
        </p:nvSpPr>
        <p:spPr bwMode="auto">
          <a:xfrm>
            <a:off x="522288" y="6081713"/>
            <a:ext cx="3352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sz="1200">
                <a:solidFill>
                  <a:srgbClr val="009900"/>
                </a:solidFill>
                <a:latin typeface="Comic Sans MS" pitchFamily="66" charset="0"/>
              </a:rPr>
              <a:t>This is not a bubble, it's a NOT bubble!</a:t>
            </a:r>
          </a:p>
        </p:txBody>
      </p:sp>
      <p:grpSp>
        <p:nvGrpSpPr>
          <p:cNvPr id="92203" name="Group 72"/>
          <p:cNvGrpSpPr>
            <a:grpSpLocks/>
          </p:cNvGrpSpPr>
          <p:nvPr>
            <p:custDataLst>
              <p:tags r:id="rId36"/>
            </p:custDataLst>
          </p:nvPr>
        </p:nvGrpSpPr>
        <p:grpSpPr bwMode="auto">
          <a:xfrm>
            <a:off x="228600" y="6248400"/>
            <a:ext cx="333375" cy="417513"/>
            <a:chOff x="2928" y="1051"/>
            <a:chExt cx="840" cy="957"/>
          </a:xfrm>
        </p:grpSpPr>
        <p:sp>
          <p:nvSpPr>
            <p:cNvPr id="92205" name="Freeform 73"/>
            <p:cNvSpPr>
              <a:spLocks/>
            </p:cNvSpPr>
            <p:nvPr>
              <p:custDataLst>
                <p:tags r:id="rId3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2206" name="Oval 74"/>
            <p:cNvSpPr>
              <a:spLocks noChangeArrowheads="1"/>
            </p:cNvSpPr>
            <p:nvPr>
              <p:custDataLst>
                <p:tags r:id="rId3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92207" name="Oval 75"/>
            <p:cNvSpPr>
              <a:spLocks noChangeArrowheads="1"/>
            </p:cNvSpPr>
            <p:nvPr>
              <p:custDataLst>
                <p:tags r:id="rId3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08" name="Oval 76"/>
            <p:cNvSpPr>
              <a:spLocks noChangeArrowheads="1"/>
            </p:cNvSpPr>
            <p:nvPr>
              <p:custDataLst>
                <p:tags r:id="rId4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09" name="Oval 77"/>
            <p:cNvSpPr>
              <a:spLocks noChangeArrowheads="1"/>
            </p:cNvSpPr>
            <p:nvPr>
              <p:custDataLst>
                <p:tags r:id="rId4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10" name="Oval 78"/>
            <p:cNvSpPr>
              <a:spLocks noChangeArrowheads="1"/>
            </p:cNvSpPr>
            <p:nvPr>
              <p:custDataLst>
                <p:tags r:id="rId4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11" name="Oval 79"/>
            <p:cNvSpPr>
              <a:spLocks noChangeArrowheads="1"/>
            </p:cNvSpPr>
            <p:nvPr>
              <p:custDataLst>
                <p:tags r:id="rId4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12" name="Oval 80"/>
            <p:cNvSpPr>
              <a:spLocks noChangeArrowheads="1"/>
            </p:cNvSpPr>
            <p:nvPr>
              <p:custDataLst>
                <p:tags r:id="rId4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2213" name="AutoShape 81"/>
            <p:cNvSpPr>
              <a:spLocks noChangeArrowheads="1"/>
            </p:cNvSpPr>
            <p:nvPr>
              <p:custDataLst>
                <p:tags r:id="rId4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vert="eaVert" wrap="none" anchor="ctr"/>
            <a:lstStyle/>
            <a:p>
              <a:endParaRPr lang="en-US">
                <a:solidFill>
                  <a:srgbClr val="000000"/>
                </a:solidFill>
              </a:endParaRPr>
            </a:p>
          </p:txBody>
        </p:sp>
        <p:sp>
          <p:nvSpPr>
            <p:cNvPr id="92214" name="Freeform 82"/>
            <p:cNvSpPr>
              <a:spLocks/>
            </p:cNvSpPr>
            <p:nvPr>
              <p:custDataLst>
                <p:tags r:id="rId4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2215" name="Freeform 83"/>
            <p:cNvSpPr>
              <a:spLocks/>
            </p:cNvSpPr>
            <p:nvPr>
              <p:custDataLst>
                <p:tags r:id="rId4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2216" name="Freeform 84"/>
            <p:cNvSpPr>
              <a:spLocks/>
            </p:cNvSpPr>
            <p:nvPr>
              <p:custDataLst>
                <p:tags r:id="rId4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2217" name="Freeform 85"/>
            <p:cNvSpPr>
              <a:spLocks/>
            </p:cNvSpPr>
            <p:nvPr>
              <p:custDataLst>
                <p:tags r:id="rId4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2204" name="Rectangle 61"/>
          <p:cNvSpPr>
            <a:spLocks noChangeArrowheads="1"/>
          </p:cNvSpPr>
          <p:nvPr/>
        </p:nvSpPr>
        <p:spPr bwMode="auto">
          <a:xfrm>
            <a:off x="5019675" y="6369050"/>
            <a:ext cx="4070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E16E4"/>
                </a:solidFill>
                <a:latin typeface="Comic Sans MS" pitchFamily="66" charset="0"/>
              </a:rPr>
              <a:t>What about the third row?</a:t>
            </a:r>
            <a:endParaRPr lang="en-US">
              <a:solidFill>
                <a:srgbClr val="000000"/>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latin typeface="Calibri" pitchFamily="34" charset="0"/>
              </a:rPr>
              <a:t>Specify a </a:t>
            </a:r>
            <a:r>
              <a:rPr lang="en-US" sz="2100" b="1">
                <a:latin typeface="Calibri" pitchFamily="34" charset="0"/>
              </a:rPr>
              <a:t>truth table </a:t>
            </a:r>
            <a:r>
              <a:rPr lang="en-US" sz="2100">
                <a:latin typeface="Calibri" pitchFamily="34" charset="0"/>
              </a:rPr>
              <a:t>defining </a:t>
            </a:r>
            <a:r>
              <a:rPr lang="en-US" sz="2100" b="1" i="1">
                <a:latin typeface="Calibri" pitchFamily="34" charset="0"/>
              </a:rPr>
              <a:t>any</a:t>
            </a:r>
            <a:r>
              <a:rPr lang="en-US" sz="2100">
                <a:latin typeface="Calibri" pitchFamily="34" charset="0"/>
              </a:rPr>
              <a:t> function you want</a:t>
            </a:r>
          </a:p>
        </p:txBody>
      </p:sp>
      <p:grpSp>
        <p:nvGrpSpPr>
          <p:cNvPr id="93187" name="Group 2"/>
          <p:cNvGrpSpPr>
            <a:grpSpLocks/>
          </p:cNvGrpSpPr>
          <p:nvPr>
            <p:custDataLst>
              <p:tags r:id="rId2"/>
            </p:custDataLst>
          </p:nvPr>
        </p:nvGrpSpPr>
        <p:grpSpPr bwMode="auto">
          <a:xfrm>
            <a:off x="423863" y="914400"/>
            <a:ext cx="8086725" cy="176213"/>
            <a:chOff x="295" y="1311"/>
            <a:chExt cx="5177" cy="114"/>
          </a:xfrm>
        </p:grpSpPr>
        <p:sp>
          <p:nvSpPr>
            <p:cNvPr id="93259" name="Rectangle 3"/>
            <p:cNvSpPr>
              <a:spLocks noChangeArrowheads="1"/>
            </p:cNvSpPr>
            <p:nvPr>
              <p:custDataLst>
                <p:tags r:id="rId7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260" name="Rectangle 4"/>
            <p:cNvSpPr>
              <a:spLocks noChangeArrowheads="1"/>
            </p:cNvSpPr>
            <p:nvPr>
              <p:custDataLst>
                <p:tags r:id="rId7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188"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latin typeface="Times New Roman" pitchFamily="18" charset="0"/>
              </a:rPr>
              <a:t>Minterm Expansion</a:t>
            </a:r>
          </a:p>
        </p:txBody>
      </p:sp>
      <p:sp>
        <p:nvSpPr>
          <p:cNvPr id="93189" name="Text Box 6"/>
          <p:cNvSpPr txBox="1">
            <a:spLocks noChangeArrowheads="1"/>
          </p:cNvSpPr>
          <p:nvPr>
            <p:custDataLst>
              <p:tags r:id="rId4"/>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93190" name="Text Box 7"/>
          <p:cNvSpPr txBox="1">
            <a:spLocks noChangeArrowheads="1"/>
          </p:cNvSpPr>
          <p:nvPr>
            <p:custDataLst>
              <p:tags r:id="rId5"/>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93191" name="Text Box 8"/>
          <p:cNvSpPr txBox="1">
            <a:spLocks noChangeArrowheads="1"/>
          </p:cNvSpPr>
          <p:nvPr>
            <p:custDataLst>
              <p:tags r:id="rId6"/>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3192" name="Text Box 9"/>
          <p:cNvSpPr txBox="1">
            <a:spLocks noChangeArrowheads="1"/>
          </p:cNvSpPr>
          <p:nvPr>
            <p:custDataLst>
              <p:tags r:id="rId7"/>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3193" name="Text Box 10"/>
          <p:cNvSpPr txBox="1">
            <a:spLocks noChangeArrowheads="1"/>
          </p:cNvSpPr>
          <p:nvPr>
            <p:custDataLst>
              <p:tags r:id="rId8"/>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93194" name="Text Box 11"/>
          <p:cNvSpPr txBox="1">
            <a:spLocks noChangeArrowheads="1"/>
          </p:cNvSpPr>
          <p:nvPr>
            <p:custDataLst>
              <p:tags r:id="rId9"/>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93195" name="Text Box 12"/>
          <p:cNvSpPr txBox="1">
            <a:spLocks noChangeArrowheads="1"/>
          </p:cNvSpPr>
          <p:nvPr>
            <p:custDataLst>
              <p:tags r:id="rId10"/>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3196" name="Text Box 13"/>
          <p:cNvSpPr txBox="1">
            <a:spLocks noChangeArrowheads="1"/>
          </p:cNvSpPr>
          <p:nvPr>
            <p:custDataLst>
              <p:tags r:id="rId11"/>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3197" name="Text Box 14"/>
          <p:cNvSpPr txBox="1">
            <a:spLocks noChangeArrowheads="1"/>
          </p:cNvSpPr>
          <p:nvPr>
            <p:custDataLst>
              <p:tags r:id="rId12"/>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3198" name="Text Box 15"/>
          <p:cNvSpPr txBox="1">
            <a:spLocks noChangeArrowheads="1"/>
          </p:cNvSpPr>
          <p:nvPr>
            <p:custDataLst>
              <p:tags r:id="rId13"/>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3199" name="Text Box 16"/>
          <p:cNvSpPr txBox="1">
            <a:spLocks noChangeArrowheads="1"/>
          </p:cNvSpPr>
          <p:nvPr>
            <p:custDataLst>
              <p:tags r:id="rId14"/>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fn(x,y)</a:t>
            </a:r>
          </a:p>
        </p:txBody>
      </p:sp>
      <p:sp>
        <p:nvSpPr>
          <p:cNvPr id="93200" name="Text Box 17"/>
          <p:cNvSpPr txBox="1">
            <a:spLocks noChangeArrowheads="1"/>
          </p:cNvSpPr>
          <p:nvPr>
            <p:custDataLst>
              <p:tags r:id="rId15"/>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3201" name="Text Box 18"/>
          <p:cNvSpPr txBox="1">
            <a:spLocks noChangeArrowheads="1"/>
          </p:cNvSpPr>
          <p:nvPr>
            <p:custDataLst>
              <p:tags r:id="rId16"/>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93202" name="Text Box 19"/>
          <p:cNvSpPr txBox="1">
            <a:spLocks noChangeArrowheads="1"/>
          </p:cNvSpPr>
          <p:nvPr>
            <p:custDataLst>
              <p:tags r:id="rId17"/>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3203" name="Text Box 20"/>
          <p:cNvSpPr txBox="1">
            <a:spLocks noChangeArrowheads="1"/>
          </p:cNvSpPr>
          <p:nvPr>
            <p:custDataLst>
              <p:tags r:id="rId18"/>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3204" name="Rectangle 21"/>
          <p:cNvSpPr>
            <a:spLocks noChangeArrowheads="1"/>
          </p:cNvSpPr>
          <p:nvPr>
            <p:custDataLst>
              <p:tags r:id="rId19"/>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3205" name="Line 22"/>
          <p:cNvSpPr>
            <a:spLocks noChangeShapeType="1"/>
          </p:cNvSpPr>
          <p:nvPr>
            <p:custDataLst>
              <p:tags r:id="rId20"/>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06" name="Rectangle 23"/>
          <p:cNvSpPr>
            <a:spLocks noChangeArrowheads="1"/>
          </p:cNvSpPr>
          <p:nvPr>
            <p:custDataLst>
              <p:tags r:id="rId21"/>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3207" name="Line 24"/>
          <p:cNvSpPr>
            <a:spLocks noChangeShapeType="1"/>
          </p:cNvSpPr>
          <p:nvPr>
            <p:custDataLst>
              <p:tags r:id="rId22"/>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08" name="Oval 30"/>
          <p:cNvSpPr>
            <a:spLocks noChangeArrowheads="1"/>
          </p:cNvSpPr>
          <p:nvPr>
            <p:custDataLst>
              <p:tags r:id="rId23"/>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1</a:t>
            </a:r>
          </a:p>
        </p:txBody>
      </p:sp>
      <p:sp>
        <p:nvSpPr>
          <p:cNvPr id="93209" name="Line 45"/>
          <p:cNvSpPr>
            <a:spLocks noChangeShapeType="1"/>
          </p:cNvSpPr>
          <p:nvPr>
            <p:custDataLst>
              <p:tags r:id="rId24"/>
            </p:custDataLst>
          </p:nvPr>
        </p:nvSpPr>
        <p:spPr bwMode="auto">
          <a:xfrm rot="-5400000">
            <a:off x="3271838" y="50292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0" name="Line 46"/>
          <p:cNvSpPr>
            <a:spLocks noChangeShapeType="1"/>
          </p:cNvSpPr>
          <p:nvPr>
            <p:custDataLst>
              <p:tags r:id="rId25"/>
            </p:custDataLst>
          </p:nvPr>
        </p:nvSpPr>
        <p:spPr bwMode="auto">
          <a:xfrm rot="-5400000">
            <a:off x="3212307" y="4818856"/>
            <a:ext cx="0" cy="4968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11" name="Line 47"/>
          <p:cNvSpPr>
            <a:spLocks noChangeShapeType="1"/>
          </p:cNvSpPr>
          <p:nvPr>
            <p:custDataLst>
              <p:tags r:id="rId26"/>
            </p:custDataLst>
          </p:nvPr>
        </p:nvSpPr>
        <p:spPr bwMode="auto">
          <a:xfrm rot="-5400000">
            <a:off x="47958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3212" name="Group 48"/>
          <p:cNvGrpSpPr>
            <a:grpSpLocks/>
          </p:cNvGrpSpPr>
          <p:nvPr>
            <p:custDataLst>
              <p:tags r:id="rId27"/>
            </p:custDataLst>
          </p:nvPr>
        </p:nvGrpSpPr>
        <p:grpSpPr bwMode="auto">
          <a:xfrm>
            <a:off x="5480050" y="5357813"/>
            <a:ext cx="2136775" cy="627062"/>
            <a:chOff x="3407" y="2584"/>
            <a:chExt cx="1346" cy="395"/>
          </a:xfrm>
        </p:grpSpPr>
        <p:sp>
          <p:nvSpPr>
            <p:cNvPr id="93249" name="Line 49"/>
            <p:cNvSpPr>
              <a:spLocks noChangeShapeType="1"/>
            </p:cNvSpPr>
            <p:nvPr>
              <p:custDataLst>
                <p:tags r:id="rId63"/>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50" name="Line 50"/>
            <p:cNvSpPr>
              <a:spLocks noChangeShapeType="1"/>
            </p:cNvSpPr>
            <p:nvPr>
              <p:custDataLst>
                <p:tags r:id="rId64"/>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51" name="Line 51"/>
            <p:cNvSpPr>
              <a:spLocks noChangeShapeType="1"/>
            </p:cNvSpPr>
            <p:nvPr>
              <p:custDataLst>
                <p:tags r:id="rId65"/>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3252" name="Group 52"/>
            <p:cNvGrpSpPr>
              <a:grpSpLocks/>
            </p:cNvGrpSpPr>
            <p:nvPr>
              <p:custDataLst>
                <p:tags r:id="rId66"/>
              </p:custDataLst>
            </p:nvPr>
          </p:nvGrpSpPr>
          <p:grpSpPr bwMode="auto">
            <a:xfrm>
              <a:off x="3771" y="2578"/>
              <a:ext cx="597" cy="394"/>
              <a:chOff x="4734" y="3053"/>
              <a:chExt cx="656" cy="491"/>
            </a:xfrm>
          </p:grpSpPr>
          <p:grpSp>
            <p:nvGrpSpPr>
              <p:cNvPr id="93253" name="Group 53"/>
              <p:cNvGrpSpPr>
                <a:grpSpLocks/>
              </p:cNvGrpSpPr>
              <p:nvPr/>
            </p:nvGrpSpPr>
            <p:grpSpPr bwMode="auto">
              <a:xfrm>
                <a:off x="4734" y="3053"/>
                <a:ext cx="648" cy="254"/>
                <a:chOff x="4734" y="3053"/>
                <a:chExt cx="648" cy="254"/>
              </a:xfrm>
            </p:grpSpPr>
            <p:sp>
              <p:nvSpPr>
                <p:cNvPr id="93257" name="Freeform 54"/>
                <p:cNvSpPr>
                  <a:spLocks/>
                </p:cNvSpPr>
                <p:nvPr>
                  <p:custDataLst>
                    <p:tags r:id="rId69"/>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58" name="Freeform 55"/>
                <p:cNvSpPr>
                  <a:spLocks/>
                </p:cNvSpPr>
                <p:nvPr>
                  <p:custDataLst>
                    <p:tags r:id="rId70"/>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3254" name="Group 56"/>
              <p:cNvGrpSpPr>
                <a:grpSpLocks/>
              </p:cNvGrpSpPr>
              <p:nvPr/>
            </p:nvGrpSpPr>
            <p:grpSpPr bwMode="auto">
              <a:xfrm flipV="1">
                <a:off x="4742" y="3290"/>
                <a:ext cx="648" cy="254"/>
                <a:chOff x="4734" y="3053"/>
                <a:chExt cx="648" cy="254"/>
              </a:xfrm>
            </p:grpSpPr>
            <p:sp>
              <p:nvSpPr>
                <p:cNvPr id="93255" name="Freeform 57"/>
                <p:cNvSpPr>
                  <a:spLocks/>
                </p:cNvSpPr>
                <p:nvPr>
                  <p:custDataLst>
                    <p:tags r:id="rId67"/>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56" name="Freeform 58"/>
                <p:cNvSpPr>
                  <a:spLocks/>
                </p:cNvSpPr>
                <p:nvPr>
                  <p:custDataLst>
                    <p:tags r:id="rId6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sp>
        <p:nvSpPr>
          <p:cNvPr id="93213" name="Line 63"/>
          <p:cNvSpPr>
            <a:spLocks noChangeShapeType="1"/>
          </p:cNvSpPr>
          <p:nvPr>
            <p:custDataLst>
              <p:tags r:id="rId28"/>
            </p:custDataLst>
          </p:nvPr>
        </p:nvSpPr>
        <p:spPr bwMode="auto">
          <a:xfrm rot="-5400000">
            <a:off x="3268663" y="56657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4" name="Line 64"/>
          <p:cNvSpPr>
            <a:spLocks noChangeShapeType="1"/>
          </p:cNvSpPr>
          <p:nvPr>
            <p:custDataLst>
              <p:tags r:id="rId29"/>
            </p:custDataLst>
          </p:nvPr>
        </p:nvSpPr>
        <p:spPr bwMode="auto">
          <a:xfrm rot="-5400000">
            <a:off x="47958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5" name="Text Box 65"/>
          <p:cNvSpPr txBox="1">
            <a:spLocks noChangeArrowheads="1"/>
          </p:cNvSpPr>
          <p:nvPr>
            <p:custDataLst>
              <p:tags r:id="rId30"/>
            </p:custDataLst>
          </p:nvPr>
        </p:nvSpPr>
        <p:spPr bwMode="auto">
          <a:xfrm>
            <a:off x="72390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output</a:t>
            </a:r>
          </a:p>
        </p:txBody>
      </p:sp>
      <p:sp>
        <p:nvSpPr>
          <p:cNvPr id="93216" name="Text Box 66"/>
          <p:cNvSpPr txBox="1">
            <a:spLocks noChangeArrowheads="1"/>
          </p:cNvSpPr>
          <p:nvPr>
            <p:custDataLst>
              <p:tags r:id="rId31"/>
            </p:custDataLst>
          </p:nvPr>
        </p:nvSpPr>
        <p:spPr bwMode="auto">
          <a:xfrm>
            <a:off x="6858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input x</a:t>
            </a:r>
          </a:p>
        </p:txBody>
      </p:sp>
      <p:sp>
        <p:nvSpPr>
          <p:cNvPr id="93217" name="Text Box 67"/>
          <p:cNvSpPr txBox="1">
            <a:spLocks noChangeArrowheads="1"/>
          </p:cNvSpPr>
          <p:nvPr>
            <p:custDataLst>
              <p:tags r:id="rId32"/>
            </p:custDataLst>
          </p:nvPr>
        </p:nvSpPr>
        <p:spPr bwMode="auto">
          <a:xfrm>
            <a:off x="6858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input y</a:t>
            </a:r>
          </a:p>
        </p:txBody>
      </p:sp>
      <p:sp>
        <p:nvSpPr>
          <p:cNvPr id="93218" name="Line 69"/>
          <p:cNvSpPr>
            <a:spLocks noChangeShapeType="1"/>
          </p:cNvSpPr>
          <p:nvPr>
            <p:custDataLst>
              <p:tags r:id="rId33"/>
            </p:custDataLst>
          </p:nvPr>
        </p:nvSpPr>
        <p:spPr bwMode="auto">
          <a:xfrm rot="-5400000">
            <a:off x="3213894" y="5987256"/>
            <a:ext cx="0" cy="4968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19" name="Line 87"/>
          <p:cNvSpPr>
            <a:spLocks noChangeShapeType="1"/>
          </p:cNvSpPr>
          <p:nvPr>
            <p:custDataLst>
              <p:tags r:id="rId34"/>
            </p:custDataLst>
          </p:nvPr>
        </p:nvSpPr>
        <p:spPr bwMode="auto">
          <a:xfrm flipV="1">
            <a:off x="50911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0" name="Line 88"/>
          <p:cNvSpPr>
            <a:spLocks noChangeShapeType="1"/>
          </p:cNvSpPr>
          <p:nvPr>
            <p:custDataLst>
              <p:tags r:id="rId35"/>
            </p:custDataLst>
          </p:nvPr>
        </p:nvSpPr>
        <p:spPr bwMode="auto">
          <a:xfrm>
            <a:off x="50911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1" name="Text Box 89"/>
          <p:cNvSpPr txBox="1">
            <a:spLocks noChangeArrowheads="1"/>
          </p:cNvSpPr>
          <p:nvPr>
            <p:custDataLst>
              <p:tags r:id="rId36"/>
            </p:custDataLst>
          </p:nvPr>
        </p:nvSpPr>
        <p:spPr bwMode="auto">
          <a:xfrm>
            <a:off x="35575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93222" name="Line 90"/>
          <p:cNvSpPr>
            <a:spLocks noChangeShapeType="1"/>
          </p:cNvSpPr>
          <p:nvPr>
            <p:custDataLst>
              <p:tags r:id="rId37"/>
            </p:custDataLst>
          </p:nvPr>
        </p:nvSpPr>
        <p:spPr bwMode="auto">
          <a:xfrm>
            <a:off x="7794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23" name="Line 91"/>
          <p:cNvSpPr>
            <a:spLocks noChangeShapeType="1"/>
          </p:cNvSpPr>
          <p:nvPr>
            <p:custDataLst>
              <p:tags r:id="rId38"/>
            </p:custDataLst>
          </p:nvPr>
        </p:nvSpPr>
        <p:spPr bwMode="auto">
          <a:xfrm>
            <a:off x="7889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4" name="Line 92"/>
          <p:cNvSpPr>
            <a:spLocks noChangeShapeType="1"/>
          </p:cNvSpPr>
          <p:nvPr>
            <p:custDataLst>
              <p:tags r:id="rId39"/>
            </p:custDataLst>
          </p:nvPr>
        </p:nvSpPr>
        <p:spPr bwMode="auto">
          <a:xfrm>
            <a:off x="24796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5" name="Line 93"/>
          <p:cNvSpPr>
            <a:spLocks noChangeShapeType="1"/>
          </p:cNvSpPr>
          <p:nvPr>
            <p:custDataLst>
              <p:tags r:id="rId40"/>
            </p:custDataLst>
          </p:nvPr>
        </p:nvSpPr>
        <p:spPr bwMode="auto">
          <a:xfrm>
            <a:off x="24717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6" name="Line 94"/>
          <p:cNvSpPr>
            <a:spLocks noChangeShapeType="1"/>
          </p:cNvSpPr>
          <p:nvPr>
            <p:custDataLst>
              <p:tags r:id="rId41"/>
            </p:custDataLst>
          </p:nvPr>
        </p:nvSpPr>
        <p:spPr bwMode="auto">
          <a:xfrm>
            <a:off x="21844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7" name="Line 95"/>
          <p:cNvSpPr>
            <a:spLocks noChangeShapeType="1"/>
          </p:cNvSpPr>
          <p:nvPr>
            <p:custDataLst>
              <p:tags r:id="rId42"/>
            </p:custDataLst>
          </p:nvPr>
        </p:nvSpPr>
        <p:spPr bwMode="auto">
          <a:xfrm>
            <a:off x="21859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28" name="Text Box 98"/>
          <p:cNvSpPr txBox="1">
            <a:spLocks noChangeArrowheads="1"/>
          </p:cNvSpPr>
          <p:nvPr>
            <p:custDataLst>
              <p:tags r:id="rId43"/>
            </p:custDataLst>
          </p:nvPr>
        </p:nvSpPr>
        <p:spPr bwMode="auto">
          <a:xfrm>
            <a:off x="35718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93229" name="Text Box 99"/>
          <p:cNvSpPr txBox="1">
            <a:spLocks noChangeArrowheads="1"/>
          </p:cNvSpPr>
          <p:nvPr>
            <p:custDataLst>
              <p:tags r:id="rId44"/>
            </p:custDataLst>
          </p:nvPr>
        </p:nvSpPr>
        <p:spPr bwMode="auto">
          <a:xfrm>
            <a:off x="61039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Arial" pitchFamily="34" charset="0"/>
              </a:rPr>
              <a:t>OR</a:t>
            </a:r>
          </a:p>
        </p:txBody>
      </p:sp>
      <p:grpSp>
        <p:nvGrpSpPr>
          <p:cNvPr id="93230" name="Group 32"/>
          <p:cNvGrpSpPr>
            <a:grpSpLocks/>
          </p:cNvGrpSpPr>
          <p:nvPr>
            <p:custDataLst>
              <p:tags r:id="rId45"/>
            </p:custDataLst>
          </p:nvPr>
        </p:nvGrpSpPr>
        <p:grpSpPr bwMode="auto">
          <a:xfrm rot="-5400000">
            <a:off x="3749676" y="5657850"/>
            <a:ext cx="620712" cy="896937"/>
            <a:chOff x="672" y="2544"/>
            <a:chExt cx="336" cy="399"/>
          </a:xfrm>
        </p:grpSpPr>
        <p:sp>
          <p:nvSpPr>
            <p:cNvPr id="93246" name="Freeform 33"/>
            <p:cNvSpPr>
              <a:spLocks/>
            </p:cNvSpPr>
            <p:nvPr>
              <p:custDataLst>
                <p:tags r:id="rId6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3247" name="Arc 34"/>
            <p:cNvSpPr>
              <a:spLocks/>
            </p:cNvSpPr>
            <p:nvPr>
              <p:custDataLst>
                <p:tags r:id="rId6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3248" name="Arc 35"/>
            <p:cNvSpPr>
              <a:spLocks/>
            </p:cNvSpPr>
            <p:nvPr>
              <p:custDataLst>
                <p:tags r:id="rId6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3231" name="Line 47"/>
          <p:cNvSpPr>
            <a:spLocks noChangeShapeType="1"/>
          </p:cNvSpPr>
          <p:nvPr>
            <p:custDataLst>
              <p:tags r:id="rId46"/>
            </p:custDataLst>
          </p:nvPr>
        </p:nvSpPr>
        <p:spPr bwMode="auto">
          <a:xfrm rot="-5400000">
            <a:off x="4706938" y="5922963"/>
            <a:ext cx="0" cy="38735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32" name="Line 91"/>
          <p:cNvSpPr>
            <a:spLocks noChangeShapeType="1"/>
          </p:cNvSpPr>
          <p:nvPr>
            <p:custDataLst>
              <p:tags r:id="rId47"/>
            </p:custDataLst>
          </p:nvPr>
        </p:nvSpPr>
        <p:spPr bwMode="auto">
          <a:xfrm rot="-5400000">
            <a:off x="3289300" y="5670550"/>
            <a:ext cx="0" cy="60960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33" name="Line 92"/>
          <p:cNvSpPr>
            <a:spLocks noChangeShapeType="1"/>
          </p:cNvSpPr>
          <p:nvPr>
            <p:custDataLst>
              <p:tags r:id="rId48"/>
            </p:custDataLst>
          </p:nvPr>
        </p:nvSpPr>
        <p:spPr bwMode="auto">
          <a:xfrm rot="-5400000">
            <a:off x="3289300" y="5940425"/>
            <a:ext cx="0" cy="60960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3234" name="Group 32"/>
          <p:cNvGrpSpPr>
            <a:grpSpLocks/>
          </p:cNvGrpSpPr>
          <p:nvPr>
            <p:custDataLst>
              <p:tags r:id="rId49"/>
            </p:custDataLst>
          </p:nvPr>
        </p:nvGrpSpPr>
        <p:grpSpPr bwMode="auto">
          <a:xfrm rot="-5400000">
            <a:off x="3754437" y="4751388"/>
            <a:ext cx="620713" cy="896938"/>
            <a:chOff x="672" y="2544"/>
            <a:chExt cx="336" cy="399"/>
          </a:xfrm>
        </p:grpSpPr>
        <p:sp>
          <p:nvSpPr>
            <p:cNvPr id="93243" name="Freeform 33"/>
            <p:cNvSpPr>
              <a:spLocks/>
            </p:cNvSpPr>
            <p:nvPr>
              <p:custDataLst>
                <p:tags r:id="rId5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cap="flat" cmpd="sng">
              <a:solidFill>
                <a:srgbClr val="A008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3244" name="Arc 34"/>
            <p:cNvSpPr>
              <a:spLocks/>
            </p:cNvSpPr>
            <p:nvPr>
              <p:custDataLst>
                <p:tags r:id="rId5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3245" name="Arc 35"/>
            <p:cNvSpPr>
              <a:spLocks/>
            </p:cNvSpPr>
            <p:nvPr>
              <p:custDataLst>
                <p:tags r:id="rId5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3235" name="Line 47"/>
          <p:cNvSpPr>
            <a:spLocks noChangeShapeType="1"/>
          </p:cNvSpPr>
          <p:nvPr>
            <p:custDataLst>
              <p:tags r:id="rId50"/>
            </p:custDataLst>
          </p:nvPr>
        </p:nvSpPr>
        <p:spPr bwMode="auto">
          <a:xfrm rot="-5400000">
            <a:off x="4711700" y="5016500"/>
            <a:ext cx="0" cy="38735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3236" name="Line 91"/>
          <p:cNvSpPr>
            <a:spLocks noChangeShapeType="1"/>
          </p:cNvSpPr>
          <p:nvPr>
            <p:custDataLst>
              <p:tags r:id="rId51"/>
            </p:custDataLst>
          </p:nvPr>
        </p:nvSpPr>
        <p:spPr bwMode="auto">
          <a:xfrm rot="-5400000">
            <a:off x="3294063" y="4764088"/>
            <a:ext cx="0" cy="60960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37" name="Line 92"/>
          <p:cNvSpPr>
            <a:spLocks noChangeShapeType="1"/>
          </p:cNvSpPr>
          <p:nvPr>
            <p:custDataLst>
              <p:tags r:id="rId52"/>
            </p:custDataLst>
          </p:nvPr>
        </p:nvSpPr>
        <p:spPr bwMode="auto">
          <a:xfrm rot="-5400000">
            <a:off x="3294063" y="5033963"/>
            <a:ext cx="0" cy="60960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38" name="Oval 30"/>
          <p:cNvSpPr>
            <a:spLocks noChangeArrowheads="1"/>
          </p:cNvSpPr>
          <p:nvPr>
            <p:custDataLst>
              <p:tags r:id="rId53"/>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2</a:t>
            </a:r>
          </a:p>
        </p:txBody>
      </p:sp>
      <p:sp>
        <p:nvSpPr>
          <p:cNvPr id="93239" name="Text Box 29"/>
          <p:cNvSpPr txBox="1">
            <a:spLocks noChangeArrowheads="1"/>
          </p:cNvSpPr>
          <p:nvPr>
            <p:custDataLst>
              <p:tags r:id="rId54"/>
            </p:custDataLst>
          </p:nvPr>
        </p:nvSpPr>
        <p:spPr bwMode="auto">
          <a:xfrm>
            <a:off x="4419600" y="64770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sp>
        <p:nvSpPr>
          <p:cNvPr id="93240" name="Text Box 29"/>
          <p:cNvSpPr txBox="1">
            <a:spLocks noChangeArrowheads="1"/>
          </p:cNvSpPr>
          <p:nvPr>
            <p:custDataLst>
              <p:tags r:id="rId55"/>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latin typeface="Calibri" pitchFamily="34" charset="0"/>
              </a:rPr>
              <a:t>For each input row whose output needs to be 1, build an </a:t>
            </a:r>
            <a:r>
              <a:rPr lang="en-US" sz="2100" b="1">
                <a:latin typeface="Calibri" pitchFamily="34" charset="0"/>
              </a:rPr>
              <a:t>AND</a:t>
            </a:r>
            <a:r>
              <a:rPr lang="en-US" sz="2100">
                <a:latin typeface="Calibri" pitchFamily="34" charset="0"/>
              </a:rPr>
              <a:t> circuit that outputs 1 </a:t>
            </a:r>
            <a:r>
              <a:rPr lang="en-US" sz="2100" i="1" u="sng">
                <a:latin typeface="Calibri" pitchFamily="34" charset="0"/>
              </a:rPr>
              <a:t>only for that specific input</a:t>
            </a:r>
            <a:r>
              <a:rPr lang="en-US" sz="2100" i="1">
                <a:latin typeface="Calibri" pitchFamily="34" charset="0"/>
              </a:rPr>
              <a:t>!</a:t>
            </a:r>
            <a:endParaRPr lang="en-US" sz="2100">
              <a:latin typeface="Calibri" pitchFamily="34" charset="0"/>
            </a:endParaRPr>
          </a:p>
        </p:txBody>
      </p:sp>
      <p:sp>
        <p:nvSpPr>
          <p:cNvPr id="93241" name="Oval 30"/>
          <p:cNvSpPr>
            <a:spLocks noChangeArrowheads="1"/>
          </p:cNvSpPr>
          <p:nvPr>
            <p:custDataLst>
              <p:tags r:id="rId56"/>
            </p:custDataLst>
          </p:nvPr>
        </p:nvSpPr>
        <p:spPr bwMode="auto">
          <a:xfrm>
            <a:off x="5029200" y="2895600"/>
            <a:ext cx="536575" cy="649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latin typeface="Calibri" pitchFamily="34" charset="0"/>
              </a:rPr>
              <a:t>3</a:t>
            </a:r>
          </a:p>
        </p:txBody>
      </p:sp>
      <p:sp>
        <p:nvSpPr>
          <p:cNvPr id="93242" name="Rectangle 98"/>
          <p:cNvSpPr>
            <a:spLocks noChangeArrowheads="1"/>
          </p:cNvSpPr>
          <p:nvPr/>
        </p:nvSpPr>
        <p:spPr bwMode="auto">
          <a:xfrm>
            <a:off x="5624513" y="3030538"/>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latin typeface="Calibri" pitchFamily="34" charset="0"/>
              </a:rPr>
              <a:t>OR</a:t>
            </a:r>
            <a:r>
              <a:rPr lang="en-US" sz="2100">
                <a:latin typeface="Calibri" pitchFamily="34" charset="0"/>
              </a:rPr>
              <a:t> them all together </a:t>
            </a:r>
            <a:endParaRPr lang="en-US" sz="210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9"/>
          <p:cNvSpPr txBox="1">
            <a:spLocks noChangeArrowheads="1"/>
          </p:cNvSpPr>
          <p:nvPr>
            <p:custDataLst>
              <p:tags r:id="rId1"/>
            </p:custDataLst>
          </p:nvPr>
        </p:nvSpPr>
        <p:spPr bwMode="auto">
          <a:xfrm>
            <a:off x="768350" y="1531938"/>
            <a:ext cx="380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D2D2D2"/>
                </a:solidFill>
                <a:latin typeface="Comic Sans MS" pitchFamily="66" charset="0"/>
              </a:rPr>
              <a:t>Specify the Truth Table defining the function</a:t>
            </a:r>
          </a:p>
        </p:txBody>
      </p:sp>
      <p:grpSp>
        <p:nvGrpSpPr>
          <p:cNvPr id="94211" name="Group 2"/>
          <p:cNvGrpSpPr>
            <a:grpSpLocks/>
          </p:cNvGrpSpPr>
          <p:nvPr>
            <p:custDataLst>
              <p:tags r:id="rId2"/>
            </p:custDataLst>
          </p:nvPr>
        </p:nvGrpSpPr>
        <p:grpSpPr bwMode="auto">
          <a:xfrm>
            <a:off x="423863" y="914400"/>
            <a:ext cx="8086725" cy="176213"/>
            <a:chOff x="295" y="1311"/>
            <a:chExt cx="5177" cy="114"/>
          </a:xfrm>
        </p:grpSpPr>
        <p:sp>
          <p:nvSpPr>
            <p:cNvPr id="94271" name="Rectangle 3"/>
            <p:cNvSpPr>
              <a:spLocks noChangeArrowheads="1"/>
            </p:cNvSpPr>
            <p:nvPr>
              <p:custDataLst>
                <p:tags r:id="rId5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72" name="Rectangle 4"/>
            <p:cNvSpPr>
              <a:spLocks noChangeArrowheads="1"/>
            </p:cNvSpPr>
            <p:nvPr>
              <p:custDataLst>
                <p:tags r:id="rId5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latin typeface="Times New Roman" pitchFamily="18" charset="0"/>
              </a:rPr>
              <a:t>Claim:   </a:t>
            </a:r>
            <a:r>
              <a:rPr lang="en-US" sz="4200" i="1">
                <a:latin typeface="Times New Roman" pitchFamily="18" charset="0"/>
              </a:rPr>
              <a:t>All computation</a:t>
            </a:r>
          </a:p>
        </p:txBody>
      </p:sp>
      <p:sp>
        <p:nvSpPr>
          <p:cNvPr id="94213" name="Text Box 6"/>
          <p:cNvSpPr txBox="1">
            <a:spLocks noChangeArrowheads="1"/>
          </p:cNvSpPr>
          <p:nvPr>
            <p:custDataLst>
              <p:tags r:id="rId4"/>
            </p:custDataLst>
          </p:nvPr>
        </p:nvSpPr>
        <p:spPr bwMode="auto">
          <a:xfrm>
            <a:off x="1141413" y="2782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x</a:t>
            </a:r>
          </a:p>
        </p:txBody>
      </p:sp>
      <p:sp>
        <p:nvSpPr>
          <p:cNvPr id="94214" name="Text Box 7"/>
          <p:cNvSpPr txBox="1">
            <a:spLocks noChangeArrowheads="1"/>
          </p:cNvSpPr>
          <p:nvPr>
            <p:custDataLst>
              <p:tags r:id="rId5"/>
            </p:custDataLst>
          </p:nvPr>
        </p:nvSpPr>
        <p:spPr bwMode="auto">
          <a:xfrm>
            <a:off x="1665288" y="27828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y</a:t>
            </a:r>
          </a:p>
        </p:txBody>
      </p:sp>
      <p:sp>
        <p:nvSpPr>
          <p:cNvPr id="94215" name="Text Box 8"/>
          <p:cNvSpPr txBox="1">
            <a:spLocks noChangeArrowheads="1"/>
          </p:cNvSpPr>
          <p:nvPr>
            <p:custDataLst>
              <p:tags r:id="rId6"/>
            </p:custDataLst>
          </p:nvPr>
        </p:nvSpPr>
        <p:spPr bwMode="auto">
          <a:xfrm>
            <a:off x="1139825" y="3240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16" name="Text Box 9"/>
          <p:cNvSpPr txBox="1">
            <a:spLocks noChangeArrowheads="1"/>
          </p:cNvSpPr>
          <p:nvPr>
            <p:custDataLst>
              <p:tags r:id="rId7"/>
            </p:custDataLst>
          </p:nvPr>
        </p:nvSpPr>
        <p:spPr bwMode="auto">
          <a:xfrm>
            <a:off x="1663700" y="3240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17" name="Text Box 10"/>
          <p:cNvSpPr txBox="1">
            <a:spLocks noChangeArrowheads="1"/>
          </p:cNvSpPr>
          <p:nvPr>
            <p:custDataLst>
              <p:tags r:id="rId8"/>
            </p:custDataLst>
          </p:nvPr>
        </p:nvSpPr>
        <p:spPr bwMode="auto">
          <a:xfrm>
            <a:off x="1143000" y="3552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18" name="Text Box 11"/>
          <p:cNvSpPr txBox="1">
            <a:spLocks noChangeArrowheads="1"/>
          </p:cNvSpPr>
          <p:nvPr>
            <p:custDataLst>
              <p:tags r:id="rId9"/>
            </p:custDataLst>
          </p:nvPr>
        </p:nvSpPr>
        <p:spPr bwMode="auto">
          <a:xfrm>
            <a:off x="1666875" y="35528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19" name="Text Box 12"/>
          <p:cNvSpPr txBox="1">
            <a:spLocks noChangeArrowheads="1"/>
          </p:cNvSpPr>
          <p:nvPr>
            <p:custDataLst>
              <p:tags r:id="rId10"/>
            </p:custDataLst>
          </p:nvPr>
        </p:nvSpPr>
        <p:spPr bwMode="auto">
          <a:xfrm>
            <a:off x="1139825" y="3878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0" name="Text Box 13"/>
          <p:cNvSpPr txBox="1">
            <a:spLocks noChangeArrowheads="1"/>
          </p:cNvSpPr>
          <p:nvPr>
            <p:custDataLst>
              <p:tags r:id="rId11"/>
            </p:custDataLst>
          </p:nvPr>
        </p:nvSpPr>
        <p:spPr bwMode="auto">
          <a:xfrm>
            <a:off x="1663700" y="38782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21" name="Text Box 14"/>
          <p:cNvSpPr txBox="1">
            <a:spLocks noChangeArrowheads="1"/>
          </p:cNvSpPr>
          <p:nvPr>
            <p:custDataLst>
              <p:tags r:id="rId12"/>
            </p:custDataLst>
          </p:nvPr>
        </p:nvSpPr>
        <p:spPr bwMode="auto">
          <a:xfrm>
            <a:off x="1143000" y="4191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2" name="Text Box 15"/>
          <p:cNvSpPr txBox="1">
            <a:spLocks noChangeArrowheads="1"/>
          </p:cNvSpPr>
          <p:nvPr>
            <p:custDataLst>
              <p:tags r:id="rId13"/>
            </p:custDataLst>
          </p:nvPr>
        </p:nvSpPr>
        <p:spPr bwMode="auto">
          <a:xfrm>
            <a:off x="1666875" y="4191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3" name="Text Box 16"/>
          <p:cNvSpPr txBox="1">
            <a:spLocks noChangeArrowheads="1"/>
          </p:cNvSpPr>
          <p:nvPr>
            <p:custDataLst>
              <p:tags r:id="rId14"/>
            </p:custDataLst>
          </p:nvPr>
        </p:nvSpPr>
        <p:spPr bwMode="auto">
          <a:xfrm>
            <a:off x="2362200" y="28082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XOR(x,y)</a:t>
            </a:r>
          </a:p>
        </p:txBody>
      </p:sp>
      <p:sp>
        <p:nvSpPr>
          <p:cNvPr id="94224" name="Text Box 17"/>
          <p:cNvSpPr txBox="1">
            <a:spLocks noChangeArrowheads="1"/>
          </p:cNvSpPr>
          <p:nvPr>
            <p:custDataLst>
              <p:tags r:id="rId15"/>
            </p:custDataLst>
          </p:nvPr>
        </p:nvSpPr>
        <p:spPr bwMode="auto">
          <a:xfrm>
            <a:off x="2847975" y="32400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25" name="Text Box 18"/>
          <p:cNvSpPr txBox="1">
            <a:spLocks noChangeArrowheads="1"/>
          </p:cNvSpPr>
          <p:nvPr>
            <p:custDataLst>
              <p:tags r:id="rId16"/>
            </p:custDataLst>
          </p:nvPr>
        </p:nvSpPr>
        <p:spPr bwMode="auto">
          <a:xfrm>
            <a:off x="2851150" y="35528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6" name="Text Box 19"/>
          <p:cNvSpPr txBox="1">
            <a:spLocks noChangeArrowheads="1"/>
          </p:cNvSpPr>
          <p:nvPr>
            <p:custDataLst>
              <p:tags r:id="rId17"/>
            </p:custDataLst>
          </p:nvPr>
        </p:nvSpPr>
        <p:spPr bwMode="auto">
          <a:xfrm>
            <a:off x="2847975" y="38782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1</a:t>
            </a:r>
          </a:p>
        </p:txBody>
      </p:sp>
      <p:sp>
        <p:nvSpPr>
          <p:cNvPr id="94227" name="Text Box 20"/>
          <p:cNvSpPr txBox="1">
            <a:spLocks noChangeArrowheads="1"/>
          </p:cNvSpPr>
          <p:nvPr>
            <p:custDataLst>
              <p:tags r:id="rId18"/>
            </p:custDataLst>
          </p:nvPr>
        </p:nvSpPr>
        <p:spPr bwMode="auto">
          <a:xfrm>
            <a:off x="2851150" y="4191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D2D2D2"/>
                </a:solidFill>
                <a:latin typeface="Courier New" pitchFamily="49" charset="0"/>
              </a:rPr>
              <a:t>0</a:t>
            </a:r>
          </a:p>
        </p:txBody>
      </p:sp>
      <p:sp>
        <p:nvSpPr>
          <p:cNvPr id="94228" name="Rectangle 21"/>
          <p:cNvSpPr>
            <a:spLocks noChangeArrowheads="1"/>
          </p:cNvSpPr>
          <p:nvPr>
            <p:custDataLst>
              <p:tags r:id="rId19"/>
            </p:custDataLst>
          </p:nvPr>
        </p:nvSpPr>
        <p:spPr bwMode="auto">
          <a:xfrm>
            <a:off x="1390650" y="2503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D2D2D2"/>
                </a:solidFill>
                <a:latin typeface="Comic Sans MS" pitchFamily="66" charset="0"/>
              </a:rPr>
              <a:t>input</a:t>
            </a:r>
          </a:p>
        </p:txBody>
      </p:sp>
      <p:sp>
        <p:nvSpPr>
          <p:cNvPr id="94229" name="Line 22"/>
          <p:cNvSpPr>
            <a:spLocks noChangeShapeType="1"/>
          </p:cNvSpPr>
          <p:nvPr>
            <p:custDataLst>
              <p:tags r:id="rId20"/>
            </p:custDataLst>
          </p:nvPr>
        </p:nvSpPr>
        <p:spPr bwMode="auto">
          <a:xfrm>
            <a:off x="1219200" y="286226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4230" name="Rectangle 23"/>
          <p:cNvSpPr>
            <a:spLocks noChangeArrowheads="1"/>
          </p:cNvSpPr>
          <p:nvPr>
            <p:custDataLst>
              <p:tags r:id="rId21"/>
            </p:custDataLst>
          </p:nvPr>
        </p:nvSpPr>
        <p:spPr bwMode="auto">
          <a:xfrm>
            <a:off x="2803525" y="2503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D2D2D2"/>
                </a:solidFill>
                <a:latin typeface="Comic Sans MS" pitchFamily="66" charset="0"/>
              </a:rPr>
              <a:t>output</a:t>
            </a:r>
          </a:p>
        </p:txBody>
      </p:sp>
      <p:sp>
        <p:nvSpPr>
          <p:cNvPr id="94231" name="Line 24"/>
          <p:cNvSpPr>
            <a:spLocks noChangeShapeType="1"/>
          </p:cNvSpPr>
          <p:nvPr>
            <p:custDataLst>
              <p:tags r:id="rId22"/>
            </p:custDataLst>
          </p:nvPr>
        </p:nvSpPr>
        <p:spPr bwMode="auto">
          <a:xfrm>
            <a:off x="2547938" y="286226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32" name="Oval 30"/>
          <p:cNvSpPr>
            <a:spLocks noChangeArrowheads="1"/>
          </p:cNvSpPr>
          <p:nvPr>
            <p:custDataLst>
              <p:tags r:id="rId23"/>
            </p:custDataLst>
          </p:nvPr>
        </p:nvSpPr>
        <p:spPr bwMode="auto">
          <a:xfrm>
            <a:off x="255588" y="1620838"/>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D2D2D2"/>
                </a:solidFill>
                <a:latin typeface="Comic Sans MS" pitchFamily="66" charset="0"/>
              </a:rPr>
              <a:t>1</a:t>
            </a:r>
          </a:p>
        </p:txBody>
      </p:sp>
      <p:sp>
        <p:nvSpPr>
          <p:cNvPr id="94233" name="Oval 136"/>
          <p:cNvSpPr>
            <a:spLocks noChangeArrowheads="1"/>
          </p:cNvSpPr>
          <p:nvPr>
            <p:custDataLst>
              <p:tags r:id="rId24"/>
            </p:custDataLst>
          </p:nvPr>
        </p:nvSpPr>
        <p:spPr bwMode="auto">
          <a:xfrm>
            <a:off x="7620000" y="1541463"/>
            <a:ext cx="114300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D2D2D2"/>
                </a:solidFill>
                <a:latin typeface="Comic Sans MS" pitchFamily="66" charset="0"/>
              </a:rPr>
              <a:t>1.5</a:t>
            </a:r>
          </a:p>
        </p:txBody>
      </p:sp>
      <p:sp>
        <p:nvSpPr>
          <p:cNvPr id="94234" name="Rectangle 33"/>
          <p:cNvSpPr>
            <a:spLocks noChangeArrowheads="1"/>
          </p:cNvSpPr>
          <p:nvPr/>
        </p:nvSpPr>
        <p:spPr bwMode="auto">
          <a:xfrm>
            <a:off x="5954713" y="1608138"/>
            <a:ext cx="1474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D2D2D2"/>
                </a:solidFill>
                <a:latin typeface="Comic Sans MS" pitchFamily="66" charset="0"/>
              </a:rPr>
              <a:t>Formula !</a:t>
            </a:r>
            <a:endParaRPr lang="en-US">
              <a:solidFill>
                <a:srgbClr val="D2D2D2"/>
              </a:solidFill>
            </a:endParaRPr>
          </a:p>
        </p:txBody>
      </p:sp>
      <p:sp>
        <p:nvSpPr>
          <p:cNvPr id="94235" name="Text Box 27"/>
          <p:cNvSpPr txBox="1">
            <a:spLocks noChangeArrowheads="1"/>
          </p:cNvSpPr>
          <p:nvPr>
            <p:custDataLst>
              <p:tags r:id="rId25"/>
            </p:custDataLst>
          </p:nvPr>
        </p:nvSpPr>
        <p:spPr bwMode="auto">
          <a:xfrm>
            <a:off x="4876800" y="3319463"/>
            <a:ext cx="403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i="1">
                <a:solidFill>
                  <a:srgbClr val="D2D2D2"/>
                </a:solidFill>
                <a:latin typeface="Comic Sans MS" pitchFamily="66" charset="0"/>
              </a:rPr>
              <a:t>SELECT EACH ROW </a:t>
            </a:r>
            <a:r>
              <a:rPr lang="en-US">
                <a:solidFill>
                  <a:srgbClr val="D2D2D2"/>
                </a:solidFill>
                <a:latin typeface="Comic Sans MS" pitchFamily="66" charset="0"/>
              </a:rPr>
              <a:t>whose output is 1.</a:t>
            </a:r>
          </a:p>
        </p:txBody>
      </p:sp>
      <p:sp>
        <p:nvSpPr>
          <p:cNvPr id="94236" name="Oval 28"/>
          <p:cNvSpPr>
            <a:spLocks noChangeArrowheads="1"/>
          </p:cNvSpPr>
          <p:nvPr>
            <p:custDataLst>
              <p:tags r:id="rId26"/>
            </p:custDataLst>
          </p:nvPr>
        </p:nvSpPr>
        <p:spPr bwMode="auto">
          <a:xfrm>
            <a:off x="4725988" y="344170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D2D2D2"/>
                </a:solidFill>
                <a:latin typeface="Comic Sans MS" pitchFamily="66" charset="0"/>
              </a:rPr>
              <a:t>2</a:t>
            </a:r>
          </a:p>
        </p:txBody>
      </p:sp>
      <p:sp>
        <p:nvSpPr>
          <p:cNvPr id="94237" name="Rectangle 101"/>
          <p:cNvSpPr>
            <a:spLocks noChangeArrowheads="1"/>
          </p:cNvSpPr>
          <p:nvPr/>
        </p:nvSpPr>
        <p:spPr bwMode="auto">
          <a:xfrm>
            <a:off x="5940425" y="4057650"/>
            <a:ext cx="1751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D2D2D2"/>
                </a:solidFill>
                <a:latin typeface="Comic Sans MS" pitchFamily="66" charset="0"/>
              </a:rPr>
              <a:t>then combine…</a:t>
            </a:r>
            <a:endParaRPr lang="en-US" sz="1800">
              <a:solidFill>
                <a:srgbClr val="D2D2D2"/>
              </a:solidFill>
            </a:endParaRPr>
          </a:p>
        </p:txBody>
      </p:sp>
      <p:grpSp>
        <p:nvGrpSpPr>
          <p:cNvPr id="94238" name="Group 34"/>
          <p:cNvGrpSpPr>
            <a:grpSpLocks/>
          </p:cNvGrpSpPr>
          <p:nvPr>
            <p:custDataLst>
              <p:tags r:id="rId27"/>
            </p:custDataLst>
          </p:nvPr>
        </p:nvGrpSpPr>
        <p:grpSpPr bwMode="auto">
          <a:xfrm>
            <a:off x="8001000" y="5410200"/>
            <a:ext cx="420688" cy="496888"/>
            <a:chOff x="2928" y="1051"/>
            <a:chExt cx="840" cy="957"/>
          </a:xfrm>
        </p:grpSpPr>
        <p:sp>
          <p:nvSpPr>
            <p:cNvPr id="94258" name="Freeform 35"/>
            <p:cNvSpPr>
              <a:spLocks/>
            </p:cNvSpPr>
            <p:nvPr>
              <p:custDataLst>
                <p:tags r:id="rId42"/>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4259" name="Oval 36"/>
            <p:cNvSpPr>
              <a:spLocks noChangeArrowheads="1"/>
            </p:cNvSpPr>
            <p:nvPr>
              <p:custDataLst>
                <p:tags r:id="rId4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4260" name="Oval 37"/>
            <p:cNvSpPr>
              <a:spLocks noChangeArrowheads="1"/>
            </p:cNvSpPr>
            <p:nvPr>
              <p:custDataLst>
                <p:tags r:id="rId4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1" name="Oval 38"/>
            <p:cNvSpPr>
              <a:spLocks noChangeArrowheads="1"/>
            </p:cNvSpPr>
            <p:nvPr>
              <p:custDataLst>
                <p:tags r:id="rId4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2" name="Oval 39"/>
            <p:cNvSpPr>
              <a:spLocks noChangeArrowheads="1"/>
            </p:cNvSpPr>
            <p:nvPr>
              <p:custDataLst>
                <p:tags r:id="rId4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3" name="Oval 40"/>
            <p:cNvSpPr>
              <a:spLocks noChangeArrowheads="1"/>
            </p:cNvSpPr>
            <p:nvPr>
              <p:custDataLst>
                <p:tags r:id="rId4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4" name="Oval 41"/>
            <p:cNvSpPr>
              <a:spLocks noChangeArrowheads="1"/>
            </p:cNvSpPr>
            <p:nvPr>
              <p:custDataLst>
                <p:tags r:id="rId4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5" name="Oval 42"/>
            <p:cNvSpPr>
              <a:spLocks noChangeArrowheads="1"/>
            </p:cNvSpPr>
            <p:nvPr>
              <p:custDataLst>
                <p:tags r:id="rId4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266" name="AutoShape 43"/>
            <p:cNvSpPr>
              <a:spLocks noChangeArrowheads="1"/>
            </p:cNvSpPr>
            <p:nvPr>
              <p:custDataLst>
                <p:tags r:id="rId5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4267" name="Freeform 44"/>
            <p:cNvSpPr>
              <a:spLocks/>
            </p:cNvSpPr>
            <p:nvPr>
              <p:custDataLst>
                <p:tags r:id="rId5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4268" name="Freeform 45"/>
            <p:cNvSpPr>
              <a:spLocks/>
            </p:cNvSpPr>
            <p:nvPr>
              <p:custDataLst>
                <p:tags r:id="rId5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4269" name="Freeform 46"/>
            <p:cNvSpPr>
              <a:spLocks/>
            </p:cNvSpPr>
            <p:nvPr>
              <p:custDataLst>
                <p:tags r:id="rId5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4270" name="Freeform 47"/>
            <p:cNvSpPr>
              <a:spLocks/>
            </p:cNvSpPr>
            <p:nvPr>
              <p:custDataLst>
                <p:tags r:id="rId5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4239" name="Text Box 48"/>
          <p:cNvSpPr txBox="1">
            <a:spLocks noChangeArrowheads="1"/>
          </p:cNvSpPr>
          <p:nvPr>
            <p:custDataLst>
              <p:tags r:id="rId28"/>
            </p:custDataLst>
          </p:nvPr>
        </p:nvSpPr>
        <p:spPr bwMode="auto">
          <a:xfrm>
            <a:off x="7797800" y="4827588"/>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I need proof!</a:t>
            </a:r>
          </a:p>
        </p:txBody>
      </p:sp>
      <p:sp>
        <p:nvSpPr>
          <p:cNvPr id="94240" name="Rectangle 49"/>
          <p:cNvSpPr>
            <a:spLocks noChangeArrowheads="1"/>
          </p:cNvSpPr>
          <p:nvPr>
            <p:custDataLst>
              <p:tags r:id="rId29"/>
            </p:custDataLst>
          </p:nvPr>
        </p:nvSpPr>
        <p:spPr bwMode="auto">
          <a:xfrm>
            <a:off x="533400" y="5132388"/>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buFontTx/>
              <a:buChar char="•"/>
            </a:pPr>
            <a:r>
              <a:rPr lang="en-US" b="1">
                <a:latin typeface="Times New Roman" pitchFamily="18" charset="0"/>
              </a:rPr>
              <a:t> Requires </a:t>
            </a:r>
            <a:r>
              <a:rPr lang="en-US" b="1" i="1">
                <a:latin typeface="Times New Roman" pitchFamily="18" charset="0"/>
              </a:rPr>
              <a:t>only 3</a:t>
            </a:r>
            <a:r>
              <a:rPr lang="en-US" b="1">
                <a:latin typeface="Times New Roman" pitchFamily="18" charset="0"/>
              </a:rPr>
              <a:t> </a:t>
            </a:r>
            <a:r>
              <a:rPr lang="en-US" b="1" i="1">
                <a:latin typeface="Times New Roman" pitchFamily="18" charset="0"/>
              </a:rPr>
              <a:t>gates</a:t>
            </a:r>
            <a:r>
              <a:rPr lang="en-US" b="1">
                <a:latin typeface="Times New Roman" pitchFamily="18" charset="0"/>
              </a:rPr>
              <a:t>:    </a:t>
            </a:r>
            <a:r>
              <a:rPr lang="en-US" b="1">
                <a:solidFill>
                  <a:srgbClr val="13801C"/>
                </a:solidFill>
                <a:latin typeface="Times New Roman" pitchFamily="18" charset="0"/>
              </a:rPr>
              <a:t>AND</a:t>
            </a:r>
            <a:r>
              <a:rPr lang="en-US" b="1">
                <a:latin typeface="Times New Roman" pitchFamily="18" charset="0"/>
              </a:rPr>
              <a:t>,    </a:t>
            </a:r>
            <a:r>
              <a:rPr lang="en-US" b="1">
                <a:solidFill>
                  <a:srgbClr val="13801C"/>
                </a:solidFill>
                <a:latin typeface="Times New Roman" pitchFamily="18" charset="0"/>
              </a:rPr>
              <a:t>OR</a:t>
            </a:r>
            <a:r>
              <a:rPr lang="en-US" b="1">
                <a:latin typeface="Times New Roman" pitchFamily="18" charset="0"/>
              </a:rPr>
              <a:t>,   and     </a:t>
            </a:r>
            <a:r>
              <a:rPr lang="en-US" b="1">
                <a:solidFill>
                  <a:srgbClr val="13801C"/>
                </a:solidFill>
                <a:latin typeface="Times New Roman" pitchFamily="18" charset="0"/>
              </a:rPr>
              <a:t>NOT</a:t>
            </a:r>
            <a:endParaRPr lang="en-US" b="1">
              <a:latin typeface="Times New Roman" pitchFamily="18" charset="0"/>
            </a:endParaRPr>
          </a:p>
        </p:txBody>
      </p:sp>
      <p:grpSp>
        <p:nvGrpSpPr>
          <p:cNvPr id="94241" name="Group 59"/>
          <p:cNvGrpSpPr>
            <a:grpSpLocks/>
          </p:cNvGrpSpPr>
          <p:nvPr/>
        </p:nvGrpSpPr>
        <p:grpSpPr bwMode="auto">
          <a:xfrm rot="-5400000">
            <a:off x="5117307" y="5415756"/>
            <a:ext cx="292100" cy="671513"/>
            <a:chOff x="2876" y="2481"/>
            <a:chExt cx="395" cy="1207"/>
          </a:xfrm>
        </p:grpSpPr>
        <p:grpSp>
          <p:nvGrpSpPr>
            <p:cNvPr id="94248" name="Group 60"/>
            <p:cNvGrpSpPr>
              <a:grpSpLocks/>
            </p:cNvGrpSpPr>
            <p:nvPr>
              <p:custDataLst>
                <p:tags r:id="rId34"/>
              </p:custDataLst>
            </p:nvPr>
          </p:nvGrpSpPr>
          <p:grpSpPr bwMode="auto">
            <a:xfrm rot="5400000">
              <a:off x="2822" y="2857"/>
              <a:ext cx="517" cy="394"/>
              <a:chOff x="4734" y="3053"/>
              <a:chExt cx="656" cy="491"/>
            </a:xfrm>
          </p:grpSpPr>
          <p:grpSp>
            <p:nvGrpSpPr>
              <p:cNvPr id="94252" name="Group 61"/>
              <p:cNvGrpSpPr>
                <a:grpSpLocks/>
              </p:cNvGrpSpPr>
              <p:nvPr/>
            </p:nvGrpSpPr>
            <p:grpSpPr bwMode="auto">
              <a:xfrm>
                <a:off x="4734" y="3053"/>
                <a:ext cx="648" cy="254"/>
                <a:chOff x="4734" y="3053"/>
                <a:chExt cx="648" cy="254"/>
              </a:xfrm>
            </p:grpSpPr>
            <p:sp>
              <p:nvSpPr>
                <p:cNvPr id="94256" name="Freeform 62"/>
                <p:cNvSpPr>
                  <a:spLocks/>
                </p:cNvSpPr>
                <p:nvPr>
                  <p:custDataLst>
                    <p:tags r:id="rId4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57" name="Freeform 63"/>
                <p:cNvSpPr>
                  <a:spLocks/>
                </p:cNvSpPr>
                <p:nvPr>
                  <p:custDataLst>
                    <p:tags r:id="rId4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4253" name="Group 64"/>
              <p:cNvGrpSpPr>
                <a:grpSpLocks/>
              </p:cNvGrpSpPr>
              <p:nvPr/>
            </p:nvGrpSpPr>
            <p:grpSpPr bwMode="auto">
              <a:xfrm flipV="1">
                <a:off x="4742" y="3290"/>
                <a:ext cx="648" cy="254"/>
                <a:chOff x="4734" y="3053"/>
                <a:chExt cx="648" cy="254"/>
              </a:xfrm>
            </p:grpSpPr>
            <p:sp>
              <p:nvSpPr>
                <p:cNvPr id="94254" name="Freeform 65"/>
                <p:cNvSpPr>
                  <a:spLocks/>
                </p:cNvSpPr>
                <p:nvPr>
                  <p:custDataLst>
                    <p:tags r:id="rId3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55" name="Freeform 66"/>
                <p:cNvSpPr>
                  <a:spLocks/>
                </p:cNvSpPr>
                <p:nvPr>
                  <p:custDataLst>
                    <p:tags r:id="rId3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4249" name="Line 67"/>
            <p:cNvSpPr>
              <a:spLocks noChangeShapeType="1"/>
            </p:cNvSpPr>
            <p:nvPr>
              <p:custDataLst>
                <p:tags r:id="rId35"/>
              </p:custDataLst>
            </p:nvPr>
          </p:nvSpPr>
          <p:spPr bwMode="auto">
            <a:xfrm>
              <a:off x="2970" y="2481"/>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4250" name="Line 68"/>
            <p:cNvSpPr>
              <a:spLocks noChangeShapeType="1"/>
            </p:cNvSpPr>
            <p:nvPr>
              <p:custDataLst>
                <p:tags r:id="rId36"/>
              </p:custDataLst>
            </p:nvPr>
          </p:nvSpPr>
          <p:spPr bwMode="auto">
            <a:xfrm>
              <a:off x="3152" y="2482"/>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4251" name="Line 69"/>
            <p:cNvSpPr>
              <a:spLocks noChangeShapeType="1"/>
            </p:cNvSpPr>
            <p:nvPr>
              <p:custDataLst>
                <p:tags r:id="rId37"/>
              </p:custDataLst>
            </p:nvPr>
          </p:nvSpPr>
          <p:spPr bwMode="auto">
            <a:xfrm>
              <a:off x="3071" y="3304"/>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94242" name="Group 70"/>
          <p:cNvGrpSpPr>
            <a:grpSpLocks/>
          </p:cNvGrpSpPr>
          <p:nvPr/>
        </p:nvGrpSpPr>
        <p:grpSpPr bwMode="auto">
          <a:xfrm rot="-5400000">
            <a:off x="6717507" y="5371306"/>
            <a:ext cx="258762" cy="758825"/>
            <a:chOff x="4733" y="2418"/>
            <a:chExt cx="336" cy="1365"/>
          </a:xfrm>
        </p:grpSpPr>
        <p:sp>
          <p:nvSpPr>
            <p:cNvPr id="94244" name="AutoShape 71"/>
            <p:cNvSpPr>
              <a:spLocks noChangeArrowheads="1"/>
            </p:cNvSpPr>
            <p:nvPr>
              <p:custDataLst>
                <p:tags r:id="rId30"/>
              </p:custDataLst>
            </p:nvPr>
          </p:nvSpPr>
          <p:spPr bwMode="auto">
            <a:xfrm rot="10800000">
              <a:off x="4733" y="2809"/>
              <a:ext cx="336" cy="480"/>
            </a:xfrm>
            <a:prstGeom prst="triangle">
              <a:avLst>
                <a:gd name="adj" fmla="val 50000"/>
              </a:avLst>
            </a:prstGeom>
            <a:noFill/>
            <a:ln w="19050">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45" name="Oval 72"/>
            <p:cNvSpPr>
              <a:spLocks noChangeArrowheads="1"/>
            </p:cNvSpPr>
            <p:nvPr>
              <p:custDataLst>
                <p:tags r:id="rId31"/>
              </p:custDataLst>
            </p:nvPr>
          </p:nvSpPr>
          <p:spPr bwMode="auto">
            <a:xfrm rot="5400000">
              <a:off x="4857" y="3303"/>
              <a:ext cx="89" cy="88"/>
            </a:xfrm>
            <a:prstGeom prst="ellipse">
              <a:avLst/>
            </a:prstGeom>
            <a:noFill/>
            <a:ln w="19050">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46" name="Line 73"/>
            <p:cNvSpPr>
              <a:spLocks noChangeShapeType="1"/>
            </p:cNvSpPr>
            <p:nvPr>
              <p:custDataLst>
                <p:tags r:id="rId32"/>
              </p:custDataLst>
            </p:nvPr>
          </p:nvSpPr>
          <p:spPr bwMode="auto">
            <a:xfrm>
              <a:off x="4896" y="2418"/>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4247" name="Line 74"/>
            <p:cNvSpPr>
              <a:spLocks noChangeShapeType="1"/>
            </p:cNvSpPr>
            <p:nvPr>
              <p:custDataLst>
                <p:tags r:id="rId33"/>
              </p:custDataLst>
            </p:nvPr>
          </p:nvSpPr>
          <p:spPr bwMode="auto">
            <a:xfrm>
              <a:off x="4902" y="3399"/>
              <a:ext cx="0" cy="384"/>
            </a:xfrm>
            <a:prstGeom prst="line">
              <a:avLst/>
            </a:prstGeom>
            <a:noFill/>
            <a:ln w="19050">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pic>
        <p:nvPicPr>
          <p:cNvPr id="94243" name="Picture 72" descr="Picture 5"/>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3835400" y="5553075"/>
            <a:ext cx="1066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9"/>
          <p:cNvSpPr txBox="1">
            <a:spLocks noChangeArrowheads="1"/>
          </p:cNvSpPr>
          <p:nvPr>
            <p:custDataLst>
              <p:tags r:id="rId1"/>
            </p:custDataLst>
          </p:nvPr>
        </p:nvSpPr>
        <p:spPr bwMode="auto">
          <a:xfrm>
            <a:off x="768350" y="1371600"/>
            <a:ext cx="380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Specify the </a:t>
            </a:r>
            <a:r>
              <a:rPr lang="en-US">
                <a:solidFill>
                  <a:srgbClr val="1E16E4"/>
                </a:solidFill>
                <a:latin typeface="Comic Sans MS" pitchFamily="66" charset="0"/>
              </a:rPr>
              <a:t>Truth Table</a:t>
            </a:r>
            <a:r>
              <a:rPr lang="en-US">
                <a:latin typeface="Comic Sans MS" pitchFamily="66" charset="0"/>
              </a:rPr>
              <a:t> defining the function</a:t>
            </a:r>
          </a:p>
        </p:txBody>
      </p:sp>
      <p:grpSp>
        <p:nvGrpSpPr>
          <p:cNvPr id="95235" name="Group 2"/>
          <p:cNvGrpSpPr>
            <a:grpSpLocks/>
          </p:cNvGrpSpPr>
          <p:nvPr>
            <p:custDataLst>
              <p:tags r:id="rId2"/>
            </p:custDataLst>
          </p:nvPr>
        </p:nvGrpSpPr>
        <p:grpSpPr bwMode="auto">
          <a:xfrm>
            <a:off x="423863" y="914400"/>
            <a:ext cx="8086725" cy="176213"/>
            <a:chOff x="295" y="1311"/>
            <a:chExt cx="5177" cy="114"/>
          </a:xfrm>
        </p:grpSpPr>
        <p:sp>
          <p:nvSpPr>
            <p:cNvPr id="95262"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63"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6"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latin typeface="Times New Roman" pitchFamily="18" charset="0"/>
              </a:rPr>
              <a:t>Minterm Expansion</a:t>
            </a:r>
          </a:p>
        </p:txBody>
      </p:sp>
      <p:sp>
        <p:nvSpPr>
          <p:cNvPr id="95237" name="Text Box 6"/>
          <p:cNvSpPr txBox="1">
            <a:spLocks noChangeArrowheads="1"/>
          </p:cNvSpPr>
          <p:nvPr>
            <p:custDataLst>
              <p:tags r:id="rId4"/>
            </p:custDataLst>
          </p:nvPr>
        </p:nvSpPr>
        <p:spPr bwMode="auto">
          <a:xfrm>
            <a:off x="1141413" y="26225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95238" name="Text Box 7"/>
          <p:cNvSpPr txBox="1">
            <a:spLocks noChangeArrowheads="1"/>
          </p:cNvSpPr>
          <p:nvPr>
            <p:custDataLst>
              <p:tags r:id="rId5"/>
            </p:custDataLst>
          </p:nvPr>
        </p:nvSpPr>
        <p:spPr bwMode="auto">
          <a:xfrm>
            <a:off x="1665288" y="26225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95239" name="Text Box 8"/>
          <p:cNvSpPr txBox="1">
            <a:spLocks noChangeArrowheads="1"/>
          </p:cNvSpPr>
          <p:nvPr>
            <p:custDataLst>
              <p:tags r:id="rId6"/>
            </p:custDataLst>
          </p:nvPr>
        </p:nvSpPr>
        <p:spPr bwMode="auto">
          <a:xfrm>
            <a:off x="1139825" y="30797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0" name="Text Box 9"/>
          <p:cNvSpPr txBox="1">
            <a:spLocks noChangeArrowheads="1"/>
          </p:cNvSpPr>
          <p:nvPr>
            <p:custDataLst>
              <p:tags r:id="rId7"/>
            </p:custDataLst>
          </p:nvPr>
        </p:nvSpPr>
        <p:spPr bwMode="auto">
          <a:xfrm>
            <a:off x="1663700" y="30797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1" name="Text Box 10"/>
          <p:cNvSpPr txBox="1">
            <a:spLocks noChangeArrowheads="1"/>
          </p:cNvSpPr>
          <p:nvPr>
            <p:custDataLst>
              <p:tags r:id="rId8"/>
            </p:custDataLst>
          </p:nvPr>
        </p:nvSpPr>
        <p:spPr bwMode="auto">
          <a:xfrm>
            <a:off x="1143000" y="3392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2" name="Text Box 11"/>
          <p:cNvSpPr txBox="1">
            <a:spLocks noChangeArrowheads="1"/>
          </p:cNvSpPr>
          <p:nvPr>
            <p:custDataLst>
              <p:tags r:id="rId9"/>
            </p:custDataLst>
          </p:nvPr>
        </p:nvSpPr>
        <p:spPr bwMode="auto">
          <a:xfrm>
            <a:off x="1666875" y="3392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43" name="Text Box 12"/>
          <p:cNvSpPr txBox="1">
            <a:spLocks noChangeArrowheads="1"/>
          </p:cNvSpPr>
          <p:nvPr>
            <p:custDataLst>
              <p:tags r:id="rId10"/>
            </p:custDataLst>
          </p:nvPr>
        </p:nvSpPr>
        <p:spPr bwMode="auto">
          <a:xfrm>
            <a:off x="1139825" y="37179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44" name="Text Box 13"/>
          <p:cNvSpPr txBox="1">
            <a:spLocks noChangeArrowheads="1"/>
          </p:cNvSpPr>
          <p:nvPr>
            <p:custDataLst>
              <p:tags r:id="rId11"/>
            </p:custDataLst>
          </p:nvPr>
        </p:nvSpPr>
        <p:spPr bwMode="auto">
          <a:xfrm>
            <a:off x="1663700" y="37179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5" name="Text Box 14"/>
          <p:cNvSpPr txBox="1">
            <a:spLocks noChangeArrowheads="1"/>
          </p:cNvSpPr>
          <p:nvPr>
            <p:custDataLst>
              <p:tags r:id="rId12"/>
            </p:custDataLst>
          </p:nvPr>
        </p:nvSpPr>
        <p:spPr bwMode="auto">
          <a:xfrm>
            <a:off x="1143000" y="4030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46" name="Text Box 15"/>
          <p:cNvSpPr txBox="1">
            <a:spLocks noChangeArrowheads="1"/>
          </p:cNvSpPr>
          <p:nvPr>
            <p:custDataLst>
              <p:tags r:id="rId13"/>
            </p:custDataLst>
          </p:nvPr>
        </p:nvSpPr>
        <p:spPr bwMode="auto">
          <a:xfrm>
            <a:off x="1666875" y="40306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47" name="Text Box 16"/>
          <p:cNvSpPr txBox="1">
            <a:spLocks noChangeArrowheads="1"/>
          </p:cNvSpPr>
          <p:nvPr>
            <p:custDataLst>
              <p:tags r:id="rId14"/>
            </p:custDataLst>
          </p:nvPr>
        </p:nvSpPr>
        <p:spPr bwMode="auto">
          <a:xfrm>
            <a:off x="2362200" y="26479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latin typeface="Courier New" pitchFamily="49" charset="0"/>
              </a:rPr>
              <a:t>(x,y)</a:t>
            </a:r>
          </a:p>
        </p:txBody>
      </p:sp>
      <p:sp>
        <p:nvSpPr>
          <p:cNvPr id="95248" name="Text Box 17"/>
          <p:cNvSpPr txBox="1">
            <a:spLocks noChangeArrowheads="1"/>
          </p:cNvSpPr>
          <p:nvPr>
            <p:custDataLst>
              <p:tags r:id="rId15"/>
            </p:custDataLst>
          </p:nvPr>
        </p:nvSpPr>
        <p:spPr bwMode="auto">
          <a:xfrm>
            <a:off x="2847975" y="30797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49" name="Text Box 18"/>
          <p:cNvSpPr txBox="1">
            <a:spLocks noChangeArrowheads="1"/>
          </p:cNvSpPr>
          <p:nvPr>
            <p:custDataLst>
              <p:tags r:id="rId16"/>
            </p:custDataLst>
          </p:nvPr>
        </p:nvSpPr>
        <p:spPr bwMode="auto">
          <a:xfrm>
            <a:off x="2851150" y="3392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50" name="Text Box 19"/>
          <p:cNvSpPr txBox="1">
            <a:spLocks noChangeArrowheads="1"/>
          </p:cNvSpPr>
          <p:nvPr>
            <p:custDataLst>
              <p:tags r:id="rId17"/>
            </p:custDataLst>
          </p:nvPr>
        </p:nvSpPr>
        <p:spPr bwMode="auto">
          <a:xfrm>
            <a:off x="2847975" y="37179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5251" name="Text Box 20"/>
          <p:cNvSpPr txBox="1">
            <a:spLocks noChangeArrowheads="1"/>
          </p:cNvSpPr>
          <p:nvPr>
            <p:custDataLst>
              <p:tags r:id="rId18"/>
            </p:custDataLst>
          </p:nvPr>
        </p:nvSpPr>
        <p:spPr bwMode="auto">
          <a:xfrm>
            <a:off x="2851150" y="40306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5252" name="Rectangle 21"/>
          <p:cNvSpPr>
            <a:spLocks noChangeArrowheads="1"/>
          </p:cNvSpPr>
          <p:nvPr>
            <p:custDataLst>
              <p:tags r:id="rId19"/>
            </p:custDataLst>
          </p:nvPr>
        </p:nvSpPr>
        <p:spPr bwMode="auto">
          <a:xfrm>
            <a:off x="1390650" y="23447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5253" name="Line 22"/>
          <p:cNvSpPr>
            <a:spLocks noChangeShapeType="1"/>
          </p:cNvSpPr>
          <p:nvPr>
            <p:custDataLst>
              <p:tags r:id="rId20"/>
            </p:custDataLst>
          </p:nvPr>
        </p:nvSpPr>
        <p:spPr bwMode="auto">
          <a:xfrm>
            <a:off x="1219200" y="27019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5254" name="Rectangle 23"/>
          <p:cNvSpPr>
            <a:spLocks noChangeArrowheads="1"/>
          </p:cNvSpPr>
          <p:nvPr>
            <p:custDataLst>
              <p:tags r:id="rId21"/>
            </p:custDataLst>
          </p:nvPr>
        </p:nvSpPr>
        <p:spPr bwMode="auto">
          <a:xfrm>
            <a:off x="2803525" y="23447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5255" name="Line 24"/>
          <p:cNvSpPr>
            <a:spLocks noChangeShapeType="1"/>
          </p:cNvSpPr>
          <p:nvPr>
            <p:custDataLst>
              <p:tags r:id="rId22"/>
            </p:custDataLst>
          </p:nvPr>
        </p:nvSpPr>
        <p:spPr bwMode="auto">
          <a:xfrm>
            <a:off x="2547938" y="27019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5256" name="Oval 30"/>
          <p:cNvSpPr>
            <a:spLocks noChangeArrowheads="1"/>
          </p:cNvSpPr>
          <p:nvPr>
            <p:custDataLst>
              <p:tags r:id="rId23"/>
            </p:custDataLst>
          </p:nvPr>
        </p:nvSpPr>
        <p:spPr bwMode="auto">
          <a:xfrm>
            <a:off x="255588" y="1460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95257" name="Oval 136"/>
          <p:cNvSpPr>
            <a:spLocks noChangeArrowheads="1"/>
          </p:cNvSpPr>
          <p:nvPr>
            <p:custDataLst>
              <p:tags r:id="rId24"/>
            </p:custDataLst>
          </p:nvPr>
        </p:nvSpPr>
        <p:spPr bwMode="auto">
          <a:xfrm>
            <a:off x="7620000" y="1381125"/>
            <a:ext cx="114300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1.5</a:t>
            </a:r>
          </a:p>
        </p:txBody>
      </p:sp>
      <p:sp>
        <p:nvSpPr>
          <p:cNvPr id="95258" name="Rectangle 33"/>
          <p:cNvSpPr>
            <a:spLocks noChangeArrowheads="1"/>
          </p:cNvSpPr>
          <p:nvPr/>
        </p:nvSpPr>
        <p:spPr bwMode="auto">
          <a:xfrm>
            <a:off x="5954713" y="1447800"/>
            <a:ext cx="1474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E16E4"/>
                </a:solidFill>
                <a:latin typeface="Comic Sans MS" pitchFamily="66" charset="0"/>
              </a:rPr>
              <a:t>Formula !</a:t>
            </a:r>
            <a:endParaRPr lang="en-US"/>
          </a:p>
        </p:txBody>
      </p:sp>
      <p:sp>
        <p:nvSpPr>
          <p:cNvPr id="95259" name="Text Box 27"/>
          <p:cNvSpPr txBox="1">
            <a:spLocks noChangeArrowheads="1"/>
          </p:cNvSpPr>
          <p:nvPr>
            <p:custDataLst>
              <p:tags r:id="rId25"/>
            </p:custDataLst>
          </p:nvPr>
        </p:nvSpPr>
        <p:spPr bwMode="auto">
          <a:xfrm>
            <a:off x="4876800" y="3160713"/>
            <a:ext cx="403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i="1">
                <a:solidFill>
                  <a:srgbClr val="C00000"/>
                </a:solidFill>
                <a:latin typeface="Comic Sans MS" pitchFamily="66" charset="0"/>
              </a:rPr>
              <a:t>SELECT EACH ROW </a:t>
            </a:r>
            <a:r>
              <a:rPr lang="en-US">
                <a:latin typeface="Comic Sans MS" pitchFamily="66" charset="0"/>
              </a:rPr>
              <a:t>whose output is 1.</a:t>
            </a:r>
          </a:p>
        </p:txBody>
      </p:sp>
      <p:sp>
        <p:nvSpPr>
          <p:cNvPr id="95260" name="Oval 28"/>
          <p:cNvSpPr>
            <a:spLocks noChangeArrowheads="1"/>
          </p:cNvSpPr>
          <p:nvPr>
            <p:custDataLst>
              <p:tags r:id="rId26"/>
            </p:custDataLst>
          </p:nvPr>
        </p:nvSpPr>
        <p:spPr bwMode="auto">
          <a:xfrm>
            <a:off x="4725988" y="3282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95261" name="Rectangle 101"/>
          <p:cNvSpPr>
            <a:spLocks noChangeArrowheads="1"/>
          </p:cNvSpPr>
          <p:nvPr/>
        </p:nvSpPr>
        <p:spPr bwMode="auto">
          <a:xfrm>
            <a:off x="5940425" y="3897313"/>
            <a:ext cx="1751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66" charset="0"/>
              </a:rPr>
              <a:t>then combine…</a:t>
            </a:r>
            <a:endParaRPr lang="en-US" sz="180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9"/>
          <p:cNvSpPr txBox="1">
            <a:spLocks noChangeArrowheads="1"/>
          </p:cNvSpPr>
          <p:nvPr>
            <p:custDataLst>
              <p:tags r:id="rId1"/>
            </p:custDataLst>
          </p:nvPr>
        </p:nvSpPr>
        <p:spPr bwMode="auto">
          <a:xfrm>
            <a:off x="768350" y="1371600"/>
            <a:ext cx="3803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mic Sans MS" pitchFamily="66" charset="0"/>
              </a:rPr>
              <a:t>Specify the </a:t>
            </a:r>
            <a:r>
              <a:rPr lang="en-US">
                <a:solidFill>
                  <a:srgbClr val="1E16E4"/>
                </a:solidFill>
                <a:latin typeface="Comic Sans MS" pitchFamily="66" charset="0"/>
              </a:rPr>
              <a:t>Truth Table</a:t>
            </a:r>
            <a:r>
              <a:rPr lang="en-US">
                <a:latin typeface="Comic Sans MS" pitchFamily="66" charset="0"/>
              </a:rPr>
              <a:t> defining the function</a:t>
            </a:r>
          </a:p>
        </p:txBody>
      </p:sp>
      <p:grpSp>
        <p:nvGrpSpPr>
          <p:cNvPr id="96259" name="Group 2"/>
          <p:cNvGrpSpPr>
            <a:grpSpLocks/>
          </p:cNvGrpSpPr>
          <p:nvPr>
            <p:custDataLst>
              <p:tags r:id="rId2"/>
            </p:custDataLst>
          </p:nvPr>
        </p:nvGrpSpPr>
        <p:grpSpPr bwMode="auto">
          <a:xfrm>
            <a:off x="423863" y="914400"/>
            <a:ext cx="8086725" cy="176213"/>
            <a:chOff x="295" y="1311"/>
            <a:chExt cx="5177" cy="114"/>
          </a:xfrm>
        </p:grpSpPr>
        <p:sp>
          <p:nvSpPr>
            <p:cNvPr id="96350" name="Rectangle 3"/>
            <p:cNvSpPr>
              <a:spLocks noChangeArrowheads="1"/>
            </p:cNvSpPr>
            <p:nvPr>
              <p:custDataLst>
                <p:tags r:id="rId8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6351" name="Rectangle 4"/>
            <p:cNvSpPr>
              <a:spLocks noChangeArrowheads="1"/>
            </p:cNvSpPr>
            <p:nvPr>
              <p:custDataLst>
                <p:tags r:id="rId8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6260" name="Text Box 5"/>
          <p:cNvSpPr txBox="1">
            <a:spLocks noChangeArrowheads="1"/>
          </p:cNvSpPr>
          <p:nvPr>
            <p:custDataLst>
              <p:tags r:id="rId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latin typeface="Times New Roman" pitchFamily="18" charset="0"/>
              </a:rPr>
              <a:t>Minterm Expansion</a:t>
            </a:r>
          </a:p>
        </p:txBody>
      </p:sp>
      <p:sp>
        <p:nvSpPr>
          <p:cNvPr id="96261" name="Text Box 6"/>
          <p:cNvSpPr txBox="1">
            <a:spLocks noChangeArrowheads="1"/>
          </p:cNvSpPr>
          <p:nvPr>
            <p:custDataLst>
              <p:tags r:id="rId4"/>
            </p:custDataLst>
          </p:nvPr>
        </p:nvSpPr>
        <p:spPr bwMode="auto">
          <a:xfrm>
            <a:off x="1141413" y="26225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96262" name="Text Box 7"/>
          <p:cNvSpPr txBox="1">
            <a:spLocks noChangeArrowheads="1"/>
          </p:cNvSpPr>
          <p:nvPr>
            <p:custDataLst>
              <p:tags r:id="rId5"/>
            </p:custDataLst>
          </p:nvPr>
        </p:nvSpPr>
        <p:spPr bwMode="auto">
          <a:xfrm>
            <a:off x="1665288" y="26225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96263" name="Text Box 8"/>
          <p:cNvSpPr txBox="1">
            <a:spLocks noChangeArrowheads="1"/>
          </p:cNvSpPr>
          <p:nvPr>
            <p:custDataLst>
              <p:tags r:id="rId6"/>
            </p:custDataLst>
          </p:nvPr>
        </p:nvSpPr>
        <p:spPr bwMode="auto">
          <a:xfrm>
            <a:off x="1139825" y="30797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6264" name="Text Box 9"/>
          <p:cNvSpPr txBox="1">
            <a:spLocks noChangeArrowheads="1"/>
          </p:cNvSpPr>
          <p:nvPr>
            <p:custDataLst>
              <p:tags r:id="rId7"/>
            </p:custDataLst>
          </p:nvPr>
        </p:nvSpPr>
        <p:spPr bwMode="auto">
          <a:xfrm>
            <a:off x="1663700" y="30797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6265" name="Text Box 10"/>
          <p:cNvSpPr txBox="1">
            <a:spLocks noChangeArrowheads="1"/>
          </p:cNvSpPr>
          <p:nvPr>
            <p:custDataLst>
              <p:tags r:id="rId8"/>
            </p:custDataLst>
          </p:nvPr>
        </p:nvSpPr>
        <p:spPr bwMode="auto">
          <a:xfrm>
            <a:off x="1143000" y="3392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0</a:t>
            </a:r>
          </a:p>
        </p:txBody>
      </p:sp>
      <p:sp>
        <p:nvSpPr>
          <p:cNvPr id="96266" name="Text Box 11"/>
          <p:cNvSpPr txBox="1">
            <a:spLocks noChangeArrowheads="1"/>
          </p:cNvSpPr>
          <p:nvPr>
            <p:custDataLst>
              <p:tags r:id="rId9"/>
            </p:custDataLst>
          </p:nvPr>
        </p:nvSpPr>
        <p:spPr bwMode="auto">
          <a:xfrm>
            <a:off x="1666875" y="3392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1</a:t>
            </a:r>
          </a:p>
        </p:txBody>
      </p:sp>
      <p:sp>
        <p:nvSpPr>
          <p:cNvPr id="96267" name="Text Box 12"/>
          <p:cNvSpPr txBox="1">
            <a:spLocks noChangeArrowheads="1"/>
          </p:cNvSpPr>
          <p:nvPr>
            <p:custDataLst>
              <p:tags r:id="rId10"/>
            </p:custDataLst>
          </p:nvPr>
        </p:nvSpPr>
        <p:spPr bwMode="auto">
          <a:xfrm>
            <a:off x="1139825" y="37179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6268" name="Text Box 13"/>
          <p:cNvSpPr txBox="1">
            <a:spLocks noChangeArrowheads="1"/>
          </p:cNvSpPr>
          <p:nvPr>
            <p:custDataLst>
              <p:tags r:id="rId11"/>
            </p:custDataLst>
          </p:nvPr>
        </p:nvSpPr>
        <p:spPr bwMode="auto">
          <a:xfrm>
            <a:off x="1663700" y="37179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6269" name="Text Box 14"/>
          <p:cNvSpPr txBox="1">
            <a:spLocks noChangeArrowheads="1"/>
          </p:cNvSpPr>
          <p:nvPr>
            <p:custDataLst>
              <p:tags r:id="rId12"/>
            </p:custDataLst>
          </p:nvPr>
        </p:nvSpPr>
        <p:spPr bwMode="auto">
          <a:xfrm>
            <a:off x="1143000" y="4030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6270" name="Text Box 15"/>
          <p:cNvSpPr txBox="1">
            <a:spLocks noChangeArrowheads="1"/>
          </p:cNvSpPr>
          <p:nvPr>
            <p:custDataLst>
              <p:tags r:id="rId13"/>
            </p:custDataLst>
          </p:nvPr>
        </p:nvSpPr>
        <p:spPr bwMode="auto">
          <a:xfrm>
            <a:off x="1666875" y="40306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96271" name="Text Box 16"/>
          <p:cNvSpPr txBox="1">
            <a:spLocks noChangeArrowheads="1"/>
          </p:cNvSpPr>
          <p:nvPr>
            <p:custDataLst>
              <p:tags r:id="rId14"/>
            </p:custDataLst>
          </p:nvPr>
        </p:nvSpPr>
        <p:spPr bwMode="auto">
          <a:xfrm>
            <a:off x="2362200" y="26479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XOR</a:t>
            </a:r>
            <a:r>
              <a:rPr lang="en-US" b="1">
                <a:latin typeface="Courier New" pitchFamily="49" charset="0"/>
              </a:rPr>
              <a:t>(x,y)</a:t>
            </a:r>
          </a:p>
        </p:txBody>
      </p:sp>
      <p:sp>
        <p:nvSpPr>
          <p:cNvPr id="96272" name="Text Box 17"/>
          <p:cNvSpPr txBox="1">
            <a:spLocks noChangeArrowheads="1"/>
          </p:cNvSpPr>
          <p:nvPr>
            <p:custDataLst>
              <p:tags r:id="rId15"/>
            </p:custDataLst>
          </p:nvPr>
        </p:nvSpPr>
        <p:spPr bwMode="auto">
          <a:xfrm>
            <a:off x="2847975" y="30797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6273" name="Text Box 18"/>
          <p:cNvSpPr txBox="1">
            <a:spLocks noChangeArrowheads="1"/>
          </p:cNvSpPr>
          <p:nvPr>
            <p:custDataLst>
              <p:tags r:id="rId16"/>
            </p:custDataLst>
          </p:nvPr>
        </p:nvSpPr>
        <p:spPr bwMode="auto">
          <a:xfrm>
            <a:off x="2851150" y="3392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A008E3"/>
                </a:solidFill>
                <a:latin typeface="Courier New" pitchFamily="49" charset="0"/>
              </a:rPr>
              <a:t>1</a:t>
            </a:r>
          </a:p>
        </p:txBody>
      </p:sp>
      <p:sp>
        <p:nvSpPr>
          <p:cNvPr id="96274" name="Text Box 19"/>
          <p:cNvSpPr txBox="1">
            <a:spLocks noChangeArrowheads="1"/>
          </p:cNvSpPr>
          <p:nvPr>
            <p:custDataLst>
              <p:tags r:id="rId17"/>
            </p:custDataLst>
          </p:nvPr>
        </p:nvSpPr>
        <p:spPr bwMode="auto">
          <a:xfrm>
            <a:off x="2847975" y="37179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6275" name="Text Box 20"/>
          <p:cNvSpPr txBox="1">
            <a:spLocks noChangeArrowheads="1"/>
          </p:cNvSpPr>
          <p:nvPr>
            <p:custDataLst>
              <p:tags r:id="rId18"/>
            </p:custDataLst>
          </p:nvPr>
        </p:nvSpPr>
        <p:spPr bwMode="auto">
          <a:xfrm>
            <a:off x="2851150" y="40306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96276" name="Rectangle 21"/>
          <p:cNvSpPr>
            <a:spLocks noChangeArrowheads="1"/>
          </p:cNvSpPr>
          <p:nvPr>
            <p:custDataLst>
              <p:tags r:id="rId19"/>
            </p:custDataLst>
          </p:nvPr>
        </p:nvSpPr>
        <p:spPr bwMode="auto">
          <a:xfrm>
            <a:off x="1390650" y="23447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6277" name="Line 22"/>
          <p:cNvSpPr>
            <a:spLocks noChangeShapeType="1"/>
          </p:cNvSpPr>
          <p:nvPr>
            <p:custDataLst>
              <p:tags r:id="rId20"/>
            </p:custDataLst>
          </p:nvPr>
        </p:nvSpPr>
        <p:spPr bwMode="auto">
          <a:xfrm>
            <a:off x="1219200" y="27019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78" name="Rectangle 23"/>
          <p:cNvSpPr>
            <a:spLocks noChangeArrowheads="1"/>
          </p:cNvSpPr>
          <p:nvPr>
            <p:custDataLst>
              <p:tags r:id="rId21"/>
            </p:custDataLst>
          </p:nvPr>
        </p:nvSpPr>
        <p:spPr bwMode="auto">
          <a:xfrm>
            <a:off x="2803525" y="23447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6279" name="Line 24"/>
          <p:cNvSpPr>
            <a:spLocks noChangeShapeType="1"/>
          </p:cNvSpPr>
          <p:nvPr>
            <p:custDataLst>
              <p:tags r:id="rId22"/>
            </p:custDataLst>
          </p:nvPr>
        </p:nvSpPr>
        <p:spPr bwMode="auto">
          <a:xfrm>
            <a:off x="2547938" y="27019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280" name="Text Box 27"/>
          <p:cNvSpPr txBox="1">
            <a:spLocks noChangeArrowheads="1"/>
          </p:cNvSpPr>
          <p:nvPr>
            <p:custDataLst>
              <p:tags r:id="rId23"/>
            </p:custDataLst>
          </p:nvPr>
        </p:nvSpPr>
        <p:spPr bwMode="auto">
          <a:xfrm>
            <a:off x="4876800" y="3160713"/>
            <a:ext cx="403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i="1">
                <a:solidFill>
                  <a:srgbClr val="C00000"/>
                </a:solidFill>
                <a:latin typeface="Comic Sans MS" pitchFamily="66" charset="0"/>
              </a:rPr>
              <a:t>SELECT EACH ROW </a:t>
            </a:r>
            <a:r>
              <a:rPr lang="en-US">
                <a:latin typeface="Comic Sans MS" pitchFamily="66" charset="0"/>
              </a:rPr>
              <a:t>whose output is 1.</a:t>
            </a:r>
          </a:p>
        </p:txBody>
      </p:sp>
      <p:sp>
        <p:nvSpPr>
          <p:cNvPr id="96281" name="Oval 28"/>
          <p:cNvSpPr>
            <a:spLocks noChangeArrowheads="1"/>
          </p:cNvSpPr>
          <p:nvPr>
            <p:custDataLst>
              <p:tags r:id="rId24"/>
            </p:custDataLst>
          </p:nvPr>
        </p:nvSpPr>
        <p:spPr bwMode="auto">
          <a:xfrm>
            <a:off x="4725988" y="3282950"/>
            <a:ext cx="538162"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2</a:t>
            </a:r>
          </a:p>
        </p:txBody>
      </p:sp>
      <p:sp>
        <p:nvSpPr>
          <p:cNvPr id="96282" name="Oval 30"/>
          <p:cNvSpPr>
            <a:spLocks noChangeArrowheads="1"/>
          </p:cNvSpPr>
          <p:nvPr>
            <p:custDataLst>
              <p:tags r:id="rId25"/>
            </p:custDataLst>
          </p:nvPr>
        </p:nvSpPr>
        <p:spPr bwMode="auto">
          <a:xfrm>
            <a:off x="255588" y="1460500"/>
            <a:ext cx="536575"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a:t>
            </a:r>
          </a:p>
        </p:txBody>
      </p:sp>
      <p:sp>
        <p:nvSpPr>
          <p:cNvPr id="96283" name="Oval 136"/>
          <p:cNvSpPr>
            <a:spLocks noChangeArrowheads="1"/>
          </p:cNvSpPr>
          <p:nvPr>
            <p:custDataLst>
              <p:tags r:id="rId26"/>
            </p:custDataLst>
          </p:nvPr>
        </p:nvSpPr>
        <p:spPr bwMode="auto">
          <a:xfrm>
            <a:off x="7620000" y="1381125"/>
            <a:ext cx="1143000" cy="628650"/>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C00000"/>
                </a:solidFill>
                <a:latin typeface="Comic Sans MS" pitchFamily="66" charset="0"/>
              </a:rPr>
              <a:t>1.5</a:t>
            </a:r>
          </a:p>
        </p:txBody>
      </p:sp>
      <p:sp>
        <p:nvSpPr>
          <p:cNvPr id="96284" name="Rectangle 32"/>
          <p:cNvSpPr>
            <a:spLocks noChangeArrowheads="1"/>
          </p:cNvSpPr>
          <p:nvPr/>
        </p:nvSpPr>
        <p:spPr bwMode="auto">
          <a:xfrm>
            <a:off x="5940425" y="3897313"/>
            <a:ext cx="1751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Comic Sans MS" pitchFamily="66" charset="0"/>
              </a:rPr>
              <a:t>then combine…</a:t>
            </a:r>
            <a:endParaRPr lang="en-US" sz="1800"/>
          </a:p>
        </p:txBody>
      </p:sp>
      <p:sp>
        <p:nvSpPr>
          <p:cNvPr id="96285" name="Rectangle 33"/>
          <p:cNvSpPr>
            <a:spLocks noChangeArrowheads="1"/>
          </p:cNvSpPr>
          <p:nvPr/>
        </p:nvSpPr>
        <p:spPr bwMode="auto">
          <a:xfrm>
            <a:off x="5954713" y="1447800"/>
            <a:ext cx="1474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1E16E4"/>
                </a:solidFill>
                <a:latin typeface="Comic Sans MS" pitchFamily="66" charset="0"/>
              </a:rPr>
              <a:t>Formula !</a:t>
            </a:r>
            <a:endParaRPr lang="en-US"/>
          </a:p>
        </p:txBody>
      </p:sp>
      <p:sp>
        <p:nvSpPr>
          <p:cNvPr id="96286" name="Line 45"/>
          <p:cNvSpPr>
            <a:spLocks noChangeShapeType="1"/>
          </p:cNvSpPr>
          <p:nvPr>
            <p:custDataLst>
              <p:tags r:id="rId27"/>
            </p:custDataLst>
          </p:nvPr>
        </p:nvSpPr>
        <p:spPr bwMode="auto">
          <a:xfrm rot="-5400000">
            <a:off x="3271838" y="50292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87" name="Line 46"/>
          <p:cNvSpPr>
            <a:spLocks noChangeShapeType="1"/>
          </p:cNvSpPr>
          <p:nvPr>
            <p:custDataLst>
              <p:tags r:id="rId28"/>
            </p:custDataLst>
          </p:nvPr>
        </p:nvSpPr>
        <p:spPr bwMode="auto">
          <a:xfrm rot="-5400000">
            <a:off x="3212307" y="4818856"/>
            <a:ext cx="0" cy="4968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288" name="Line 47"/>
          <p:cNvSpPr>
            <a:spLocks noChangeShapeType="1"/>
          </p:cNvSpPr>
          <p:nvPr>
            <p:custDataLst>
              <p:tags r:id="rId29"/>
            </p:custDataLst>
          </p:nvPr>
        </p:nvSpPr>
        <p:spPr bwMode="auto">
          <a:xfrm rot="-5400000">
            <a:off x="4795838" y="49149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6289" name="Group 48"/>
          <p:cNvGrpSpPr>
            <a:grpSpLocks/>
          </p:cNvGrpSpPr>
          <p:nvPr>
            <p:custDataLst>
              <p:tags r:id="rId30"/>
            </p:custDataLst>
          </p:nvPr>
        </p:nvGrpSpPr>
        <p:grpSpPr bwMode="auto">
          <a:xfrm>
            <a:off x="5480050" y="5357813"/>
            <a:ext cx="2136775" cy="627062"/>
            <a:chOff x="3407" y="2584"/>
            <a:chExt cx="1346" cy="395"/>
          </a:xfrm>
        </p:grpSpPr>
        <p:sp>
          <p:nvSpPr>
            <p:cNvPr id="96340" name="Line 49"/>
            <p:cNvSpPr>
              <a:spLocks noChangeShapeType="1"/>
            </p:cNvSpPr>
            <p:nvPr>
              <p:custDataLst>
                <p:tags r:id="rId79"/>
              </p:custDataLst>
            </p:nvPr>
          </p:nvSpPr>
          <p:spPr bwMode="auto">
            <a:xfrm rot="-5400000">
              <a:off x="3636" y="2631"/>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41" name="Line 50"/>
            <p:cNvSpPr>
              <a:spLocks noChangeShapeType="1"/>
            </p:cNvSpPr>
            <p:nvPr>
              <p:custDataLst>
                <p:tags r:id="rId80"/>
              </p:custDataLst>
            </p:nvPr>
          </p:nvSpPr>
          <p:spPr bwMode="auto">
            <a:xfrm rot="-5400000">
              <a:off x="3632" y="2465"/>
              <a:ext cx="0" cy="44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42" name="Line 51"/>
            <p:cNvSpPr>
              <a:spLocks noChangeShapeType="1"/>
            </p:cNvSpPr>
            <p:nvPr>
              <p:custDataLst>
                <p:tags r:id="rId81"/>
              </p:custDataLst>
            </p:nvPr>
          </p:nvSpPr>
          <p:spPr bwMode="auto">
            <a:xfrm rot="-5400000">
              <a:off x="4561" y="259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6343" name="Group 52"/>
            <p:cNvGrpSpPr>
              <a:grpSpLocks/>
            </p:cNvGrpSpPr>
            <p:nvPr>
              <p:custDataLst>
                <p:tags r:id="rId82"/>
              </p:custDataLst>
            </p:nvPr>
          </p:nvGrpSpPr>
          <p:grpSpPr bwMode="auto">
            <a:xfrm>
              <a:off x="3771" y="2578"/>
              <a:ext cx="597" cy="394"/>
              <a:chOff x="4734" y="3053"/>
              <a:chExt cx="656" cy="491"/>
            </a:xfrm>
          </p:grpSpPr>
          <p:grpSp>
            <p:nvGrpSpPr>
              <p:cNvPr id="96344" name="Group 53"/>
              <p:cNvGrpSpPr>
                <a:grpSpLocks/>
              </p:cNvGrpSpPr>
              <p:nvPr/>
            </p:nvGrpSpPr>
            <p:grpSpPr bwMode="auto">
              <a:xfrm>
                <a:off x="4734" y="3053"/>
                <a:ext cx="648" cy="254"/>
                <a:chOff x="4734" y="3053"/>
                <a:chExt cx="648" cy="254"/>
              </a:xfrm>
            </p:grpSpPr>
            <p:sp>
              <p:nvSpPr>
                <p:cNvPr id="96348" name="Freeform 54"/>
                <p:cNvSpPr>
                  <a:spLocks/>
                </p:cNvSpPr>
                <p:nvPr>
                  <p:custDataLst>
                    <p:tags r:id="rId8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349" name="Freeform 55"/>
                <p:cNvSpPr>
                  <a:spLocks/>
                </p:cNvSpPr>
                <p:nvPr>
                  <p:custDataLst>
                    <p:tags r:id="rId8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6345" name="Group 56"/>
              <p:cNvGrpSpPr>
                <a:grpSpLocks/>
              </p:cNvGrpSpPr>
              <p:nvPr/>
            </p:nvGrpSpPr>
            <p:grpSpPr bwMode="auto">
              <a:xfrm flipV="1">
                <a:off x="4742" y="3290"/>
                <a:ext cx="648" cy="254"/>
                <a:chOff x="4734" y="3053"/>
                <a:chExt cx="648" cy="254"/>
              </a:xfrm>
            </p:grpSpPr>
            <p:sp>
              <p:nvSpPr>
                <p:cNvPr id="96346" name="Freeform 57"/>
                <p:cNvSpPr>
                  <a:spLocks/>
                </p:cNvSpPr>
                <p:nvPr>
                  <p:custDataLst>
                    <p:tags r:id="rId8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6347" name="Freeform 58"/>
                <p:cNvSpPr>
                  <a:spLocks/>
                </p:cNvSpPr>
                <p:nvPr>
                  <p:custDataLst>
                    <p:tags r:id="rId8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sp>
        <p:nvSpPr>
          <p:cNvPr id="96290" name="Line 63"/>
          <p:cNvSpPr>
            <a:spLocks noChangeShapeType="1"/>
          </p:cNvSpPr>
          <p:nvPr>
            <p:custDataLst>
              <p:tags r:id="rId31"/>
            </p:custDataLst>
          </p:nvPr>
        </p:nvSpPr>
        <p:spPr bwMode="auto">
          <a:xfrm rot="-5400000">
            <a:off x="3268663" y="56657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91" name="Line 64"/>
          <p:cNvSpPr>
            <a:spLocks noChangeShapeType="1"/>
          </p:cNvSpPr>
          <p:nvPr>
            <p:custDataLst>
              <p:tags r:id="rId32"/>
            </p:custDataLst>
          </p:nvPr>
        </p:nvSpPr>
        <p:spPr bwMode="auto">
          <a:xfrm rot="-5400000">
            <a:off x="4795838" y="58181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92" name="Text Box 65"/>
          <p:cNvSpPr txBox="1">
            <a:spLocks noChangeArrowheads="1"/>
          </p:cNvSpPr>
          <p:nvPr>
            <p:custDataLst>
              <p:tags r:id="rId33"/>
            </p:custDataLst>
          </p:nvPr>
        </p:nvSpPr>
        <p:spPr bwMode="auto">
          <a:xfrm>
            <a:off x="7239000" y="5334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output</a:t>
            </a:r>
          </a:p>
        </p:txBody>
      </p:sp>
      <p:sp>
        <p:nvSpPr>
          <p:cNvPr id="96293" name="Text Box 66"/>
          <p:cNvSpPr txBox="1">
            <a:spLocks noChangeArrowheads="1"/>
          </p:cNvSpPr>
          <p:nvPr>
            <p:custDataLst>
              <p:tags r:id="rId34"/>
            </p:custDataLst>
          </p:nvPr>
        </p:nvSpPr>
        <p:spPr bwMode="auto">
          <a:xfrm>
            <a:off x="685800" y="4724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input x</a:t>
            </a:r>
          </a:p>
        </p:txBody>
      </p:sp>
      <p:sp>
        <p:nvSpPr>
          <p:cNvPr id="96294" name="Text Box 67"/>
          <p:cNvSpPr txBox="1">
            <a:spLocks noChangeArrowheads="1"/>
          </p:cNvSpPr>
          <p:nvPr>
            <p:custDataLst>
              <p:tags r:id="rId35"/>
            </p:custDataLst>
          </p:nvPr>
        </p:nvSpPr>
        <p:spPr bwMode="auto">
          <a:xfrm>
            <a:off x="685800" y="528955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latin typeface="Arial" pitchFamily="34" charset="0"/>
              </a:rPr>
              <a:t>input y</a:t>
            </a:r>
          </a:p>
        </p:txBody>
      </p:sp>
      <p:sp>
        <p:nvSpPr>
          <p:cNvPr id="96295" name="Line 69"/>
          <p:cNvSpPr>
            <a:spLocks noChangeShapeType="1"/>
          </p:cNvSpPr>
          <p:nvPr>
            <p:custDataLst>
              <p:tags r:id="rId36"/>
            </p:custDataLst>
          </p:nvPr>
        </p:nvSpPr>
        <p:spPr bwMode="auto">
          <a:xfrm rot="-5400000">
            <a:off x="3213894" y="5987256"/>
            <a:ext cx="0" cy="4968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296" name="Line 87"/>
          <p:cNvSpPr>
            <a:spLocks noChangeShapeType="1"/>
          </p:cNvSpPr>
          <p:nvPr>
            <p:custDataLst>
              <p:tags r:id="rId37"/>
            </p:custDataLst>
          </p:nvPr>
        </p:nvSpPr>
        <p:spPr bwMode="auto">
          <a:xfrm flipV="1">
            <a:off x="5091113" y="5784850"/>
            <a:ext cx="400050" cy="328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97" name="Line 88"/>
          <p:cNvSpPr>
            <a:spLocks noChangeShapeType="1"/>
          </p:cNvSpPr>
          <p:nvPr>
            <p:custDataLst>
              <p:tags r:id="rId38"/>
            </p:custDataLst>
          </p:nvPr>
        </p:nvSpPr>
        <p:spPr bwMode="auto">
          <a:xfrm>
            <a:off x="5091113" y="5218113"/>
            <a:ext cx="382587" cy="3032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298" name="Text Box 89"/>
          <p:cNvSpPr txBox="1">
            <a:spLocks noChangeArrowheads="1"/>
          </p:cNvSpPr>
          <p:nvPr>
            <p:custDataLst>
              <p:tags r:id="rId39"/>
            </p:custDataLst>
          </p:nvPr>
        </p:nvSpPr>
        <p:spPr bwMode="auto">
          <a:xfrm>
            <a:off x="3557588" y="504031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A008E3"/>
                </a:solidFill>
                <a:latin typeface="Arial" pitchFamily="34" charset="0"/>
              </a:rPr>
              <a:t>AND</a:t>
            </a:r>
          </a:p>
        </p:txBody>
      </p:sp>
      <p:sp>
        <p:nvSpPr>
          <p:cNvPr id="96299" name="Line 90"/>
          <p:cNvSpPr>
            <a:spLocks noChangeShapeType="1"/>
          </p:cNvSpPr>
          <p:nvPr>
            <p:custDataLst>
              <p:tags r:id="rId40"/>
            </p:custDataLst>
          </p:nvPr>
        </p:nvSpPr>
        <p:spPr bwMode="auto">
          <a:xfrm>
            <a:off x="779463" y="5064125"/>
            <a:ext cx="2185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00" name="Line 91"/>
          <p:cNvSpPr>
            <a:spLocks noChangeShapeType="1"/>
          </p:cNvSpPr>
          <p:nvPr>
            <p:custDataLst>
              <p:tags r:id="rId41"/>
            </p:custDataLst>
          </p:nvPr>
        </p:nvSpPr>
        <p:spPr bwMode="auto">
          <a:xfrm>
            <a:off x="788988" y="5329238"/>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01" name="Line 92"/>
          <p:cNvSpPr>
            <a:spLocks noChangeShapeType="1"/>
          </p:cNvSpPr>
          <p:nvPr>
            <p:custDataLst>
              <p:tags r:id="rId42"/>
            </p:custDataLst>
          </p:nvPr>
        </p:nvSpPr>
        <p:spPr bwMode="auto">
          <a:xfrm>
            <a:off x="2479675" y="5322888"/>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02" name="Line 93"/>
          <p:cNvSpPr>
            <a:spLocks noChangeShapeType="1"/>
          </p:cNvSpPr>
          <p:nvPr>
            <p:custDataLst>
              <p:tags r:id="rId43"/>
            </p:custDataLst>
          </p:nvPr>
        </p:nvSpPr>
        <p:spPr bwMode="auto">
          <a:xfrm>
            <a:off x="2471738" y="6232525"/>
            <a:ext cx="5349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03" name="Line 94"/>
          <p:cNvSpPr>
            <a:spLocks noChangeShapeType="1"/>
          </p:cNvSpPr>
          <p:nvPr>
            <p:custDataLst>
              <p:tags r:id="rId44"/>
            </p:custDataLst>
          </p:nvPr>
        </p:nvSpPr>
        <p:spPr bwMode="auto">
          <a:xfrm>
            <a:off x="2184400" y="5059363"/>
            <a:ext cx="0" cy="9096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04" name="Line 95"/>
          <p:cNvSpPr>
            <a:spLocks noChangeShapeType="1"/>
          </p:cNvSpPr>
          <p:nvPr>
            <p:custDataLst>
              <p:tags r:id="rId45"/>
            </p:custDataLst>
          </p:nvPr>
        </p:nvSpPr>
        <p:spPr bwMode="auto">
          <a:xfrm>
            <a:off x="2185988" y="5969000"/>
            <a:ext cx="8318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05" name="Text Box 98"/>
          <p:cNvSpPr txBox="1">
            <a:spLocks noChangeArrowheads="1"/>
          </p:cNvSpPr>
          <p:nvPr>
            <p:custDataLst>
              <p:tags r:id="rId46"/>
            </p:custDataLst>
          </p:nvPr>
        </p:nvSpPr>
        <p:spPr bwMode="auto">
          <a:xfrm>
            <a:off x="3571875" y="5943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160CE3"/>
                </a:solidFill>
                <a:latin typeface="Arial" pitchFamily="34" charset="0"/>
              </a:rPr>
              <a:t>AND</a:t>
            </a:r>
          </a:p>
        </p:txBody>
      </p:sp>
      <p:sp>
        <p:nvSpPr>
          <p:cNvPr id="96306" name="Text Box 99"/>
          <p:cNvSpPr txBox="1">
            <a:spLocks noChangeArrowheads="1"/>
          </p:cNvSpPr>
          <p:nvPr>
            <p:custDataLst>
              <p:tags r:id="rId47"/>
            </p:custDataLst>
          </p:nvPr>
        </p:nvSpPr>
        <p:spPr bwMode="auto">
          <a:xfrm>
            <a:off x="6103938" y="548322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Arial" pitchFamily="34" charset="0"/>
              </a:rPr>
              <a:t>OR</a:t>
            </a:r>
          </a:p>
        </p:txBody>
      </p:sp>
      <p:sp>
        <p:nvSpPr>
          <p:cNvPr id="96307" name="Text Box 71"/>
          <p:cNvSpPr txBox="1">
            <a:spLocks noChangeArrowheads="1"/>
          </p:cNvSpPr>
          <p:nvPr>
            <p:custDataLst>
              <p:tags r:id="rId48"/>
            </p:custDataLst>
          </p:nvPr>
        </p:nvSpPr>
        <p:spPr bwMode="auto">
          <a:xfrm>
            <a:off x="838200" y="6324600"/>
            <a:ext cx="2667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400">
                <a:solidFill>
                  <a:srgbClr val="009900"/>
                </a:solidFill>
                <a:latin typeface="Comic Sans MS" pitchFamily="66" charset="0"/>
              </a:rPr>
              <a:t>These are not bubbles, they’re NOT bubbles</a:t>
            </a:r>
          </a:p>
        </p:txBody>
      </p:sp>
      <p:grpSp>
        <p:nvGrpSpPr>
          <p:cNvPr id="96308" name="Group 72"/>
          <p:cNvGrpSpPr>
            <a:grpSpLocks/>
          </p:cNvGrpSpPr>
          <p:nvPr>
            <p:custDataLst>
              <p:tags r:id="rId49"/>
            </p:custDataLst>
          </p:nvPr>
        </p:nvGrpSpPr>
        <p:grpSpPr bwMode="auto">
          <a:xfrm>
            <a:off x="838200" y="6096000"/>
            <a:ext cx="609600" cy="609600"/>
            <a:chOff x="2928" y="1051"/>
            <a:chExt cx="840" cy="957"/>
          </a:xfrm>
        </p:grpSpPr>
        <p:sp>
          <p:nvSpPr>
            <p:cNvPr id="96327" name="Freeform 73"/>
            <p:cNvSpPr>
              <a:spLocks/>
            </p:cNvSpPr>
            <p:nvPr>
              <p:custDataLst>
                <p:tags r:id="rId6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6328" name="Oval 74"/>
            <p:cNvSpPr>
              <a:spLocks noChangeArrowheads="1"/>
            </p:cNvSpPr>
            <p:nvPr>
              <p:custDataLst>
                <p:tags r:id="rId6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6329" name="Oval 75"/>
            <p:cNvSpPr>
              <a:spLocks noChangeArrowheads="1"/>
            </p:cNvSpPr>
            <p:nvPr>
              <p:custDataLst>
                <p:tags r:id="rId6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0" name="Oval 76"/>
            <p:cNvSpPr>
              <a:spLocks noChangeArrowheads="1"/>
            </p:cNvSpPr>
            <p:nvPr>
              <p:custDataLst>
                <p:tags r:id="rId6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1" name="Oval 77"/>
            <p:cNvSpPr>
              <a:spLocks noChangeArrowheads="1"/>
            </p:cNvSpPr>
            <p:nvPr>
              <p:custDataLst>
                <p:tags r:id="rId7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2" name="Oval 78"/>
            <p:cNvSpPr>
              <a:spLocks noChangeArrowheads="1"/>
            </p:cNvSpPr>
            <p:nvPr>
              <p:custDataLst>
                <p:tags r:id="rId7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3" name="Oval 79"/>
            <p:cNvSpPr>
              <a:spLocks noChangeArrowheads="1"/>
            </p:cNvSpPr>
            <p:nvPr>
              <p:custDataLst>
                <p:tags r:id="rId7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4" name="Oval 80"/>
            <p:cNvSpPr>
              <a:spLocks noChangeArrowheads="1"/>
            </p:cNvSpPr>
            <p:nvPr>
              <p:custDataLst>
                <p:tags r:id="rId7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335" name="AutoShape 81"/>
            <p:cNvSpPr>
              <a:spLocks noChangeArrowheads="1"/>
            </p:cNvSpPr>
            <p:nvPr>
              <p:custDataLst>
                <p:tags r:id="rId7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6336" name="Freeform 82"/>
            <p:cNvSpPr>
              <a:spLocks/>
            </p:cNvSpPr>
            <p:nvPr>
              <p:custDataLst>
                <p:tags r:id="rId7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6337" name="Freeform 83"/>
            <p:cNvSpPr>
              <a:spLocks/>
            </p:cNvSpPr>
            <p:nvPr>
              <p:custDataLst>
                <p:tags r:id="rId7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6338" name="Freeform 84"/>
            <p:cNvSpPr>
              <a:spLocks/>
            </p:cNvSpPr>
            <p:nvPr>
              <p:custDataLst>
                <p:tags r:id="rId7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6339" name="Freeform 85"/>
            <p:cNvSpPr>
              <a:spLocks/>
            </p:cNvSpPr>
            <p:nvPr>
              <p:custDataLst>
                <p:tags r:id="rId7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6309" name="Text Box 7"/>
          <p:cNvSpPr txBox="1">
            <a:spLocks noChangeArrowheads="1"/>
          </p:cNvSpPr>
          <p:nvPr>
            <p:custDataLst>
              <p:tags r:id="rId50"/>
            </p:custDataLst>
          </p:nvPr>
        </p:nvSpPr>
        <p:spPr bwMode="auto">
          <a:xfrm>
            <a:off x="4724400" y="2057400"/>
            <a:ext cx="3505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a:latin typeface="Courier New" pitchFamily="49" charset="0"/>
              </a:rPr>
              <a:t>xy + xy</a:t>
            </a:r>
          </a:p>
        </p:txBody>
      </p:sp>
      <p:cxnSp>
        <p:nvCxnSpPr>
          <p:cNvPr id="96310" name="Straight Connector 103"/>
          <p:cNvCxnSpPr>
            <a:cxnSpLocks noChangeShapeType="1"/>
          </p:cNvCxnSpPr>
          <p:nvPr/>
        </p:nvCxnSpPr>
        <p:spPr bwMode="auto">
          <a:xfrm>
            <a:off x="5359400" y="228600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6311" name="Straight Connector 104"/>
          <p:cNvCxnSpPr>
            <a:cxnSpLocks noChangeShapeType="1"/>
          </p:cNvCxnSpPr>
          <p:nvPr/>
        </p:nvCxnSpPr>
        <p:spPr bwMode="auto">
          <a:xfrm>
            <a:off x="7289800" y="2286000"/>
            <a:ext cx="304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nvGrpSpPr>
          <p:cNvPr id="96312" name="Group 32"/>
          <p:cNvGrpSpPr>
            <a:grpSpLocks/>
          </p:cNvGrpSpPr>
          <p:nvPr>
            <p:custDataLst>
              <p:tags r:id="rId51"/>
            </p:custDataLst>
          </p:nvPr>
        </p:nvGrpSpPr>
        <p:grpSpPr bwMode="auto">
          <a:xfrm rot="-5400000">
            <a:off x="3749676" y="5657850"/>
            <a:ext cx="620712" cy="896937"/>
            <a:chOff x="672" y="2544"/>
            <a:chExt cx="336" cy="399"/>
          </a:xfrm>
        </p:grpSpPr>
        <p:sp>
          <p:nvSpPr>
            <p:cNvPr id="96324" name="Freeform 33"/>
            <p:cNvSpPr>
              <a:spLocks/>
            </p:cNvSpPr>
            <p:nvPr>
              <p:custDataLst>
                <p:tags r:id="rId6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325" name="Arc 34"/>
            <p:cNvSpPr>
              <a:spLocks/>
            </p:cNvSpPr>
            <p:nvPr>
              <p:custDataLst>
                <p:tags r:id="rId6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326" name="Arc 35"/>
            <p:cNvSpPr>
              <a:spLocks/>
            </p:cNvSpPr>
            <p:nvPr>
              <p:custDataLst>
                <p:tags r:id="rId6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6313" name="Line 47"/>
          <p:cNvSpPr>
            <a:spLocks noChangeShapeType="1"/>
          </p:cNvSpPr>
          <p:nvPr>
            <p:custDataLst>
              <p:tags r:id="rId52"/>
            </p:custDataLst>
          </p:nvPr>
        </p:nvSpPr>
        <p:spPr bwMode="auto">
          <a:xfrm rot="-5400000">
            <a:off x="4706938" y="5922963"/>
            <a:ext cx="0" cy="38735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14" name="Line 91"/>
          <p:cNvSpPr>
            <a:spLocks noChangeShapeType="1"/>
          </p:cNvSpPr>
          <p:nvPr>
            <p:custDataLst>
              <p:tags r:id="rId53"/>
            </p:custDataLst>
          </p:nvPr>
        </p:nvSpPr>
        <p:spPr bwMode="auto">
          <a:xfrm rot="-5400000">
            <a:off x="3289300" y="5670550"/>
            <a:ext cx="0" cy="60960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15" name="Line 92"/>
          <p:cNvSpPr>
            <a:spLocks noChangeShapeType="1"/>
          </p:cNvSpPr>
          <p:nvPr>
            <p:custDataLst>
              <p:tags r:id="rId54"/>
            </p:custDataLst>
          </p:nvPr>
        </p:nvSpPr>
        <p:spPr bwMode="auto">
          <a:xfrm rot="-5400000">
            <a:off x="3289300" y="5940425"/>
            <a:ext cx="0" cy="609600"/>
          </a:xfrm>
          <a:prstGeom prst="line">
            <a:avLst/>
          </a:prstGeom>
          <a:noFill/>
          <a:ln w="38100">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96316" name="Group 32"/>
          <p:cNvGrpSpPr>
            <a:grpSpLocks/>
          </p:cNvGrpSpPr>
          <p:nvPr>
            <p:custDataLst>
              <p:tags r:id="rId55"/>
            </p:custDataLst>
          </p:nvPr>
        </p:nvGrpSpPr>
        <p:grpSpPr bwMode="auto">
          <a:xfrm rot="-5400000">
            <a:off x="3754437" y="4751388"/>
            <a:ext cx="620713" cy="896938"/>
            <a:chOff x="672" y="2544"/>
            <a:chExt cx="336" cy="399"/>
          </a:xfrm>
        </p:grpSpPr>
        <p:sp>
          <p:nvSpPr>
            <p:cNvPr id="96321" name="Freeform 33"/>
            <p:cNvSpPr>
              <a:spLocks/>
            </p:cNvSpPr>
            <p:nvPr>
              <p:custDataLst>
                <p:tags r:id="rId6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38100" cap="flat" cmpd="sng">
              <a:solidFill>
                <a:srgbClr val="A008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322" name="Arc 34"/>
            <p:cNvSpPr>
              <a:spLocks/>
            </p:cNvSpPr>
            <p:nvPr>
              <p:custDataLst>
                <p:tags r:id="rId6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6323" name="Arc 35"/>
            <p:cNvSpPr>
              <a:spLocks/>
            </p:cNvSpPr>
            <p:nvPr>
              <p:custDataLst>
                <p:tags r:id="rId6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mpd="sng">
              <a:solidFill>
                <a:srgbClr val="A008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96317" name="Line 47"/>
          <p:cNvSpPr>
            <a:spLocks noChangeShapeType="1"/>
          </p:cNvSpPr>
          <p:nvPr>
            <p:custDataLst>
              <p:tags r:id="rId56"/>
            </p:custDataLst>
          </p:nvPr>
        </p:nvSpPr>
        <p:spPr bwMode="auto">
          <a:xfrm rot="-5400000">
            <a:off x="4711700" y="5016500"/>
            <a:ext cx="0" cy="38735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6318" name="Line 91"/>
          <p:cNvSpPr>
            <a:spLocks noChangeShapeType="1"/>
          </p:cNvSpPr>
          <p:nvPr>
            <p:custDataLst>
              <p:tags r:id="rId57"/>
            </p:custDataLst>
          </p:nvPr>
        </p:nvSpPr>
        <p:spPr bwMode="auto">
          <a:xfrm rot="-5400000">
            <a:off x="3294063" y="4764088"/>
            <a:ext cx="0" cy="60960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19" name="Line 92"/>
          <p:cNvSpPr>
            <a:spLocks noChangeShapeType="1"/>
          </p:cNvSpPr>
          <p:nvPr>
            <p:custDataLst>
              <p:tags r:id="rId58"/>
            </p:custDataLst>
          </p:nvPr>
        </p:nvSpPr>
        <p:spPr bwMode="auto">
          <a:xfrm rot="-5400000">
            <a:off x="3294063" y="5033963"/>
            <a:ext cx="0" cy="609600"/>
          </a:xfrm>
          <a:prstGeom prst="line">
            <a:avLst/>
          </a:prstGeom>
          <a:noFill/>
          <a:ln w="38100">
            <a:solidFill>
              <a:srgbClr val="A008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6320" name="Text Box 104"/>
          <p:cNvSpPr txBox="1">
            <a:spLocks noChangeArrowheads="1"/>
          </p:cNvSpPr>
          <p:nvPr>
            <p:custDataLst>
              <p:tags r:id="rId59"/>
            </p:custDataLst>
          </p:nvPr>
        </p:nvSpPr>
        <p:spPr bwMode="auto">
          <a:xfrm>
            <a:off x="1524000" y="2362200"/>
            <a:ext cx="6324600" cy="2651125"/>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67B0E"/>
                </a:solidFill>
                <a:latin typeface="Calibri" pitchFamily="34" charset="0"/>
              </a:rPr>
              <a:t>This is a constructive proof that AND, OR, and NOT suffice to construct any (boolean) function!</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2940050" y="914400"/>
            <a:ext cx="5649913" cy="180975"/>
            <a:chOff x="295" y="1311"/>
            <a:chExt cx="5177" cy="114"/>
          </a:xfrm>
        </p:grpSpPr>
        <p:sp>
          <p:nvSpPr>
            <p:cNvPr id="97311" name="Rectangle 3"/>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312" name="Rectangle 4"/>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Designing a circuit</a:t>
            </a:r>
          </a:p>
        </p:txBody>
      </p:sp>
      <p:sp>
        <p:nvSpPr>
          <p:cNvPr id="97284" name="Text Box 6"/>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97285" name="Text Box 7"/>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97286" name="Text Box 8"/>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r>
              <a:rPr lang="en-US" sz="1800"/>
              <a:t>otherwise, output 0</a:t>
            </a:r>
          </a:p>
        </p:txBody>
      </p:sp>
      <p:sp>
        <p:nvSpPr>
          <p:cNvPr id="97287" name="Text Box 9"/>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97288" name="Text Box 10"/>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97289" name="Text Box 11"/>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97290" name="Text Box 12"/>
          <p:cNvSpPr txBox="1">
            <a:spLocks noChangeArrowheads="1"/>
          </p:cNvSpPr>
          <p:nvPr>
            <p:custDataLst>
              <p:tags r:id="rId9"/>
            </p:custDataLst>
          </p:nvPr>
        </p:nvSpPr>
        <p:spPr bwMode="auto">
          <a:xfrm>
            <a:off x="228600" y="609600"/>
            <a:ext cx="2347913"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3801C"/>
                </a:solidFill>
              </a:rPr>
              <a:t>the </a:t>
            </a:r>
            <a:r>
              <a:rPr lang="en-US" b="1" i="1">
                <a:solidFill>
                  <a:srgbClr val="13801C"/>
                </a:solidFill>
              </a:rPr>
              <a:t>not equal </a:t>
            </a:r>
            <a:r>
              <a:rPr lang="en-US">
                <a:solidFill>
                  <a:srgbClr val="13801C"/>
                </a:solidFill>
              </a:rPr>
              <a:t>circuit (</a:t>
            </a:r>
            <a:r>
              <a:rPr lang="en-US" b="1">
                <a:solidFill>
                  <a:srgbClr val="13801C"/>
                </a:solidFill>
                <a:latin typeface="Courier New" pitchFamily="49" charset="0"/>
              </a:rPr>
              <a:t>!=</a:t>
            </a:r>
            <a:r>
              <a:rPr lang="en-US">
                <a:solidFill>
                  <a:srgbClr val="13801C"/>
                </a:solidFill>
              </a:rPr>
              <a:t>)</a:t>
            </a:r>
          </a:p>
        </p:txBody>
      </p:sp>
      <p:sp>
        <p:nvSpPr>
          <p:cNvPr id="97291" name="Text Box 13"/>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97292" name="Text Box 14"/>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97293" name="Text Box 15"/>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97294" name="Rectangle 16"/>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97295" name="Line 17"/>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7296" name="Rectangle 18"/>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97297" name="Line 19"/>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7298" name="Text Box 20"/>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97299" name="Text Box 21"/>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7300" name="Text Box 22"/>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7301" name="Text Box 23"/>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7302" name="Text Box 24"/>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7303" name="Text Box 25"/>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7304" name="Text Box 26"/>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97305" name="Text Box 27"/>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7306" name="Text Box 28"/>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97307" name="AutoShape 33"/>
          <p:cNvSpPr>
            <a:spLocks noChangeArrowheads="1"/>
          </p:cNvSpPr>
          <p:nvPr/>
        </p:nvSpPr>
        <p:spPr bwMode="auto">
          <a:xfrm>
            <a:off x="1141413" y="1547813"/>
            <a:ext cx="203200" cy="528637"/>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7308" name="AutoShape 34"/>
          <p:cNvSpPr>
            <a:spLocks noChangeArrowheads="1"/>
          </p:cNvSpPr>
          <p:nvPr/>
        </p:nvSpPr>
        <p:spPr bwMode="auto">
          <a:xfrm>
            <a:off x="8077200" y="4800600"/>
            <a:ext cx="379413" cy="528638"/>
          </a:xfrm>
          <a:prstGeom prst="downArrow">
            <a:avLst>
              <a:gd name="adj1" fmla="val 50000"/>
              <a:gd name="adj2" fmla="val 3483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97309" name="AutoShape 38"/>
          <p:cNvSpPr>
            <a:spLocks noChangeArrowheads="1"/>
          </p:cNvSpPr>
          <p:nvPr/>
        </p:nvSpPr>
        <p:spPr bwMode="auto">
          <a:xfrm>
            <a:off x="1905000" y="4267200"/>
            <a:ext cx="533400" cy="457200"/>
          </a:xfrm>
          <a:prstGeom prst="rightArrow">
            <a:avLst>
              <a:gd name="adj1" fmla="val 50000"/>
              <a:gd name="adj2" fmla="val 29167"/>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97310" name="AutoShape 39"/>
          <p:cNvSpPr>
            <a:spLocks noChangeArrowheads="1"/>
          </p:cNvSpPr>
          <p:nvPr/>
        </p:nvSpPr>
        <p:spPr bwMode="auto">
          <a:xfrm>
            <a:off x="5410200" y="3581400"/>
            <a:ext cx="533400" cy="457200"/>
          </a:xfrm>
          <a:prstGeom prst="rightArrow">
            <a:avLst>
              <a:gd name="adj1" fmla="val 50000"/>
              <a:gd name="adj2" fmla="val 29167"/>
            </a:avLst>
          </a:prstGeom>
          <a:noFill/>
          <a:ln w="19050">
            <a:solidFill>
              <a:srgbClr val="FB0B13"/>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96" descr="Picture 4"/>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824038" y="3973513"/>
            <a:ext cx="9509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7" name="Group 2"/>
          <p:cNvGrpSpPr>
            <a:grpSpLocks/>
          </p:cNvGrpSpPr>
          <p:nvPr>
            <p:custDataLst>
              <p:tags r:id="rId1"/>
            </p:custDataLst>
          </p:nvPr>
        </p:nvGrpSpPr>
        <p:grpSpPr bwMode="auto">
          <a:xfrm>
            <a:off x="423863" y="914400"/>
            <a:ext cx="8166100" cy="180975"/>
            <a:chOff x="295" y="1311"/>
            <a:chExt cx="5177" cy="114"/>
          </a:xfrm>
        </p:grpSpPr>
        <p:sp>
          <p:nvSpPr>
            <p:cNvPr id="98391" name="Rectangle 3"/>
            <p:cNvSpPr>
              <a:spLocks noChangeArrowheads="1"/>
            </p:cNvSpPr>
            <p:nvPr>
              <p:custDataLst>
                <p:tags r:id="rId7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sp>
          <p:nvSpPr>
            <p:cNvPr id="98392" name="Rectangle 4"/>
            <p:cNvSpPr>
              <a:spLocks noChangeArrowheads="1"/>
            </p:cNvSpPr>
            <p:nvPr>
              <p:custDataLst>
                <p:tags r:id="rId7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solidFill>
                  <a:srgbClr val="000000"/>
                </a:solidFill>
              </a:endParaRPr>
            </a:p>
          </p:txBody>
        </p:sp>
      </p:grpSp>
      <p:sp>
        <p:nvSpPr>
          <p:cNvPr id="98308"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solidFill>
                  <a:srgbClr val="000000"/>
                </a:solidFill>
                <a:latin typeface="Times New Roman" pitchFamily="18" charset="0"/>
              </a:rPr>
              <a:t>Logic Gates</a:t>
            </a:r>
          </a:p>
        </p:txBody>
      </p:sp>
      <p:sp>
        <p:nvSpPr>
          <p:cNvPr id="98309" name="Text Box 6"/>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98310" name="Text Box 7"/>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98311" name="Text Box 8"/>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12" name="Text Box 9"/>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13" name="Text Box 10"/>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14" name="Text Box 11"/>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15" name="Text Box 12"/>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16" name="Text Box 13"/>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17" name="Text Box 14"/>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18" name="Text Box 15"/>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19" name="Text Box 16"/>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AND</a:t>
            </a:r>
            <a:r>
              <a:rPr lang="en-US" b="1">
                <a:solidFill>
                  <a:srgbClr val="000000"/>
                </a:solidFill>
                <a:latin typeface="Courier New" pitchFamily="49" charset="0"/>
              </a:rPr>
              <a:t>(</a:t>
            </a:r>
            <a:r>
              <a:rPr lang="en-US" b="1">
                <a:solidFill>
                  <a:srgbClr val="EB102C"/>
                </a:solidFill>
                <a:latin typeface="Courier New" pitchFamily="49" charset="0"/>
              </a:rPr>
              <a:t>x</a:t>
            </a:r>
            <a:r>
              <a:rPr lang="en-US" b="1">
                <a:solidFill>
                  <a:srgbClr val="000000"/>
                </a:solidFill>
                <a:latin typeface="Courier New" pitchFamily="49" charset="0"/>
              </a:rPr>
              <a:t>,</a:t>
            </a:r>
            <a:r>
              <a:rPr lang="en-US" b="1">
                <a:solidFill>
                  <a:srgbClr val="EB102C"/>
                </a:solidFill>
                <a:latin typeface="Courier New" pitchFamily="49" charset="0"/>
              </a:rPr>
              <a:t>y</a:t>
            </a:r>
            <a:r>
              <a:rPr lang="en-US" b="1">
                <a:solidFill>
                  <a:srgbClr val="000000"/>
                </a:solidFill>
                <a:latin typeface="Courier New" pitchFamily="49" charset="0"/>
              </a:rPr>
              <a:t>)</a:t>
            </a:r>
          </a:p>
        </p:txBody>
      </p:sp>
      <p:sp>
        <p:nvSpPr>
          <p:cNvPr id="98320" name="Text Box 17"/>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1" name="Text Box 18"/>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2" name="Text Box 19"/>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3" name="Text Box 20"/>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24" name="Text Box 21"/>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98325" name="Text Box 22"/>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98326" name="Text Box 23"/>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7" name="Text Box 24"/>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8" name="Text Box 25"/>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29" name="Text Box 26"/>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0" name="Text Box 27"/>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1" name="Text Box 28"/>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32" name="Text Box 29"/>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3" name="Text Box 30"/>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4" name="Text Box 31"/>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OR</a:t>
            </a:r>
            <a:r>
              <a:rPr lang="en-US" b="1">
                <a:solidFill>
                  <a:srgbClr val="000000"/>
                </a:solidFill>
                <a:latin typeface="Courier New" pitchFamily="49" charset="0"/>
              </a:rPr>
              <a:t>(</a:t>
            </a:r>
            <a:r>
              <a:rPr lang="en-US" b="1">
                <a:solidFill>
                  <a:srgbClr val="EB102C"/>
                </a:solidFill>
                <a:latin typeface="Courier New" pitchFamily="49" charset="0"/>
              </a:rPr>
              <a:t>x</a:t>
            </a:r>
            <a:r>
              <a:rPr lang="en-US" b="1">
                <a:solidFill>
                  <a:srgbClr val="000000"/>
                </a:solidFill>
                <a:latin typeface="Courier New" pitchFamily="49" charset="0"/>
              </a:rPr>
              <a:t>,</a:t>
            </a:r>
            <a:r>
              <a:rPr lang="en-US" b="1">
                <a:solidFill>
                  <a:srgbClr val="EB102C"/>
                </a:solidFill>
                <a:latin typeface="Courier New" pitchFamily="49" charset="0"/>
              </a:rPr>
              <a:t>y</a:t>
            </a:r>
            <a:r>
              <a:rPr lang="en-US" b="1">
                <a:solidFill>
                  <a:srgbClr val="000000"/>
                </a:solidFill>
                <a:latin typeface="Courier New" pitchFamily="49" charset="0"/>
              </a:rPr>
              <a:t>)</a:t>
            </a:r>
          </a:p>
        </p:txBody>
      </p:sp>
      <p:sp>
        <p:nvSpPr>
          <p:cNvPr id="98335" name="Text Box 32"/>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36" name="Text Box 33"/>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7" name="Text Box 34"/>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8" name="Text Box 35"/>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39" name="Rectangle 36"/>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8340" name="Line 37"/>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41" name="Rectangle 38"/>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8342" name="Line 39"/>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43" name="Text Box 40"/>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98344" name="Text Box 41"/>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45" name="Text Box 42"/>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46" name="Text Box 43"/>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NOT</a:t>
            </a:r>
            <a:r>
              <a:rPr lang="en-US" b="1">
                <a:solidFill>
                  <a:srgbClr val="000000"/>
                </a:solidFill>
                <a:latin typeface="Courier New" pitchFamily="49" charset="0"/>
              </a:rPr>
              <a:t>(</a:t>
            </a:r>
            <a:r>
              <a:rPr lang="en-US" b="1">
                <a:solidFill>
                  <a:srgbClr val="EB102C"/>
                </a:solidFill>
                <a:latin typeface="Courier New" pitchFamily="49" charset="0"/>
              </a:rPr>
              <a:t>x</a:t>
            </a:r>
            <a:r>
              <a:rPr lang="en-US" b="1">
                <a:solidFill>
                  <a:srgbClr val="000000"/>
                </a:solidFill>
                <a:latin typeface="Courier New" pitchFamily="49" charset="0"/>
              </a:rPr>
              <a:t>)</a:t>
            </a:r>
          </a:p>
        </p:txBody>
      </p:sp>
      <p:sp>
        <p:nvSpPr>
          <p:cNvPr id="98347" name="Text Box 44"/>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98348" name="Text Box 45"/>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98349" name="Rectangle 46"/>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8350" name="Line 47"/>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51" name="Rectangle 48"/>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8352" name="Line 49"/>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53" name="Rectangle 50"/>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8354" name="Line 51"/>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55" name="Rectangle 52"/>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8356" name="Line 53"/>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98357" name="Group 111"/>
          <p:cNvGrpSpPr>
            <a:grpSpLocks/>
          </p:cNvGrpSpPr>
          <p:nvPr/>
        </p:nvGrpSpPr>
        <p:grpSpPr bwMode="auto">
          <a:xfrm>
            <a:off x="7796213" y="3846513"/>
            <a:ext cx="533400" cy="2166937"/>
            <a:chOff x="4733" y="2418"/>
            <a:chExt cx="336" cy="1365"/>
          </a:xfrm>
        </p:grpSpPr>
        <p:sp>
          <p:nvSpPr>
            <p:cNvPr id="98387" name="AutoShape 54"/>
            <p:cNvSpPr>
              <a:spLocks noChangeArrowheads="1"/>
            </p:cNvSpPr>
            <p:nvPr>
              <p:custDataLst>
                <p:tags r:id="rId74"/>
              </p:custDataLst>
            </p:nvPr>
          </p:nvSpPr>
          <p:spPr bwMode="auto">
            <a:xfrm rot="10800000">
              <a:off x="4733" y="2809"/>
              <a:ext cx="336" cy="4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8388" name="Oval 55"/>
            <p:cNvSpPr>
              <a:spLocks noChangeArrowheads="1"/>
            </p:cNvSpPr>
            <p:nvPr>
              <p:custDataLst>
                <p:tags r:id="rId75"/>
              </p:custDataLst>
            </p:nvPr>
          </p:nvSpPr>
          <p:spPr bwMode="auto">
            <a:xfrm rot="5400000">
              <a:off x="4857" y="3303"/>
              <a:ext cx="89" cy="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8389" name="Line 56"/>
            <p:cNvSpPr>
              <a:spLocks noChangeShapeType="1"/>
            </p:cNvSpPr>
            <p:nvPr>
              <p:custDataLst>
                <p:tags r:id="rId76"/>
              </p:custDataLst>
            </p:nvPr>
          </p:nvSpPr>
          <p:spPr bwMode="auto">
            <a:xfrm>
              <a:off x="4896" y="2418"/>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90" name="Line 57"/>
            <p:cNvSpPr>
              <a:spLocks noChangeShapeType="1"/>
            </p:cNvSpPr>
            <p:nvPr>
              <p:custDataLst>
                <p:tags r:id="rId77"/>
              </p:custDataLst>
            </p:nvPr>
          </p:nvSpPr>
          <p:spPr bwMode="auto">
            <a:xfrm>
              <a:off x="4902" y="3399"/>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8358" name="Text Box 58"/>
          <p:cNvSpPr txBox="1">
            <a:spLocks noChangeArrowheads="1"/>
          </p:cNvSpPr>
          <p:nvPr>
            <p:custDataLst>
              <p:tags r:id="rId51"/>
            </p:custDataLst>
          </p:nvPr>
        </p:nvSpPr>
        <p:spPr bwMode="auto">
          <a:xfrm>
            <a:off x="7639050" y="366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8359" name="Text Box 59"/>
          <p:cNvSpPr txBox="1">
            <a:spLocks noChangeArrowheads="1"/>
          </p:cNvSpPr>
          <p:nvPr>
            <p:custDataLst>
              <p:tags r:id="rId52"/>
            </p:custDataLst>
          </p:nvPr>
        </p:nvSpPr>
        <p:spPr bwMode="auto">
          <a:xfrm>
            <a:off x="7959725" y="57007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8360" name="Line 60"/>
          <p:cNvSpPr>
            <a:spLocks noChangeShapeType="1"/>
          </p:cNvSpPr>
          <p:nvPr>
            <p:custDataLst>
              <p:tags r:id="rId53"/>
            </p:custDataLst>
          </p:nvPr>
        </p:nvSpPr>
        <p:spPr bwMode="auto">
          <a:xfrm>
            <a:off x="8118475" y="5832475"/>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61" name="Text Box 61"/>
          <p:cNvSpPr txBox="1">
            <a:spLocks noChangeArrowheads="1"/>
          </p:cNvSpPr>
          <p:nvPr>
            <p:custDataLst>
              <p:tags r:id="rId54"/>
            </p:custDataLst>
          </p:nvPr>
        </p:nvSpPr>
        <p:spPr bwMode="auto">
          <a:xfrm>
            <a:off x="7713663" y="61801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sp>
        <p:nvSpPr>
          <p:cNvPr id="98362" name="Text Box 74"/>
          <p:cNvSpPr txBox="1">
            <a:spLocks noChangeArrowheads="1"/>
          </p:cNvSpPr>
          <p:nvPr>
            <p:custDataLst>
              <p:tags r:id="rId55"/>
            </p:custDataLst>
          </p:nvPr>
        </p:nvSpPr>
        <p:spPr bwMode="auto">
          <a:xfrm>
            <a:off x="1738313" y="3792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8363" name="Text Box 75"/>
          <p:cNvSpPr txBox="1">
            <a:spLocks noChangeArrowheads="1"/>
          </p:cNvSpPr>
          <p:nvPr>
            <p:custDataLst>
              <p:tags r:id="rId56"/>
            </p:custDataLst>
          </p:nvPr>
        </p:nvSpPr>
        <p:spPr bwMode="auto">
          <a:xfrm>
            <a:off x="5394325" y="61547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98364" name="Line 77"/>
          <p:cNvSpPr>
            <a:spLocks noChangeShapeType="1"/>
          </p:cNvSpPr>
          <p:nvPr>
            <p:custDataLst>
              <p:tags r:id="rId57"/>
            </p:custDataLst>
          </p:nvPr>
        </p:nvSpPr>
        <p:spPr bwMode="auto">
          <a:xfrm>
            <a:off x="511175" y="39243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65" name="Text Box 79"/>
          <p:cNvSpPr txBox="1">
            <a:spLocks noChangeArrowheads="1"/>
          </p:cNvSpPr>
          <p:nvPr>
            <p:custDataLst>
              <p:tags r:id="rId58"/>
            </p:custDataLst>
          </p:nvPr>
        </p:nvSpPr>
        <p:spPr bwMode="auto">
          <a:xfrm>
            <a:off x="4968875" y="3859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98366" name="Text Box 81"/>
          <p:cNvSpPr txBox="1">
            <a:spLocks noChangeArrowheads="1"/>
          </p:cNvSpPr>
          <p:nvPr>
            <p:custDataLst>
              <p:tags r:id="rId59"/>
            </p:custDataLst>
          </p:nvPr>
        </p:nvSpPr>
        <p:spPr bwMode="auto">
          <a:xfrm>
            <a:off x="5529263" y="3860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grpSp>
        <p:nvGrpSpPr>
          <p:cNvPr id="98367" name="Group 110"/>
          <p:cNvGrpSpPr>
            <a:grpSpLocks/>
          </p:cNvGrpSpPr>
          <p:nvPr/>
        </p:nvGrpSpPr>
        <p:grpSpPr bwMode="auto">
          <a:xfrm>
            <a:off x="5235575" y="4041775"/>
            <a:ext cx="627063" cy="1916113"/>
            <a:chOff x="2876" y="2481"/>
            <a:chExt cx="395" cy="1207"/>
          </a:xfrm>
        </p:grpSpPr>
        <p:grpSp>
          <p:nvGrpSpPr>
            <p:cNvPr id="98377" name="Group 62"/>
            <p:cNvGrpSpPr>
              <a:grpSpLocks/>
            </p:cNvGrpSpPr>
            <p:nvPr>
              <p:custDataLst>
                <p:tags r:id="rId66"/>
              </p:custDataLst>
            </p:nvPr>
          </p:nvGrpSpPr>
          <p:grpSpPr bwMode="auto">
            <a:xfrm rot="5400000">
              <a:off x="2815" y="2856"/>
              <a:ext cx="517" cy="395"/>
              <a:chOff x="4734" y="3053"/>
              <a:chExt cx="656" cy="491"/>
            </a:xfrm>
          </p:grpSpPr>
          <p:grpSp>
            <p:nvGrpSpPr>
              <p:cNvPr id="98381" name="Group 63"/>
              <p:cNvGrpSpPr>
                <a:grpSpLocks/>
              </p:cNvGrpSpPr>
              <p:nvPr/>
            </p:nvGrpSpPr>
            <p:grpSpPr bwMode="auto">
              <a:xfrm>
                <a:off x="4734" y="3053"/>
                <a:ext cx="648" cy="254"/>
                <a:chOff x="4734" y="3053"/>
                <a:chExt cx="648" cy="254"/>
              </a:xfrm>
            </p:grpSpPr>
            <p:sp>
              <p:nvSpPr>
                <p:cNvPr id="98385" name="Freeform 64"/>
                <p:cNvSpPr>
                  <a:spLocks/>
                </p:cNvSpPr>
                <p:nvPr>
                  <p:custDataLst>
                    <p:tags r:id="rId72"/>
                  </p:custDataLst>
                </p:nvPr>
              </p:nvSpPr>
              <p:spPr bwMode="auto">
                <a:xfrm>
                  <a:off x="4734" y="3053"/>
                  <a:ext cx="648" cy="254"/>
                </a:xfrm>
                <a:custGeom>
                  <a:avLst/>
                  <a:gdLst>
                    <a:gd name="T0" fmla="*/ 0 w 806"/>
                    <a:gd name="T1" fmla="*/ 0 h 254"/>
                    <a:gd name="T2" fmla="*/ 14 w 806"/>
                    <a:gd name="T3" fmla="*/ 30 h 254"/>
                    <a:gd name="T4" fmla="*/ 16 w 806"/>
                    <a:gd name="T5" fmla="*/ 47 h 254"/>
                    <a:gd name="T6" fmla="*/ 18 w 806"/>
                    <a:gd name="T7" fmla="*/ 65 h 254"/>
                    <a:gd name="T8" fmla="*/ 19 w 806"/>
                    <a:gd name="T9" fmla="*/ 94 h 254"/>
                    <a:gd name="T10" fmla="*/ 20 w 806"/>
                    <a:gd name="T11" fmla="*/ 112 h 254"/>
                    <a:gd name="T12" fmla="*/ 21 w 806"/>
                    <a:gd name="T13" fmla="*/ 124 h 254"/>
                    <a:gd name="T14" fmla="*/ 22 w 806"/>
                    <a:gd name="T15" fmla="*/ 159 h 254"/>
                    <a:gd name="T16" fmla="*/ 23 w 806"/>
                    <a:gd name="T17" fmla="*/ 188 h 254"/>
                    <a:gd name="T18" fmla="*/ 25 w 806"/>
                    <a:gd name="T19" fmla="*/ 235 h 254"/>
                    <a:gd name="T20" fmla="*/ 25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86" name="Freeform 65"/>
                <p:cNvSpPr>
                  <a:spLocks/>
                </p:cNvSpPr>
                <p:nvPr>
                  <p:custDataLst>
                    <p:tags r:id="rId7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98382" name="Group 66"/>
              <p:cNvGrpSpPr>
                <a:grpSpLocks/>
              </p:cNvGrpSpPr>
              <p:nvPr/>
            </p:nvGrpSpPr>
            <p:grpSpPr bwMode="auto">
              <a:xfrm flipV="1">
                <a:off x="4742" y="3290"/>
                <a:ext cx="648" cy="254"/>
                <a:chOff x="4734" y="3053"/>
                <a:chExt cx="648" cy="254"/>
              </a:xfrm>
            </p:grpSpPr>
            <p:sp>
              <p:nvSpPr>
                <p:cNvPr id="98383" name="Freeform 67"/>
                <p:cNvSpPr>
                  <a:spLocks/>
                </p:cNvSpPr>
                <p:nvPr>
                  <p:custDataLst>
                    <p:tags r:id="rId70"/>
                  </p:custDataLst>
                </p:nvPr>
              </p:nvSpPr>
              <p:spPr bwMode="auto">
                <a:xfrm>
                  <a:off x="4734" y="3053"/>
                  <a:ext cx="648" cy="254"/>
                </a:xfrm>
                <a:custGeom>
                  <a:avLst/>
                  <a:gdLst>
                    <a:gd name="T0" fmla="*/ 0 w 806"/>
                    <a:gd name="T1" fmla="*/ 0 h 254"/>
                    <a:gd name="T2" fmla="*/ 14 w 806"/>
                    <a:gd name="T3" fmla="*/ 30 h 254"/>
                    <a:gd name="T4" fmla="*/ 16 w 806"/>
                    <a:gd name="T5" fmla="*/ 47 h 254"/>
                    <a:gd name="T6" fmla="*/ 18 w 806"/>
                    <a:gd name="T7" fmla="*/ 65 h 254"/>
                    <a:gd name="T8" fmla="*/ 19 w 806"/>
                    <a:gd name="T9" fmla="*/ 94 h 254"/>
                    <a:gd name="T10" fmla="*/ 20 w 806"/>
                    <a:gd name="T11" fmla="*/ 112 h 254"/>
                    <a:gd name="T12" fmla="*/ 21 w 806"/>
                    <a:gd name="T13" fmla="*/ 124 h 254"/>
                    <a:gd name="T14" fmla="*/ 22 w 806"/>
                    <a:gd name="T15" fmla="*/ 159 h 254"/>
                    <a:gd name="T16" fmla="*/ 23 w 806"/>
                    <a:gd name="T17" fmla="*/ 188 h 254"/>
                    <a:gd name="T18" fmla="*/ 25 w 806"/>
                    <a:gd name="T19" fmla="*/ 235 h 254"/>
                    <a:gd name="T20" fmla="*/ 25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8384" name="Freeform 68"/>
                <p:cNvSpPr>
                  <a:spLocks/>
                </p:cNvSpPr>
                <p:nvPr>
                  <p:custDataLst>
                    <p:tags r:id="rId7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98378" name="Line 78"/>
            <p:cNvSpPr>
              <a:spLocks noChangeShapeType="1"/>
            </p:cNvSpPr>
            <p:nvPr>
              <p:custDataLst>
                <p:tags r:id="rId67"/>
              </p:custDataLst>
            </p:nvPr>
          </p:nvSpPr>
          <p:spPr bwMode="auto">
            <a:xfrm>
              <a:off x="2970" y="2481"/>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79" name="Line 80"/>
            <p:cNvSpPr>
              <a:spLocks noChangeShapeType="1"/>
            </p:cNvSpPr>
            <p:nvPr>
              <p:custDataLst>
                <p:tags r:id="rId68"/>
              </p:custDataLst>
            </p:nvPr>
          </p:nvSpPr>
          <p:spPr bwMode="auto">
            <a:xfrm>
              <a:off x="3152" y="2482"/>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8380" name="Line 82"/>
            <p:cNvSpPr>
              <a:spLocks noChangeShapeType="1"/>
            </p:cNvSpPr>
            <p:nvPr>
              <p:custDataLst>
                <p:tags r:id="rId69"/>
              </p:custDataLst>
            </p:nvPr>
          </p:nvSpPr>
          <p:spPr bwMode="auto">
            <a:xfrm>
              <a:off x="3071" y="3304"/>
              <a:ext cx="0"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98368" name="Text Box 83"/>
          <p:cNvSpPr txBox="1">
            <a:spLocks noChangeArrowheads="1"/>
          </p:cNvSpPr>
          <p:nvPr>
            <p:custDataLst>
              <p:tags r:id="rId60"/>
            </p:custDataLst>
          </p:nvPr>
        </p:nvSpPr>
        <p:spPr bwMode="auto">
          <a:xfrm>
            <a:off x="5367338" y="5668963"/>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r>
              <a:rPr lang="en-US" b="1">
                <a:solidFill>
                  <a:srgbClr val="000000"/>
                </a:solidFill>
                <a:latin typeface="Times New Roman" pitchFamily="18" charset="0"/>
              </a:rPr>
              <a:t> + </a:t>
            </a:r>
            <a:r>
              <a:rPr lang="en-US" b="1">
                <a:solidFill>
                  <a:srgbClr val="000000"/>
                </a:solidFill>
                <a:latin typeface="Courier New" pitchFamily="49" charset="0"/>
              </a:rPr>
              <a:t>y</a:t>
            </a:r>
          </a:p>
        </p:txBody>
      </p:sp>
      <p:sp>
        <p:nvSpPr>
          <p:cNvPr id="98369" name="Text Box 85"/>
          <p:cNvSpPr txBox="1">
            <a:spLocks noChangeArrowheads="1"/>
          </p:cNvSpPr>
          <p:nvPr>
            <p:custDataLst>
              <p:tags r:id="rId61"/>
            </p:custDataLst>
          </p:nvPr>
        </p:nvSpPr>
        <p:spPr bwMode="auto">
          <a:xfrm>
            <a:off x="2276475" y="37893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98370" name="Text Box 87"/>
          <p:cNvSpPr txBox="1">
            <a:spLocks noChangeArrowheads="1"/>
          </p:cNvSpPr>
          <p:nvPr>
            <p:custDataLst>
              <p:tags r:id="rId62"/>
            </p:custDataLst>
          </p:nvPr>
        </p:nvSpPr>
        <p:spPr bwMode="auto">
          <a:xfrm>
            <a:off x="1946275" y="5740400"/>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xy</a:t>
            </a:r>
          </a:p>
        </p:txBody>
      </p:sp>
      <p:sp>
        <p:nvSpPr>
          <p:cNvPr id="98371" name="Text Box 88"/>
          <p:cNvSpPr txBox="1">
            <a:spLocks noChangeArrowheads="1"/>
          </p:cNvSpPr>
          <p:nvPr>
            <p:custDataLst>
              <p:tags r:id="rId63"/>
            </p:custDataLst>
          </p:nvPr>
        </p:nvSpPr>
        <p:spPr bwMode="auto">
          <a:xfrm>
            <a:off x="1998663" y="62182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98372" name="Rectangle 91"/>
          <p:cNvSpPr>
            <a:spLocks noChangeArrowheads="1"/>
          </p:cNvSpPr>
          <p:nvPr>
            <p:custDataLst>
              <p:tags r:id="rId64"/>
            </p:custDataLst>
          </p:nvPr>
        </p:nvSpPr>
        <p:spPr bwMode="auto">
          <a:xfrm>
            <a:off x="168275" y="6145213"/>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98373" name="Rectangle 92"/>
          <p:cNvSpPr>
            <a:spLocks noChangeArrowheads="1"/>
          </p:cNvSpPr>
          <p:nvPr>
            <p:custDataLst>
              <p:tags r:id="rId65"/>
            </p:custDataLst>
          </p:nvPr>
        </p:nvSpPr>
        <p:spPr bwMode="auto">
          <a:xfrm>
            <a:off x="220663" y="36068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98374" name="Rectangle 112"/>
          <p:cNvSpPr>
            <a:spLocks noChangeArrowheads="1"/>
          </p:cNvSpPr>
          <p:nvPr/>
        </p:nvSpPr>
        <p:spPr bwMode="auto">
          <a:xfrm>
            <a:off x="2568575" y="4783138"/>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AND</a:t>
            </a:r>
          </a:p>
        </p:txBody>
      </p:sp>
      <p:sp>
        <p:nvSpPr>
          <p:cNvPr id="98375" name="Rectangle 113"/>
          <p:cNvSpPr>
            <a:spLocks noChangeArrowheads="1"/>
          </p:cNvSpPr>
          <p:nvPr/>
        </p:nvSpPr>
        <p:spPr bwMode="auto">
          <a:xfrm>
            <a:off x="5859463" y="476726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OR</a:t>
            </a:r>
          </a:p>
        </p:txBody>
      </p:sp>
      <p:sp>
        <p:nvSpPr>
          <p:cNvPr id="98376" name="Rectangle 114"/>
          <p:cNvSpPr>
            <a:spLocks noChangeArrowheads="1"/>
          </p:cNvSpPr>
          <p:nvPr/>
        </p:nvSpPr>
        <p:spPr bwMode="auto">
          <a:xfrm>
            <a:off x="8305800" y="44815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160CE3"/>
                </a:solidFill>
                <a:latin typeface="Courier New" pitchFamily="49" charset="0"/>
              </a:rPr>
              <a:t>NOT</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custDataLst>
              <p:tags r:id="rId1"/>
            </p:custDataLst>
          </p:nvPr>
        </p:nvGrpSpPr>
        <p:grpSpPr bwMode="auto">
          <a:xfrm>
            <a:off x="423863" y="1012825"/>
            <a:ext cx="8166100" cy="180975"/>
            <a:chOff x="295" y="1311"/>
            <a:chExt cx="5177" cy="114"/>
          </a:xfrm>
        </p:grpSpPr>
        <p:sp>
          <p:nvSpPr>
            <p:cNvPr id="99363" name="Rectangle 3"/>
            <p:cNvSpPr>
              <a:spLocks noChangeArrowheads="1"/>
            </p:cNvSpPr>
            <p:nvPr>
              <p:custDataLst>
                <p:tags r:id="rId1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64" name="Rectangle 4"/>
            <p:cNvSpPr>
              <a:spLocks noChangeArrowheads="1"/>
            </p:cNvSpPr>
            <p:nvPr>
              <p:custDataLst>
                <p:tags r:id="rId1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custDataLst>
              <p:tags r:id="rId2"/>
            </p:custDataLst>
          </p:nvPr>
        </p:nvSpPr>
        <p:spPr bwMode="auto">
          <a:xfrm>
            <a:off x="990600" y="204788"/>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A </a:t>
            </a:r>
            <a:r>
              <a:rPr lang="en-US" sz="4200" b="1" i="1">
                <a:latin typeface="Times New Roman" pitchFamily="18" charset="0"/>
              </a:rPr>
              <a:t>bit </a:t>
            </a:r>
            <a:r>
              <a:rPr lang="en-US" sz="4200">
                <a:latin typeface="Times New Roman" pitchFamily="18" charset="0"/>
              </a:rPr>
              <a:t>of intuition…</a:t>
            </a:r>
          </a:p>
        </p:txBody>
      </p:sp>
      <p:grpSp>
        <p:nvGrpSpPr>
          <p:cNvPr id="99332" name="Group 9"/>
          <p:cNvGrpSpPr>
            <a:grpSpLocks/>
          </p:cNvGrpSpPr>
          <p:nvPr>
            <p:custDataLst>
              <p:tags r:id="rId3"/>
            </p:custDataLst>
          </p:nvPr>
        </p:nvGrpSpPr>
        <p:grpSpPr bwMode="auto">
          <a:xfrm>
            <a:off x="8542338" y="6199188"/>
            <a:ext cx="433387" cy="488950"/>
            <a:chOff x="2928" y="1051"/>
            <a:chExt cx="840" cy="957"/>
          </a:xfrm>
        </p:grpSpPr>
        <p:sp>
          <p:nvSpPr>
            <p:cNvPr id="99350" name="Freeform 10"/>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9351" name="Oval 11"/>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9352" name="Oval 12"/>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3" name="Oval 13"/>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4" name="Oval 14"/>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5" name="Oval 15"/>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6" name="Oval 16"/>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7" name="Oval 17"/>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58" name="AutoShape 18"/>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9359" name="Freeform 19"/>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9360" name="Freeform 20"/>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9361" name="Freeform 21"/>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9362" name="Freeform 22"/>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9333" name="Rectangle 29"/>
          <p:cNvSpPr>
            <a:spLocks noChangeArrowheads="1"/>
          </p:cNvSpPr>
          <p:nvPr/>
        </p:nvSpPr>
        <p:spPr bwMode="auto">
          <a:xfrm>
            <a:off x="331788" y="1327150"/>
            <a:ext cx="552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a:solidFill>
                  <a:srgbClr val="160CE3"/>
                </a:solidFill>
                <a:latin typeface="Times New Roman" pitchFamily="18" charset="0"/>
              </a:rPr>
              <a:t>Sometimes the bits are </a:t>
            </a:r>
            <a:r>
              <a:rPr lang="en-US" i="1">
                <a:solidFill>
                  <a:srgbClr val="160CE3"/>
                </a:solidFill>
                <a:latin typeface="Times New Roman" pitchFamily="18" charset="0"/>
              </a:rPr>
              <a:t>almost </a:t>
            </a:r>
            <a:r>
              <a:rPr lang="en-US">
                <a:solidFill>
                  <a:srgbClr val="160CE3"/>
                </a:solidFill>
                <a:latin typeface="Times New Roman" pitchFamily="18" charset="0"/>
              </a:rPr>
              <a:t>visible:</a:t>
            </a:r>
          </a:p>
        </p:txBody>
      </p:sp>
      <p:sp>
        <p:nvSpPr>
          <p:cNvPr id="99334" name="Text Box 31"/>
          <p:cNvSpPr txBox="1">
            <a:spLocks noChangeArrowheads="1"/>
          </p:cNvSpPr>
          <p:nvPr/>
        </p:nvSpPr>
        <p:spPr bwMode="auto">
          <a:xfrm>
            <a:off x="376238" y="4449763"/>
            <a:ext cx="2441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21 &gt;&gt; 1</a:t>
            </a:r>
          </a:p>
        </p:txBody>
      </p:sp>
      <p:sp>
        <p:nvSpPr>
          <p:cNvPr id="99335" name="Text Box 32"/>
          <p:cNvSpPr txBox="1">
            <a:spLocks noChangeArrowheads="1"/>
          </p:cNvSpPr>
          <p:nvPr/>
        </p:nvSpPr>
        <p:spPr bwMode="auto">
          <a:xfrm>
            <a:off x="552450" y="22653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21 &lt;&lt; 1</a:t>
            </a:r>
          </a:p>
        </p:txBody>
      </p:sp>
      <p:sp>
        <p:nvSpPr>
          <p:cNvPr id="99336" name="Text Box 33"/>
          <p:cNvSpPr txBox="1">
            <a:spLocks noChangeArrowheads="1"/>
          </p:cNvSpPr>
          <p:nvPr/>
        </p:nvSpPr>
        <p:spPr bwMode="auto">
          <a:xfrm>
            <a:off x="3549650" y="2316163"/>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&amp; 6</a:t>
            </a:r>
          </a:p>
        </p:txBody>
      </p:sp>
      <p:sp>
        <p:nvSpPr>
          <p:cNvPr id="99337" name="Text Box 34"/>
          <p:cNvSpPr txBox="1">
            <a:spLocks noChangeArrowheads="1"/>
          </p:cNvSpPr>
          <p:nvPr/>
        </p:nvSpPr>
        <p:spPr bwMode="auto">
          <a:xfrm>
            <a:off x="6530975" y="2273300"/>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9338" name="Text Box 35"/>
          <p:cNvSpPr txBox="1">
            <a:spLocks noChangeArrowheads="1"/>
          </p:cNvSpPr>
          <p:nvPr/>
        </p:nvSpPr>
        <p:spPr bwMode="auto">
          <a:xfrm>
            <a:off x="3810000" y="4379913"/>
            <a:ext cx="1600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5 ^ 6</a:t>
            </a:r>
          </a:p>
        </p:txBody>
      </p:sp>
      <p:sp>
        <p:nvSpPr>
          <p:cNvPr id="99339" name="Text Box 36"/>
          <p:cNvSpPr txBox="1">
            <a:spLocks noChangeArrowheads="1"/>
          </p:cNvSpPr>
          <p:nvPr/>
        </p:nvSpPr>
        <p:spPr bwMode="auto">
          <a:xfrm>
            <a:off x="474663" y="2003425"/>
            <a:ext cx="979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10101</a:t>
            </a:r>
          </a:p>
        </p:txBody>
      </p:sp>
      <p:sp>
        <p:nvSpPr>
          <p:cNvPr id="99340" name="Text Box 37"/>
          <p:cNvSpPr txBox="1">
            <a:spLocks noChangeArrowheads="1"/>
          </p:cNvSpPr>
          <p:nvPr/>
        </p:nvSpPr>
        <p:spPr bwMode="auto">
          <a:xfrm>
            <a:off x="6775450" y="438785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FB0B13"/>
                </a:solidFill>
                <a:latin typeface="Courier New" pitchFamily="49" charset="0"/>
              </a:rPr>
              <a:t>~0</a:t>
            </a:r>
          </a:p>
        </p:txBody>
      </p:sp>
      <p:sp>
        <p:nvSpPr>
          <p:cNvPr id="99341" name="Text Box 38"/>
          <p:cNvSpPr txBox="1">
            <a:spLocks noChangeArrowheads="1"/>
          </p:cNvSpPr>
          <p:nvPr/>
        </p:nvSpPr>
        <p:spPr bwMode="auto">
          <a:xfrm>
            <a:off x="7045325" y="5721350"/>
            <a:ext cx="188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13801C"/>
                </a:solidFill>
                <a:latin typeface="Comic Sans MS" pitchFamily="66" charset="0"/>
              </a:rPr>
              <a:t>This is </a:t>
            </a:r>
            <a:r>
              <a:rPr lang="en-US" sz="1200">
                <a:solidFill>
                  <a:srgbClr val="FB0B13"/>
                </a:solidFill>
                <a:latin typeface="Comic Sans MS" pitchFamily="66" charset="0"/>
              </a:rPr>
              <a:t>NOT</a:t>
            </a:r>
            <a:r>
              <a:rPr lang="en-US" sz="1200">
                <a:solidFill>
                  <a:srgbClr val="13801C"/>
                </a:solidFill>
                <a:latin typeface="Comic Sans MS" pitchFamily="66" charset="0"/>
              </a:rPr>
              <a:t> legal Python! Is it?</a:t>
            </a:r>
          </a:p>
        </p:txBody>
      </p:sp>
      <p:sp>
        <p:nvSpPr>
          <p:cNvPr id="99342" name="Text Box 39"/>
          <p:cNvSpPr txBox="1">
            <a:spLocks noChangeArrowheads="1"/>
          </p:cNvSpPr>
          <p:nvPr/>
        </p:nvSpPr>
        <p:spPr bwMode="auto">
          <a:xfrm>
            <a:off x="481013" y="4206875"/>
            <a:ext cx="979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10101</a:t>
            </a:r>
          </a:p>
        </p:txBody>
      </p:sp>
      <p:sp>
        <p:nvSpPr>
          <p:cNvPr id="99343" name="Text Box 40"/>
          <p:cNvSpPr txBox="1">
            <a:spLocks noChangeArrowheads="1"/>
          </p:cNvSpPr>
          <p:nvPr/>
        </p:nvSpPr>
        <p:spPr bwMode="auto">
          <a:xfrm>
            <a:off x="3725863" y="2101850"/>
            <a:ext cx="757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a:t>
            </a:r>
          </a:p>
        </p:txBody>
      </p:sp>
      <p:sp>
        <p:nvSpPr>
          <p:cNvPr id="99344" name="Text Box 41"/>
          <p:cNvSpPr txBox="1">
            <a:spLocks noChangeArrowheads="1"/>
          </p:cNvSpPr>
          <p:nvPr/>
        </p:nvSpPr>
        <p:spPr bwMode="auto">
          <a:xfrm>
            <a:off x="4705350" y="2103438"/>
            <a:ext cx="75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110</a:t>
            </a:r>
          </a:p>
        </p:txBody>
      </p:sp>
      <p:sp>
        <p:nvSpPr>
          <p:cNvPr id="99345" name="Text Box 42"/>
          <p:cNvSpPr txBox="1">
            <a:spLocks noChangeArrowheads="1"/>
          </p:cNvSpPr>
          <p:nvPr/>
        </p:nvSpPr>
        <p:spPr bwMode="auto">
          <a:xfrm>
            <a:off x="3733800" y="4159250"/>
            <a:ext cx="75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a:t>
            </a:r>
          </a:p>
        </p:txBody>
      </p:sp>
      <p:sp>
        <p:nvSpPr>
          <p:cNvPr id="99346" name="Text Box 43"/>
          <p:cNvSpPr txBox="1">
            <a:spLocks noChangeArrowheads="1"/>
          </p:cNvSpPr>
          <p:nvPr/>
        </p:nvSpPr>
        <p:spPr bwMode="auto">
          <a:xfrm>
            <a:off x="4724400" y="4175125"/>
            <a:ext cx="75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110</a:t>
            </a:r>
          </a:p>
        </p:txBody>
      </p:sp>
      <p:sp>
        <p:nvSpPr>
          <p:cNvPr id="99347" name="Text Box 44"/>
          <p:cNvSpPr txBox="1">
            <a:spLocks noChangeArrowheads="1"/>
          </p:cNvSpPr>
          <p:nvPr/>
        </p:nvSpPr>
        <p:spPr bwMode="auto">
          <a:xfrm>
            <a:off x="6700838" y="2058988"/>
            <a:ext cx="757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101</a:t>
            </a:r>
          </a:p>
        </p:txBody>
      </p:sp>
      <p:sp>
        <p:nvSpPr>
          <p:cNvPr id="99348" name="Text Box 45"/>
          <p:cNvSpPr txBox="1">
            <a:spLocks noChangeArrowheads="1"/>
          </p:cNvSpPr>
          <p:nvPr/>
        </p:nvSpPr>
        <p:spPr bwMode="auto">
          <a:xfrm>
            <a:off x="7691438" y="2074863"/>
            <a:ext cx="757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110</a:t>
            </a:r>
          </a:p>
        </p:txBody>
      </p:sp>
      <p:sp>
        <p:nvSpPr>
          <p:cNvPr id="99349" name="Text Box 46"/>
          <p:cNvSpPr txBox="1">
            <a:spLocks noChangeArrowheads="1"/>
          </p:cNvSpPr>
          <p:nvPr/>
        </p:nvSpPr>
        <p:spPr bwMode="auto">
          <a:xfrm>
            <a:off x="7297738" y="4133850"/>
            <a:ext cx="757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60CE3"/>
                </a:solidFill>
                <a:latin typeface="Comic Sans MS" pitchFamily="66" charset="0"/>
              </a:rPr>
              <a:t>000</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graph3red"/>
          <p:cNvPicPr>
            <a:picLocks noChangeAspect="1" noChangeArrowheads="1"/>
          </p:cNvPicPr>
          <p:nvPr>
            <p:custDataLst>
              <p:tags r:id="rId1"/>
            </p:custDataLst>
          </p:nvPr>
        </p:nvPicPr>
        <p:blipFill>
          <a:blip r:embed="rId9" cstate="print">
            <a:lum bright="-36000" contrast="48000"/>
            <a:grayscl/>
            <a:extLst>
              <a:ext uri="{28A0092B-C50C-407E-A947-70E740481C1C}">
                <a14:useLocalDpi xmlns:a14="http://schemas.microsoft.com/office/drawing/2010/main" val="0"/>
              </a:ext>
            </a:extLst>
          </a:blip>
          <a:srcRect t="2730" b="88216"/>
          <a:stretch>
            <a:fillRect/>
          </a:stretch>
        </p:blipFill>
        <p:spPr bwMode="auto">
          <a:xfrm>
            <a:off x="2106613" y="1054100"/>
            <a:ext cx="6248400" cy="762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0355" name="Rectangle 3"/>
          <p:cNvSpPr>
            <a:spLocks noChangeArrowheads="1"/>
          </p:cNvSpPr>
          <p:nvPr>
            <p:custDataLst>
              <p:tags r:id="rId2"/>
            </p:custDataLst>
          </p:nvPr>
        </p:nvSpPr>
        <p:spPr bwMode="auto">
          <a:xfrm>
            <a:off x="228600" y="228600"/>
            <a:ext cx="36544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Times New Roman" pitchFamily="18" charset="0"/>
              </a:rPr>
              <a:t>Which way is up?</a:t>
            </a:r>
          </a:p>
        </p:txBody>
      </p:sp>
      <p:pic>
        <p:nvPicPr>
          <p:cNvPr id="100356" name="Picture 4" descr="graph1red"/>
          <p:cNvPicPr>
            <a:picLocks noChangeAspect="1" noChangeArrowheads="1"/>
          </p:cNvPicPr>
          <p:nvPr>
            <p:custDataLst>
              <p:tags r:id="rId3"/>
            </p:custDataLst>
          </p:nvPr>
        </p:nvPicPr>
        <p:blipFill>
          <a:blip r:embed="rId10" cstate="print">
            <a:lum bright="-12000" contrast="6000"/>
            <a:grayscl/>
            <a:extLst>
              <a:ext uri="{28A0092B-C50C-407E-A947-70E740481C1C}">
                <a14:useLocalDpi xmlns:a14="http://schemas.microsoft.com/office/drawing/2010/main" val="0"/>
              </a:ext>
            </a:extLst>
          </a:blip>
          <a:srcRect l="2960" r="85916"/>
          <a:stretch>
            <a:fillRect/>
          </a:stretch>
        </p:blipFill>
        <p:spPr bwMode="auto">
          <a:xfrm>
            <a:off x="1524000" y="1857375"/>
            <a:ext cx="546100" cy="4191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5" descr="TMPB06"/>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133600" y="1920875"/>
            <a:ext cx="6248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6"/>
          <p:cNvSpPr>
            <a:spLocks noChangeArrowheads="1"/>
          </p:cNvSpPr>
          <p:nvPr>
            <p:custDataLst>
              <p:tags r:id="rId5"/>
            </p:custDataLst>
          </p:nvPr>
        </p:nvSpPr>
        <p:spPr bwMode="auto">
          <a:xfrm>
            <a:off x="58738" y="1066800"/>
            <a:ext cx="207486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srgbClr val="EF1129"/>
                </a:solidFill>
                <a:latin typeface="Arial" pitchFamily="34" charset="0"/>
              </a:rPr>
              <a:t>This landscape image is determined to contain a </a:t>
            </a:r>
            <a:r>
              <a:rPr lang="en-US" sz="1400" b="1" i="1">
                <a:solidFill>
                  <a:srgbClr val="EF1129"/>
                </a:solidFill>
                <a:latin typeface="Arial" pitchFamily="34" charset="0"/>
              </a:rPr>
              <a:t>portrait</a:t>
            </a:r>
            <a:r>
              <a:rPr lang="en-US" sz="1400">
                <a:solidFill>
                  <a:srgbClr val="EF1129"/>
                </a:solidFill>
                <a:latin typeface="Arial" pitchFamily="34" charset="0"/>
              </a:rPr>
              <a:t> document.</a:t>
            </a:r>
          </a:p>
        </p:txBody>
      </p:sp>
      <p:sp>
        <p:nvSpPr>
          <p:cNvPr id="100359" name="Rectangle 7"/>
          <p:cNvSpPr>
            <a:spLocks noChangeArrowheads="1"/>
          </p:cNvSpPr>
          <p:nvPr>
            <p:custDataLst>
              <p:tags r:id="rId6"/>
            </p:custDataLst>
          </p:nvPr>
        </p:nvSpPr>
        <p:spPr bwMode="auto">
          <a:xfrm>
            <a:off x="381000" y="3581400"/>
            <a:ext cx="1371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srgbClr val="0000FF"/>
                </a:solidFill>
                <a:latin typeface="Arial" pitchFamily="34" charset="0"/>
              </a:rPr>
              <a:t>Intensity profiles</a:t>
            </a:r>
          </a:p>
        </p:txBody>
      </p:sp>
      <p:sp>
        <p:nvSpPr>
          <p:cNvPr id="100360" name="Rectangle 8"/>
          <p:cNvSpPr>
            <a:spLocks noChangeArrowheads="1"/>
          </p:cNvSpPr>
          <p:nvPr>
            <p:custDataLst>
              <p:tags r:id="rId7"/>
            </p:custDataLst>
          </p:nvPr>
        </p:nvSpPr>
        <p:spPr bwMode="auto">
          <a:xfrm>
            <a:off x="7288213" y="6354763"/>
            <a:ext cx="1658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1800">
                <a:solidFill>
                  <a:srgbClr val="160CE3"/>
                </a:solidFill>
                <a:latin typeface="Arial" pitchFamily="34" charset="0"/>
              </a:rPr>
              <a:t>Right-side up?</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495676" y="4324507"/>
            <a:ext cx="633412" cy="490381"/>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Text Box 9"/>
          <p:cNvSpPr txBox="1">
            <a:spLocks noChangeArrowheads="1"/>
          </p:cNvSpPr>
          <p:nvPr>
            <p:custDataLst>
              <p:tags r:id="rId1"/>
            </p:custDataLst>
          </p:nvPr>
        </p:nvSpPr>
        <p:spPr bwMode="auto">
          <a:xfrm>
            <a:off x="282222" y="228600"/>
            <a:ext cx="8458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Any  </a:t>
            </a:r>
            <a:r>
              <a:rPr lang="en-US" sz="3600" b="1" i="1" dirty="0" smtClean="0">
                <a:solidFill>
                  <a:srgbClr val="CC3300"/>
                </a:solidFill>
                <a:latin typeface="Cambria" pitchFamily="18" charset="0"/>
              </a:rPr>
              <a:t>more recent</a:t>
            </a:r>
            <a:r>
              <a:rPr lang="en-US" sz="3600" b="1" dirty="0" smtClean="0">
                <a:solidFill>
                  <a:srgbClr val="CC3300"/>
                </a:solidFill>
                <a:latin typeface="Cambria" pitchFamily="18" charset="0"/>
              </a:rPr>
              <a:t>  </a:t>
            </a:r>
            <a:r>
              <a:rPr lang="en-US" sz="3600" dirty="0" smtClean="0">
                <a:latin typeface="Cambria" pitchFamily="18" charset="0"/>
              </a:rPr>
              <a:t>stories of bit-overflow? </a:t>
            </a:r>
            <a:endParaRPr lang="en-US" sz="3600" dirty="0">
              <a:latin typeface="Cambria" pitchFamily="18" charset="0"/>
            </a:endParaRPr>
          </a:p>
        </p:txBody>
      </p:sp>
    </p:spTree>
    <p:extLst>
      <p:ext uri="{BB962C8B-B14F-4D97-AF65-F5344CB8AC3E}">
        <p14:creationId xmlns:p14="http://schemas.microsoft.com/office/powerpoint/2010/main" val="208239734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custDataLst>
              <p:tags r:id="rId1"/>
            </p:custDataLst>
          </p:nvPr>
        </p:nvGrpSpPr>
        <p:grpSpPr bwMode="auto">
          <a:xfrm>
            <a:off x="647700" y="1066800"/>
            <a:ext cx="7772400" cy="180975"/>
            <a:chOff x="295" y="1311"/>
            <a:chExt cx="5177" cy="114"/>
          </a:xfrm>
        </p:grpSpPr>
        <p:sp>
          <p:nvSpPr>
            <p:cNvPr id="101401" name="Rectangle 3"/>
            <p:cNvSpPr>
              <a:spLocks noChangeArrowheads="1"/>
            </p:cNvSpPr>
            <p:nvPr>
              <p:custDataLst>
                <p:tags r:id="rId2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402" name="Rectangle 4"/>
            <p:cNvSpPr>
              <a:spLocks noChangeArrowheads="1"/>
            </p:cNvSpPr>
            <p:nvPr>
              <p:custDataLst>
                <p:tags r:id="rId2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custDataLst>
              <p:tags r:id="rId2"/>
            </p:custDataLst>
          </p:nvPr>
        </p:nvSpPr>
        <p:spPr bwMode="auto">
          <a:xfrm>
            <a:off x="1790700" y="228600"/>
            <a:ext cx="56769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Binary </a:t>
            </a:r>
            <a:r>
              <a:rPr lang="en-US" sz="4200" b="1" i="1"/>
              <a:t>Data</a:t>
            </a:r>
            <a:endParaRPr lang="en-US" sz="4200"/>
          </a:p>
        </p:txBody>
      </p:sp>
      <p:sp>
        <p:nvSpPr>
          <p:cNvPr id="101380" name="Text Box 6"/>
          <p:cNvSpPr txBox="1">
            <a:spLocks noChangeArrowheads="1"/>
          </p:cNvSpPr>
          <p:nvPr>
            <p:custDataLst>
              <p:tags r:id="rId3"/>
            </p:custDataLst>
          </p:nvPr>
        </p:nvSpPr>
        <p:spPr bwMode="auto">
          <a:xfrm>
            <a:off x="609600" y="13716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All data is binary…</a:t>
            </a:r>
          </a:p>
        </p:txBody>
      </p:sp>
      <p:sp>
        <p:nvSpPr>
          <p:cNvPr id="101381" name="Text Box 7"/>
          <p:cNvSpPr txBox="1">
            <a:spLocks noChangeArrowheads="1"/>
          </p:cNvSpPr>
          <p:nvPr>
            <p:custDataLst>
              <p:tags r:id="rId4"/>
            </p:custDataLst>
          </p:nvPr>
        </p:nvSpPr>
        <p:spPr bwMode="auto">
          <a:xfrm>
            <a:off x="609600" y="18288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But some data is </a:t>
            </a:r>
            <a:r>
              <a:rPr lang="en-US" b="1" i="1"/>
              <a:t>naturally </a:t>
            </a:r>
            <a:r>
              <a:rPr lang="en-US"/>
              <a:t>binary!</a:t>
            </a:r>
          </a:p>
        </p:txBody>
      </p:sp>
      <p:pic>
        <p:nvPicPr>
          <p:cNvPr id="101382" name="Picture 8"/>
          <p:cNvPicPr>
            <a:picLocks noChangeAspect="1" noChangeArrowheads="1"/>
          </p:cNvPicPr>
          <p:nvPr>
            <p:custDataLst>
              <p:tags r:id="rId5"/>
            </p:custDataLst>
          </p:nvPr>
        </p:nvPicPr>
        <p:blipFill>
          <a:blip r:embed="rId27">
            <a:extLst>
              <a:ext uri="{28A0092B-C50C-407E-A947-70E740481C1C}">
                <a14:useLocalDpi xmlns:a14="http://schemas.microsoft.com/office/drawing/2010/main" val="0"/>
              </a:ext>
            </a:extLst>
          </a:blip>
          <a:srcRect/>
          <a:stretch>
            <a:fillRect/>
          </a:stretch>
        </p:blipFill>
        <p:spPr bwMode="auto">
          <a:xfrm>
            <a:off x="762000" y="25908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101383" name="Group 9"/>
          <p:cNvGrpSpPr>
            <a:grpSpLocks/>
          </p:cNvGrpSpPr>
          <p:nvPr>
            <p:custDataLst>
              <p:tags r:id="rId6"/>
            </p:custDataLst>
          </p:nvPr>
        </p:nvGrpSpPr>
        <p:grpSpPr bwMode="auto">
          <a:xfrm>
            <a:off x="8305800" y="1600200"/>
            <a:ext cx="531813" cy="600075"/>
            <a:chOff x="2928" y="1051"/>
            <a:chExt cx="840" cy="957"/>
          </a:xfrm>
        </p:grpSpPr>
        <p:sp>
          <p:nvSpPr>
            <p:cNvPr id="101388" name="Freeform 10"/>
            <p:cNvSpPr>
              <a:spLocks/>
            </p:cNvSpPr>
            <p:nvPr>
              <p:custDataLst>
                <p:tags r:id="rId1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1389" name="Oval 11"/>
            <p:cNvSpPr>
              <a:spLocks noChangeArrowheads="1"/>
            </p:cNvSpPr>
            <p:nvPr>
              <p:custDataLst>
                <p:tags r:id="rId1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1390" name="Oval 12"/>
            <p:cNvSpPr>
              <a:spLocks noChangeArrowheads="1"/>
            </p:cNvSpPr>
            <p:nvPr>
              <p:custDataLst>
                <p:tags r:id="rId1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1" name="Oval 13"/>
            <p:cNvSpPr>
              <a:spLocks noChangeArrowheads="1"/>
            </p:cNvSpPr>
            <p:nvPr>
              <p:custDataLst>
                <p:tags r:id="rId1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2" name="Oval 14"/>
            <p:cNvSpPr>
              <a:spLocks noChangeArrowheads="1"/>
            </p:cNvSpPr>
            <p:nvPr>
              <p:custDataLst>
                <p:tags r:id="rId1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3" name="Oval 15"/>
            <p:cNvSpPr>
              <a:spLocks noChangeArrowheads="1"/>
            </p:cNvSpPr>
            <p:nvPr>
              <p:custDataLst>
                <p:tags r:id="rId1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4" name="Oval 16"/>
            <p:cNvSpPr>
              <a:spLocks noChangeArrowheads="1"/>
            </p:cNvSpPr>
            <p:nvPr>
              <p:custDataLst>
                <p:tags r:id="rId1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5" name="Oval 17"/>
            <p:cNvSpPr>
              <a:spLocks noChangeArrowheads="1"/>
            </p:cNvSpPr>
            <p:nvPr>
              <p:custDataLst>
                <p:tags r:id="rId1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1396" name="AutoShape 18"/>
            <p:cNvSpPr>
              <a:spLocks noChangeArrowheads="1"/>
            </p:cNvSpPr>
            <p:nvPr>
              <p:custDataLst>
                <p:tags r:id="rId1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1397" name="Freeform 19"/>
            <p:cNvSpPr>
              <a:spLocks/>
            </p:cNvSpPr>
            <p:nvPr>
              <p:custDataLst>
                <p:tags r:id="rId2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1398" name="Freeform 20"/>
            <p:cNvSpPr>
              <a:spLocks/>
            </p:cNvSpPr>
            <p:nvPr>
              <p:custDataLst>
                <p:tags r:id="rId2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399" name="Freeform 21"/>
            <p:cNvSpPr>
              <a:spLocks/>
            </p:cNvSpPr>
            <p:nvPr>
              <p:custDataLst>
                <p:tags r:id="rId2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1400" name="Freeform 22"/>
            <p:cNvSpPr>
              <a:spLocks/>
            </p:cNvSpPr>
            <p:nvPr>
              <p:custDataLst>
                <p:tags r:id="rId2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1384" name="Text Box 23"/>
          <p:cNvSpPr txBox="1">
            <a:spLocks noChangeArrowheads="1"/>
          </p:cNvSpPr>
          <p:nvPr>
            <p:custDataLst>
              <p:tags r:id="rId7"/>
            </p:custDataLst>
          </p:nvPr>
        </p:nvSpPr>
        <p:spPr bwMode="auto">
          <a:xfrm>
            <a:off x="6248400" y="1371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solidFill>
                  <a:srgbClr val="067B0E"/>
                </a:solidFill>
                <a:latin typeface="Comic Sans MS" pitchFamily="66" charset="0"/>
              </a:rPr>
              <a:t>I consider myself naturally ternary</a:t>
            </a:r>
          </a:p>
        </p:txBody>
      </p:sp>
      <p:sp>
        <p:nvSpPr>
          <p:cNvPr id="101385" name="Text Box 24"/>
          <p:cNvSpPr txBox="1">
            <a:spLocks noChangeArrowheads="1"/>
          </p:cNvSpPr>
          <p:nvPr>
            <p:custDataLst>
              <p:tags r:id="rId8"/>
            </p:custDataLst>
          </p:nvPr>
        </p:nvSpPr>
        <p:spPr bwMode="auto">
          <a:xfrm>
            <a:off x="914400" y="5562600"/>
            <a:ext cx="205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1E16E4"/>
                </a:solidFill>
                <a:latin typeface="Comic Sans MS" pitchFamily="66" charset="0"/>
              </a:rPr>
              <a:t>Original Image</a:t>
            </a:r>
          </a:p>
        </p:txBody>
      </p:sp>
      <p:sp>
        <p:nvSpPr>
          <p:cNvPr id="101386" name="Text Box 25"/>
          <p:cNvSpPr txBox="1">
            <a:spLocks noChangeArrowheads="1"/>
          </p:cNvSpPr>
          <p:nvPr>
            <p:custDataLst>
              <p:tags r:id="rId9"/>
            </p:custDataLst>
          </p:nvPr>
        </p:nvSpPr>
        <p:spPr bwMode="auto">
          <a:xfrm>
            <a:off x="3352800" y="55626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1E16E4"/>
                </a:solidFill>
                <a:latin typeface="Comic Sans MS" pitchFamily="66" charset="0"/>
              </a:rPr>
              <a:t>Histogram of intensities</a:t>
            </a:r>
          </a:p>
        </p:txBody>
      </p:sp>
      <p:sp>
        <p:nvSpPr>
          <p:cNvPr id="101387" name="Text Box 26"/>
          <p:cNvSpPr txBox="1">
            <a:spLocks noChangeArrowheads="1"/>
          </p:cNvSpPr>
          <p:nvPr>
            <p:custDataLst>
              <p:tags r:id="rId10"/>
            </p:custDataLst>
          </p:nvPr>
        </p:nvSpPr>
        <p:spPr bwMode="auto">
          <a:xfrm>
            <a:off x="5867400" y="55626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1E16E4"/>
                </a:solidFill>
                <a:latin typeface="Comic Sans MS" pitchFamily="66" charset="0"/>
              </a:rPr>
              <a:t>BINARY image</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5"/>
          <p:cNvSpPr txBox="1">
            <a:spLocks noChangeArrowheads="1"/>
          </p:cNvSpPr>
          <p:nvPr>
            <p:custDataLst>
              <p:tags r:id="rId1"/>
            </p:custDataLst>
          </p:nvPr>
        </p:nvSpPr>
        <p:spPr bwMode="auto">
          <a:xfrm>
            <a:off x="609600" y="152400"/>
            <a:ext cx="7924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ourier New" pitchFamily="49" charset="0"/>
                <a:cs typeface="Courier New" pitchFamily="49" charset="0"/>
              </a:rPr>
              <a:t>hw4pr4  </a:t>
            </a:r>
            <a:r>
              <a:rPr lang="en-US">
                <a:latin typeface="Times New Roman" pitchFamily="18" charset="0"/>
              </a:rPr>
              <a:t>(</a:t>
            </a:r>
            <a:r>
              <a:rPr lang="en-US" i="1">
                <a:latin typeface="Times New Roman" pitchFamily="18" charset="0"/>
              </a:rPr>
              <a:t>extra</a:t>
            </a:r>
            <a:r>
              <a:rPr lang="en-US">
                <a:latin typeface="Times New Roman" pitchFamily="18" charset="0"/>
              </a:rPr>
              <a:t>)</a:t>
            </a:r>
          </a:p>
        </p:txBody>
      </p:sp>
      <p:sp>
        <p:nvSpPr>
          <p:cNvPr id="102403" name="Rectangle 6"/>
          <p:cNvSpPr>
            <a:spLocks noChangeArrowheads="1"/>
          </p:cNvSpPr>
          <p:nvPr>
            <p:custDataLst>
              <p:tags r:id="rId2"/>
            </p:custDataLst>
          </p:nvPr>
        </p:nvSpPr>
        <p:spPr bwMode="auto">
          <a:xfrm>
            <a:off x="4114800" y="990600"/>
            <a:ext cx="47101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2800" b="1">
                <a:solidFill>
                  <a:srgbClr val="160CE3"/>
                </a:solidFill>
                <a:latin typeface="Courier New" pitchFamily="49" charset="0"/>
                <a:cs typeface="Courier New" pitchFamily="49" charset="0"/>
              </a:rPr>
              <a:t>IM </a:t>
            </a:r>
            <a:r>
              <a:rPr lang="en-US" sz="2800">
                <a:latin typeface="Times New Roman" pitchFamily="18" charset="0"/>
              </a:rPr>
              <a:t>will be a Python list. </a:t>
            </a:r>
          </a:p>
          <a:p>
            <a:r>
              <a:rPr lang="en-US" sz="2800">
                <a:latin typeface="Times New Roman" pitchFamily="18" charset="0"/>
              </a:rPr>
              <a:t>What structure will </a:t>
            </a:r>
            <a:r>
              <a:rPr lang="en-US" sz="2800" b="1">
                <a:solidFill>
                  <a:srgbClr val="160CE3"/>
                </a:solidFill>
                <a:latin typeface="Courier New" pitchFamily="49" charset="0"/>
                <a:cs typeface="Courier New" pitchFamily="49" charset="0"/>
              </a:rPr>
              <a:t>IM</a:t>
            </a:r>
            <a:r>
              <a:rPr lang="en-US" sz="2800">
                <a:latin typeface="Times New Roman" pitchFamily="18" charset="0"/>
              </a:rPr>
              <a:t> have ?</a:t>
            </a:r>
          </a:p>
        </p:txBody>
      </p:sp>
      <p:sp>
        <p:nvSpPr>
          <p:cNvPr id="102404" name="Rectangle 7"/>
          <p:cNvSpPr>
            <a:spLocks noChangeArrowheads="1"/>
          </p:cNvSpPr>
          <p:nvPr>
            <p:custDataLst>
              <p:tags r:id="rId3"/>
            </p:custDataLst>
          </p:nvPr>
        </p:nvSpPr>
        <p:spPr bwMode="auto">
          <a:xfrm>
            <a:off x="449263" y="1684338"/>
            <a:ext cx="440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import cs5png</a:t>
            </a:r>
          </a:p>
        </p:txBody>
      </p:sp>
      <p:sp>
        <p:nvSpPr>
          <p:cNvPr id="102405" name="Rectangle 7"/>
          <p:cNvSpPr>
            <a:spLocks noChangeArrowheads="1"/>
          </p:cNvSpPr>
          <p:nvPr>
            <p:custDataLst>
              <p:tags r:id="rId4"/>
            </p:custDataLst>
          </p:nvPr>
        </p:nvSpPr>
        <p:spPr bwMode="auto">
          <a:xfrm>
            <a:off x="476250" y="2362200"/>
            <a:ext cx="607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160CE3"/>
                </a:solidFill>
                <a:latin typeface="Courier New" pitchFamily="49" charset="0"/>
              </a:rPr>
              <a:t>IM </a:t>
            </a:r>
            <a:r>
              <a:rPr lang="en-US" b="1">
                <a:latin typeface="Courier New" pitchFamily="49" charset="0"/>
              </a:rPr>
              <a:t>= cs5png.getRGB( </a:t>
            </a:r>
            <a:r>
              <a:rPr lang="en-US" b="1">
                <a:solidFill>
                  <a:srgbClr val="13801C"/>
                </a:solidFill>
                <a:latin typeface="Courier New" pitchFamily="49" charset="0"/>
              </a:rPr>
              <a:t>'olin.png'</a:t>
            </a:r>
            <a:r>
              <a:rPr lang="en-US" b="1">
                <a:latin typeface="Courier New" pitchFamily="49" charset="0"/>
              </a:rPr>
              <a:t> )</a:t>
            </a:r>
          </a:p>
        </p:txBody>
      </p:sp>
      <p:cxnSp>
        <p:nvCxnSpPr>
          <p:cNvPr id="102406" name="Straight Arrow Connector 12"/>
          <p:cNvCxnSpPr>
            <a:cxnSpLocks noChangeShapeType="1"/>
          </p:cNvCxnSpPr>
          <p:nvPr/>
        </p:nvCxnSpPr>
        <p:spPr bwMode="auto">
          <a:xfrm rot="10800000" flipV="1">
            <a:off x="6324600" y="1905000"/>
            <a:ext cx="1174750" cy="1143000"/>
          </a:xfrm>
          <a:prstGeom prst="straightConnector1">
            <a:avLst/>
          </a:prstGeom>
          <a:noFill/>
          <a:ln w="19050">
            <a:solidFill>
              <a:srgbClr val="160CE3"/>
            </a:solidFill>
            <a:round/>
            <a:headEnd/>
            <a:tailEnd type="arrow" w="med" len="med"/>
          </a:ln>
          <a:extLst>
            <a:ext uri="{909E8E84-426E-40DD-AFC4-6F175D3DCCD1}">
              <a14:hiddenFill xmlns:a14="http://schemas.microsoft.com/office/drawing/2010/main">
                <a:noFill/>
              </a14:hiddenFill>
            </a:ext>
          </a:extLst>
        </p:spPr>
      </p:cxnSp>
      <p:sp>
        <p:nvSpPr>
          <p:cNvPr id="102407" name="Rectangle 13"/>
          <p:cNvSpPr>
            <a:spLocks noChangeArrowheads="1"/>
          </p:cNvSpPr>
          <p:nvPr/>
        </p:nvSpPr>
        <p:spPr bwMode="auto">
          <a:xfrm>
            <a:off x="428625" y="3657600"/>
            <a:ext cx="676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A</a:t>
            </a:r>
            <a:endParaRPr lang="en-US" sz="6400">
              <a:latin typeface="Calibri" pitchFamily="34" charset="0"/>
            </a:endParaRPr>
          </a:p>
        </p:txBody>
      </p:sp>
      <p:sp>
        <p:nvSpPr>
          <p:cNvPr id="102408" name="Rectangle 14"/>
          <p:cNvSpPr>
            <a:spLocks noChangeArrowheads="1"/>
          </p:cNvSpPr>
          <p:nvPr/>
        </p:nvSpPr>
        <p:spPr bwMode="auto">
          <a:xfrm>
            <a:off x="441325" y="4662488"/>
            <a:ext cx="639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B</a:t>
            </a:r>
            <a:endParaRPr lang="en-US" sz="6400">
              <a:latin typeface="Calibri" pitchFamily="34" charset="0"/>
            </a:endParaRPr>
          </a:p>
        </p:txBody>
      </p:sp>
      <p:sp>
        <p:nvSpPr>
          <p:cNvPr id="102409" name="Rectangle 15"/>
          <p:cNvSpPr>
            <a:spLocks noChangeArrowheads="1"/>
          </p:cNvSpPr>
          <p:nvPr/>
        </p:nvSpPr>
        <p:spPr bwMode="auto">
          <a:xfrm>
            <a:off x="4144963" y="3657600"/>
            <a:ext cx="6143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C</a:t>
            </a:r>
            <a:endParaRPr lang="en-US" sz="6400">
              <a:latin typeface="Calibri" pitchFamily="34" charset="0"/>
            </a:endParaRPr>
          </a:p>
        </p:txBody>
      </p:sp>
      <p:sp>
        <p:nvSpPr>
          <p:cNvPr id="102410" name="Rectangle 16"/>
          <p:cNvSpPr>
            <a:spLocks noChangeArrowheads="1"/>
          </p:cNvSpPr>
          <p:nvPr/>
        </p:nvSpPr>
        <p:spPr bwMode="auto">
          <a:xfrm>
            <a:off x="4103688" y="4662488"/>
            <a:ext cx="6969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D</a:t>
            </a:r>
            <a:endParaRPr lang="en-US" sz="6400">
              <a:latin typeface="Calibri" pitchFamily="34" charset="0"/>
            </a:endParaRPr>
          </a:p>
        </p:txBody>
      </p:sp>
      <p:sp>
        <p:nvSpPr>
          <p:cNvPr id="102411" name="Rectangle 17"/>
          <p:cNvSpPr>
            <a:spLocks noChangeArrowheads="1"/>
          </p:cNvSpPr>
          <p:nvPr/>
        </p:nvSpPr>
        <p:spPr bwMode="auto">
          <a:xfrm>
            <a:off x="2206625" y="5526088"/>
            <a:ext cx="5810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6400" b="1">
                <a:latin typeface="Calibri" pitchFamily="34" charset="0"/>
              </a:rPr>
              <a:t>E</a:t>
            </a:r>
            <a:endParaRPr lang="en-US" sz="6400">
              <a:latin typeface="Calibri" pitchFamily="34" charset="0"/>
            </a:endParaRPr>
          </a:p>
        </p:txBody>
      </p:sp>
      <p:sp>
        <p:nvSpPr>
          <p:cNvPr id="102412" name="Rectangle 18"/>
          <p:cNvSpPr>
            <a:spLocks noChangeArrowheads="1"/>
          </p:cNvSpPr>
          <p:nvPr/>
        </p:nvSpPr>
        <p:spPr bwMode="auto">
          <a:xfrm>
            <a:off x="1555750" y="3867150"/>
            <a:ext cx="1652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Times New Roman" pitchFamily="18" charset="0"/>
                <a:cs typeface="Times New Roman" pitchFamily="18" charset="0"/>
              </a:rPr>
              <a:t>just a list</a:t>
            </a:r>
          </a:p>
        </p:txBody>
      </p:sp>
      <p:sp>
        <p:nvSpPr>
          <p:cNvPr id="102413" name="Rectangle 19"/>
          <p:cNvSpPr>
            <a:spLocks noChangeArrowheads="1"/>
          </p:cNvSpPr>
          <p:nvPr/>
        </p:nvSpPr>
        <p:spPr bwMode="auto">
          <a:xfrm>
            <a:off x="1276350" y="4954588"/>
            <a:ext cx="21605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Times New Roman" pitchFamily="18" charset="0"/>
                <a:cs typeface="Times New Roman" pitchFamily="18" charset="0"/>
              </a:rPr>
              <a:t>a list of lists</a:t>
            </a:r>
          </a:p>
        </p:txBody>
      </p:sp>
      <p:sp>
        <p:nvSpPr>
          <p:cNvPr id="102414" name="Rectangle 20"/>
          <p:cNvSpPr>
            <a:spLocks noChangeArrowheads="1"/>
          </p:cNvSpPr>
          <p:nvPr/>
        </p:nvSpPr>
        <p:spPr bwMode="auto">
          <a:xfrm>
            <a:off x="5045075" y="3938588"/>
            <a:ext cx="3355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Times New Roman" pitchFamily="18" charset="0"/>
                <a:cs typeface="Times New Roman" pitchFamily="18" charset="0"/>
              </a:rPr>
              <a:t>a list of lists of lists</a:t>
            </a:r>
          </a:p>
        </p:txBody>
      </p:sp>
      <p:sp>
        <p:nvSpPr>
          <p:cNvPr id="102415" name="Rectangle 21"/>
          <p:cNvSpPr>
            <a:spLocks noChangeArrowheads="1"/>
          </p:cNvSpPr>
          <p:nvPr/>
        </p:nvSpPr>
        <p:spPr bwMode="auto">
          <a:xfrm>
            <a:off x="4687888" y="5016500"/>
            <a:ext cx="4075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Times New Roman" pitchFamily="18" charset="0"/>
                <a:cs typeface="Times New Roman" pitchFamily="18" charset="0"/>
              </a:rPr>
              <a:t>a list of lists of lists of lists!</a:t>
            </a:r>
          </a:p>
        </p:txBody>
      </p:sp>
      <p:sp>
        <p:nvSpPr>
          <p:cNvPr id="102416" name="Rectangle 22"/>
          <p:cNvSpPr>
            <a:spLocks noChangeArrowheads="1"/>
          </p:cNvSpPr>
          <p:nvPr/>
        </p:nvSpPr>
        <p:spPr bwMode="auto">
          <a:xfrm>
            <a:off x="2767013" y="5922963"/>
            <a:ext cx="4560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New Roman" pitchFamily="18" charset="0"/>
                <a:cs typeface="Times New Roman" pitchFamily="18" charset="0"/>
              </a:rPr>
              <a:t>a list of lists of lists of lists of lists!!</a:t>
            </a:r>
            <a:endParaRPr lang="en-US"/>
          </a:p>
        </p:txBody>
      </p:sp>
      <p:cxnSp>
        <p:nvCxnSpPr>
          <p:cNvPr id="102417" name="Straight Connector 24"/>
          <p:cNvCxnSpPr>
            <a:cxnSpLocks noChangeShapeType="1"/>
            <a:stCxn id="102407" idx="0"/>
          </p:cNvCxnSpPr>
          <p:nvPr/>
        </p:nvCxnSpPr>
        <p:spPr bwMode="auto">
          <a:xfrm rot="5400000" flipH="1" flipV="1">
            <a:off x="4610894" y="-189706"/>
            <a:ext cx="3175" cy="76914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02418" name="Rectangle 7"/>
          <p:cNvSpPr>
            <a:spLocks noChangeArrowheads="1"/>
          </p:cNvSpPr>
          <p:nvPr>
            <p:custDataLst>
              <p:tags r:id="rId5"/>
            </p:custDataLst>
          </p:nvPr>
        </p:nvSpPr>
        <p:spPr bwMode="auto">
          <a:xfrm>
            <a:off x="476250" y="2895600"/>
            <a:ext cx="607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cs5png.saveRGB( </a:t>
            </a:r>
            <a:r>
              <a:rPr lang="en-US" b="1">
                <a:solidFill>
                  <a:srgbClr val="160CE3"/>
                </a:solidFill>
                <a:latin typeface="Courier New" pitchFamily="49" charset="0"/>
              </a:rPr>
              <a:t>IM</a:t>
            </a:r>
            <a:r>
              <a:rPr lang="en-US" b="1">
                <a:latin typeface="Courier New" pitchFamily="49" charset="0"/>
              </a:rPr>
              <a:t>,</a:t>
            </a:r>
            <a:r>
              <a:rPr lang="en-US" b="1">
                <a:solidFill>
                  <a:srgbClr val="160CE3"/>
                </a:solidFill>
                <a:latin typeface="Courier New" pitchFamily="49" charset="0"/>
              </a:rPr>
              <a:t> </a:t>
            </a:r>
            <a:r>
              <a:rPr lang="en-US" b="1">
                <a:solidFill>
                  <a:srgbClr val="13801C"/>
                </a:solidFill>
                <a:latin typeface="Courier New" pitchFamily="49" charset="0"/>
              </a:rPr>
              <a:t>'out.png'</a:t>
            </a:r>
            <a:r>
              <a:rPr lang="en-US" b="1">
                <a:latin typeface="Courier New" pitchFamily="49" charset="0"/>
              </a:rPr>
              <a:t> )</a:t>
            </a:r>
          </a:p>
        </p:txBody>
      </p:sp>
      <mc:AlternateContent xmlns:mc="http://schemas.openxmlformats.org/markup-compatibility/2006" xmlns:p14="http://schemas.microsoft.com/office/powerpoint/2010/main">
        <mc:Choice Requires="p14">
          <p:contentPart p14:bwMode="auto" r:id="rId8">
            <p14:nvContentPartPr>
              <p14:cNvPr id="21506" name="Ink 1045"/>
              <p14:cNvContentPartPr>
                <a14:cpLocks xmlns:a14="http://schemas.microsoft.com/office/drawing/2010/main" noRot="1" noChangeAspect="1" noEditPoints="1" noChangeArrowheads="1" noChangeShapeType="1"/>
              </p14:cNvContentPartPr>
              <p14:nvPr/>
            </p14:nvContentPartPr>
            <p14:xfrm>
              <a:off x="3840163" y="3241675"/>
              <a:ext cx="4714875" cy="1312863"/>
            </p14:xfrm>
          </p:contentPart>
        </mc:Choice>
        <mc:Fallback xmlns="">
          <p:pic>
            <p:nvPicPr>
              <p:cNvPr id="21506" name="Ink 1045"/>
              <p:cNvPicPr>
                <a:picLocks noRot="1" noChangeAspect="1" noEditPoints="1" noChangeArrowheads="1" noChangeShapeType="1"/>
              </p:cNvPicPr>
              <p:nvPr/>
            </p:nvPicPr>
            <p:blipFill>
              <a:blip r:embed="rId9"/>
              <a:stretch>
                <a:fillRect/>
              </a:stretch>
            </p:blipFill>
            <p:spPr>
              <a:xfrm>
                <a:off x="3830803" y="3232313"/>
                <a:ext cx="4733595" cy="133158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507" name="Ink 1046"/>
              <p14:cNvContentPartPr>
                <a14:cpLocks xmlns:a14="http://schemas.microsoft.com/office/drawing/2010/main" noRot="1" noChangeAspect="1" noEditPoints="1" noChangeArrowheads="1" noChangeShapeType="1"/>
              </p14:cNvContentPartPr>
              <p14:nvPr/>
            </p14:nvContentPartPr>
            <p14:xfrm>
              <a:off x="1455738" y="2759075"/>
              <a:ext cx="2455862" cy="36513"/>
            </p14:xfrm>
          </p:contentPart>
        </mc:Choice>
        <mc:Fallback xmlns="">
          <p:pic>
            <p:nvPicPr>
              <p:cNvPr id="21507" name="Ink 1046"/>
              <p:cNvPicPr>
                <a:picLocks noRot="1" noChangeAspect="1" noEditPoints="1" noChangeArrowheads="1" noChangeShapeType="1"/>
              </p:cNvPicPr>
              <p:nvPr/>
            </p:nvPicPr>
            <p:blipFill>
              <a:blip r:embed="rId11"/>
              <a:stretch>
                <a:fillRect/>
              </a:stretch>
            </p:blipFill>
            <p:spPr>
              <a:xfrm>
                <a:off x="1446378" y="2749676"/>
                <a:ext cx="2474582" cy="553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508" name="Ink 1047"/>
              <p14:cNvContentPartPr>
                <a14:cpLocks xmlns:a14="http://schemas.microsoft.com/office/drawing/2010/main" noRot="1" noChangeAspect="1" noEditPoints="1" noChangeArrowheads="1" noChangeShapeType="1"/>
              </p14:cNvContentPartPr>
              <p14:nvPr/>
            </p14:nvContentPartPr>
            <p14:xfrm>
              <a:off x="4160838" y="2295525"/>
              <a:ext cx="1911350" cy="527050"/>
            </p14:xfrm>
          </p:contentPart>
        </mc:Choice>
        <mc:Fallback xmlns="">
          <p:pic>
            <p:nvPicPr>
              <p:cNvPr id="21508" name="Ink 1047"/>
              <p:cNvPicPr>
                <a:picLocks noRot="1" noChangeAspect="1" noEditPoints="1" noChangeArrowheads="1" noChangeShapeType="1"/>
              </p:cNvPicPr>
              <p:nvPr/>
            </p:nvPicPr>
            <p:blipFill>
              <a:blip r:embed="rId13"/>
              <a:stretch>
                <a:fillRect/>
              </a:stretch>
            </p:blipFill>
            <p:spPr>
              <a:xfrm>
                <a:off x="4151477" y="2286165"/>
                <a:ext cx="1930071" cy="545770"/>
              </a:xfrm>
              <a:prstGeom prst="rect">
                <a:avLst/>
              </a:prstGeom>
            </p:spPr>
          </p:pic>
        </mc:Fallback>
      </mc:AlternateContent>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custDataLst>
              <p:tags r:id="rId1"/>
            </p:custDataLst>
          </p:nvPr>
        </p:nvSpPr>
        <p:spPr bwMode="auto">
          <a:xfrm>
            <a:off x="4675188" y="5030788"/>
            <a:ext cx="31242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lnSpc>
                <a:spcPct val="60000"/>
              </a:lnSpc>
              <a:spcBef>
                <a:spcPct val="50000"/>
              </a:spcBef>
            </a:pPr>
            <a:r>
              <a:rPr lang="en-US" sz="2800">
                <a:solidFill>
                  <a:srgbClr val="E88039"/>
                </a:solidFill>
                <a:latin typeface="Arial" pitchFamily="34" charset="0"/>
              </a:rPr>
              <a:t>camera ~ scanner</a:t>
            </a:r>
          </a:p>
        </p:txBody>
      </p:sp>
      <p:sp>
        <p:nvSpPr>
          <p:cNvPr id="103427" name="Text Box 3"/>
          <p:cNvSpPr txBox="1">
            <a:spLocks noChangeArrowheads="1"/>
          </p:cNvSpPr>
          <p:nvPr>
            <p:custDataLst>
              <p:tags r:id="rId2"/>
            </p:custDataLst>
          </p:nvPr>
        </p:nvSpPr>
        <p:spPr bwMode="auto">
          <a:xfrm>
            <a:off x="2971800" y="3657600"/>
            <a:ext cx="1841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eaLnBrk="1" hangingPunct="1">
              <a:spcBef>
                <a:spcPct val="50000"/>
              </a:spcBef>
            </a:pPr>
            <a:endParaRPr lang="en-US">
              <a:solidFill>
                <a:srgbClr val="FF0000"/>
              </a:solidFill>
              <a:latin typeface="Tahoma" pitchFamily="34" charset="0"/>
            </a:endParaRPr>
          </a:p>
          <a:p>
            <a:pPr algn="l" eaLnBrk="1" hangingPunct="1">
              <a:spcBef>
                <a:spcPct val="50000"/>
              </a:spcBef>
            </a:pPr>
            <a:endParaRPr lang="en-US">
              <a:solidFill>
                <a:srgbClr val="FF0000"/>
              </a:solidFill>
              <a:latin typeface="Tahoma" pitchFamily="34" charset="0"/>
            </a:endParaRPr>
          </a:p>
        </p:txBody>
      </p:sp>
      <p:sp>
        <p:nvSpPr>
          <p:cNvPr id="103428" name="Rectangle 4"/>
          <p:cNvSpPr>
            <a:spLocks noChangeArrowheads="1"/>
          </p:cNvSpPr>
          <p:nvPr>
            <p:custDataLst>
              <p:tags r:id="rId3"/>
            </p:custDataLst>
          </p:nvPr>
        </p:nvSpPr>
        <p:spPr bwMode="auto">
          <a:xfrm>
            <a:off x="381000" y="312738"/>
            <a:ext cx="307975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Times New Roman" pitchFamily="18" charset="0"/>
              </a:rPr>
              <a:t>HMC clinic …</a:t>
            </a:r>
          </a:p>
        </p:txBody>
      </p:sp>
      <p:pic>
        <p:nvPicPr>
          <p:cNvPr id="103429" name="Picture 5" descr="DSC00485"/>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4114800" y="1050925"/>
            <a:ext cx="474503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6" descr="seg all lines"/>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276225" y="1347788"/>
            <a:ext cx="35782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7" descr="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5791200"/>
            <a:ext cx="31242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custDataLst>
              <p:tags r:id="rId1"/>
            </p:custDataLst>
          </p:nvPr>
        </p:nvGrpSpPr>
        <p:grpSpPr bwMode="auto">
          <a:xfrm>
            <a:off x="423863" y="914400"/>
            <a:ext cx="4843462" cy="176213"/>
            <a:chOff x="295" y="1311"/>
            <a:chExt cx="5177" cy="114"/>
          </a:xfrm>
        </p:grpSpPr>
        <p:sp>
          <p:nvSpPr>
            <p:cNvPr id="104476"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77"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custDataLst>
              <p:tags r:id="rId2"/>
            </p:custDataLst>
          </p:nvPr>
        </p:nvSpPr>
        <p:spPr bwMode="auto">
          <a:xfrm>
            <a:off x="609600" y="4191000"/>
            <a:ext cx="6332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latin typeface="Courier New" pitchFamily="49" charset="0"/>
              </a:rPr>
              <a:t>&gt;&gt;&gt; </a:t>
            </a:r>
            <a:r>
              <a:rPr lang="en-US" sz="3200" b="1">
                <a:solidFill>
                  <a:srgbClr val="1E16E4"/>
                </a:solidFill>
                <a:latin typeface="Courier New" pitchFamily="49" charset="0"/>
              </a:rPr>
              <a:t>.1</a:t>
            </a:r>
          </a:p>
        </p:txBody>
      </p:sp>
      <p:sp>
        <p:nvSpPr>
          <p:cNvPr id="104452" name="Text Box 6"/>
          <p:cNvSpPr txBox="1">
            <a:spLocks noChangeArrowheads="1"/>
          </p:cNvSpPr>
          <p:nvPr>
            <p:custDataLst>
              <p:tags r:id="rId3"/>
            </p:custDataLst>
          </p:nvPr>
        </p:nvSpPr>
        <p:spPr bwMode="auto">
          <a:xfrm>
            <a:off x="381000" y="1728788"/>
            <a:ext cx="5608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Beyond binary … to </a:t>
            </a:r>
            <a:r>
              <a:rPr lang="en-US" b="1" i="1"/>
              <a:t>bits themselves</a:t>
            </a:r>
            <a:endParaRPr lang="en-US"/>
          </a:p>
        </p:txBody>
      </p:sp>
      <p:sp>
        <p:nvSpPr>
          <p:cNvPr id="104453" name="Text Box 7"/>
          <p:cNvSpPr txBox="1">
            <a:spLocks noChangeArrowheads="1"/>
          </p:cNvSpPr>
          <p:nvPr>
            <p:custDataLst>
              <p:tags r:id="rId4"/>
            </p:custDataLst>
          </p:nvPr>
        </p:nvSpPr>
        <p:spPr bwMode="auto">
          <a:xfrm>
            <a:off x="5632450" y="3316288"/>
            <a:ext cx="3148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B410CE"/>
                </a:solidFill>
              </a:rPr>
              <a:t>Hw #4:</a:t>
            </a:r>
            <a:r>
              <a:rPr lang="en-US" sz="1800"/>
              <a:t> due 10/7 @ 11:59 pm</a:t>
            </a:r>
          </a:p>
        </p:txBody>
      </p:sp>
      <p:sp>
        <p:nvSpPr>
          <p:cNvPr id="104454" name="Text Box 8"/>
          <p:cNvSpPr txBox="1">
            <a:spLocks noChangeArrowheads="1"/>
          </p:cNvSpPr>
          <p:nvPr>
            <p:custDataLst>
              <p:tags r:id="rId5"/>
            </p:custDataLst>
          </p:nvPr>
        </p:nvSpPr>
        <p:spPr bwMode="auto">
          <a:xfrm>
            <a:off x="609600" y="5364163"/>
            <a:ext cx="6332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latin typeface="Courier New" pitchFamily="49" charset="0"/>
              </a:rPr>
              <a:t>&gt;&gt;&gt; </a:t>
            </a:r>
            <a:r>
              <a:rPr lang="en-US" sz="3200" b="1">
                <a:solidFill>
                  <a:srgbClr val="1E16E4"/>
                </a:solidFill>
                <a:latin typeface="Courier New" pitchFamily="49" charset="0"/>
              </a:rPr>
              <a:t>.01*10 == .01/.1</a:t>
            </a:r>
          </a:p>
        </p:txBody>
      </p:sp>
      <p:sp>
        <p:nvSpPr>
          <p:cNvPr id="104455" name="Text Box 9"/>
          <p:cNvSpPr txBox="1">
            <a:spLocks noChangeArrowheads="1"/>
          </p:cNvSpPr>
          <p:nvPr>
            <p:custDataLst>
              <p:tags r:id="rId6"/>
            </p:custDataLst>
          </p:nvPr>
        </p:nvSpPr>
        <p:spPr bwMode="auto">
          <a:xfrm>
            <a:off x="838200" y="136525"/>
            <a:ext cx="39703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CS 101 Today</a:t>
            </a:r>
          </a:p>
        </p:txBody>
      </p:sp>
      <p:pic>
        <p:nvPicPr>
          <p:cNvPr id="104456" name="Picture 10"/>
          <p:cNvPicPr>
            <a:picLocks noChangeAspect="1" noChangeArrowheads="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500063" y="2486025"/>
            <a:ext cx="1325562"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11"/>
          <p:cNvPicPr>
            <a:picLocks noChangeAspect="1" noChangeArrowheads="1"/>
          </p:cNvPicPr>
          <p:nvPr>
            <p:custDataLst>
              <p:tags r:id="rId8"/>
            </p:custDataLst>
          </p:nvPr>
        </p:nvPicPr>
        <p:blipFill>
          <a:blip r:embed="rId26">
            <a:extLst>
              <a:ext uri="{28A0092B-C50C-407E-A947-70E740481C1C}">
                <a14:useLocalDpi xmlns:a14="http://schemas.microsoft.com/office/drawing/2010/main" val="0"/>
              </a:ext>
            </a:extLst>
          </a:blip>
          <a:srcRect/>
          <a:stretch>
            <a:fillRect/>
          </a:stretch>
        </p:blipFill>
        <p:spPr bwMode="auto">
          <a:xfrm>
            <a:off x="1912938" y="2454275"/>
            <a:ext cx="13620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Picture 12"/>
          <p:cNvPicPr>
            <a:picLocks noChangeAspect="1" noChangeArrowheads="1"/>
          </p:cNvPicPr>
          <p:nvPr>
            <p:custDataLst>
              <p:tags r:id="rId9"/>
            </p:custDataLst>
          </p:nvPr>
        </p:nvPicPr>
        <p:blipFill>
          <a:blip r:embed="rId27">
            <a:extLst>
              <a:ext uri="{28A0092B-C50C-407E-A947-70E740481C1C}">
                <a14:useLocalDpi xmlns:a14="http://schemas.microsoft.com/office/drawing/2010/main" val="0"/>
              </a:ext>
            </a:extLst>
          </a:blip>
          <a:srcRect/>
          <a:stretch>
            <a:fillRect/>
          </a:stretch>
        </p:blipFill>
        <p:spPr bwMode="auto">
          <a:xfrm>
            <a:off x="3444875" y="2501900"/>
            <a:ext cx="14255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Text Box 13"/>
          <p:cNvSpPr txBox="1">
            <a:spLocks noChangeArrowheads="1"/>
          </p:cNvSpPr>
          <p:nvPr>
            <p:custDataLst>
              <p:tags r:id="rId10"/>
            </p:custDataLst>
          </p:nvPr>
        </p:nvSpPr>
        <p:spPr bwMode="auto">
          <a:xfrm>
            <a:off x="38100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King of ANDs</a:t>
            </a:r>
          </a:p>
        </p:txBody>
      </p:sp>
      <p:sp>
        <p:nvSpPr>
          <p:cNvPr id="104460" name="Text Box 14"/>
          <p:cNvSpPr txBox="1">
            <a:spLocks noChangeArrowheads="1"/>
          </p:cNvSpPr>
          <p:nvPr>
            <p:custDataLst>
              <p:tags r:id="rId11"/>
            </p:custDataLst>
          </p:nvPr>
        </p:nvSpPr>
        <p:spPr bwMode="auto">
          <a:xfrm>
            <a:off x="183515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omic Sans MS" pitchFamily="66" charset="0"/>
              </a:rPr>
              <a:t>Queen of ORs</a:t>
            </a:r>
          </a:p>
        </p:txBody>
      </p:sp>
      <p:sp>
        <p:nvSpPr>
          <p:cNvPr id="104461" name="Text Box 15"/>
          <p:cNvSpPr txBox="1">
            <a:spLocks noChangeArrowheads="1"/>
          </p:cNvSpPr>
          <p:nvPr>
            <p:custDataLst>
              <p:tags r:id="rId12"/>
            </p:custDataLst>
          </p:nvPr>
        </p:nvSpPr>
        <p:spPr bwMode="auto">
          <a:xfrm>
            <a:off x="3343275"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omic Sans MS" pitchFamily="66" charset="0"/>
              </a:rPr>
              <a:t>Jack of NOTs</a:t>
            </a:r>
          </a:p>
        </p:txBody>
      </p:sp>
      <p:sp>
        <p:nvSpPr>
          <p:cNvPr id="104462" name="Text Box 16"/>
          <p:cNvSpPr txBox="1">
            <a:spLocks noChangeArrowheads="1"/>
          </p:cNvSpPr>
          <p:nvPr>
            <p:custDataLst>
              <p:tags r:id="rId13"/>
            </p:custDataLst>
          </p:nvPr>
        </p:nvSpPr>
        <p:spPr bwMode="auto">
          <a:xfrm>
            <a:off x="381000" y="1271588"/>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Too many bits?   Compress!</a:t>
            </a:r>
          </a:p>
        </p:txBody>
      </p:sp>
      <p:sp>
        <p:nvSpPr>
          <p:cNvPr id="104463" name="Rectangle 17"/>
          <p:cNvSpPr>
            <a:spLocks noChangeArrowheads="1"/>
          </p:cNvSpPr>
          <p:nvPr>
            <p:custDataLst>
              <p:tags r:id="rId14"/>
            </p:custDataLst>
          </p:nvPr>
        </p:nvSpPr>
        <p:spPr bwMode="auto">
          <a:xfrm>
            <a:off x="593725" y="4700588"/>
            <a:ext cx="311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407DC"/>
                </a:solidFill>
                <a:latin typeface="Courier New" pitchFamily="49" charset="0"/>
              </a:rPr>
              <a:t>0.10000000000001</a:t>
            </a:r>
          </a:p>
        </p:txBody>
      </p:sp>
      <p:sp>
        <p:nvSpPr>
          <p:cNvPr id="104464" name="Text Box 18"/>
          <p:cNvSpPr txBox="1">
            <a:spLocks noChangeArrowheads="1"/>
          </p:cNvSpPr>
          <p:nvPr>
            <p:custDataLst>
              <p:tags r:id="rId15"/>
            </p:custDataLst>
          </p:nvPr>
        </p:nvSpPr>
        <p:spPr bwMode="auto">
          <a:xfrm>
            <a:off x="6248400" y="5791200"/>
            <a:ext cx="2057400" cy="66040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E16E4"/>
                </a:solidFill>
                <a:latin typeface="Comic Sans MS" pitchFamily="66" charset="0"/>
              </a:rPr>
              <a:t>What is python thinking?!?</a:t>
            </a:r>
          </a:p>
        </p:txBody>
      </p:sp>
      <p:sp>
        <p:nvSpPr>
          <p:cNvPr id="104465" name="Text Box 19"/>
          <p:cNvSpPr txBox="1">
            <a:spLocks noChangeArrowheads="1"/>
          </p:cNvSpPr>
          <p:nvPr>
            <p:custDataLst>
              <p:tags r:id="rId16"/>
            </p:custDataLst>
          </p:nvPr>
        </p:nvSpPr>
        <p:spPr bwMode="auto">
          <a:xfrm>
            <a:off x="5867400" y="304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2</a:t>
            </a:r>
            <a:endParaRPr lang="en-US">
              <a:latin typeface="Comic Sans MS" pitchFamily="66" charset="0"/>
            </a:endParaRPr>
          </a:p>
        </p:txBody>
      </p:sp>
      <p:sp>
        <p:nvSpPr>
          <p:cNvPr id="104466" name="Text Box 20"/>
          <p:cNvSpPr txBox="1">
            <a:spLocks noChangeArrowheads="1"/>
          </p:cNvSpPr>
          <p:nvPr>
            <p:custDataLst>
              <p:tags r:id="rId17"/>
            </p:custDataLst>
          </p:nvPr>
        </p:nvSpPr>
        <p:spPr bwMode="auto">
          <a:xfrm>
            <a:off x="73152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1</a:t>
            </a:r>
          </a:p>
        </p:txBody>
      </p:sp>
      <p:sp>
        <p:nvSpPr>
          <p:cNvPr id="104467" name="Text Box 21"/>
          <p:cNvSpPr txBox="1">
            <a:spLocks noChangeArrowheads="1"/>
          </p:cNvSpPr>
          <p:nvPr>
            <p:custDataLst>
              <p:tags r:id="rId18"/>
            </p:custDataLst>
          </p:nvPr>
        </p:nvSpPr>
        <p:spPr bwMode="auto">
          <a:xfrm>
            <a:off x="5638800" y="3595688"/>
            <a:ext cx="325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B410CE"/>
                </a:solidFill>
              </a:rPr>
              <a:t>Hw #5:</a:t>
            </a:r>
            <a:r>
              <a:rPr lang="en-US" sz="1800"/>
              <a:t> due 10/14 @ 11:59 pm</a:t>
            </a:r>
          </a:p>
        </p:txBody>
      </p:sp>
      <p:sp>
        <p:nvSpPr>
          <p:cNvPr id="104468" name="Text Box 22"/>
          <p:cNvSpPr txBox="1">
            <a:spLocks noChangeArrowheads="1"/>
          </p:cNvSpPr>
          <p:nvPr>
            <p:custDataLst>
              <p:tags r:id="rId19"/>
            </p:custDataLst>
          </p:nvPr>
        </p:nvSpPr>
        <p:spPr bwMode="auto">
          <a:xfrm>
            <a:off x="5638800" y="4052888"/>
            <a:ext cx="3148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EB102C"/>
                </a:solidFill>
              </a:rPr>
              <a:t>Exam 1:</a:t>
            </a:r>
            <a:endParaRPr lang="en-US" sz="1800"/>
          </a:p>
        </p:txBody>
      </p:sp>
      <p:sp>
        <p:nvSpPr>
          <p:cNvPr id="104469" name="Rectangle 23"/>
          <p:cNvSpPr>
            <a:spLocks noChangeArrowheads="1"/>
          </p:cNvSpPr>
          <p:nvPr/>
        </p:nvSpPr>
        <p:spPr bwMode="auto">
          <a:xfrm>
            <a:off x="6611938" y="3987800"/>
            <a:ext cx="169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Mon., 10/15 in-class </a:t>
            </a:r>
          </a:p>
        </p:txBody>
      </p:sp>
      <p:sp>
        <p:nvSpPr>
          <p:cNvPr id="104470" name="Rectangle 24"/>
          <p:cNvSpPr>
            <a:spLocks noChangeArrowheads="1"/>
          </p:cNvSpPr>
          <p:nvPr/>
        </p:nvSpPr>
        <p:spPr bwMode="auto">
          <a:xfrm>
            <a:off x="6605588" y="4195763"/>
            <a:ext cx="1630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Tue., 10/16 in-class </a:t>
            </a:r>
          </a:p>
        </p:txBody>
      </p:sp>
      <p:sp>
        <p:nvSpPr>
          <p:cNvPr id="104471" name="Rectangle 25"/>
          <p:cNvSpPr>
            <a:spLocks noChangeArrowheads="1"/>
          </p:cNvSpPr>
          <p:nvPr/>
        </p:nvSpPr>
        <p:spPr bwMode="auto">
          <a:xfrm>
            <a:off x="5980113" y="4495800"/>
            <a:ext cx="2587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"Quiz"-type problems (+ reading)</a:t>
            </a:r>
          </a:p>
        </p:txBody>
      </p:sp>
      <p:sp>
        <p:nvSpPr>
          <p:cNvPr id="104472" name="Rectangle 26"/>
          <p:cNvSpPr>
            <a:spLocks noChangeArrowheads="1"/>
          </p:cNvSpPr>
          <p:nvPr/>
        </p:nvSpPr>
        <p:spPr bwMode="auto">
          <a:xfrm>
            <a:off x="5975350" y="4724400"/>
            <a:ext cx="2787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400"/>
              <a:t>may bring 1 page of notes</a:t>
            </a:r>
          </a:p>
        </p:txBody>
      </p:sp>
      <p:sp>
        <p:nvSpPr>
          <p:cNvPr id="104473" name="Rectangle 27"/>
          <p:cNvSpPr>
            <a:spLocks noChangeArrowheads="1"/>
          </p:cNvSpPr>
          <p:nvPr>
            <p:custDataLst>
              <p:tags r:id="rId20"/>
            </p:custDataLst>
          </p:nvPr>
        </p:nvSpPr>
        <p:spPr bwMode="auto">
          <a:xfrm>
            <a:off x="585788" y="5851525"/>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407DC"/>
                </a:solidFill>
                <a:latin typeface="Courier New" pitchFamily="49" charset="0"/>
              </a:rPr>
              <a:t>False</a:t>
            </a:r>
          </a:p>
        </p:txBody>
      </p:sp>
      <p:sp>
        <p:nvSpPr>
          <p:cNvPr id="104474" name="Rectangle 28"/>
          <p:cNvSpPr>
            <a:spLocks noChangeArrowheads="1"/>
          </p:cNvSpPr>
          <p:nvPr/>
        </p:nvSpPr>
        <p:spPr bwMode="auto">
          <a:xfrm>
            <a:off x="6040438" y="103188"/>
            <a:ext cx="8302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900"/>
              <a:t>Jessica's word</a:t>
            </a:r>
          </a:p>
        </p:txBody>
      </p:sp>
      <p:sp>
        <p:nvSpPr>
          <p:cNvPr id="104475" name="Rectangle 29"/>
          <p:cNvSpPr>
            <a:spLocks noChangeArrowheads="1"/>
          </p:cNvSpPr>
          <p:nvPr/>
        </p:nvSpPr>
        <p:spPr bwMode="auto">
          <a:xfrm>
            <a:off x="3352800" y="1905000"/>
            <a:ext cx="5486400" cy="841375"/>
          </a:xfrm>
          <a:prstGeom prst="rect">
            <a:avLst/>
          </a:prstGeom>
          <a:noFill/>
          <a:ln w="19050">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solidFill>
                  <a:srgbClr val="160CE3"/>
                </a:solidFill>
                <a:latin typeface="Comic Sans MS" pitchFamily="66" charset="0"/>
              </a:rPr>
              <a:t>In 2009 Chris did the floating pt. stuff in the previous lecture</a:t>
            </a:r>
            <a:endParaRPr lang="en-US">
              <a:solidFill>
                <a:srgbClr val="160CE3"/>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2"/>
          <p:cNvGrpSpPr>
            <a:grpSpLocks/>
          </p:cNvGrpSpPr>
          <p:nvPr>
            <p:custDataLst>
              <p:tags r:id="rId1"/>
            </p:custDataLst>
          </p:nvPr>
        </p:nvGrpSpPr>
        <p:grpSpPr bwMode="auto">
          <a:xfrm>
            <a:off x="423863" y="914400"/>
            <a:ext cx="4843462" cy="176213"/>
            <a:chOff x="295" y="1311"/>
            <a:chExt cx="5177" cy="114"/>
          </a:xfrm>
        </p:grpSpPr>
        <p:sp>
          <p:nvSpPr>
            <p:cNvPr id="105501"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02"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5" name="Text Box 5"/>
          <p:cNvSpPr txBox="1">
            <a:spLocks noChangeArrowheads="1"/>
          </p:cNvSpPr>
          <p:nvPr>
            <p:custDataLst>
              <p:tags r:id="rId2"/>
            </p:custDataLst>
          </p:nvPr>
        </p:nvSpPr>
        <p:spPr bwMode="auto">
          <a:xfrm>
            <a:off x="609600" y="4191000"/>
            <a:ext cx="6332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latin typeface="Courier New" pitchFamily="49" charset="0"/>
              </a:rPr>
              <a:t>&gt;&gt;&gt; </a:t>
            </a:r>
            <a:r>
              <a:rPr lang="en-US" sz="3200" b="1">
                <a:solidFill>
                  <a:srgbClr val="1E16E4"/>
                </a:solidFill>
                <a:latin typeface="Courier New" pitchFamily="49" charset="0"/>
              </a:rPr>
              <a:t>.1</a:t>
            </a:r>
          </a:p>
        </p:txBody>
      </p:sp>
      <p:sp>
        <p:nvSpPr>
          <p:cNvPr id="105476" name="Text Box 6"/>
          <p:cNvSpPr txBox="1">
            <a:spLocks noChangeArrowheads="1"/>
          </p:cNvSpPr>
          <p:nvPr>
            <p:custDataLst>
              <p:tags r:id="rId3"/>
            </p:custDataLst>
          </p:nvPr>
        </p:nvSpPr>
        <p:spPr bwMode="auto">
          <a:xfrm>
            <a:off x="381000" y="1728788"/>
            <a:ext cx="5608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Beyond binary … to </a:t>
            </a:r>
            <a:r>
              <a:rPr lang="en-US" b="1" i="1"/>
              <a:t>bits themselves</a:t>
            </a:r>
            <a:endParaRPr lang="en-US"/>
          </a:p>
        </p:txBody>
      </p:sp>
      <p:sp>
        <p:nvSpPr>
          <p:cNvPr id="105477" name="Text Box 7"/>
          <p:cNvSpPr txBox="1">
            <a:spLocks noChangeArrowheads="1"/>
          </p:cNvSpPr>
          <p:nvPr>
            <p:custDataLst>
              <p:tags r:id="rId4"/>
            </p:custDataLst>
          </p:nvPr>
        </p:nvSpPr>
        <p:spPr bwMode="auto">
          <a:xfrm>
            <a:off x="5632450" y="3316288"/>
            <a:ext cx="3148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B410CE"/>
                </a:solidFill>
              </a:rPr>
              <a:t>Hw #4:</a:t>
            </a:r>
            <a:r>
              <a:rPr lang="en-US" sz="1800"/>
              <a:t> due 10/7 @ 11:59 pm</a:t>
            </a:r>
          </a:p>
        </p:txBody>
      </p:sp>
      <p:sp>
        <p:nvSpPr>
          <p:cNvPr id="105478" name="Text Box 8"/>
          <p:cNvSpPr txBox="1">
            <a:spLocks noChangeArrowheads="1"/>
          </p:cNvSpPr>
          <p:nvPr>
            <p:custDataLst>
              <p:tags r:id="rId5"/>
            </p:custDataLst>
          </p:nvPr>
        </p:nvSpPr>
        <p:spPr bwMode="auto">
          <a:xfrm>
            <a:off x="609600" y="5364163"/>
            <a:ext cx="6332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3200" b="1">
                <a:latin typeface="Courier New" pitchFamily="49" charset="0"/>
              </a:rPr>
              <a:t>&gt;&gt;&gt; </a:t>
            </a:r>
            <a:r>
              <a:rPr lang="en-US" sz="3200" b="1">
                <a:solidFill>
                  <a:srgbClr val="1E16E4"/>
                </a:solidFill>
                <a:latin typeface="Courier New" pitchFamily="49" charset="0"/>
              </a:rPr>
              <a:t>.01*10 == .01/.1</a:t>
            </a:r>
          </a:p>
        </p:txBody>
      </p:sp>
      <p:sp>
        <p:nvSpPr>
          <p:cNvPr id="105479" name="Text Box 9"/>
          <p:cNvSpPr txBox="1">
            <a:spLocks noChangeArrowheads="1"/>
          </p:cNvSpPr>
          <p:nvPr>
            <p:custDataLst>
              <p:tags r:id="rId6"/>
            </p:custDataLst>
          </p:nvPr>
        </p:nvSpPr>
        <p:spPr bwMode="auto">
          <a:xfrm>
            <a:off x="838200" y="136525"/>
            <a:ext cx="39703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CS 101 Today</a:t>
            </a:r>
          </a:p>
        </p:txBody>
      </p:sp>
      <p:pic>
        <p:nvPicPr>
          <p:cNvPr id="105480" name="Picture 10"/>
          <p:cNvPicPr>
            <a:picLocks noChangeAspect="1" noChangeArrowheads="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500063" y="2486025"/>
            <a:ext cx="1325562"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11"/>
          <p:cNvPicPr>
            <a:picLocks noChangeAspect="1" noChangeArrowheads="1"/>
          </p:cNvPicPr>
          <p:nvPr>
            <p:custDataLst>
              <p:tags r:id="rId8"/>
            </p:custDataLst>
          </p:nvPr>
        </p:nvPicPr>
        <p:blipFill>
          <a:blip r:embed="rId26">
            <a:extLst>
              <a:ext uri="{28A0092B-C50C-407E-A947-70E740481C1C}">
                <a14:useLocalDpi xmlns:a14="http://schemas.microsoft.com/office/drawing/2010/main" val="0"/>
              </a:ext>
            </a:extLst>
          </a:blip>
          <a:srcRect/>
          <a:stretch>
            <a:fillRect/>
          </a:stretch>
        </p:blipFill>
        <p:spPr bwMode="auto">
          <a:xfrm>
            <a:off x="1912938" y="2454275"/>
            <a:ext cx="13620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2"/>
          <p:cNvPicPr>
            <a:picLocks noChangeAspect="1" noChangeArrowheads="1"/>
          </p:cNvPicPr>
          <p:nvPr>
            <p:custDataLst>
              <p:tags r:id="rId9"/>
            </p:custDataLst>
          </p:nvPr>
        </p:nvPicPr>
        <p:blipFill>
          <a:blip r:embed="rId27">
            <a:extLst>
              <a:ext uri="{28A0092B-C50C-407E-A947-70E740481C1C}">
                <a14:useLocalDpi xmlns:a14="http://schemas.microsoft.com/office/drawing/2010/main" val="0"/>
              </a:ext>
            </a:extLst>
          </a:blip>
          <a:srcRect/>
          <a:stretch>
            <a:fillRect/>
          </a:stretch>
        </p:blipFill>
        <p:spPr bwMode="auto">
          <a:xfrm>
            <a:off x="3444875" y="2501900"/>
            <a:ext cx="14255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3" name="Text Box 13"/>
          <p:cNvSpPr txBox="1">
            <a:spLocks noChangeArrowheads="1"/>
          </p:cNvSpPr>
          <p:nvPr>
            <p:custDataLst>
              <p:tags r:id="rId10"/>
            </p:custDataLst>
          </p:nvPr>
        </p:nvSpPr>
        <p:spPr bwMode="auto">
          <a:xfrm>
            <a:off x="38100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latin typeface="Comic Sans MS" pitchFamily="66" charset="0"/>
              </a:rPr>
              <a:t>King of ANDs</a:t>
            </a:r>
          </a:p>
        </p:txBody>
      </p:sp>
      <p:sp>
        <p:nvSpPr>
          <p:cNvPr id="105484" name="Text Box 14"/>
          <p:cNvSpPr txBox="1">
            <a:spLocks noChangeArrowheads="1"/>
          </p:cNvSpPr>
          <p:nvPr>
            <p:custDataLst>
              <p:tags r:id="rId11"/>
            </p:custDataLst>
          </p:nvPr>
        </p:nvSpPr>
        <p:spPr bwMode="auto">
          <a:xfrm>
            <a:off x="1835150"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omic Sans MS" pitchFamily="66" charset="0"/>
              </a:rPr>
              <a:t>Queen of ORs</a:t>
            </a:r>
          </a:p>
        </p:txBody>
      </p:sp>
      <p:sp>
        <p:nvSpPr>
          <p:cNvPr id="105485" name="Text Box 15"/>
          <p:cNvSpPr txBox="1">
            <a:spLocks noChangeArrowheads="1"/>
          </p:cNvSpPr>
          <p:nvPr>
            <p:custDataLst>
              <p:tags r:id="rId12"/>
            </p:custDataLst>
          </p:nvPr>
        </p:nvSpPr>
        <p:spPr bwMode="auto">
          <a:xfrm>
            <a:off x="3343275" y="3473450"/>
            <a:ext cx="156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FF0119"/>
                </a:solidFill>
                <a:latin typeface="Comic Sans MS" pitchFamily="66" charset="0"/>
              </a:rPr>
              <a:t>Jack of NOTs</a:t>
            </a:r>
          </a:p>
        </p:txBody>
      </p:sp>
      <p:sp>
        <p:nvSpPr>
          <p:cNvPr id="105486" name="Text Box 16"/>
          <p:cNvSpPr txBox="1">
            <a:spLocks noChangeArrowheads="1"/>
          </p:cNvSpPr>
          <p:nvPr>
            <p:custDataLst>
              <p:tags r:id="rId13"/>
            </p:custDataLst>
          </p:nvPr>
        </p:nvSpPr>
        <p:spPr bwMode="auto">
          <a:xfrm>
            <a:off x="381000" y="1271588"/>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t>Binary - is it ever used by people?</a:t>
            </a:r>
          </a:p>
        </p:txBody>
      </p:sp>
      <p:sp>
        <p:nvSpPr>
          <p:cNvPr id="105487" name="Rectangle 17"/>
          <p:cNvSpPr>
            <a:spLocks noChangeArrowheads="1"/>
          </p:cNvSpPr>
          <p:nvPr>
            <p:custDataLst>
              <p:tags r:id="rId14"/>
            </p:custDataLst>
          </p:nvPr>
        </p:nvSpPr>
        <p:spPr bwMode="auto">
          <a:xfrm>
            <a:off x="593725" y="4700588"/>
            <a:ext cx="311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407DC"/>
                </a:solidFill>
                <a:latin typeface="Courier New" pitchFamily="49" charset="0"/>
              </a:rPr>
              <a:t>0.10000000000001</a:t>
            </a:r>
          </a:p>
        </p:txBody>
      </p:sp>
      <p:sp>
        <p:nvSpPr>
          <p:cNvPr id="105488" name="Text Box 18"/>
          <p:cNvSpPr txBox="1">
            <a:spLocks noChangeArrowheads="1"/>
          </p:cNvSpPr>
          <p:nvPr>
            <p:custDataLst>
              <p:tags r:id="rId15"/>
            </p:custDataLst>
          </p:nvPr>
        </p:nvSpPr>
        <p:spPr bwMode="auto">
          <a:xfrm>
            <a:off x="6248400" y="5791200"/>
            <a:ext cx="2057400" cy="66040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E16E4"/>
                </a:solidFill>
                <a:latin typeface="Comic Sans MS" pitchFamily="66" charset="0"/>
              </a:rPr>
              <a:t>What is python thinking?!?</a:t>
            </a:r>
          </a:p>
        </p:txBody>
      </p:sp>
      <p:sp>
        <p:nvSpPr>
          <p:cNvPr id="105489" name="Text Box 19"/>
          <p:cNvSpPr txBox="1">
            <a:spLocks noChangeArrowheads="1"/>
          </p:cNvSpPr>
          <p:nvPr>
            <p:custDataLst>
              <p:tags r:id="rId16"/>
            </p:custDataLst>
          </p:nvPr>
        </p:nvSpPr>
        <p:spPr bwMode="auto">
          <a:xfrm>
            <a:off x="5867400" y="304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1</a:t>
            </a:r>
            <a:endParaRPr lang="en-US">
              <a:latin typeface="Comic Sans MS" pitchFamily="66" charset="0"/>
            </a:endParaRPr>
          </a:p>
        </p:txBody>
      </p:sp>
      <p:sp>
        <p:nvSpPr>
          <p:cNvPr id="105490" name="Text Box 20"/>
          <p:cNvSpPr txBox="1">
            <a:spLocks noChangeArrowheads="1"/>
          </p:cNvSpPr>
          <p:nvPr>
            <p:custDataLst>
              <p:tags r:id="rId17"/>
            </p:custDataLst>
          </p:nvPr>
        </p:nvSpPr>
        <p:spPr bwMode="auto">
          <a:xfrm>
            <a:off x="73152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omic Sans MS" pitchFamily="66" charset="0"/>
              </a:rPr>
              <a:t>diner </a:t>
            </a:r>
            <a:r>
              <a:rPr lang="en-US">
                <a:solidFill>
                  <a:srgbClr val="067B0E"/>
                </a:solidFill>
                <a:latin typeface="Comic Sans MS" pitchFamily="66" charset="0"/>
              </a:rPr>
              <a:t>1</a:t>
            </a:r>
          </a:p>
        </p:txBody>
      </p:sp>
      <p:sp>
        <p:nvSpPr>
          <p:cNvPr id="105491" name="Text Box 21"/>
          <p:cNvSpPr txBox="1">
            <a:spLocks noChangeArrowheads="1"/>
          </p:cNvSpPr>
          <p:nvPr>
            <p:custDataLst>
              <p:tags r:id="rId18"/>
            </p:custDataLst>
          </p:nvPr>
        </p:nvSpPr>
        <p:spPr bwMode="auto">
          <a:xfrm>
            <a:off x="5638800" y="3595688"/>
            <a:ext cx="325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B410CE"/>
                </a:solidFill>
              </a:rPr>
              <a:t>Hw #5:</a:t>
            </a:r>
            <a:r>
              <a:rPr lang="en-US" sz="1800"/>
              <a:t> due 10/14 @ 11:59 pm</a:t>
            </a:r>
          </a:p>
        </p:txBody>
      </p:sp>
      <p:sp>
        <p:nvSpPr>
          <p:cNvPr id="105492" name="Text Box 22"/>
          <p:cNvSpPr txBox="1">
            <a:spLocks noChangeArrowheads="1"/>
          </p:cNvSpPr>
          <p:nvPr>
            <p:custDataLst>
              <p:tags r:id="rId19"/>
            </p:custDataLst>
          </p:nvPr>
        </p:nvSpPr>
        <p:spPr bwMode="auto">
          <a:xfrm>
            <a:off x="5638800" y="4052888"/>
            <a:ext cx="3148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EB102C"/>
                </a:solidFill>
              </a:rPr>
              <a:t>Exam 1:</a:t>
            </a:r>
            <a:endParaRPr lang="en-US" sz="1800"/>
          </a:p>
        </p:txBody>
      </p:sp>
      <p:sp>
        <p:nvSpPr>
          <p:cNvPr id="105493" name="Rectangle 23"/>
          <p:cNvSpPr>
            <a:spLocks noChangeArrowheads="1"/>
          </p:cNvSpPr>
          <p:nvPr/>
        </p:nvSpPr>
        <p:spPr bwMode="auto">
          <a:xfrm>
            <a:off x="6611938" y="3987800"/>
            <a:ext cx="169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Mon., 10/15 in-class </a:t>
            </a:r>
          </a:p>
        </p:txBody>
      </p:sp>
      <p:sp>
        <p:nvSpPr>
          <p:cNvPr id="105494" name="Rectangle 24"/>
          <p:cNvSpPr>
            <a:spLocks noChangeArrowheads="1"/>
          </p:cNvSpPr>
          <p:nvPr/>
        </p:nvSpPr>
        <p:spPr bwMode="auto">
          <a:xfrm>
            <a:off x="6605588" y="4195763"/>
            <a:ext cx="1630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Tue., 10/16 in-class </a:t>
            </a:r>
          </a:p>
        </p:txBody>
      </p:sp>
      <p:sp>
        <p:nvSpPr>
          <p:cNvPr id="105495" name="Rectangle 25"/>
          <p:cNvSpPr>
            <a:spLocks noChangeArrowheads="1"/>
          </p:cNvSpPr>
          <p:nvPr/>
        </p:nvSpPr>
        <p:spPr bwMode="auto">
          <a:xfrm>
            <a:off x="5980113" y="4495800"/>
            <a:ext cx="2587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1400"/>
              <a:t>"Quiz"-type problems (+ reading)</a:t>
            </a:r>
          </a:p>
        </p:txBody>
      </p:sp>
      <p:sp>
        <p:nvSpPr>
          <p:cNvPr id="105496" name="Rectangle 26"/>
          <p:cNvSpPr>
            <a:spLocks noChangeArrowheads="1"/>
          </p:cNvSpPr>
          <p:nvPr/>
        </p:nvSpPr>
        <p:spPr bwMode="auto">
          <a:xfrm>
            <a:off x="5975350" y="4724400"/>
            <a:ext cx="2787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spcBef>
                <a:spcPct val="50000"/>
              </a:spcBef>
            </a:pPr>
            <a:r>
              <a:rPr lang="en-US" sz="1400"/>
              <a:t>may bring 1 page of notes</a:t>
            </a:r>
          </a:p>
        </p:txBody>
      </p:sp>
      <p:sp>
        <p:nvSpPr>
          <p:cNvPr id="105497" name="Rectangle 27"/>
          <p:cNvSpPr>
            <a:spLocks noChangeArrowheads="1"/>
          </p:cNvSpPr>
          <p:nvPr>
            <p:custDataLst>
              <p:tags r:id="rId20"/>
            </p:custDataLst>
          </p:nvPr>
        </p:nvSpPr>
        <p:spPr bwMode="auto">
          <a:xfrm>
            <a:off x="585788" y="5851525"/>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solidFill>
                  <a:srgbClr val="0407DC"/>
                </a:solidFill>
                <a:latin typeface="Courier New" pitchFamily="49" charset="0"/>
              </a:rPr>
              <a:t>False</a:t>
            </a:r>
          </a:p>
        </p:txBody>
      </p:sp>
      <p:sp>
        <p:nvSpPr>
          <p:cNvPr id="105498" name="Rectangle 28"/>
          <p:cNvSpPr>
            <a:spLocks noChangeArrowheads="1"/>
          </p:cNvSpPr>
          <p:nvPr/>
        </p:nvSpPr>
        <p:spPr bwMode="auto">
          <a:xfrm>
            <a:off x="6091238" y="103188"/>
            <a:ext cx="7286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900"/>
              <a:t>Matt's word</a:t>
            </a:r>
          </a:p>
        </p:txBody>
      </p:sp>
      <p:sp>
        <p:nvSpPr>
          <p:cNvPr id="105499" name="Ink 29"/>
          <p:cNvSpPr>
            <a:spLocks noRot="1" noChangeAspect="1" noEditPoints="1" noChangeArrowheads="1" noChangeShapeType="1" noTextEdit="1"/>
          </p:cNvSpPr>
          <p:nvPr/>
        </p:nvSpPr>
        <p:spPr bwMode="auto">
          <a:xfrm>
            <a:off x="5784850" y="742950"/>
            <a:ext cx="1109663" cy="682625"/>
          </a:xfrm>
          <a:custGeom>
            <a:avLst/>
            <a:gdLst>
              <a:gd name="T0" fmla="*/ 2147483647 w 3082"/>
              <a:gd name="T1" fmla="*/ 2147483647 h 1900"/>
              <a:gd name="T2" fmla="*/ 2147483647 w 3082"/>
              <a:gd name="T3" fmla="*/ 2147483647 h 1900"/>
              <a:gd name="T4" fmla="*/ 2147483647 w 3082"/>
              <a:gd name="T5" fmla="*/ 2147483647 h 1900"/>
              <a:gd name="T6" fmla="*/ 2147483647 w 3082"/>
              <a:gd name="T7" fmla="*/ 2147483647 h 1900"/>
              <a:gd name="T8" fmla="*/ 2147483647 w 3082"/>
              <a:gd name="T9" fmla="*/ 2147483647 h 1900"/>
              <a:gd name="T10" fmla="*/ 2147483647 w 3082"/>
              <a:gd name="T11" fmla="*/ 2147483647 h 1900"/>
              <a:gd name="T12" fmla="*/ 2147483647 w 3082"/>
              <a:gd name="T13" fmla="*/ 2147483647 h 1900"/>
              <a:gd name="T14" fmla="*/ 2147483647 w 3082"/>
              <a:gd name="T15" fmla="*/ 2147483647 h 1900"/>
              <a:gd name="T16" fmla="*/ 2147483647 w 3082"/>
              <a:gd name="T17" fmla="*/ 2147483647 h 1900"/>
              <a:gd name="T18" fmla="*/ 2147483647 w 3082"/>
              <a:gd name="T19" fmla="*/ 2147483647 h 1900"/>
              <a:gd name="T20" fmla="*/ 2147483647 w 3082"/>
              <a:gd name="T21" fmla="*/ 2147483647 h 1900"/>
              <a:gd name="T22" fmla="*/ 2147483647 w 3082"/>
              <a:gd name="T23" fmla="*/ 2147483647 h 1900"/>
              <a:gd name="T24" fmla="*/ 2147483647 w 3082"/>
              <a:gd name="T25" fmla="*/ 2147483647 h 1900"/>
              <a:gd name="T26" fmla="*/ 2147483647 w 3082"/>
              <a:gd name="T27" fmla="*/ 2147483647 h 1900"/>
              <a:gd name="T28" fmla="*/ 2147483647 w 3082"/>
              <a:gd name="T29" fmla="*/ 2147483647 h 1900"/>
              <a:gd name="T30" fmla="*/ 2147483647 w 3082"/>
              <a:gd name="T31" fmla="*/ 2147483647 h 1900"/>
              <a:gd name="T32" fmla="*/ 2147483647 w 3082"/>
              <a:gd name="T33" fmla="*/ 2147483647 h 1900"/>
              <a:gd name="T34" fmla="*/ 2147483647 w 3082"/>
              <a:gd name="T35" fmla="*/ 2147483647 h 1900"/>
              <a:gd name="T36" fmla="*/ 2147483647 w 3082"/>
              <a:gd name="T37" fmla="*/ 2147483647 h 1900"/>
              <a:gd name="T38" fmla="*/ 2147483647 w 3082"/>
              <a:gd name="T39" fmla="*/ 2147483647 h 1900"/>
              <a:gd name="T40" fmla="*/ 2147483647 w 3082"/>
              <a:gd name="T41" fmla="*/ 2147483647 h 1900"/>
              <a:gd name="T42" fmla="*/ 2147483647 w 3082"/>
              <a:gd name="T43" fmla="*/ 2147483647 h 1900"/>
              <a:gd name="T44" fmla="*/ 2147483647 w 3082"/>
              <a:gd name="T45" fmla="*/ 2147483647 h 1900"/>
              <a:gd name="T46" fmla="*/ 2147483647 w 3082"/>
              <a:gd name="T47" fmla="*/ 2147483647 h 1900"/>
              <a:gd name="T48" fmla="*/ 2147483647 w 3082"/>
              <a:gd name="T49" fmla="*/ 2147483647 h 1900"/>
              <a:gd name="T50" fmla="*/ 2147483647 w 3082"/>
              <a:gd name="T51" fmla="*/ 2147483647 h 1900"/>
              <a:gd name="T52" fmla="*/ 2147483647 w 3082"/>
              <a:gd name="T53" fmla="*/ 2147483647 h 1900"/>
              <a:gd name="T54" fmla="*/ 2147483647 w 3082"/>
              <a:gd name="T55" fmla="*/ 2147483647 h 1900"/>
              <a:gd name="T56" fmla="*/ 2147483647 w 3082"/>
              <a:gd name="T57" fmla="*/ 2147483647 h 1900"/>
              <a:gd name="T58" fmla="*/ 2147483647 w 3082"/>
              <a:gd name="T59" fmla="*/ 2147483647 h 1900"/>
              <a:gd name="T60" fmla="*/ 2147483647 w 3082"/>
              <a:gd name="T61" fmla="*/ 2147483647 h 1900"/>
              <a:gd name="T62" fmla="*/ 2147483647 w 3082"/>
              <a:gd name="T63" fmla="*/ 2147483647 h 1900"/>
              <a:gd name="T64" fmla="*/ 2147483647 w 3082"/>
              <a:gd name="T65" fmla="*/ 2147483647 h 19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82"/>
              <a:gd name="T100" fmla="*/ 0 h 1900"/>
              <a:gd name="T101" fmla="*/ 3082 w 3082"/>
              <a:gd name="T102" fmla="*/ 1900 h 19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82" h="1900" extrusionOk="0">
                <a:moveTo>
                  <a:pt x="413" y="629"/>
                </a:moveTo>
                <a:cubicBezTo>
                  <a:pt x="368" y="631"/>
                  <a:pt x="330" y="634"/>
                  <a:pt x="286" y="653"/>
                </a:cubicBezTo>
                <a:cubicBezTo>
                  <a:pt x="166" y="706"/>
                  <a:pt x="22" y="844"/>
                  <a:pt x="0" y="979"/>
                </a:cubicBezTo>
                <a:cubicBezTo>
                  <a:pt x="-10" y="1038"/>
                  <a:pt x="31" y="1064"/>
                  <a:pt x="84" y="1057"/>
                </a:cubicBezTo>
                <a:cubicBezTo>
                  <a:pt x="152" y="1048"/>
                  <a:pt x="201" y="1000"/>
                  <a:pt x="243" y="951"/>
                </a:cubicBezTo>
                <a:cubicBezTo>
                  <a:pt x="276" y="913"/>
                  <a:pt x="295" y="875"/>
                  <a:pt x="317" y="831"/>
                </a:cubicBezTo>
                <a:cubicBezTo>
                  <a:pt x="343" y="905"/>
                  <a:pt x="357" y="983"/>
                  <a:pt x="377" y="1059"/>
                </a:cubicBezTo>
                <a:cubicBezTo>
                  <a:pt x="414" y="1201"/>
                  <a:pt x="456" y="1341"/>
                  <a:pt x="495" y="1482"/>
                </a:cubicBezTo>
                <a:cubicBezTo>
                  <a:pt x="524" y="1589"/>
                  <a:pt x="558" y="1700"/>
                  <a:pt x="539" y="1812"/>
                </a:cubicBezTo>
                <a:cubicBezTo>
                  <a:pt x="524" y="1902"/>
                  <a:pt x="443" y="1912"/>
                  <a:pt x="367" y="1888"/>
                </a:cubicBezTo>
                <a:cubicBezTo>
                  <a:pt x="269" y="1856"/>
                  <a:pt x="147" y="1784"/>
                  <a:pt x="83" y="1702"/>
                </a:cubicBezTo>
                <a:cubicBezTo>
                  <a:pt x="50" y="1659"/>
                  <a:pt x="54" y="1632"/>
                  <a:pt x="54" y="1581"/>
                </a:cubicBezTo>
              </a:path>
              <a:path w="3082" h="1900" extrusionOk="0">
                <a:moveTo>
                  <a:pt x="698" y="30"/>
                </a:moveTo>
                <a:cubicBezTo>
                  <a:pt x="638" y="7"/>
                  <a:pt x="660" y="-11"/>
                  <a:pt x="643" y="71"/>
                </a:cubicBezTo>
                <a:cubicBezTo>
                  <a:pt x="625" y="158"/>
                  <a:pt x="645" y="270"/>
                  <a:pt x="646" y="358"/>
                </a:cubicBezTo>
                <a:cubicBezTo>
                  <a:pt x="648" y="614"/>
                  <a:pt x="638" y="871"/>
                  <a:pt x="614" y="1126"/>
                </a:cubicBezTo>
                <a:cubicBezTo>
                  <a:pt x="610" y="1168"/>
                  <a:pt x="608" y="1179"/>
                  <a:pt x="607" y="1205"/>
                </a:cubicBezTo>
                <a:cubicBezTo>
                  <a:pt x="642" y="1123"/>
                  <a:pt x="661" y="1038"/>
                  <a:pt x="691" y="954"/>
                </a:cubicBezTo>
                <a:cubicBezTo>
                  <a:pt x="712" y="897"/>
                  <a:pt x="724" y="884"/>
                  <a:pt x="767" y="854"/>
                </a:cubicBezTo>
                <a:cubicBezTo>
                  <a:pt x="802" y="890"/>
                  <a:pt x="827" y="918"/>
                  <a:pt x="850" y="967"/>
                </a:cubicBezTo>
                <a:cubicBezTo>
                  <a:pt x="876" y="1022"/>
                  <a:pt x="893" y="1096"/>
                  <a:pt x="932" y="1143"/>
                </a:cubicBezTo>
                <a:cubicBezTo>
                  <a:pt x="940" y="1147"/>
                  <a:pt x="948" y="1151"/>
                  <a:pt x="956" y="1155"/>
                </a:cubicBezTo>
                <a:cubicBezTo>
                  <a:pt x="986" y="1124"/>
                  <a:pt x="1009" y="1099"/>
                  <a:pt x="1035" y="1063"/>
                </a:cubicBezTo>
                <a:cubicBezTo>
                  <a:pt x="1059" y="1030"/>
                  <a:pt x="1079" y="989"/>
                  <a:pt x="1105" y="958"/>
                </a:cubicBezTo>
                <a:cubicBezTo>
                  <a:pt x="1112" y="953"/>
                  <a:pt x="1118" y="947"/>
                  <a:pt x="1125" y="942"/>
                </a:cubicBezTo>
                <a:cubicBezTo>
                  <a:pt x="1133" y="992"/>
                  <a:pt x="1137" y="1043"/>
                  <a:pt x="1145" y="1094"/>
                </a:cubicBezTo>
                <a:cubicBezTo>
                  <a:pt x="1156" y="1165"/>
                  <a:pt x="1181" y="1262"/>
                  <a:pt x="1256" y="1291"/>
                </a:cubicBezTo>
                <a:cubicBezTo>
                  <a:pt x="1291" y="1304"/>
                  <a:pt x="1329" y="1286"/>
                  <a:pt x="1344" y="1253"/>
                </a:cubicBezTo>
                <a:cubicBezTo>
                  <a:pt x="1369" y="1197"/>
                  <a:pt x="1352" y="1126"/>
                  <a:pt x="1340" y="1069"/>
                </a:cubicBezTo>
                <a:cubicBezTo>
                  <a:pt x="1321" y="982"/>
                  <a:pt x="1285" y="903"/>
                  <a:pt x="1246" y="824"/>
                </a:cubicBezTo>
                <a:cubicBezTo>
                  <a:pt x="1274" y="839"/>
                  <a:pt x="1301" y="855"/>
                  <a:pt x="1331" y="866"/>
                </a:cubicBezTo>
                <a:cubicBezTo>
                  <a:pt x="1360" y="876"/>
                  <a:pt x="1430" y="904"/>
                  <a:pt x="1451" y="906"/>
                </a:cubicBezTo>
                <a:cubicBezTo>
                  <a:pt x="1480" y="908"/>
                  <a:pt x="1526" y="892"/>
                  <a:pt x="1551" y="878"/>
                </a:cubicBezTo>
                <a:cubicBezTo>
                  <a:pt x="1575" y="864"/>
                  <a:pt x="1582" y="861"/>
                  <a:pt x="1590" y="844"/>
                </a:cubicBezTo>
                <a:cubicBezTo>
                  <a:pt x="1561" y="825"/>
                  <a:pt x="1553" y="805"/>
                  <a:pt x="1506" y="808"/>
                </a:cubicBezTo>
                <a:cubicBezTo>
                  <a:pt x="1466" y="811"/>
                  <a:pt x="1420" y="833"/>
                  <a:pt x="1406" y="873"/>
                </a:cubicBezTo>
                <a:cubicBezTo>
                  <a:pt x="1389" y="922"/>
                  <a:pt x="1440" y="962"/>
                  <a:pt x="1474" y="986"/>
                </a:cubicBezTo>
                <a:cubicBezTo>
                  <a:pt x="1524" y="1021"/>
                  <a:pt x="1587" y="1041"/>
                  <a:pt x="1644" y="1063"/>
                </a:cubicBezTo>
                <a:cubicBezTo>
                  <a:pt x="1698" y="1084"/>
                  <a:pt x="1757" y="1103"/>
                  <a:pt x="1805" y="1135"/>
                </a:cubicBezTo>
                <a:cubicBezTo>
                  <a:pt x="1845" y="1162"/>
                  <a:pt x="1867" y="1184"/>
                  <a:pt x="1848" y="1231"/>
                </a:cubicBezTo>
                <a:cubicBezTo>
                  <a:pt x="1827" y="1284"/>
                  <a:pt x="1720" y="1293"/>
                  <a:pt x="1676" y="1296"/>
                </a:cubicBezTo>
                <a:cubicBezTo>
                  <a:pt x="1625" y="1300"/>
                  <a:pt x="1535" y="1297"/>
                  <a:pt x="1516" y="1235"/>
                </a:cubicBezTo>
                <a:cubicBezTo>
                  <a:pt x="1514" y="1205"/>
                  <a:pt x="1513" y="1192"/>
                  <a:pt x="1518" y="1171"/>
                </a:cubicBezTo>
              </a:path>
              <a:path w="3082" h="1900" extrusionOk="0">
                <a:moveTo>
                  <a:pt x="2049" y="159"/>
                </a:moveTo>
                <a:cubicBezTo>
                  <a:pt x="2022" y="206"/>
                  <a:pt x="2007" y="254"/>
                  <a:pt x="1991" y="306"/>
                </a:cubicBezTo>
                <a:cubicBezTo>
                  <a:pt x="1960" y="409"/>
                  <a:pt x="1937" y="513"/>
                  <a:pt x="1925" y="620"/>
                </a:cubicBezTo>
                <a:cubicBezTo>
                  <a:pt x="1908" y="768"/>
                  <a:pt x="1909" y="928"/>
                  <a:pt x="1974" y="1065"/>
                </a:cubicBezTo>
                <a:cubicBezTo>
                  <a:pt x="2003" y="1125"/>
                  <a:pt x="2043" y="1181"/>
                  <a:pt x="2099" y="1218"/>
                </a:cubicBezTo>
                <a:cubicBezTo>
                  <a:pt x="2137" y="1244"/>
                  <a:pt x="2190" y="1267"/>
                  <a:pt x="2237" y="1252"/>
                </a:cubicBezTo>
                <a:cubicBezTo>
                  <a:pt x="2274" y="1240"/>
                  <a:pt x="2281" y="1210"/>
                  <a:pt x="2295" y="1179"/>
                </a:cubicBezTo>
              </a:path>
              <a:path w="3082" h="1900" extrusionOk="0">
                <a:moveTo>
                  <a:pt x="1730" y="621"/>
                </a:moveTo>
                <a:cubicBezTo>
                  <a:pt x="1688" y="610"/>
                  <a:pt x="1648" y="601"/>
                  <a:pt x="1606" y="592"/>
                </a:cubicBezTo>
                <a:cubicBezTo>
                  <a:pt x="1671" y="610"/>
                  <a:pt x="1738" y="613"/>
                  <a:pt x="1805" y="623"/>
                </a:cubicBezTo>
                <a:cubicBezTo>
                  <a:pt x="1896" y="636"/>
                  <a:pt x="1987" y="643"/>
                  <a:pt x="2079" y="646"/>
                </a:cubicBezTo>
              </a:path>
              <a:path w="3082" h="1900" extrusionOk="0">
                <a:moveTo>
                  <a:pt x="2992" y="412"/>
                </a:moveTo>
                <a:cubicBezTo>
                  <a:pt x="2989" y="382"/>
                  <a:pt x="3010" y="360"/>
                  <a:pt x="2968" y="344"/>
                </a:cubicBezTo>
                <a:cubicBezTo>
                  <a:pt x="2938" y="333"/>
                  <a:pt x="2890" y="345"/>
                  <a:pt x="2863" y="360"/>
                </a:cubicBezTo>
                <a:cubicBezTo>
                  <a:pt x="2817" y="387"/>
                  <a:pt x="2783" y="437"/>
                  <a:pt x="2757" y="482"/>
                </a:cubicBezTo>
                <a:cubicBezTo>
                  <a:pt x="2672" y="632"/>
                  <a:pt x="2637" y="813"/>
                  <a:pt x="2630" y="984"/>
                </a:cubicBezTo>
                <a:cubicBezTo>
                  <a:pt x="2626" y="1077"/>
                  <a:pt x="2625" y="1204"/>
                  <a:pt x="2688" y="1281"/>
                </a:cubicBezTo>
                <a:cubicBezTo>
                  <a:pt x="2719" y="1318"/>
                  <a:pt x="2769" y="1329"/>
                  <a:pt x="2814" y="1321"/>
                </a:cubicBezTo>
                <a:cubicBezTo>
                  <a:pt x="2879" y="1310"/>
                  <a:pt x="2935" y="1261"/>
                  <a:pt x="2974" y="1210"/>
                </a:cubicBezTo>
                <a:cubicBezTo>
                  <a:pt x="3030" y="1136"/>
                  <a:pt x="3057" y="1044"/>
                  <a:pt x="3072" y="954"/>
                </a:cubicBezTo>
                <a:cubicBezTo>
                  <a:pt x="3088" y="854"/>
                  <a:pt x="3084" y="751"/>
                  <a:pt x="3065" y="651"/>
                </a:cubicBezTo>
                <a:cubicBezTo>
                  <a:pt x="3051" y="578"/>
                  <a:pt x="3022" y="477"/>
                  <a:pt x="2953" y="436"/>
                </a:cubicBezTo>
                <a:cubicBezTo>
                  <a:pt x="2908" y="409"/>
                  <a:pt x="2863" y="444"/>
                  <a:pt x="2826" y="468"/>
                </a:cubicBezTo>
                <a:cubicBezTo>
                  <a:pt x="2786" y="496"/>
                  <a:pt x="2771" y="507"/>
                  <a:pt x="2751" y="535"/>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500" name="Ink 30"/>
          <p:cNvSpPr>
            <a:spLocks noRot="1" noChangeAspect="1" noEditPoints="1" noChangeArrowheads="1" noChangeShapeType="1" noTextEdit="1"/>
          </p:cNvSpPr>
          <p:nvPr/>
        </p:nvSpPr>
        <p:spPr bwMode="auto">
          <a:xfrm>
            <a:off x="7404100" y="754063"/>
            <a:ext cx="1306513" cy="515937"/>
          </a:xfrm>
          <a:custGeom>
            <a:avLst/>
            <a:gdLst>
              <a:gd name="T0" fmla="*/ 2147483647 w 3630"/>
              <a:gd name="T1" fmla="*/ 2147483647 h 1435"/>
              <a:gd name="T2" fmla="*/ 2147483647 w 3630"/>
              <a:gd name="T3" fmla="*/ 2147483647 h 1435"/>
              <a:gd name="T4" fmla="*/ 2147483647 w 3630"/>
              <a:gd name="T5" fmla="*/ 2147483647 h 1435"/>
              <a:gd name="T6" fmla="*/ 2147483647 w 3630"/>
              <a:gd name="T7" fmla="*/ 2147483647 h 1435"/>
              <a:gd name="T8" fmla="*/ 0 w 3630"/>
              <a:gd name="T9" fmla="*/ 2147483647 h 1435"/>
              <a:gd name="T10" fmla="*/ 2147483647 w 3630"/>
              <a:gd name="T11" fmla="*/ 2147483647 h 1435"/>
              <a:gd name="T12" fmla="*/ 2147483647 w 3630"/>
              <a:gd name="T13" fmla="*/ 2147483647 h 1435"/>
              <a:gd name="T14" fmla="*/ 2147483647 w 3630"/>
              <a:gd name="T15" fmla="*/ 2147483647 h 1435"/>
              <a:gd name="T16" fmla="*/ 2147483647 w 3630"/>
              <a:gd name="T17" fmla="*/ 2147483647 h 1435"/>
              <a:gd name="T18" fmla="*/ 2147483647 w 3630"/>
              <a:gd name="T19" fmla="*/ 2147483647 h 1435"/>
              <a:gd name="T20" fmla="*/ 2147483647 w 3630"/>
              <a:gd name="T21" fmla="*/ 2147483647 h 1435"/>
              <a:gd name="T22" fmla="*/ 2147483647 w 3630"/>
              <a:gd name="T23" fmla="*/ 2147483647 h 1435"/>
              <a:gd name="T24" fmla="*/ 2147483647 w 3630"/>
              <a:gd name="T25" fmla="*/ 2147483647 h 1435"/>
              <a:gd name="T26" fmla="*/ 2147483647 w 3630"/>
              <a:gd name="T27" fmla="*/ 2147483647 h 1435"/>
              <a:gd name="T28" fmla="*/ 2147483647 w 3630"/>
              <a:gd name="T29" fmla="*/ 2147483647 h 1435"/>
              <a:gd name="T30" fmla="*/ 2147483647 w 3630"/>
              <a:gd name="T31" fmla="*/ 2147483647 h 1435"/>
              <a:gd name="T32" fmla="*/ 2147483647 w 3630"/>
              <a:gd name="T33" fmla="*/ 2147483647 h 1435"/>
              <a:gd name="T34" fmla="*/ 2147483647 w 3630"/>
              <a:gd name="T35" fmla="*/ 2147483647 h 1435"/>
              <a:gd name="T36" fmla="*/ 2147483647 w 3630"/>
              <a:gd name="T37" fmla="*/ 0 h 1435"/>
              <a:gd name="T38" fmla="*/ 2147483647 w 3630"/>
              <a:gd name="T39" fmla="*/ 2147483647 h 1435"/>
              <a:gd name="T40" fmla="*/ 2147483647 w 3630"/>
              <a:gd name="T41" fmla="*/ 2147483647 h 1435"/>
              <a:gd name="T42" fmla="*/ 2147483647 w 3630"/>
              <a:gd name="T43" fmla="*/ 2147483647 h 1435"/>
              <a:gd name="T44" fmla="*/ 2147483647 w 3630"/>
              <a:gd name="T45" fmla="*/ 2147483647 h 1435"/>
              <a:gd name="T46" fmla="*/ 2147483647 w 3630"/>
              <a:gd name="T47" fmla="*/ 2147483647 h 1435"/>
              <a:gd name="T48" fmla="*/ 2147483647 w 3630"/>
              <a:gd name="T49" fmla="*/ 2147483647 h 1435"/>
              <a:gd name="T50" fmla="*/ 2147483647 w 3630"/>
              <a:gd name="T51" fmla="*/ 2147483647 h 1435"/>
              <a:gd name="T52" fmla="*/ 2147483647 w 3630"/>
              <a:gd name="T53" fmla="*/ 2147483647 h 1435"/>
              <a:gd name="T54" fmla="*/ 2147483647 w 3630"/>
              <a:gd name="T55" fmla="*/ 2147483647 h 1435"/>
              <a:gd name="T56" fmla="*/ 2147483647 w 3630"/>
              <a:gd name="T57" fmla="*/ 2147483647 h 1435"/>
              <a:gd name="T58" fmla="*/ 2147483647 w 3630"/>
              <a:gd name="T59" fmla="*/ 2147483647 h 1435"/>
              <a:gd name="T60" fmla="*/ 2147483647 w 3630"/>
              <a:gd name="T61" fmla="*/ 2147483647 h 1435"/>
              <a:gd name="T62" fmla="*/ 2147483647 w 3630"/>
              <a:gd name="T63" fmla="*/ 2147483647 h 14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30"/>
              <a:gd name="T97" fmla="*/ 0 h 1435"/>
              <a:gd name="T98" fmla="*/ 3630 w 3630"/>
              <a:gd name="T99" fmla="*/ 1435 h 14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30" h="1435" extrusionOk="0">
                <a:moveTo>
                  <a:pt x="419" y="699"/>
                </a:moveTo>
                <a:cubicBezTo>
                  <a:pt x="422" y="657"/>
                  <a:pt x="383" y="658"/>
                  <a:pt x="334" y="652"/>
                </a:cubicBezTo>
                <a:cubicBezTo>
                  <a:pt x="305" y="648"/>
                  <a:pt x="257" y="644"/>
                  <a:pt x="230" y="658"/>
                </a:cubicBezTo>
                <a:cubicBezTo>
                  <a:pt x="221" y="665"/>
                  <a:pt x="212" y="671"/>
                  <a:pt x="203" y="678"/>
                </a:cubicBezTo>
                <a:cubicBezTo>
                  <a:pt x="223" y="733"/>
                  <a:pt x="256" y="763"/>
                  <a:pt x="296" y="807"/>
                </a:cubicBezTo>
                <a:cubicBezTo>
                  <a:pt x="358" y="875"/>
                  <a:pt x="420" y="942"/>
                  <a:pt x="471" y="1019"/>
                </a:cubicBezTo>
                <a:cubicBezTo>
                  <a:pt x="509" y="1076"/>
                  <a:pt x="552" y="1145"/>
                  <a:pt x="541" y="1216"/>
                </a:cubicBezTo>
                <a:cubicBezTo>
                  <a:pt x="532" y="1273"/>
                  <a:pt x="480" y="1299"/>
                  <a:pt x="430" y="1311"/>
                </a:cubicBezTo>
                <a:cubicBezTo>
                  <a:pt x="308" y="1341"/>
                  <a:pt x="164" y="1298"/>
                  <a:pt x="64" y="1227"/>
                </a:cubicBezTo>
                <a:cubicBezTo>
                  <a:pt x="28" y="1195"/>
                  <a:pt x="17" y="1187"/>
                  <a:pt x="0" y="1160"/>
                </a:cubicBezTo>
              </a:path>
              <a:path w="3630" h="1435" extrusionOk="0">
                <a:moveTo>
                  <a:pt x="737" y="4"/>
                </a:moveTo>
                <a:cubicBezTo>
                  <a:pt x="778" y="30"/>
                  <a:pt x="785" y="26"/>
                  <a:pt x="785" y="91"/>
                </a:cubicBezTo>
                <a:cubicBezTo>
                  <a:pt x="785" y="194"/>
                  <a:pt x="779" y="298"/>
                  <a:pt x="774" y="401"/>
                </a:cubicBezTo>
                <a:cubicBezTo>
                  <a:pt x="766" y="547"/>
                  <a:pt x="761" y="693"/>
                  <a:pt x="760" y="839"/>
                </a:cubicBezTo>
                <a:cubicBezTo>
                  <a:pt x="758" y="1004"/>
                  <a:pt x="750" y="1188"/>
                  <a:pt x="787" y="1350"/>
                </a:cubicBezTo>
                <a:cubicBezTo>
                  <a:pt x="799" y="1401"/>
                  <a:pt x="800" y="1378"/>
                  <a:pt x="825" y="1402"/>
                </a:cubicBezTo>
              </a:path>
              <a:path w="3630" h="1435" extrusionOk="0">
                <a:moveTo>
                  <a:pt x="629" y="821"/>
                </a:moveTo>
                <a:cubicBezTo>
                  <a:pt x="608" y="862"/>
                  <a:pt x="637" y="863"/>
                  <a:pt x="681" y="879"/>
                </a:cubicBezTo>
                <a:cubicBezTo>
                  <a:pt x="744" y="902"/>
                  <a:pt x="802" y="910"/>
                  <a:pt x="869" y="908"/>
                </a:cubicBezTo>
                <a:cubicBezTo>
                  <a:pt x="935" y="906"/>
                  <a:pt x="993" y="888"/>
                  <a:pt x="1045" y="847"/>
                </a:cubicBezTo>
                <a:cubicBezTo>
                  <a:pt x="1085" y="816"/>
                  <a:pt x="1115" y="772"/>
                  <a:pt x="1111" y="720"/>
                </a:cubicBezTo>
                <a:cubicBezTo>
                  <a:pt x="1107" y="673"/>
                  <a:pt x="1074" y="648"/>
                  <a:pt x="1030" y="648"/>
                </a:cubicBezTo>
                <a:cubicBezTo>
                  <a:pt x="966" y="648"/>
                  <a:pt x="928" y="714"/>
                  <a:pt x="904" y="765"/>
                </a:cubicBezTo>
                <a:cubicBezTo>
                  <a:pt x="844" y="896"/>
                  <a:pt x="824" y="1066"/>
                  <a:pt x="851" y="1207"/>
                </a:cubicBezTo>
                <a:cubicBezTo>
                  <a:pt x="863" y="1270"/>
                  <a:pt x="892" y="1340"/>
                  <a:pt x="954" y="1369"/>
                </a:cubicBezTo>
                <a:cubicBezTo>
                  <a:pt x="1005" y="1393"/>
                  <a:pt x="1076" y="1383"/>
                  <a:pt x="1126" y="1364"/>
                </a:cubicBezTo>
                <a:cubicBezTo>
                  <a:pt x="1184" y="1343"/>
                  <a:pt x="1235" y="1299"/>
                  <a:pt x="1281" y="1260"/>
                </a:cubicBezTo>
              </a:path>
              <a:path w="3630" h="1435" extrusionOk="0">
                <a:moveTo>
                  <a:pt x="1478" y="817"/>
                </a:moveTo>
                <a:cubicBezTo>
                  <a:pt x="1485" y="779"/>
                  <a:pt x="1479" y="739"/>
                  <a:pt x="1507" y="708"/>
                </a:cubicBezTo>
                <a:cubicBezTo>
                  <a:pt x="1523" y="686"/>
                  <a:pt x="1531" y="679"/>
                  <a:pt x="1554" y="679"/>
                </a:cubicBezTo>
                <a:cubicBezTo>
                  <a:pt x="1605" y="719"/>
                  <a:pt x="1624" y="742"/>
                  <a:pt x="1649" y="811"/>
                </a:cubicBezTo>
                <a:cubicBezTo>
                  <a:pt x="1693" y="935"/>
                  <a:pt x="1713" y="1066"/>
                  <a:pt x="1743" y="1193"/>
                </a:cubicBezTo>
                <a:cubicBezTo>
                  <a:pt x="1672" y="1144"/>
                  <a:pt x="1607" y="1095"/>
                  <a:pt x="1514" y="1123"/>
                </a:cubicBezTo>
                <a:cubicBezTo>
                  <a:pt x="1401" y="1157"/>
                  <a:pt x="1372" y="1260"/>
                  <a:pt x="1372" y="1360"/>
                </a:cubicBezTo>
                <a:cubicBezTo>
                  <a:pt x="1438" y="1384"/>
                  <a:pt x="1467" y="1396"/>
                  <a:pt x="1547" y="1368"/>
                </a:cubicBezTo>
                <a:cubicBezTo>
                  <a:pt x="1676" y="1322"/>
                  <a:pt x="1788" y="1236"/>
                  <a:pt x="1884" y="1141"/>
                </a:cubicBezTo>
                <a:cubicBezTo>
                  <a:pt x="2128" y="898"/>
                  <a:pt x="2279" y="543"/>
                  <a:pt x="2310" y="201"/>
                </a:cubicBezTo>
                <a:cubicBezTo>
                  <a:pt x="2320" y="96"/>
                  <a:pt x="2302" y="67"/>
                  <a:pt x="2253" y="0"/>
                </a:cubicBezTo>
                <a:cubicBezTo>
                  <a:pt x="2161" y="36"/>
                  <a:pt x="2128" y="117"/>
                  <a:pt x="2090" y="209"/>
                </a:cubicBezTo>
                <a:cubicBezTo>
                  <a:pt x="1987" y="459"/>
                  <a:pt x="1946" y="739"/>
                  <a:pt x="1948" y="1008"/>
                </a:cubicBezTo>
                <a:cubicBezTo>
                  <a:pt x="1949" y="1129"/>
                  <a:pt x="1961" y="1318"/>
                  <a:pt x="2062" y="1406"/>
                </a:cubicBezTo>
                <a:cubicBezTo>
                  <a:pt x="2096" y="1435"/>
                  <a:pt x="2117" y="1447"/>
                  <a:pt x="2147" y="1404"/>
                </a:cubicBezTo>
                <a:cubicBezTo>
                  <a:pt x="2155" y="1381"/>
                  <a:pt x="2157" y="1372"/>
                  <a:pt x="2156" y="1355"/>
                </a:cubicBezTo>
              </a:path>
              <a:path w="3630" h="1435" extrusionOk="0">
                <a:moveTo>
                  <a:pt x="2764" y="498"/>
                </a:moveTo>
                <a:cubicBezTo>
                  <a:pt x="2777" y="457"/>
                  <a:pt x="2779" y="440"/>
                  <a:pt x="2811" y="411"/>
                </a:cubicBezTo>
                <a:cubicBezTo>
                  <a:pt x="2836" y="388"/>
                  <a:pt x="2857" y="366"/>
                  <a:pt x="2878" y="339"/>
                </a:cubicBezTo>
                <a:cubicBezTo>
                  <a:pt x="2901" y="309"/>
                  <a:pt x="2925" y="280"/>
                  <a:pt x="2946" y="248"/>
                </a:cubicBezTo>
                <a:cubicBezTo>
                  <a:pt x="2973" y="207"/>
                  <a:pt x="2995" y="163"/>
                  <a:pt x="3021" y="122"/>
                </a:cubicBezTo>
                <a:cubicBezTo>
                  <a:pt x="3030" y="157"/>
                  <a:pt x="3030" y="186"/>
                  <a:pt x="3028" y="222"/>
                </a:cubicBezTo>
                <a:cubicBezTo>
                  <a:pt x="3027" y="256"/>
                  <a:pt x="3029" y="288"/>
                  <a:pt x="3031" y="322"/>
                </a:cubicBezTo>
                <a:cubicBezTo>
                  <a:pt x="3033" y="362"/>
                  <a:pt x="3039" y="403"/>
                  <a:pt x="3043" y="443"/>
                </a:cubicBezTo>
                <a:cubicBezTo>
                  <a:pt x="3052" y="540"/>
                  <a:pt x="3060" y="637"/>
                  <a:pt x="3055" y="734"/>
                </a:cubicBezTo>
                <a:cubicBezTo>
                  <a:pt x="3052" y="797"/>
                  <a:pt x="3042" y="859"/>
                  <a:pt x="3033" y="921"/>
                </a:cubicBezTo>
                <a:cubicBezTo>
                  <a:pt x="3028" y="953"/>
                  <a:pt x="3025" y="985"/>
                  <a:pt x="3026" y="1018"/>
                </a:cubicBezTo>
                <a:cubicBezTo>
                  <a:pt x="3027" y="1057"/>
                  <a:pt x="3028" y="1092"/>
                  <a:pt x="3039" y="1130"/>
                </a:cubicBezTo>
                <a:cubicBezTo>
                  <a:pt x="3053" y="1178"/>
                  <a:pt x="3070" y="1266"/>
                  <a:pt x="3074" y="1275"/>
                </a:cubicBezTo>
              </a:path>
              <a:path w="3630" h="1435" extrusionOk="0">
                <a:moveTo>
                  <a:pt x="2732" y="1398"/>
                </a:moveTo>
                <a:cubicBezTo>
                  <a:pt x="2770" y="1398"/>
                  <a:pt x="2809" y="1397"/>
                  <a:pt x="2847" y="1397"/>
                </a:cubicBezTo>
                <a:cubicBezTo>
                  <a:pt x="2900" y="1397"/>
                  <a:pt x="2952" y="1395"/>
                  <a:pt x="3005" y="1391"/>
                </a:cubicBezTo>
                <a:cubicBezTo>
                  <a:pt x="3068" y="1386"/>
                  <a:pt x="3132" y="1384"/>
                  <a:pt x="3195" y="1381"/>
                </a:cubicBezTo>
                <a:cubicBezTo>
                  <a:pt x="3261" y="1378"/>
                  <a:pt x="3326" y="1379"/>
                  <a:pt x="3392" y="1381"/>
                </a:cubicBezTo>
                <a:cubicBezTo>
                  <a:pt x="3443" y="1383"/>
                  <a:pt x="3493" y="1384"/>
                  <a:pt x="3544" y="1389"/>
                </a:cubicBezTo>
                <a:cubicBezTo>
                  <a:pt x="3572" y="1392"/>
                  <a:pt x="3646" y="1423"/>
                  <a:pt x="3629" y="1400"/>
                </a:cubicBezTo>
                <a:cubicBezTo>
                  <a:pt x="3620" y="1394"/>
                  <a:pt x="3610" y="1389"/>
                  <a:pt x="3601" y="1383"/>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
          <p:cNvGrpSpPr>
            <a:grpSpLocks/>
          </p:cNvGrpSpPr>
          <p:nvPr>
            <p:custDataLst>
              <p:tags r:id="rId1"/>
            </p:custDataLst>
          </p:nvPr>
        </p:nvGrpSpPr>
        <p:grpSpPr bwMode="auto">
          <a:xfrm>
            <a:off x="423863" y="914400"/>
            <a:ext cx="8272462" cy="176213"/>
            <a:chOff x="295" y="1311"/>
            <a:chExt cx="5177" cy="114"/>
          </a:xfrm>
        </p:grpSpPr>
        <p:sp>
          <p:nvSpPr>
            <p:cNvPr id="106505"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6506"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6499" name="Text Box 5"/>
          <p:cNvSpPr txBox="1">
            <a:spLocks noChangeArrowheads="1"/>
          </p:cNvSpPr>
          <p:nvPr>
            <p:custDataLst>
              <p:tags r:id="rId2"/>
            </p:custDataLst>
          </p:nvPr>
        </p:nvSpPr>
        <p:spPr bwMode="auto">
          <a:xfrm>
            <a:off x="982663" y="152400"/>
            <a:ext cx="70183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IEEE* </a:t>
            </a:r>
            <a:r>
              <a:rPr lang="en-US" sz="4200" b="1">
                <a:latin typeface="Courier New" pitchFamily="49" charset="0"/>
              </a:rPr>
              <a:t>float</a:t>
            </a:r>
            <a:r>
              <a:rPr lang="en-US" sz="4200">
                <a:latin typeface="Times New Roman" pitchFamily="18" charset="0"/>
              </a:rPr>
              <a:t>s</a:t>
            </a:r>
          </a:p>
        </p:txBody>
      </p:sp>
      <p:sp>
        <p:nvSpPr>
          <p:cNvPr id="106500" name="Rectangle 6"/>
          <p:cNvSpPr>
            <a:spLocks noChangeArrowheads="1"/>
          </p:cNvSpPr>
          <p:nvPr>
            <p:custDataLst>
              <p:tags r:id="rId3"/>
            </p:custDataLst>
          </p:nvPr>
        </p:nvSpPr>
        <p:spPr bwMode="auto">
          <a:xfrm>
            <a:off x="4268788" y="1162050"/>
            <a:ext cx="452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a:latin typeface="Times New Roman" pitchFamily="18" charset="0"/>
              </a:rPr>
              <a:t>*</a:t>
            </a:r>
            <a:r>
              <a:rPr lang="en-US" sz="1600">
                <a:latin typeface="Arial" pitchFamily="34" charset="0"/>
              </a:rPr>
              <a:t>Institute of Electrical and Electronics Engineers</a:t>
            </a:r>
          </a:p>
        </p:txBody>
      </p:sp>
      <p:pic>
        <p:nvPicPr>
          <p:cNvPr id="106501" name="Picture 7" descr="Picture 12"/>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107950" y="4024313"/>
            <a:ext cx="88249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8" descr="Picture 11"/>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123825" y="1676400"/>
            <a:ext cx="88455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Text Box 9"/>
          <p:cNvSpPr txBox="1">
            <a:spLocks noChangeArrowheads="1"/>
          </p:cNvSpPr>
          <p:nvPr>
            <p:custDataLst>
              <p:tags r:id="rId6"/>
            </p:custDataLst>
          </p:nvPr>
        </p:nvSpPr>
        <p:spPr bwMode="auto">
          <a:xfrm>
            <a:off x="4529138" y="4006850"/>
            <a:ext cx="3903662" cy="376238"/>
          </a:xfrm>
          <a:prstGeom prst="rect">
            <a:avLst/>
          </a:prstGeom>
          <a:noFill/>
          <a:ln w="9525">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E16E4"/>
                </a:solidFill>
              </a:rPr>
              <a:t>Python uses double precision floats</a:t>
            </a:r>
          </a:p>
        </p:txBody>
      </p:sp>
      <p:sp>
        <p:nvSpPr>
          <p:cNvPr id="106504" name="Text Box 10"/>
          <p:cNvSpPr txBox="1">
            <a:spLocks noChangeArrowheads="1"/>
          </p:cNvSpPr>
          <p:nvPr>
            <p:custDataLst>
              <p:tags r:id="rId7"/>
            </p:custDataLst>
          </p:nvPr>
        </p:nvSpPr>
        <p:spPr bwMode="auto">
          <a:xfrm>
            <a:off x="4997450" y="6292850"/>
            <a:ext cx="3903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1E16E4"/>
                </a:solidFill>
              </a:rPr>
              <a:t>64 bits == 8 bytes each</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custDataLst>
              <p:tags r:id="rId1"/>
            </p:custDataLst>
          </p:nvPr>
        </p:nvGrpSpPr>
        <p:grpSpPr bwMode="auto">
          <a:xfrm>
            <a:off x="2174875" y="914400"/>
            <a:ext cx="6521450" cy="149225"/>
            <a:chOff x="295" y="1311"/>
            <a:chExt cx="5177" cy="114"/>
          </a:xfrm>
        </p:grpSpPr>
        <p:sp>
          <p:nvSpPr>
            <p:cNvPr id="107571" name="Rectangle 3"/>
            <p:cNvSpPr>
              <a:spLocks noChangeArrowheads="1"/>
            </p:cNvSpPr>
            <p:nvPr>
              <p:custDataLst>
                <p:tags r:id="rId4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7572" name="Rectangle 4"/>
            <p:cNvSpPr>
              <a:spLocks noChangeArrowheads="1"/>
            </p:cNvSpPr>
            <p:nvPr>
              <p:custDataLst>
                <p:tags r:id="rId5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7523" name="Text Box 5"/>
          <p:cNvSpPr txBox="1">
            <a:spLocks noChangeArrowheads="1"/>
          </p:cNvSpPr>
          <p:nvPr>
            <p:custDataLst>
              <p:tags r:id="rId2"/>
            </p:custDataLst>
          </p:nvPr>
        </p:nvSpPr>
        <p:spPr bwMode="auto">
          <a:xfrm>
            <a:off x="2667000" y="152400"/>
            <a:ext cx="548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sinking with </a:t>
            </a:r>
            <a:r>
              <a:rPr lang="en-US" sz="4200" b="1">
                <a:latin typeface="Courier New" pitchFamily="49" charset="0"/>
              </a:rPr>
              <a:t>float</a:t>
            </a:r>
            <a:r>
              <a:rPr lang="en-US" sz="4200">
                <a:latin typeface="Times New Roman" pitchFamily="18" charset="0"/>
              </a:rPr>
              <a:t>s</a:t>
            </a:r>
          </a:p>
        </p:txBody>
      </p:sp>
      <p:sp>
        <p:nvSpPr>
          <p:cNvPr id="107524" name="Text Box 6"/>
          <p:cNvSpPr txBox="1">
            <a:spLocks noChangeArrowheads="1"/>
          </p:cNvSpPr>
          <p:nvPr>
            <p:custDataLst>
              <p:tags r:id="rId3"/>
            </p:custDataLst>
          </p:nvPr>
        </p:nvSpPr>
        <p:spPr bwMode="auto">
          <a:xfrm>
            <a:off x="457200" y="1219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0.0000</a:t>
            </a:r>
          </a:p>
        </p:txBody>
      </p:sp>
      <p:sp>
        <p:nvSpPr>
          <p:cNvPr id="107525" name="Text Box 7"/>
          <p:cNvSpPr txBox="1">
            <a:spLocks noChangeArrowheads="1"/>
          </p:cNvSpPr>
          <p:nvPr>
            <p:custDataLst>
              <p:tags r:id="rId4"/>
            </p:custDataLst>
          </p:nvPr>
        </p:nvSpPr>
        <p:spPr bwMode="auto">
          <a:xfrm>
            <a:off x="457200" y="1600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0.0001</a:t>
            </a:r>
          </a:p>
        </p:txBody>
      </p:sp>
      <p:sp>
        <p:nvSpPr>
          <p:cNvPr id="107526" name="Text Box 8"/>
          <p:cNvSpPr txBox="1">
            <a:spLocks noChangeArrowheads="1"/>
          </p:cNvSpPr>
          <p:nvPr>
            <p:custDataLst>
              <p:tags r:id="rId5"/>
            </p:custDataLst>
          </p:nvPr>
        </p:nvSpPr>
        <p:spPr bwMode="auto">
          <a:xfrm>
            <a:off x="457200" y="1981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0.0010</a:t>
            </a:r>
          </a:p>
        </p:txBody>
      </p:sp>
      <p:sp>
        <p:nvSpPr>
          <p:cNvPr id="107527" name="Text Box 9"/>
          <p:cNvSpPr txBox="1">
            <a:spLocks noChangeArrowheads="1"/>
          </p:cNvSpPr>
          <p:nvPr>
            <p:custDataLst>
              <p:tags r:id="rId6"/>
            </p:custDataLst>
          </p:nvPr>
        </p:nvSpPr>
        <p:spPr bwMode="auto">
          <a:xfrm>
            <a:off x="457200" y="2362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0.0011</a:t>
            </a:r>
          </a:p>
        </p:txBody>
      </p:sp>
      <p:sp>
        <p:nvSpPr>
          <p:cNvPr id="107528" name="Text Box 10"/>
          <p:cNvSpPr txBox="1">
            <a:spLocks noChangeArrowheads="1"/>
          </p:cNvSpPr>
          <p:nvPr>
            <p:custDataLst>
              <p:tags r:id="rId7"/>
            </p:custDataLst>
          </p:nvPr>
        </p:nvSpPr>
        <p:spPr bwMode="auto">
          <a:xfrm>
            <a:off x="457200"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0.1111</a:t>
            </a:r>
          </a:p>
        </p:txBody>
      </p:sp>
      <p:sp>
        <p:nvSpPr>
          <p:cNvPr id="107529" name="Text Box 11"/>
          <p:cNvSpPr txBox="1">
            <a:spLocks noChangeArrowheads="1"/>
          </p:cNvSpPr>
          <p:nvPr>
            <p:custDataLst>
              <p:tags r:id="rId8"/>
            </p:custDataLst>
          </p:nvPr>
        </p:nvSpPr>
        <p:spPr bwMode="auto">
          <a:xfrm>
            <a:off x="457200" y="2743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0.0100</a:t>
            </a:r>
          </a:p>
        </p:txBody>
      </p:sp>
      <p:sp>
        <p:nvSpPr>
          <p:cNvPr id="107530" name="Text Box 12"/>
          <p:cNvSpPr txBox="1">
            <a:spLocks noChangeArrowheads="1"/>
          </p:cNvSpPr>
          <p:nvPr>
            <p:custDataLst>
              <p:tags r:id="rId9"/>
            </p:custDataLst>
          </p:nvPr>
        </p:nvSpPr>
        <p:spPr bwMode="auto">
          <a:xfrm>
            <a:off x="457200" y="3124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0.0101</a:t>
            </a:r>
          </a:p>
        </p:txBody>
      </p:sp>
      <p:sp>
        <p:nvSpPr>
          <p:cNvPr id="107531" name="Line 13"/>
          <p:cNvSpPr>
            <a:spLocks noChangeShapeType="1"/>
          </p:cNvSpPr>
          <p:nvPr>
            <p:custDataLst>
              <p:tags r:id="rId10"/>
            </p:custDataLst>
          </p:nvPr>
        </p:nvSpPr>
        <p:spPr bwMode="auto">
          <a:xfrm>
            <a:off x="958850" y="53340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7532" name="Text Box 14"/>
          <p:cNvSpPr txBox="1">
            <a:spLocks noChangeArrowheads="1"/>
          </p:cNvSpPr>
          <p:nvPr>
            <p:custDataLst>
              <p:tags r:id="rId11"/>
            </p:custDataLst>
          </p:nvPr>
        </p:nvSpPr>
        <p:spPr bwMode="auto">
          <a:xfrm>
            <a:off x="874713" y="53736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4 bits</a:t>
            </a:r>
          </a:p>
        </p:txBody>
      </p:sp>
      <p:sp>
        <p:nvSpPr>
          <p:cNvPr id="107533" name="Text Box 15"/>
          <p:cNvSpPr txBox="1">
            <a:spLocks noChangeArrowheads="1"/>
          </p:cNvSpPr>
          <p:nvPr>
            <p:custDataLst>
              <p:tags r:id="rId12"/>
            </p:custDataLst>
          </p:nvPr>
        </p:nvSpPr>
        <p:spPr bwMode="auto">
          <a:xfrm>
            <a:off x="4864100" y="3200400"/>
            <a:ext cx="3276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In reality, </a:t>
            </a:r>
            <a:r>
              <a:rPr lang="en-US" sz="1400">
                <a:solidFill>
                  <a:srgbClr val="B410CE"/>
                </a:solidFill>
                <a:latin typeface="Comic Sans MS" pitchFamily="66" charset="0"/>
              </a:rPr>
              <a:t>23 bits</a:t>
            </a:r>
            <a:r>
              <a:rPr lang="en-US" sz="1400">
                <a:solidFill>
                  <a:srgbClr val="1E16E4"/>
                </a:solidFill>
                <a:latin typeface="Comic Sans MS" pitchFamily="66" charset="0"/>
              </a:rPr>
              <a:t> or </a:t>
            </a:r>
            <a:r>
              <a:rPr lang="en-US" sz="1400">
                <a:solidFill>
                  <a:srgbClr val="B410CE"/>
                </a:solidFill>
                <a:latin typeface="Comic Sans MS" pitchFamily="66" charset="0"/>
              </a:rPr>
              <a:t>52 bits</a:t>
            </a:r>
            <a:r>
              <a:rPr lang="en-US" sz="1400">
                <a:solidFill>
                  <a:srgbClr val="1E16E4"/>
                </a:solidFill>
                <a:latin typeface="Comic Sans MS" pitchFamily="66" charset="0"/>
              </a:rPr>
              <a:t> will be used to represent the fractional part of a floating-point number</a:t>
            </a:r>
          </a:p>
        </p:txBody>
      </p:sp>
      <p:sp>
        <p:nvSpPr>
          <p:cNvPr id="107534" name="Text Box 16"/>
          <p:cNvSpPr txBox="1">
            <a:spLocks noChangeArrowheads="1"/>
          </p:cNvSpPr>
          <p:nvPr>
            <p:custDataLst>
              <p:tags r:id="rId13"/>
            </p:custDataLst>
          </p:nvPr>
        </p:nvSpPr>
        <p:spPr bwMode="auto">
          <a:xfrm>
            <a:off x="457200" y="4495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0.1110</a:t>
            </a:r>
          </a:p>
        </p:txBody>
      </p:sp>
      <p:sp>
        <p:nvSpPr>
          <p:cNvPr id="107535" name="Text Box 17"/>
          <p:cNvSpPr txBox="1">
            <a:spLocks noChangeArrowheads="1"/>
          </p:cNvSpPr>
          <p:nvPr>
            <p:custDataLst>
              <p:tags r:id="rId14"/>
            </p:custDataLst>
          </p:nvPr>
        </p:nvSpPr>
        <p:spPr bwMode="auto">
          <a:xfrm>
            <a:off x="457200" y="411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0.1101</a:t>
            </a:r>
          </a:p>
        </p:txBody>
      </p:sp>
      <p:sp>
        <p:nvSpPr>
          <p:cNvPr id="107536" name="Text Box 18"/>
          <p:cNvSpPr txBox="1">
            <a:spLocks noChangeArrowheads="1"/>
          </p:cNvSpPr>
          <p:nvPr>
            <p:custDataLst>
              <p:tags r:id="rId15"/>
            </p:custDataLst>
          </p:nvPr>
        </p:nvSpPr>
        <p:spPr bwMode="auto">
          <a:xfrm>
            <a:off x="457200" y="3733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0.1100</a:t>
            </a:r>
          </a:p>
        </p:txBody>
      </p:sp>
      <p:sp>
        <p:nvSpPr>
          <p:cNvPr id="107537" name="Text Box 19"/>
          <p:cNvSpPr txBox="1">
            <a:spLocks noChangeArrowheads="1"/>
          </p:cNvSpPr>
          <p:nvPr>
            <p:custDataLst>
              <p:tags r:id="rId16"/>
            </p:custDataLst>
          </p:nvPr>
        </p:nvSpPr>
        <p:spPr bwMode="auto">
          <a:xfrm>
            <a:off x="708025" y="33448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t>…</a:t>
            </a:r>
          </a:p>
        </p:txBody>
      </p:sp>
      <p:sp>
        <p:nvSpPr>
          <p:cNvPr id="107538" name="Text Box 20"/>
          <p:cNvSpPr txBox="1">
            <a:spLocks noChangeArrowheads="1"/>
          </p:cNvSpPr>
          <p:nvPr>
            <p:custDataLst>
              <p:tags r:id="rId17"/>
            </p:custDataLst>
          </p:nvPr>
        </p:nvSpPr>
        <p:spPr bwMode="auto">
          <a:xfrm>
            <a:off x="2790825" y="1216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0.0000    </a:t>
            </a:r>
          </a:p>
        </p:txBody>
      </p:sp>
      <p:sp>
        <p:nvSpPr>
          <p:cNvPr id="107539" name="Text Box 21"/>
          <p:cNvSpPr txBox="1">
            <a:spLocks noChangeArrowheads="1"/>
          </p:cNvSpPr>
          <p:nvPr>
            <p:custDataLst>
              <p:tags r:id="rId18"/>
            </p:custDataLst>
          </p:nvPr>
        </p:nvSpPr>
        <p:spPr bwMode="auto">
          <a:xfrm>
            <a:off x="3962400" y="1219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i="1">
                <a:solidFill>
                  <a:srgbClr val="067B0E"/>
                </a:solidFill>
                <a:latin typeface="Times New Roman" pitchFamily="18" charset="0"/>
              </a:rPr>
              <a:t>exact </a:t>
            </a:r>
            <a:r>
              <a:rPr lang="en-US">
                <a:solidFill>
                  <a:srgbClr val="067B0E"/>
                </a:solidFill>
                <a:latin typeface="Times New Roman" pitchFamily="18" charset="0"/>
              </a:rPr>
              <a:t>decimal equivalents</a:t>
            </a:r>
            <a:endParaRPr lang="en-US" b="1" i="1">
              <a:solidFill>
                <a:srgbClr val="067B0E"/>
              </a:solidFill>
              <a:latin typeface="Times New Roman" pitchFamily="18" charset="0"/>
            </a:endParaRPr>
          </a:p>
        </p:txBody>
      </p:sp>
      <p:sp>
        <p:nvSpPr>
          <p:cNvPr id="107540" name="Text Box 22"/>
          <p:cNvSpPr txBox="1">
            <a:spLocks noChangeArrowheads="1"/>
          </p:cNvSpPr>
          <p:nvPr>
            <p:custDataLst>
              <p:tags r:id="rId19"/>
            </p:custDataLst>
          </p:nvPr>
        </p:nvSpPr>
        <p:spPr bwMode="auto">
          <a:xfrm>
            <a:off x="2790825" y="1597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0.0625</a:t>
            </a:r>
          </a:p>
        </p:txBody>
      </p:sp>
      <p:sp>
        <p:nvSpPr>
          <p:cNvPr id="107541" name="Text Box 23"/>
          <p:cNvSpPr txBox="1">
            <a:spLocks noChangeArrowheads="1"/>
          </p:cNvSpPr>
          <p:nvPr>
            <p:custDataLst>
              <p:tags r:id="rId20"/>
            </p:custDataLst>
          </p:nvPr>
        </p:nvSpPr>
        <p:spPr bwMode="auto">
          <a:xfrm>
            <a:off x="2790825" y="1978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0.1250</a:t>
            </a:r>
          </a:p>
        </p:txBody>
      </p:sp>
      <p:sp>
        <p:nvSpPr>
          <p:cNvPr id="107542" name="Text Box 24"/>
          <p:cNvSpPr txBox="1">
            <a:spLocks noChangeArrowheads="1"/>
          </p:cNvSpPr>
          <p:nvPr>
            <p:custDataLst>
              <p:tags r:id="rId21"/>
            </p:custDataLst>
          </p:nvPr>
        </p:nvSpPr>
        <p:spPr bwMode="auto">
          <a:xfrm>
            <a:off x="2790825" y="2357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0.1875</a:t>
            </a:r>
          </a:p>
        </p:txBody>
      </p:sp>
      <p:sp>
        <p:nvSpPr>
          <p:cNvPr id="107543" name="Text Box 25"/>
          <p:cNvSpPr txBox="1">
            <a:spLocks noChangeArrowheads="1"/>
          </p:cNvSpPr>
          <p:nvPr>
            <p:custDataLst>
              <p:tags r:id="rId22"/>
            </p:custDataLst>
          </p:nvPr>
        </p:nvSpPr>
        <p:spPr bwMode="auto">
          <a:xfrm>
            <a:off x="2790825" y="2738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0.2500</a:t>
            </a:r>
          </a:p>
        </p:txBody>
      </p:sp>
      <p:sp>
        <p:nvSpPr>
          <p:cNvPr id="107544" name="Text Box 26"/>
          <p:cNvSpPr txBox="1">
            <a:spLocks noChangeArrowheads="1"/>
          </p:cNvSpPr>
          <p:nvPr>
            <p:custDataLst>
              <p:tags r:id="rId23"/>
            </p:custDataLst>
          </p:nvPr>
        </p:nvSpPr>
        <p:spPr bwMode="auto">
          <a:xfrm>
            <a:off x="2790825" y="31178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0.3125</a:t>
            </a:r>
          </a:p>
        </p:txBody>
      </p:sp>
      <p:sp>
        <p:nvSpPr>
          <p:cNvPr id="107545" name="Text Box 27"/>
          <p:cNvSpPr txBox="1">
            <a:spLocks noChangeArrowheads="1"/>
          </p:cNvSpPr>
          <p:nvPr>
            <p:custDataLst>
              <p:tags r:id="rId24"/>
            </p:custDataLst>
          </p:nvPr>
        </p:nvSpPr>
        <p:spPr bwMode="auto">
          <a:xfrm>
            <a:off x="2790825" y="37195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0.7500</a:t>
            </a:r>
          </a:p>
        </p:txBody>
      </p:sp>
      <p:sp>
        <p:nvSpPr>
          <p:cNvPr id="107546" name="Text Box 28"/>
          <p:cNvSpPr txBox="1">
            <a:spLocks noChangeArrowheads="1"/>
          </p:cNvSpPr>
          <p:nvPr>
            <p:custDataLst>
              <p:tags r:id="rId25"/>
            </p:custDataLst>
          </p:nvPr>
        </p:nvSpPr>
        <p:spPr bwMode="auto">
          <a:xfrm>
            <a:off x="2790825" y="41052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0.8125</a:t>
            </a:r>
          </a:p>
        </p:txBody>
      </p:sp>
      <p:sp>
        <p:nvSpPr>
          <p:cNvPr id="107547" name="Text Box 29"/>
          <p:cNvSpPr txBox="1">
            <a:spLocks noChangeArrowheads="1"/>
          </p:cNvSpPr>
          <p:nvPr>
            <p:custDataLst>
              <p:tags r:id="rId26"/>
            </p:custDataLst>
          </p:nvPr>
        </p:nvSpPr>
        <p:spPr bwMode="auto">
          <a:xfrm>
            <a:off x="2790825" y="44910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0.8750</a:t>
            </a:r>
          </a:p>
        </p:txBody>
      </p:sp>
      <p:sp>
        <p:nvSpPr>
          <p:cNvPr id="107548" name="Text Box 30"/>
          <p:cNvSpPr txBox="1">
            <a:spLocks noChangeArrowheads="1"/>
          </p:cNvSpPr>
          <p:nvPr>
            <p:custDataLst>
              <p:tags r:id="rId27"/>
            </p:custDataLst>
          </p:nvPr>
        </p:nvSpPr>
        <p:spPr bwMode="auto">
          <a:xfrm>
            <a:off x="2790825"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0.9375</a:t>
            </a:r>
          </a:p>
        </p:txBody>
      </p:sp>
      <p:sp>
        <p:nvSpPr>
          <p:cNvPr id="107549" name="Text Box 31"/>
          <p:cNvSpPr txBox="1">
            <a:spLocks noChangeArrowheads="1"/>
          </p:cNvSpPr>
          <p:nvPr>
            <p:custDataLst>
              <p:tags r:id="rId28"/>
            </p:custDataLst>
          </p:nvPr>
        </p:nvSpPr>
        <p:spPr bwMode="auto">
          <a:xfrm>
            <a:off x="2862263" y="33385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67B0E"/>
                </a:solidFill>
              </a:rPr>
              <a:t>…</a:t>
            </a:r>
          </a:p>
        </p:txBody>
      </p:sp>
      <p:sp>
        <p:nvSpPr>
          <p:cNvPr id="107550" name="Line 32"/>
          <p:cNvSpPr>
            <a:spLocks noChangeShapeType="1"/>
          </p:cNvSpPr>
          <p:nvPr>
            <p:custDataLst>
              <p:tags r:id="rId29"/>
            </p:custDataLst>
          </p:nvPr>
        </p:nvSpPr>
        <p:spPr bwMode="auto">
          <a:xfrm>
            <a:off x="1752600" y="14366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1" name="Line 33"/>
          <p:cNvSpPr>
            <a:spLocks noChangeShapeType="1"/>
          </p:cNvSpPr>
          <p:nvPr>
            <p:custDataLst>
              <p:tags r:id="rId30"/>
            </p:custDataLst>
          </p:nvPr>
        </p:nvSpPr>
        <p:spPr bwMode="auto">
          <a:xfrm>
            <a:off x="1752600" y="18034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2" name="Line 34"/>
          <p:cNvSpPr>
            <a:spLocks noChangeShapeType="1"/>
          </p:cNvSpPr>
          <p:nvPr>
            <p:custDataLst>
              <p:tags r:id="rId31"/>
            </p:custDataLst>
          </p:nvPr>
        </p:nvSpPr>
        <p:spPr bwMode="auto">
          <a:xfrm>
            <a:off x="1752600" y="22018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3" name="Line 35"/>
          <p:cNvSpPr>
            <a:spLocks noChangeShapeType="1"/>
          </p:cNvSpPr>
          <p:nvPr>
            <p:custDataLst>
              <p:tags r:id="rId32"/>
            </p:custDataLst>
          </p:nvPr>
        </p:nvSpPr>
        <p:spPr bwMode="auto">
          <a:xfrm>
            <a:off x="1752600" y="25765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4" name="Line 36"/>
          <p:cNvSpPr>
            <a:spLocks noChangeShapeType="1"/>
          </p:cNvSpPr>
          <p:nvPr>
            <p:custDataLst>
              <p:tags r:id="rId33"/>
            </p:custDataLst>
          </p:nvPr>
        </p:nvSpPr>
        <p:spPr bwMode="auto">
          <a:xfrm>
            <a:off x="1752600" y="29670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5" name="Line 37"/>
          <p:cNvSpPr>
            <a:spLocks noChangeShapeType="1"/>
          </p:cNvSpPr>
          <p:nvPr>
            <p:custDataLst>
              <p:tags r:id="rId34"/>
            </p:custDataLst>
          </p:nvPr>
        </p:nvSpPr>
        <p:spPr bwMode="auto">
          <a:xfrm>
            <a:off x="1752600" y="3328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6" name="Line 38"/>
          <p:cNvSpPr>
            <a:spLocks noChangeShapeType="1"/>
          </p:cNvSpPr>
          <p:nvPr>
            <p:custDataLst>
              <p:tags r:id="rId35"/>
            </p:custDataLst>
          </p:nvPr>
        </p:nvSpPr>
        <p:spPr bwMode="auto">
          <a:xfrm>
            <a:off x="1752600" y="3963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7" name="Line 39"/>
          <p:cNvSpPr>
            <a:spLocks noChangeShapeType="1"/>
          </p:cNvSpPr>
          <p:nvPr>
            <p:custDataLst>
              <p:tags r:id="rId36"/>
            </p:custDataLst>
          </p:nvPr>
        </p:nvSpPr>
        <p:spPr bwMode="auto">
          <a:xfrm>
            <a:off x="1752600" y="43227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8" name="Line 40"/>
          <p:cNvSpPr>
            <a:spLocks noChangeShapeType="1"/>
          </p:cNvSpPr>
          <p:nvPr>
            <p:custDataLst>
              <p:tags r:id="rId37"/>
            </p:custDataLst>
          </p:nvPr>
        </p:nvSpPr>
        <p:spPr bwMode="auto">
          <a:xfrm>
            <a:off x="1752600" y="47132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59" name="Line 41"/>
          <p:cNvSpPr>
            <a:spLocks noChangeShapeType="1"/>
          </p:cNvSpPr>
          <p:nvPr>
            <p:custDataLst>
              <p:tags r:id="rId38"/>
            </p:custDataLst>
          </p:nvPr>
        </p:nvSpPr>
        <p:spPr bwMode="auto">
          <a:xfrm>
            <a:off x="1752600" y="50895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7560" name="Text Box 42"/>
          <p:cNvSpPr txBox="1">
            <a:spLocks noChangeArrowheads="1"/>
          </p:cNvSpPr>
          <p:nvPr>
            <p:custDataLst>
              <p:tags r:id="rId39"/>
            </p:custDataLst>
          </p:nvPr>
        </p:nvSpPr>
        <p:spPr bwMode="auto">
          <a:xfrm>
            <a:off x="685800" y="5791200"/>
            <a:ext cx="3016250" cy="955675"/>
          </a:xfrm>
          <a:prstGeom prst="rect">
            <a:avLst/>
          </a:prstGeom>
          <a:noFill/>
          <a:ln w="9525">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a:solidFill>
                  <a:srgbClr val="1E16E4"/>
                </a:solidFill>
              </a:rPr>
              <a:t>Imagine we had only 4 bits …</a:t>
            </a:r>
          </a:p>
        </p:txBody>
      </p:sp>
      <p:sp>
        <p:nvSpPr>
          <p:cNvPr id="107561" name="Text Box 43"/>
          <p:cNvSpPr txBox="1">
            <a:spLocks noChangeArrowheads="1"/>
          </p:cNvSpPr>
          <p:nvPr>
            <p:custDataLst>
              <p:tags r:id="rId40"/>
            </p:custDataLst>
          </p:nvPr>
        </p:nvSpPr>
        <p:spPr bwMode="auto">
          <a:xfrm>
            <a:off x="1066800" y="4492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.125</a:t>
            </a:r>
          </a:p>
        </p:txBody>
      </p:sp>
      <p:sp>
        <p:nvSpPr>
          <p:cNvPr id="107562" name="Text Box 44"/>
          <p:cNvSpPr txBox="1">
            <a:spLocks noChangeArrowheads="1"/>
          </p:cNvSpPr>
          <p:nvPr>
            <p:custDataLst>
              <p:tags r:id="rId41"/>
            </p:custDataLst>
          </p:nvPr>
        </p:nvSpPr>
        <p:spPr bwMode="auto">
          <a:xfrm>
            <a:off x="685800" y="10207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.5</a:t>
            </a:r>
          </a:p>
        </p:txBody>
      </p:sp>
      <p:sp>
        <p:nvSpPr>
          <p:cNvPr id="107563" name="Text Box 45"/>
          <p:cNvSpPr txBox="1">
            <a:spLocks noChangeArrowheads="1"/>
          </p:cNvSpPr>
          <p:nvPr>
            <p:custDataLst>
              <p:tags r:id="rId42"/>
            </p:custDataLst>
          </p:nvPr>
        </p:nvSpPr>
        <p:spPr bwMode="auto">
          <a:xfrm>
            <a:off x="863600" y="7286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.25</a:t>
            </a:r>
          </a:p>
        </p:txBody>
      </p:sp>
      <p:sp>
        <p:nvSpPr>
          <p:cNvPr id="107564" name="Text Box 46"/>
          <p:cNvSpPr txBox="1">
            <a:spLocks noChangeArrowheads="1"/>
          </p:cNvSpPr>
          <p:nvPr>
            <p:custDataLst>
              <p:tags r:id="rId43"/>
            </p:custDataLst>
          </p:nvPr>
        </p:nvSpPr>
        <p:spPr bwMode="auto">
          <a:xfrm>
            <a:off x="1244600" y="1778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.0625</a:t>
            </a:r>
          </a:p>
        </p:txBody>
      </p:sp>
      <p:sp>
        <p:nvSpPr>
          <p:cNvPr id="107565" name="Line 47"/>
          <p:cNvSpPr>
            <a:spLocks noChangeShapeType="1"/>
          </p:cNvSpPr>
          <p:nvPr>
            <p:custDataLst>
              <p:tags r:id="rId44"/>
            </p:custDataLst>
          </p:nvPr>
        </p:nvSpPr>
        <p:spPr bwMode="auto">
          <a:xfrm>
            <a:off x="1562100" y="4191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7566" name="Line 48"/>
          <p:cNvSpPr>
            <a:spLocks noChangeShapeType="1"/>
          </p:cNvSpPr>
          <p:nvPr>
            <p:custDataLst>
              <p:tags r:id="rId45"/>
            </p:custDataLst>
          </p:nvPr>
        </p:nvSpPr>
        <p:spPr bwMode="auto">
          <a:xfrm>
            <a:off x="1371600" y="6858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7567" name="Line 49"/>
          <p:cNvSpPr>
            <a:spLocks noChangeShapeType="1"/>
          </p:cNvSpPr>
          <p:nvPr>
            <p:custDataLst>
              <p:tags r:id="rId46"/>
            </p:custDataLst>
          </p:nvPr>
        </p:nvSpPr>
        <p:spPr bwMode="auto">
          <a:xfrm>
            <a:off x="1192213" y="9715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7568" name="Line 50"/>
          <p:cNvSpPr>
            <a:spLocks noChangeShapeType="1"/>
          </p:cNvSpPr>
          <p:nvPr>
            <p:custDataLst>
              <p:tags r:id="rId47"/>
            </p:custDataLst>
          </p:nvPr>
        </p:nvSpPr>
        <p:spPr bwMode="auto">
          <a:xfrm>
            <a:off x="3962400" y="1371600"/>
            <a:ext cx="0" cy="3810000"/>
          </a:xfrm>
          <a:prstGeom prst="line">
            <a:avLst/>
          </a:prstGeom>
          <a:noFill/>
          <a:ln w="28575">
            <a:solidFill>
              <a:srgbClr val="067B0E"/>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07569" name="Text Box 51"/>
          <p:cNvSpPr txBox="1">
            <a:spLocks noChangeArrowheads="1"/>
          </p:cNvSpPr>
          <p:nvPr>
            <p:custDataLst>
              <p:tags r:id="rId48"/>
            </p:custDataLst>
          </p:nvPr>
        </p:nvSpPr>
        <p:spPr bwMode="auto">
          <a:xfrm>
            <a:off x="4035425" y="4829175"/>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i="1">
                <a:solidFill>
                  <a:srgbClr val="067B0E"/>
                </a:solidFill>
                <a:latin typeface="Times New Roman" pitchFamily="18" charset="0"/>
              </a:rPr>
              <a:t>lots </a:t>
            </a:r>
            <a:r>
              <a:rPr lang="en-US">
                <a:solidFill>
                  <a:srgbClr val="067B0E"/>
                </a:solidFill>
                <a:latin typeface="Times New Roman" pitchFamily="18" charset="0"/>
              </a:rPr>
              <a:t>of gaps in here…</a:t>
            </a:r>
            <a:endParaRPr lang="en-US" b="1" i="1">
              <a:solidFill>
                <a:srgbClr val="067B0E"/>
              </a:solidFill>
              <a:latin typeface="Times New Roman" pitchFamily="18" charset="0"/>
            </a:endParaRPr>
          </a:p>
        </p:txBody>
      </p:sp>
      <p:sp>
        <p:nvSpPr>
          <p:cNvPr id="107570" name="Ink 52"/>
          <p:cNvSpPr>
            <a:spLocks noRot="1" noChangeAspect="1" noEditPoints="1" noChangeArrowheads="1" noChangeShapeType="1" noTextEdit="1"/>
          </p:cNvSpPr>
          <p:nvPr/>
        </p:nvSpPr>
        <p:spPr bwMode="auto">
          <a:xfrm>
            <a:off x="2511425" y="1116013"/>
            <a:ext cx="2486025" cy="3567112"/>
          </a:xfrm>
          <a:custGeom>
            <a:avLst/>
            <a:gdLst>
              <a:gd name="T0" fmla="*/ 2147483647 w 6908"/>
              <a:gd name="T1" fmla="*/ 2147483647 h 9910"/>
              <a:gd name="T2" fmla="*/ 2147483647 w 6908"/>
              <a:gd name="T3" fmla="*/ 2147483647 h 9910"/>
              <a:gd name="T4" fmla="*/ 2147483647 w 6908"/>
              <a:gd name="T5" fmla="*/ 2147483647 h 9910"/>
              <a:gd name="T6" fmla="*/ 2147483647 w 6908"/>
              <a:gd name="T7" fmla="*/ 2147483647 h 9910"/>
              <a:gd name="T8" fmla="*/ 2147483647 w 6908"/>
              <a:gd name="T9" fmla="*/ 2147483647 h 9910"/>
              <a:gd name="T10" fmla="*/ 2147483647 w 6908"/>
              <a:gd name="T11" fmla="*/ 2147483647 h 9910"/>
              <a:gd name="T12" fmla="*/ 2147483647 w 6908"/>
              <a:gd name="T13" fmla="*/ 2147483647 h 9910"/>
              <a:gd name="T14" fmla="*/ 2147483647 w 6908"/>
              <a:gd name="T15" fmla="*/ 2147483647 h 9910"/>
              <a:gd name="T16" fmla="*/ 2147483647 w 6908"/>
              <a:gd name="T17" fmla="*/ 2147483647 h 9910"/>
              <a:gd name="T18" fmla="*/ 2147483647 w 6908"/>
              <a:gd name="T19" fmla="*/ 2147483647 h 9910"/>
              <a:gd name="T20" fmla="*/ 2147483647 w 6908"/>
              <a:gd name="T21" fmla="*/ 2147483647 h 9910"/>
              <a:gd name="T22" fmla="*/ 2147483647 w 6908"/>
              <a:gd name="T23" fmla="*/ 2147483647 h 9910"/>
              <a:gd name="T24" fmla="*/ 2147483647 w 6908"/>
              <a:gd name="T25" fmla="*/ 2147483647 h 9910"/>
              <a:gd name="T26" fmla="*/ 2147483647 w 6908"/>
              <a:gd name="T27" fmla="*/ 2147483647 h 9910"/>
              <a:gd name="T28" fmla="*/ 2147483647 w 6908"/>
              <a:gd name="T29" fmla="*/ 2147483647 h 9910"/>
              <a:gd name="T30" fmla="*/ 2147483647 w 6908"/>
              <a:gd name="T31" fmla="*/ 2147483647 h 9910"/>
              <a:gd name="T32" fmla="*/ 2147483647 w 6908"/>
              <a:gd name="T33" fmla="*/ 2147483647 h 9910"/>
              <a:gd name="T34" fmla="*/ 2147483647 w 6908"/>
              <a:gd name="T35" fmla="*/ 2147483647 h 9910"/>
              <a:gd name="T36" fmla="*/ 2147483647 w 6908"/>
              <a:gd name="T37" fmla="*/ 2147483647 h 9910"/>
              <a:gd name="T38" fmla="*/ 2147483647 w 6908"/>
              <a:gd name="T39" fmla="*/ 2147483647 h 9910"/>
              <a:gd name="T40" fmla="*/ 2147483647 w 6908"/>
              <a:gd name="T41" fmla="*/ 2147483647 h 99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08"/>
              <a:gd name="T64" fmla="*/ 0 h 9910"/>
              <a:gd name="T65" fmla="*/ 6908 w 6908"/>
              <a:gd name="T66" fmla="*/ 9910 h 99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08" h="9910" extrusionOk="0">
                <a:moveTo>
                  <a:pt x="3980" y="650"/>
                </a:moveTo>
                <a:cubicBezTo>
                  <a:pt x="3857" y="391"/>
                  <a:pt x="3766" y="245"/>
                  <a:pt x="3465" y="123"/>
                </a:cubicBezTo>
                <a:cubicBezTo>
                  <a:pt x="2556" y="-247"/>
                  <a:pt x="1572" y="255"/>
                  <a:pt x="986" y="959"/>
                </a:cubicBezTo>
                <a:cubicBezTo>
                  <a:pt x="14" y="2126"/>
                  <a:pt x="-88" y="3772"/>
                  <a:pt x="43" y="5222"/>
                </a:cubicBezTo>
                <a:cubicBezTo>
                  <a:pt x="167" y="6592"/>
                  <a:pt x="478" y="8036"/>
                  <a:pt x="1001" y="9311"/>
                </a:cubicBezTo>
                <a:cubicBezTo>
                  <a:pt x="1084" y="9513"/>
                  <a:pt x="1177" y="9710"/>
                  <a:pt x="1266" y="9909"/>
                </a:cubicBezTo>
              </a:path>
              <a:path w="6908" h="9910" extrusionOk="0">
                <a:moveTo>
                  <a:pt x="3815" y="3268"/>
                </a:moveTo>
                <a:cubicBezTo>
                  <a:pt x="3814" y="3205"/>
                  <a:pt x="3766" y="3195"/>
                  <a:pt x="3847" y="3151"/>
                </a:cubicBezTo>
                <a:cubicBezTo>
                  <a:pt x="3909" y="3118"/>
                  <a:pt x="3998" y="3114"/>
                  <a:pt x="4066" y="3104"/>
                </a:cubicBezTo>
                <a:cubicBezTo>
                  <a:pt x="4660" y="3020"/>
                  <a:pt x="5269" y="3032"/>
                  <a:pt x="5867" y="3021"/>
                </a:cubicBezTo>
                <a:cubicBezTo>
                  <a:pt x="6092" y="3017"/>
                  <a:pt x="6674" y="3120"/>
                  <a:pt x="6872" y="3000"/>
                </a:cubicBezTo>
                <a:cubicBezTo>
                  <a:pt x="6906" y="2993"/>
                  <a:pt x="6918" y="2991"/>
                  <a:pt x="6891" y="2963"/>
                </a:cubicBezTo>
              </a:path>
              <a:path w="6908" h="9910" extrusionOk="0">
                <a:moveTo>
                  <a:pt x="3967" y="2694"/>
                </a:moveTo>
                <a:cubicBezTo>
                  <a:pt x="3996" y="2700"/>
                  <a:pt x="4062" y="2694"/>
                  <a:pt x="4058" y="2739"/>
                </a:cubicBezTo>
                <a:cubicBezTo>
                  <a:pt x="4054" y="2778"/>
                  <a:pt x="4020" y="2804"/>
                  <a:pt x="3994" y="2830"/>
                </a:cubicBezTo>
                <a:cubicBezTo>
                  <a:pt x="3950" y="2875"/>
                  <a:pt x="3899" y="2903"/>
                  <a:pt x="3846" y="2935"/>
                </a:cubicBezTo>
                <a:cubicBezTo>
                  <a:pt x="3786" y="2972"/>
                  <a:pt x="3697" y="3005"/>
                  <a:pt x="3652" y="3061"/>
                </a:cubicBezTo>
                <a:cubicBezTo>
                  <a:pt x="3617" y="3105"/>
                  <a:pt x="3632" y="3157"/>
                  <a:pt x="3655" y="3203"/>
                </a:cubicBezTo>
                <a:cubicBezTo>
                  <a:pt x="3716" y="3323"/>
                  <a:pt x="3827" y="3415"/>
                  <a:pt x="3925" y="3504"/>
                </a:cubicBezTo>
                <a:cubicBezTo>
                  <a:pt x="3971" y="3546"/>
                  <a:pt x="4011" y="3594"/>
                  <a:pt x="4057" y="3636"/>
                </a:cubicBezTo>
                <a:cubicBezTo>
                  <a:pt x="4078" y="3652"/>
                  <a:pt x="4084" y="3657"/>
                  <a:pt x="4103" y="3653"/>
                </a:cubicBezTo>
              </a:path>
            </a:pathLst>
          </a:custGeom>
          <a:noFill/>
          <a:ln w="349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custDataLst>
              <p:tags r:id="rId1"/>
            </p:custDataLst>
          </p:nvPr>
        </p:nvSpPr>
        <p:spPr bwMode="auto">
          <a:xfrm>
            <a:off x="1897063" y="152400"/>
            <a:ext cx="70183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sinking with </a:t>
            </a:r>
            <a:r>
              <a:rPr lang="en-US" sz="4200" b="1">
                <a:latin typeface="Courier New" pitchFamily="49" charset="0"/>
              </a:rPr>
              <a:t>float</a:t>
            </a:r>
            <a:r>
              <a:rPr lang="en-US" sz="4200">
                <a:latin typeface="Times New Roman" pitchFamily="18" charset="0"/>
              </a:rPr>
              <a:t>s ! </a:t>
            </a:r>
          </a:p>
        </p:txBody>
      </p:sp>
      <p:sp>
        <p:nvSpPr>
          <p:cNvPr id="108547" name="Text Box 3"/>
          <p:cNvSpPr txBox="1">
            <a:spLocks noChangeArrowheads="1"/>
          </p:cNvSpPr>
          <p:nvPr>
            <p:custDataLst>
              <p:tags r:id="rId2"/>
            </p:custDataLst>
          </p:nvPr>
        </p:nvSpPr>
        <p:spPr bwMode="auto">
          <a:xfrm>
            <a:off x="457200" y="1219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0.0000</a:t>
            </a:r>
          </a:p>
        </p:txBody>
      </p:sp>
      <p:sp>
        <p:nvSpPr>
          <p:cNvPr id="108548" name="Text Box 4"/>
          <p:cNvSpPr txBox="1">
            <a:spLocks noChangeArrowheads="1"/>
          </p:cNvSpPr>
          <p:nvPr>
            <p:custDataLst>
              <p:tags r:id="rId3"/>
            </p:custDataLst>
          </p:nvPr>
        </p:nvSpPr>
        <p:spPr bwMode="auto">
          <a:xfrm>
            <a:off x="457200" y="1600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0.0001</a:t>
            </a:r>
          </a:p>
        </p:txBody>
      </p:sp>
      <p:sp>
        <p:nvSpPr>
          <p:cNvPr id="108549" name="Text Box 5"/>
          <p:cNvSpPr txBox="1">
            <a:spLocks noChangeArrowheads="1"/>
          </p:cNvSpPr>
          <p:nvPr>
            <p:custDataLst>
              <p:tags r:id="rId4"/>
            </p:custDataLst>
          </p:nvPr>
        </p:nvSpPr>
        <p:spPr bwMode="auto">
          <a:xfrm>
            <a:off x="457200" y="1981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0.0010</a:t>
            </a:r>
          </a:p>
        </p:txBody>
      </p:sp>
      <p:sp>
        <p:nvSpPr>
          <p:cNvPr id="108550" name="Text Box 6"/>
          <p:cNvSpPr txBox="1">
            <a:spLocks noChangeArrowheads="1"/>
          </p:cNvSpPr>
          <p:nvPr>
            <p:custDataLst>
              <p:tags r:id="rId5"/>
            </p:custDataLst>
          </p:nvPr>
        </p:nvSpPr>
        <p:spPr bwMode="auto">
          <a:xfrm>
            <a:off x="457200" y="2362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0.0011</a:t>
            </a:r>
          </a:p>
        </p:txBody>
      </p:sp>
      <p:sp>
        <p:nvSpPr>
          <p:cNvPr id="108551" name="Text Box 7"/>
          <p:cNvSpPr txBox="1">
            <a:spLocks noChangeArrowheads="1"/>
          </p:cNvSpPr>
          <p:nvPr>
            <p:custDataLst>
              <p:tags r:id="rId6"/>
            </p:custDataLst>
          </p:nvPr>
        </p:nvSpPr>
        <p:spPr bwMode="auto">
          <a:xfrm>
            <a:off x="457200"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0.1111</a:t>
            </a:r>
          </a:p>
        </p:txBody>
      </p:sp>
      <p:sp>
        <p:nvSpPr>
          <p:cNvPr id="108552" name="Text Box 8"/>
          <p:cNvSpPr txBox="1">
            <a:spLocks noChangeArrowheads="1"/>
          </p:cNvSpPr>
          <p:nvPr>
            <p:custDataLst>
              <p:tags r:id="rId7"/>
            </p:custDataLst>
          </p:nvPr>
        </p:nvSpPr>
        <p:spPr bwMode="auto">
          <a:xfrm>
            <a:off x="457200" y="2743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0.0100</a:t>
            </a:r>
          </a:p>
        </p:txBody>
      </p:sp>
      <p:sp>
        <p:nvSpPr>
          <p:cNvPr id="108553" name="Text Box 9"/>
          <p:cNvSpPr txBox="1">
            <a:spLocks noChangeArrowheads="1"/>
          </p:cNvSpPr>
          <p:nvPr>
            <p:custDataLst>
              <p:tags r:id="rId8"/>
            </p:custDataLst>
          </p:nvPr>
        </p:nvSpPr>
        <p:spPr bwMode="auto">
          <a:xfrm>
            <a:off x="457200" y="3124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0.0101</a:t>
            </a:r>
          </a:p>
        </p:txBody>
      </p:sp>
      <p:sp>
        <p:nvSpPr>
          <p:cNvPr id="108554" name="Line 10"/>
          <p:cNvSpPr>
            <a:spLocks noChangeShapeType="1"/>
          </p:cNvSpPr>
          <p:nvPr>
            <p:custDataLst>
              <p:tags r:id="rId9"/>
            </p:custDataLst>
          </p:nvPr>
        </p:nvSpPr>
        <p:spPr bwMode="auto">
          <a:xfrm>
            <a:off x="958850" y="53340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8555" name="Text Box 11"/>
          <p:cNvSpPr txBox="1">
            <a:spLocks noChangeArrowheads="1"/>
          </p:cNvSpPr>
          <p:nvPr>
            <p:custDataLst>
              <p:tags r:id="rId10"/>
            </p:custDataLst>
          </p:nvPr>
        </p:nvSpPr>
        <p:spPr bwMode="auto">
          <a:xfrm>
            <a:off x="874713" y="53736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4 bits</a:t>
            </a:r>
          </a:p>
        </p:txBody>
      </p:sp>
      <p:sp>
        <p:nvSpPr>
          <p:cNvPr id="108556" name="Text Box 12"/>
          <p:cNvSpPr txBox="1">
            <a:spLocks noChangeArrowheads="1"/>
          </p:cNvSpPr>
          <p:nvPr>
            <p:custDataLst>
              <p:tags r:id="rId11"/>
            </p:custDataLst>
          </p:nvPr>
        </p:nvSpPr>
        <p:spPr bwMode="auto">
          <a:xfrm>
            <a:off x="457200" y="4495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0.1110</a:t>
            </a:r>
          </a:p>
        </p:txBody>
      </p:sp>
      <p:sp>
        <p:nvSpPr>
          <p:cNvPr id="108557" name="Text Box 13"/>
          <p:cNvSpPr txBox="1">
            <a:spLocks noChangeArrowheads="1"/>
          </p:cNvSpPr>
          <p:nvPr>
            <p:custDataLst>
              <p:tags r:id="rId12"/>
            </p:custDataLst>
          </p:nvPr>
        </p:nvSpPr>
        <p:spPr bwMode="auto">
          <a:xfrm>
            <a:off x="457200" y="411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0.1101</a:t>
            </a:r>
          </a:p>
        </p:txBody>
      </p:sp>
      <p:sp>
        <p:nvSpPr>
          <p:cNvPr id="108558" name="Text Box 14"/>
          <p:cNvSpPr txBox="1">
            <a:spLocks noChangeArrowheads="1"/>
          </p:cNvSpPr>
          <p:nvPr>
            <p:custDataLst>
              <p:tags r:id="rId13"/>
            </p:custDataLst>
          </p:nvPr>
        </p:nvSpPr>
        <p:spPr bwMode="auto">
          <a:xfrm>
            <a:off x="457200" y="3733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0.1100</a:t>
            </a:r>
          </a:p>
        </p:txBody>
      </p:sp>
      <p:sp>
        <p:nvSpPr>
          <p:cNvPr id="108559" name="Text Box 15"/>
          <p:cNvSpPr txBox="1">
            <a:spLocks noChangeArrowheads="1"/>
          </p:cNvSpPr>
          <p:nvPr>
            <p:custDataLst>
              <p:tags r:id="rId14"/>
            </p:custDataLst>
          </p:nvPr>
        </p:nvSpPr>
        <p:spPr bwMode="auto">
          <a:xfrm>
            <a:off x="708025" y="33448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t>…</a:t>
            </a:r>
          </a:p>
        </p:txBody>
      </p:sp>
      <p:sp>
        <p:nvSpPr>
          <p:cNvPr id="108560" name="Text Box 16"/>
          <p:cNvSpPr txBox="1">
            <a:spLocks noChangeArrowheads="1"/>
          </p:cNvSpPr>
          <p:nvPr>
            <p:custDataLst>
              <p:tags r:id="rId15"/>
            </p:custDataLst>
          </p:nvPr>
        </p:nvSpPr>
        <p:spPr bwMode="auto">
          <a:xfrm>
            <a:off x="2790825" y="1216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0.0000    </a:t>
            </a:r>
          </a:p>
        </p:txBody>
      </p:sp>
      <p:sp>
        <p:nvSpPr>
          <p:cNvPr id="108561" name="Text Box 17"/>
          <p:cNvSpPr txBox="1">
            <a:spLocks noChangeArrowheads="1"/>
          </p:cNvSpPr>
          <p:nvPr>
            <p:custDataLst>
              <p:tags r:id="rId16"/>
            </p:custDataLst>
          </p:nvPr>
        </p:nvSpPr>
        <p:spPr bwMode="auto">
          <a:xfrm>
            <a:off x="2790825" y="1597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0.0625</a:t>
            </a:r>
          </a:p>
        </p:txBody>
      </p:sp>
      <p:sp>
        <p:nvSpPr>
          <p:cNvPr id="108562" name="Text Box 18"/>
          <p:cNvSpPr txBox="1">
            <a:spLocks noChangeArrowheads="1"/>
          </p:cNvSpPr>
          <p:nvPr>
            <p:custDataLst>
              <p:tags r:id="rId17"/>
            </p:custDataLst>
          </p:nvPr>
        </p:nvSpPr>
        <p:spPr bwMode="auto">
          <a:xfrm>
            <a:off x="2790825" y="1978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0.1250</a:t>
            </a:r>
          </a:p>
        </p:txBody>
      </p:sp>
      <p:sp>
        <p:nvSpPr>
          <p:cNvPr id="108563" name="Text Box 19"/>
          <p:cNvSpPr txBox="1">
            <a:spLocks noChangeArrowheads="1"/>
          </p:cNvSpPr>
          <p:nvPr>
            <p:custDataLst>
              <p:tags r:id="rId18"/>
            </p:custDataLst>
          </p:nvPr>
        </p:nvSpPr>
        <p:spPr bwMode="auto">
          <a:xfrm>
            <a:off x="2790825" y="2357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0.1875</a:t>
            </a:r>
          </a:p>
        </p:txBody>
      </p:sp>
      <p:sp>
        <p:nvSpPr>
          <p:cNvPr id="108564" name="Text Box 20"/>
          <p:cNvSpPr txBox="1">
            <a:spLocks noChangeArrowheads="1"/>
          </p:cNvSpPr>
          <p:nvPr>
            <p:custDataLst>
              <p:tags r:id="rId19"/>
            </p:custDataLst>
          </p:nvPr>
        </p:nvSpPr>
        <p:spPr bwMode="auto">
          <a:xfrm>
            <a:off x="2790825" y="2738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0.2500</a:t>
            </a:r>
          </a:p>
        </p:txBody>
      </p:sp>
      <p:sp>
        <p:nvSpPr>
          <p:cNvPr id="108565" name="Text Box 21"/>
          <p:cNvSpPr txBox="1">
            <a:spLocks noChangeArrowheads="1"/>
          </p:cNvSpPr>
          <p:nvPr>
            <p:custDataLst>
              <p:tags r:id="rId20"/>
            </p:custDataLst>
          </p:nvPr>
        </p:nvSpPr>
        <p:spPr bwMode="auto">
          <a:xfrm>
            <a:off x="2790825" y="31178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0.3125</a:t>
            </a:r>
          </a:p>
        </p:txBody>
      </p:sp>
      <p:sp>
        <p:nvSpPr>
          <p:cNvPr id="108566" name="Text Box 22"/>
          <p:cNvSpPr txBox="1">
            <a:spLocks noChangeArrowheads="1"/>
          </p:cNvSpPr>
          <p:nvPr>
            <p:custDataLst>
              <p:tags r:id="rId21"/>
            </p:custDataLst>
          </p:nvPr>
        </p:nvSpPr>
        <p:spPr bwMode="auto">
          <a:xfrm>
            <a:off x="2790825" y="37195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0.7500</a:t>
            </a:r>
          </a:p>
        </p:txBody>
      </p:sp>
      <p:sp>
        <p:nvSpPr>
          <p:cNvPr id="108567" name="Text Box 23"/>
          <p:cNvSpPr txBox="1">
            <a:spLocks noChangeArrowheads="1"/>
          </p:cNvSpPr>
          <p:nvPr>
            <p:custDataLst>
              <p:tags r:id="rId22"/>
            </p:custDataLst>
          </p:nvPr>
        </p:nvSpPr>
        <p:spPr bwMode="auto">
          <a:xfrm>
            <a:off x="2790825" y="41052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0.8125</a:t>
            </a:r>
          </a:p>
        </p:txBody>
      </p:sp>
      <p:sp>
        <p:nvSpPr>
          <p:cNvPr id="108568" name="Text Box 24"/>
          <p:cNvSpPr txBox="1">
            <a:spLocks noChangeArrowheads="1"/>
          </p:cNvSpPr>
          <p:nvPr>
            <p:custDataLst>
              <p:tags r:id="rId23"/>
            </p:custDataLst>
          </p:nvPr>
        </p:nvSpPr>
        <p:spPr bwMode="auto">
          <a:xfrm>
            <a:off x="2790825" y="44910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0.8750</a:t>
            </a:r>
          </a:p>
        </p:txBody>
      </p:sp>
      <p:sp>
        <p:nvSpPr>
          <p:cNvPr id="108569" name="Text Box 25"/>
          <p:cNvSpPr txBox="1">
            <a:spLocks noChangeArrowheads="1"/>
          </p:cNvSpPr>
          <p:nvPr>
            <p:custDataLst>
              <p:tags r:id="rId24"/>
            </p:custDataLst>
          </p:nvPr>
        </p:nvSpPr>
        <p:spPr bwMode="auto">
          <a:xfrm>
            <a:off x="2790825"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0.9375</a:t>
            </a:r>
          </a:p>
        </p:txBody>
      </p:sp>
      <p:sp>
        <p:nvSpPr>
          <p:cNvPr id="108570" name="Text Box 26"/>
          <p:cNvSpPr txBox="1">
            <a:spLocks noChangeArrowheads="1"/>
          </p:cNvSpPr>
          <p:nvPr>
            <p:custDataLst>
              <p:tags r:id="rId25"/>
            </p:custDataLst>
          </p:nvPr>
        </p:nvSpPr>
        <p:spPr bwMode="auto">
          <a:xfrm>
            <a:off x="2862263" y="33385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67B0E"/>
                </a:solidFill>
              </a:rPr>
              <a:t>…</a:t>
            </a:r>
          </a:p>
        </p:txBody>
      </p:sp>
      <p:sp>
        <p:nvSpPr>
          <p:cNvPr id="108571" name="Text Box 27"/>
          <p:cNvSpPr txBox="1">
            <a:spLocks noChangeArrowheads="1"/>
          </p:cNvSpPr>
          <p:nvPr>
            <p:custDataLst>
              <p:tags r:id="rId26"/>
            </p:custDataLst>
          </p:nvPr>
        </p:nvSpPr>
        <p:spPr bwMode="auto">
          <a:xfrm>
            <a:off x="4468813" y="1698625"/>
            <a:ext cx="3767137"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t>We type the decimal value   </a:t>
            </a:r>
            <a:r>
              <a:rPr lang="en-US" sz="1800">
                <a:solidFill>
                  <a:srgbClr val="067B0E"/>
                </a:solidFill>
              </a:rPr>
              <a:t>0.1</a:t>
            </a:r>
          </a:p>
          <a:p>
            <a:pPr algn="l">
              <a:spcBef>
                <a:spcPct val="50000"/>
              </a:spcBef>
            </a:pPr>
            <a:r>
              <a:rPr lang="en-US" sz="1800"/>
              <a:t>The computer represents it as the closest available </a:t>
            </a:r>
            <a:r>
              <a:rPr lang="en-US" sz="1800" b="1">
                <a:latin typeface="Courier New" pitchFamily="49" charset="0"/>
              </a:rPr>
              <a:t>float</a:t>
            </a:r>
            <a:r>
              <a:rPr lang="en-US" sz="1800"/>
              <a:t>:</a:t>
            </a:r>
          </a:p>
          <a:p>
            <a:pPr algn="l">
              <a:spcBef>
                <a:spcPct val="50000"/>
              </a:spcBef>
            </a:pPr>
            <a:r>
              <a:rPr lang="en-US" sz="1800"/>
              <a:t>This </a:t>
            </a:r>
            <a:r>
              <a:rPr lang="en-US" sz="1800" b="1">
                <a:latin typeface="Courier New" pitchFamily="49" charset="0"/>
              </a:rPr>
              <a:t>float</a:t>
            </a:r>
            <a:r>
              <a:rPr lang="en-US" sz="1800"/>
              <a:t>'s decimal value is </a:t>
            </a:r>
            <a:r>
              <a:rPr lang="en-US" sz="1800">
                <a:solidFill>
                  <a:srgbClr val="067B0E"/>
                </a:solidFill>
              </a:rPr>
              <a:t>0.1250</a:t>
            </a:r>
            <a:r>
              <a:rPr lang="en-US" sz="1800"/>
              <a:t> </a:t>
            </a:r>
          </a:p>
          <a:p>
            <a:pPr algn="l">
              <a:spcBef>
                <a:spcPct val="50000"/>
              </a:spcBef>
            </a:pPr>
            <a:r>
              <a:rPr lang="en-US" sz="1800"/>
              <a:t>So, it acts like you typed </a:t>
            </a:r>
            <a:r>
              <a:rPr lang="en-US" sz="1800">
                <a:solidFill>
                  <a:srgbClr val="067B0E"/>
                </a:solidFill>
              </a:rPr>
              <a:t>0.1250</a:t>
            </a:r>
            <a:r>
              <a:rPr lang="en-US" sz="1800"/>
              <a:t> ! </a:t>
            </a:r>
          </a:p>
          <a:p>
            <a:pPr algn="l">
              <a:spcBef>
                <a:spcPct val="50000"/>
              </a:spcBef>
            </a:pPr>
            <a:r>
              <a:rPr lang="en-US" sz="1800"/>
              <a:t>The "error" is </a:t>
            </a:r>
          </a:p>
          <a:p>
            <a:pPr lvl="1" algn="l">
              <a:lnSpc>
                <a:spcPct val="40000"/>
              </a:lnSpc>
              <a:spcBef>
                <a:spcPct val="50000"/>
              </a:spcBef>
              <a:buFontTx/>
              <a:buChar char="•"/>
            </a:pPr>
            <a:r>
              <a:rPr lang="en-US" sz="1400"/>
              <a:t> necessarily limited binary precision </a:t>
            </a:r>
          </a:p>
          <a:p>
            <a:pPr lvl="1" algn="l">
              <a:lnSpc>
                <a:spcPct val="40000"/>
              </a:lnSpc>
              <a:spcBef>
                <a:spcPct val="50000"/>
              </a:spcBef>
              <a:buFontTx/>
              <a:buChar char="•"/>
            </a:pPr>
            <a:r>
              <a:rPr lang="en-US" sz="1400"/>
              <a:t> our own high expectations!</a:t>
            </a:r>
          </a:p>
          <a:p>
            <a:pPr lvl="1" algn="l">
              <a:lnSpc>
                <a:spcPct val="40000"/>
              </a:lnSpc>
              <a:spcBef>
                <a:spcPct val="50000"/>
              </a:spcBef>
              <a:buFontTx/>
              <a:buChar char="•"/>
            </a:pPr>
            <a:r>
              <a:rPr lang="en-US" sz="1400"/>
              <a:t> not fundamentally a rounding issue</a:t>
            </a:r>
            <a:endParaRPr lang="en-US" sz="1800"/>
          </a:p>
        </p:txBody>
      </p:sp>
      <p:sp>
        <p:nvSpPr>
          <p:cNvPr id="108572" name="Line 28"/>
          <p:cNvSpPr>
            <a:spLocks noChangeShapeType="1"/>
          </p:cNvSpPr>
          <p:nvPr>
            <p:custDataLst>
              <p:tags r:id="rId27"/>
            </p:custDataLst>
          </p:nvPr>
        </p:nvSpPr>
        <p:spPr bwMode="auto">
          <a:xfrm>
            <a:off x="1752600" y="14366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3" name="Line 29"/>
          <p:cNvSpPr>
            <a:spLocks noChangeShapeType="1"/>
          </p:cNvSpPr>
          <p:nvPr>
            <p:custDataLst>
              <p:tags r:id="rId28"/>
            </p:custDataLst>
          </p:nvPr>
        </p:nvSpPr>
        <p:spPr bwMode="auto">
          <a:xfrm>
            <a:off x="1752600" y="18034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4" name="Line 30"/>
          <p:cNvSpPr>
            <a:spLocks noChangeShapeType="1"/>
          </p:cNvSpPr>
          <p:nvPr>
            <p:custDataLst>
              <p:tags r:id="rId29"/>
            </p:custDataLst>
          </p:nvPr>
        </p:nvSpPr>
        <p:spPr bwMode="auto">
          <a:xfrm>
            <a:off x="1752600" y="22018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5" name="Line 31"/>
          <p:cNvSpPr>
            <a:spLocks noChangeShapeType="1"/>
          </p:cNvSpPr>
          <p:nvPr>
            <p:custDataLst>
              <p:tags r:id="rId30"/>
            </p:custDataLst>
          </p:nvPr>
        </p:nvSpPr>
        <p:spPr bwMode="auto">
          <a:xfrm>
            <a:off x="1752600" y="25765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6" name="Line 32"/>
          <p:cNvSpPr>
            <a:spLocks noChangeShapeType="1"/>
          </p:cNvSpPr>
          <p:nvPr>
            <p:custDataLst>
              <p:tags r:id="rId31"/>
            </p:custDataLst>
          </p:nvPr>
        </p:nvSpPr>
        <p:spPr bwMode="auto">
          <a:xfrm>
            <a:off x="1752600" y="29670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7" name="Line 33"/>
          <p:cNvSpPr>
            <a:spLocks noChangeShapeType="1"/>
          </p:cNvSpPr>
          <p:nvPr>
            <p:custDataLst>
              <p:tags r:id="rId32"/>
            </p:custDataLst>
          </p:nvPr>
        </p:nvSpPr>
        <p:spPr bwMode="auto">
          <a:xfrm>
            <a:off x="1752600" y="3328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8" name="Line 34"/>
          <p:cNvSpPr>
            <a:spLocks noChangeShapeType="1"/>
          </p:cNvSpPr>
          <p:nvPr>
            <p:custDataLst>
              <p:tags r:id="rId33"/>
            </p:custDataLst>
          </p:nvPr>
        </p:nvSpPr>
        <p:spPr bwMode="auto">
          <a:xfrm>
            <a:off x="1752600" y="3963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79" name="Line 35"/>
          <p:cNvSpPr>
            <a:spLocks noChangeShapeType="1"/>
          </p:cNvSpPr>
          <p:nvPr>
            <p:custDataLst>
              <p:tags r:id="rId34"/>
            </p:custDataLst>
          </p:nvPr>
        </p:nvSpPr>
        <p:spPr bwMode="auto">
          <a:xfrm>
            <a:off x="1752600" y="43227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80" name="Line 36"/>
          <p:cNvSpPr>
            <a:spLocks noChangeShapeType="1"/>
          </p:cNvSpPr>
          <p:nvPr>
            <p:custDataLst>
              <p:tags r:id="rId35"/>
            </p:custDataLst>
          </p:nvPr>
        </p:nvSpPr>
        <p:spPr bwMode="auto">
          <a:xfrm>
            <a:off x="1752600" y="47132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81" name="Line 37"/>
          <p:cNvSpPr>
            <a:spLocks noChangeShapeType="1"/>
          </p:cNvSpPr>
          <p:nvPr>
            <p:custDataLst>
              <p:tags r:id="rId36"/>
            </p:custDataLst>
          </p:nvPr>
        </p:nvSpPr>
        <p:spPr bwMode="auto">
          <a:xfrm>
            <a:off x="1752600" y="50895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8582" name="Rectangle 38"/>
          <p:cNvSpPr>
            <a:spLocks noChangeArrowheads="1"/>
          </p:cNvSpPr>
          <p:nvPr>
            <p:custDataLst>
              <p:tags r:id="rId37"/>
            </p:custDataLst>
          </p:nvPr>
        </p:nvSpPr>
        <p:spPr bwMode="auto">
          <a:xfrm>
            <a:off x="6292850" y="2881313"/>
            <a:ext cx="2032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nvGrpSpPr>
          <p:cNvPr id="108583" name="Group 39"/>
          <p:cNvGrpSpPr>
            <a:grpSpLocks/>
          </p:cNvGrpSpPr>
          <p:nvPr>
            <p:custDataLst>
              <p:tags r:id="rId38"/>
            </p:custDataLst>
          </p:nvPr>
        </p:nvGrpSpPr>
        <p:grpSpPr bwMode="auto">
          <a:xfrm>
            <a:off x="2165350" y="965200"/>
            <a:ext cx="6521450" cy="149225"/>
            <a:chOff x="295" y="1311"/>
            <a:chExt cx="5177" cy="114"/>
          </a:xfrm>
        </p:grpSpPr>
        <p:sp>
          <p:nvSpPr>
            <p:cNvPr id="108591" name="Rectangle 40"/>
            <p:cNvSpPr>
              <a:spLocks noChangeArrowheads="1"/>
            </p:cNvSpPr>
            <p:nvPr>
              <p:custDataLst>
                <p:tags r:id="rId4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92" name="Rectangle 41"/>
            <p:cNvSpPr>
              <a:spLocks noChangeArrowheads="1"/>
            </p:cNvSpPr>
            <p:nvPr>
              <p:custDataLst>
                <p:tags r:id="rId4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84" name="Text Box 42"/>
          <p:cNvSpPr txBox="1">
            <a:spLocks noChangeArrowheads="1"/>
          </p:cNvSpPr>
          <p:nvPr>
            <p:custDataLst>
              <p:tags r:id="rId39"/>
            </p:custDataLst>
          </p:nvPr>
        </p:nvSpPr>
        <p:spPr bwMode="auto">
          <a:xfrm>
            <a:off x="1057275" y="5000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.125</a:t>
            </a:r>
          </a:p>
        </p:txBody>
      </p:sp>
      <p:sp>
        <p:nvSpPr>
          <p:cNvPr id="108585" name="Text Box 43"/>
          <p:cNvSpPr txBox="1">
            <a:spLocks noChangeArrowheads="1"/>
          </p:cNvSpPr>
          <p:nvPr>
            <p:custDataLst>
              <p:tags r:id="rId40"/>
            </p:custDataLst>
          </p:nvPr>
        </p:nvSpPr>
        <p:spPr bwMode="auto">
          <a:xfrm>
            <a:off x="676275" y="107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.5</a:t>
            </a:r>
          </a:p>
        </p:txBody>
      </p:sp>
      <p:sp>
        <p:nvSpPr>
          <p:cNvPr id="108586" name="Text Box 44"/>
          <p:cNvSpPr txBox="1">
            <a:spLocks noChangeArrowheads="1"/>
          </p:cNvSpPr>
          <p:nvPr>
            <p:custDataLst>
              <p:tags r:id="rId41"/>
            </p:custDataLst>
          </p:nvPr>
        </p:nvSpPr>
        <p:spPr bwMode="auto">
          <a:xfrm>
            <a:off x="854075" y="7794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.25</a:t>
            </a:r>
          </a:p>
        </p:txBody>
      </p:sp>
      <p:sp>
        <p:nvSpPr>
          <p:cNvPr id="108587" name="Text Box 45"/>
          <p:cNvSpPr txBox="1">
            <a:spLocks noChangeArrowheads="1"/>
          </p:cNvSpPr>
          <p:nvPr>
            <p:custDataLst>
              <p:tags r:id="rId42"/>
            </p:custDataLst>
          </p:nvPr>
        </p:nvSpPr>
        <p:spPr bwMode="auto">
          <a:xfrm>
            <a:off x="1235075" y="228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.0625</a:t>
            </a:r>
          </a:p>
        </p:txBody>
      </p:sp>
      <p:sp>
        <p:nvSpPr>
          <p:cNvPr id="108588" name="Line 46"/>
          <p:cNvSpPr>
            <a:spLocks noChangeShapeType="1"/>
          </p:cNvSpPr>
          <p:nvPr>
            <p:custDataLst>
              <p:tags r:id="rId43"/>
            </p:custDataLst>
          </p:nvPr>
        </p:nvSpPr>
        <p:spPr bwMode="auto">
          <a:xfrm>
            <a:off x="1552575" y="4699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8589" name="Line 47"/>
          <p:cNvSpPr>
            <a:spLocks noChangeShapeType="1"/>
          </p:cNvSpPr>
          <p:nvPr>
            <p:custDataLst>
              <p:tags r:id="rId44"/>
            </p:custDataLst>
          </p:nvPr>
        </p:nvSpPr>
        <p:spPr bwMode="auto">
          <a:xfrm>
            <a:off x="1362075" y="7366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08590" name="Line 48"/>
          <p:cNvSpPr>
            <a:spLocks noChangeShapeType="1"/>
          </p:cNvSpPr>
          <p:nvPr>
            <p:custDataLst>
              <p:tags r:id="rId45"/>
            </p:custDataLst>
          </p:nvPr>
        </p:nvSpPr>
        <p:spPr bwMode="auto">
          <a:xfrm>
            <a:off x="1182688" y="10223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custDataLst>
              <p:tags r:id="rId1"/>
            </p:custDataLst>
          </p:nvPr>
        </p:nvSpPr>
        <p:spPr bwMode="auto">
          <a:xfrm>
            <a:off x="1790700" y="228600"/>
            <a:ext cx="56769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Low-level AI?</a:t>
            </a:r>
          </a:p>
        </p:txBody>
      </p:sp>
      <p:sp>
        <p:nvSpPr>
          <p:cNvPr id="109571" name="Text Box 5"/>
          <p:cNvSpPr txBox="1">
            <a:spLocks noChangeArrowheads="1"/>
          </p:cNvSpPr>
          <p:nvPr/>
        </p:nvSpPr>
        <p:spPr bwMode="auto">
          <a:xfrm>
            <a:off x="381000" y="711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CE3"/>
                </a:solidFill>
              </a:rPr>
              <a:t>"Actuation"</a:t>
            </a:r>
          </a:p>
        </p:txBody>
      </p:sp>
      <p:sp>
        <p:nvSpPr>
          <p:cNvPr id="109572" name="Text Box 6"/>
          <p:cNvSpPr txBox="1">
            <a:spLocks noChangeArrowheads="1"/>
          </p:cNvSpPr>
          <p:nvPr/>
        </p:nvSpPr>
        <p:spPr bwMode="auto">
          <a:xfrm>
            <a:off x="6219825" y="660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CE3"/>
                </a:solidFill>
              </a:rPr>
              <a:t>"Sensing"</a:t>
            </a:r>
          </a:p>
        </p:txBody>
      </p:sp>
      <p:sp>
        <p:nvSpPr>
          <p:cNvPr id="109573" name="Rectangle 7"/>
          <p:cNvSpPr>
            <a:spLocks noChangeArrowheads="1"/>
          </p:cNvSpPr>
          <p:nvPr/>
        </p:nvSpPr>
        <p:spPr bwMode="auto">
          <a:xfrm>
            <a:off x="1597025" y="692150"/>
            <a:ext cx="203200" cy="476250"/>
          </a:xfrm>
          <a:prstGeom prst="rect">
            <a:avLst/>
          </a:prstGeom>
          <a:noFill/>
          <a:ln w="19050">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pic>
        <p:nvPicPr>
          <p:cNvPr id="109574" name="Picture 9"/>
          <p:cNvPicPr>
            <a:picLocks noChangeAspect="1" noChangeArrowheads="1"/>
          </p:cNvPicPr>
          <p:nvPr/>
        </p:nvPicPr>
        <p:blipFill>
          <a:blip r:embed="rId3">
            <a:extLst>
              <a:ext uri="{28A0092B-C50C-407E-A947-70E740481C1C}">
                <a14:useLocalDpi xmlns:a14="http://schemas.microsoft.com/office/drawing/2010/main" val="0"/>
              </a:ext>
            </a:extLst>
          </a:blip>
          <a:srcRect l="20886" t="46625" r="19199" b="5533"/>
          <a:stretch>
            <a:fillRect/>
          </a:stretch>
        </p:blipFill>
        <p:spPr bwMode="auto">
          <a:xfrm>
            <a:off x="196850" y="1404938"/>
            <a:ext cx="868362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custDataLst>
              <p:tags r:id="rId1"/>
            </p:custDataLst>
          </p:nvPr>
        </p:nvSpPr>
        <p:spPr bwMode="auto">
          <a:xfrm>
            <a:off x="1897063" y="152400"/>
            <a:ext cx="70183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sinking with </a:t>
            </a:r>
            <a:r>
              <a:rPr lang="en-US" sz="4200" b="1">
                <a:latin typeface="Courier New" pitchFamily="49" charset="0"/>
              </a:rPr>
              <a:t>float</a:t>
            </a:r>
            <a:r>
              <a:rPr lang="en-US" sz="4200">
                <a:latin typeface="Times New Roman" pitchFamily="18" charset="0"/>
              </a:rPr>
              <a:t>s ! </a:t>
            </a:r>
          </a:p>
        </p:txBody>
      </p:sp>
      <p:sp>
        <p:nvSpPr>
          <p:cNvPr id="110595" name="Text Box 3"/>
          <p:cNvSpPr txBox="1">
            <a:spLocks noChangeArrowheads="1"/>
          </p:cNvSpPr>
          <p:nvPr>
            <p:custDataLst>
              <p:tags r:id="rId2"/>
            </p:custDataLst>
          </p:nvPr>
        </p:nvSpPr>
        <p:spPr bwMode="auto">
          <a:xfrm>
            <a:off x="457200" y="1219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0.0000</a:t>
            </a:r>
          </a:p>
        </p:txBody>
      </p:sp>
      <p:sp>
        <p:nvSpPr>
          <p:cNvPr id="110596" name="Text Box 4"/>
          <p:cNvSpPr txBox="1">
            <a:spLocks noChangeArrowheads="1"/>
          </p:cNvSpPr>
          <p:nvPr>
            <p:custDataLst>
              <p:tags r:id="rId3"/>
            </p:custDataLst>
          </p:nvPr>
        </p:nvSpPr>
        <p:spPr bwMode="auto">
          <a:xfrm>
            <a:off x="457200" y="1600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0.0001</a:t>
            </a:r>
          </a:p>
        </p:txBody>
      </p:sp>
      <p:sp>
        <p:nvSpPr>
          <p:cNvPr id="110597" name="Text Box 5"/>
          <p:cNvSpPr txBox="1">
            <a:spLocks noChangeArrowheads="1"/>
          </p:cNvSpPr>
          <p:nvPr>
            <p:custDataLst>
              <p:tags r:id="rId4"/>
            </p:custDataLst>
          </p:nvPr>
        </p:nvSpPr>
        <p:spPr bwMode="auto">
          <a:xfrm>
            <a:off x="457200" y="1981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0.0010</a:t>
            </a:r>
          </a:p>
        </p:txBody>
      </p:sp>
      <p:sp>
        <p:nvSpPr>
          <p:cNvPr id="110598" name="Text Box 6"/>
          <p:cNvSpPr txBox="1">
            <a:spLocks noChangeArrowheads="1"/>
          </p:cNvSpPr>
          <p:nvPr>
            <p:custDataLst>
              <p:tags r:id="rId5"/>
            </p:custDataLst>
          </p:nvPr>
        </p:nvSpPr>
        <p:spPr bwMode="auto">
          <a:xfrm>
            <a:off x="457200" y="2362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0.0011</a:t>
            </a:r>
          </a:p>
        </p:txBody>
      </p:sp>
      <p:sp>
        <p:nvSpPr>
          <p:cNvPr id="110599" name="Text Box 7"/>
          <p:cNvSpPr txBox="1">
            <a:spLocks noChangeArrowheads="1"/>
          </p:cNvSpPr>
          <p:nvPr>
            <p:custDataLst>
              <p:tags r:id="rId6"/>
            </p:custDataLst>
          </p:nvPr>
        </p:nvSpPr>
        <p:spPr bwMode="auto">
          <a:xfrm>
            <a:off x="457200"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0.1111</a:t>
            </a:r>
          </a:p>
        </p:txBody>
      </p:sp>
      <p:sp>
        <p:nvSpPr>
          <p:cNvPr id="110600" name="Text Box 8"/>
          <p:cNvSpPr txBox="1">
            <a:spLocks noChangeArrowheads="1"/>
          </p:cNvSpPr>
          <p:nvPr>
            <p:custDataLst>
              <p:tags r:id="rId7"/>
            </p:custDataLst>
          </p:nvPr>
        </p:nvSpPr>
        <p:spPr bwMode="auto">
          <a:xfrm>
            <a:off x="457200" y="2743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0.0100</a:t>
            </a:r>
          </a:p>
        </p:txBody>
      </p:sp>
      <p:sp>
        <p:nvSpPr>
          <p:cNvPr id="110601" name="Text Box 9"/>
          <p:cNvSpPr txBox="1">
            <a:spLocks noChangeArrowheads="1"/>
          </p:cNvSpPr>
          <p:nvPr>
            <p:custDataLst>
              <p:tags r:id="rId8"/>
            </p:custDataLst>
          </p:nvPr>
        </p:nvSpPr>
        <p:spPr bwMode="auto">
          <a:xfrm>
            <a:off x="457200" y="3124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0.0101</a:t>
            </a:r>
          </a:p>
        </p:txBody>
      </p:sp>
      <p:sp>
        <p:nvSpPr>
          <p:cNvPr id="110602" name="Line 10"/>
          <p:cNvSpPr>
            <a:spLocks noChangeShapeType="1"/>
          </p:cNvSpPr>
          <p:nvPr>
            <p:custDataLst>
              <p:tags r:id="rId9"/>
            </p:custDataLst>
          </p:nvPr>
        </p:nvSpPr>
        <p:spPr bwMode="auto">
          <a:xfrm>
            <a:off x="958850" y="5334000"/>
            <a:ext cx="6492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0603" name="Text Box 11"/>
          <p:cNvSpPr txBox="1">
            <a:spLocks noChangeArrowheads="1"/>
          </p:cNvSpPr>
          <p:nvPr>
            <p:custDataLst>
              <p:tags r:id="rId10"/>
            </p:custDataLst>
          </p:nvPr>
        </p:nvSpPr>
        <p:spPr bwMode="auto">
          <a:xfrm>
            <a:off x="874713" y="5373688"/>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4 bits</a:t>
            </a:r>
          </a:p>
        </p:txBody>
      </p:sp>
      <p:sp>
        <p:nvSpPr>
          <p:cNvPr id="110604" name="Text Box 12"/>
          <p:cNvSpPr txBox="1">
            <a:spLocks noChangeArrowheads="1"/>
          </p:cNvSpPr>
          <p:nvPr>
            <p:custDataLst>
              <p:tags r:id="rId11"/>
            </p:custDataLst>
          </p:nvPr>
        </p:nvSpPr>
        <p:spPr bwMode="auto">
          <a:xfrm>
            <a:off x="457200" y="4495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0.1110</a:t>
            </a:r>
          </a:p>
        </p:txBody>
      </p:sp>
      <p:sp>
        <p:nvSpPr>
          <p:cNvPr id="110605" name="Text Box 13"/>
          <p:cNvSpPr txBox="1">
            <a:spLocks noChangeArrowheads="1"/>
          </p:cNvSpPr>
          <p:nvPr>
            <p:custDataLst>
              <p:tags r:id="rId12"/>
            </p:custDataLst>
          </p:nvPr>
        </p:nvSpPr>
        <p:spPr bwMode="auto">
          <a:xfrm>
            <a:off x="457200" y="4114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0.1101</a:t>
            </a:r>
          </a:p>
        </p:txBody>
      </p:sp>
      <p:sp>
        <p:nvSpPr>
          <p:cNvPr id="110606" name="Text Box 14"/>
          <p:cNvSpPr txBox="1">
            <a:spLocks noChangeArrowheads="1"/>
          </p:cNvSpPr>
          <p:nvPr>
            <p:custDataLst>
              <p:tags r:id="rId13"/>
            </p:custDataLst>
          </p:nvPr>
        </p:nvSpPr>
        <p:spPr bwMode="auto">
          <a:xfrm>
            <a:off x="457200" y="3733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b="1">
                <a:latin typeface="Courier New" pitchFamily="49" charset="0"/>
              </a:rPr>
              <a:t>0.1100</a:t>
            </a:r>
          </a:p>
        </p:txBody>
      </p:sp>
      <p:sp>
        <p:nvSpPr>
          <p:cNvPr id="110607" name="Text Box 15"/>
          <p:cNvSpPr txBox="1">
            <a:spLocks noChangeArrowheads="1"/>
          </p:cNvSpPr>
          <p:nvPr>
            <p:custDataLst>
              <p:tags r:id="rId14"/>
            </p:custDataLst>
          </p:nvPr>
        </p:nvSpPr>
        <p:spPr bwMode="auto">
          <a:xfrm>
            <a:off x="708025" y="3344863"/>
            <a:ext cx="80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t>…</a:t>
            </a:r>
          </a:p>
        </p:txBody>
      </p:sp>
      <p:sp>
        <p:nvSpPr>
          <p:cNvPr id="110608" name="Text Box 16"/>
          <p:cNvSpPr txBox="1">
            <a:spLocks noChangeArrowheads="1"/>
          </p:cNvSpPr>
          <p:nvPr>
            <p:custDataLst>
              <p:tags r:id="rId15"/>
            </p:custDataLst>
          </p:nvPr>
        </p:nvSpPr>
        <p:spPr bwMode="auto">
          <a:xfrm>
            <a:off x="2790825" y="1216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0.0000    </a:t>
            </a:r>
          </a:p>
        </p:txBody>
      </p:sp>
      <p:sp>
        <p:nvSpPr>
          <p:cNvPr id="110609" name="Text Box 17"/>
          <p:cNvSpPr txBox="1">
            <a:spLocks noChangeArrowheads="1"/>
          </p:cNvSpPr>
          <p:nvPr>
            <p:custDataLst>
              <p:tags r:id="rId16"/>
            </p:custDataLst>
          </p:nvPr>
        </p:nvSpPr>
        <p:spPr bwMode="auto">
          <a:xfrm>
            <a:off x="2790825" y="1597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0.0625</a:t>
            </a:r>
          </a:p>
        </p:txBody>
      </p:sp>
      <p:sp>
        <p:nvSpPr>
          <p:cNvPr id="110610" name="Text Box 18"/>
          <p:cNvSpPr txBox="1">
            <a:spLocks noChangeArrowheads="1"/>
          </p:cNvSpPr>
          <p:nvPr>
            <p:custDataLst>
              <p:tags r:id="rId17"/>
            </p:custDataLst>
          </p:nvPr>
        </p:nvSpPr>
        <p:spPr bwMode="auto">
          <a:xfrm>
            <a:off x="2790825" y="19780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0.1250</a:t>
            </a:r>
          </a:p>
        </p:txBody>
      </p:sp>
      <p:sp>
        <p:nvSpPr>
          <p:cNvPr id="110611" name="Text Box 19"/>
          <p:cNvSpPr txBox="1">
            <a:spLocks noChangeArrowheads="1"/>
          </p:cNvSpPr>
          <p:nvPr>
            <p:custDataLst>
              <p:tags r:id="rId18"/>
            </p:custDataLst>
          </p:nvPr>
        </p:nvSpPr>
        <p:spPr bwMode="auto">
          <a:xfrm>
            <a:off x="2790825" y="2357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0.1875</a:t>
            </a:r>
          </a:p>
        </p:txBody>
      </p:sp>
      <p:sp>
        <p:nvSpPr>
          <p:cNvPr id="110612" name="Text Box 20"/>
          <p:cNvSpPr txBox="1">
            <a:spLocks noChangeArrowheads="1"/>
          </p:cNvSpPr>
          <p:nvPr>
            <p:custDataLst>
              <p:tags r:id="rId19"/>
            </p:custDataLst>
          </p:nvPr>
        </p:nvSpPr>
        <p:spPr bwMode="auto">
          <a:xfrm>
            <a:off x="2790825" y="27384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0.2500</a:t>
            </a:r>
          </a:p>
        </p:txBody>
      </p:sp>
      <p:sp>
        <p:nvSpPr>
          <p:cNvPr id="110613" name="Text Box 21"/>
          <p:cNvSpPr txBox="1">
            <a:spLocks noChangeArrowheads="1"/>
          </p:cNvSpPr>
          <p:nvPr>
            <p:custDataLst>
              <p:tags r:id="rId20"/>
            </p:custDataLst>
          </p:nvPr>
        </p:nvSpPr>
        <p:spPr bwMode="auto">
          <a:xfrm>
            <a:off x="2790825" y="311785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0.3125</a:t>
            </a:r>
          </a:p>
        </p:txBody>
      </p:sp>
      <p:sp>
        <p:nvSpPr>
          <p:cNvPr id="110614" name="Text Box 22"/>
          <p:cNvSpPr txBox="1">
            <a:spLocks noChangeArrowheads="1"/>
          </p:cNvSpPr>
          <p:nvPr>
            <p:custDataLst>
              <p:tags r:id="rId21"/>
            </p:custDataLst>
          </p:nvPr>
        </p:nvSpPr>
        <p:spPr bwMode="auto">
          <a:xfrm>
            <a:off x="2790825" y="3719513"/>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0.7500</a:t>
            </a:r>
          </a:p>
        </p:txBody>
      </p:sp>
      <p:sp>
        <p:nvSpPr>
          <p:cNvPr id="110615" name="Text Box 23"/>
          <p:cNvSpPr txBox="1">
            <a:spLocks noChangeArrowheads="1"/>
          </p:cNvSpPr>
          <p:nvPr>
            <p:custDataLst>
              <p:tags r:id="rId22"/>
            </p:custDataLst>
          </p:nvPr>
        </p:nvSpPr>
        <p:spPr bwMode="auto">
          <a:xfrm>
            <a:off x="2790825" y="41052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0.8125</a:t>
            </a:r>
          </a:p>
        </p:txBody>
      </p:sp>
      <p:sp>
        <p:nvSpPr>
          <p:cNvPr id="110616" name="Text Box 24"/>
          <p:cNvSpPr txBox="1">
            <a:spLocks noChangeArrowheads="1"/>
          </p:cNvSpPr>
          <p:nvPr>
            <p:custDataLst>
              <p:tags r:id="rId23"/>
            </p:custDataLst>
          </p:nvPr>
        </p:nvSpPr>
        <p:spPr bwMode="auto">
          <a:xfrm>
            <a:off x="2790825" y="4491038"/>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0.8750</a:t>
            </a:r>
          </a:p>
        </p:txBody>
      </p:sp>
      <p:sp>
        <p:nvSpPr>
          <p:cNvPr id="110617" name="Text Box 25"/>
          <p:cNvSpPr txBox="1">
            <a:spLocks noChangeArrowheads="1"/>
          </p:cNvSpPr>
          <p:nvPr>
            <p:custDataLst>
              <p:tags r:id="rId24"/>
            </p:custDataLst>
          </p:nvPr>
        </p:nvSpPr>
        <p:spPr bwMode="auto">
          <a:xfrm>
            <a:off x="2790825"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a:solidFill>
                  <a:srgbClr val="067B0E"/>
                </a:solidFill>
                <a:latin typeface="Times New Roman" pitchFamily="18" charset="0"/>
              </a:rPr>
              <a:t>0.9375</a:t>
            </a:r>
          </a:p>
        </p:txBody>
      </p:sp>
      <p:sp>
        <p:nvSpPr>
          <p:cNvPr id="110618" name="Text Box 26"/>
          <p:cNvSpPr txBox="1">
            <a:spLocks noChangeArrowheads="1"/>
          </p:cNvSpPr>
          <p:nvPr>
            <p:custDataLst>
              <p:tags r:id="rId25"/>
            </p:custDataLst>
          </p:nvPr>
        </p:nvSpPr>
        <p:spPr bwMode="auto">
          <a:xfrm>
            <a:off x="2862263" y="3338513"/>
            <a:ext cx="80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67B0E"/>
                </a:solidFill>
              </a:rPr>
              <a:t>…</a:t>
            </a:r>
          </a:p>
        </p:txBody>
      </p:sp>
      <p:sp>
        <p:nvSpPr>
          <p:cNvPr id="110619" name="Text Box 27"/>
          <p:cNvSpPr txBox="1">
            <a:spLocks noChangeArrowheads="1"/>
          </p:cNvSpPr>
          <p:nvPr>
            <p:custDataLst>
              <p:tags r:id="rId26"/>
            </p:custDataLst>
          </p:nvPr>
        </p:nvSpPr>
        <p:spPr bwMode="auto">
          <a:xfrm>
            <a:off x="4468813" y="1698625"/>
            <a:ext cx="3767137"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t>We type the decimal value   </a:t>
            </a:r>
            <a:r>
              <a:rPr lang="en-US" sz="1800">
                <a:solidFill>
                  <a:srgbClr val="067B0E"/>
                </a:solidFill>
              </a:rPr>
              <a:t>0.1</a:t>
            </a:r>
          </a:p>
          <a:p>
            <a:pPr algn="l">
              <a:spcBef>
                <a:spcPct val="50000"/>
              </a:spcBef>
            </a:pPr>
            <a:r>
              <a:rPr lang="en-US" sz="1800"/>
              <a:t>The computer represents it as the closest available </a:t>
            </a:r>
            <a:r>
              <a:rPr lang="en-US" sz="1800" b="1">
                <a:latin typeface="Courier New" pitchFamily="49" charset="0"/>
              </a:rPr>
              <a:t>float</a:t>
            </a:r>
            <a:r>
              <a:rPr lang="en-US" sz="1800"/>
              <a:t>:</a:t>
            </a:r>
          </a:p>
          <a:p>
            <a:pPr algn="l">
              <a:spcBef>
                <a:spcPct val="50000"/>
              </a:spcBef>
            </a:pPr>
            <a:r>
              <a:rPr lang="en-US" sz="1800"/>
              <a:t>This </a:t>
            </a:r>
            <a:r>
              <a:rPr lang="en-US" sz="1800" b="1">
                <a:latin typeface="Courier New" pitchFamily="49" charset="0"/>
              </a:rPr>
              <a:t>float</a:t>
            </a:r>
            <a:r>
              <a:rPr lang="en-US" sz="1800"/>
              <a:t>'s decimal value is </a:t>
            </a:r>
            <a:r>
              <a:rPr lang="en-US" sz="1800">
                <a:solidFill>
                  <a:srgbClr val="067B0E"/>
                </a:solidFill>
              </a:rPr>
              <a:t>0.1250</a:t>
            </a:r>
            <a:r>
              <a:rPr lang="en-US" sz="1800"/>
              <a:t> </a:t>
            </a:r>
          </a:p>
          <a:p>
            <a:pPr algn="l">
              <a:spcBef>
                <a:spcPct val="50000"/>
              </a:spcBef>
            </a:pPr>
            <a:r>
              <a:rPr lang="en-US" sz="1800"/>
              <a:t>So, it acts like you typed </a:t>
            </a:r>
            <a:r>
              <a:rPr lang="en-US" sz="1800">
                <a:solidFill>
                  <a:srgbClr val="067B0E"/>
                </a:solidFill>
              </a:rPr>
              <a:t>0.1250</a:t>
            </a:r>
            <a:r>
              <a:rPr lang="en-US" sz="1800"/>
              <a:t> ! </a:t>
            </a:r>
          </a:p>
          <a:p>
            <a:pPr algn="l">
              <a:spcBef>
                <a:spcPct val="50000"/>
              </a:spcBef>
            </a:pPr>
            <a:r>
              <a:rPr lang="en-US" sz="1800"/>
              <a:t>The "error" is </a:t>
            </a:r>
          </a:p>
          <a:p>
            <a:pPr lvl="1" algn="l">
              <a:lnSpc>
                <a:spcPct val="40000"/>
              </a:lnSpc>
              <a:spcBef>
                <a:spcPct val="50000"/>
              </a:spcBef>
              <a:buFontTx/>
              <a:buChar char="•"/>
            </a:pPr>
            <a:r>
              <a:rPr lang="en-US" sz="1400"/>
              <a:t> necessarily limited binary precision </a:t>
            </a:r>
          </a:p>
          <a:p>
            <a:pPr lvl="1" algn="l">
              <a:lnSpc>
                <a:spcPct val="40000"/>
              </a:lnSpc>
              <a:spcBef>
                <a:spcPct val="50000"/>
              </a:spcBef>
              <a:buFontTx/>
              <a:buChar char="•"/>
            </a:pPr>
            <a:r>
              <a:rPr lang="en-US" sz="1400"/>
              <a:t> our own high expectations!</a:t>
            </a:r>
          </a:p>
          <a:p>
            <a:pPr lvl="1" algn="l">
              <a:lnSpc>
                <a:spcPct val="40000"/>
              </a:lnSpc>
              <a:spcBef>
                <a:spcPct val="50000"/>
              </a:spcBef>
              <a:buFontTx/>
              <a:buChar char="•"/>
            </a:pPr>
            <a:r>
              <a:rPr lang="en-US" sz="1400"/>
              <a:t> not fundamentally a rounding issue</a:t>
            </a:r>
            <a:endParaRPr lang="en-US" sz="1800"/>
          </a:p>
        </p:txBody>
      </p:sp>
      <p:sp>
        <p:nvSpPr>
          <p:cNvPr id="110620" name="Line 28"/>
          <p:cNvSpPr>
            <a:spLocks noChangeShapeType="1"/>
          </p:cNvSpPr>
          <p:nvPr>
            <p:custDataLst>
              <p:tags r:id="rId27"/>
            </p:custDataLst>
          </p:nvPr>
        </p:nvSpPr>
        <p:spPr bwMode="auto">
          <a:xfrm>
            <a:off x="1752600" y="14366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1" name="Line 29"/>
          <p:cNvSpPr>
            <a:spLocks noChangeShapeType="1"/>
          </p:cNvSpPr>
          <p:nvPr>
            <p:custDataLst>
              <p:tags r:id="rId28"/>
            </p:custDataLst>
          </p:nvPr>
        </p:nvSpPr>
        <p:spPr bwMode="auto">
          <a:xfrm>
            <a:off x="1752600" y="1803400"/>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2" name="Line 30"/>
          <p:cNvSpPr>
            <a:spLocks noChangeShapeType="1"/>
          </p:cNvSpPr>
          <p:nvPr>
            <p:custDataLst>
              <p:tags r:id="rId29"/>
            </p:custDataLst>
          </p:nvPr>
        </p:nvSpPr>
        <p:spPr bwMode="auto">
          <a:xfrm>
            <a:off x="1752600" y="22018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3" name="Line 31"/>
          <p:cNvSpPr>
            <a:spLocks noChangeShapeType="1"/>
          </p:cNvSpPr>
          <p:nvPr>
            <p:custDataLst>
              <p:tags r:id="rId30"/>
            </p:custDataLst>
          </p:nvPr>
        </p:nvSpPr>
        <p:spPr bwMode="auto">
          <a:xfrm>
            <a:off x="1752600" y="257651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4" name="Line 32"/>
          <p:cNvSpPr>
            <a:spLocks noChangeShapeType="1"/>
          </p:cNvSpPr>
          <p:nvPr>
            <p:custDataLst>
              <p:tags r:id="rId31"/>
            </p:custDataLst>
          </p:nvPr>
        </p:nvSpPr>
        <p:spPr bwMode="auto">
          <a:xfrm>
            <a:off x="1752600" y="296703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5" name="Line 33"/>
          <p:cNvSpPr>
            <a:spLocks noChangeShapeType="1"/>
          </p:cNvSpPr>
          <p:nvPr>
            <p:custDataLst>
              <p:tags r:id="rId32"/>
            </p:custDataLst>
          </p:nvPr>
        </p:nvSpPr>
        <p:spPr bwMode="auto">
          <a:xfrm>
            <a:off x="1752600" y="3328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6" name="Line 34"/>
          <p:cNvSpPr>
            <a:spLocks noChangeShapeType="1"/>
          </p:cNvSpPr>
          <p:nvPr>
            <p:custDataLst>
              <p:tags r:id="rId33"/>
            </p:custDataLst>
          </p:nvPr>
        </p:nvSpPr>
        <p:spPr bwMode="auto">
          <a:xfrm>
            <a:off x="1752600" y="39639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7" name="Line 35"/>
          <p:cNvSpPr>
            <a:spLocks noChangeShapeType="1"/>
          </p:cNvSpPr>
          <p:nvPr>
            <p:custDataLst>
              <p:tags r:id="rId34"/>
            </p:custDataLst>
          </p:nvPr>
        </p:nvSpPr>
        <p:spPr bwMode="auto">
          <a:xfrm>
            <a:off x="1752600" y="4322763"/>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8" name="Line 36"/>
          <p:cNvSpPr>
            <a:spLocks noChangeShapeType="1"/>
          </p:cNvSpPr>
          <p:nvPr>
            <p:custDataLst>
              <p:tags r:id="rId35"/>
            </p:custDataLst>
          </p:nvPr>
        </p:nvSpPr>
        <p:spPr bwMode="auto">
          <a:xfrm>
            <a:off x="1752600" y="4713288"/>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29" name="Line 37"/>
          <p:cNvSpPr>
            <a:spLocks noChangeShapeType="1"/>
          </p:cNvSpPr>
          <p:nvPr>
            <p:custDataLst>
              <p:tags r:id="rId36"/>
            </p:custDataLst>
          </p:nvPr>
        </p:nvSpPr>
        <p:spPr bwMode="auto">
          <a:xfrm>
            <a:off x="1752600" y="5089525"/>
            <a:ext cx="100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0630" name="Rectangle 38"/>
          <p:cNvSpPr>
            <a:spLocks noChangeArrowheads="1"/>
          </p:cNvSpPr>
          <p:nvPr>
            <p:custDataLst>
              <p:tags r:id="rId37"/>
            </p:custDataLst>
          </p:nvPr>
        </p:nvSpPr>
        <p:spPr bwMode="auto">
          <a:xfrm>
            <a:off x="6292850" y="2881313"/>
            <a:ext cx="2032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nvGrpSpPr>
          <p:cNvPr id="110631" name="Group 39"/>
          <p:cNvGrpSpPr>
            <a:grpSpLocks/>
          </p:cNvGrpSpPr>
          <p:nvPr>
            <p:custDataLst>
              <p:tags r:id="rId38"/>
            </p:custDataLst>
          </p:nvPr>
        </p:nvGrpSpPr>
        <p:grpSpPr bwMode="auto">
          <a:xfrm>
            <a:off x="2165350" y="965200"/>
            <a:ext cx="6521450" cy="149225"/>
            <a:chOff x="295" y="1311"/>
            <a:chExt cx="5177" cy="114"/>
          </a:xfrm>
        </p:grpSpPr>
        <p:sp>
          <p:nvSpPr>
            <p:cNvPr id="110642" name="Rectangle 40"/>
            <p:cNvSpPr>
              <a:spLocks noChangeArrowheads="1"/>
            </p:cNvSpPr>
            <p:nvPr>
              <p:custDataLst>
                <p:tags r:id="rId4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0643" name="Rectangle 41"/>
            <p:cNvSpPr>
              <a:spLocks noChangeArrowheads="1"/>
            </p:cNvSpPr>
            <p:nvPr>
              <p:custDataLst>
                <p:tags r:id="rId5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0632" name="Text Box 42"/>
          <p:cNvSpPr txBox="1">
            <a:spLocks noChangeArrowheads="1"/>
          </p:cNvSpPr>
          <p:nvPr>
            <p:custDataLst>
              <p:tags r:id="rId39"/>
            </p:custDataLst>
          </p:nvPr>
        </p:nvSpPr>
        <p:spPr bwMode="auto">
          <a:xfrm>
            <a:off x="1057275" y="5000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.125</a:t>
            </a:r>
          </a:p>
        </p:txBody>
      </p:sp>
      <p:sp>
        <p:nvSpPr>
          <p:cNvPr id="110633" name="Text Box 43"/>
          <p:cNvSpPr txBox="1">
            <a:spLocks noChangeArrowheads="1"/>
          </p:cNvSpPr>
          <p:nvPr>
            <p:custDataLst>
              <p:tags r:id="rId40"/>
            </p:custDataLst>
          </p:nvPr>
        </p:nvSpPr>
        <p:spPr bwMode="auto">
          <a:xfrm>
            <a:off x="676275" y="107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.5</a:t>
            </a:r>
          </a:p>
        </p:txBody>
      </p:sp>
      <p:sp>
        <p:nvSpPr>
          <p:cNvPr id="110634" name="Text Box 44"/>
          <p:cNvSpPr txBox="1">
            <a:spLocks noChangeArrowheads="1"/>
          </p:cNvSpPr>
          <p:nvPr>
            <p:custDataLst>
              <p:tags r:id="rId41"/>
            </p:custDataLst>
          </p:nvPr>
        </p:nvSpPr>
        <p:spPr bwMode="auto">
          <a:xfrm>
            <a:off x="854075" y="7794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.25</a:t>
            </a:r>
          </a:p>
        </p:txBody>
      </p:sp>
      <p:sp>
        <p:nvSpPr>
          <p:cNvPr id="110635" name="Text Box 45"/>
          <p:cNvSpPr txBox="1">
            <a:spLocks noChangeArrowheads="1"/>
          </p:cNvSpPr>
          <p:nvPr>
            <p:custDataLst>
              <p:tags r:id="rId42"/>
            </p:custDataLst>
          </p:nvPr>
        </p:nvSpPr>
        <p:spPr bwMode="auto">
          <a:xfrm>
            <a:off x="1235075" y="228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67B0E"/>
                </a:solidFill>
              </a:rPr>
              <a:t>.0625</a:t>
            </a:r>
          </a:p>
        </p:txBody>
      </p:sp>
      <p:sp>
        <p:nvSpPr>
          <p:cNvPr id="110636" name="Line 46"/>
          <p:cNvSpPr>
            <a:spLocks noChangeShapeType="1"/>
          </p:cNvSpPr>
          <p:nvPr>
            <p:custDataLst>
              <p:tags r:id="rId43"/>
            </p:custDataLst>
          </p:nvPr>
        </p:nvSpPr>
        <p:spPr bwMode="auto">
          <a:xfrm>
            <a:off x="1552575" y="469900"/>
            <a:ext cx="0" cy="8382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0637" name="Line 47"/>
          <p:cNvSpPr>
            <a:spLocks noChangeShapeType="1"/>
          </p:cNvSpPr>
          <p:nvPr>
            <p:custDataLst>
              <p:tags r:id="rId44"/>
            </p:custDataLst>
          </p:nvPr>
        </p:nvSpPr>
        <p:spPr bwMode="auto">
          <a:xfrm>
            <a:off x="1362075" y="736600"/>
            <a:ext cx="0" cy="57150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0638" name="Line 48"/>
          <p:cNvSpPr>
            <a:spLocks noChangeShapeType="1"/>
          </p:cNvSpPr>
          <p:nvPr>
            <p:custDataLst>
              <p:tags r:id="rId45"/>
            </p:custDataLst>
          </p:nvPr>
        </p:nvSpPr>
        <p:spPr bwMode="auto">
          <a:xfrm>
            <a:off x="1182688" y="1022350"/>
            <a:ext cx="1587" cy="260350"/>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0639" name="Text Box 49"/>
          <p:cNvSpPr txBox="1">
            <a:spLocks noChangeArrowheads="1"/>
          </p:cNvSpPr>
          <p:nvPr>
            <p:custDataLst>
              <p:tags r:id="rId46"/>
            </p:custDataLst>
          </p:nvPr>
        </p:nvSpPr>
        <p:spPr bwMode="auto">
          <a:xfrm>
            <a:off x="3886200" y="5334000"/>
            <a:ext cx="4687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Georgia" pitchFamily="18" charset="0"/>
              </a:rPr>
              <a:t>Additional work can be done to compute with the decimal digits themselves - and thus avoid these issues.</a:t>
            </a:r>
          </a:p>
        </p:txBody>
      </p:sp>
      <p:sp>
        <p:nvSpPr>
          <p:cNvPr id="110640" name="Text Box 50"/>
          <p:cNvSpPr txBox="1">
            <a:spLocks noChangeArrowheads="1"/>
          </p:cNvSpPr>
          <p:nvPr>
            <p:custDataLst>
              <p:tags r:id="rId47"/>
            </p:custDataLst>
          </p:nvPr>
        </p:nvSpPr>
        <p:spPr bwMode="auto">
          <a:xfrm>
            <a:off x="5035550" y="61309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str</a:t>
            </a:r>
            <a:r>
              <a:rPr lang="en-US"/>
              <a:t>    vs.   </a:t>
            </a:r>
            <a:r>
              <a:rPr lang="en-US" b="1">
                <a:latin typeface="Courier New" pitchFamily="49" charset="0"/>
              </a:rPr>
              <a:t>int</a:t>
            </a:r>
            <a:endParaRPr lang="en-US"/>
          </a:p>
        </p:txBody>
      </p:sp>
      <p:sp>
        <p:nvSpPr>
          <p:cNvPr id="110641" name="Text Box 51"/>
          <p:cNvSpPr txBox="1">
            <a:spLocks noChangeArrowheads="1"/>
          </p:cNvSpPr>
          <p:nvPr>
            <p:custDataLst>
              <p:tags r:id="rId48"/>
            </p:custDataLst>
          </p:nvPr>
        </p:nvSpPr>
        <p:spPr bwMode="auto">
          <a:xfrm>
            <a:off x="5072063" y="5826125"/>
            <a:ext cx="2286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latin typeface="Courier New" pitchFamily="49" charset="0"/>
              </a:rPr>
              <a:t>from decimal import *</a:t>
            </a:r>
            <a:endParaRPr lang="en-US" sz="12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9"/>
          <p:cNvSpPr txBox="1">
            <a:spLocks noChangeArrowheads="1"/>
          </p:cNvSpPr>
          <p:nvPr>
            <p:custDataLst>
              <p:tags r:id="rId1"/>
            </p:custDataLst>
          </p:nvPr>
        </p:nvSpPr>
        <p:spPr bwMode="auto">
          <a:xfrm>
            <a:off x="282222" y="228600"/>
            <a:ext cx="8458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Any  </a:t>
            </a:r>
            <a:r>
              <a:rPr lang="en-US" sz="3600" b="1" i="1" dirty="0" smtClean="0">
                <a:solidFill>
                  <a:srgbClr val="CC3300"/>
                </a:solidFill>
                <a:latin typeface="Cambria" pitchFamily="18" charset="0"/>
              </a:rPr>
              <a:t>more recent</a:t>
            </a:r>
            <a:r>
              <a:rPr lang="en-US" sz="3600" b="1" dirty="0" smtClean="0">
                <a:solidFill>
                  <a:srgbClr val="CC3300"/>
                </a:solidFill>
                <a:latin typeface="Cambria" pitchFamily="18" charset="0"/>
              </a:rPr>
              <a:t>  </a:t>
            </a:r>
            <a:r>
              <a:rPr lang="en-US" sz="3600" dirty="0" smtClean="0">
                <a:latin typeface="Cambria" pitchFamily="18" charset="0"/>
              </a:rPr>
              <a:t>stories of bit-overflow? </a:t>
            </a:r>
            <a:endParaRPr lang="en-US" sz="3600" dirty="0">
              <a:latin typeface="Cambria" pitchFamily="18"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275" y="2047875"/>
            <a:ext cx="526732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6947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1026"/>
          <p:cNvGrpSpPr>
            <a:grpSpLocks/>
          </p:cNvGrpSpPr>
          <p:nvPr>
            <p:custDataLst>
              <p:tags r:id="rId1"/>
            </p:custDataLst>
          </p:nvPr>
        </p:nvGrpSpPr>
        <p:grpSpPr bwMode="auto">
          <a:xfrm>
            <a:off x="2940050" y="914400"/>
            <a:ext cx="5649913" cy="180975"/>
            <a:chOff x="295" y="1311"/>
            <a:chExt cx="5177" cy="114"/>
          </a:xfrm>
        </p:grpSpPr>
        <p:sp>
          <p:nvSpPr>
            <p:cNvPr id="111651" name="Rectangle 1027"/>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1652" name="Rectangle 1028"/>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1619" name="Text Box 1029"/>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Designing a circuit</a:t>
            </a:r>
          </a:p>
        </p:txBody>
      </p:sp>
      <p:sp>
        <p:nvSpPr>
          <p:cNvPr id="111620" name="Text Box 1030"/>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111621" name="Text Box 1031"/>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111622" name="Text Box 1032"/>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r>
              <a:rPr lang="en-US" sz="1800"/>
              <a:t>otherwise, output 0</a:t>
            </a:r>
          </a:p>
        </p:txBody>
      </p:sp>
      <p:sp>
        <p:nvSpPr>
          <p:cNvPr id="111623" name="Text Box 1033"/>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11624" name="Text Box 1034"/>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11625" name="Text Box 1035"/>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11626" name="Text Box 1036"/>
          <p:cNvSpPr txBox="1">
            <a:spLocks noChangeArrowheads="1"/>
          </p:cNvSpPr>
          <p:nvPr>
            <p:custDataLst>
              <p:tags r:id="rId9"/>
            </p:custDataLst>
          </p:nvPr>
        </p:nvSpPr>
        <p:spPr bwMode="auto">
          <a:xfrm>
            <a:off x="228600" y="609600"/>
            <a:ext cx="2347913"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9A525"/>
                </a:solidFill>
              </a:rPr>
              <a:t>the </a:t>
            </a:r>
            <a:r>
              <a:rPr lang="en-US" b="1" i="1">
                <a:solidFill>
                  <a:srgbClr val="19A525"/>
                </a:solidFill>
              </a:rPr>
              <a:t>equals to </a:t>
            </a:r>
            <a:r>
              <a:rPr lang="en-US">
                <a:solidFill>
                  <a:srgbClr val="19A525"/>
                </a:solidFill>
              </a:rPr>
              <a:t>circuit (</a:t>
            </a:r>
            <a:r>
              <a:rPr lang="en-US" b="1">
                <a:solidFill>
                  <a:srgbClr val="19A525"/>
                </a:solidFill>
                <a:latin typeface="Courier New" pitchFamily="49" charset="0"/>
              </a:rPr>
              <a:t>==</a:t>
            </a:r>
            <a:r>
              <a:rPr lang="en-US">
                <a:solidFill>
                  <a:srgbClr val="19A525"/>
                </a:solidFill>
              </a:rPr>
              <a:t>)</a:t>
            </a:r>
          </a:p>
        </p:txBody>
      </p:sp>
      <p:sp>
        <p:nvSpPr>
          <p:cNvPr id="111627" name="Text Box 1037"/>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111628" name="Text Box 1038"/>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1629" name="Text Box 1039"/>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11630" name="Rectangle 1040"/>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111631" name="Line 1041"/>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1632" name="Rectangle 1042"/>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111633" name="Line 1043"/>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1634" name="Text Box 1044"/>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111635" name="Text Box 1045"/>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11636" name="Text Box 1046"/>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11637" name="Text Box 1047"/>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11638" name="Text Box 1048"/>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11639" name="Text Box 1049"/>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11640" name="Text Box 1050"/>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11641" name="Text Box 1051"/>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11642" name="Text Box 1052"/>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11643" name="Rectangle 1053"/>
          <p:cNvSpPr>
            <a:spLocks noChangeArrowheads="1"/>
          </p:cNvSpPr>
          <p:nvPr/>
        </p:nvSpPr>
        <p:spPr bwMode="auto">
          <a:xfrm>
            <a:off x="152400" y="2960688"/>
            <a:ext cx="2209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44" name="Rectangle 1054"/>
          <p:cNvSpPr>
            <a:spLocks noChangeArrowheads="1"/>
          </p:cNvSpPr>
          <p:nvPr/>
        </p:nvSpPr>
        <p:spPr bwMode="auto">
          <a:xfrm>
            <a:off x="2514600" y="3303588"/>
            <a:ext cx="2971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45" name="Rectangle 1055"/>
          <p:cNvSpPr>
            <a:spLocks noChangeArrowheads="1"/>
          </p:cNvSpPr>
          <p:nvPr/>
        </p:nvSpPr>
        <p:spPr bwMode="auto">
          <a:xfrm>
            <a:off x="5638800" y="2928938"/>
            <a:ext cx="32766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46" name="Freeform 1056"/>
          <p:cNvSpPr>
            <a:spLocks/>
          </p:cNvSpPr>
          <p:nvPr/>
        </p:nvSpPr>
        <p:spPr bwMode="auto">
          <a:xfrm>
            <a:off x="7942263" y="5595938"/>
            <a:ext cx="193675" cy="466725"/>
          </a:xfrm>
          <a:custGeom>
            <a:avLst/>
            <a:gdLst>
              <a:gd name="T0" fmla="*/ 0 w 1200"/>
              <a:gd name="T1" fmla="*/ 0 h 1104"/>
              <a:gd name="T2" fmla="*/ 2147483647 w 1200"/>
              <a:gd name="T3" fmla="*/ 0 h 1104"/>
              <a:gd name="T4" fmla="*/ 2147483647 w 1200"/>
              <a:gd name="T5" fmla="*/ 2147483647 h 1104"/>
              <a:gd name="T6" fmla="*/ 2147483647 w 1200"/>
              <a:gd name="T7" fmla="*/ 2147483647 h 1104"/>
              <a:gd name="T8" fmla="*/ 0 60000 65536"/>
              <a:gd name="T9" fmla="*/ 0 60000 65536"/>
              <a:gd name="T10" fmla="*/ 0 60000 65536"/>
              <a:gd name="T11" fmla="*/ 0 60000 65536"/>
              <a:gd name="T12" fmla="*/ 0 w 1200"/>
              <a:gd name="T13" fmla="*/ 0 h 1104"/>
              <a:gd name="T14" fmla="*/ 1200 w 1200"/>
              <a:gd name="T15" fmla="*/ 1104 h 1104"/>
            </a:gdLst>
            <a:ahLst/>
            <a:cxnLst>
              <a:cxn ang="T8">
                <a:pos x="T0" y="T1"/>
              </a:cxn>
              <a:cxn ang="T9">
                <a:pos x="T2" y="T3"/>
              </a:cxn>
              <a:cxn ang="T10">
                <a:pos x="T4" y="T5"/>
              </a:cxn>
              <a:cxn ang="T11">
                <a:pos x="T6" y="T7"/>
              </a:cxn>
            </a:cxnLst>
            <a:rect l="T12" t="T13" r="T14" b="T15"/>
            <a:pathLst>
              <a:path w="1200" h="1104">
                <a:moveTo>
                  <a:pt x="0" y="0"/>
                </a:moveTo>
                <a:lnTo>
                  <a:pt x="1200" y="0"/>
                </a:lnTo>
                <a:lnTo>
                  <a:pt x="1200" y="1104"/>
                </a:lnTo>
                <a:lnTo>
                  <a:pt x="48" y="1104"/>
                </a:lnTo>
              </a:path>
            </a:pathLst>
          </a:custGeom>
          <a:noFill/>
          <a:ln w="9525">
            <a:solidFill>
              <a:srgbClr val="19A525"/>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47" name="AutoShape 1057"/>
          <p:cNvSpPr>
            <a:spLocks noChangeArrowheads="1"/>
          </p:cNvSpPr>
          <p:nvPr/>
        </p:nvSpPr>
        <p:spPr bwMode="auto">
          <a:xfrm>
            <a:off x="1141413" y="1547813"/>
            <a:ext cx="203200" cy="528637"/>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48" name="AutoShape 1058"/>
          <p:cNvSpPr>
            <a:spLocks noChangeArrowheads="1"/>
          </p:cNvSpPr>
          <p:nvPr/>
        </p:nvSpPr>
        <p:spPr bwMode="auto">
          <a:xfrm>
            <a:off x="8380413" y="4318000"/>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49" name="AutoShape 1059"/>
          <p:cNvSpPr>
            <a:spLocks noChangeArrowheads="1"/>
          </p:cNvSpPr>
          <p:nvPr/>
        </p:nvSpPr>
        <p:spPr bwMode="auto">
          <a:xfrm rot="5400000" flipH="1">
            <a:off x="5534025" y="3879851"/>
            <a:ext cx="547687"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50" name="AutoShape 1060"/>
          <p:cNvSpPr>
            <a:spLocks noChangeArrowheads="1"/>
          </p:cNvSpPr>
          <p:nvPr/>
        </p:nvSpPr>
        <p:spPr bwMode="auto">
          <a:xfrm rot="10800000" flipH="1">
            <a:off x="1892300" y="3792538"/>
            <a:ext cx="547688"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026"/>
          <p:cNvSpPr txBox="1">
            <a:spLocks noChangeArrowheads="1"/>
          </p:cNvSpPr>
          <p:nvPr>
            <p:custDataLst>
              <p:tags r:id="rId1"/>
            </p:custDataLst>
          </p:nvPr>
        </p:nvSpPr>
        <p:spPr bwMode="auto">
          <a:xfrm>
            <a:off x="7086600" y="22860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112643" name="Group 1027"/>
          <p:cNvGrpSpPr>
            <a:grpSpLocks/>
          </p:cNvGrpSpPr>
          <p:nvPr>
            <p:custDataLst>
              <p:tags r:id="rId2"/>
            </p:custDataLst>
          </p:nvPr>
        </p:nvGrpSpPr>
        <p:grpSpPr bwMode="auto">
          <a:xfrm>
            <a:off x="6408738" y="277813"/>
            <a:ext cx="531812" cy="600075"/>
            <a:chOff x="2928" y="1051"/>
            <a:chExt cx="840" cy="957"/>
          </a:xfrm>
        </p:grpSpPr>
        <p:sp>
          <p:nvSpPr>
            <p:cNvPr id="112657" name="Freeform 1028"/>
            <p:cNvSpPr>
              <a:spLocks/>
            </p:cNvSpPr>
            <p:nvPr>
              <p:custDataLst>
                <p:tags r:id="rId1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2658" name="Oval 1029"/>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2659" name="Oval 1030"/>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0" name="Oval 1031"/>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1" name="Oval 1032"/>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2" name="Oval 1033"/>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3" name="Oval 1034"/>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4" name="Oval 1035"/>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2665" name="AutoShape 1036"/>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2666" name="Freeform 1037"/>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2667" name="Freeform 1038"/>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2668" name="Freeform 1039"/>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2669" name="Freeform 1040"/>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2644" name="Text Box 1041"/>
          <p:cNvSpPr txBox="1">
            <a:spLocks noChangeArrowheads="1"/>
          </p:cNvSpPr>
          <p:nvPr>
            <p:custDataLst>
              <p:tags r:id="rId3"/>
            </p:custDataLst>
          </p:nvPr>
        </p:nvSpPr>
        <p:spPr bwMode="auto">
          <a:xfrm>
            <a:off x="304800" y="1168400"/>
            <a:ext cx="7696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Write a </a:t>
            </a:r>
            <a:r>
              <a:rPr lang="en-US" sz="1400">
                <a:solidFill>
                  <a:srgbClr val="B410CE"/>
                </a:solidFill>
                <a:latin typeface="Comic Sans MS" pitchFamily="66" charset="0"/>
              </a:rPr>
              <a:t>recursive</a:t>
            </a:r>
            <a:r>
              <a:rPr lang="en-US" sz="1400">
                <a:solidFill>
                  <a:srgbClr val="1E16E4"/>
                </a:solidFill>
                <a:latin typeface="Comic Sans MS" pitchFamily="66" charset="0"/>
              </a:rPr>
              <a:t> function </a:t>
            </a:r>
            <a:r>
              <a:rPr lang="en-US" sz="1200" b="1">
                <a:latin typeface="Courier New" pitchFamily="49" charset="0"/>
              </a:rPr>
              <a:t>startCount(s)</a:t>
            </a:r>
            <a:r>
              <a:rPr lang="en-US" sz="1400">
                <a:solidFill>
                  <a:srgbClr val="1E16E4"/>
                </a:solidFill>
                <a:latin typeface="Comic Sans MS" pitchFamily="66" charset="0"/>
              </a:rPr>
              <a:t> It. should return the # of times the first element of the input </a:t>
            </a:r>
            <a:r>
              <a:rPr lang="en-US" sz="1200" b="1">
                <a:latin typeface="Courier New" pitchFamily="49" charset="0"/>
              </a:rPr>
              <a:t>s</a:t>
            </a:r>
            <a:r>
              <a:rPr lang="en-US" sz="1400">
                <a:solidFill>
                  <a:srgbClr val="1E16E4"/>
                </a:solidFill>
                <a:latin typeface="Comic Sans MS" pitchFamily="66" charset="0"/>
              </a:rPr>
              <a:t> appears consecutively AT THE START of that string:</a:t>
            </a:r>
          </a:p>
        </p:txBody>
      </p:sp>
      <p:sp>
        <p:nvSpPr>
          <p:cNvPr id="112645" name="Text Box 1042"/>
          <p:cNvSpPr txBox="1">
            <a:spLocks noChangeArrowheads="1"/>
          </p:cNvSpPr>
          <p:nvPr>
            <p:custDataLst>
              <p:tags r:id="rId4"/>
            </p:custDataLst>
          </p:nvPr>
        </p:nvSpPr>
        <p:spPr bwMode="auto">
          <a:xfrm>
            <a:off x="4267200" y="1854200"/>
            <a:ext cx="297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200" b="1">
                <a:latin typeface="Courier New" pitchFamily="49" charset="0"/>
              </a:rPr>
              <a:t>&gt;&gt;&gt;  startCount('1111010')</a:t>
            </a:r>
          </a:p>
          <a:p>
            <a:pPr algn="l">
              <a:lnSpc>
                <a:spcPct val="50000"/>
              </a:lnSpc>
              <a:spcBef>
                <a:spcPct val="50000"/>
              </a:spcBef>
            </a:pPr>
            <a:r>
              <a:rPr lang="en-US" sz="1200" b="1">
                <a:latin typeface="Courier New" pitchFamily="49" charset="0"/>
              </a:rPr>
              <a:t>4</a:t>
            </a:r>
          </a:p>
          <a:p>
            <a:pPr algn="l">
              <a:lnSpc>
                <a:spcPct val="50000"/>
              </a:lnSpc>
              <a:spcBef>
                <a:spcPct val="50000"/>
              </a:spcBef>
            </a:pPr>
            <a:r>
              <a:rPr lang="en-US" sz="1200" b="1">
                <a:latin typeface="Courier New" pitchFamily="49" charset="0"/>
              </a:rPr>
              <a:t>&gt;&gt;&gt;  startCount('00111000010')</a:t>
            </a:r>
          </a:p>
          <a:p>
            <a:pPr algn="l">
              <a:lnSpc>
                <a:spcPct val="50000"/>
              </a:lnSpc>
              <a:spcBef>
                <a:spcPct val="50000"/>
              </a:spcBef>
            </a:pPr>
            <a:r>
              <a:rPr lang="en-US" sz="1200" b="1">
                <a:latin typeface="Courier New" pitchFamily="49" charset="0"/>
              </a:rPr>
              <a:t>2</a:t>
            </a:r>
          </a:p>
        </p:txBody>
      </p:sp>
      <p:sp>
        <p:nvSpPr>
          <p:cNvPr id="112646" name="Text Box 1043"/>
          <p:cNvSpPr txBox="1">
            <a:spLocks noChangeArrowheads="1"/>
          </p:cNvSpPr>
          <p:nvPr>
            <p:custDataLst>
              <p:tags r:id="rId5"/>
            </p:custDataLst>
          </p:nvPr>
        </p:nvSpPr>
        <p:spPr bwMode="auto">
          <a:xfrm>
            <a:off x="381000" y="3810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Name(s):</a:t>
            </a:r>
          </a:p>
        </p:txBody>
      </p:sp>
      <p:sp>
        <p:nvSpPr>
          <p:cNvPr id="112647" name="Line 1044"/>
          <p:cNvSpPr>
            <a:spLocks noChangeShapeType="1"/>
          </p:cNvSpPr>
          <p:nvPr>
            <p:custDataLst>
              <p:tags r:id="rId6"/>
            </p:custDataLst>
          </p:nvPr>
        </p:nvSpPr>
        <p:spPr bwMode="auto">
          <a:xfrm>
            <a:off x="13716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12648" name="Text Box 1045"/>
          <p:cNvSpPr txBox="1">
            <a:spLocks noChangeArrowheads="1"/>
          </p:cNvSpPr>
          <p:nvPr>
            <p:custDataLst>
              <p:tags r:id="rId7"/>
            </p:custDataLst>
          </p:nvPr>
        </p:nvSpPr>
        <p:spPr bwMode="auto">
          <a:xfrm>
            <a:off x="7239000" y="19050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12649" name="Rectangle 1046"/>
          <p:cNvSpPr>
            <a:spLocks noChangeArrowheads="1"/>
          </p:cNvSpPr>
          <p:nvPr>
            <p:custDataLst>
              <p:tags r:id="rId8"/>
            </p:custDataLst>
          </p:nvPr>
        </p:nvSpPr>
        <p:spPr bwMode="auto">
          <a:xfrm>
            <a:off x="228600" y="1843088"/>
            <a:ext cx="289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startCount(s): </a:t>
            </a:r>
          </a:p>
        </p:txBody>
      </p:sp>
      <p:sp>
        <p:nvSpPr>
          <p:cNvPr id="112650" name="Text Box 1047"/>
          <p:cNvSpPr txBox="1">
            <a:spLocks noChangeArrowheads="1"/>
          </p:cNvSpPr>
          <p:nvPr>
            <p:custDataLst>
              <p:tags r:id="rId9"/>
            </p:custDataLst>
          </p:nvPr>
        </p:nvSpPr>
        <p:spPr bwMode="auto">
          <a:xfrm>
            <a:off x="304800" y="5105400"/>
            <a:ext cx="487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What are the BEST and the WORST compression results you can get for an 8x8 square input?</a:t>
            </a:r>
          </a:p>
        </p:txBody>
      </p:sp>
      <p:sp>
        <p:nvSpPr>
          <p:cNvPr id="112651" name="Text Box 1048"/>
          <p:cNvSpPr txBox="1">
            <a:spLocks noChangeArrowheads="1"/>
          </p:cNvSpPr>
          <p:nvPr>
            <p:custDataLst>
              <p:tags r:id="rId10"/>
            </p:custDataLst>
          </p:nvPr>
        </p:nvSpPr>
        <p:spPr bwMode="auto">
          <a:xfrm>
            <a:off x="709613" y="4549775"/>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shortest compressed representation</a:t>
            </a:r>
          </a:p>
        </p:txBody>
      </p:sp>
      <p:sp>
        <p:nvSpPr>
          <p:cNvPr id="112652" name="Text Box 1049"/>
          <p:cNvSpPr txBox="1">
            <a:spLocks noChangeArrowheads="1"/>
          </p:cNvSpPr>
          <p:nvPr>
            <p:custDataLst>
              <p:tags r:id="rId11"/>
            </p:custDataLst>
          </p:nvPr>
        </p:nvSpPr>
        <p:spPr bwMode="auto">
          <a:xfrm>
            <a:off x="3040063" y="4602163"/>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longest compressed representation</a:t>
            </a:r>
          </a:p>
        </p:txBody>
      </p:sp>
      <p:sp>
        <p:nvSpPr>
          <p:cNvPr id="112653" name="Text Box 1050"/>
          <p:cNvSpPr txBox="1">
            <a:spLocks noChangeArrowheads="1"/>
          </p:cNvSpPr>
          <p:nvPr>
            <p:custDataLst>
              <p:tags r:id="rId12"/>
            </p:custDataLst>
          </p:nvPr>
        </p:nvSpPr>
        <p:spPr bwMode="auto">
          <a:xfrm>
            <a:off x="5410200" y="6230938"/>
            <a:ext cx="3613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chemeClr val="bg2"/>
                </a:solidFill>
                <a:latin typeface="Comic Sans MS" pitchFamily="66" charset="0"/>
              </a:rPr>
              <a:t>How can you change this compression algorithm so that all compressed images are smaller than their originals? That is, how can we make compression always </a:t>
            </a:r>
            <a:r>
              <a:rPr lang="en-US" sz="1000" u="sng">
                <a:solidFill>
                  <a:schemeClr val="bg2"/>
                </a:solidFill>
                <a:latin typeface="Comic Sans MS" pitchFamily="66" charset="0"/>
              </a:rPr>
              <a:t>work</a:t>
            </a:r>
            <a:r>
              <a:rPr lang="en-US" sz="1000">
                <a:solidFill>
                  <a:schemeClr val="bg2"/>
                </a:solidFill>
                <a:latin typeface="Comic Sans MS" pitchFamily="66" charset="0"/>
              </a:rPr>
              <a:t>? </a:t>
            </a:r>
          </a:p>
        </p:txBody>
      </p:sp>
      <p:sp>
        <p:nvSpPr>
          <p:cNvPr id="112654" name="Line 1051"/>
          <p:cNvSpPr>
            <a:spLocks noChangeShapeType="1"/>
          </p:cNvSpPr>
          <p:nvPr/>
        </p:nvSpPr>
        <p:spPr bwMode="auto">
          <a:xfrm>
            <a:off x="1676400" y="4953000"/>
            <a:ext cx="87313" cy="15240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2655" name="Line 1052"/>
          <p:cNvSpPr>
            <a:spLocks noChangeShapeType="1"/>
          </p:cNvSpPr>
          <p:nvPr/>
        </p:nvSpPr>
        <p:spPr bwMode="auto">
          <a:xfrm flipH="1">
            <a:off x="3121025" y="4905375"/>
            <a:ext cx="225425" cy="231775"/>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2656" name="Rectangle 1053"/>
          <p:cNvSpPr>
            <a:spLocks noChangeArrowheads="1"/>
          </p:cNvSpPr>
          <p:nvPr/>
        </p:nvSpPr>
        <p:spPr bwMode="auto">
          <a:xfrm>
            <a:off x="7058025" y="5967413"/>
            <a:ext cx="623888"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a:latin typeface="Comic Sans MS" pitchFamily="66" charset="0"/>
              </a:rPr>
              <a:t>EXTRA</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2"/>
          <p:cNvGrpSpPr>
            <a:grpSpLocks/>
          </p:cNvGrpSpPr>
          <p:nvPr>
            <p:custDataLst>
              <p:tags r:id="rId1"/>
            </p:custDataLst>
          </p:nvPr>
        </p:nvGrpSpPr>
        <p:grpSpPr bwMode="auto">
          <a:xfrm>
            <a:off x="423863" y="1012825"/>
            <a:ext cx="8166100" cy="180975"/>
            <a:chOff x="295" y="1311"/>
            <a:chExt cx="5177" cy="114"/>
          </a:xfrm>
        </p:grpSpPr>
        <p:sp>
          <p:nvSpPr>
            <p:cNvPr id="113686"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3687"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366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13668" name="Rectangle 7"/>
          <p:cNvSpPr>
            <a:spLocks noChangeArrowheads="1"/>
          </p:cNvSpPr>
          <p:nvPr>
            <p:custDataLst>
              <p:tags r:id="rId3"/>
            </p:custDataLst>
          </p:nvPr>
        </p:nvSpPr>
        <p:spPr bwMode="auto">
          <a:xfrm>
            <a:off x="304800" y="1249363"/>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13669" name="Rectangle 8"/>
          <p:cNvSpPr>
            <a:spLocks noChangeArrowheads="1"/>
          </p:cNvSpPr>
          <p:nvPr>
            <p:custDataLst>
              <p:tags r:id="rId4"/>
            </p:custDataLst>
          </p:nvPr>
        </p:nvSpPr>
        <p:spPr bwMode="auto">
          <a:xfrm>
            <a:off x="333375" y="2036763"/>
            <a:ext cx="232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19A525"/>
                </a:solidFill>
                <a:latin typeface="Courier New" pitchFamily="49" charset="0"/>
              </a:rPr>
              <a:t>'forty-two'</a:t>
            </a:r>
          </a:p>
        </p:txBody>
      </p:sp>
      <p:sp>
        <p:nvSpPr>
          <p:cNvPr id="113670" name="Text Box 46"/>
          <p:cNvSpPr txBox="1">
            <a:spLocks noChangeArrowheads="1"/>
          </p:cNvSpPr>
          <p:nvPr/>
        </p:nvSpPr>
        <p:spPr bwMode="auto">
          <a:xfrm>
            <a:off x="3265488" y="1997075"/>
            <a:ext cx="2224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how many bits are used to represent this data?</a:t>
            </a:r>
          </a:p>
        </p:txBody>
      </p:sp>
      <p:grpSp>
        <p:nvGrpSpPr>
          <p:cNvPr id="113671" name="Group 47"/>
          <p:cNvGrpSpPr>
            <a:grpSpLocks/>
          </p:cNvGrpSpPr>
          <p:nvPr>
            <p:custDataLst>
              <p:tags r:id="rId5"/>
            </p:custDataLst>
          </p:nvPr>
        </p:nvGrpSpPr>
        <p:grpSpPr bwMode="auto">
          <a:xfrm>
            <a:off x="8301038" y="231775"/>
            <a:ext cx="531812" cy="600075"/>
            <a:chOff x="2928" y="1051"/>
            <a:chExt cx="840" cy="957"/>
          </a:xfrm>
        </p:grpSpPr>
        <p:sp>
          <p:nvSpPr>
            <p:cNvPr id="113673" name="Freeform 48"/>
            <p:cNvSpPr>
              <a:spLocks/>
            </p:cNvSpPr>
            <p:nvPr>
              <p:custDataLst>
                <p:tags r:id="rId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3674" name="Oval 49"/>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3675" name="Oval 50"/>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76" name="Oval 51"/>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77" name="Oval 52"/>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78" name="Oval 53"/>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79" name="Oval 54"/>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80" name="Oval 55"/>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3681" name="AutoShape 56"/>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3682" name="Freeform 57"/>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3683" name="Freeform 58"/>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3684" name="Freeform 59"/>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3685" name="Freeform 60"/>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3672" name="Text Box 61"/>
          <p:cNvSpPr txBox="1">
            <a:spLocks noChangeArrowheads="1"/>
          </p:cNvSpPr>
          <p:nvPr/>
        </p:nvSpPr>
        <p:spPr bwMode="auto">
          <a:xfrm>
            <a:off x="6934200" y="117475"/>
            <a:ext cx="1449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b="1">
                <a:solidFill>
                  <a:srgbClr val="19A525"/>
                </a:solidFill>
              </a:rPr>
              <a:t>I thought that binary came already built-in</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2"/>
          <p:cNvGrpSpPr>
            <a:grpSpLocks/>
          </p:cNvGrpSpPr>
          <p:nvPr>
            <p:custDataLst>
              <p:tags r:id="rId1"/>
            </p:custDataLst>
          </p:nvPr>
        </p:nvGrpSpPr>
        <p:grpSpPr bwMode="auto">
          <a:xfrm>
            <a:off x="423863" y="1012825"/>
            <a:ext cx="8166100" cy="180975"/>
            <a:chOff x="295" y="1311"/>
            <a:chExt cx="5177" cy="114"/>
          </a:xfrm>
        </p:grpSpPr>
        <p:sp>
          <p:nvSpPr>
            <p:cNvPr id="114714"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4715"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469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14692" name="Rectangle 6"/>
          <p:cNvSpPr>
            <a:spLocks noChangeArrowheads="1"/>
          </p:cNvSpPr>
          <p:nvPr>
            <p:custDataLst>
              <p:tags r:id="rId3"/>
            </p:custDataLst>
          </p:nvPr>
        </p:nvSpPr>
        <p:spPr bwMode="auto">
          <a:xfrm>
            <a:off x="304800" y="1249363"/>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14693" name="Rectangle 7"/>
          <p:cNvSpPr>
            <a:spLocks noChangeArrowheads="1"/>
          </p:cNvSpPr>
          <p:nvPr>
            <p:custDataLst>
              <p:tags r:id="rId4"/>
            </p:custDataLst>
          </p:nvPr>
        </p:nvSpPr>
        <p:spPr bwMode="auto">
          <a:xfrm>
            <a:off x="333375" y="2036763"/>
            <a:ext cx="232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19A525"/>
                </a:solidFill>
                <a:latin typeface="Courier New" pitchFamily="49" charset="0"/>
              </a:rPr>
              <a:t>'forty-two'</a:t>
            </a:r>
          </a:p>
        </p:txBody>
      </p:sp>
      <p:sp>
        <p:nvSpPr>
          <p:cNvPr id="114694" name="Text Box 8"/>
          <p:cNvSpPr txBox="1">
            <a:spLocks noChangeArrowheads="1"/>
          </p:cNvSpPr>
          <p:nvPr/>
        </p:nvSpPr>
        <p:spPr bwMode="auto">
          <a:xfrm>
            <a:off x="3265488" y="1997075"/>
            <a:ext cx="2224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how many bits are used to represent this data?</a:t>
            </a:r>
          </a:p>
        </p:txBody>
      </p:sp>
      <p:grpSp>
        <p:nvGrpSpPr>
          <p:cNvPr id="114695" name="Group 9"/>
          <p:cNvGrpSpPr>
            <a:grpSpLocks/>
          </p:cNvGrpSpPr>
          <p:nvPr>
            <p:custDataLst>
              <p:tags r:id="rId5"/>
            </p:custDataLst>
          </p:nvPr>
        </p:nvGrpSpPr>
        <p:grpSpPr bwMode="auto">
          <a:xfrm>
            <a:off x="8301038" y="231775"/>
            <a:ext cx="531812" cy="600075"/>
            <a:chOff x="2928" y="1051"/>
            <a:chExt cx="840" cy="957"/>
          </a:xfrm>
        </p:grpSpPr>
        <p:sp>
          <p:nvSpPr>
            <p:cNvPr id="114701" name="Freeform 10"/>
            <p:cNvSpPr>
              <a:spLocks/>
            </p:cNvSpPr>
            <p:nvPr>
              <p:custDataLst>
                <p:tags r:id="rId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4702" name="Oval 11"/>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4703" name="Oval 12"/>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4" name="Oval 13"/>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5" name="Oval 14"/>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6" name="Oval 15"/>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7" name="Oval 16"/>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8" name="Oval 17"/>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4709" name="AutoShape 18"/>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4710" name="Freeform 19"/>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4711" name="Freeform 20"/>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4712" name="Freeform 21"/>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4713" name="Freeform 22"/>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4696" name="Text Box 23"/>
          <p:cNvSpPr txBox="1">
            <a:spLocks noChangeArrowheads="1"/>
          </p:cNvSpPr>
          <p:nvPr/>
        </p:nvSpPr>
        <p:spPr bwMode="auto">
          <a:xfrm>
            <a:off x="6934200" y="117475"/>
            <a:ext cx="1449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b="1">
                <a:solidFill>
                  <a:srgbClr val="19A525"/>
                </a:solidFill>
              </a:rPr>
              <a:t>I thought that binary came already built-in</a:t>
            </a:r>
          </a:p>
        </p:txBody>
      </p:sp>
      <p:sp>
        <p:nvSpPr>
          <p:cNvPr id="114697" name="Rectangle 24"/>
          <p:cNvSpPr>
            <a:spLocks noChangeArrowheads="1"/>
          </p:cNvSpPr>
          <p:nvPr>
            <p:custDataLst>
              <p:tags r:id="rId6"/>
            </p:custDataLst>
          </p:nvPr>
        </p:nvSpPr>
        <p:spPr bwMode="auto">
          <a:xfrm>
            <a:off x="609600" y="3124200"/>
            <a:ext cx="6799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400" b="1">
                <a:latin typeface="Courier New" pitchFamily="49" charset="0"/>
              </a:rPr>
              <a:t>11001101101111111001011101001111001101101111010011101111101111</a:t>
            </a:r>
          </a:p>
        </p:txBody>
      </p:sp>
      <p:sp>
        <p:nvSpPr>
          <p:cNvPr id="114698" name="Text Box 25"/>
          <p:cNvSpPr txBox="1">
            <a:spLocks noChangeArrowheads="1"/>
          </p:cNvSpPr>
          <p:nvPr/>
        </p:nvSpPr>
        <p:spPr bwMode="auto">
          <a:xfrm>
            <a:off x="2667000" y="3729038"/>
            <a:ext cx="2224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9*8 bits == </a:t>
            </a:r>
            <a:r>
              <a:rPr lang="en-US" sz="1400">
                <a:solidFill>
                  <a:srgbClr val="EB102C"/>
                </a:solidFill>
                <a:latin typeface="Comic Sans MS" pitchFamily="66" charset="0"/>
              </a:rPr>
              <a:t>72</a:t>
            </a:r>
            <a:r>
              <a:rPr lang="en-US" sz="1400">
                <a:solidFill>
                  <a:srgbClr val="067B0E"/>
                </a:solidFill>
                <a:latin typeface="Comic Sans MS" pitchFamily="66" charset="0"/>
              </a:rPr>
              <a:t> bits</a:t>
            </a:r>
          </a:p>
        </p:txBody>
      </p:sp>
      <p:sp>
        <p:nvSpPr>
          <p:cNvPr id="114699" name="Text Box 26"/>
          <p:cNvSpPr txBox="1">
            <a:spLocks noChangeArrowheads="1"/>
          </p:cNvSpPr>
          <p:nvPr/>
        </p:nvSpPr>
        <p:spPr bwMode="auto">
          <a:xfrm>
            <a:off x="1997075" y="41148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8 bits each for 9 ASCII characters</a:t>
            </a:r>
          </a:p>
        </p:txBody>
      </p:sp>
      <p:sp>
        <p:nvSpPr>
          <p:cNvPr id="114700" name="Line 27"/>
          <p:cNvSpPr>
            <a:spLocks noChangeShapeType="1"/>
          </p:cNvSpPr>
          <p:nvPr/>
        </p:nvSpPr>
        <p:spPr bwMode="auto">
          <a:xfrm>
            <a:off x="762000" y="3429000"/>
            <a:ext cx="6553200" cy="0"/>
          </a:xfrm>
          <a:prstGeom prst="line">
            <a:avLst/>
          </a:prstGeom>
          <a:noFill/>
          <a:ln w="19050">
            <a:solidFill>
              <a:srgbClr val="067B0E"/>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custDataLst>
              <p:tags r:id="rId1"/>
            </p:custDataLst>
          </p:nvPr>
        </p:nvGrpSpPr>
        <p:grpSpPr bwMode="auto">
          <a:xfrm>
            <a:off x="423863" y="914400"/>
            <a:ext cx="8166100" cy="180975"/>
            <a:chOff x="295" y="1311"/>
            <a:chExt cx="5177" cy="114"/>
          </a:xfrm>
        </p:grpSpPr>
        <p:sp>
          <p:nvSpPr>
            <p:cNvPr id="115752" name="Rectangle 3"/>
            <p:cNvSpPr>
              <a:spLocks noChangeArrowheads="1"/>
            </p:cNvSpPr>
            <p:nvPr>
              <p:custDataLst>
                <p:tags r:id="rId3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53" name="Rectangle 4"/>
            <p:cNvSpPr>
              <a:spLocks noChangeArrowheads="1"/>
            </p:cNvSpPr>
            <p:nvPr>
              <p:custDataLst>
                <p:tags r:id="rId3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15716" name="Rectangle 6"/>
          <p:cNvSpPr>
            <a:spLocks noChangeArrowheads="1"/>
          </p:cNvSpPr>
          <p:nvPr>
            <p:custDataLst>
              <p:tags r:id="rId3"/>
            </p:custDataLst>
          </p:nvPr>
        </p:nvSpPr>
        <p:spPr bwMode="auto">
          <a:xfrm>
            <a:off x="304800" y="1150938"/>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15717" name="Rectangle 8"/>
          <p:cNvSpPr>
            <a:spLocks noChangeArrowheads="1"/>
          </p:cNvSpPr>
          <p:nvPr>
            <p:custDataLst>
              <p:tags r:id="rId4"/>
            </p:custDataLst>
          </p:nvPr>
        </p:nvSpPr>
        <p:spPr bwMode="auto">
          <a:xfrm>
            <a:off x="625475" y="2895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42</a:t>
            </a:r>
          </a:p>
        </p:txBody>
      </p:sp>
      <p:sp>
        <p:nvSpPr>
          <p:cNvPr id="115718" name="Rectangle 9"/>
          <p:cNvSpPr>
            <a:spLocks noChangeArrowheads="1"/>
          </p:cNvSpPr>
          <p:nvPr>
            <p:custDataLst>
              <p:tags r:id="rId5"/>
            </p:custDataLst>
          </p:nvPr>
        </p:nvSpPr>
        <p:spPr bwMode="auto">
          <a:xfrm>
            <a:off x="1997075" y="2997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101010</a:t>
            </a:r>
          </a:p>
        </p:txBody>
      </p:sp>
      <p:sp>
        <p:nvSpPr>
          <p:cNvPr id="115719" name="Line 10"/>
          <p:cNvSpPr>
            <a:spLocks noChangeShapeType="1"/>
          </p:cNvSpPr>
          <p:nvPr>
            <p:custDataLst>
              <p:tags r:id="rId6"/>
            </p:custDataLst>
          </p:nvPr>
        </p:nvSpPr>
        <p:spPr bwMode="auto">
          <a:xfrm>
            <a:off x="214630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0" name="Line 11"/>
          <p:cNvSpPr>
            <a:spLocks noChangeShapeType="1"/>
          </p:cNvSpPr>
          <p:nvPr>
            <p:custDataLst>
              <p:tags r:id="rId7"/>
            </p:custDataLst>
          </p:nvPr>
        </p:nvSpPr>
        <p:spPr bwMode="auto">
          <a:xfrm>
            <a:off x="2322513"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1" name="Line 12"/>
          <p:cNvSpPr>
            <a:spLocks noChangeShapeType="1"/>
          </p:cNvSpPr>
          <p:nvPr>
            <p:custDataLst>
              <p:tags r:id="rId8"/>
            </p:custDataLst>
          </p:nvPr>
        </p:nvSpPr>
        <p:spPr bwMode="auto">
          <a:xfrm>
            <a:off x="251460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2" name="Line 13"/>
          <p:cNvSpPr>
            <a:spLocks noChangeShapeType="1"/>
          </p:cNvSpPr>
          <p:nvPr>
            <p:custDataLst>
              <p:tags r:id="rId9"/>
            </p:custDataLst>
          </p:nvPr>
        </p:nvSpPr>
        <p:spPr bwMode="auto">
          <a:xfrm>
            <a:off x="2690813"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3" name="Line 14"/>
          <p:cNvSpPr>
            <a:spLocks noChangeShapeType="1"/>
          </p:cNvSpPr>
          <p:nvPr>
            <p:custDataLst>
              <p:tags r:id="rId10"/>
            </p:custDataLst>
          </p:nvPr>
        </p:nvSpPr>
        <p:spPr bwMode="auto">
          <a:xfrm>
            <a:off x="287655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4" name="Line 15"/>
          <p:cNvSpPr>
            <a:spLocks noChangeShapeType="1"/>
          </p:cNvSpPr>
          <p:nvPr>
            <p:custDataLst>
              <p:tags r:id="rId11"/>
            </p:custDataLst>
          </p:nvPr>
        </p:nvSpPr>
        <p:spPr bwMode="auto">
          <a:xfrm>
            <a:off x="3073400"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5" name="Text Box 16"/>
          <p:cNvSpPr txBox="1">
            <a:spLocks noChangeArrowheads="1"/>
          </p:cNvSpPr>
          <p:nvPr>
            <p:custDataLst>
              <p:tags r:id="rId12"/>
            </p:custDataLst>
          </p:nvPr>
        </p:nvSpPr>
        <p:spPr bwMode="auto">
          <a:xfrm>
            <a:off x="914400" y="1782763"/>
            <a:ext cx="3654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Each bit is represented as a </a:t>
            </a:r>
            <a:r>
              <a:rPr lang="en-US" sz="1800" u="sng">
                <a:solidFill>
                  <a:srgbClr val="0407DC"/>
                </a:solidFill>
                <a:latin typeface="Comic Sans MS" pitchFamily="66" charset="0"/>
              </a:rPr>
              <a:t>voltage</a:t>
            </a:r>
            <a:r>
              <a:rPr lang="en-US" sz="1800">
                <a:solidFill>
                  <a:srgbClr val="1E16E4"/>
                </a:solidFill>
                <a:latin typeface="Comic Sans MS" pitchFamily="66" charset="0"/>
              </a:rPr>
              <a:t> (</a:t>
            </a:r>
            <a:r>
              <a:rPr lang="en-US" b="1">
                <a:latin typeface="Courier New" pitchFamily="49" charset="0"/>
              </a:rPr>
              <a:t>1</a:t>
            </a:r>
            <a:r>
              <a:rPr lang="en-US" sz="1800">
                <a:solidFill>
                  <a:srgbClr val="1E16E4"/>
                </a:solidFill>
                <a:latin typeface="Comic Sans MS" pitchFamily="66" charset="0"/>
              </a:rPr>
              <a:t> is </a:t>
            </a:r>
            <a:r>
              <a:rPr lang="en-US" sz="1800">
                <a:solidFill>
                  <a:srgbClr val="00FF16"/>
                </a:solidFill>
                <a:latin typeface="Comic Sans MS" pitchFamily="66" charset="0"/>
              </a:rPr>
              <a:t>+5v</a:t>
            </a:r>
            <a:r>
              <a:rPr lang="en-US" sz="1800">
                <a:solidFill>
                  <a:srgbClr val="1E16E4"/>
                </a:solidFill>
                <a:latin typeface="Comic Sans MS" pitchFamily="66" charset="0"/>
              </a:rPr>
              <a:t> or </a:t>
            </a:r>
            <a:r>
              <a:rPr lang="en-US" b="1">
                <a:latin typeface="Courier New" pitchFamily="49" charset="0"/>
              </a:rPr>
              <a:t>0</a:t>
            </a:r>
            <a:r>
              <a:rPr lang="en-US" sz="1800">
                <a:solidFill>
                  <a:srgbClr val="1E16E4"/>
                </a:solidFill>
                <a:latin typeface="Comic Sans MS" pitchFamily="66" charset="0"/>
              </a:rPr>
              <a:t> is </a:t>
            </a:r>
            <a:r>
              <a:rPr lang="en-US" sz="1800">
                <a:solidFill>
                  <a:srgbClr val="067B0E"/>
                </a:solidFill>
                <a:latin typeface="Comic Sans MS" pitchFamily="66" charset="0"/>
              </a:rPr>
              <a:t>0v</a:t>
            </a:r>
            <a:r>
              <a:rPr lang="en-US" sz="1800">
                <a:solidFill>
                  <a:srgbClr val="1E16E4"/>
                </a:solidFill>
                <a:latin typeface="Comic Sans MS" pitchFamily="66" charset="0"/>
              </a:rPr>
              <a:t>)</a:t>
            </a:r>
          </a:p>
        </p:txBody>
      </p:sp>
      <p:sp>
        <p:nvSpPr>
          <p:cNvPr id="115726" name="Rectangle 17"/>
          <p:cNvSpPr>
            <a:spLocks noChangeArrowheads="1"/>
          </p:cNvSpPr>
          <p:nvPr>
            <p:custDataLst>
              <p:tags r:id="rId13"/>
            </p:custDataLst>
          </p:nvPr>
        </p:nvSpPr>
        <p:spPr bwMode="auto">
          <a:xfrm>
            <a:off x="609600" y="612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9</a:t>
            </a:r>
          </a:p>
        </p:txBody>
      </p:sp>
      <p:sp>
        <p:nvSpPr>
          <p:cNvPr id="115727" name="Rectangle 18"/>
          <p:cNvSpPr>
            <a:spLocks noChangeArrowheads="1"/>
          </p:cNvSpPr>
          <p:nvPr>
            <p:custDataLst>
              <p:tags r:id="rId14"/>
            </p:custDataLst>
          </p:nvPr>
        </p:nvSpPr>
        <p:spPr bwMode="auto">
          <a:xfrm>
            <a:off x="1962150" y="621506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001001</a:t>
            </a:r>
          </a:p>
        </p:txBody>
      </p:sp>
      <p:sp>
        <p:nvSpPr>
          <p:cNvPr id="115728" name="Line 19"/>
          <p:cNvSpPr>
            <a:spLocks noChangeShapeType="1"/>
          </p:cNvSpPr>
          <p:nvPr>
            <p:custDataLst>
              <p:tags r:id="rId15"/>
            </p:custDataLst>
          </p:nvPr>
        </p:nvSpPr>
        <p:spPr bwMode="auto">
          <a:xfrm>
            <a:off x="2151063"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9" name="Line 20"/>
          <p:cNvSpPr>
            <a:spLocks noChangeShapeType="1"/>
          </p:cNvSpPr>
          <p:nvPr>
            <p:custDataLst>
              <p:tags r:id="rId16"/>
            </p:custDataLst>
          </p:nvPr>
        </p:nvSpPr>
        <p:spPr bwMode="auto">
          <a:xfrm>
            <a:off x="2327275"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0" name="Line 21"/>
          <p:cNvSpPr>
            <a:spLocks noChangeShapeType="1"/>
          </p:cNvSpPr>
          <p:nvPr>
            <p:custDataLst>
              <p:tags r:id="rId17"/>
            </p:custDataLst>
          </p:nvPr>
        </p:nvSpPr>
        <p:spPr bwMode="auto">
          <a:xfrm>
            <a:off x="2519363" y="5257800"/>
            <a:ext cx="0" cy="990600"/>
          </a:xfrm>
          <a:prstGeom prst="line">
            <a:avLst/>
          </a:prstGeom>
          <a:noFill/>
          <a:ln w="1905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1" name="Line 22"/>
          <p:cNvSpPr>
            <a:spLocks noChangeShapeType="1"/>
          </p:cNvSpPr>
          <p:nvPr>
            <p:custDataLst>
              <p:tags r:id="rId18"/>
            </p:custDataLst>
          </p:nvPr>
        </p:nvSpPr>
        <p:spPr bwMode="auto">
          <a:xfrm>
            <a:off x="2695575"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2" name="Line 23"/>
          <p:cNvSpPr>
            <a:spLocks noChangeShapeType="1"/>
          </p:cNvSpPr>
          <p:nvPr>
            <p:custDataLst>
              <p:tags r:id="rId19"/>
            </p:custDataLst>
          </p:nvPr>
        </p:nvSpPr>
        <p:spPr bwMode="auto">
          <a:xfrm>
            <a:off x="2881313"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3" name="Line 24"/>
          <p:cNvSpPr>
            <a:spLocks noChangeShapeType="1"/>
          </p:cNvSpPr>
          <p:nvPr>
            <p:custDataLst>
              <p:tags r:id="rId20"/>
            </p:custDataLst>
          </p:nvPr>
        </p:nvSpPr>
        <p:spPr bwMode="auto">
          <a:xfrm>
            <a:off x="3078163" y="5257800"/>
            <a:ext cx="0" cy="990600"/>
          </a:xfrm>
          <a:prstGeom prst="line">
            <a:avLst/>
          </a:prstGeom>
          <a:noFill/>
          <a:ln w="1905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34" name="Rectangle 26"/>
          <p:cNvSpPr>
            <a:spLocks noChangeArrowheads="1"/>
          </p:cNvSpPr>
          <p:nvPr>
            <p:custDataLst>
              <p:tags r:id="rId21"/>
            </p:custDataLst>
          </p:nvPr>
        </p:nvSpPr>
        <p:spPr bwMode="auto">
          <a:xfrm>
            <a:off x="1982788" y="4592638"/>
            <a:ext cx="1303337" cy="503237"/>
          </a:xfrm>
          <a:prstGeom prst="rect">
            <a:avLst/>
          </a:prstGeom>
          <a:noFill/>
          <a:ln w="19050">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5735" name="Text Box 27"/>
          <p:cNvSpPr txBox="1">
            <a:spLocks noChangeArrowheads="1"/>
          </p:cNvSpPr>
          <p:nvPr>
            <p:custDataLst>
              <p:tags r:id="rId22"/>
            </p:custDataLst>
          </p:nvPr>
        </p:nvSpPr>
        <p:spPr bwMode="auto">
          <a:xfrm>
            <a:off x="1812925" y="46069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a:t>
            </a:r>
          </a:p>
        </p:txBody>
      </p:sp>
      <p:sp>
        <p:nvSpPr>
          <p:cNvPr id="115736" name="Text Box 28"/>
          <p:cNvSpPr txBox="1">
            <a:spLocks noChangeArrowheads="1"/>
          </p:cNvSpPr>
          <p:nvPr>
            <p:custDataLst>
              <p:tags r:id="rId23"/>
            </p:custDataLst>
          </p:nvPr>
        </p:nvSpPr>
        <p:spPr bwMode="auto">
          <a:xfrm>
            <a:off x="2244725" y="4664075"/>
            <a:ext cx="973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67B0E"/>
                </a:solidFill>
              </a:rPr>
              <a:t>adder</a:t>
            </a:r>
          </a:p>
        </p:txBody>
      </p:sp>
      <p:sp>
        <p:nvSpPr>
          <p:cNvPr id="115737" name="Line 29"/>
          <p:cNvSpPr>
            <a:spLocks noChangeShapeType="1"/>
          </p:cNvSpPr>
          <p:nvPr>
            <p:custDataLst>
              <p:tags r:id="rId24"/>
            </p:custDataLst>
          </p:nvPr>
        </p:nvSpPr>
        <p:spPr bwMode="auto">
          <a:xfrm>
            <a:off x="3344863" y="4614863"/>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38" name="Line 30"/>
          <p:cNvSpPr>
            <a:spLocks noChangeShapeType="1"/>
          </p:cNvSpPr>
          <p:nvPr>
            <p:custDataLst>
              <p:tags r:id="rId25"/>
            </p:custDataLst>
          </p:nvPr>
        </p:nvSpPr>
        <p:spPr bwMode="auto">
          <a:xfrm>
            <a:off x="3346450" y="4797425"/>
            <a:ext cx="495300" cy="0"/>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39" name="Line 31"/>
          <p:cNvSpPr>
            <a:spLocks noChangeShapeType="1"/>
          </p:cNvSpPr>
          <p:nvPr>
            <p:custDataLst>
              <p:tags r:id="rId26"/>
            </p:custDataLst>
          </p:nvPr>
        </p:nvSpPr>
        <p:spPr bwMode="auto">
          <a:xfrm>
            <a:off x="3346450" y="4979988"/>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40" name="Line 32"/>
          <p:cNvSpPr>
            <a:spLocks noChangeShapeType="1"/>
          </p:cNvSpPr>
          <p:nvPr>
            <p:custDataLst>
              <p:tags r:id="rId27"/>
            </p:custDataLst>
          </p:nvPr>
        </p:nvSpPr>
        <p:spPr bwMode="auto">
          <a:xfrm>
            <a:off x="3346450" y="4705350"/>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41" name="Line 33"/>
          <p:cNvSpPr>
            <a:spLocks noChangeShapeType="1"/>
          </p:cNvSpPr>
          <p:nvPr>
            <p:custDataLst>
              <p:tags r:id="rId28"/>
            </p:custDataLst>
          </p:nvPr>
        </p:nvSpPr>
        <p:spPr bwMode="auto">
          <a:xfrm>
            <a:off x="3348038" y="4887913"/>
            <a:ext cx="495300" cy="0"/>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42" name="Line 34"/>
          <p:cNvSpPr>
            <a:spLocks noChangeShapeType="1"/>
          </p:cNvSpPr>
          <p:nvPr>
            <p:custDataLst>
              <p:tags r:id="rId29"/>
            </p:custDataLst>
          </p:nvPr>
        </p:nvSpPr>
        <p:spPr bwMode="auto">
          <a:xfrm>
            <a:off x="3348038" y="5072063"/>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15743" name="Text Box 35"/>
          <p:cNvSpPr txBox="1">
            <a:spLocks noChangeArrowheads="1"/>
          </p:cNvSpPr>
          <p:nvPr>
            <p:custDataLst>
              <p:tags r:id="rId30"/>
            </p:custDataLst>
          </p:nvPr>
        </p:nvSpPr>
        <p:spPr bwMode="auto">
          <a:xfrm>
            <a:off x="1211263" y="34163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rgbClr val="0407DC"/>
                </a:solidFill>
                <a:latin typeface="Comic Sans MS" pitchFamily="66" charset="0"/>
              </a:rPr>
              <a:t>input</a:t>
            </a:r>
          </a:p>
        </p:txBody>
      </p:sp>
      <p:sp>
        <p:nvSpPr>
          <p:cNvPr id="115744" name="Text Box 36"/>
          <p:cNvSpPr txBox="1">
            <a:spLocks noChangeArrowheads="1"/>
          </p:cNvSpPr>
          <p:nvPr>
            <p:custDataLst>
              <p:tags r:id="rId31"/>
            </p:custDataLst>
          </p:nvPr>
        </p:nvSpPr>
        <p:spPr bwMode="auto">
          <a:xfrm>
            <a:off x="1306513" y="581342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rgbClr val="0407DC"/>
                </a:solidFill>
                <a:latin typeface="Comic Sans MS" pitchFamily="66" charset="0"/>
              </a:rPr>
              <a:t>input</a:t>
            </a:r>
          </a:p>
        </p:txBody>
      </p:sp>
      <p:sp>
        <p:nvSpPr>
          <p:cNvPr id="115745" name="Text Box 37"/>
          <p:cNvSpPr txBox="1">
            <a:spLocks noChangeArrowheads="1"/>
          </p:cNvSpPr>
          <p:nvPr>
            <p:custDataLst>
              <p:tags r:id="rId32"/>
            </p:custDataLst>
          </p:nvPr>
        </p:nvSpPr>
        <p:spPr bwMode="auto">
          <a:xfrm>
            <a:off x="4146550" y="4254500"/>
            <a:ext cx="92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0407DC"/>
                </a:solidFill>
                <a:latin typeface="Comic Sans MS" pitchFamily="66" charset="0"/>
              </a:rPr>
              <a:t>output</a:t>
            </a:r>
          </a:p>
        </p:txBody>
      </p:sp>
      <p:sp>
        <p:nvSpPr>
          <p:cNvPr id="115746" name="Rectangle 38"/>
          <p:cNvSpPr>
            <a:spLocks noChangeArrowheads="1"/>
          </p:cNvSpPr>
          <p:nvPr>
            <p:custDataLst>
              <p:tags r:id="rId33"/>
            </p:custDataLst>
          </p:nvPr>
        </p:nvSpPr>
        <p:spPr bwMode="auto">
          <a:xfrm>
            <a:off x="3971925" y="46339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110011</a:t>
            </a:r>
          </a:p>
        </p:txBody>
      </p:sp>
      <p:sp>
        <p:nvSpPr>
          <p:cNvPr id="115747" name="Rectangle 39"/>
          <p:cNvSpPr>
            <a:spLocks noChangeArrowheads="1"/>
          </p:cNvSpPr>
          <p:nvPr>
            <p:custDataLst>
              <p:tags r:id="rId34"/>
            </p:custDataLst>
          </p:nvPr>
        </p:nvSpPr>
        <p:spPr bwMode="auto">
          <a:xfrm>
            <a:off x="5649913" y="46180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51</a:t>
            </a:r>
          </a:p>
        </p:txBody>
      </p:sp>
      <p:sp>
        <p:nvSpPr>
          <p:cNvPr id="115748" name="Text Box 40"/>
          <p:cNvSpPr txBox="1">
            <a:spLocks noChangeArrowheads="1"/>
          </p:cNvSpPr>
          <p:nvPr/>
        </p:nvSpPr>
        <p:spPr bwMode="auto">
          <a:xfrm>
            <a:off x="5384800" y="46942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t>which is</a:t>
            </a:r>
          </a:p>
        </p:txBody>
      </p:sp>
      <p:sp>
        <p:nvSpPr>
          <p:cNvPr id="115749" name="Text Box 41"/>
          <p:cNvSpPr txBox="1">
            <a:spLocks noChangeArrowheads="1"/>
          </p:cNvSpPr>
          <p:nvPr/>
        </p:nvSpPr>
        <p:spPr bwMode="auto">
          <a:xfrm>
            <a:off x="6586538" y="46942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t>in decimal</a:t>
            </a:r>
          </a:p>
        </p:txBody>
      </p:sp>
      <p:sp>
        <p:nvSpPr>
          <p:cNvPr id="115750" name="Rectangle 42"/>
          <p:cNvSpPr>
            <a:spLocks noChangeArrowheads="1"/>
          </p:cNvSpPr>
          <p:nvPr/>
        </p:nvSpPr>
        <p:spPr bwMode="auto">
          <a:xfrm>
            <a:off x="4965700" y="1676400"/>
            <a:ext cx="3343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It might be </a:t>
            </a:r>
            <a:r>
              <a:rPr lang="en-US" sz="1800" u="sng">
                <a:solidFill>
                  <a:srgbClr val="0407DC"/>
                </a:solidFill>
                <a:latin typeface="Comic Sans MS" pitchFamily="66" charset="0"/>
              </a:rPr>
              <a:t>stored</a:t>
            </a:r>
            <a:r>
              <a:rPr lang="en-US" sz="1800">
                <a:solidFill>
                  <a:srgbClr val="1E16E4"/>
                </a:solidFill>
                <a:latin typeface="Comic Sans MS" pitchFamily="66" charset="0"/>
              </a:rPr>
              <a:t> in memory</a:t>
            </a:r>
          </a:p>
        </p:txBody>
      </p:sp>
      <p:sp>
        <p:nvSpPr>
          <p:cNvPr id="115751" name="Rectangle 43"/>
          <p:cNvSpPr>
            <a:spLocks noChangeArrowheads="1"/>
          </p:cNvSpPr>
          <p:nvPr/>
        </p:nvSpPr>
        <p:spPr bwMode="auto">
          <a:xfrm>
            <a:off x="4953000" y="2154238"/>
            <a:ext cx="3635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1E16E4"/>
                </a:solidFill>
                <a:latin typeface="Comic Sans MS" pitchFamily="66" charset="0"/>
              </a:rPr>
              <a:t>Or </a:t>
            </a:r>
            <a:r>
              <a:rPr lang="en-US" sz="1800" u="sng">
                <a:solidFill>
                  <a:srgbClr val="0407DC"/>
                </a:solidFill>
                <a:latin typeface="Comic Sans MS" pitchFamily="66" charset="0"/>
              </a:rPr>
              <a:t>carried</a:t>
            </a:r>
            <a:r>
              <a:rPr lang="en-US" sz="1800">
                <a:solidFill>
                  <a:srgbClr val="1E16E4"/>
                </a:solidFill>
                <a:latin typeface="Comic Sans MS" pitchFamily="66" charset="0"/>
              </a:rPr>
              <a:t> along wires to interact with other information</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
          <p:cNvGrpSpPr>
            <a:grpSpLocks/>
          </p:cNvGrpSpPr>
          <p:nvPr>
            <p:custDataLst>
              <p:tags r:id="rId1"/>
            </p:custDataLst>
          </p:nvPr>
        </p:nvGrpSpPr>
        <p:grpSpPr bwMode="auto">
          <a:xfrm>
            <a:off x="423863" y="914400"/>
            <a:ext cx="8166100" cy="180975"/>
            <a:chOff x="295" y="1311"/>
            <a:chExt cx="5177" cy="114"/>
          </a:xfrm>
        </p:grpSpPr>
        <p:sp>
          <p:nvSpPr>
            <p:cNvPr id="116757"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6758"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673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All computation…</a:t>
            </a:r>
          </a:p>
        </p:txBody>
      </p:sp>
      <p:sp>
        <p:nvSpPr>
          <p:cNvPr id="116740" name="Rectangle 6"/>
          <p:cNvSpPr>
            <a:spLocks noChangeArrowheads="1"/>
          </p:cNvSpPr>
          <p:nvPr>
            <p:custDataLst>
              <p:tags r:id="rId3"/>
            </p:custDataLst>
          </p:nvPr>
        </p:nvSpPr>
        <p:spPr bwMode="auto">
          <a:xfrm>
            <a:off x="401638" y="1524000"/>
            <a:ext cx="787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reduces to functions of </a:t>
            </a:r>
            <a:r>
              <a:rPr lang="en-US" b="1" i="1">
                <a:solidFill>
                  <a:srgbClr val="B410CE"/>
                </a:solidFill>
                <a:latin typeface="Times New Roman" pitchFamily="18" charset="0"/>
              </a:rPr>
              <a:t>boolean values</a:t>
            </a:r>
            <a:endParaRPr lang="en-US">
              <a:latin typeface="Times New Roman" pitchFamily="18" charset="0"/>
            </a:endParaRPr>
          </a:p>
        </p:txBody>
      </p:sp>
      <p:sp>
        <p:nvSpPr>
          <p:cNvPr id="116741" name="Rectangle 26"/>
          <p:cNvSpPr>
            <a:spLocks noChangeArrowheads="1"/>
          </p:cNvSpPr>
          <p:nvPr>
            <p:custDataLst>
              <p:tags r:id="rId4"/>
            </p:custDataLst>
          </p:nvPr>
        </p:nvSpPr>
        <p:spPr bwMode="auto">
          <a:xfrm>
            <a:off x="5599113" y="1333500"/>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bit values</a:t>
            </a:r>
          </a:p>
        </p:txBody>
      </p:sp>
      <p:sp>
        <p:nvSpPr>
          <p:cNvPr id="116742" name="Rectangle 27"/>
          <p:cNvSpPr>
            <a:spLocks noChangeArrowheads="1"/>
          </p:cNvSpPr>
          <p:nvPr>
            <p:custDataLst>
              <p:tags r:id="rId5"/>
            </p:custDataLst>
          </p:nvPr>
        </p:nvSpPr>
        <p:spPr bwMode="auto">
          <a:xfrm>
            <a:off x="5599113" y="1714500"/>
            <a:ext cx="186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binary values</a:t>
            </a:r>
          </a:p>
        </p:txBody>
      </p:sp>
      <p:sp>
        <p:nvSpPr>
          <p:cNvPr id="116743" name="Text Box 28"/>
          <p:cNvSpPr txBox="1">
            <a:spLocks noChangeArrowheads="1"/>
          </p:cNvSpPr>
          <p:nvPr>
            <p:custDataLst>
              <p:tags r:id="rId6"/>
            </p:custDataLst>
          </p:nvPr>
        </p:nvSpPr>
        <p:spPr bwMode="auto">
          <a:xfrm>
            <a:off x="7554913" y="1584325"/>
            <a:ext cx="1347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other aliases</a:t>
            </a:r>
          </a:p>
        </p:txBody>
      </p:sp>
      <p:sp>
        <p:nvSpPr>
          <p:cNvPr id="116744" name="Text Box 30"/>
          <p:cNvSpPr txBox="1">
            <a:spLocks noChangeArrowheads="1"/>
          </p:cNvSpPr>
          <p:nvPr>
            <p:custDataLst>
              <p:tags r:id="rId7"/>
            </p:custDataLst>
          </p:nvPr>
        </p:nvSpPr>
        <p:spPr bwMode="auto">
          <a:xfrm>
            <a:off x="992188" y="2590800"/>
            <a:ext cx="678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variables </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r>
              <a:rPr lang="en-US"/>
              <a:t> can </a:t>
            </a:r>
            <a:r>
              <a:rPr lang="en-US" i="1"/>
              <a:t>only</a:t>
            </a:r>
            <a:r>
              <a:rPr lang="en-US"/>
              <a:t> be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16745" name="AutoShape 32"/>
          <p:cNvSpPr>
            <a:spLocks/>
          </p:cNvSpPr>
          <p:nvPr>
            <p:custDataLst>
              <p:tags r:id="rId8"/>
            </p:custDataLst>
          </p:nvPr>
        </p:nvSpPr>
        <p:spPr bwMode="auto">
          <a:xfrm>
            <a:off x="5375275" y="1428750"/>
            <a:ext cx="136525" cy="695325"/>
          </a:xfrm>
          <a:prstGeom prst="leftBrace">
            <a:avLst>
              <a:gd name="adj1" fmla="val 4244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6746" name="Text Box 33"/>
          <p:cNvSpPr txBox="1">
            <a:spLocks noChangeArrowheads="1"/>
          </p:cNvSpPr>
          <p:nvPr>
            <p:custDataLst>
              <p:tags r:id="rId9"/>
            </p:custDataLst>
          </p:nvPr>
        </p:nvSpPr>
        <p:spPr bwMode="auto">
          <a:xfrm>
            <a:off x="990600" y="3200400"/>
            <a:ext cx="5910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functions can output </a:t>
            </a:r>
            <a:r>
              <a:rPr lang="en-US" i="1"/>
              <a:t>only</a:t>
            </a:r>
            <a:r>
              <a:rPr lang="en-US"/>
              <a:t>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16747" name="Text Box 34"/>
          <p:cNvSpPr txBox="1">
            <a:spLocks noChangeArrowheads="1"/>
          </p:cNvSpPr>
          <p:nvPr>
            <p:custDataLst>
              <p:tags r:id="rId10"/>
            </p:custDataLst>
          </p:nvPr>
        </p:nvSpPr>
        <p:spPr bwMode="auto">
          <a:xfrm>
            <a:off x="990600" y="3810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a:t>
            </a:r>
            <a:r>
              <a:rPr lang="en-US" b="1" i="1"/>
              <a:t>Truth tables </a:t>
            </a:r>
            <a:r>
              <a:rPr lang="en-US"/>
              <a:t>describe boolean functions:</a:t>
            </a:r>
            <a:endParaRPr lang="en-US" b="1" i="1"/>
          </a:p>
        </p:txBody>
      </p:sp>
      <p:sp>
        <p:nvSpPr>
          <p:cNvPr id="116748" name="Text Box 35"/>
          <p:cNvSpPr txBox="1">
            <a:spLocks noChangeArrowheads="1"/>
          </p:cNvSpPr>
          <p:nvPr>
            <p:custDataLst>
              <p:tags r:id="rId11"/>
            </p:custDataLst>
          </p:nvPr>
        </p:nvSpPr>
        <p:spPr bwMode="auto">
          <a:xfrm>
            <a:off x="7291388" y="2635250"/>
            <a:ext cx="1347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or True/False</a:t>
            </a:r>
          </a:p>
        </p:txBody>
      </p:sp>
      <p:sp>
        <p:nvSpPr>
          <p:cNvPr id="116749" name="Text Box 74"/>
          <p:cNvSpPr txBox="1">
            <a:spLocks noChangeArrowheads="1"/>
          </p:cNvSpPr>
          <p:nvPr>
            <p:custDataLst>
              <p:tags r:id="rId12"/>
            </p:custDataLst>
          </p:nvPr>
        </p:nvSpPr>
        <p:spPr bwMode="auto">
          <a:xfrm>
            <a:off x="6702425" y="3798888"/>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solidFill>
                  <a:srgbClr val="1E16E4"/>
                </a:solidFill>
                <a:latin typeface="Comic Sans MS" pitchFamily="66" charset="0"/>
              </a:rPr>
              <a:t>Everything is finite (no real numbers!)</a:t>
            </a:r>
          </a:p>
        </p:txBody>
      </p:sp>
      <p:sp>
        <p:nvSpPr>
          <p:cNvPr id="116750" name="Text Box 76"/>
          <p:cNvSpPr txBox="1">
            <a:spLocks noChangeArrowheads="1"/>
          </p:cNvSpPr>
          <p:nvPr>
            <p:custDataLst>
              <p:tags r:id="rId13"/>
            </p:custDataLst>
          </p:nvPr>
        </p:nvSpPr>
        <p:spPr bwMode="auto">
          <a:xfrm>
            <a:off x="2384425" y="4687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6751" name="Text Box 77"/>
          <p:cNvSpPr txBox="1">
            <a:spLocks noChangeArrowheads="1"/>
          </p:cNvSpPr>
          <p:nvPr>
            <p:custDataLst>
              <p:tags r:id="rId14"/>
            </p:custDataLst>
          </p:nvPr>
        </p:nvSpPr>
        <p:spPr bwMode="auto">
          <a:xfrm>
            <a:off x="3048000" y="4687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6752" name="Text Box 78"/>
          <p:cNvSpPr txBox="1">
            <a:spLocks noChangeArrowheads="1"/>
          </p:cNvSpPr>
          <p:nvPr>
            <p:custDataLst>
              <p:tags r:id="rId15"/>
            </p:custDataLst>
          </p:nvPr>
        </p:nvSpPr>
        <p:spPr bwMode="auto">
          <a:xfrm>
            <a:off x="3886200" y="4713288"/>
            <a:ext cx="136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6753" name="Rectangle 79"/>
          <p:cNvSpPr>
            <a:spLocks noChangeArrowheads="1"/>
          </p:cNvSpPr>
          <p:nvPr>
            <p:custDataLst>
              <p:tags r:id="rId16"/>
            </p:custDataLst>
          </p:nvPr>
        </p:nvSpPr>
        <p:spPr bwMode="auto">
          <a:xfrm>
            <a:off x="2698750" y="4440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6754" name="Line 80"/>
          <p:cNvSpPr>
            <a:spLocks noChangeShapeType="1"/>
          </p:cNvSpPr>
          <p:nvPr>
            <p:custDataLst>
              <p:tags r:id="rId17"/>
            </p:custDataLst>
          </p:nvPr>
        </p:nvSpPr>
        <p:spPr bwMode="auto">
          <a:xfrm>
            <a:off x="2506663" y="47593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6755" name="Rectangle 81"/>
          <p:cNvSpPr>
            <a:spLocks noChangeArrowheads="1"/>
          </p:cNvSpPr>
          <p:nvPr>
            <p:custDataLst>
              <p:tags r:id="rId18"/>
            </p:custDataLst>
          </p:nvPr>
        </p:nvSpPr>
        <p:spPr bwMode="auto">
          <a:xfrm>
            <a:off x="4130675" y="4440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6756" name="Line 82"/>
          <p:cNvSpPr>
            <a:spLocks noChangeShapeType="1"/>
          </p:cNvSpPr>
          <p:nvPr>
            <p:custDataLst>
              <p:tags r:id="rId19"/>
            </p:custDataLst>
          </p:nvPr>
        </p:nvSpPr>
        <p:spPr bwMode="auto">
          <a:xfrm>
            <a:off x="4040188" y="4759325"/>
            <a:ext cx="10064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2"/>
          <p:cNvGrpSpPr>
            <a:grpSpLocks/>
          </p:cNvGrpSpPr>
          <p:nvPr>
            <p:custDataLst>
              <p:tags r:id="rId1"/>
            </p:custDataLst>
          </p:nvPr>
        </p:nvGrpSpPr>
        <p:grpSpPr bwMode="auto">
          <a:xfrm>
            <a:off x="423863" y="914400"/>
            <a:ext cx="8166100" cy="180975"/>
            <a:chOff x="295" y="1311"/>
            <a:chExt cx="5177" cy="114"/>
          </a:xfrm>
        </p:grpSpPr>
        <p:sp>
          <p:nvSpPr>
            <p:cNvPr id="117807" name="Rectangle 3"/>
            <p:cNvSpPr>
              <a:spLocks noChangeArrowheads="1"/>
            </p:cNvSpPr>
            <p:nvPr>
              <p:custDataLst>
                <p:tags r:id="rId4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808" name="Rectangle 4"/>
            <p:cNvSpPr>
              <a:spLocks noChangeArrowheads="1"/>
            </p:cNvSpPr>
            <p:nvPr>
              <p:custDataLst>
                <p:tags r:id="rId4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3"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All computation</a:t>
            </a:r>
          </a:p>
        </p:txBody>
      </p:sp>
      <p:sp>
        <p:nvSpPr>
          <p:cNvPr id="117764" name="Rectangle 6"/>
          <p:cNvSpPr>
            <a:spLocks noChangeArrowheads="1"/>
          </p:cNvSpPr>
          <p:nvPr>
            <p:custDataLst>
              <p:tags r:id="rId3"/>
            </p:custDataLst>
          </p:nvPr>
        </p:nvSpPr>
        <p:spPr bwMode="auto">
          <a:xfrm>
            <a:off x="401638" y="1524000"/>
            <a:ext cx="787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reduces to functions of </a:t>
            </a:r>
            <a:r>
              <a:rPr lang="en-US" b="1" i="1">
                <a:solidFill>
                  <a:srgbClr val="B410CE"/>
                </a:solidFill>
                <a:latin typeface="Times New Roman" pitchFamily="18" charset="0"/>
              </a:rPr>
              <a:t>boolean values</a:t>
            </a:r>
            <a:endParaRPr lang="en-US">
              <a:latin typeface="Times New Roman" pitchFamily="18" charset="0"/>
            </a:endParaRPr>
          </a:p>
        </p:txBody>
      </p:sp>
      <p:sp>
        <p:nvSpPr>
          <p:cNvPr id="117765" name="Rectangle 7"/>
          <p:cNvSpPr>
            <a:spLocks noChangeArrowheads="1"/>
          </p:cNvSpPr>
          <p:nvPr>
            <p:custDataLst>
              <p:tags r:id="rId4"/>
            </p:custDataLst>
          </p:nvPr>
        </p:nvSpPr>
        <p:spPr bwMode="auto">
          <a:xfrm>
            <a:off x="5599113" y="1374775"/>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bit values</a:t>
            </a:r>
          </a:p>
        </p:txBody>
      </p:sp>
      <p:sp>
        <p:nvSpPr>
          <p:cNvPr id="117766" name="Rectangle 8"/>
          <p:cNvSpPr>
            <a:spLocks noChangeArrowheads="1"/>
          </p:cNvSpPr>
          <p:nvPr>
            <p:custDataLst>
              <p:tags r:id="rId5"/>
            </p:custDataLst>
          </p:nvPr>
        </p:nvSpPr>
        <p:spPr bwMode="auto">
          <a:xfrm>
            <a:off x="5599113" y="1755775"/>
            <a:ext cx="186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binary values</a:t>
            </a:r>
          </a:p>
        </p:txBody>
      </p:sp>
      <p:sp>
        <p:nvSpPr>
          <p:cNvPr id="117767" name="Text Box 10"/>
          <p:cNvSpPr txBox="1">
            <a:spLocks noChangeArrowheads="1"/>
          </p:cNvSpPr>
          <p:nvPr>
            <p:custDataLst>
              <p:tags r:id="rId6"/>
            </p:custDataLst>
          </p:nvPr>
        </p:nvSpPr>
        <p:spPr bwMode="auto">
          <a:xfrm>
            <a:off x="992188" y="2590800"/>
            <a:ext cx="678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variables </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r>
              <a:rPr lang="en-US"/>
              <a:t> can </a:t>
            </a:r>
            <a:r>
              <a:rPr lang="en-US" i="1"/>
              <a:t>only</a:t>
            </a:r>
            <a:r>
              <a:rPr lang="en-US"/>
              <a:t> be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17768" name="AutoShape 11"/>
          <p:cNvSpPr>
            <a:spLocks/>
          </p:cNvSpPr>
          <p:nvPr>
            <p:custDataLst>
              <p:tags r:id="rId7"/>
            </p:custDataLst>
          </p:nvPr>
        </p:nvSpPr>
        <p:spPr bwMode="auto">
          <a:xfrm>
            <a:off x="5375275" y="1428750"/>
            <a:ext cx="136525" cy="695325"/>
          </a:xfrm>
          <a:prstGeom prst="leftBrace">
            <a:avLst>
              <a:gd name="adj1" fmla="val 4244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7769" name="Text Box 12"/>
          <p:cNvSpPr txBox="1">
            <a:spLocks noChangeArrowheads="1"/>
          </p:cNvSpPr>
          <p:nvPr>
            <p:custDataLst>
              <p:tags r:id="rId8"/>
            </p:custDataLst>
          </p:nvPr>
        </p:nvSpPr>
        <p:spPr bwMode="auto">
          <a:xfrm>
            <a:off x="990600" y="3200400"/>
            <a:ext cx="5910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functions can output </a:t>
            </a:r>
            <a:r>
              <a:rPr lang="en-US" i="1"/>
              <a:t>only</a:t>
            </a:r>
            <a:r>
              <a:rPr lang="en-US"/>
              <a:t>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17770" name="Text Box 13"/>
          <p:cNvSpPr txBox="1">
            <a:spLocks noChangeArrowheads="1"/>
          </p:cNvSpPr>
          <p:nvPr>
            <p:custDataLst>
              <p:tags r:id="rId9"/>
            </p:custDataLst>
          </p:nvPr>
        </p:nvSpPr>
        <p:spPr bwMode="auto">
          <a:xfrm>
            <a:off x="990600" y="3810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a:t>
            </a:r>
            <a:r>
              <a:rPr lang="en-US" b="1" i="1"/>
              <a:t>Truth tables </a:t>
            </a:r>
            <a:r>
              <a:rPr lang="en-US"/>
              <a:t>describe boolean functions:</a:t>
            </a:r>
            <a:endParaRPr lang="en-US" b="1" i="1"/>
          </a:p>
        </p:txBody>
      </p:sp>
      <p:sp>
        <p:nvSpPr>
          <p:cNvPr id="117771" name="Text Box 15"/>
          <p:cNvSpPr txBox="1">
            <a:spLocks noChangeArrowheads="1"/>
          </p:cNvSpPr>
          <p:nvPr>
            <p:custDataLst>
              <p:tags r:id="rId10"/>
            </p:custDataLst>
          </p:nvPr>
        </p:nvSpPr>
        <p:spPr bwMode="auto">
          <a:xfrm>
            <a:off x="2384425" y="4687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7772" name="Text Box 16"/>
          <p:cNvSpPr txBox="1">
            <a:spLocks noChangeArrowheads="1"/>
          </p:cNvSpPr>
          <p:nvPr>
            <p:custDataLst>
              <p:tags r:id="rId11"/>
            </p:custDataLst>
          </p:nvPr>
        </p:nvSpPr>
        <p:spPr bwMode="auto">
          <a:xfrm>
            <a:off x="3048000" y="4687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7773" name="Text Box 17"/>
          <p:cNvSpPr txBox="1">
            <a:spLocks noChangeArrowheads="1"/>
          </p:cNvSpPr>
          <p:nvPr>
            <p:custDataLst>
              <p:tags r:id="rId12"/>
            </p:custDataLst>
          </p:nvPr>
        </p:nvSpPr>
        <p:spPr bwMode="auto">
          <a:xfrm>
            <a:off x="2382838" y="5145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74" name="Text Box 18"/>
          <p:cNvSpPr txBox="1">
            <a:spLocks noChangeArrowheads="1"/>
          </p:cNvSpPr>
          <p:nvPr>
            <p:custDataLst>
              <p:tags r:id="rId13"/>
            </p:custDataLst>
          </p:nvPr>
        </p:nvSpPr>
        <p:spPr bwMode="auto">
          <a:xfrm>
            <a:off x="3046413" y="5145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75" name="Text Box 19"/>
          <p:cNvSpPr txBox="1">
            <a:spLocks noChangeArrowheads="1"/>
          </p:cNvSpPr>
          <p:nvPr>
            <p:custDataLst>
              <p:tags r:id="rId14"/>
            </p:custDataLst>
          </p:nvPr>
        </p:nvSpPr>
        <p:spPr bwMode="auto">
          <a:xfrm>
            <a:off x="2386013" y="5457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76" name="Text Box 20"/>
          <p:cNvSpPr txBox="1">
            <a:spLocks noChangeArrowheads="1"/>
          </p:cNvSpPr>
          <p:nvPr>
            <p:custDataLst>
              <p:tags r:id="rId15"/>
            </p:custDataLst>
          </p:nvPr>
        </p:nvSpPr>
        <p:spPr bwMode="auto">
          <a:xfrm>
            <a:off x="3049588" y="54578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77" name="Text Box 21"/>
          <p:cNvSpPr txBox="1">
            <a:spLocks noChangeArrowheads="1"/>
          </p:cNvSpPr>
          <p:nvPr>
            <p:custDataLst>
              <p:tags r:id="rId16"/>
            </p:custDataLst>
          </p:nvPr>
        </p:nvSpPr>
        <p:spPr bwMode="auto">
          <a:xfrm>
            <a:off x="2382838" y="5783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78" name="Text Box 22"/>
          <p:cNvSpPr txBox="1">
            <a:spLocks noChangeArrowheads="1"/>
          </p:cNvSpPr>
          <p:nvPr>
            <p:custDataLst>
              <p:tags r:id="rId17"/>
            </p:custDataLst>
          </p:nvPr>
        </p:nvSpPr>
        <p:spPr bwMode="auto">
          <a:xfrm>
            <a:off x="3046413" y="5783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79" name="Text Box 23"/>
          <p:cNvSpPr txBox="1">
            <a:spLocks noChangeArrowheads="1"/>
          </p:cNvSpPr>
          <p:nvPr>
            <p:custDataLst>
              <p:tags r:id="rId18"/>
            </p:custDataLst>
          </p:nvPr>
        </p:nvSpPr>
        <p:spPr bwMode="auto">
          <a:xfrm>
            <a:off x="2386013" y="6096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80" name="Text Box 24"/>
          <p:cNvSpPr txBox="1">
            <a:spLocks noChangeArrowheads="1"/>
          </p:cNvSpPr>
          <p:nvPr>
            <p:custDataLst>
              <p:tags r:id="rId19"/>
            </p:custDataLst>
          </p:nvPr>
        </p:nvSpPr>
        <p:spPr bwMode="auto">
          <a:xfrm>
            <a:off x="3049588" y="609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81" name="Text Box 25"/>
          <p:cNvSpPr txBox="1">
            <a:spLocks noChangeArrowheads="1"/>
          </p:cNvSpPr>
          <p:nvPr>
            <p:custDataLst>
              <p:tags r:id="rId20"/>
            </p:custDataLst>
          </p:nvPr>
        </p:nvSpPr>
        <p:spPr bwMode="auto">
          <a:xfrm>
            <a:off x="3886200" y="4713288"/>
            <a:ext cx="136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7782" name="Text Box 26"/>
          <p:cNvSpPr txBox="1">
            <a:spLocks noChangeArrowheads="1"/>
          </p:cNvSpPr>
          <p:nvPr>
            <p:custDataLst>
              <p:tags r:id="rId21"/>
            </p:custDataLst>
          </p:nvPr>
        </p:nvSpPr>
        <p:spPr bwMode="auto">
          <a:xfrm>
            <a:off x="4224338" y="5145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83" name="Text Box 27"/>
          <p:cNvSpPr txBox="1">
            <a:spLocks noChangeArrowheads="1"/>
          </p:cNvSpPr>
          <p:nvPr>
            <p:custDataLst>
              <p:tags r:id="rId22"/>
            </p:custDataLst>
          </p:nvPr>
        </p:nvSpPr>
        <p:spPr bwMode="auto">
          <a:xfrm>
            <a:off x="4227513" y="54578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84" name="Text Box 28"/>
          <p:cNvSpPr txBox="1">
            <a:spLocks noChangeArrowheads="1"/>
          </p:cNvSpPr>
          <p:nvPr>
            <p:custDataLst>
              <p:tags r:id="rId23"/>
            </p:custDataLst>
          </p:nvPr>
        </p:nvSpPr>
        <p:spPr bwMode="auto">
          <a:xfrm>
            <a:off x="4224338" y="5783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7785" name="Text Box 29"/>
          <p:cNvSpPr txBox="1">
            <a:spLocks noChangeArrowheads="1"/>
          </p:cNvSpPr>
          <p:nvPr>
            <p:custDataLst>
              <p:tags r:id="rId24"/>
            </p:custDataLst>
          </p:nvPr>
        </p:nvSpPr>
        <p:spPr bwMode="auto">
          <a:xfrm>
            <a:off x="4227513" y="609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7786" name="Text Box 30"/>
          <p:cNvSpPr txBox="1">
            <a:spLocks noChangeArrowheads="1"/>
          </p:cNvSpPr>
          <p:nvPr>
            <p:custDataLst>
              <p:tags r:id="rId25"/>
            </p:custDataLst>
          </p:nvPr>
        </p:nvSpPr>
        <p:spPr bwMode="auto">
          <a:xfrm>
            <a:off x="571500" y="5245100"/>
            <a:ext cx="13477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There are 4 possible input combinations for </a:t>
            </a:r>
            <a:r>
              <a:rPr lang="en-US" sz="1400" b="1">
                <a:solidFill>
                  <a:srgbClr val="EB102C"/>
                </a:solidFill>
                <a:latin typeface="Courier New" pitchFamily="49" charset="0"/>
              </a:rPr>
              <a:t>x</a:t>
            </a:r>
            <a:r>
              <a:rPr lang="en-US" sz="1400">
                <a:solidFill>
                  <a:srgbClr val="1E16E4"/>
                </a:solidFill>
                <a:latin typeface="Comic Sans MS" pitchFamily="66" charset="0"/>
              </a:rPr>
              <a:t> and </a:t>
            </a:r>
            <a:r>
              <a:rPr lang="en-US" sz="1400" b="1">
                <a:solidFill>
                  <a:srgbClr val="EB102C"/>
                </a:solidFill>
                <a:latin typeface="Courier New" pitchFamily="49" charset="0"/>
              </a:rPr>
              <a:t>y</a:t>
            </a:r>
            <a:r>
              <a:rPr lang="en-US" sz="1400">
                <a:solidFill>
                  <a:srgbClr val="1E16E4"/>
                </a:solidFill>
                <a:latin typeface="Comic Sans MS" pitchFamily="66" charset="0"/>
              </a:rPr>
              <a:t> :</a:t>
            </a:r>
          </a:p>
        </p:txBody>
      </p:sp>
      <p:sp>
        <p:nvSpPr>
          <p:cNvPr id="117787" name="Rectangle 31"/>
          <p:cNvSpPr>
            <a:spLocks noChangeArrowheads="1"/>
          </p:cNvSpPr>
          <p:nvPr>
            <p:custDataLst>
              <p:tags r:id="rId26"/>
            </p:custDataLst>
          </p:nvPr>
        </p:nvSpPr>
        <p:spPr bwMode="auto">
          <a:xfrm>
            <a:off x="2698750" y="4440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7788" name="Line 32"/>
          <p:cNvSpPr>
            <a:spLocks noChangeShapeType="1"/>
          </p:cNvSpPr>
          <p:nvPr>
            <p:custDataLst>
              <p:tags r:id="rId27"/>
            </p:custDataLst>
          </p:nvPr>
        </p:nvSpPr>
        <p:spPr bwMode="auto">
          <a:xfrm>
            <a:off x="2506663" y="47593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7789" name="Rectangle 33"/>
          <p:cNvSpPr>
            <a:spLocks noChangeArrowheads="1"/>
          </p:cNvSpPr>
          <p:nvPr>
            <p:custDataLst>
              <p:tags r:id="rId28"/>
            </p:custDataLst>
          </p:nvPr>
        </p:nvSpPr>
        <p:spPr bwMode="auto">
          <a:xfrm>
            <a:off x="4130675" y="4440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7790" name="Line 34"/>
          <p:cNvSpPr>
            <a:spLocks noChangeShapeType="1"/>
          </p:cNvSpPr>
          <p:nvPr>
            <p:custDataLst>
              <p:tags r:id="rId29"/>
            </p:custDataLst>
          </p:nvPr>
        </p:nvSpPr>
        <p:spPr bwMode="auto">
          <a:xfrm>
            <a:off x="4040188" y="4759325"/>
            <a:ext cx="10064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7791" name="Text Box 35"/>
          <p:cNvSpPr txBox="1">
            <a:spLocks noChangeArrowheads="1"/>
          </p:cNvSpPr>
          <p:nvPr>
            <p:custDataLst>
              <p:tags r:id="rId30"/>
            </p:custDataLst>
          </p:nvPr>
        </p:nvSpPr>
        <p:spPr bwMode="auto">
          <a:xfrm>
            <a:off x="5943600" y="5334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What is this </a:t>
            </a:r>
            <a:r>
              <a:rPr lang="en-US" b="1">
                <a:latin typeface="Courier New" pitchFamily="49" charset="0"/>
              </a:rPr>
              <a:t>f</a:t>
            </a:r>
            <a:r>
              <a:rPr lang="en-US"/>
              <a:t>?</a:t>
            </a:r>
          </a:p>
        </p:txBody>
      </p:sp>
      <p:grpSp>
        <p:nvGrpSpPr>
          <p:cNvPr id="117792" name="Group 36"/>
          <p:cNvGrpSpPr>
            <a:grpSpLocks/>
          </p:cNvGrpSpPr>
          <p:nvPr>
            <p:custDataLst>
              <p:tags r:id="rId31"/>
            </p:custDataLst>
          </p:nvPr>
        </p:nvGrpSpPr>
        <p:grpSpPr bwMode="auto">
          <a:xfrm>
            <a:off x="8410575" y="6134100"/>
            <a:ext cx="531813" cy="600075"/>
            <a:chOff x="2928" y="1051"/>
            <a:chExt cx="840" cy="957"/>
          </a:xfrm>
        </p:grpSpPr>
        <p:sp>
          <p:nvSpPr>
            <p:cNvPr id="117794" name="Freeform 37"/>
            <p:cNvSpPr>
              <a:spLocks/>
            </p:cNvSpPr>
            <p:nvPr>
              <p:custDataLst>
                <p:tags r:id="rId3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7795" name="Oval 38"/>
            <p:cNvSpPr>
              <a:spLocks noChangeArrowheads="1"/>
            </p:cNvSpPr>
            <p:nvPr>
              <p:custDataLst>
                <p:tags r:id="rId3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7796" name="Oval 39"/>
            <p:cNvSpPr>
              <a:spLocks noChangeArrowheads="1"/>
            </p:cNvSpPr>
            <p:nvPr>
              <p:custDataLst>
                <p:tags r:id="rId3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97" name="Oval 40"/>
            <p:cNvSpPr>
              <a:spLocks noChangeArrowheads="1"/>
            </p:cNvSpPr>
            <p:nvPr>
              <p:custDataLst>
                <p:tags r:id="rId3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98" name="Oval 41"/>
            <p:cNvSpPr>
              <a:spLocks noChangeArrowheads="1"/>
            </p:cNvSpPr>
            <p:nvPr>
              <p:custDataLst>
                <p:tags r:id="rId3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799" name="Oval 42"/>
            <p:cNvSpPr>
              <a:spLocks noChangeArrowheads="1"/>
            </p:cNvSpPr>
            <p:nvPr>
              <p:custDataLst>
                <p:tags r:id="rId3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800" name="Oval 43"/>
            <p:cNvSpPr>
              <a:spLocks noChangeArrowheads="1"/>
            </p:cNvSpPr>
            <p:nvPr>
              <p:custDataLst>
                <p:tags r:id="rId3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801" name="Oval 44"/>
            <p:cNvSpPr>
              <a:spLocks noChangeArrowheads="1"/>
            </p:cNvSpPr>
            <p:nvPr>
              <p:custDataLst>
                <p:tags r:id="rId4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802" name="AutoShape 45"/>
            <p:cNvSpPr>
              <a:spLocks noChangeArrowheads="1"/>
            </p:cNvSpPr>
            <p:nvPr>
              <p:custDataLst>
                <p:tags r:id="rId4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7803" name="Freeform 46"/>
            <p:cNvSpPr>
              <a:spLocks/>
            </p:cNvSpPr>
            <p:nvPr>
              <p:custDataLst>
                <p:tags r:id="rId4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7804" name="Freeform 47"/>
            <p:cNvSpPr>
              <a:spLocks/>
            </p:cNvSpPr>
            <p:nvPr>
              <p:custDataLst>
                <p:tags r:id="rId4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7805" name="Freeform 48"/>
            <p:cNvSpPr>
              <a:spLocks/>
            </p:cNvSpPr>
            <p:nvPr>
              <p:custDataLst>
                <p:tags r:id="rId4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7806" name="Freeform 49"/>
            <p:cNvSpPr>
              <a:spLocks/>
            </p:cNvSpPr>
            <p:nvPr>
              <p:custDataLst>
                <p:tags r:id="rId4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7793" name="Text Box 50"/>
          <p:cNvSpPr txBox="1">
            <a:spLocks noChangeArrowheads="1"/>
          </p:cNvSpPr>
          <p:nvPr>
            <p:custDataLst>
              <p:tags r:id="rId32"/>
            </p:custDataLst>
          </p:nvPr>
        </p:nvSpPr>
        <p:spPr bwMode="auto">
          <a:xfrm>
            <a:off x="6884988" y="6005513"/>
            <a:ext cx="1671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It's a lousy, two-bit function, if you ask me!</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2"/>
          <p:cNvGrpSpPr>
            <a:grpSpLocks/>
          </p:cNvGrpSpPr>
          <p:nvPr>
            <p:custDataLst>
              <p:tags r:id="rId1"/>
            </p:custDataLst>
          </p:nvPr>
        </p:nvGrpSpPr>
        <p:grpSpPr bwMode="auto">
          <a:xfrm>
            <a:off x="423863" y="914400"/>
            <a:ext cx="8166100" cy="180975"/>
            <a:chOff x="295" y="1311"/>
            <a:chExt cx="5177" cy="114"/>
          </a:xfrm>
        </p:grpSpPr>
        <p:sp>
          <p:nvSpPr>
            <p:cNvPr id="118856" name="Rectangle 3"/>
            <p:cNvSpPr>
              <a:spLocks noChangeArrowheads="1"/>
            </p:cNvSpPr>
            <p:nvPr>
              <p:custDataLst>
                <p:tags r:id="rId7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8857" name="Rectangle 4"/>
            <p:cNvSpPr>
              <a:spLocks noChangeArrowheads="1"/>
            </p:cNvSpPr>
            <p:nvPr>
              <p:custDataLst>
                <p:tags r:id="rId7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878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Basic Boolean functions</a:t>
            </a:r>
          </a:p>
        </p:txBody>
      </p:sp>
      <p:sp>
        <p:nvSpPr>
          <p:cNvPr id="118788" name="Text Box 15"/>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8789" name="Text Box 16"/>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8790" name="Text Box 17"/>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791" name="Text Box 18"/>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792" name="Text Box 19"/>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793" name="Text Box 20"/>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794" name="Text Box 21"/>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795" name="Text Box 22"/>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796" name="Text Box 23"/>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797" name="Text Box 24"/>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798" name="Text Box 25"/>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8799" name="Text Box 26"/>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0" name="Text Box 27"/>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1" name="Text Box 28"/>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2" name="Text Box 29"/>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03" name="Text Box 35"/>
          <p:cNvSpPr txBox="1">
            <a:spLocks noChangeArrowheads="1"/>
          </p:cNvSpPr>
          <p:nvPr>
            <p:custDataLst>
              <p:tags r:id="rId18"/>
            </p:custDataLst>
          </p:nvPr>
        </p:nvSpPr>
        <p:spPr bwMode="auto">
          <a:xfrm>
            <a:off x="457200" y="3962400"/>
            <a:ext cx="251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a:t> outputs 1 only if BOTH inputs are 1</a:t>
            </a:r>
          </a:p>
        </p:txBody>
      </p:sp>
      <p:sp>
        <p:nvSpPr>
          <p:cNvPr id="118804" name="Text Box 36"/>
          <p:cNvSpPr txBox="1">
            <a:spLocks noChangeArrowheads="1"/>
          </p:cNvSpPr>
          <p:nvPr>
            <p:custDataLst>
              <p:tags r:id="rId19"/>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8805" name="Text Box 37"/>
          <p:cNvSpPr txBox="1">
            <a:spLocks noChangeArrowheads="1"/>
          </p:cNvSpPr>
          <p:nvPr>
            <p:custDataLst>
              <p:tags r:id="rId20"/>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8806" name="Text Box 38"/>
          <p:cNvSpPr txBox="1">
            <a:spLocks noChangeArrowheads="1"/>
          </p:cNvSpPr>
          <p:nvPr>
            <p:custDataLst>
              <p:tags r:id="rId21"/>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7" name="Text Box 39"/>
          <p:cNvSpPr txBox="1">
            <a:spLocks noChangeArrowheads="1"/>
          </p:cNvSpPr>
          <p:nvPr>
            <p:custDataLst>
              <p:tags r:id="rId22"/>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8" name="Text Box 40"/>
          <p:cNvSpPr txBox="1">
            <a:spLocks noChangeArrowheads="1"/>
          </p:cNvSpPr>
          <p:nvPr>
            <p:custDataLst>
              <p:tags r:id="rId23"/>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09" name="Text Box 41"/>
          <p:cNvSpPr txBox="1">
            <a:spLocks noChangeArrowheads="1"/>
          </p:cNvSpPr>
          <p:nvPr>
            <p:custDataLst>
              <p:tags r:id="rId24"/>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0" name="Text Box 42"/>
          <p:cNvSpPr txBox="1">
            <a:spLocks noChangeArrowheads="1"/>
          </p:cNvSpPr>
          <p:nvPr>
            <p:custDataLst>
              <p:tags r:id="rId25"/>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1" name="Text Box 43"/>
          <p:cNvSpPr txBox="1">
            <a:spLocks noChangeArrowheads="1"/>
          </p:cNvSpPr>
          <p:nvPr>
            <p:custDataLst>
              <p:tags r:id="rId26"/>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12" name="Text Box 44"/>
          <p:cNvSpPr txBox="1">
            <a:spLocks noChangeArrowheads="1"/>
          </p:cNvSpPr>
          <p:nvPr>
            <p:custDataLst>
              <p:tags r:id="rId27"/>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3" name="Text Box 45"/>
          <p:cNvSpPr txBox="1">
            <a:spLocks noChangeArrowheads="1"/>
          </p:cNvSpPr>
          <p:nvPr>
            <p:custDataLst>
              <p:tags r:id="rId28"/>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4" name="Text Box 46"/>
          <p:cNvSpPr txBox="1">
            <a:spLocks noChangeArrowheads="1"/>
          </p:cNvSpPr>
          <p:nvPr>
            <p:custDataLst>
              <p:tags r:id="rId29"/>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8815" name="Text Box 47"/>
          <p:cNvSpPr txBox="1">
            <a:spLocks noChangeArrowheads="1"/>
          </p:cNvSpPr>
          <p:nvPr>
            <p:custDataLst>
              <p:tags r:id="rId30"/>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16" name="Text Box 48"/>
          <p:cNvSpPr txBox="1">
            <a:spLocks noChangeArrowheads="1"/>
          </p:cNvSpPr>
          <p:nvPr>
            <p:custDataLst>
              <p:tags r:id="rId31"/>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7" name="Text Box 49"/>
          <p:cNvSpPr txBox="1">
            <a:spLocks noChangeArrowheads="1"/>
          </p:cNvSpPr>
          <p:nvPr>
            <p:custDataLst>
              <p:tags r:id="rId32"/>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8" name="Text Box 50"/>
          <p:cNvSpPr txBox="1">
            <a:spLocks noChangeArrowheads="1"/>
          </p:cNvSpPr>
          <p:nvPr>
            <p:custDataLst>
              <p:tags r:id="rId33"/>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19" name="Text Box 55"/>
          <p:cNvSpPr txBox="1">
            <a:spLocks noChangeArrowheads="1"/>
          </p:cNvSpPr>
          <p:nvPr>
            <p:custDataLst>
              <p:tags r:id="rId34"/>
            </p:custDataLst>
          </p:nvPr>
        </p:nvSpPr>
        <p:spPr bwMode="auto">
          <a:xfrm>
            <a:off x="3429000" y="4144963"/>
            <a:ext cx="2867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a:t> outputs 1 if EITHER input is 1</a:t>
            </a:r>
          </a:p>
        </p:txBody>
      </p:sp>
      <p:sp>
        <p:nvSpPr>
          <p:cNvPr id="118820" name="Text Box 56"/>
          <p:cNvSpPr txBox="1">
            <a:spLocks noChangeArrowheads="1"/>
          </p:cNvSpPr>
          <p:nvPr>
            <p:custDataLst>
              <p:tags r:id="rId35"/>
            </p:custDataLst>
          </p:nvPr>
        </p:nvSpPr>
        <p:spPr bwMode="auto">
          <a:xfrm>
            <a:off x="6605588" y="4144963"/>
            <a:ext cx="21574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a:t> reverses its input</a:t>
            </a:r>
          </a:p>
        </p:txBody>
      </p:sp>
      <p:sp>
        <p:nvSpPr>
          <p:cNvPr id="118821" name="Rectangle 57"/>
          <p:cNvSpPr>
            <a:spLocks noChangeArrowheads="1"/>
          </p:cNvSpPr>
          <p:nvPr>
            <p:custDataLst>
              <p:tags r:id="rId36"/>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8822" name="Line 58"/>
          <p:cNvSpPr>
            <a:spLocks noChangeShapeType="1"/>
          </p:cNvSpPr>
          <p:nvPr>
            <p:custDataLst>
              <p:tags r:id="rId37"/>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8823" name="Rectangle 59"/>
          <p:cNvSpPr>
            <a:spLocks noChangeArrowheads="1"/>
          </p:cNvSpPr>
          <p:nvPr>
            <p:custDataLst>
              <p:tags r:id="rId38"/>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8824" name="Line 60"/>
          <p:cNvSpPr>
            <a:spLocks noChangeShapeType="1"/>
          </p:cNvSpPr>
          <p:nvPr>
            <p:custDataLst>
              <p:tags r:id="rId39"/>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825" name="Text Box 61"/>
          <p:cNvSpPr txBox="1">
            <a:spLocks noChangeArrowheads="1"/>
          </p:cNvSpPr>
          <p:nvPr>
            <p:custDataLst>
              <p:tags r:id="rId40"/>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8826" name="Text Box 62"/>
          <p:cNvSpPr txBox="1">
            <a:spLocks noChangeArrowheads="1"/>
          </p:cNvSpPr>
          <p:nvPr>
            <p:custDataLst>
              <p:tags r:id="rId41"/>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27" name="Text Box 63"/>
          <p:cNvSpPr txBox="1">
            <a:spLocks noChangeArrowheads="1"/>
          </p:cNvSpPr>
          <p:nvPr>
            <p:custDataLst>
              <p:tags r:id="rId42"/>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28" name="Text Box 66"/>
          <p:cNvSpPr txBox="1">
            <a:spLocks noChangeArrowheads="1"/>
          </p:cNvSpPr>
          <p:nvPr>
            <p:custDataLst>
              <p:tags r:id="rId43"/>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b="1">
                <a:solidFill>
                  <a:srgbClr val="EB102C"/>
                </a:solidFill>
                <a:latin typeface="Courier New" pitchFamily="49" charset="0"/>
              </a:rPr>
              <a:t>x</a:t>
            </a:r>
            <a:r>
              <a:rPr lang="en-US" b="1">
                <a:latin typeface="Courier New" pitchFamily="49" charset="0"/>
              </a:rPr>
              <a:t>)</a:t>
            </a:r>
          </a:p>
        </p:txBody>
      </p:sp>
      <p:sp>
        <p:nvSpPr>
          <p:cNvPr id="118829" name="Text Box 67"/>
          <p:cNvSpPr txBox="1">
            <a:spLocks noChangeArrowheads="1"/>
          </p:cNvSpPr>
          <p:nvPr>
            <p:custDataLst>
              <p:tags r:id="rId44"/>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8830" name="Text Box 68"/>
          <p:cNvSpPr txBox="1">
            <a:spLocks noChangeArrowheads="1"/>
          </p:cNvSpPr>
          <p:nvPr>
            <p:custDataLst>
              <p:tags r:id="rId45"/>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8831" name="Rectangle 71"/>
          <p:cNvSpPr>
            <a:spLocks noChangeArrowheads="1"/>
          </p:cNvSpPr>
          <p:nvPr>
            <p:custDataLst>
              <p:tags r:id="rId46"/>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8832" name="Line 72"/>
          <p:cNvSpPr>
            <a:spLocks noChangeShapeType="1"/>
          </p:cNvSpPr>
          <p:nvPr>
            <p:custDataLst>
              <p:tags r:id="rId47"/>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8833" name="Rectangle 73"/>
          <p:cNvSpPr>
            <a:spLocks noChangeArrowheads="1"/>
          </p:cNvSpPr>
          <p:nvPr>
            <p:custDataLst>
              <p:tags r:id="rId48"/>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8834" name="Line 74"/>
          <p:cNvSpPr>
            <a:spLocks noChangeShapeType="1"/>
          </p:cNvSpPr>
          <p:nvPr>
            <p:custDataLst>
              <p:tags r:id="rId49"/>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835" name="Rectangle 75"/>
          <p:cNvSpPr>
            <a:spLocks noChangeArrowheads="1"/>
          </p:cNvSpPr>
          <p:nvPr>
            <p:custDataLst>
              <p:tags r:id="rId50"/>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8836" name="Line 76"/>
          <p:cNvSpPr>
            <a:spLocks noChangeShapeType="1"/>
          </p:cNvSpPr>
          <p:nvPr>
            <p:custDataLst>
              <p:tags r:id="rId51"/>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837" name="Rectangle 77"/>
          <p:cNvSpPr>
            <a:spLocks noChangeArrowheads="1"/>
          </p:cNvSpPr>
          <p:nvPr>
            <p:custDataLst>
              <p:tags r:id="rId52"/>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8838" name="Line 78"/>
          <p:cNvSpPr>
            <a:spLocks noChangeShapeType="1"/>
          </p:cNvSpPr>
          <p:nvPr>
            <p:custDataLst>
              <p:tags r:id="rId53"/>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8839" name="Line 79"/>
          <p:cNvSpPr>
            <a:spLocks noChangeShapeType="1"/>
          </p:cNvSpPr>
          <p:nvPr>
            <p:custDataLst>
              <p:tags r:id="rId54"/>
            </p:custDataLst>
          </p:nvPr>
        </p:nvSpPr>
        <p:spPr bwMode="auto">
          <a:xfrm>
            <a:off x="3352800" y="13716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8840" name="Line 80"/>
          <p:cNvSpPr>
            <a:spLocks noChangeShapeType="1"/>
          </p:cNvSpPr>
          <p:nvPr>
            <p:custDataLst>
              <p:tags r:id="rId55"/>
            </p:custDataLst>
          </p:nvPr>
        </p:nvSpPr>
        <p:spPr bwMode="auto">
          <a:xfrm>
            <a:off x="6500813" y="13716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18841" name="Group 81"/>
          <p:cNvGrpSpPr>
            <a:grpSpLocks/>
          </p:cNvGrpSpPr>
          <p:nvPr>
            <p:custDataLst>
              <p:tags r:id="rId56"/>
            </p:custDataLst>
          </p:nvPr>
        </p:nvGrpSpPr>
        <p:grpSpPr bwMode="auto">
          <a:xfrm>
            <a:off x="8451850" y="6032500"/>
            <a:ext cx="531813" cy="600075"/>
            <a:chOff x="2928" y="1051"/>
            <a:chExt cx="840" cy="957"/>
          </a:xfrm>
        </p:grpSpPr>
        <p:sp>
          <p:nvSpPr>
            <p:cNvPr id="118843" name="Freeform 82"/>
            <p:cNvSpPr>
              <a:spLocks/>
            </p:cNvSpPr>
            <p:nvPr>
              <p:custDataLst>
                <p:tags r:id="rId5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8844" name="Oval 83"/>
            <p:cNvSpPr>
              <a:spLocks noChangeArrowheads="1"/>
            </p:cNvSpPr>
            <p:nvPr>
              <p:custDataLst>
                <p:tags r:id="rId5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8845" name="Oval 84"/>
            <p:cNvSpPr>
              <a:spLocks noChangeArrowheads="1"/>
            </p:cNvSpPr>
            <p:nvPr>
              <p:custDataLst>
                <p:tags r:id="rId6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46" name="Oval 85"/>
            <p:cNvSpPr>
              <a:spLocks noChangeArrowheads="1"/>
            </p:cNvSpPr>
            <p:nvPr>
              <p:custDataLst>
                <p:tags r:id="rId6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47" name="Oval 86"/>
            <p:cNvSpPr>
              <a:spLocks noChangeArrowheads="1"/>
            </p:cNvSpPr>
            <p:nvPr>
              <p:custDataLst>
                <p:tags r:id="rId6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48" name="Oval 87"/>
            <p:cNvSpPr>
              <a:spLocks noChangeArrowheads="1"/>
            </p:cNvSpPr>
            <p:nvPr>
              <p:custDataLst>
                <p:tags r:id="rId6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49" name="Oval 88"/>
            <p:cNvSpPr>
              <a:spLocks noChangeArrowheads="1"/>
            </p:cNvSpPr>
            <p:nvPr>
              <p:custDataLst>
                <p:tags r:id="rId6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50" name="Oval 89"/>
            <p:cNvSpPr>
              <a:spLocks noChangeArrowheads="1"/>
            </p:cNvSpPr>
            <p:nvPr>
              <p:custDataLst>
                <p:tags r:id="rId6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851" name="AutoShape 90"/>
            <p:cNvSpPr>
              <a:spLocks noChangeArrowheads="1"/>
            </p:cNvSpPr>
            <p:nvPr>
              <p:custDataLst>
                <p:tags r:id="rId6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8852" name="Freeform 91"/>
            <p:cNvSpPr>
              <a:spLocks/>
            </p:cNvSpPr>
            <p:nvPr>
              <p:custDataLst>
                <p:tags r:id="rId6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8853" name="Freeform 92"/>
            <p:cNvSpPr>
              <a:spLocks/>
            </p:cNvSpPr>
            <p:nvPr>
              <p:custDataLst>
                <p:tags r:id="rId6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8854" name="Freeform 93"/>
            <p:cNvSpPr>
              <a:spLocks/>
            </p:cNvSpPr>
            <p:nvPr>
              <p:custDataLst>
                <p:tags r:id="rId6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8855" name="Freeform 94"/>
            <p:cNvSpPr>
              <a:spLocks/>
            </p:cNvSpPr>
            <p:nvPr>
              <p:custDataLst>
                <p:tags r:id="rId7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8842" name="Text Box 95"/>
          <p:cNvSpPr txBox="1">
            <a:spLocks noChangeArrowheads="1"/>
          </p:cNvSpPr>
          <p:nvPr>
            <p:custDataLst>
              <p:tags r:id="rId57"/>
            </p:custDataLst>
          </p:nvPr>
        </p:nvSpPr>
        <p:spPr bwMode="auto">
          <a:xfrm>
            <a:off x="6694488" y="5943600"/>
            <a:ext cx="19034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It must mean something that there are three of these functions…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p:cNvGrpSpPr>
            <a:grpSpLocks/>
          </p:cNvGrpSpPr>
          <p:nvPr>
            <p:custDataLst>
              <p:tags r:id="rId1"/>
            </p:custDataLst>
          </p:nvPr>
        </p:nvGrpSpPr>
        <p:grpSpPr bwMode="auto">
          <a:xfrm>
            <a:off x="423863" y="914400"/>
            <a:ext cx="8166100" cy="180975"/>
            <a:chOff x="295" y="1311"/>
            <a:chExt cx="5177" cy="114"/>
          </a:xfrm>
        </p:grpSpPr>
        <p:sp>
          <p:nvSpPr>
            <p:cNvPr id="119915" name="Rectangle 3"/>
            <p:cNvSpPr>
              <a:spLocks noChangeArrowheads="1"/>
            </p:cNvSpPr>
            <p:nvPr>
              <p:custDataLst>
                <p:tags r:id="rId10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9916" name="Rectangle 4"/>
            <p:cNvSpPr>
              <a:spLocks noChangeArrowheads="1"/>
            </p:cNvSpPr>
            <p:nvPr>
              <p:custDataLst>
                <p:tags r:id="rId10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981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19812" name="Text Box 6"/>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9813" name="Text Box 7"/>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9814" name="Text Box 8"/>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15" name="Text Box 9"/>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16" name="Text Box 10"/>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17" name="Text Box 11"/>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18" name="Text Box 12"/>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19" name="Text Box 13"/>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20" name="Text Box 14"/>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21" name="Text Box 15"/>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22" name="Text Box 16"/>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9823" name="Text Box 17"/>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24" name="Text Box 18"/>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25" name="Text Box 19"/>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26" name="Text Box 20"/>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27" name="Text Box 22"/>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9828" name="Text Box 23"/>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19829" name="Text Box 24"/>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0" name="Text Box 25"/>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1" name="Text Box 26"/>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2" name="Text Box 27"/>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33" name="Text Box 28"/>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34" name="Text Box 29"/>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5" name="Text Box 30"/>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36" name="Text Box 31"/>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37" name="Text Box 32"/>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19838" name="Text Box 33"/>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39" name="Text Box 34"/>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40" name="Text Box 35"/>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41" name="Text Box 36"/>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42" name="Rectangle 39"/>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43" name="Line 40"/>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44" name="Rectangle 41"/>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45" name="Line 42"/>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9846" name="Text Box 43"/>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19847" name="Text Box 44"/>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48" name="Text Box 45"/>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49" name="Text Box 46"/>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b="1">
                <a:solidFill>
                  <a:srgbClr val="EB102C"/>
                </a:solidFill>
                <a:latin typeface="Courier New" pitchFamily="49" charset="0"/>
              </a:rPr>
              <a:t>x</a:t>
            </a:r>
            <a:r>
              <a:rPr lang="en-US" b="1">
                <a:latin typeface="Courier New" pitchFamily="49" charset="0"/>
              </a:rPr>
              <a:t>)</a:t>
            </a:r>
          </a:p>
        </p:txBody>
      </p:sp>
      <p:sp>
        <p:nvSpPr>
          <p:cNvPr id="119850" name="Text Box 47"/>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19851" name="Text Box 48"/>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19852" name="Rectangle 49"/>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53" name="Line 50"/>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54" name="Rectangle 51"/>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55" name="Line 52"/>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9856" name="Rectangle 53"/>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57" name="Line 54"/>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9858" name="Rectangle 55"/>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59" name="Line 56"/>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9860" name="AutoShape 74"/>
          <p:cNvSpPr>
            <a:spLocks noChangeArrowheads="1"/>
          </p:cNvSpPr>
          <p:nvPr>
            <p:custDataLst>
              <p:tags r:id="rId51"/>
            </p:custDataLst>
          </p:nvPr>
        </p:nvSpPr>
        <p:spPr bwMode="auto">
          <a:xfrm rot="10800000">
            <a:off x="7513638" y="44592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861" name="Oval 75"/>
          <p:cNvSpPr>
            <a:spLocks noChangeArrowheads="1"/>
          </p:cNvSpPr>
          <p:nvPr>
            <p:custDataLst>
              <p:tags r:id="rId52"/>
            </p:custDataLst>
          </p:nvPr>
        </p:nvSpPr>
        <p:spPr bwMode="auto">
          <a:xfrm rot="5400000">
            <a:off x="7711281" y="52427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862" name="Line 77"/>
          <p:cNvSpPr>
            <a:spLocks noChangeShapeType="1"/>
          </p:cNvSpPr>
          <p:nvPr>
            <p:custDataLst>
              <p:tags r:id="rId53"/>
            </p:custDataLst>
          </p:nvPr>
        </p:nvSpPr>
        <p:spPr bwMode="auto">
          <a:xfrm>
            <a:off x="7772400" y="38385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63" name="Line 78"/>
          <p:cNvSpPr>
            <a:spLocks noChangeShapeType="1"/>
          </p:cNvSpPr>
          <p:nvPr>
            <p:custDataLst>
              <p:tags r:id="rId54"/>
            </p:custDataLst>
          </p:nvPr>
        </p:nvSpPr>
        <p:spPr bwMode="auto">
          <a:xfrm>
            <a:off x="7781925" y="53959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64" name="Text Box 79"/>
          <p:cNvSpPr txBox="1">
            <a:spLocks noChangeArrowheads="1"/>
          </p:cNvSpPr>
          <p:nvPr>
            <p:custDataLst>
              <p:tags r:id="rId55"/>
            </p:custDataLst>
          </p:nvPr>
        </p:nvSpPr>
        <p:spPr bwMode="auto">
          <a:xfrm>
            <a:off x="7356475" y="36560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9865" name="Text Box 80"/>
          <p:cNvSpPr txBox="1">
            <a:spLocks noChangeArrowheads="1"/>
          </p:cNvSpPr>
          <p:nvPr>
            <p:custDataLst>
              <p:tags r:id="rId56"/>
            </p:custDataLst>
          </p:nvPr>
        </p:nvSpPr>
        <p:spPr bwMode="auto">
          <a:xfrm>
            <a:off x="7677150" y="569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9866" name="Line 81"/>
          <p:cNvSpPr>
            <a:spLocks noChangeShapeType="1"/>
          </p:cNvSpPr>
          <p:nvPr>
            <p:custDataLst>
              <p:tags r:id="rId57"/>
            </p:custDataLst>
          </p:nvPr>
        </p:nvSpPr>
        <p:spPr bwMode="auto">
          <a:xfrm>
            <a:off x="7835900" y="5824538"/>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67" name="Text Box 82"/>
          <p:cNvSpPr txBox="1">
            <a:spLocks noChangeArrowheads="1"/>
          </p:cNvSpPr>
          <p:nvPr>
            <p:custDataLst>
              <p:tags r:id="rId58"/>
            </p:custDataLst>
          </p:nvPr>
        </p:nvSpPr>
        <p:spPr bwMode="auto">
          <a:xfrm>
            <a:off x="7431088" y="61722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19868" name="Group 87"/>
          <p:cNvGrpSpPr>
            <a:grpSpLocks/>
          </p:cNvGrpSpPr>
          <p:nvPr>
            <p:custDataLst>
              <p:tags r:id="rId59"/>
            </p:custDataLst>
          </p:nvPr>
        </p:nvGrpSpPr>
        <p:grpSpPr bwMode="auto">
          <a:xfrm rot="5400000">
            <a:off x="4468813" y="4533900"/>
            <a:ext cx="820737" cy="627063"/>
            <a:chOff x="4734" y="3053"/>
            <a:chExt cx="656" cy="491"/>
          </a:xfrm>
        </p:grpSpPr>
        <p:grpSp>
          <p:nvGrpSpPr>
            <p:cNvPr id="119909" name="Group 88"/>
            <p:cNvGrpSpPr>
              <a:grpSpLocks/>
            </p:cNvGrpSpPr>
            <p:nvPr/>
          </p:nvGrpSpPr>
          <p:grpSpPr bwMode="auto">
            <a:xfrm>
              <a:off x="4734" y="3053"/>
              <a:ext cx="648" cy="254"/>
              <a:chOff x="4734" y="3053"/>
              <a:chExt cx="648" cy="254"/>
            </a:xfrm>
          </p:grpSpPr>
          <p:sp>
            <p:nvSpPr>
              <p:cNvPr id="119913" name="Freeform 89"/>
              <p:cNvSpPr>
                <a:spLocks/>
              </p:cNvSpPr>
              <p:nvPr>
                <p:custDataLst>
                  <p:tags r:id="rId10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914" name="Freeform 90"/>
              <p:cNvSpPr>
                <a:spLocks/>
              </p:cNvSpPr>
              <p:nvPr>
                <p:custDataLst>
                  <p:tags r:id="rId10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19910" name="Group 91"/>
            <p:cNvGrpSpPr>
              <a:grpSpLocks/>
            </p:cNvGrpSpPr>
            <p:nvPr/>
          </p:nvGrpSpPr>
          <p:grpSpPr bwMode="auto">
            <a:xfrm flipV="1">
              <a:off x="4742" y="3290"/>
              <a:ext cx="648" cy="254"/>
              <a:chOff x="4734" y="3053"/>
              <a:chExt cx="648" cy="254"/>
            </a:xfrm>
          </p:grpSpPr>
          <p:sp>
            <p:nvSpPr>
              <p:cNvPr id="119911" name="Freeform 92"/>
              <p:cNvSpPr>
                <a:spLocks/>
              </p:cNvSpPr>
              <p:nvPr>
                <p:custDataLst>
                  <p:tags r:id="rId10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9912" name="Freeform 93"/>
              <p:cNvSpPr>
                <a:spLocks/>
              </p:cNvSpPr>
              <p:nvPr>
                <p:custDataLst>
                  <p:tags r:id="rId10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19869" name="Group 98"/>
          <p:cNvGrpSpPr>
            <a:grpSpLocks/>
          </p:cNvGrpSpPr>
          <p:nvPr>
            <p:custDataLst>
              <p:tags r:id="rId60"/>
            </p:custDataLst>
          </p:nvPr>
        </p:nvGrpSpPr>
        <p:grpSpPr bwMode="auto">
          <a:xfrm>
            <a:off x="1211263" y="4614863"/>
            <a:ext cx="620712" cy="896937"/>
            <a:chOff x="672" y="2544"/>
            <a:chExt cx="336" cy="399"/>
          </a:xfrm>
        </p:grpSpPr>
        <p:sp>
          <p:nvSpPr>
            <p:cNvPr id="119906" name="Freeform 95"/>
            <p:cNvSpPr>
              <a:spLocks/>
            </p:cNvSpPr>
            <p:nvPr>
              <p:custDataLst>
                <p:tags r:id="rId97"/>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9907" name="Arc 96"/>
            <p:cNvSpPr>
              <a:spLocks/>
            </p:cNvSpPr>
            <p:nvPr>
              <p:custDataLst>
                <p:tags r:id="rId98"/>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9908" name="Arc 97"/>
            <p:cNvSpPr>
              <a:spLocks/>
            </p:cNvSpPr>
            <p:nvPr>
              <p:custDataLst>
                <p:tags r:id="rId99"/>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19870" name="Line 99"/>
          <p:cNvSpPr>
            <a:spLocks noChangeShapeType="1"/>
          </p:cNvSpPr>
          <p:nvPr>
            <p:custDataLst>
              <p:tags r:id="rId61"/>
            </p:custDataLst>
          </p:nvPr>
        </p:nvSpPr>
        <p:spPr bwMode="auto">
          <a:xfrm>
            <a:off x="1398588" y="39925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1" name="Text Box 100"/>
          <p:cNvSpPr txBox="1">
            <a:spLocks noChangeArrowheads="1"/>
          </p:cNvSpPr>
          <p:nvPr>
            <p:custDataLst>
              <p:tags r:id="rId62"/>
            </p:custDataLst>
          </p:nvPr>
        </p:nvSpPr>
        <p:spPr bwMode="auto">
          <a:xfrm>
            <a:off x="982663" y="3810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9872" name="Text Box 101"/>
          <p:cNvSpPr txBox="1">
            <a:spLocks noChangeArrowheads="1"/>
          </p:cNvSpPr>
          <p:nvPr>
            <p:custDataLst>
              <p:tags r:id="rId63"/>
            </p:custDataLst>
          </p:nvPr>
        </p:nvSpPr>
        <p:spPr bwMode="auto">
          <a:xfrm>
            <a:off x="4724400" y="60515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19873" name="Line 102"/>
          <p:cNvSpPr>
            <a:spLocks noChangeShapeType="1"/>
          </p:cNvSpPr>
          <p:nvPr>
            <p:custDataLst>
              <p:tags r:id="rId64"/>
            </p:custDataLst>
          </p:nvPr>
        </p:nvSpPr>
        <p:spPr bwMode="auto">
          <a:xfrm>
            <a:off x="6553200" y="38100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4" name="Line 103"/>
          <p:cNvSpPr>
            <a:spLocks noChangeShapeType="1"/>
          </p:cNvSpPr>
          <p:nvPr>
            <p:custDataLst>
              <p:tags r:id="rId65"/>
            </p:custDataLst>
          </p:nvPr>
        </p:nvSpPr>
        <p:spPr bwMode="auto">
          <a:xfrm>
            <a:off x="3333750" y="3795713"/>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5" name="Line 104"/>
          <p:cNvSpPr>
            <a:spLocks noChangeShapeType="1"/>
          </p:cNvSpPr>
          <p:nvPr>
            <p:custDataLst>
              <p:tags r:id="rId66"/>
            </p:custDataLst>
          </p:nvPr>
        </p:nvSpPr>
        <p:spPr bwMode="auto">
          <a:xfrm>
            <a:off x="4714875" y="39385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6" name="Text Box 105"/>
          <p:cNvSpPr txBox="1">
            <a:spLocks noChangeArrowheads="1"/>
          </p:cNvSpPr>
          <p:nvPr>
            <p:custDataLst>
              <p:tags r:id="rId67"/>
            </p:custDataLst>
          </p:nvPr>
        </p:nvSpPr>
        <p:spPr bwMode="auto">
          <a:xfrm>
            <a:off x="4298950" y="3756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19877" name="Line 106"/>
          <p:cNvSpPr>
            <a:spLocks noChangeShapeType="1"/>
          </p:cNvSpPr>
          <p:nvPr>
            <p:custDataLst>
              <p:tags r:id="rId68"/>
            </p:custDataLst>
          </p:nvPr>
        </p:nvSpPr>
        <p:spPr bwMode="auto">
          <a:xfrm>
            <a:off x="5003800" y="39401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78" name="Text Box 107"/>
          <p:cNvSpPr txBox="1">
            <a:spLocks noChangeArrowheads="1"/>
          </p:cNvSpPr>
          <p:nvPr>
            <p:custDataLst>
              <p:tags r:id="rId69"/>
            </p:custDataLst>
          </p:nvPr>
        </p:nvSpPr>
        <p:spPr bwMode="auto">
          <a:xfrm>
            <a:off x="4859338" y="3757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19879" name="Line 108"/>
          <p:cNvSpPr>
            <a:spLocks noChangeShapeType="1"/>
          </p:cNvSpPr>
          <p:nvPr>
            <p:custDataLst>
              <p:tags r:id="rId70"/>
            </p:custDataLst>
          </p:nvPr>
        </p:nvSpPr>
        <p:spPr bwMode="auto">
          <a:xfrm>
            <a:off x="4875213" y="52451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80" name="Text Box 110"/>
          <p:cNvSpPr txBox="1">
            <a:spLocks noChangeArrowheads="1"/>
          </p:cNvSpPr>
          <p:nvPr>
            <p:custDataLst>
              <p:tags r:id="rId71"/>
            </p:custDataLst>
          </p:nvPr>
        </p:nvSpPr>
        <p:spPr bwMode="auto">
          <a:xfrm>
            <a:off x="4697413" y="5565775"/>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19881" name="Line 111"/>
          <p:cNvSpPr>
            <a:spLocks noChangeShapeType="1"/>
          </p:cNvSpPr>
          <p:nvPr>
            <p:custDataLst>
              <p:tags r:id="rId72"/>
            </p:custDataLst>
          </p:nvPr>
        </p:nvSpPr>
        <p:spPr bwMode="auto">
          <a:xfrm>
            <a:off x="1665288" y="39893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82" name="Text Box 112"/>
          <p:cNvSpPr txBox="1">
            <a:spLocks noChangeArrowheads="1"/>
          </p:cNvSpPr>
          <p:nvPr>
            <p:custDataLst>
              <p:tags r:id="rId73"/>
            </p:custDataLst>
          </p:nvPr>
        </p:nvSpPr>
        <p:spPr bwMode="auto">
          <a:xfrm>
            <a:off x="152082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19883" name="Line 113"/>
          <p:cNvSpPr>
            <a:spLocks noChangeShapeType="1"/>
          </p:cNvSpPr>
          <p:nvPr>
            <p:custDataLst>
              <p:tags r:id="rId74"/>
            </p:custDataLst>
          </p:nvPr>
        </p:nvSpPr>
        <p:spPr bwMode="auto">
          <a:xfrm>
            <a:off x="1512888" y="55165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9884" name="Text Box 114"/>
          <p:cNvSpPr txBox="1">
            <a:spLocks noChangeArrowheads="1"/>
          </p:cNvSpPr>
          <p:nvPr>
            <p:custDataLst>
              <p:tags r:id="rId75"/>
            </p:custDataLst>
          </p:nvPr>
        </p:nvSpPr>
        <p:spPr bwMode="auto">
          <a:xfrm>
            <a:off x="1190625" y="5757863"/>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19885" name="Text Box 115"/>
          <p:cNvSpPr txBox="1">
            <a:spLocks noChangeArrowheads="1"/>
          </p:cNvSpPr>
          <p:nvPr>
            <p:custDataLst>
              <p:tags r:id="rId76"/>
            </p:custDataLst>
          </p:nvPr>
        </p:nvSpPr>
        <p:spPr bwMode="auto">
          <a:xfrm>
            <a:off x="1243013" y="62357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19886" name="Rectangle 116"/>
          <p:cNvSpPr>
            <a:spLocks noChangeArrowheads="1"/>
          </p:cNvSpPr>
          <p:nvPr>
            <p:custDataLst>
              <p:tags r:id="rId77"/>
            </p:custDataLst>
          </p:nvPr>
        </p:nvSpPr>
        <p:spPr bwMode="auto">
          <a:xfrm>
            <a:off x="6192838" y="60483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87" name="Rectangle 117"/>
          <p:cNvSpPr>
            <a:spLocks noChangeArrowheads="1"/>
          </p:cNvSpPr>
          <p:nvPr>
            <p:custDataLst>
              <p:tags r:id="rId78"/>
            </p:custDataLst>
          </p:nvPr>
        </p:nvSpPr>
        <p:spPr bwMode="auto">
          <a:xfrm>
            <a:off x="6245225" y="3509963"/>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88" name="Rectangle 118"/>
          <p:cNvSpPr>
            <a:spLocks noChangeArrowheads="1"/>
          </p:cNvSpPr>
          <p:nvPr>
            <p:custDataLst>
              <p:tags r:id="rId79"/>
            </p:custDataLst>
          </p:nvPr>
        </p:nvSpPr>
        <p:spPr bwMode="auto">
          <a:xfrm>
            <a:off x="2990850" y="60166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19889" name="Rectangle 119"/>
          <p:cNvSpPr>
            <a:spLocks noChangeArrowheads="1"/>
          </p:cNvSpPr>
          <p:nvPr>
            <p:custDataLst>
              <p:tags r:id="rId80"/>
            </p:custDataLst>
          </p:nvPr>
        </p:nvSpPr>
        <p:spPr bwMode="auto">
          <a:xfrm>
            <a:off x="3043238" y="347821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19890" name="Text Box 120"/>
          <p:cNvSpPr txBox="1">
            <a:spLocks noChangeArrowheads="1"/>
          </p:cNvSpPr>
          <p:nvPr>
            <p:custDataLst>
              <p:tags r:id="rId81"/>
            </p:custDataLst>
          </p:nvPr>
        </p:nvSpPr>
        <p:spPr bwMode="auto">
          <a:xfrm>
            <a:off x="8024813" y="4981575"/>
            <a:ext cx="10429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1000" i="1">
                <a:solidFill>
                  <a:srgbClr val="009900"/>
                </a:solidFill>
              </a:rPr>
              <a:t>Not a bubble,    a </a:t>
            </a:r>
            <a:r>
              <a:rPr lang="en-US" sz="1000" i="1" u="sng">
                <a:solidFill>
                  <a:srgbClr val="009900"/>
                </a:solidFill>
              </a:rPr>
              <a:t>not</a:t>
            </a:r>
            <a:r>
              <a:rPr lang="en-US" sz="1000" i="1">
                <a:solidFill>
                  <a:srgbClr val="009900"/>
                </a:solidFill>
              </a:rPr>
              <a:t> bubble… !</a:t>
            </a:r>
          </a:p>
        </p:txBody>
      </p:sp>
      <p:grpSp>
        <p:nvGrpSpPr>
          <p:cNvPr id="119891" name="Group 121"/>
          <p:cNvGrpSpPr>
            <a:grpSpLocks/>
          </p:cNvGrpSpPr>
          <p:nvPr>
            <p:custDataLst>
              <p:tags r:id="rId82"/>
            </p:custDataLst>
          </p:nvPr>
        </p:nvGrpSpPr>
        <p:grpSpPr bwMode="auto">
          <a:xfrm>
            <a:off x="8723313" y="5329238"/>
            <a:ext cx="292100" cy="330200"/>
            <a:chOff x="2928" y="1051"/>
            <a:chExt cx="840" cy="957"/>
          </a:xfrm>
        </p:grpSpPr>
        <p:sp>
          <p:nvSpPr>
            <p:cNvPr id="119893" name="Freeform 122"/>
            <p:cNvSpPr>
              <a:spLocks/>
            </p:cNvSpPr>
            <p:nvPr>
              <p:custDataLst>
                <p:tags r:id="rId8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9894" name="Oval 123"/>
            <p:cNvSpPr>
              <a:spLocks noChangeArrowheads="1"/>
            </p:cNvSpPr>
            <p:nvPr>
              <p:custDataLst>
                <p:tags r:id="rId8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9895" name="Oval 124"/>
            <p:cNvSpPr>
              <a:spLocks noChangeArrowheads="1"/>
            </p:cNvSpPr>
            <p:nvPr>
              <p:custDataLst>
                <p:tags r:id="rId8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96" name="Oval 125"/>
            <p:cNvSpPr>
              <a:spLocks noChangeArrowheads="1"/>
            </p:cNvSpPr>
            <p:nvPr>
              <p:custDataLst>
                <p:tags r:id="rId8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97" name="Oval 126"/>
            <p:cNvSpPr>
              <a:spLocks noChangeArrowheads="1"/>
            </p:cNvSpPr>
            <p:nvPr>
              <p:custDataLst>
                <p:tags r:id="rId8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98" name="Oval 127"/>
            <p:cNvSpPr>
              <a:spLocks noChangeArrowheads="1"/>
            </p:cNvSpPr>
            <p:nvPr>
              <p:custDataLst>
                <p:tags r:id="rId8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899" name="Oval 128"/>
            <p:cNvSpPr>
              <a:spLocks noChangeArrowheads="1"/>
            </p:cNvSpPr>
            <p:nvPr>
              <p:custDataLst>
                <p:tags r:id="rId9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900" name="Oval 129"/>
            <p:cNvSpPr>
              <a:spLocks noChangeArrowheads="1"/>
            </p:cNvSpPr>
            <p:nvPr>
              <p:custDataLst>
                <p:tags r:id="rId9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901" name="AutoShape 130"/>
            <p:cNvSpPr>
              <a:spLocks noChangeArrowheads="1"/>
            </p:cNvSpPr>
            <p:nvPr>
              <p:custDataLst>
                <p:tags r:id="rId9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9902" name="Freeform 131"/>
            <p:cNvSpPr>
              <a:spLocks/>
            </p:cNvSpPr>
            <p:nvPr>
              <p:custDataLst>
                <p:tags r:id="rId9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9903" name="Freeform 132"/>
            <p:cNvSpPr>
              <a:spLocks/>
            </p:cNvSpPr>
            <p:nvPr>
              <p:custDataLst>
                <p:tags r:id="rId9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9904" name="Freeform 133"/>
            <p:cNvSpPr>
              <a:spLocks/>
            </p:cNvSpPr>
            <p:nvPr>
              <p:custDataLst>
                <p:tags r:id="rId9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9905" name="Freeform 134"/>
            <p:cNvSpPr>
              <a:spLocks/>
            </p:cNvSpPr>
            <p:nvPr>
              <p:custDataLst>
                <p:tags r:id="rId9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9892" name="Line 135"/>
          <p:cNvSpPr>
            <a:spLocks noChangeShapeType="1"/>
          </p:cNvSpPr>
          <p:nvPr>
            <p:custDataLst>
              <p:tags r:id="rId83"/>
            </p:custDataLst>
          </p:nvPr>
        </p:nvSpPr>
        <p:spPr bwMode="auto">
          <a:xfrm flipH="1">
            <a:off x="7867650" y="5127625"/>
            <a:ext cx="207963" cy="128588"/>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2"/>
          <p:cNvGrpSpPr>
            <a:grpSpLocks/>
          </p:cNvGrpSpPr>
          <p:nvPr>
            <p:custDataLst>
              <p:tags r:id="rId1"/>
            </p:custDataLst>
          </p:nvPr>
        </p:nvGrpSpPr>
        <p:grpSpPr bwMode="auto">
          <a:xfrm>
            <a:off x="423863" y="914400"/>
            <a:ext cx="8166100" cy="180975"/>
            <a:chOff x="295" y="1311"/>
            <a:chExt cx="5177" cy="114"/>
          </a:xfrm>
        </p:grpSpPr>
        <p:sp>
          <p:nvSpPr>
            <p:cNvPr id="120891" name="Rectangle 3"/>
            <p:cNvSpPr>
              <a:spLocks noChangeArrowheads="1"/>
            </p:cNvSpPr>
            <p:nvPr>
              <p:custDataLst>
                <p:tags r:id="rId5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0892" name="Rectangle 4"/>
            <p:cNvSpPr>
              <a:spLocks noChangeArrowheads="1"/>
            </p:cNvSpPr>
            <p:nvPr>
              <p:custDataLst>
                <p:tags r:id="rId5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083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20836" name="AutoShape 54"/>
          <p:cNvSpPr>
            <a:spLocks noChangeArrowheads="1"/>
          </p:cNvSpPr>
          <p:nvPr>
            <p:custDataLst>
              <p:tags r:id="rId3"/>
            </p:custDataLst>
          </p:nvPr>
        </p:nvSpPr>
        <p:spPr bwMode="auto">
          <a:xfrm rot="10800000">
            <a:off x="7321550" y="21986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37" name="Oval 55"/>
          <p:cNvSpPr>
            <a:spLocks noChangeArrowheads="1"/>
          </p:cNvSpPr>
          <p:nvPr>
            <p:custDataLst>
              <p:tags r:id="rId4"/>
            </p:custDataLst>
          </p:nvPr>
        </p:nvSpPr>
        <p:spPr bwMode="auto">
          <a:xfrm rot="5400000">
            <a:off x="7519194" y="29821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38" name="Line 56"/>
          <p:cNvSpPr>
            <a:spLocks noChangeShapeType="1"/>
          </p:cNvSpPr>
          <p:nvPr>
            <p:custDataLst>
              <p:tags r:id="rId5"/>
            </p:custDataLst>
          </p:nvPr>
        </p:nvSpPr>
        <p:spPr bwMode="auto">
          <a:xfrm>
            <a:off x="7580313" y="15779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39" name="Line 57"/>
          <p:cNvSpPr>
            <a:spLocks noChangeShapeType="1"/>
          </p:cNvSpPr>
          <p:nvPr>
            <p:custDataLst>
              <p:tags r:id="rId6"/>
            </p:custDataLst>
          </p:nvPr>
        </p:nvSpPr>
        <p:spPr bwMode="auto">
          <a:xfrm>
            <a:off x="7589838" y="31353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40" name="Text Box 58"/>
          <p:cNvSpPr txBox="1">
            <a:spLocks noChangeArrowheads="1"/>
          </p:cNvSpPr>
          <p:nvPr>
            <p:custDataLst>
              <p:tags r:id="rId7"/>
            </p:custDataLst>
          </p:nvPr>
        </p:nvSpPr>
        <p:spPr bwMode="auto">
          <a:xfrm>
            <a:off x="7164388" y="1395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0841" name="Text Box 59"/>
          <p:cNvSpPr txBox="1">
            <a:spLocks noChangeArrowheads="1"/>
          </p:cNvSpPr>
          <p:nvPr>
            <p:custDataLst>
              <p:tags r:id="rId8"/>
            </p:custDataLst>
          </p:nvPr>
        </p:nvSpPr>
        <p:spPr bwMode="auto">
          <a:xfrm>
            <a:off x="7485063" y="343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0842" name="Line 60"/>
          <p:cNvSpPr>
            <a:spLocks noChangeShapeType="1"/>
          </p:cNvSpPr>
          <p:nvPr>
            <p:custDataLst>
              <p:tags r:id="rId9"/>
            </p:custDataLst>
          </p:nvPr>
        </p:nvSpPr>
        <p:spPr bwMode="auto">
          <a:xfrm>
            <a:off x="7643813" y="3563938"/>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43" name="Text Box 61"/>
          <p:cNvSpPr txBox="1">
            <a:spLocks noChangeArrowheads="1"/>
          </p:cNvSpPr>
          <p:nvPr>
            <p:custDataLst>
              <p:tags r:id="rId10"/>
            </p:custDataLst>
          </p:nvPr>
        </p:nvSpPr>
        <p:spPr bwMode="auto">
          <a:xfrm>
            <a:off x="7119938" y="38163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20844" name="Group 62"/>
          <p:cNvGrpSpPr>
            <a:grpSpLocks/>
          </p:cNvGrpSpPr>
          <p:nvPr>
            <p:custDataLst>
              <p:tags r:id="rId11"/>
            </p:custDataLst>
          </p:nvPr>
        </p:nvGrpSpPr>
        <p:grpSpPr bwMode="auto">
          <a:xfrm rot="5400000">
            <a:off x="5849938" y="2217737"/>
            <a:ext cx="820738" cy="627063"/>
            <a:chOff x="4734" y="3053"/>
            <a:chExt cx="656" cy="491"/>
          </a:xfrm>
        </p:grpSpPr>
        <p:grpSp>
          <p:nvGrpSpPr>
            <p:cNvPr id="120885" name="Group 63"/>
            <p:cNvGrpSpPr>
              <a:grpSpLocks/>
            </p:cNvGrpSpPr>
            <p:nvPr/>
          </p:nvGrpSpPr>
          <p:grpSpPr bwMode="auto">
            <a:xfrm>
              <a:off x="4734" y="3053"/>
              <a:ext cx="648" cy="254"/>
              <a:chOff x="4734" y="3053"/>
              <a:chExt cx="648" cy="254"/>
            </a:xfrm>
          </p:grpSpPr>
          <p:sp>
            <p:nvSpPr>
              <p:cNvPr id="120889" name="Freeform 64"/>
              <p:cNvSpPr>
                <a:spLocks/>
              </p:cNvSpPr>
              <p:nvPr>
                <p:custDataLst>
                  <p:tags r:id="rId54"/>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90" name="Freeform 65"/>
              <p:cNvSpPr>
                <a:spLocks/>
              </p:cNvSpPr>
              <p:nvPr>
                <p:custDataLst>
                  <p:tags r:id="rId5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0886" name="Group 66"/>
            <p:cNvGrpSpPr>
              <a:grpSpLocks/>
            </p:cNvGrpSpPr>
            <p:nvPr/>
          </p:nvGrpSpPr>
          <p:grpSpPr bwMode="auto">
            <a:xfrm flipV="1">
              <a:off x="4742" y="3290"/>
              <a:ext cx="648" cy="254"/>
              <a:chOff x="4734" y="3053"/>
              <a:chExt cx="648" cy="254"/>
            </a:xfrm>
          </p:grpSpPr>
          <p:sp>
            <p:nvSpPr>
              <p:cNvPr id="120887" name="Freeform 67"/>
              <p:cNvSpPr>
                <a:spLocks/>
              </p:cNvSpPr>
              <p:nvPr>
                <p:custDataLst>
                  <p:tags r:id="rId5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888" name="Freeform 68"/>
              <p:cNvSpPr>
                <a:spLocks/>
              </p:cNvSpPr>
              <p:nvPr>
                <p:custDataLst>
                  <p:tags r:id="rId5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20845" name="Group 69"/>
          <p:cNvGrpSpPr>
            <a:grpSpLocks/>
          </p:cNvGrpSpPr>
          <p:nvPr>
            <p:custDataLst>
              <p:tags r:id="rId12"/>
            </p:custDataLst>
          </p:nvPr>
        </p:nvGrpSpPr>
        <p:grpSpPr bwMode="auto">
          <a:xfrm>
            <a:off x="4318000" y="2209800"/>
            <a:ext cx="620713" cy="896938"/>
            <a:chOff x="672" y="2544"/>
            <a:chExt cx="336" cy="399"/>
          </a:xfrm>
        </p:grpSpPr>
        <p:sp>
          <p:nvSpPr>
            <p:cNvPr id="120882" name="Freeform 70"/>
            <p:cNvSpPr>
              <a:spLocks/>
            </p:cNvSpPr>
            <p:nvPr>
              <p:custDataLst>
                <p:tags r:id="rId49"/>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0883" name="Arc 71"/>
            <p:cNvSpPr>
              <a:spLocks/>
            </p:cNvSpPr>
            <p:nvPr>
              <p:custDataLst>
                <p:tags r:id="rId50"/>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0884" name="Arc 72"/>
            <p:cNvSpPr>
              <a:spLocks/>
            </p:cNvSpPr>
            <p:nvPr>
              <p:custDataLst>
                <p:tags r:id="rId51"/>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20846" name="Line 73"/>
          <p:cNvSpPr>
            <a:spLocks noChangeShapeType="1"/>
          </p:cNvSpPr>
          <p:nvPr>
            <p:custDataLst>
              <p:tags r:id="rId13"/>
            </p:custDataLst>
          </p:nvPr>
        </p:nvSpPr>
        <p:spPr bwMode="auto">
          <a:xfrm>
            <a:off x="4505325" y="1587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47" name="Text Box 74"/>
          <p:cNvSpPr txBox="1">
            <a:spLocks noChangeArrowheads="1"/>
          </p:cNvSpPr>
          <p:nvPr>
            <p:custDataLst>
              <p:tags r:id="rId14"/>
            </p:custDataLst>
          </p:nvPr>
        </p:nvSpPr>
        <p:spPr bwMode="auto">
          <a:xfrm>
            <a:off x="4089400" y="1404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0848" name="Text Box 75"/>
          <p:cNvSpPr txBox="1">
            <a:spLocks noChangeArrowheads="1"/>
          </p:cNvSpPr>
          <p:nvPr>
            <p:custDataLst>
              <p:tags r:id="rId15"/>
            </p:custDataLst>
          </p:nvPr>
        </p:nvSpPr>
        <p:spPr bwMode="auto">
          <a:xfrm>
            <a:off x="5689600" y="3838575"/>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20849" name="Line 77"/>
          <p:cNvSpPr>
            <a:spLocks noChangeShapeType="1"/>
          </p:cNvSpPr>
          <p:nvPr>
            <p:custDataLst>
              <p:tags r:id="rId16"/>
            </p:custDataLst>
          </p:nvPr>
        </p:nvSpPr>
        <p:spPr bwMode="auto">
          <a:xfrm>
            <a:off x="8662988" y="173355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0" name="Line 78"/>
          <p:cNvSpPr>
            <a:spLocks noChangeShapeType="1"/>
          </p:cNvSpPr>
          <p:nvPr>
            <p:custDataLst>
              <p:tags r:id="rId17"/>
            </p:custDataLst>
          </p:nvPr>
        </p:nvSpPr>
        <p:spPr bwMode="auto">
          <a:xfrm>
            <a:off x="6096000" y="16224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1" name="Text Box 79"/>
          <p:cNvSpPr txBox="1">
            <a:spLocks noChangeArrowheads="1"/>
          </p:cNvSpPr>
          <p:nvPr>
            <p:custDataLst>
              <p:tags r:id="rId18"/>
            </p:custDataLst>
          </p:nvPr>
        </p:nvSpPr>
        <p:spPr bwMode="auto">
          <a:xfrm>
            <a:off x="5680075" y="1439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0852" name="Line 80"/>
          <p:cNvSpPr>
            <a:spLocks noChangeShapeType="1"/>
          </p:cNvSpPr>
          <p:nvPr>
            <p:custDataLst>
              <p:tags r:id="rId19"/>
            </p:custDataLst>
          </p:nvPr>
        </p:nvSpPr>
        <p:spPr bwMode="auto">
          <a:xfrm>
            <a:off x="6384925" y="16240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3" name="Text Box 81"/>
          <p:cNvSpPr txBox="1">
            <a:spLocks noChangeArrowheads="1"/>
          </p:cNvSpPr>
          <p:nvPr>
            <p:custDataLst>
              <p:tags r:id="rId20"/>
            </p:custDataLst>
          </p:nvPr>
        </p:nvSpPr>
        <p:spPr bwMode="auto">
          <a:xfrm>
            <a:off x="6240463" y="1441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0854" name="Line 82"/>
          <p:cNvSpPr>
            <a:spLocks noChangeShapeType="1"/>
          </p:cNvSpPr>
          <p:nvPr>
            <p:custDataLst>
              <p:tags r:id="rId21"/>
            </p:custDataLst>
          </p:nvPr>
        </p:nvSpPr>
        <p:spPr bwMode="auto">
          <a:xfrm>
            <a:off x="6256338" y="29289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5" name="Text Box 83"/>
          <p:cNvSpPr txBox="1">
            <a:spLocks noChangeArrowheads="1"/>
          </p:cNvSpPr>
          <p:nvPr>
            <p:custDataLst>
              <p:tags r:id="rId22"/>
            </p:custDataLst>
          </p:nvPr>
        </p:nvSpPr>
        <p:spPr bwMode="auto">
          <a:xfrm>
            <a:off x="5630863" y="3481388"/>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20856" name="Line 84"/>
          <p:cNvSpPr>
            <a:spLocks noChangeShapeType="1"/>
          </p:cNvSpPr>
          <p:nvPr>
            <p:custDataLst>
              <p:tags r:id="rId23"/>
            </p:custDataLst>
          </p:nvPr>
        </p:nvSpPr>
        <p:spPr bwMode="auto">
          <a:xfrm>
            <a:off x="4772025" y="15843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7" name="Text Box 85"/>
          <p:cNvSpPr txBox="1">
            <a:spLocks noChangeArrowheads="1"/>
          </p:cNvSpPr>
          <p:nvPr>
            <p:custDataLst>
              <p:tags r:id="rId24"/>
            </p:custDataLst>
          </p:nvPr>
        </p:nvSpPr>
        <p:spPr bwMode="auto">
          <a:xfrm>
            <a:off x="4627563" y="1401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0858" name="Line 86"/>
          <p:cNvSpPr>
            <a:spLocks noChangeShapeType="1"/>
          </p:cNvSpPr>
          <p:nvPr>
            <p:custDataLst>
              <p:tags r:id="rId25"/>
            </p:custDataLst>
          </p:nvPr>
        </p:nvSpPr>
        <p:spPr bwMode="auto">
          <a:xfrm>
            <a:off x="4619625" y="3111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0859" name="Text Box 87"/>
          <p:cNvSpPr txBox="1">
            <a:spLocks noChangeArrowheads="1"/>
          </p:cNvSpPr>
          <p:nvPr>
            <p:custDataLst>
              <p:tags r:id="rId26"/>
            </p:custDataLst>
          </p:nvPr>
        </p:nvSpPr>
        <p:spPr bwMode="auto">
          <a:xfrm>
            <a:off x="4297363" y="3352800"/>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20860" name="Text Box 88"/>
          <p:cNvSpPr txBox="1">
            <a:spLocks noChangeArrowheads="1"/>
          </p:cNvSpPr>
          <p:nvPr>
            <p:custDataLst>
              <p:tags r:id="rId27"/>
            </p:custDataLst>
          </p:nvPr>
        </p:nvSpPr>
        <p:spPr bwMode="auto">
          <a:xfrm>
            <a:off x="4349750" y="38306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20861" name="Rectangle 91"/>
          <p:cNvSpPr>
            <a:spLocks noChangeArrowheads="1"/>
          </p:cNvSpPr>
          <p:nvPr>
            <p:custDataLst>
              <p:tags r:id="rId28"/>
            </p:custDataLst>
          </p:nvPr>
        </p:nvSpPr>
        <p:spPr bwMode="auto">
          <a:xfrm>
            <a:off x="8320088" y="3954463"/>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0862" name="Rectangle 92"/>
          <p:cNvSpPr>
            <a:spLocks noChangeArrowheads="1"/>
          </p:cNvSpPr>
          <p:nvPr>
            <p:custDataLst>
              <p:tags r:id="rId29"/>
            </p:custDataLst>
          </p:nvPr>
        </p:nvSpPr>
        <p:spPr bwMode="auto">
          <a:xfrm>
            <a:off x="8372475" y="14160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0863" name="Text Box 93"/>
          <p:cNvSpPr txBox="1">
            <a:spLocks noChangeArrowheads="1"/>
          </p:cNvSpPr>
          <p:nvPr>
            <p:custDataLst>
              <p:tags r:id="rId30"/>
            </p:custDataLst>
          </p:nvPr>
        </p:nvSpPr>
        <p:spPr bwMode="auto">
          <a:xfrm>
            <a:off x="368300" y="1539875"/>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i="1"/>
              <a:t>Any </a:t>
            </a:r>
            <a:r>
              <a:rPr lang="en-US"/>
              <a:t>function of bits can be built from these three gates: </a:t>
            </a:r>
            <a:endParaRPr lang="en-US" b="1" i="1"/>
          </a:p>
        </p:txBody>
      </p:sp>
      <p:grpSp>
        <p:nvGrpSpPr>
          <p:cNvPr id="120864" name="Group 99"/>
          <p:cNvGrpSpPr>
            <a:grpSpLocks/>
          </p:cNvGrpSpPr>
          <p:nvPr>
            <p:custDataLst>
              <p:tags r:id="rId31"/>
            </p:custDataLst>
          </p:nvPr>
        </p:nvGrpSpPr>
        <p:grpSpPr bwMode="auto">
          <a:xfrm>
            <a:off x="2895600" y="2590800"/>
            <a:ext cx="531813" cy="600075"/>
            <a:chOff x="2928" y="1051"/>
            <a:chExt cx="840" cy="957"/>
          </a:xfrm>
        </p:grpSpPr>
        <p:sp>
          <p:nvSpPr>
            <p:cNvPr id="120869" name="Freeform 100"/>
            <p:cNvSpPr>
              <a:spLocks/>
            </p:cNvSpPr>
            <p:nvPr>
              <p:custDataLst>
                <p:tags r:id="rId3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0870" name="Oval 101"/>
            <p:cNvSpPr>
              <a:spLocks noChangeArrowheads="1"/>
            </p:cNvSpPr>
            <p:nvPr>
              <p:custDataLst>
                <p:tags r:id="rId3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0871" name="Oval 102"/>
            <p:cNvSpPr>
              <a:spLocks noChangeArrowheads="1"/>
            </p:cNvSpPr>
            <p:nvPr>
              <p:custDataLst>
                <p:tags r:id="rId3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2" name="Oval 103"/>
            <p:cNvSpPr>
              <a:spLocks noChangeArrowheads="1"/>
            </p:cNvSpPr>
            <p:nvPr>
              <p:custDataLst>
                <p:tags r:id="rId3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3" name="Oval 104"/>
            <p:cNvSpPr>
              <a:spLocks noChangeArrowheads="1"/>
            </p:cNvSpPr>
            <p:nvPr>
              <p:custDataLst>
                <p:tags r:id="rId4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4" name="Oval 105"/>
            <p:cNvSpPr>
              <a:spLocks noChangeArrowheads="1"/>
            </p:cNvSpPr>
            <p:nvPr>
              <p:custDataLst>
                <p:tags r:id="rId4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5" name="Oval 106"/>
            <p:cNvSpPr>
              <a:spLocks noChangeArrowheads="1"/>
            </p:cNvSpPr>
            <p:nvPr>
              <p:custDataLst>
                <p:tags r:id="rId4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6" name="Oval 107"/>
            <p:cNvSpPr>
              <a:spLocks noChangeArrowheads="1"/>
            </p:cNvSpPr>
            <p:nvPr>
              <p:custDataLst>
                <p:tags r:id="rId4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877" name="AutoShape 108"/>
            <p:cNvSpPr>
              <a:spLocks noChangeArrowheads="1"/>
            </p:cNvSpPr>
            <p:nvPr>
              <p:custDataLst>
                <p:tags r:id="rId4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0878" name="Freeform 109"/>
            <p:cNvSpPr>
              <a:spLocks/>
            </p:cNvSpPr>
            <p:nvPr>
              <p:custDataLst>
                <p:tags r:id="rId4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0879" name="Freeform 110"/>
            <p:cNvSpPr>
              <a:spLocks/>
            </p:cNvSpPr>
            <p:nvPr>
              <p:custDataLst>
                <p:tags r:id="rId4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0880" name="Freeform 111"/>
            <p:cNvSpPr>
              <a:spLocks/>
            </p:cNvSpPr>
            <p:nvPr>
              <p:custDataLst>
                <p:tags r:id="rId4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0881" name="Freeform 112"/>
            <p:cNvSpPr>
              <a:spLocks/>
            </p:cNvSpPr>
            <p:nvPr>
              <p:custDataLst>
                <p:tags r:id="rId4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0865" name="Text Box 113"/>
          <p:cNvSpPr txBox="1">
            <a:spLocks noChangeArrowheads="1"/>
          </p:cNvSpPr>
          <p:nvPr>
            <p:custDataLst>
              <p:tags r:id="rId32"/>
            </p:custDataLst>
          </p:nvPr>
        </p:nvSpPr>
        <p:spPr bwMode="auto">
          <a:xfrm>
            <a:off x="1219200" y="2527300"/>
            <a:ext cx="179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rgbClr val="067B0E"/>
                </a:solidFill>
                <a:latin typeface="Comic Sans MS" pitchFamily="66" charset="0"/>
              </a:rPr>
              <a:t>and that means?</a:t>
            </a:r>
          </a:p>
        </p:txBody>
      </p:sp>
      <p:sp>
        <p:nvSpPr>
          <p:cNvPr id="120866" name="Text Box 114"/>
          <p:cNvSpPr txBox="1">
            <a:spLocks noChangeArrowheads="1"/>
          </p:cNvSpPr>
          <p:nvPr>
            <p:custDataLst>
              <p:tags r:id="rId33"/>
            </p:custDataLst>
          </p:nvPr>
        </p:nvSpPr>
        <p:spPr bwMode="auto">
          <a:xfrm>
            <a:off x="4308475" y="2465388"/>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AND</a:t>
            </a:r>
          </a:p>
        </p:txBody>
      </p:sp>
      <p:sp>
        <p:nvSpPr>
          <p:cNvPr id="120867" name="Text Box 115"/>
          <p:cNvSpPr txBox="1">
            <a:spLocks noChangeArrowheads="1"/>
          </p:cNvSpPr>
          <p:nvPr>
            <p:custDataLst>
              <p:tags r:id="rId34"/>
            </p:custDataLst>
          </p:nvPr>
        </p:nvSpPr>
        <p:spPr bwMode="auto">
          <a:xfrm>
            <a:off x="5937250" y="23622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OR</a:t>
            </a:r>
          </a:p>
        </p:txBody>
      </p:sp>
      <p:sp>
        <p:nvSpPr>
          <p:cNvPr id="120868" name="Text Box 116"/>
          <p:cNvSpPr txBox="1">
            <a:spLocks noChangeArrowheads="1"/>
          </p:cNvSpPr>
          <p:nvPr>
            <p:custDataLst>
              <p:tags r:id="rId35"/>
            </p:custDataLst>
          </p:nvPr>
        </p:nvSpPr>
        <p:spPr bwMode="auto">
          <a:xfrm>
            <a:off x="7272338" y="2219325"/>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Arial" pitchFamily="34" charset="0"/>
              </a:rPr>
              <a:t>NOT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275" y="2047875"/>
            <a:ext cx="526732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24" y="1066800"/>
            <a:ext cx="5201376" cy="514422"/>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761" t="-2063" r="4567" b="2063"/>
          <a:stretch/>
        </p:blipFill>
        <p:spPr>
          <a:xfrm>
            <a:off x="513193" y="1619093"/>
            <a:ext cx="4211207" cy="112410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54" y="3886200"/>
            <a:ext cx="5349446" cy="2895600"/>
          </a:xfrm>
          <a:prstGeom prst="rect">
            <a:avLst/>
          </a:prstGeom>
        </p:spPr>
      </p:pic>
      <p:sp>
        <p:nvSpPr>
          <p:cNvPr id="9" name="Text Box 9"/>
          <p:cNvSpPr txBox="1">
            <a:spLocks noChangeArrowheads="1"/>
          </p:cNvSpPr>
          <p:nvPr>
            <p:custDataLst>
              <p:tags r:id="rId1"/>
            </p:custDataLst>
          </p:nvPr>
        </p:nvSpPr>
        <p:spPr bwMode="auto">
          <a:xfrm>
            <a:off x="282222" y="228600"/>
            <a:ext cx="8458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Any  </a:t>
            </a:r>
            <a:r>
              <a:rPr lang="en-US" sz="3600" b="1" i="1" dirty="0" smtClean="0">
                <a:solidFill>
                  <a:srgbClr val="CC3300"/>
                </a:solidFill>
                <a:latin typeface="Cambria" pitchFamily="18" charset="0"/>
              </a:rPr>
              <a:t>more recent</a:t>
            </a:r>
            <a:r>
              <a:rPr lang="en-US" sz="3600" b="1" dirty="0" smtClean="0">
                <a:solidFill>
                  <a:srgbClr val="CC3300"/>
                </a:solidFill>
                <a:latin typeface="Cambria" pitchFamily="18" charset="0"/>
              </a:rPr>
              <a:t>  </a:t>
            </a:r>
            <a:r>
              <a:rPr lang="en-US" sz="3600" dirty="0" smtClean="0">
                <a:latin typeface="Cambria" pitchFamily="18" charset="0"/>
              </a:rPr>
              <a:t>stories of bit-overflow? </a:t>
            </a:r>
            <a:endParaRPr lang="en-US" sz="3600" dirty="0">
              <a:latin typeface="Cambria" pitchFamily="18" charset="0"/>
            </a:endParaRPr>
          </a:p>
        </p:txBody>
      </p:sp>
      <p:sp>
        <p:nvSpPr>
          <p:cNvPr id="5" name="Rounded Rectangle 4"/>
          <p:cNvSpPr/>
          <p:nvPr/>
        </p:nvSpPr>
        <p:spPr bwMode="auto">
          <a:xfrm>
            <a:off x="112888" y="3883378"/>
            <a:ext cx="4611511" cy="612422"/>
          </a:xfrm>
          <a:prstGeom prst="round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6552949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Group 2"/>
          <p:cNvGrpSpPr>
            <a:grpSpLocks/>
          </p:cNvGrpSpPr>
          <p:nvPr>
            <p:custDataLst>
              <p:tags r:id="rId1"/>
            </p:custDataLst>
          </p:nvPr>
        </p:nvGrpSpPr>
        <p:grpSpPr bwMode="auto">
          <a:xfrm>
            <a:off x="423863" y="914400"/>
            <a:ext cx="8166100" cy="180975"/>
            <a:chOff x="295" y="1311"/>
            <a:chExt cx="5177" cy="114"/>
          </a:xfrm>
        </p:grpSpPr>
        <p:sp>
          <p:nvSpPr>
            <p:cNvPr id="121919" name="Rectangle 3"/>
            <p:cNvSpPr>
              <a:spLocks noChangeArrowheads="1"/>
            </p:cNvSpPr>
            <p:nvPr>
              <p:custDataLst>
                <p:tags r:id="rId6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1920" name="Rectangle 4"/>
            <p:cNvSpPr>
              <a:spLocks noChangeArrowheads="1"/>
            </p:cNvSpPr>
            <p:nvPr>
              <p:custDataLst>
                <p:tags r:id="rId6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185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21860" name="AutoShape 6"/>
          <p:cNvSpPr>
            <a:spLocks noChangeArrowheads="1"/>
          </p:cNvSpPr>
          <p:nvPr>
            <p:custDataLst>
              <p:tags r:id="rId3"/>
            </p:custDataLst>
          </p:nvPr>
        </p:nvSpPr>
        <p:spPr bwMode="auto">
          <a:xfrm rot="10800000">
            <a:off x="7321550" y="21986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861" name="Oval 7"/>
          <p:cNvSpPr>
            <a:spLocks noChangeArrowheads="1"/>
          </p:cNvSpPr>
          <p:nvPr>
            <p:custDataLst>
              <p:tags r:id="rId4"/>
            </p:custDataLst>
          </p:nvPr>
        </p:nvSpPr>
        <p:spPr bwMode="auto">
          <a:xfrm rot="5400000">
            <a:off x="7519194" y="29821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862" name="Line 8"/>
          <p:cNvSpPr>
            <a:spLocks noChangeShapeType="1"/>
          </p:cNvSpPr>
          <p:nvPr>
            <p:custDataLst>
              <p:tags r:id="rId5"/>
            </p:custDataLst>
          </p:nvPr>
        </p:nvSpPr>
        <p:spPr bwMode="auto">
          <a:xfrm>
            <a:off x="7580313" y="15779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63" name="Line 9"/>
          <p:cNvSpPr>
            <a:spLocks noChangeShapeType="1"/>
          </p:cNvSpPr>
          <p:nvPr>
            <p:custDataLst>
              <p:tags r:id="rId6"/>
            </p:custDataLst>
          </p:nvPr>
        </p:nvSpPr>
        <p:spPr bwMode="auto">
          <a:xfrm>
            <a:off x="7589838" y="31353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64" name="Text Box 10"/>
          <p:cNvSpPr txBox="1">
            <a:spLocks noChangeArrowheads="1"/>
          </p:cNvSpPr>
          <p:nvPr>
            <p:custDataLst>
              <p:tags r:id="rId7"/>
            </p:custDataLst>
          </p:nvPr>
        </p:nvSpPr>
        <p:spPr bwMode="auto">
          <a:xfrm>
            <a:off x="7164388" y="1395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1865" name="Text Box 11"/>
          <p:cNvSpPr txBox="1">
            <a:spLocks noChangeArrowheads="1"/>
          </p:cNvSpPr>
          <p:nvPr>
            <p:custDataLst>
              <p:tags r:id="rId8"/>
            </p:custDataLst>
          </p:nvPr>
        </p:nvSpPr>
        <p:spPr bwMode="auto">
          <a:xfrm>
            <a:off x="7485063" y="343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1866" name="Line 12"/>
          <p:cNvSpPr>
            <a:spLocks noChangeShapeType="1"/>
          </p:cNvSpPr>
          <p:nvPr>
            <p:custDataLst>
              <p:tags r:id="rId9"/>
            </p:custDataLst>
          </p:nvPr>
        </p:nvSpPr>
        <p:spPr bwMode="auto">
          <a:xfrm>
            <a:off x="7643813" y="3563938"/>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67" name="Text Box 13"/>
          <p:cNvSpPr txBox="1">
            <a:spLocks noChangeArrowheads="1"/>
          </p:cNvSpPr>
          <p:nvPr>
            <p:custDataLst>
              <p:tags r:id="rId10"/>
            </p:custDataLst>
          </p:nvPr>
        </p:nvSpPr>
        <p:spPr bwMode="auto">
          <a:xfrm>
            <a:off x="7119938" y="38163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21868" name="Group 14"/>
          <p:cNvGrpSpPr>
            <a:grpSpLocks/>
          </p:cNvGrpSpPr>
          <p:nvPr>
            <p:custDataLst>
              <p:tags r:id="rId11"/>
            </p:custDataLst>
          </p:nvPr>
        </p:nvGrpSpPr>
        <p:grpSpPr bwMode="auto">
          <a:xfrm rot="5400000">
            <a:off x="5849938" y="2217737"/>
            <a:ext cx="820738" cy="627063"/>
            <a:chOff x="4734" y="3053"/>
            <a:chExt cx="656" cy="491"/>
          </a:xfrm>
        </p:grpSpPr>
        <p:grpSp>
          <p:nvGrpSpPr>
            <p:cNvPr id="121913" name="Group 15"/>
            <p:cNvGrpSpPr>
              <a:grpSpLocks/>
            </p:cNvGrpSpPr>
            <p:nvPr/>
          </p:nvGrpSpPr>
          <p:grpSpPr bwMode="auto">
            <a:xfrm>
              <a:off x="4734" y="3053"/>
              <a:ext cx="648" cy="254"/>
              <a:chOff x="4734" y="3053"/>
              <a:chExt cx="648" cy="254"/>
            </a:xfrm>
          </p:grpSpPr>
          <p:sp>
            <p:nvSpPr>
              <p:cNvPr id="121917" name="Freeform 16"/>
              <p:cNvSpPr>
                <a:spLocks/>
              </p:cNvSpPr>
              <p:nvPr>
                <p:custDataLst>
                  <p:tags r:id="rId5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918" name="Freeform 17"/>
              <p:cNvSpPr>
                <a:spLocks/>
              </p:cNvSpPr>
              <p:nvPr>
                <p:custDataLst>
                  <p:tags r:id="rId5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1914" name="Group 18"/>
            <p:cNvGrpSpPr>
              <a:grpSpLocks/>
            </p:cNvGrpSpPr>
            <p:nvPr/>
          </p:nvGrpSpPr>
          <p:grpSpPr bwMode="auto">
            <a:xfrm flipV="1">
              <a:off x="4742" y="3290"/>
              <a:ext cx="648" cy="254"/>
              <a:chOff x="4734" y="3053"/>
              <a:chExt cx="648" cy="254"/>
            </a:xfrm>
          </p:grpSpPr>
          <p:sp>
            <p:nvSpPr>
              <p:cNvPr id="121915" name="Freeform 19"/>
              <p:cNvSpPr>
                <a:spLocks/>
              </p:cNvSpPr>
              <p:nvPr>
                <p:custDataLst>
                  <p:tags r:id="rId5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1916" name="Freeform 20"/>
              <p:cNvSpPr>
                <a:spLocks/>
              </p:cNvSpPr>
              <p:nvPr>
                <p:custDataLst>
                  <p:tags r:id="rId5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21869" name="Group 21"/>
          <p:cNvGrpSpPr>
            <a:grpSpLocks/>
          </p:cNvGrpSpPr>
          <p:nvPr>
            <p:custDataLst>
              <p:tags r:id="rId12"/>
            </p:custDataLst>
          </p:nvPr>
        </p:nvGrpSpPr>
        <p:grpSpPr bwMode="auto">
          <a:xfrm>
            <a:off x="4318000" y="2209800"/>
            <a:ext cx="620713" cy="896938"/>
            <a:chOff x="672" y="2544"/>
            <a:chExt cx="336" cy="399"/>
          </a:xfrm>
        </p:grpSpPr>
        <p:sp>
          <p:nvSpPr>
            <p:cNvPr id="121910" name="Freeform 22"/>
            <p:cNvSpPr>
              <a:spLocks/>
            </p:cNvSpPr>
            <p:nvPr>
              <p:custDataLst>
                <p:tags r:id="rId5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1911" name="Arc 23"/>
            <p:cNvSpPr>
              <a:spLocks/>
            </p:cNvSpPr>
            <p:nvPr>
              <p:custDataLst>
                <p:tags r:id="rId5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1912" name="Arc 24"/>
            <p:cNvSpPr>
              <a:spLocks/>
            </p:cNvSpPr>
            <p:nvPr>
              <p:custDataLst>
                <p:tags r:id="rId5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21870" name="Line 25"/>
          <p:cNvSpPr>
            <a:spLocks noChangeShapeType="1"/>
          </p:cNvSpPr>
          <p:nvPr>
            <p:custDataLst>
              <p:tags r:id="rId13"/>
            </p:custDataLst>
          </p:nvPr>
        </p:nvSpPr>
        <p:spPr bwMode="auto">
          <a:xfrm>
            <a:off x="4505325" y="1587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1" name="Text Box 26"/>
          <p:cNvSpPr txBox="1">
            <a:spLocks noChangeArrowheads="1"/>
          </p:cNvSpPr>
          <p:nvPr>
            <p:custDataLst>
              <p:tags r:id="rId14"/>
            </p:custDataLst>
          </p:nvPr>
        </p:nvSpPr>
        <p:spPr bwMode="auto">
          <a:xfrm>
            <a:off x="4089400" y="1404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1872" name="Text Box 27"/>
          <p:cNvSpPr txBox="1">
            <a:spLocks noChangeArrowheads="1"/>
          </p:cNvSpPr>
          <p:nvPr>
            <p:custDataLst>
              <p:tags r:id="rId15"/>
            </p:custDataLst>
          </p:nvPr>
        </p:nvSpPr>
        <p:spPr bwMode="auto">
          <a:xfrm>
            <a:off x="5689600" y="3838575"/>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21873" name="Line 28"/>
          <p:cNvSpPr>
            <a:spLocks noChangeShapeType="1"/>
          </p:cNvSpPr>
          <p:nvPr>
            <p:custDataLst>
              <p:tags r:id="rId16"/>
            </p:custDataLst>
          </p:nvPr>
        </p:nvSpPr>
        <p:spPr bwMode="auto">
          <a:xfrm>
            <a:off x="8662988" y="173355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4" name="Line 29"/>
          <p:cNvSpPr>
            <a:spLocks noChangeShapeType="1"/>
          </p:cNvSpPr>
          <p:nvPr>
            <p:custDataLst>
              <p:tags r:id="rId17"/>
            </p:custDataLst>
          </p:nvPr>
        </p:nvSpPr>
        <p:spPr bwMode="auto">
          <a:xfrm>
            <a:off x="6096000" y="16224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5" name="Text Box 30"/>
          <p:cNvSpPr txBox="1">
            <a:spLocks noChangeArrowheads="1"/>
          </p:cNvSpPr>
          <p:nvPr>
            <p:custDataLst>
              <p:tags r:id="rId18"/>
            </p:custDataLst>
          </p:nvPr>
        </p:nvSpPr>
        <p:spPr bwMode="auto">
          <a:xfrm>
            <a:off x="5680075" y="1439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1876" name="Line 31"/>
          <p:cNvSpPr>
            <a:spLocks noChangeShapeType="1"/>
          </p:cNvSpPr>
          <p:nvPr>
            <p:custDataLst>
              <p:tags r:id="rId19"/>
            </p:custDataLst>
          </p:nvPr>
        </p:nvSpPr>
        <p:spPr bwMode="auto">
          <a:xfrm>
            <a:off x="6384925" y="16240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7" name="Text Box 32"/>
          <p:cNvSpPr txBox="1">
            <a:spLocks noChangeArrowheads="1"/>
          </p:cNvSpPr>
          <p:nvPr>
            <p:custDataLst>
              <p:tags r:id="rId20"/>
            </p:custDataLst>
          </p:nvPr>
        </p:nvSpPr>
        <p:spPr bwMode="auto">
          <a:xfrm>
            <a:off x="6240463" y="1441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1878" name="Line 33"/>
          <p:cNvSpPr>
            <a:spLocks noChangeShapeType="1"/>
          </p:cNvSpPr>
          <p:nvPr>
            <p:custDataLst>
              <p:tags r:id="rId21"/>
            </p:custDataLst>
          </p:nvPr>
        </p:nvSpPr>
        <p:spPr bwMode="auto">
          <a:xfrm>
            <a:off x="6256338" y="29289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79" name="Text Box 34"/>
          <p:cNvSpPr txBox="1">
            <a:spLocks noChangeArrowheads="1"/>
          </p:cNvSpPr>
          <p:nvPr>
            <p:custDataLst>
              <p:tags r:id="rId22"/>
            </p:custDataLst>
          </p:nvPr>
        </p:nvSpPr>
        <p:spPr bwMode="auto">
          <a:xfrm>
            <a:off x="5630863" y="3481388"/>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21880" name="Line 35"/>
          <p:cNvSpPr>
            <a:spLocks noChangeShapeType="1"/>
          </p:cNvSpPr>
          <p:nvPr>
            <p:custDataLst>
              <p:tags r:id="rId23"/>
            </p:custDataLst>
          </p:nvPr>
        </p:nvSpPr>
        <p:spPr bwMode="auto">
          <a:xfrm>
            <a:off x="4772025" y="15843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81" name="Text Box 36"/>
          <p:cNvSpPr txBox="1">
            <a:spLocks noChangeArrowheads="1"/>
          </p:cNvSpPr>
          <p:nvPr>
            <p:custDataLst>
              <p:tags r:id="rId24"/>
            </p:custDataLst>
          </p:nvPr>
        </p:nvSpPr>
        <p:spPr bwMode="auto">
          <a:xfrm>
            <a:off x="4627563" y="1401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1882" name="Line 37"/>
          <p:cNvSpPr>
            <a:spLocks noChangeShapeType="1"/>
          </p:cNvSpPr>
          <p:nvPr>
            <p:custDataLst>
              <p:tags r:id="rId25"/>
            </p:custDataLst>
          </p:nvPr>
        </p:nvSpPr>
        <p:spPr bwMode="auto">
          <a:xfrm>
            <a:off x="4619625" y="3111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1883" name="Text Box 38"/>
          <p:cNvSpPr txBox="1">
            <a:spLocks noChangeArrowheads="1"/>
          </p:cNvSpPr>
          <p:nvPr>
            <p:custDataLst>
              <p:tags r:id="rId26"/>
            </p:custDataLst>
          </p:nvPr>
        </p:nvSpPr>
        <p:spPr bwMode="auto">
          <a:xfrm>
            <a:off x="4297363" y="3352800"/>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21884" name="Text Box 39"/>
          <p:cNvSpPr txBox="1">
            <a:spLocks noChangeArrowheads="1"/>
          </p:cNvSpPr>
          <p:nvPr>
            <p:custDataLst>
              <p:tags r:id="rId27"/>
            </p:custDataLst>
          </p:nvPr>
        </p:nvSpPr>
        <p:spPr bwMode="auto">
          <a:xfrm>
            <a:off x="4349750" y="38306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21885" name="Rectangle 40"/>
          <p:cNvSpPr>
            <a:spLocks noChangeArrowheads="1"/>
          </p:cNvSpPr>
          <p:nvPr>
            <p:custDataLst>
              <p:tags r:id="rId28"/>
            </p:custDataLst>
          </p:nvPr>
        </p:nvSpPr>
        <p:spPr bwMode="auto">
          <a:xfrm>
            <a:off x="8320088" y="3954463"/>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1886" name="Rectangle 41"/>
          <p:cNvSpPr>
            <a:spLocks noChangeArrowheads="1"/>
          </p:cNvSpPr>
          <p:nvPr>
            <p:custDataLst>
              <p:tags r:id="rId29"/>
            </p:custDataLst>
          </p:nvPr>
        </p:nvSpPr>
        <p:spPr bwMode="auto">
          <a:xfrm>
            <a:off x="8372475" y="14160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1887" name="Text Box 42"/>
          <p:cNvSpPr txBox="1">
            <a:spLocks noChangeArrowheads="1"/>
          </p:cNvSpPr>
          <p:nvPr>
            <p:custDataLst>
              <p:tags r:id="rId30"/>
            </p:custDataLst>
          </p:nvPr>
        </p:nvSpPr>
        <p:spPr bwMode="auto">
          <a:xfrm>
            <a:off x="368300" y="1539875"/>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i="1"/>
              <a:t>Any </a:t>
            </a:r>
            <a:r>
              <a:rPr lang="en-US"/>
              <a:t>function of bits can be built from these three gates: </a:t>
            </a:r>
            <a:endParaRPr lang="en-US" b="1" i="1"/>
          </a:p>
        </p:txBody>
      </p:sp>
      <p:grpSp>
        <p:nvGrpSpPr>
          <p:cNvPr id="121888" name="Group 43"/>
          <p:cNvGrpSpPr>
            <a:grpSpLocks/>
          </p:cNvGrpSpPr>
          <p:nvPr>
            <p:custDataLst>
              <p:tags r:id="rId31"/>
            </p:custDataLst>
          </p:nvPr>
        </p:nvGrpSpPr>
        <p:grpSpPr bwMode="auto">
          <a:xfrm>
            <a:off x="2895600" y="2590800"/>
            <a:ext cx="531813" cy="600075"/>
            <a:chOff x="2928" y="1051"/>
            <a:chExt cx="840" cy="957"/>
          </a:xfrm>
        </p:grpSpPr>
        <p:sp>
          <p:nvSpPr>
            <p:cNvPr id="121897" name="Freeform 44"/>
            <p:cNvSpPr>
              <a:spLocks/>
            </p:cNvSpPr>
            <p:nvPr>
              <p:custDataLst>
                <p:tags r:id="rId40"/>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1898" name="Oval 45"/>
            <p:cNvSpPr>
              <a:spLocks noChangeArrowheads="1"/>
            </p:cNvSpPr>
            <p:nvPr>
              <p:custDataLst>
                <p:tags r:id="rId4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1899" name="Oval 46"/>
            <p:cNvSpPr>
              <a:spLocks noChangeArrowheads="1"/>
            </p:cNvSpPr>
            <p:nvPr>
              <p:custDataLst>
                <p:tags r:id="rId4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0" name="Oval 47"/>
            <p:cNvSpPr>
              <a:spLocks noChangeArrowheads="1"/>
            </p:cNvSpPr>
            <p:nvPr>
              <p:custDataLst>
                <p:tags r:id="rId4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1" name="Oval 48"/>
            <p:cNvSpPr>
              <a:spLocks noChangeArrowheads="1"/>
            </p:cNvSpPr>
            <p:nvPr>
              <p:custDataLst>
                <p:tags r:id="rId4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2" name="Oval 49"/>
            <p:cNvSpPr>
              <a:spLocks noChangeArrowheads="1"/>
            </p:cNvSpPr>
            <p:nvPr>
              <p:custDataLst>
                <p:tags r:id="rId4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3" name="Oval 50"/>
            <p:cNvSpPr>
              <a:spLocks noChangeArrowheads="1"/>
            </p:cNvSpPr>
            <p:nvPr>
              <p:custDataLst>
                <p:tags r:id="rId4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4" name="Oval 51"/>
            <p:cNvSpPr>
              <a:spLocks noChangeArrowheads="1"/>
            </p:cNvSpPr>
            <p:nvPr>
              <p:custDataLst>
                <p:tags r:id="rId4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905" name="AutoShape 52"/>
            <p:cNvSpPr>
              <a:spLocks noChangeArrowheads="1"/>
            </p:cNvSpPr>
            <p:nvPr>
              <p:custDataLst>
                <p:tags r:id="rId4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1906" name="Freeform 53"/>
            <p:cNvSpPr>
              <a:spLocks/>
            </p:cNvSpPr>
            <p:nvPr>
              <p:custDataLst>
                <p:tags r:id="rId4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1907" name="Freeform 54"/>
            <p:cNvSpPr>
              <a:spLocks/>
            </p:cNvSpPr>
            <p:nvPr>
              <p:custDataLst>
                <p:tags r:id="rId5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1908" name="Freeform 55"/>
            <p:cNvSpPr>
              <a:spLocks/>
            </p:cNvSpPr>
            <p:nvPr>
              <p:custDataLst>
                <p:tags r:id="rId5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1909" name="Freeform 56"/>
            <p:cNvSpPr>
              <a:spLocks/>
            </p:cNvSpPr>
            <p:nvPr>
              <p:custDataLst>
                <p:tags r:id="rId5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1889" name="Text Box 57"/>
          <p:cNvSpPr txBox="1">
            <a:spLocks noChangeArrowheads="1"/>
          </p:cNvSpPr>
          <p:nvPr>
            <p:custDataLst>
              <p:tags r:id="rId32"/>
            </p:custDataLst>
          </p:nvPr>
        </p:nvSpPr>
        <p:spPr bwMode="auto">
          <a:xfrm>
            <a:off x="1219200" y="2527300"/>
            <a:ext cx="179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rgbClr val="067B0E"/>
                </a:solidFill>
                <a:latin typeface="Comic Sans MS" pitchFamily="66" charset="0"/>
              </a:rPr>
              <a:t>and that means?</a:t>
            </a:r>
          </a:p>
        </p:txBody>
      </p:sp>
      <p:sp>
        <p:nvSpPr>
          <p:cNvPr id="121890" name="Text Box 58"/>
          <p:cNvSpPr txBox="1">
            <a:spLocks noChangeArrowheads="1"/>
          </p:cNvSpPr>
          <p:nvPr>
            <p:custDataLst>
              <p:tags r:id="rId33"/>
            </p:custDataLst>
          </p:nvPr>
        </p:nvSpPr>
        <p:spPr bwMode="auto">
          <a:xfrm>
            <a:off x="4308475" y="2465388"/>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AND</a:t>
            </a:r>
          </a:p>
        </p:txBody>
      </p:sp>
      <p:sp>
        <p:nvSpPr>
          <p:cNvPr id="121891" name="Text Box 59"/>
          <p:cNvSpPr txBox="1">
            <a:spLocks noChangeArrowheads="1"/>
          </p:cNvSpPr>
          <p:nvPr>
            <p:custDataLst>
              <p:tags r:id="rId34"/>
            </p:custDataLst>
          </p:nvPr>
        </p:nvSpPr>
        <p:spPr bwMode="auto">
          <a:xfrm>
            <a:off x="5937250" y="23622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OR</a:t>
            </a:r>
          </a:p>
        </p:txBody>
      </p:sp>
      <p:sp>
        <p:nvSpPr>
          <p:cNvPr id="121892" name="Text Box 60"/>
          <p:cNvSpPr txBox="1">
            <a:spLocks noChangeArrowheads="1"/>
          </p:cNvSpPr>
          <p:nvPr>
            <p:custDataLst>
              <p:tags r:id="rId35"/>
            </p:custDataLst>
          </p:nvPr>
        </p:nvSpPr>
        <p:spPr bwMode="auto">
          <a:xfrm>
            <a:off x="7272338" y="2219325"/>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Arial" pitchFamily="34" charset="0"/>
              </a:rPr>
              <a:t>NOT</a:t>
            </a:r>
          </a:p>
        </p:txBody>
      </p:sp>
      <p:pic>
        <p:nvPicPr>
          <p:cNvPr id="121893" name="Picture 61"/>
          <p:cNvPicPr>
            <a:picLocks noChangeAspect="1" noChangeArrowheads="1"/>
          </p:cNvPicPr>
          <p:nvPr>
            <p:custDataLst>
              <p:tags r:id="rId36"/>
            </p:custDataLst>
          </p:nvPr>
        </p:nvPicPr>
        <p:blipFill>
          <a:blip r:embed="rId64">
            <a:extLst>
              <a:ext uri="{28A0092B-C50C-407E-A947-70E740481C1C}">
                <a14:useLocalDpi xmlns:a14="http://schemas.microsoft.com/office/drawing/2010/main" val="0"/>
              </a:ext>
            </a:extLst>
          </a:blip>
          <a:srcRect l="20930" t="25807" r="18605" b="22580"/>
          <a:stretch>
            <a:fillRect/>
          </a:stretch>
        </p:blipFill>
        <p:spPr bwMode="auto">
          <a:xfrm>
            <a:off x="3733800" y="4419600"/>
            <a:ext cx="25908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1894" name="Picture 62"/>
          <p:cNvPicPr>
            <a:picLocks noChangeAspect="1" noChangeArrowheads="1"/>
          </p:cNvPicPr>
          <p:nvPr>
            <p:custDataLst>
              <p:tags r:id="rId37"/>
            </p:custDataLst>
          </p:nvPr>
        </p:nvPicPr>
        <p:blipFill>
          <a:blip r:embed="rId65">
            <a:extLst>
              <a:ext uri="{28A0092B-C50C-407E-A947-70E740481C1C}">
                <a14:useLocalDpi xmlns:a14="http://schemas.microsoft.com/office/drawing/2010/main" val="0"/>
              </a:ext>
            </a:extLst>
          </a:blip>
          <a:srcRect/>
          <a:stretch>
            <a:fillRect/>
          </a:stretch>
        </p:blipFill>
        <p:spPr bwMode="auto">
          <a:xfrm>
            <a:off x="457200" y="4114800"/>
            <a:ext cx="3048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21895" name="Text Box 63"/>
          <p:cNvSpPr txBox="1">
            <a:spLocks noChangeArrowheads="1"/>
          </p:cNvSpPr>
          <p:nvPr>
            <p:custDataLst>
              <p:tags r:id="rId38"/>
            </p:custDataLst>
          </p:nvPr>
        </p:nvSpPr>
        <p:spPr bwMode="auto">
          <a:xfrm>
            <a:off x="6203950" y="4802188"/>
            <a:ext cx="259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latin typeface="Comic Sans MS" pitchFamily="66" charset="0"/>
              </a:rPr>
              <a:t>"Quad and gate"</a:t>
            </a:r>
          </a:p>
        </p:txBody>
      </p:sp>
      <p:sp>
        <p:nvSpPr>
          <p:cNvPr id="121896" name="Text Box 64"/>
          <p:cNvSpPr txBox="1">
            <a:spLocks noChangeArrowheads="1"/>
          </p:cNvSpPr>
          <p:nvPr>
            <p:custDataLst>
              <p:tags r:id="rId39"/>
            </p:custDataLst>
          </p:nvPr>
        </p:nvSpPr>
        <p:spPr bwMode="auto">
          <a:xfrm>
            <a:off x="6430963" y="6581775"/>
            <a:ext cx="2657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latin typeface="Arial" pitchFamily="34" charset="0"/>
              </a:rPr>
              <a:t>these quotes are important to google… !</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custDataLst>
              <p:tags r:id="rId1"/>
            </p:custDataLst>
          </p:nvPr>
        </p:nvSpPr>
        <p:spPr bwMode="auto">
          <a:xfrm>
            <a:off x="685800" y="228600"/>
            <a:ext cx="533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Sound: frequency</a:t>
            </a:r>
          </a:p>
        </p:txBody>
      </p:sp>
      <p:grpSp>
        <p:nvGrpSpPr>
          <p:cNvPr id="122883" name="Group 3"/>
          <p:cNvGrpSpPr>
            <a:grpSpLocks/>
          </p:cNvGrpSpPr>
          <p:nvPr>
            <p:custDataLst>
              <p:tags r:id="rId2"/>
            </p:custDataLst>
          </p:nvPr>
        </p:nvGrpSpPr>
        <p:grpSpPr bwMode="auto">
          <a:xfrm>
            <a:off x="533400" y="1114425"/>
            <a:ext cx="8027988" cy="180975"/>
            <a:chOff x="295" y="1311"/>
            <a:chExt cx="5177" cy="114"/>
          </a:xfrm>
        </p:grpSpPr>
        <p:sp>
          <p:nvSpPr>
            <p:cNvPr id="122898"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2899"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2884" name="Text Box 6"/>
          <p:cNvSpPr txBox="1">
            <a:spLocks noChangeArrowheads="1"/>
          </p:cNvSpPr>
          <p:nvPr>
            <p:custDataLst>
              <p:tags r:id="rId3"/>
            </p:custDataLst>
          </p:nvPr>
        </p:nvSpPr>
        <p:spPr bwMode="auto">
          <a:xfrm>
            <a:off x="6437313" y="349250"/>
            <a:ext cx="19050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E16E4"/>
                </a:solidFill>
              </a:rPr>
              <a:t>Ex. Cr.</a:t>
            </a:r>
          </a:p>
        </p:txBody>
      </p:sp>
      <p:sp>
        <p:nvSpPr>
          <p:cNvPr id="122885" name="Text Box 7"/>
          <p:cNvSpPr txBox="1">
            <a:spLocks noChangeArrowheads="1"/>
          </p:cNvSpPr>
          <p:nvPr/>
        </p:nvSpPr>
        <p:spPr bwMode="auto">
          <a:xfrm>
            <a:off x="88900" y="314325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i="1">
                <a:solidFill>
                  <a:srgbClr val="EF1129"/>
                </a:solidFill>
              </a:rPr>
              <a:t>Any</a:t>
            </a:r>
            <a:r>
              <a:rPr lang="en-US" sz="1800"/>
              <a:t> sound data is simply a sum of sine and cosine waves</a:t>
            </a:r>
          </a:p>
        </p:txBody>
      </p:sp>
      <p:sp>
        <p:nvSpPr>
          <p:cNvPr id="122886" name="Text Box 8"/>
          <p:cNvSpPr txBox="1">
            <a:spLocks noChangeArrowheads="1"/>
          </p:cNvSpPr>
          <p:nvPr/>
        </p:nvSpPr>
        <p:spPr bwMode="auto">
          <a:xfrm>
            <a:off x="157163" y="6010275"/>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How can we tell what frequencies make up a particular sound?</a:t>
            </a:r>
          </a:p>
        </p:txBody>
      </p:sp>
      <p:sp>
        <p:nvSpPr>
          <p:cNvPr id="122887" name="Text Box 9"/>
          <p:cNvSpPr txBox="1">
            <a:spLocks noChangeArrowheads="1"/>
          </p:cNvSpPr>
          <p:nvPr/>
        </p:nvSpPr>
        <p:spPr bwMode="auto">
          <a:xfrm>
            <a:off x="165100" y="1524000"/>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We can create "pure" tones with a sine or cosine wave.</a:t>
            </a:r>
          </a:p>
        </p:txBody>
      </p:sp>
      <p:sp>
        <p:nvSpPr>
          <p:cNvPr id="122888" name="Text Box 10"/>
          <p:cNvSpPr txBox="1">
            <a:spLocks noChangeArrowheads="1"/>
          </p:cNvSpPr>
          <p:nvPr/>
        </p:nvSpPr>
        <p:spPr bwMode="auto">
          <a:xfrm>
            <a:off x="165100" y="2322513"/>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We can add "pure" tones to create chords or other effects</a:t>
            </a:r>
          </a:p>
        </p:txBody>
      </p:sp>
      <p:sp>
        <p:nvSpPr>
          <p:cNvPr id="122889" name="Text Box 11"/>
          <p:cNvSpPr txBox="1">
            <a:spLocks noChangeArrowheads="1"/>
          </p:cNvSpPr>
          <p:nvPr/>
        </p:nvSpPr>
        <p:spPr bwMode="auto">
          <a:xfrm>
            <a:off x="111125" y="3921125"/>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A list of frequencies + their strength represents </a:t>
            </a:r>
            <a:r>
              <a:rPr lang="en-US" sz="1800" b="1" i="1">
                <a:solidFill>
                  <a:srgbClr val="EF1129"/>
                </a:solidFill>
              </a:rPr>
              <a:t>any</a:t>
            </a:r>
            <a:r>
              <a:rPr lang="en-US" sz="1800"/>
              <a:t> sound!</a:t>
            </a:r>
          </a:p>
        </p:txBody>
      </p:sp>
      <p:pic>
        <p:nvPicPr>
          <p:cNvPr id="122890" name="Picture 12" descr="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371600"/>
            <a:ext cx="48768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1" name="Picture 13" descr="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7938" y="2801938"/>
            <a:ext cx="49053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2" name="Picture 14" descr="Picture 2"/>
          <p:cNvPicPr>
            <a:picLocks noChangeAspect="1" noChangeArrowheads="1"/>
          </p:cNvPicPr>
          <p:nvPr/>
        </p:nvPicPr>
        <p:blipFill>
          <a:blip r:embed="rId9">
            <a:extLst>
              <a:ext uri="{28A0092B-C50C-407E-A947-70E740481C1C}">
                <a14:useLocalDpi xmlns:a14="http://schemas.microsoft.com/office/drawing/2010/main" val="0"/>
              </a:ext>
            </a:extLst>
          </a:blip>
          <a:srcRect r="1123"/>
          <a:stretch>
            <a:fillRect/>
          </a:stretch>
        </p:blipFill>
        <p:spPr bwMode="auto">
          <a:xfrm>
            <a:off x="3840163" y="4283075"/>
            <a:ext cx="489108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3" name="Text Box 15"/>
          <p:cNvSpPr txBox="1">
            <a:spLocks noChangeArrowheads="1"/>
          </p:cNvSpPr>
          <p:nvPr/>
        </p:nvSpPr>
        <p:spPr bwMode="auto">
          <a:xfrm>
            <a:off x="7265988" y="1417638"/>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sin(2x)</a:t>
            </a:r>
          </a:p>
        </p:txBody>
      </p:sp>
      <p:sp>
        <p:nvSpPr>
          <p:cNvPr id="122894" name="Text Box 16"/>
          <p:cNvSpPr txBox="1">
            <a:spLocks noChangeArrowheads="1"/>
          </p:cNvSpPr>
          <p:nvPr/>
        </p:nvSpPr>
        <p:spPr bwMode="auto">
          <a:xfrm>
            <a:off x="7329488" y="2847975"/>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sin(8x)</a:t>
            </a:r>
          </a:p>
        </p:txBody>
      </p:sp>
      <p:sp>
        <p:nvSpPr>
          <p:cNvPr id="122895" name="Text Box 17"/>
          <p:cNvSpPr txBox="1">
            <a:spLocks noChangeArrowheads="1"/>
          </p:cNvSpPr>
          <p:nvPr/>
        </p:nvSpPr>
        <p:spPr bwMode="auto">
          <a:xfrm>
            <a:off x="7162800" y="43434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EF1129"/>
                </a:solidFill>
                <a:latin typeface="Arial" pitchFamily="34" charset="0"/>
              </a:rPr>
              <a:t>sin(2x) + sin(8x)</a:t>
            </a:r>
          </a:p>
        </p:txBody>
      </p:sp>
      <p:sp>
        <p:nvSpPr>
          <p:cNvPr id="122896" name="Text Box 18"/>
          <p:cNvSpPr txBox="1">
            <a:spLocks noChangeArrowheads="1"/>
          </p:cNvSpPr>
          <p:nvPr/>
        </p:nvSpPr>
        <p:spPr bwMode="auto">
          <a:xfrm>
            <a:off x="4516438" y="6042025"/>
            <a:ext cx="342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solidFill>
                  <a:srgbClr val="160CE3"/>
                </a:solidFill>
                <a:latin typeface="Arial" pitchFamily="34" charset="0"/>
              </a:rPr>
              <a:t>multiply by the frequency you want to test, and then add!</a:t>
            </a:r>
          </a:p>
        </p:txBody>
      </p:sp>
      <p:sp>
        <p:nvSpPr>
          <p:cNvPr id="122897" name="Line 19"/>
          <p:cNvSpPr>
            <a:spLocks noChangeShapeType="1"/>
          </p:cNvSpPr>
          <p:nvPr/>
        </p:nvSpPr>
        <p:spPr bwMode="auto">
          <a:xfrm>
            <a:off x="3505200" y="6364288"/>
            <a:ext cx="1066800" cy="0"/>
          </a:xfrm>
          <a:prstGeom prst="line">
            <a:avLst/>
          </a:prstGeom>
          <a:noFill/>
          <a:ln w="19050">
            <a:solidFill>
              <a:srgbClr val="160CE3"/>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1026"/>
          <p:cNvGrpSpPr>
            <a:grpSpLocks/>
          </p:cNvGrpSpPr>
          <p:nvPr>
            <p:custDataLst>
              <p:tags r:id="rId1"/>
            </p:custDataLst>
          </p:nvPr>
        </p:nvGrpSpPr>
        <p:grpSpPr bwMode="auto">
          <a:xfrm>
            <a:off x="423863" y="1012825"/>
            <a:ext cx="8166100" cy="180975"/>
            <a:chOff x="295" y="1311"/>
            <a:chExt cx="5177" cy="114"/>
          </a:xfrm>
        </p:grpSpPr>
        <p:sp>
          <p:nvSpPr>
            <p:cNvPr id="123930" name="Rectangle 1027"/>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3931" name="Rectangle 1028"/>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3907"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23908" name="Rectangle 1030"/>
          <p:cNvSpPr>
            <a:spLocks noChangeArrowheads="1"/>
          </p:cNvSpPr>
          <p:nvPr>
            <p:custDataLst>
              <p:tags r:id="rId3"/>
            </p:custDataLst>
          </p:nvPr>
        </p:nvSpPr>
        <p:spPr bwMode="auto">
          <a:xfrm>
            <a:off x="304800" y="1249363"/>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23909" name="Rectangle 1031"/>
          <p:cNvSpPr>
            <a:spLocks noChangeArrowheads="1"/>
          </p:cNvSpPr>
          <p:nvPr>
            <p:custDataLst>
              <p:tags r:id="rId4"/>
            </p:custDataLst>
          </p:nvPr>
        </p:nvSpPr>
        <p:spPr bwMode="auto">
          <a:xfrm>
            <a:off x="333375" y="2036763"/>
            <a:ext cx="232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19A525"/>
                </a:solidFill>
                <a:latin typeface="Courier New" pitchFamily="49" charset="0"/>
              </a:rPr>
              <a:t>'forty-two'</a:t>
            </a:r>
          </a:p>
        </p:txBody>
      </p:sp>
      <p:sp>
        <p:nvSpPr>
          <p:cNvPr id="123910" name="Text Box 1032"/>
          <p:cNvSpPr txBox="1">
            <a:spLocks noChangeArrowheads="1"/>
          </p:cNvSpPr>
          <p:nvPr/>
        </p:nvSpPr>
        <p:spPr bwMode="auto">
          <a:xfrm>
            <a:off x="3265488" y="1997075"/>
            <a:ext cx="22240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how many bits are used to represent this data?</a:t>
            </a:r>
          </a:p>
        </p:txBody>
      </p:sp>
      <p:grpSp>
        <p:nvGrpSpPr>
          <p:cNvPr id="123911" name="Group 1033"/>
          <p:cNvGrpSpPr>
            <a:grpSpLocks/>
          </p:cNvGrpSpPr>
          <p:nvPr>
            <p:custDataLst>
              <p:tags r:id="rId5"/>
            </p:custDataLst>
          </p:nvPr>
        </p:nvGrpSpPr>
        <p:grpSpPr bwMode="auto">
          <a:xfrm>
            <a:off x="8301038" y="231775"/>
            <a:ext cx="531812" cy="600075"/>
            <a:chOff x="2928" y="1051"/>
            <a:chExt cx="840" cy="957"/>
          </a:xfrm>
        </p:grpSpPr>
        <p:sp>
          <p:nvSpPr>
            <p:cNvPr id="123917" name="Freeform 1034"/>
            <p:cNvSpPr>
              <a:spLocks/>
            </p:cNvSpPr>
            <p:nvPr>
              <p:custDataLst>
                <p:tags r:id="rId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3918" name="Oval 1035"/>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3919" name="Oval 1036"/>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0" name="Oval 1037"/>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1" name="Oval 1038"/>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2" name="Oval 1039"/>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3" name="Oval 1040"/>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4" name="Oval 1041"/>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5" name="AutoShape 1042"/>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3926" name="Freeform 1043"/>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3927" name="Freeform 1044"/>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3928" name="Freeform 1045"/>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3929" name="Freeform 1046"/>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3912" name="Text Box 1047"/>
          <p:cNvSpPr txBox="1">
            <a:spLocks noChangeArrowheads="1"/>
          </p:cNvSpPr>
          <p:nvPr/>
        </p:nvSpPr>
        <p:spPr bwMode="auto">
          <a:xfrm>
            <a:off x="6934200" y="117475"/>
            <a:ext cx="1449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b="1">
                <a:solidFill>
                  <a:srgbClr val="19A525"/>
                </a:solidFill>
              </a:rPr>
              <a:t>I thought that binary came already built-in</a:t>
            </a:r>
          </a:p>
        </p:txBody>
      </p:sp>
      <p:sp>
        <p:nvSpPr>
          <p:cNvPr id="123913" name="Rectangle 1048"/>
          <p:cNvSpPr>
            <a:spLocks noChangeArrowheads="1"/>
          </p:cNvSpPr>
          <p:nvPr>
            <p:custDataLst>
              <p:tags r:id="rId6"/>
            </p:custDataLst>
          </p:nvPr>
        </p:nvSpPr>
        <p:spPr bwMode="auto">
          <a:xfrm>
            <a:off x="609600" y="3124200"/>
            <a:ext cx="6799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400" b="1">
                <a:latin typeface="Courier New" pitchFamily="49" charset="0"/>
              </a:rPr>
              <a:t>11001101101111111001011101001111001101101111010011101111101111</a:t>
            </a:r>
          </a:p>
        </p:txBody>
      </p:sp>
      <p:sp>
        <p:nvSpPr>
          <p:cNvPr id="123914" name="Text Box 1049"/>
          <p:cNvSpPr txBox="1">
            <a:spLocks noChangeArrowheads="1"/>
          </p:cNvSpPr>
          <p:nvPr/>
        </p:nvSpPr>
        <p:spPr bwMode="auto">
          <a:xfrm>
            <a:off x="2667000" y="3729038"/>
            <a:ext cx="2224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9*8 bits == </a:t>
            </a:r>
            <a:r>
              <a:rPr lang="en-US" sz="1400">
                <a:solidFill>
                  <a:srgbClr val="EB102C"/>
                </a:solidFill>
                <a:latin typeface="Comic Sans MS" pitchFamily="66" charset="0"/>
              </a:rPr>
              <a:t>72</a:t>
            </a:r>
            <a:r>
              <a:rPr lang="en-US" sz="1400">
                <a:solidFill>
                  <a:srgbClr val="067B0E"/>
                </a:solidFill>
                <a:latin typeface="Comic Sans MS" pitchFamily="66" charset="0"/>
              </a:rPr>
              <a:t> bits</a:t>
            </a:r>
          </a:p>
        </p:txBody>
      </p:sp>
      <p:sp>
        <p:nvSpPr>
          <p:cNvPr id="123915" name="Text Box 1050"/>
          <p:cNvSpPr txBox="1">
            <a:spLocks noChangeArrowheads="1"/>
          </p:cNvSpPr>
          <p:nvPr/>
        </p:nvSpPr>
        <p:spPr bwMode="auto">
          <a:xfrm>
            <a:off x="1997075" y="41148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8 bits each for 9 ASCII characters</a:t>
            </a:r>
          </a:p>
        </p:txBody>
      </p:sp>
      <p:sp>
        <p:nvSpPr>
          <p:cNvPr id="123916" name="Line 1051"/>
          <p:cNvSpPr>
            <a:spLocks noChangeShapeType="1"/>
          </p:cNvSpPr>
          <p:nvPr/>
        </p:nvSpPr>
        <p:spPr bwMode="auto">
          <a:xfrm>
            <a:off x="762000" y="3429000"/>
            <a:ext cx="6553200" cy="0"/>
          </a:xfrm>
          <a:prstGeom prst="line">
            <a:avLst/>
          </a:prstGeom>
          <a:noFill/>
          <a:ln w="19050">
            <a:solidFill>
              <a:srgbClr val="067B0E"/>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Group 1026"/>
          <p:cNvGrpSpPr>
            <a:grpSpLocks/>
          </p:cNvGrpSpPr>
          <p:nvPr>
            <p:custDataLst>
              <p:tags r:id="rId1"/>
            </p:custDataLst>
          </p:nvPr>
        </p:nvGrpSpPr>
        <p:grpSpPr bwMode="auto">
          <a:xfrm>
            <a:off x="423863" y="914400"/>
            <a:ext cx="8166100" cy="180975"/>
            <a:chOff x="295" y="1311"/>
            <a:chExt cx="5177" cy="114"/>
          </a:xfrm>
        </p:grpSpPr>
        <p:sp>
          <p:nvSpPr>
            <p:cNvPr id="124968" name="Rectangle 1027"/>
            <p:cNvSpPr>
              <a:spLocks noChangeArrowheads="1"/>
            </p:cNvSpPr>
            <p:nvPr>
              <p:custDataLst>
                <p:tags r:id="rId3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4969" name="Rectangle 1028"/>
            <p:cNvSpPr>
              <a:spLocks noChangeArrowheads="1"/>
            </p:cNvSpPr>
            <p:nvPr>
              <p:custDataLst>
                <p:tags r:id="rId3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4931"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Building in Binary</a:t>
            </a:r>
          </a:p>
        </p:txBody>
      </p:sp>
      <p:sp>
        <p:nvSpPr>
          <p:cNvPr id="124932" name="Rectangle 1030"/>
          <p:cNvSpPr>
            <a:spLocks noChangeArrowheads="1"/>
          </p:cNvSpPr>
          <p:nvPr>
            <p:custDataLst>
              <p:tags r:id="rId3"/>
            </p:custDataLst>
          </p:nvPr>
        </p:nvSpPr>
        <p:spPr bwMode="auto">
          <a:xfrm>
            <a:off x="304800" y="1150938"/>
            <a:ext cx="8437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Underneath the </a:t>
            </a:r>
            <a:r>
              <a:rPr lang="en-US" b="1">
                <a:latin typeface="Courier New" pitchFamily="49" charset="0"/>
              </a:rPr>
              <a:t>str</a:t>
            </a:r>
            <a:r>
              <a:rPr lang="en-US">
                <a:latin typeface="Times New Roman" pitchFamily="18" charset="0"/>
              </a:rPr>
              <a:t>ings, </a:t>
            </a:r>
            <a:r>
              <a:rPr lang="en-US" b="1">
                <a:latin typeface="Courier New" pitchFamily="49" charset="0"/>
              </a:rPr>
              <a:t>float</a:t>
            </a:r>
            <a:r>
              <a:rPr lang="en-US">
                <a:latin typeface="Times New Roman" pitchFamily="18" charset="0"/>
              </a:rPr>
              <a:t>s, and </a:t>
            </a:r>
            <a:r>
              <a:rPr lang="en-US" b="1">
                <a:latin typeface="Courier New" pitchFamily="49" charset="0"/>
              </a:rPr>
              <a:t>int</a:t>
            </a:r>
            <a:r>
              <a:rPr lang="en-US">
                <a:latin typeface="Times New Roman" pitchFamily="18" charset="0"/>
              </a:rPr>
              <a:t>s are simply bits…</a:t>
            </a:r>
          </a:p>
        </p:txBody>
      </p:sp>
      <p:sp>
        <p:nvSpPr>
          <p:cNvPr id="124933" name="Rectangle 1031"/>
          <p:cNvSpPr>
            <a:spLocks noChangeArrowheads="1"/>
          </p:cNvSpPr>
          <p:nvPr>
            <p:custDataLst>
              <p:tags r:id="rId4"/>
            </p:custDataLst>
          </p:nvPr>
        </p:nvSpPr>
        <p:spPr bwMode="auto">
          <a:xfrm>
            <a:off x="625475" y="2895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42</a:t>
            </a:r>
          </a:p>
        </p:txBody>
      </p:sp>
      <p:sp>
        <p:nvSpPr>
          <p:cNvPr id="124934" name="Rectangle 1032"/>
          <p:cNvSpPr>
            <a:spLocks noChangeArrowheads="1"/>
          </p:cNvSpPr>
          <p:nvPr>
            <p:custDataLst>
              <p:tags r:id="rId5"/>
            </p:custDataLst>
          </p:nvPr>
        </p:nvSpPr>
        <p:spPr bwMode="auto">
          <a:xfrm>
            <a:off x="1997075" y="2997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101010</a:t>
            </a:r>
          </a:p>
        </p:txBody>
      </p:sp>
      <p:sp>
        <p:nvSpPr>
          <p:cNvPr id="124935" name="Line 1033"/>
          <p:cNvSpPr>
            <a:spLocks noChangeShapeType="1"/>
          </p:cNvSpPr>
          <p:nvPr>
            <p:custDataLst>
              <p:tags r:id="rId6"/>
            </p:custDataLst>
          </p:nvPr>
        </p:nvSpPr>
        <p:spPr bwMode="auto">
          <a:xfrm>
            <a:off x="214630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36" name="Line 1034"/>
          <p:cNvSpPr>
            <a:spLocks noChangeShapeType="1"/>
          </p:cNvSpPr>
          <p:nvPr>
            <p:custDataLst>
              <p:tags r:id="rId7"/>
            </p:custDataLst>
          </p:nvPr>
        </p:nvSpPr>
        <p:spPr bwMode="auto">
          <a:xfrm>
            <a:off x="2322513"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37" name="Line 1035"/>
          <p:cNvSpPr>
            <a:spLocks noChangeShapeType="1"/>
          </p:cNvSpPr>
          <p:nvPr>
            <p:custDataLst>
              <p:tags r:id="rId8"/>
            </p:custDataLst>
          </p:nvPr>
        </p:nvSpPr>
        <p:spPr bwMode="auto">
          <a:xfrm>
            <a:off x="251460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38" name="Line 1036"/>
          <p:cNvSpPr>
            <a:spLocks noChangeShapeType="1"/>
          </p:cNvSpPr>
          <p:nvPr>
            <p:custDataLst>
              <p:tags r:id="rId9"/>
            </p:custDataLst>
          </p:nvPr>
        </p:nvSpPr>
        <p:spPr bwMode="auto">
          <a:xfrm>
            <a:off x="2690813"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39" name="Line 1037"/>
          <p:cNvSpPr>
            <a:spLocks noChangeShapeType="1"/>
          </p:cNvSpPr>
          <p:nvPr>
            <p:custDataLst>
              <p:tags r:id="rId10"/>
            </p:custDataLst>
          </p:nvPr>
        </p:nvSpPr>
        <p:spPr bwMode="auto">
          <a:xfrm>
            <a:off x="2876550" y="3429000"/>
            <a:ext cx="0" cy="990600"/>
          </a:xfrm>
          <a:prstGeom prst="line">
            <a:avLst/>
          </a:prstGeom>
          <a:noFill/>
          <a:ln w="1905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0" name="Line 1038"/>
          <p:cNvSpPr>
            <a:spLocks noChangeShapeType="1"/>
          </p:cNvSpPr>
          <p:nvPr>
            <p:custDataLst>
              <p:tags r:id="rId11"/>
            </p:custDataLst>
          </p:nvPr>
        </p:nvSpPr>
        <p:spPr bwMode="auto">
          <a:xfrm>
            <a:off x="3073400" y="3429000"/>
            <a:ext cx="0" cy="990600"/>
          </a:xfrm>
          <a:prstGeom prst="line">
            <a:avLst/>
          </a:prstGeom>
          <a:noFill/>
          <a:ln w="1905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1" name="Text Box 1039"/>
          <p:cNvSpPr txBox="1">
            <a:spLocks noChangeArrowheads="1"/>
          </p:cNvSpPr>
          <p:nvPr>
            <p:custDataLst>
              <p:tags r:id="rId12"/>
            </p:custDataLst>
          </p:nvPr>
        </p:nvSpPr>
        <p:spPr bwMode="auto">
          <a:xfrm>
            <a:off x="914400" y="1782763"/>
            <a:ext cx="3654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Each bit is represented as a </a:t>
            </a:r>
            <a:r>
              <a:rPr lang="en-US" sz="1800" u="sng">
                <a:solidFill>
                  <a:srgbClr val="0407DC"/>
                </a:solidFill>
                <a:latin typeface="Comic Sans MS" pitchFamily="66" charset="0"/>
              </a:rPr>
              <a:t>voltage</a:t>
            </a:r>
            <a:r>
              <a:rPr lang="en-US" sz="1800">
                <a:solidFill>
                  <a:srgbClr val="1E16E4"/>
                </a:solidFill>
                <a:latin typeface="Comic Sans MS" pitchFamily="66" charset="0"/>
              </a:rPr>
              <a:t> (</a:t>
            </a:r>
            <a:r>
              <a:rPr lang="en-US" b="1">
                <a:latin typeface="Courier New" pitchFamily="49" charset="0"/>
              </a:rPr>
              <a:t>1</a:t>
            </a:r>
            <a:r>
              <a:rPr lang="en-US" sz="1800">
                <a:solidFill>
                  <a:srgbClr val="1E16E4"/>
                </a:solidFill>
                <a:latin typeface="Comic Sans MS" pitchFamily="66" charset="0"/>
              </a:rPr>
              <a:t> is </a:t>
            </a:r>
            <a:r>
              <a:rPr lang="en-US" sz="1800">
                <a:solidFill>
                  <a:srgbClr val="00FF16"/>
                </a:solidFill>
                <a:latin typeface="Comic Sans MS" pitchFamily="66" charset="0"/>
              </a:rPr>
              <a:t>+5v</a:t>
            </a:r>
            <a:r>
              <a:rPr lang="en-US" sz="1800">
                <a:solidFill>
                  <a:srgbClr val="1E16E4"/>
                </a:solidFill>
                <a:latin typeface="Comic Sans MS" pitchFamily="66" charset="0"/>
              </a:rPr>
              <a:t> or </a:t>
            </a:r>
            <a:r>
              <a:rPr lang="en-US" b="1">
                <a:latin typeface="Courier New" pitchFamily="49" charset="0"/>
              </a:rPr>
              <a:t>0</a:t>
            </a:r>
            <a:r>
              <a:rPr lang="en-US" sz="1800">
                <a:solidFill>
                  <a:srgbClr val="1E16E4"/>
                </a:solidFill>
                <a:latin typeface="Comic Sans MS" pitchFamily="66" charset="0"/>
              </a:rPr>
              <a:t> is </a:t>
            </a:r>
            <a:r>
              <a:rPr lang="en-US" sz="1800">
                <a:solidFill>
                  <a:srgbClr val="067B0E"/>
                </a:solidFill>
                <a:latin typeface="Comic Sans MS" pitchFamily="66" charset="0"/>
              </a:rPr>
              <a:t>0v</a:t>
            </a:r>
            <a:r>
              <a:rPr lang="en-US" sz="1800">
                <a:solidFill>
                  <a:srgbClr val="1E16E4"/>
                </a:solidFill>
                <a:latin typeface="Comic Sans MS" pitchFamily="66" charset="0"/>
              </a:rPr>
              <a:t>)</a:t>
            </a:r>
          </a:p>
        </p:txBody>
      </p:sp>
      <p:sp>
        <p:nvSpPr>
          <p:cNvPr id="124942" name="Rectangle 1040"/>
          <p:cNvSpPr>
            <a:spLocks noChangeArrowheads="1"/>
          </p:cNvSpPr>
          <p:nvPr>
            <p:custDataLst>
              <p:tags r:id="rId13"/>
            </p:custDataLst>
          </p:nvPr>
        </p:nvSpPr>
        <p:spPr bwMode="auto">
          <a:xfrm>
            <a:off x="609600" y="612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9</a:t>
            </a:r>
          </a:p>
        </p:txBody>
      </p:sp>
      <p:sp>
        <p:nvSpPr>
          <p:cNvPr id="124943" name="Rectangle 1041"/>
          <p:cNvSpPr>
            <a:spLocks noChangeArrowheads="1"/>
          </p:cNvSpPr>
          <p:nvPr>
            <p:custDataLst>
              <p:tags r:id="rId14"/>
            </p:custDataLst>
          </p:nvPr>
        </p:nvSpPr>
        <p:spPr bwMode="auto">
          <a:xfrm>
            <a:off x="1962150" y="621506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001001</a:t>
            </a:r>
          </a:p>
        </p:txBody>
      </p:sp>
      <p:sp>
        <p:nvSpPr>
          <p:cNvPr id="124944" name="Line 1042"/>
          <p:cNvSpPr>
            <a:spLocks noChangeShapeType="1"/>
          </p:cNvSpPr>
          <p:nvPr>
            <p:custDataLst>
              <p:tags r:id="rId15"/>
            </p:custDataLst>
          </p:nvPr>
        </p:nvSpPr>
        <p:spPr bwMode="auto">
          <a:xfrm>
            <a:off x="2151063"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5" name="Line 1043"/>
          <p:cNvSpPr>
            <a:spLocks noChangeShapeType="1"/>
          </p:cNvSpPr>
          <p:nvPr>
            <p:custDataLst>
              <p:tags r:id="rId16"/>
            </p:custDataLst>
          </p:nvPr>
        </p:nvSpPr>
        <p:spPr bwMode="auto">
          <a:xfrm>
            <a:off x="2327275"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6" name="Line 1044"/>
          <p:cNvSpPr>
            <a:spLocks noChangeShapeType="1"/>
          </p:cNvSpPr>
          <p:nvPr>
            <p:custDataLst>
              <p:tags r:id="rId17"/>
            </p:custDataLst>
          </p:nvPr>
        </p:nvSpPr>
        <p:spPr bwMode="auto">
          <a:xfrm>
            <a:off x="2519363" y="5257800"/>
            <a:ext cx="0" cy="990600"/>
          </a:xfrm>
          <a:prstGeom prst="line">
            <a:avLst/>
          </a:prstGeom>
          <a:noFill/>
          <a:ln w="1905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7" name="Line 1045"/>
          <p:cNvSpPr>
            <a:spLocks noChangeShapeType="1"/>
          </p:cNvSpPr>
          <p:nvPr>
            <p:custDataLst>
              <p:tags r:id="rId18"/>
            </p:custDataLst>
          </p:nvPr>
        </p:nvSpPr>
        <p:spPr bwMode="auto">
          <a:xfrm>
            <a:off x="2695575"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8" name="Line 1046"/>
          <p:cNvSpPr>
            <a:spLocks noChangeShapeType="1"/>
          </p:cNvSpPr>
          <p:nvPr>
            <p:custDataLst>
              <p:tags r:id="rId19"/>
            </p:custDataLst>
          </p:nvPr>
        </p:nvSpPr>
        <p:spPr bwMode="auto">
          <a:xfrm>
            <a:off x="2881313" y="5257800"/>
            <a:ext cx="0" cy="990600"/>
          </a:xfrm>
          <a:prstGeom prst="line">
            <a:avLst/>
          </a:prstGeom>
          <a:noFill/>
          <a:ln w="1905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49" name="Line 1047"/>
          <p:cNvSpPr>
            <a:spLocks noChangeShapeType="1"/>
          </p:cNvSpPr>
          <p:nvPr>
            <p:custDataLst>
              <p:tags r:id="rId20"/>
            </p:custDataLst>
          </p:nvPr>
        </p:nvSpPr>
        <p:spPr bwMode="auto">
          <a:xfrm>
            <a:off x="3078163" y="5257800"/>
            <a:ext cx="0" cy="990600"/>
          </a:xfrm>
          <a:prstGeom prst="line">
            <a:avLst/>
          </a:prstGeom>
          <a:noFill/>
          <a:ln w="1905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4950" name="Rectangle 1048"/>
          <p:cNvSpPr>
            <a:spLocks noChangeArrowheads="1"/>
          </p:cNvSpPr>
          <p:nvPr>
            <p:custDataLst>
              <p:tags r:id="rId21"/>
            </p:custDataLst>
          </p:nvPr>
        </p:nvSpPr>
        <p:spPr bwMode="auto">
          <a:xfrm>
            <a:off x="2533650" y="4605338"/>
            <a:ext cx="203200" cy="476250"/>
          </a:xfrm>
          <a:prstGeom prst="rect">
            <a:avLst/>
          </a:prstGeom>
          <a:noFill/>
          <a:ln w="19050">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4951" name="Text Box 1049"/>
          <p:cNvSpPr txBox="1">
            <a:spLocks noChangeArrowheads="1"/>
          </p:cNvSpPr>
          <p:nvPr>
            <p:custDataLst>
              <p:tags r:id="rId22"/>
            </p:custDataLst>
          </p:nvPr>
        </p:nvSpPr>
        <p:spPr bwMode="auto">
          <a:xfrm>
            <a:off x="1812925" y="46069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a:t>
            </a:r>
          </a:p>
        </p:txBody>
      </p:sp>
      <p:sp>
        <p:nvSpPr>
          <p:cNvPr id="124952" name="Text Box 1050"/>
          <p:cNvSpPr txBox="1">
            <a:spLocks noChangeArrowheads="1"/>
          </p:cNvSpPr>
          <p:nvPr>
            <p:custDataLst>
              <p:tags r:id="rId23"/>
            </p:custDataLst>
          </p:nvPr>
        </p:nvSpPr>
        <p:spPr bwMode="auto">
          <a:xfrm>
            <a:off x="2244725" y="4664075"/>
            <a:ext cx="973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67B0E"/>
                </a:solidFill>
              </a:rPr>
              <a:t>adder</a:t>
            </a:r>
          </a:p>
        </p:txBody>
      </p:sp>
      <p:sp>
        <p:nvSpPr>
          <p:cNvPr id="124953" name="Line 1051"/>
          <p:cNvSpPr>
            <a:spLocks noChangeShapeType="1"/>
          </p:cNvSpPr>
          <p:nvPr>
            <p:custDataLst>
              <p:tags r:id="rId24"/>
            </p:custDataLst>
          </p:nvPr>
        </p:nvSpPr>
        <p:spPr bwMode="auto">
          <a:xfrm>
            <a:off x="3344863" y="4614863"/>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4" name="Line 1052"/>
          <p:cNvSpPr>
            <a:spLocks noChangeShapeType="1"/>
          </p:cNvSpPr>
          <p:nvPr>
            <p:custDataLst>
              <p:tags r:id="rId25"/>
            </p:custDataLst>
          </p:nvPr>
        </p:nvSpPr>
        <p:spPr bwMode="auto">
          <a:xfrm>
            <a:off x="3346450" y="4797425"/>
            <a:ext cx="495300" cy="0"/>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5" name="Line 1053"/>
          <p:cNvSpPr>
            <a:spLocks noChangeShapeType="1"/>
          </p:cNvSpPr>
          <p:nvPr>
            <p:custDataLst>
              <p:tags r:id="rId26"/>
            </p:custDataLst>
          </p:nvPr>
        </p:nvSpPr>
        <p:spPr bwMode="auto">
          <a:xfrm>
            <a:off x="3346450" y="4979988"/>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6" name="Line 1054"/>
          <p:cNvSpPr>
            <a:spLocks noChangeShapeType="1"/>
          </p:cNvSpPr>
          <p:nvPr>
            <p:custDataLst>
              <p:tags r:id="rId27"/>
            </p:custDataLst>
          </p:nvPr>
        </p:nvSpPr>
        <p:spPr bwMode="auto">
          <a:xfrm>
            <a:off x="3346450" y="4705350"/>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7" name="Line 1055"/>
          <p:cNvSpPr>
            <a:spLocks noChangeShapeType="1"/>
          </p:cNvSpPr>
          <p:nvPr>
            <p:custDataLst>
              <p:tags r:id="rId28"/>
            </p:custDataLst>
          </p:nvPr>
        </p:nvSpPr>
        <p:spPr bwMode="auto">
          <a:xfrm>
            <a:off x="3348038" y="4887913"/>
            <a:ext cx="495300" cy="0"/>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8" name="Line 1056"/>
          <p:cNvSpPr>
            <a:spLocks noChangeShapeType="1"/>
          </p:cNvSpPr>
          <p:nvPr>
            <p:custDataLst>
              <p:tags r:id="rId29"/>
            </p:custDataLst>
          </p:nvPr>
        </p:nvSpPr>
        <p:spPr bwMode="auto">
          <a:xfrm>
            <a:off x="3348038" y="5072063"/>
            <a:ext cx="495300" cy="0"/>
          </a:xfrm>
          <a:prstGeom prst="line">
            <a:avLst/>
          </a:prstGeom>
          <a:noFill/>
          <a:ln w="19050">
            <a:solidFill>
              <a:srgbClr val="00FF16"/>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24959" name="Text Box 1057"/>
          <p:cNvSpPr txBox="1">
            <a:spLocks noChangeArrowheads="1"/>
          </p:cNvSpPr>
          <p:nvPr>
            <p:custDataLst>
              <p:tags r:id="rId30"/>
            </p:custDataLst>
          </p:nvPr>
        </p:nvSpPr>
        <p:spPr bwMode="auto">
          <a:xfrm>
            <a:off x="1211263" y="34163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rgbClr val="0407DC"/>
                </a:solidFill>
                <a:latin typeface="Comic Sans MS" pitchFamily="66" charset="0"/>
              </a:rPr>
              <a:t>input</a:t>
            </a:r>
          </a:p>
        </p:txBody>
      </p:sp>
      <p:sp>
        <p:nvSpPr>
          <p:cNvPr id="124960" name="Text Box 1058"/>
          <p:cNvSpPr txBox="1">
            <a:spLocks noChangeArrowheads="1"/>
          </p:cNvSpPr>
          <p:nvPr>
            <p:custDataLst>
              <p:tags r:id="rId31"/>
            </p:custDataLst>
          </p:nvPr>
        </p:nvSpPr>
        <p:spPr bwMode="auto">
          <a:xfrm>
            <a:off x="1306513" y="581342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a:solidFill>
                  <a:srgbClr val="0407DC"/>
                </a:solidFill>
                <a:latin typeface="Comic Sans MS" pitchFamily="66" charset="0"/>
              </a:rPr>
              <a:t>input</a:t>
            </a:r>
          </a:p>
        </p:txBody>
      </p:sp>
      <p:sp>
        <p:nvSpPr>
          <p:cNvPr id="124961" name="Text Box 1059"/>
          <p:cNvSpPr txBox="1">
            <a:spLocks noChangeArrowheads="1"/>
          </p:cNvSpPr>
          <p:nvPr>
            <p:custDataLst>
              <p:tags r:id="rId32"/>
            </p:custDataLst>
          </p:nvPr>
        </p:nvSpPr>
        <p:spPr bwMode="auto">
          <a:xfrm>
            <a:off x="4146550" y="4254500"/>
            <a:ext cx="92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solidFill>
                  <a:srgbClr val="0407DC"/>
                </a:solidFill>
                <a:latin typeface="Comic Sans MS" pitchFamily="66" charset="0"/>
              </a:rPr>
              <a:t>output</a:t>
            </a:r>
          </a:p>
        </p:txBody>
      </p:sp>
      <p:sp>
        <p:nvSpPr>
          <p:cNvPr id="124962" name="Rectangle 1060"/>
          <p:cNvSpPr>
            <a:spLocks noChangeArrowheads="1"/>
          </p:cNvSpPr>
          <p:nvPr>
            <p:custDataLst>
              <p:tags r:id="rId33"/>
            </p:custDataLst>
          </p:nvPr>
        </p:nvSpPr>
        <p:spPr bwMode="auto">
          <a:xfrm>
            <a:off x="3971925" y="46339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110011</a:t>
            </a:r>
          </a:p>
        </p:txBody>
      </p:sp>
      <p:sp>
        <p:nvSpPr>
          <p:cNvPr id="124963" name="Rectangle 1061"/>
          <p:cNvSpPr>
            <a:spLocks noChangeArrowheads="1"/>
          </p:cNvSpPr>
          <p:nvPr>
            <p:custDataLst>
              <p:tags r:id="rId34"/>
            </p:custDataLst>
          </p:nvPr>
        </p:nvSpPr>
        <p:spPr bwMode="auto">
          <a:xfrm>
            <a:off x="5649913" y="461803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b="1">
                <a:solidFill>
                  <a:srgbClr val="B410CE"/>
                </a:solidFill>
                <a:latin typeface="Courier New" pitchFamily="49" charset="0"/>
              </a:rPr>
              <a:t>51</a:t>
            </a:r>
          </a:p>
        </p:txBody>
      </p:sp>
      <p:sp>
        <p:nvSpPr>
          <p:cNvPr id="124964" name="Text Box 1062"/>
          <p:cNvSpPr txBox="1">
            <a:spLocks noChangeArrowheads="1"/>
          </p:cNvSpPr>
          <p:nvPr/>
        </p:nvSpPr>
        <p:spPr bwMode="auto">
          <a:xfrm>
            <a:off x="5384800" y="46942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t>which is</a:t>
            </a:r>
          </a:p>
        </p:txBody>
      </p:sp>
      <p:sp>
        <p:nvSpPr>
          <p:cNvPr id="124965" name="Text Box 1063"/>
          <p:cNvSpPr txBox="1">
            <a:spLocks noChangeArrowheads="1"/>
          </p:cNvSpPr>
          <p:nvPr/>
        </p:nvSpPr>
        <p:spPr bwMode="auto">
          <a:xfrm>
            <a:off x="6586538" y="469423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t>in decimal</a:t>
            </a:r>
          </a:p>
        </p:txBody>
      </p:sp>
      <p:sp>
        <p:nvSpPr>
          <p:cNvPr id="124966" name="Rectangle 1064"/>
          <p:cNvSpPr>
            <a:spLocks noChangeArrowheads="1"/>
          </p:cNvSpPr>
          <p:nvPr/>
        </p:nvSpPr>
        <p:spPr bwMode="auto">
          <a:xfrm>
            <a:off x="4965700" y="1676400"/>
            <a:ext cx="3343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It might be </a:t>
            </a:r>
            <a:r>
              <a:rPr lang="en-US" sz="1800" u="sng">
                <a:solidFill>
                  <a:srgbClr val="0407DC"/>
                </a:solidFill>
                <a:latin typeface="Comic Sans MS" pitchFamily="66" charset="0"/>
              </a:rPr>
              <a:t>stored</a:t>
            </a:r>
            <a:r>
              <a:rPr lang="en-US" sz="1800">
                <a:solidFill>
                  <a:srgbClr val="1E16E4"/>
                </a:solidFill>
                <a:latin typeface="Comic Sans MS" pitchFamily="66" charset="0"/>
              </a:rPr>
              <a:t> in memory</a:t>
            </a:r>
          </a:p>
        </p:txBody>
      </p:sp>
      <p:sp>
        <p:nvSpPr>
          <p:cNvPr id="124967" name="Rectangle 1065"/>
          <p:cNvSpPr>
            <a:spLocks noChangeArrowheads="1"/>
          </p:cNvSpPr>
          <p:nvPr/>
        </p:nvSpPr>
        <p:spPr bwMode="auto">
          <a:xfrm>
            <a:off x="4953000" y="2154238"/>
            <a:ext cx="3635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1E16E4"/>
                </a:solidFill>
                <a:latin typeface="Comic Sans MS" pitchFamily="66" charset="0"/>
              </a:rPr>
              <a:t>Or </a:t>
            </a:r>
            <a:r>
              <a:rPr lang="en-US" sz="1800" u="sng">
                <a:solidFill>
                  <a:srgbClr val="0407DC"/>
                </a:solidFill>
                <a:latin typeface="Comic Sans MS" pitchFamily="66" charset="0"/>
              </a:rPr>
              <a:t>carried</a:t>
            </a:r>
            <a:r>
              <a:rPr lang="en-US" sz="1800">
                <a:solidFill>
                  <a:srgbClr val="1E16E4"/>
                </a:solidFill>
                <a:latin typeface="Comic Sans MS" pitchFamily="66" charset="0"/>
              </a:rPr>
              <a:t> along wires to interact with other information</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1026"/>
          <p:cNvGrpSpPr>
            <a:grpSpLocks/>
          </p:cNvGrpSpPr>
          <p:nvPr>
            <p:custDataLst>
              <p:tags r:id="rId1"/>
            </p:custDataLst>
          </p:nvPr>
        </p:nvGrpSpPr>
        <p:grpSpPr bwMode="auto">
          <a:xfrm>
            <a:off x="423863" y="914400"/>
            <a:ext cx="8166100" cy="180975"/>
            <a:chOff x="295" y="1311"/>
            <a:chExt cx="5177" cy="114"/>
          </a:xfrm>
        </p:grpSpPr>
        <p:sp>
          <p:nvSpPr>
            <p:cNvPr id="125999" name="Rectangle 1027"/>
            <p:cNvSpPr>
              <a:spLocks noChangeArrowheads="1"/>
            </p:cNvSpPr>
            <p:nvPr>
              <p:custDataLst>
                <p:tags r:id="rId4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6000" name="Rectangle 1028"/>
            <p:cNvSpPr>
              <a:spLocks noChangeArrowheads="1"/>
            </p:cNvSpPr>
            <p:nvPr>
              <p:custDataLst>
                <p:tags r:id="rId4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5955"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All computation</a:t>
            </a:r>
          </a:p>
        </p:txBody>
      </p:sp>
      <p:sp>
        <p:nvSpPr>
          <p:cNvPr id="125956" name="Rectangle 1030"/>
          <p:cNvSpPr>
            <a:spLocks noChangeArrowheads="1"/>
          </p:cNvSpPr>
          <p:nvPr>
            <p:custDataLst>
              <p:tags r:id="rId3"/>
            </p:custDataLst>
          </p:nvPr>
        </p:nvSpPr>
        <p:spPr bwMode="auto">
          <a:xfrm>
            <a:off x="401638" y="1524000"/>
            <a:ext cx="7872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Times New Roman" pitchFamily="18" charset="0"/>
              </a:rPr>
              <a:t>reduces to functions of </a:t>
            </a:r>
            <a:r>
              <a:rPr lang="en-US" b="1" i="1">
                <a:solidFill>
                  <a:srgbClr val="B410CE"/>
                </a:solidFill>
                <a:latin typeface="Times New Roman" pitchFamily="18" charset="0"/>
              </a:rPr>
              <a:t>boolean values</a:t>
            </a:r>
            <a:endParaRPr lang="en-US">
              <a:latin typeface="Times New Roman" pitchFamily="18" charset="0"/>
            </a:endParaRPr>
          </a:p>
        </p:txBody>
      </p:sp>
      <p:sp>
        <p:nvSpPr>
          <p:cNvPr id="125957" name="Rectangle 1031"/>
          <p:cNvSpPr>
            <a:spLocks noChangeArrowheads="1"/>
          </p:cNvSpPr>
          <p:nvPr>
            <p:custDataLst>
              <p:tags r:id="rId4"/>
            </p:custDataLst>
          </p:nvPr>
        </p:nvSpPr>
        <p:spPr bwMode="auto">
          <a:xfrm>
            <a:off x="5599113" y="1374775"/>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bit values</a:t>
            </a:r>
          </a:p>
        </p:txBody>
      </p:sp>
      <p:sp>
        <p:nvSpPr>
          <p:cNvPr id="125958" name="Rectangle 1032"/>
          <p:cNvSpPr>
            <a:spLocks noChangeArrowheads="1"/>
          </p:cNvSpPr>
          <p:nvPr>
            <p:custDataLst>
              <p:tags r:id="rId5"/>
            </p:custDataLst>
          </p:nvPr>
        </p:nvSpPr>
        <p:spPr bwMode="auto">
          <a:xfrm>
            <a:off x="5599113" y="1755775"/>
            <a:ext cx="1868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i="1">
                <a:latin typeface="Times New Roman" pitchFamily="18" charset="0"/>
              </a:rPr>
              <a:t>binary values</a:t>
            </a:r>
          </a:p>
        </p:txBody>
      </p:sp>
      <p:sp>
        <p:nvSpPr>
          <p:cNvPr id="125959" name="Text Box 1033"/>
          <p:cNvSpPr txBox="1">
            <a:spLocks noChangeArrowheads="1"/>
          </p:cNvSpPr>
          <p:nvPr>
            <p:custDataLst>
              <p:tags r:id="rId6"/>
            </p:custDataLst>
          </p:nvPr>
        </p:nvSpPr>
        <p:spPr bwMode="auto">
          <a:xfrm>
            <a:off x="992188" y="2590800"/>
            <a:ext cx="678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variables </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r>
              <a:rPr lang="en-US"/>
              <a:t> can </a:t>
            </a:r>
            <a:r>
              <a:rPr lang="en-US" i="1"/>
              <a:t>only</a:t>
            </a:r>
            <a:r>
              <a:rPr lang="en-US"/>
              <a:t> be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25960" name="AutoShape 1034"/>
          <p:cNvSpPr>
            <a:spLocks/>
          </p:cNvSpPr>
          <p:nvPr>
            <p:custDataLst>
              <p:tags r:id="rId7"/>
            </p:custDataLst>
          </p:nvPr>
        </p:nvSpPr>
        <p:spPr bwMode="auto">
          <a:xfrm>
            <a:off x="5341938" y="1528763"/>
            <a:ext cx="203200" cy="495300"/>
          </a:xfrm>
          <a:prstGeom prst="leftBrace">
            <a:avLst>
              <a:gd name="adj1" fmla="val 2031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5961" name="Text Box 1035"/>
          <p:cNvSpPr txBox="1">
            <a:spLocks noChangeArrowheads="1"/>
          </p:cNvSpPr>
          <p:nvPr>
            <p:custDataLst>
              <p:tags r:id="rId8"/>
            </p:custDataLst>
          </p:nvPr>
        </p:nvSpPr>
        <p:spPr bwMode="auto">
          <a:xfrm>
            <a:off x="990600" y="3200400"/>
            <a:ext cx="5910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Boolean functions can output </a:t>
            </a:r>
            <a:r>
              <a:rPr lang="en-US" i="1"/>
              <a:t>only</a:t>
            </a:r>
            <a:r>
              <a:rPr lang="en-US"/>
              <a:t> </a:t>
            </a:r>
            <a:r>
              <a:rPr lang="en-US" b="1">
                <a:solidFill>
                  <a:srgbClr val="EB102C"/>
                </a:solidFill>
                <a:latin typeface="Courier New" pitchFamily="49" charset="0"/>
              </a:rPr>
              <a:t>0</a:t>
            </a:r>
            <a:r>
              <a:rPr lang="en-US"/>
              <a:t> or </a:t>
            </a:r>
            <a:r>
              <a:rPr lang="en-US" b="1">
                <a:solidFill>
                  <a:srgbClr val="EB102C"/>
                </a:solidFill>
                <a:latin typeface="Courier New" pitchFamily="49" charset="0"/>
              </a:rPr>
              <a:t>1</a:t>
            </a:r>
            <a:r>
              <a:rPr lang="en-US"/>
              <a:t>.</a:t>
            </a:r>
          </a:p>
        </p:txBody>
      </p:sp>
      <p:sp>
        <p:nvSpPr>
          <p:cNvPr id="125962" name="Text Box 1036"/>
          <p:cNvSpPr txBox="1">
            <a:spLocks noChangeArrowheads="1"/>
          </p:cNvSpPr>
          <p:nvPr>
            <p:custDataLst>
              <p:tags r:id="rId9"/>
            </p:custDataLst>
          </p:nvPr>
        </p:nvSpPr>
        <p:spPr bwMode="auto">
          <a:xfrm>
            <a:off x="990600" y="3810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 typeface="Times" charset="0"/>
              <a:buChar char="•"/>
            </a:pPr>
            <a:r>
              <a:rPr lang="en-US"/>
              <a:t> </a:t>
            </a:r>
            <a:r>
              <a:rPr lang="en-US" b="1" i="1"/>
              <a:t>Truth tables </a:t>
            </a:r>
            <a:r>
              <a:rPr lang="en-US"/>
              <a:t>describe boolean functions:</a:t>
            </a:r>
            <a:endParaRPr lang="en-US" b="1" i="1"/>
          </a:p>
        </p:txBody>
      </p:sp>
      <p:sp>
        <p:nvSpPr>
          <p:cNvPr id="125963" name="Text Box 1037"/>
          <p:cNvSpPr txBox="1">
            <a:spLocks noChangeArrowheads="1"/>
          </p:cNvSpPr>
          <p:nvPr>
            <p:custDataLst>
              <p:tags r:id="rId10"/>
            </p:custDataLst>
          </p:nvPr>
        </p:nvSpPr>
        <p:spPr bwMode="auto">
          <a:xfrm>
            <a:off x="2384425" y="4687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5964" name="Text Box 1038"/>
          <p:cNvSpPr txBox="1">
            <a:spLocks noChangeArrowheads="1"/>
          </p:cNvSpPr>
          <p:nvPr>
            <p:custDataLst>
              <p:tags r:id="rId11"/>
            </p:custDataLst>
          </p:nvPr>
        </p:nvSpPr>
        <p:spPr bwMode="auto">
          <a:xfrm>
            <a:off x="3048000" y="4687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5965" name="Text Box 1039"/>
          <p:cNvSpPr txBox="1">
            <a:spLocks noChangeArrowheads="1"/>
          </p:cNvSpPr>
          <p:nvPr>
            <p:custDataLst>
              <p:tags r:id="rId12"/>
            </p:custDataLst>
          </p:nvPr>
        </p:nvSpPr>
        <p:spPr bwMode="auto">
          <a:xfrm>
            <a:off x="2382838" y="51450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66" name="Text Box 1040"/>
          <p:cNvSpPr txBox="1">
            <a:spLocks noChangeArrowheads="1"/>
          </p:cNvSpPr>
          <p:nvPr>
            <p:custDataLst>
              <p:tags r:id="rId13"/>
            </p:custDataLst>
          </p:nvPr>
        </p:nvSpPr>
        <p:spPr bwMode="auto">
          <a:xfrm>
            <a:off x="3046413" y="5145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67" name="Text Box 1041"/>
          <p:cNvSpPr txBox="1">
            <a:spLocks noChangeArrowheads="1"/>
          </p:cNvSpPr>
          <p:nvPr>
            <p:custDataLst>
              <p:tags r:id="rId14"/>
            </p:custDataLst>
          </p:nvPr>
        </p:nvSpPr>
        <p:spPr bwMode="auto">
          <a:xfrm>
            <a:off x="2386013" y="5457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68" name="Text Box 1042"/>
          <p:cNvSpPr txBox="1">
            <a:spLocks noChangeArrowheads="1"/>
          </p:cNvSpPr>
          <p:nvPr>
            <p:custDataLst>
              <p:tags r:id="rId15"/>
            </p:custDataLst>
          </p:nvPr>
        </p:nvSpPr>
        <p:spPr bwMode="auto">
          <a:xfrm>
            <a:off x="3049588" y="54578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69" name="Text Box 1043"/>
          <p:cNvSpPr txBox="1">
            <a:spLocks noChangeArrowheads="1"/>
          </p:cNvSpPr>
          <p:nvPr>
            <p:custDataLst>
              <p:tags r:id="rId16"/>
            </p:custDataLst>
          </p:nvPr>
        </p:nvSpPr>
        <p:spPr bwMode="auto">
          <a:xfrm>
            <a:off x="2382838" y="5783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70" name="Text Box 1044"/>
          <p:cNvSpPr txBox="1">
            <a:spLocks noChangeArrowheads="1"/>
          </p:cNvSpPr>
          <p:nvPr>
            <p:custDataLst>
              <p:tags r:id="rId17"/>
            </p:custDataLst>
          </p:nvPr>
        </p:nvSpPr>
        <p:spPr bwMode="auto">
          <a:xfrm>
            <a:off x="3046413" y="5783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71" name="Text Box 1045"/>
          <p:cNvSpPr txBox="1">
            <a:spLocks noChangeArrowheads="1"/>
          </p:cNvSpPr>
          <p:nvPr>
            <p:custDataLst>
              <p:tags r:id="rId18"/>
            </p:custDataLst>
          </p:nvPr>
        </p:nvSpPr>
        <p:spPr bwMode="auto">
          <a:xfrm>
            <a:off x="2386013" y="6096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72" name="Text Box 1046"/>
          <p:cNvSpPr txBox="1">
            <a:spLocks noChangeArrowheads="1"/>
          </p:cNvSpPr>
          <p:nvPr>
            <p:custDataLst>
              <p:tags r:id="rId19"/>
            </p:custDataLst>
          </p:nvPr>
        </p:nvSpPr>
        <p:spPr bwMode="auto">
          <a:xfrm>
            <a:off x="3049588" y="609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73" name="Text Box 1047"/>
          <p:cNvSpPr txBox="1">
            <a:spLocks noChangeArrowheads="1"/>
          </p:cNvSpPr>
          <p:nvPr>
            <p:custDataLst>
              <p:tags r:id="rId20"/>
            </p:custDataLst>
          </p:nvPr>
        </p:nvSpPr>
        <p:spPr bwMode="auto">
          <a:xfrm>
            <a:off x="3886200" y="4713288"/>
            <a:ext cx="1365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f(</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5974" name="Text Box 1048"/>
          <p:cNvSpPr txBox="1">
            <a:spLocks noChangeArrowheads="1"/>
          </p:cNvSpPr>
          <p:nvPr>
            <p:custDataLst>
              <p:tags r:id="rId21"/>
            </p:custDataLst>
          </p:nvPr>
        </p:nvSpPr>
        <p:spPr bwMode="auto">
          <a:xfrm>
            <a:off x="4224338" y="51450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75" name="Text Box 1049"/>
          <p:cNvSpPr txBox="1">
            <a:spLocks noChangeArrowheads="1"/>
          </p:cNvSpPr>
          <p:nvPr>
            <p:custDataLst>
              <p:tags r:id="rId22"/>
            </p:custDataLst>
          </p:nvPr>
        </p:nvSpPr>
        <p:spPr bwMode="auto">
          <a:xfrm>
            <a:off x="4227513" y="54578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76" name="Text Box 1050"/>
          <p:cNvSpPr txBox="1">
            <a:spLocks noChangeArrowheads="1"/>
          </p:cNvSpPr>
          <p:nvPr>
            <p:custDataLst>
              <p:tags r:id="rId23"/>
            </p:custDataLst>
          </p:nvPr>
        </p:nvSpPr>
        <p:spPr bwMode="auto">
          <a:xfrm>
            <a:off x="4224338" y="57832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5977" name="Text Box 1051"/>
          <p:cNvSpPr txBox="1">
            <a:spLocks noChangeArrowheads="1"/>
          </p:cNvSpPr>
          <p:nvPr>
            <p:custDataLst>
              <p:tags r:id="rId24"/>
            </p:custDataLst>
          </p:nvPr>
        </p:nvSpPr>
        <p:spPr bwMode="auto">
          <a:xfrm>
            <a:off x="4227513" y="609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5978" name="Text Box 1052"/>
          <p:cNvSpPr txBox="1">
            <a:spLocks noChangeArrowheads="1"/>
          </p:cNvSpPr>
          <p:nvPr>
            <p:custDataLst>
              <p:tags r:id="rId25"/>
            </p:custDataLst>
          </p:nvPr>
        </p:nvSpPr>
        <p:spPr bwMode="auto">
          <a:xfrm>
            <a:off x="571500" y="5245100"/>
            <a:ext cx="13477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There are 4 possible input combinations for </a:t>
            </a:r>
            <a:r>
              <a:rPr lang="en-US" sz="1400" b="1">
                <a:solidFill>
                  <a:srgbClr val="EB102C"/>
                </a:solidFill>
                <a:latin typeface="Courier New" pitchFamily="49" charset="0"/>
              </a:rPr>
              <a:t>x</a:t>
            </a:r>
            <a:r>
              <a:rPr lang="en-US" sz="1400">
                <a:solidFill>
                  <a:srgbClr val="1E16E4"/>
                </a:solidFill>
                <a:latin typeface="Comic Sans MS" pitchFamily="66" charset="0"/>
              </a:rPr>
              <a:t> and </a:t>
            </a:r>
            <a:r>
              <a:rPr lang="en-US" sz="1400" b="1">
                <a:solidFill>
                  <a:srgbClr val="EB102C"/>
                </a:solidFill>
                <a:latin typeface="Courier New" pitchFamily="49" charset="0"/>
              </a:rPr>
              <a:t>y</a:t>
            </a:r>
            <a:r>
              <a:rPr lang="en-US" sz="1400">
                <a:solidFill>
                  <a:srgbClr val="1E16E4"/>
                </a:solidFill>
                <a:latin typeface="Comic Sans MS" pitchFamily="66" charset="0"/>
              </a:rPr>
              <a:t> :</a:t>
            </a:r>
          </a:p>
        </p:txBody>
      </p:sp>
      <p:sp>
        <p:nvSpPr>
          <p:cNvPr id="125979" name="Rectangle 1053"/>
          <p:cNvSpPr>
            <a:spLocks noChangeArrowheads="1"/>
          </p:cNvSpPr>
          <p:nvPr>
            <p:custDataLst>
              <p:tags r:id="rId26"/>
            </p:custDataLst>
          </p:nvPr>
        </p:nvSpPr>
        <p:spPr bwMode="auto">
          <a:xfrm>
            <a:off x="2698750" y="4440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5980" name="Line 1054"/>
          <p:cNvSpPr>
            <a:spLocks noChangeShapeType="1"/>
          </p:cNvSpPr>
          <p:nvPr>
            <p:custDataLst>
              <p:tags r:id="rId27"/>
            </p:custDataLst>
          </p:nvPr>
        </p:nvSpPr>
        <p:spPr bwMode="auto">
          <a:xfrm>
            <a:off x="2506663" y="47593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5981" name="Rectangle 1055"/>
          <p:cNvSpPr>
            <a:spLocks noChangeArrowheads="1"/>
          </p:cNvSpPr>
          <p:nvPr>
            <p:custDataLst>
              <p:tags r:id="rId28"/>
            </p:custDataLst>
          </p:nvPr>
        </p:nvSpPr>
        <p:spPr bwMode="auto">
          <a:xfrm>
            <a:off x="4130675" y="4440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5982" name="Line 1056"/>
          <p:cNvSpPr>
            <a:spLocks noChangeShapeType="1"/>
          </p:cNvSpPr>
          <p:nvPr>
            <p:custDataLst>
              <p:tags r:id="rId29"/>
            </p:custDataLst>
          </p:nvPr>
        </p:nvSpPr>
        <p:spPr bwMode="auto">
          <a:xfrm>
            <a:off x="4040188" y="4759325"/>
            <a:ext cx="1006475"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5983" name="Text Box 1057"/>
          <p:cNvSpPr txBox="1">
            <a:spLocks noChangeArrowheads="1"/>
          </p:cNvSpPr>
          <p:nvPr>
            <p:custDataLst>
              <p:tags r:id="rId30"/>
            </p:custDataLst>
          </p:nvPr>
        </p:nvSpPr>
        <p:spPr bwMode="auto">
          <a:xfrm>
            <a:off x="5943600" y="5334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What is this </a:t>
            </a:r>
            <a:r>
              <a:rPr lang="en-US" b="1">
                <a:latin typeface="Courier New" pitchFamily="49" charset="0"/>
              </a:rPr>
              <a:t>f</a:t>
            </a:r>
            <a:r>
              <a:rPr lang="en-US"/>
              <a:t>?</a:t>
            </a:r>
          </a:p>
        </p:txBody>
      </p:sp>
      <p:grpSp>
        <p:nvGrpSpPr>
          <p:cNvPr id="125984" name="Group 1058"/>
          <p:cNvGrpSpPr>
            <a:grpSpLocks/>
          </p:cNvGrpSpPr>
          <p:nvPr>
            <p:custDataLst>
              <p:tags r:id="rId31"/>
            </p:custDataLst>
          </p:nvPr>
        </p:nvGrpSpPr>
        <p:grpSpPr bwMode="auto">
          <a:xfrm>
            <a:off x="8410575" y="6134100"/>
            <a:ext cx="531813" cy="600075"/>
            <a:chOff x="2928" y="1051"/>
            <a:chExt cx="840" cy="957"/>
          </a:xfrm>
        </p:grpSpPr>
        <p:sp>
          <p:nvSpPr>
            <p:cNvPr id="125986" name="Freeform 1059"/>
            <p:cNvSpPr>
              <a:spLocks/>
            </p:cNvSpPr>
            <p:nvPr>
              <p:custDataLst>
                <p:tags r:id="rId3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5987" name="Oval 1060"/>
            <p:cNvSpPr>
              <a:spLocks noChangeArrowheads="1"/>
            </p:cNvSpPr>
            <p:nvPr>
              <p:custDataLst>
                <p:tags r:id="rId3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5988" name="Oval 1061"/>
            <p:cNvSpPr>
              <a:spLocks noChangeArrowheads="1"/>
            </p:cNvSpPr>
            <p:nvPr>
              <p:custDataLst>
                <p:tags r:id="rId3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89" name="Oval 1062"/>
            <p:cNvSpPr>
              <a:spLocks noChangeArrowheads="1"/>
            </p:cNvSpPr>
            <p:nvPr>
              <p:custDataLst>
                <p:tags r:id="rId3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0" name="Oval 1063"/>
            <p:cNvSpPr>
              <a:spLocks noChangeArrowheads="1"/>
            </p:cNvSpPr>
            <p:nvPr>
              <p:custDataLst>
                <p:tags r:id="rId3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1" name="Oval 1064"/>
            <p:cNvSpPr>
              <a:spLocks noChangeArrowheads="1"/>
            </p:cNvSpPr>
            <p:nvPr>
              <p:custDataLst>
                <p:tags r:id="rId3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2" name="Oval 1065"/>
            <p:cNvSpPr>
              <a:spLocks noChangeArrowheads="1"/>
            </p:cNvSpPr>
            <p:nvPr>
              <p:custDataLst>
                <p:tags r:id="rId3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3" name="Oval 1066"/>
            <p:cNvSpPr>
              <a:spLocks noChangeArrowheads="1"/>
            </p:cNvSpPr>
            <p:nvPr>
              <p:custDataLst>
                <p:tags r:id="rId4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5994" name="AutoShape 1067"/>
            <p:cNvSpPr>
              <a:spLocks noChangeArrowheads="1"/>
            </p:cNvSpPr>
            <p:nvPr>
              <p:custDataLst>
                <p:tags r:id="rId4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5995" name="Freeform 1068"/>
            <p:cNvSpPr>
              <a:spLocks/>
            </p:cNvSpPr>
            <p:nvPr>
              <p:custDataLst>
                <p:tags r:id="rId4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5996" name="Freeform 1069"/>
            <p:cNvSpPr>
              <a:spLocks/>
            </p:cNvSpPr>
            <p:nvPr>
              <p:custDataLst>
                <p:tags r:id="rId4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5997" name="Freeform 1070"/>
            <p:cNvSpPr>
              <a:spLocks/>
            </p:cNvSpPr>
            <p:nvPr>
              <p:custDataLst>
                <p:tags r:id="rId4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5998" name="Freeform 1071"/>
            <p:cNvSpPr>
              <a:spLocks/>
            </p:cNvSpPr>
            <p:nvPr>
              <p:custDataLst>
                <p:tags r:id="rId4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5985" name="Text Box 1072"/>
          <p:cNvSpPr txBox="1">
            <a:spLocks noChangeArrowheads="1"/>
          </p:cNvSpPr>
          <p:nvPr>
            <p:custDataLst>
              <p:tags r:id="rId32"/>
            </p:custDataLst>
          </p:nvPr>
        </p:nvSpPr>
        <p:spPr bwMode="auto">
          <a:xfrm>
            <a:off x="6884988" y="6005513"/>
            <a:ext cx="1671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It's a lousy, two-bit function, if you ask me!</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78" name="Group 1026"/>
          <p:cNvGrpSpPr>
            <a:grpSpLocks/>
          </p:cNvGrpSpPr>
          <p:nvPr>
            <p:custDataLst>
              <p:tags r:id="rId1"/>
            </p:custDataLst>
          </p:nvPr>
        </p:nvGrpSpPr>
        <p:grpSpPr bwMode="auto">
          <a:xfrm>
            <a:off x="423863" y="914400"/>
            <a:ext cx="8166100" cy="180975"/>
            <a:chOff x="295" y="1311"/>
            <a:chExt cx="5177" cy="114"/>
          </a:xfrm>
        </p:grpSpPr>
        <p:sp>
          <p:nvSpPr>
            <p:cNvPr id="127048" name="Rectangle 1027"/>
            <p:cNvSpPr>
              <a:spLocks noChangeArrowheads="1"/>
            </p:cNvSpPr>
            <p:nvPr>
              <p:custDataLst>
                <p:tags r:id="rId7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7049" name="Rectangle 1028"/>
            <p:cNvSpPr>
              <a:spLocks noChangeArrowheads="1"/>
            </p:cNvSpPr>
            <p:nvPr>
              <p:custDataLst>
                <p:tags r:id="rId7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79"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Basic Boolean functions</a:t>
            </a:r>
          </a:p>
        </p:txBody>
      </p:sp>
      <p:sp>
        <p:nvSpPr>
          <p:cNvPr id="126980" name="Text Box 1030"/>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6981" name="Text Box 1031"/>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6982" name="Text Box 1032"/>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83" name="Text Box 1033"/>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84" name="Text Box 1034"/>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85" name="Text Box 1035"/>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86" name="Text Box 1036"/>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87" name="Text Box 1037"/>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88" name="Text Box 1038"/>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89" name="Text Box 1039"/>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90" name="Text Box 1040"/>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6991" name="Text Box 1041"/>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92" name="Text Box 1042"/>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93" name="Text Box 1043"/>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94" name="Text Box 1044"/>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6995" name="Text Box 1045"/>
          <p:cNvSpPr txBox="1">
            <a:spLocks noChangeArrowheads="1"/>
          </p:cNvSpPr>
          <p:nvPr>
            <p:custDataLst>
              <p:tags r:id="rId18"/>
            </p:custDataLst>
          </p:nvPr>
        </p:nvSpPr>
        <p:spPr bwMode="auto">
          <a:xfrm>
            <a:off x="457200" y="3962400"/>
            <a:ext cx="2514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a:t> outputs 1 only if BOTH inputs are 1</a:t>
            </a:r>
          </a:p>
        </p:txBody>
      </p:sp>
      <p:sp>
        <p:nvSpPr>
          <p:cNvPr id="126996" name="Text Box 1046"/>
          <p:cNvSpPr txBox="1">
            <a:spLocks noChangeArrowheads="1"/>
          </p:cNvSpPr>
          <p:nvPr>
            <p:custDataLst>
              <p:tags r:id="rId19"/>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6997" name="Text Box 1047"/>
          <p:cNvSpPr txBox="1">
            <a:spLocks noChangeArrowheads="1"/>
          </p:cNvSpPr>
          <p:nvPr>
            <p:custDataLst>
              <p:tags r:id="rId20"/>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6998" name="Text Box 1048"/>
          <p:cNvSpPr txBox="1">
            <a:spLocks noChangeArrowheads="1"/>
          </p:cNvSpPr>
          <p:nvPr>
            <p:custDataLst>
              <p:tags r:id="rId21"/>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6999" name="Text Box 1049"/>
          <p:cNvSpPr txBox="1">
            <a:spLocks noChangeArrowheads="1"/>
          </p:cNvSpPr>
          <p:nvPr>
            <p:custDataLst>
              <p:tags r:id="rId22"/>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00" name="Text Box 1050"/>
          <p:cNvSpPr txBox="1">
            <a:spLocks noChangeArrowheads="1"/>
          </p:cNvSpPr>
          <p:nvPr>
            <p:custDataLst>
              <p:tags r:id="rId23"/>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01" name="Text Box 1051"/>
          <p:cNvSpPr txBox="1">
            <a:spLocks noChangeArrowheads="1"/>
          </p:cNvSpPr>
          <p:nvPr>
            <p:custDataLst>
              <p:tags r:id="rId24"/>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2" name="Text Box 1052"/>
          <p:cNvSpPr txBox="1">
            <a:spLocks noChangeArrowheads="1"/>
          </p:cNvSpPr>
          <p:nvPr>
            <p:custDataLst>
              <p:tags r:id="rId25"/>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3" name="Text Box 1053"/>
          <p:cNvSpPr txBox="1">
            <a:spLocks noChangeArrowheads="1"/>
          </p:cNvSpPr>
          <p:nvPr>
            <p:custDataLst>
              <p:tags r:id="rId26"/>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04" name="Text Box 1054"/>
          <p:cNvSpPr txBox="1">
            <a:spLocks noChangeArrowheads="1"/>
          </p:cNvSpPr>
          <p:nvPr>
            <p:custDataLst>
              <p:tags r:id="rId27"/>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5" name="Text Box 1055"/>
          <p:cNvSpPr txBox="1">
            <a:spLocks noChangeArrowheads="1"/>
          </p:cNvSpPr>
          <p:nvPr>
            <p:custDataLst>
              <p:tags r:id="rId28"/>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6" name="Text Box 1056"/>
          <p:cNvSpPr txBox="1">
            <a:spLocks noChangeArrowheads="1"/>
          </p:cNvSpPr>
          <p:nvPr>
            <p:custDataLst>
              <p:tags r:id="rId29"/>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7007" name="Text Box 1057"/>
          <p:cNvSpPr txBox="1">
            <a:spLocks noChangeArrowheads="1"/>
          </p:cNvSpPr>
          <p:nvPr>
            <p:custDataLst>
              <p:tags r:id="rId30"/>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08" name="Text Box 1058"/>
          <p:cNvSpPr txBox="1">
            <a:spLocks noChangeArrowheads="1"/>
          </p:cNvSpPr>
          <p:nvPr>
            <p:custDataLst>
              <p:tags r:id="rId31"/>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09" name="Text Box 1059"/>
          <p:cNvSpPr txBox="1">
            <a:spLocks noChangeArrowheads="1"/>
          </p:cNvSpPr>
          <p:nvPr>
            <p:custDataLst>
              <p:tags r:id="rId32"/>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10" name="Text Box 1060"/>
          <p:cNvSpPr txBox="1">
            <a:spLocks noChangeArrowheads="1"/>
          </p:cNvSpPr>
          <p:nvPr>
            <p:custDataLst>
              <p:tags r:id="rId33"/>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11" name="Text Box 1061"/>
          <p:cNvSpPr txBox="1">
            <a:spLocks noChangeArrowheads="1"/>
          </p:cNvSpPr>
          <p:nvPr>
            <p:custDataLst>
              <p:tags r:id="rId34"/>
            </p:custDataLst>
          </p:nvPr>
        </p:nvSpPr>
        <p:spPr bwMode="auto">
          <a:xfrm>
            <a:off x="3429000" y="4144963"/>
            <a:ext cx="2867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a:t> outputs 1 if EITHER input is 1</a:t>
            </a:r>
          </a:p>
        </p:txBody>
      </p:sp>
      <p:sp>
        <p:nvSpPr>
          <p:cNvPr id="127012" name="Text Box 1062"/>
          <p:cNvSpPr txBox="1">
            <a:spLocks noChangeArrowheads="1"/>
          </p:cNvSpPr>
          <p:nvPr>
            <p:custDataLst>
              <p:tags r:id="rId35"/>
            </p:custDataLst>
          </p:nvPr>
        </p:nvSpPr>
        <p:spPr bwMode="auto">
          <a:xfrm>
            <a:off x="6605588" y="4144963"/>
            <a:ext cx="21574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a:t> reverses its input</a:t>
            </a:r>
          </a:p>
        </p:txBody>
      </p:sp>
      <p:sp>
        <p:nvSpPr>
          <p:cNvPr id="127013" name="Rectangle 1063"/>
          <p:cNvSpPr>
            <a:spLocks noChangeArrowheads="1"/>
          </p:cNvSpPr>
          <p:nvPr>
            <p:custDataLst>
              <p:tags r:id="rId36"/>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7014" name="Line 1064"/>
          <p:cNvSpPr>
            <a:spLocks noChangeShapeType="1"/>
          </p:cNvSpPr>
          <p:nvPr>
            <p:custDataLst>
              <p:tags r:id="rId37"/>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7015" name="Rectangle 1065"/>
          <p:cNvSpPr>
            <a:spLocks noChangeArrowheads="1"/>
          </p:cNvSpPr>
          <p:nvPr>
            <p:custDataLst>
              <p:tags r:id="rId38"/>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7016" name="Line 1066"/>
          <p:cNvSpPr>
            <a:spLocks noChangeShapeType="1"/>
          </p:cNvSpPr>
          <p:nvPr>
            <p:custDataLst>
              <p:tags r:id="rId39"/>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7017" name="Text Box 1067"/>
          <p:cNvSpPr txBox="1">
            <a:spLocks noChangeArrowheads="1"/>
          </p:cNvSpPr>
          <p:nvPr>
            <p:custDataLst>
              <p:tags r:id="rId40"/>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7018" name="Text Box 1068"/>
          <p:cNvSpPr txBox="1">
            <a:spLocks noChangeArrowheads="1"/>
          </p:cNvSpPr>
          <p:nvPr>
            <p:custDataLst>
              <p:tags r:id="rId41"/>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19" name="Text Box 1069"/>
          <p:cNvSpPr txBox="1">
            <a:spLocks noChangeArrowheads="1"/>
          </p:cNvSpPr>
          <p:nvPr>
            <p:custDataLst>
              <p:tags r:id="rId42"/>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20" name="Text Box 1070"/>
          <p:cNvSpPr txBox="1">
            <a:spLocks noChangeArrowheads="1"/>
          </p:cNvSpPr>
          <p:nvPr>
            <p:custDataLst>
              <p:tags r:id="rId43"/>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b="1">
                <a:solidFill>
                  <a:srgbClr val="EB102C"/>
                </a:solidFill>
                <a:latin typeface="Courier New" pitchFamily="49" charset="0"/>
              </a:rPr>
              <a:t>x</a:t>
            </a:r>
            <a:r>
              <a:rPr lang="en-US" b="1">
                <a:latin typeface="Courier New" pitchFamily="49" charset="0"/>
              </a:rPr>
              <a:t>)</a:t>
            </a:r>
          </a:p>
        </p:txBody>
      </p:sp>
      <p:sp>
        <p:nvSpPr>
          <p:cNvPr id="127021" name="Text Box 1071"/>
          <p:cNvSpPr txBox="1">
            <a:spLocks noChangeArrowheads="1"/>
          </p:cNvSpPr>
          <p:nvPr>
            <p:custDataLst>
              <p:tags r:id="rId44"/>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7022" name="Text Box 1072"/>
          <p:cNvSpPr txBox="1">
            <a:spLocks noChangeArrowheads="1"/>
          </p:cNvSpPr>
          <p:nvPr>
            <p:custDataLst>
              <p:tags r:id="rId45"/>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7023" name="Rectangle 1073"/>
          <p:cNvSpPr>
            <a:spLocks noChangeArrowheads="1"/>
          </p:cNvSpPr>
          <p:nvPr>
            <p:custDataLst>
              <p:tags r:id="rId46"/>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7024" name="Line 1074"/>
          <p:cNvSpPr>
            <a:spLocks noChangeShapeType="1"/>
          </p:cNvSpPr>
          <p:nvPr>
            <p:custDataLst>
              <p:tags r:id="rId47"/>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7025" name="Rectangle 1075"/>
          <p:cNvSpPr>
            <a:spLocks noChangeArrowheads="1"/>
          </p:cNvSpPr>
          <p:nvPr>
            <p:custDataLst>
              <p:tags r:id="rId48"/>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7026" name="Line 1076"/>
          <p:cNvSpPr>
            <a:spLocks noChangeShapeType="1"/>
          </p:cNvSpPr>
          <p:nvPr>
            <p:custDataLst>
              <p:tags r:id="rId49"/>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7027" name="Rectangle 1077"/>
          <p:cNvSpPr>
            <a:spLocks noChangeArrowheads="1"/>
          </p:cNvSpPr>
          <p:nvPr>
            <p:custDataLst>
              <p:tags r:id="rId50"/>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7028" name="Line 1078"/>
          <p:cNvSpPr>
            <a:spLocks noChangeShapeType="1"/>
          </p:cNvSpPr>
          <p:nvPr>
            <p:custDataLst>
              <p:tags r:id="rId51"/>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7029" name="Rectangle 1079"/>
          <p:cNvSpPr>
            <a:spLocks noChangeArrowheads="1"/>
          </p:cNvSpPr>
          <p:nvPr>
            <p:custDataLst>
              <p:tags r:id="rId52"/>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7030" name="Line 1080"/>
          <p:cNvSpPr>
            <a:spLocks noChangeShapeType="1"/>
          </p:cNvSpPr>
          <p:nvPr>
            <p:custDataLst>
              <p:tags r:id="rId53"/>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7031" name="Line 1081"/>
          <p:cNvSpPr>
            <a:spLocks noChangeShapeType="1"/>
          </p:cNvSpPr>
          <p:nvPr>
            <p:custDataLst>
              <p:tags r:id="rId54"/>
            </p:custDataLst>
          </p:nvPr>
        </p:nvSpPr>
        <p:spPr bwMode="auto">
          <a:xfrm>
            <a:off x="3352800" y="13716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7032" name="Line 1082"/>
          <p:cNvSpPr>
            <a:spLocks noChangeShapeType="1"/>
          </p:cNvSpPr>
          <p:nvPr>
            <p:custDataLst>
              <p:tags r:id="rId55"/>
            </p:custDataLst>
          </p:nvPr>
        </p:nvSpPr>
        <p:spPr bwMode="auto">
          <a:xfrm>
            <a:off x="6500813" y="13716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127033" name="Group 1083"/>
          <p:cNvGrpSpPr>
            <a:grpSpLocks/>
          </p:cNvGrpSpPr>
          <p:nvPr>
            <p:custDataLst>
              <p:tags r:id="rId56"/>
            </p:custDataLst>
          </p:nvPr>
        </p:nvGrpSpPr>
        <p:grpSpPr bwMode="auto">
          <a:xfrm>
            <a:off x="8451850" y="6032500"/>
            <a:ext cx="531813" cy="600075"/>
            <a:chOff x="2928" y="1051"/>
            <a:chExt cx="840" cy="957"/>
          </a:xfrm>
        </p:grpSpPr>
        <p:sp>
          <p:nvSpPr>
            <p:cNvPr id="127035" name="Freeform 1084"/>
            <p:cNvSpPr>
              <a:spLocks/>
            </p:cNvSpPr>
            <p:nvPr>
              <p:custDataLst>
                <p:tags r:id="rId5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7036" name="Oval 1085"/>
            <p:cNvSpPr>
              <a:spLocks noChangeArrowheads="1"/>
            </p:cNvSpPr>
            <p:nvPr>
              <p:custDataLst>
                <p:tags r:id="rId5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7037" name="Oval 1086"/>
            <p:cNvSpPr>
              <a:spLocks noChangeArrowheads="1"/>
            </p:cNvSpPr>
            <p:nvPr>
              <p:custDataLst>
                <p:tags r:id="rId6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38" name="Oval 1087"/>
            <p:cNvSpPr>
              <a:spLocks noChangeArrowheads="1"/>
            </p:cNvSpPr>
            <p:nvPr>
              <p:custDataLst>
                <p:tags r:id="rId6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39" name="Oval 1088"/>
            <p:cNvSpPr>
              <a:spLocks noChangeArrowheads="1"/>
            </p:cNvSpPr>
            <p:nvPr>
              <p:custDataLst>
                <p:tags r:id="rId6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40" name="Oval 1089"/>
            <p:cNvSpPr>
              <a:spLocks noChangeArrowheads="1"/>
            </p:cNvSpPr>
            <p:nvPr>
              <p:custDataLst>
                <p:tags r:id="rId6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41" name="Oval 1090"/>
            <p:cNvSpPr>
              <a:spLocks noChangeArrowheads="1"/>
            </p:cNvSpPr>
            <p:nvPr>
              <p:custDataLst>
                <p:tags r:id="rId6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42" name="Oval 1091"/>
            <p:cNvSpPr>
              <a:spLocks noChangeArrowheads="1"/>
            </p:cNvSpPr>
            <p:nvPr>
              <p:custDataLst>
                <p:tags r:id="rId6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7043" name="AutoShape 1092"/>
            <p:cNvSpPr>
              <a:spLocks noChangeArrowheads="1"/>
            </p:cNvSpPr>
            <p:nvPr>
              <p:custDataLst>
                <p:tags r:id="rId6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7044" name="Freeform 1093"/>
            <p:cNvSpPr>
              <a:spLocks/>
            </p:cNvSpPr>
            <p:nvPr>
              <p:custDataLst>
                <p:tags r:id="rId6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7045" name="Freeform 1094"/>
            <p:cNvSpPr>
              <a:spLocks/>
            </p:cNvSpPr>
            <p:nvPr>
              <p:custDataLst>
                <p:tags r:id="rId6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7046" name="Freeform 1095"/>
            <p:cNvSpPr>
              <a:spLocks/>
            </p:cNvSpPr>
            <p:nvPr>
              <p:custDataLst>
                <p:tags r:id="rId6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7047" name="Freeform 1096"/>
            <p:cNvSpPr>
              <a:spLocks/>
            </p:cNvSpPr>
            <p:nvPr>
              <p:custDataLst>
                <p:tags r:id="rId7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7034" name="Text Box 1097"/>
          <p:cNvSpPr txBox="1">
            <a:spLocks noChangeArrowheads="1"/>
          </p:cNvSpPr>
          <p:nvPr>
            <p:custDataLst>
              <p:tags r:id="rId57"/>
            </p:custDataLst>
          </p:nvPr>
        </p:nvSpPr>
        <p:spPr bwMode="auto">
          <a:xfrm>
            <a:off x="6694488" y="5943600"/>
            <a:ext cx="19034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067B0E"/>
                </a:solidFill>
                <a:latin typeface="Comic Sans MS" pitchFamily="66" charset="0"/>
              </a:rPr>
              <a:t>It must mean something that there are three of these functions…</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2" name="Group 1026"/>
          <p:cNvGrpSpPr>
            <a:grpSpLocks/>
          </p:cNvGrpSpPr>
          <p:nvPr>
            <p:custDataLst>
              <p:tags r:id="rId1"/>
            </p:custDataLst>
          </p:nvPr>
        </p:nvGrpSpPr>
        <p:grpSpPr bwMode="auto">
          <a:xfrm>
            <a:off x="423863" y="914400"/>
            <a:ext cx="8166100" cy="180975"/>
            <a:chOff x="295" y="1311"/>
            <a:chExt cx="5177" cy="114"/>
          </a:xfrm>
        </p:grpSpPr>
        <p:sp>
          <p:nvSpPr>
            <p:cNvPr id="128107" name="Rectangle 1027"/>
            <p:cNvSpPr>
              <a:spLocks noChangeArrowheads="1"/>
            </p:cNvSpPr>
            <p:nvPr>
              <p:custDataLst>
                <p:tags r:id="rId10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108" name="Rectangle 1028"/>
            <p:cNvSpPr>
              <a:spLocks noChangeArrowheads="1"/>
            </p:cNvSpPr>
            <p:nvPr>
              <p:custDataLst>
                <p:tags r:id="rId10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3"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28004" name="Text Box 1030"/>
          <p:cNvSpPr txBox="1">
            <a:spLocks noChangeArrowheads="1"/>
          </p:cNvSpPr>
          <p:nvPr>
            <p:custDataLst>
              <p:tags r:id="rId3"/>
            </p:custDataLst>
          </p:nvPr>
        </p:nvSpPr>
        <p:spPr bwMode="auto">
          <a:xfrm>
            <a:off x="306388" y="15176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8005" name="Text Box 1031"/>
          <p:cNvSpPr txBox="1">
            <a:spLocks noChangeArrowheads="1"/>
          </p:cNvSpPr>
          <p:nvPr>
            <p:custDataLst>
              <p:tags r:id="rId4"/>
            </p:custDataLst>
          </p:nvPr>
        </p:nvSpPr>
        <p:spPr bwMode="auto">
          <a:xfrm>
            <a:off x="830263" y="15176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8006" name="Text Box 1032"/>
          <p:cNvSpPr txBox="1">
            <a:spLocks noChangeArrowheads="1"/>
          </p:cNvSpPr>
          <p:nvPr>
            <p:custDataLst>
              <p:tags r:id="rId5"/>
            </p:custDataLst>
          </p:nvPr>
        </p:nvSpPr>
        <p:spPr bwMode="auto">
          <a:xfrm>
            <a:off x="304800" y="1974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07" name="Text Box 1033"/>
          <p:cNvSpPr txBox="1">
            <a:spLocks noChangeArrowheads="1"/>
          </p:cNvSpPr>
          <p:nvPr>
            <p:custDataLst>
              <p:tags r:id="rId6"/>
            </p:custDataLst>
          </p:nvPr>
        </p:nvSpPr>
        <p:spPr bwMode="auto">
          <a:xfrm>
            <a:off x="828675"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08" name="Text Box 1034"/>
          <p:cNvSpPr txBox="1">
            <a:spLocks noChangeArrowheads="1"/>
          </p:cNvSpPr>
          <p:nvPr>
            <p:custDataLst>
              <p:tags r:id="rId7"/>
            </p:custDataLst>
          </p:nvPr>
        </p:nvSpPr>
        <p:spPr bwMode="auto">
          <a:xfrm>
            <a:off x="307975" y="2287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09" name="Text Box 1035"/>
          <p:cNvSpPr txBox="1">
            <a:spLocks noChangeArrowheads="1"/>
          </p:cNvSpPr>
          <p:nvPr>
            <p:custDataLst>
              <p:tags r:id="rId8"/>
            </p:custDataLst>
          </p:nvPr>
        </p:nvSpPr>
        <p:spPr bwMode="auto">
          <a:xfrm>
            <a:off x="831850"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0" name="Text Box 1036"/>
          <p:cNvSpPr txBox="1">
            <a:spLocks noChangeArrowheads="1"/>
          </p:cNvSpPr>
          <p:nvPr>
            <p:custDataLst>
              <p:tags r:id="rId9"/>
            </p:custDataLst>
          </p:nvPr>
        </p:nvSpPr>
        <p:spPr bwMode="auto">
          <a:xfrm>
            <a:off x="304800" y="2613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1" name="Text Box 1037"/>
          <p:cNvSpPr txBox="1">
            <a:spLocks noChangeArrowheads="1"/>
          </p:cNvSpPr>
          <p:nvPr>
            <p:custDataLst>
              <p:tags r:id="rId10"/>
            </p:custDataLst>
          </p:nvPr>
        </p:nvSpPr>
        <p:spPr bwMode="auto">
          <a:xfrm>
            <a:off x="828675"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12" name="Text Box 1038"/>
          <p:cNvSpPr txBox="1">
            <a:spLocks noChangeArrowheads="1"/>
          </p:cNvSpPr>
          <p:nvPr>
            <p:custDataLst>
              <p:tags r:id="rId11"/>
            </p:custDataLst>
          </p:nvPr>
        </p:nvSpPr>
        <p:spPr bwMode="auto">
          <a:xfrm>
            <a:off x="307975" y="2925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3" name="Text Box 1039"/>
          <p:cNvSpPr txBox="1">
            <a:spLocks noChangeArrowheads="1"/>
          </p:cNvSpPr>
          <p:nvPr>
            <p:custDataLst>
              <p:tags r:id="rId12"/>
            </p:custDataLst>
          </p:nvPr>
        </p:nvSpPr>
        <p:spPr bwMode="auto">
          <a:xfrm>
            <a:off x="831850"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4" name="Text Box 1040"/>
          <p:cNvSpPr txBox="1">
            <a:spLocks noChangeArrowheads="1"/>
          </p:cNvSpPr>
          <p:nvPr>
            <p:custDataLst>
              <p:tags r:id="rId13"/>
            </p:custDataLst>
          </p:nvPr>
        </p:nvSpPr>
        <p:spPr bwMode="auto">
          <a:xfrm>
            <a:off x="1527175" y="154305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8015" name="Text Box 1041"/>
          <p:cNvSpPr txBox="1">
            <a:spLocks noChangeArrowheads="1"/>
          </p:cNvSpPr>
          <p:nvPr>
            <p:custDataLst>
              <p:tags r:id="rId14"/>
            </p:custDataLst>
          </p:nvPr>
        </p:nvSpPr>
        <p:spPr bwMode="auto">
          <a:xfrm>
            <a:off x="2012950" y="19748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16" name="Text Box 1042"/>
          <p:cNvSpPr txBox="1">
            <a:spLocks noChangeArrowheads="1"/>
          </p:cNvSpPr>
          <p:nvPr>
            <p:custDataLst>
              <p:tags r:id="rId15"/>
            </p:custDataLst>
          </p:nvPr>
        </p:nvSpPr>
        <p:spPr bwMode="auto">
          <a:xfrm>
            <a:off x="2016125" y="2287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17" name="Text Box 1043"/>
          <p:cNvSpPr txBox="1">
            <a:spLocks noChangeArrowheads="1"/>
          </p:cNvSpPr>
          <p:nvPr>
            <p:custDataLst>
              <p:tags r:id="rId16"/>
            </p:custDataLst>
          </p:nvPr>
        </p:nvSpPr>
        <p:spPr bwMode="auto">
          <a:xfrm>
            <a:off x="2012950" y="26130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18" name="Text Box 1044"/>
          <p:cNvSpPr txBox="1">
            <a:spLocks noChangeArrowheads="1"/>
          </p:cNvSpPr>
          <p:nvPr>
            <p:custDataLst>
              <p:tags r:id="rId17"/>
            </p:custDataLst>
          </p:nvPr>
        </p:nvSpPr>
        <p:spPr bwMode="auto">
          <a:xfrm>
            <a:off x="2016125" y="29257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19" name="Text Box 1045"/>
          <p:cNvSpPr txBox="1">
            <a:spLocks noChangeArrowheads="1"/>
          </p:cNvSpPr>
          <p:nvPr>
            <p:custDataLst>
              <p:tags r:id="rId18"/>
            </p:custDataLst>
          </p:nvPr>
        </p:nvSpPr>
        <p:spPr bwMode="auto">
          <a:xfrm>
            <a:off x="3735388" y="1535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8020" name="Text Box 1046"/>
          <p:cNvSpPr txBox="1">
            <a:spLocks noChangeArrowheads="1"/>
          </p:cNvSpPr>
          <p:nvPr>
            <p:custDataLst>
              <p:tags r:id="rId19"/>
            </p:custDataLst>
          </p:nvPr>
        </p:nvSpPr>
        <p:spPr bwMode="auto">
          <a:xfrm>
            <a:off x="4279900" y="15351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y</a:t>
            </a:r>
          </a:p>
        </p:txBody>
      </p:sp>
      <p:sp>
        <p:nvSpPr>
          <p:cNvPr id="128021" name="Text Box 1047"/>
          <p:cNvSpPr txBox="1">
            <a:spLocks noChangeArrowheads="1"/>
          </p:cNvSpPr>
          <p:nvPr>
            <p:custDataLst>
              <p:tags r:id="rId20"/>
            </p:custDataLst>
          </p:nvPr>
        </p:nvSpPr>
        <p:spPr bwMode="auto">
          <a:xfrm>
            <a:off x="3733800" y="1992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22" name="Text Box 1048"/>
          <p:cNvSpPr txBox="1">
            <a:spLocks noChangeArrowheads="1"/>
          </p:cNvSpPr>
          <p:nvPr>
            <p:custDataLst>
              <p:tags r:id="rId21"/>
            </p:custDataLst>
          </p:nvPr>
        </p:nvSpPr>
        <p:spPr bwMode="auto">
          <a:xfrm>
            <a:off x="4278313" y="1992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23" name="Text Box 1049"/>
          <p:cNvSpPr txBox="1">
            <a:spLocks noChangeArrowheads="1"/>
          </p:cNvSpPr>
          <p:nvPr>
            <p:custDataLst>
              <p:tags r:id="rId22"/>
            </p:custDataLst>
          </p:nvPr>
        </p:nvSpPr>
        <p:spPr bwMode="auto">
          <a:xfrm>
            <a:off x="3736975" y="2305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24" name="Text Box 1050"/>
          <p:cNvSpPr txBox="1">
            <a:spLocks noChangeArrowheads="1"/>
          </p:cNvSpPr>
          <p:nvPr>
            <p:custDataLst>
              <p:tags r:id="rId23"/>
            </p:custDataLst>
          </p:nvPr>
        </p:nvSpPr>
        <p:spPr bwMode="auto">
          <a:xfrm>
            <a:off x="4281488" y="2305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25" name="Text Box 1051"/>
          <p:cNvSpPr txBox="1">
            <a:spLocks noChangeArrowheads="1"/>
          </p:cNvSpPr>
          <p:nvPr>
            <p:custDataLst>
              <p:tags r:id="rId24"/>
            </p:custDataLst>
          </p:nvPr>
        </p:nvSpPr>
        <p:spPr bwMode="auto">
          <a:xfrm>
            <a:off x="3733800" y="2630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26" name="Text Box 1052"/>
          <p:cNvSpPr txBox="1">
            <a:spLocks noChangeArrowheads="1"/>
          </p:cNvSpPr>
          <p:nvPr>
            <p:custDataLst>
              <p:tags r:id="rId25"/>
            </p:custDataLst>
          </p:nvPr>
        </p:nvSpPr>
        <p:spPr bwMode="auto">
          <a:xfrm>
            <a:off x="4278313" y="2630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27" name="Text Box 1053"/>
          <p:cNvSpPr txBox="1">
            <a:spLocks noChangeArrowheads="1"/>
          </p:cNvSpPr>
          <p:nvPr>
            <p:custDataLst>
              <p:tags r:id="rId26"/>
            </p:custDataLst>
          </p:nvPr>
        </p:nvSpPr>
        <p:spPr bwMode="auto">
          <a:xfrm>
            <a:off x="3736975" y="2943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28" name="Text Box 1054"/>
          <p:cNvSpPr txBox="1">
            <a:spLocks noChangeArrowheads="1"/>
          </p:cNvSpPr>
          <p:nvPr>
            <p:custDataLst>
              <p:tags r:id="rId27"/>
            </p:custDataLst>
          </p:nvPr>
        </p:nvSpPr>
        <p:spPr bwMode="auto">
          <a:xfrm>
            <a:off x="4281488" y="2943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29" name="Text Box 1055"/>
          <p:cNvSpPr txBox="1">
            <a:spLocks noChangeArrowheads="1"/>
          </p:cNvSpPr>
          <p:nvPr>
            <p:custDataLst>
              <p:tags r:id="rId28"/>
            </p:custDataLst>
          </p:nvPr>
        </p:nvSpPr>
        <p:spPr bwMode="auto">
          <a:xfrm>
            <a:off x="4813300" y="15605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a:t>
            </a:r>
            <a:r>
              <a:rPr lang="en-US" b="1">
                <a:solidFill>
                  <a:srgbClr val="EB102C"/>
                </a:solidFill>
                <a:latin typeface="Courier New" pitchFamily="49" charset="0"/>
              </a:rPr>
              <a:t>x</a:t>
            </a:r>
            <a:r>
              <a:rPr lang="en-US" b="1">
                <a:latin typeface="Courier New" pitchFamily="49" charset="0"/>
              </a:rPr>
              <a:t>,</a:t>
            </a:r>
            <a:r>
              <a:rPr lang="en-US" b="1">
                <a:solidFill>
                  <a:srgbClr val="EB102C"/>
                </a:solidFill>
                <a:latin typeface="Courier New" pitchFamily="49" charset="0"/>
              </a:rPr>
              <a:t>y</a:t>
            </a:r>
            <a:r>
              <a:rPr lang="en-US" b="1">
                <a:latin typeface="Courier New" pitchFamily="49" charset="0"/>
              </a:rPr>
              <a:t>)</a:t>
            </a:r>
          </a:p>
        </p:txBody>
      </p:sp>
      <p:sp>
        <p:nvSpPr>
          <p:cNvPr id="128030" name="Text Box 1056"/>
          <p:cNvSpPr txBox="1">
            <a:spLocks noChangeArrowheads="1"/>
          </p:cNvSpPr>
          <p:nvPr>
            <p:custDataLst>
              <p:tags r:id="rId29"/>
            </p:custDataLst>
          </p:nvPr>
        </p:nvSpPr>
        <p:spPr bwMode="auto">
          <a:xfrm>
            <a:off x="5299075" y="19923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31" name="Text Box 1057"/>
          <p:cNvSpPr txBox="1">
            <a:spLocks noChangeArrowheads="1"/>
          </p:cNvSpPr>
          <p:nvPr>
            <p:custDataLst>
              <p:tags r:id="rId30"/>
            </p:custDataLst>
          </p:nvPr>
        </p:nvSpPr>
        <p:spPr bwMode="auto">
          <a:xfrm>
            <a:off x="5302250" y="2305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32" name="Text Box 1058"/>
          <p:cNvSpPr txBox="1">
            <a:spLocks noChangeArrowheads="1"/>
          </p:cNvSpPr>
          <p:nvPr>
            <p:custDataLst>
              <p:tags r:id="rId31"/>
            </p:custDataLst>
          </p:nvPr>
        </p:nvSpPr>
        <p:spPr bwMode="auto">
          <a:xfrm>
            <a:off x="5299075" y="26304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33" name="Text Box 1059"/>
          <p:cNvSpPr txBox="1">
            <a:spLocks noChangeArrowheads="1"/>
          </p:cNvSpPr>
          <p:nvPr>
            <p:custDataLst>
              <p:tags r:id="rId32"/>
            </p:custDataLst>
          </p:nvPr>
        </p:nvSpPr>
        <p:spPr bwMode="auto">
          <a:xfrm>
            <a:off x="5302250" y="2943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34" name="Rectangle 1060"/>
          <p:cNvSpPr>
            <a:spLocks noChangeArrowheads="1"/>
          </p:cNvSpPr>
          <p:nvPr>
            <p:custDataLst>
              <p:tags r:id="rId33"/>
            </p:custDataLst>
          </p:nvPr>
        </p:nvSpPr>
        <p:spPr bwMode="auto">
          <a:xfrm>
            <a:off x="576263" y="127793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35" name="Line 1061"/>
          <p:cNvSpPr>
            <a:spLocks noChangeShapeType="1"/>
          </p:cNvSpPr>
          <p:nvPr>
            <p:custDataLst>
              <p:tags r:id="rId34"/>
            </p:custDataLst>
          </p:nvPr>
        </p:nvSpPr>
        <p:spPr bwMode="auto">
          <a:xfrm>
            <a:off x="384175" y="1597025"/>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36" name="Rectangle 1062"/>
          <p:cNvSpPr>
            <a:spLocks noChangeArrowheads="1"/>
          </p:cNvSpPr>
          <p:nvPr>
            <p:custDataLst>
              <p:tags r:id="rId35"/>
            </p:custDataLst>
          </p:nvPr>
        </p:nvSpPr>
        <p:spPr bwMode="auto">
          <a:xfrm>
            <a:off x="1989138" y="12779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37" name="Line 1063"/>
          <p:cNvSpPr>
            <a:spLocks noChangeShapeType="1"/>
          </p:cNvSpPr>
          <p:nvPr>
            <p:custDataLst>
              <p:tags r:id="rId36"/>
            </p:custDataLst>
          </p:nvPr>
        </p:nvSpPr>
        <p:spPr bwMode="auto">
          <a:xfrm>
            <a:off x="1712913" y="1597025"/>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8038" name="Text Box 1064"/>
          <p:cNvSpPr txBox="1">
            <a:spLocks noChangeArrowheads="1"/>
          </p:cNvSpPr>
          <p:nvPr>
            <p:custDataLst>
              <p:tags r:id="rId37"/>
            </p:custDataLst>
          </p:nvPr>
        </p:nvSpPr>
        <p:spPr bwMode="auto">
          <a:xfrm>
            <a:off x="6859588" y="189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EB102C"/>
                </a:solidFill>
                <a:latin typeface="Courier New" pitchFamily="49" charset="0"/>
              </a:rPr>
              <a:t>x</a:t>
            </a:r>
          </a:p>
        </p:txBody>
      </p:sp>
      <p:sp>
        <p:nvSpPr>
          <p:cNvPr id="128039" name="Text Box 1065"/>
          <p:cNvSpPr txBox="1">
            <a:spLocks noChangeArrowheads="1"/>
          </p:cNvSpPr>
          <p:nvPr>
            <p:custDataLst>
              <p:tags r:id="rId38"/>
            </p:custDataLst>
          </p:nvPr>
        </p:nvSpPr>
        <p:spPr bwMode="auto">
          <a:xfrm>
            <a:off x="6858000" y="23542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40" name="Text Box 1066"/>
          <p:cNvSpPr txBox="1">
            <a:spLocks noChangeArrowheads="1"/>
          </p:cNvSpPr>
          <p:nvPr>
            <p:custDataLst>
              <p:tags r:id="rId39"/>
            </p:custDataLst>
          </p:nvPr>
        </p:nvSpPr>
        <p:spPr bwMode="auto">
          <a:xfrm>
            <a:off x="6861175" y="2667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41" name="Text Box 1067"/>
          <p:cNvSpPr txBox="1">
            <a:spLocks noChangeArrowheads="1"/>
          </p:cNvSpPr>
          <p:nvPr>
            <p:custDataLst>
              <p:tags r:id="rId40"/>
            </p:custDataLst>
          </p:nvPr>
        </p:nvSpPr>
        <p:spPr bwMode="auto">
          <a:xfrm>
            <a:off x="7226300" y="191452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a:t>
            </a:r>
            <a:r>
              <a:rPr lang="en-US" b="1">
                <a:solidFill>
                  <a:srgbClr val="EB102C"/>
                </a:solidFill>
                <a:latin typeface="Courier New" pitchFamily="49" charset="0"/>
              </a:rPr>
              <a:t>x</a:t>
            </a:r>
            <a:r>
              <a:rPr lang="en-US" b="1">
                <a:latin typeface="Courier New" pitchFamily="49" charset="0"/>
              </a:rPr>
              <a:t>)</a:t>
            </a:r>
          </a:p>
        </p:txBody>
      </p:sp>
      <p:sp>
        <p:nvSpPr>
          <p:cNvPr id="128042" name="Text Box 1068"/>
          <p:cNvSpPr txBox="1">
            <a:spLocks noChangeArrowheads="1"/>
          </p:cNvSpPr>
          <p:nvPr>
            <p:custDataLst>
              <p:tags r:id="rId41"/>
            </p:custDataLst>
          </p:nvPr>
        </p:nvSpPr>
        <p:spPr bwMode="auto">
          <a:xfrm>
            <a:off x="7712075" y="2346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128043" name="Text Box 1069"/>
          <p:cNvSpPr txBox="1">
            <a:spLocks noChangeArrowheads="1"/>
          </p:cNvSpPr>
          <p:nvPr>
            <p:custDataLst>
              <p:tags r:id="rId42"/>
            </p:custDataLst>
          </p:nvPr>
        </p:nvSpPr>
        <p:spPr bwMode="auto">
          <a:xfrm>
            <a:off x="7715250" y="2659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128044" name="Rectangle 1070"/>
          <p:cNvSpPr>
            <a:spLocks noChangeArrowheads="1"/>
          </p:cNvSpPr>
          <p:nvPr>
            <p:custDataLst>
              <p:tags r:id="rId43"/>
            </p:custDataLst>
          </p:nvPr>
        </p:nvSpPr>
        <p:spPr bwMode="auto">
          <a:xfrm>
            <a:off x="3990975" y="1279525"/>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45" name="Line 1071"/>
          <p:cNvSpPr>
            <a:spLocks noChangeShapeType="1"/>
          </p:cNvSpPr>
          <p:nvPr>
            <p:custDataLst>
              <p:tags r:id="rId44"/>
            </p:custDataLst>
          </p:nvPr>
        </p:nvSpPr>
        <p:spPr bwMode="auto">
          <a:xfrm>
            <a:off x="3798888" y="15986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46" name="Rectangle 1072"/>
          <p:cNvSpPr>
            <a:spLocks noChangeArrowheads="1"/>
          </p:cNvSpPr>
          <p:nvPr>
            <p:custDataLst>
              <p:tags r:id="rId45"/>
            </p:custDataLst>
          </p:nvPr>
        </p:nvSpPr>
        <p:spPr bwMode="auto">
          <a:xfrm>
            <a:off x="5257800" y="12795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47" name="Line 1073"/>
          <p:cNvSpPr>
            <a:spLocks noChangeShapeType="1"/>
          </p:cNvSpPr>
          <p:nvPr>
            <p:custDataLst>
              <p:tags r:id="rId46"/>
            </p:custDataLst>
          </p:nvPr>
        </p:nvSpPr>
        <p:spPr bwMode="auto">
          <a:xfrm>
            <a:off x="5048250" y="1598613"/>
            <a:ext cx="1174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8048" name="Rectangle 1074"/>
          <p:cNvSpPr>
            <a:spLocks noChangeArrowheads="1"/>
          </p:cNvSpPr>
          <p:nvPr>
            <p:custDataLst>
              <p:tags r:id="rId47"/>
            </p:custDataLst>
          </p:nvPr>
        </p:nvSpPr>
        <p:spPr bwMode="auto">
          <a:xfrm>
            <a:off x="6816725" y="164623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49" name="Line 1075"/>
          <p:cNvSpPr>
            <a:spLocks noChangeShapeType="1"/>
          </p:cNvSpPr>
          <p:nvPr>
            <p:custDataLst>
              <p:tags r:id="rId48"/>
            </p:custDataLst>
          </p:nvPr>
        </p:nvSpPr>
        <p:spPr bwMode="auto">
          <a:xfrm>
            <a:off x="6938963" y="1965325"/>
            <a:ext cx="35083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8050" name="Rectangle 1076"/>
          <p:cNvSpPr>
            <a:spLocks noChangeArrowheads="1"/>
          </p:cNvSpPr>
          <p:nvPr>
            <p:custDataLst>
              <p:tags r:id="rId49"/>
            </p:custDataLst>
          </p:nvPr>
        </p:nvSpPr>
        <p:spPr bwMode="auto">
          <a:xfrm>
            <a:off x="7626350" y="16462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51" name="Line 1077"/>
          <p:cNvSpPr>
            <a:spLocks noChangeShapeType="1"/>
          </p:cNvSpPr>
          <p:nvPr>
            <p:custDataLst>
              <p:tags r:id="rId50"/>
            </p:custDataLst>
          </p:nvPr>
        </p:nvSpPr>
        <p:spPr bwMode="auto">
          <a:xfrm>
            <a:off x="7496175" y="1965325"/>
            <a:ext cx="104775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8052" name="AutoShape 1078"/>
          <p:cNvSpPr>
            <a:spLocks noChangeArrowheads="1"/>
          </p:cNvSpPr>
          <p:nvPr>
            <p:custDataLst>
              <p:tags r:id="rId51"/>
            </p:custDataLst>
          </p:nvPr>
        </p:nvSpPr>
        <p:spPr bwMode="auto">
          <a:xfrm rot="10800000">
            <a:off x="7513638" y="44592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053" name="Oval 1079"/>
          <p:cNvSpPr>
            <a:spLocks noChangeArrowheads="1"/>
          </p:cNvSpPr>
          <p:nvPr>
            <p:custDataLst>
              <p:tags r:id="rId52"/>
            </p:custDataLst>
          </p:nvPr>
        </p:nvSpPr>
        <p:spPr bwMode="auto">
          <a:xfrm rot="5400000">
            <a:off x="7711281" y="52427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054" name="Line 1080"/>
          <p:cNvSpPr>
            <a:spLocks noChangeShapeType="1"/>
          </p:cNvSpPr>
          <p:nvPr>
            <p:custDataLst>
              <p:tags r:id="rId53"/>
            </p:custDataLst>
          </p:nvPr>
        </p:nvSpPr>
        <p:spPr bwMode="auto">
          <a:xfrm>
            <a:off x="7772400" y="38385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55" name="Line 1081"/>
          <p:cNvSpPr>
            <a:spLocks noChangeShapeType="1"/>
          </p:cNvSpPr>
          <p:nvPr>
            <p:custDataLst>
              <p:tags r:id="rId54"/>
            </p:custDataLst>
          </p:nvPr>
        </p:nvSpPr>
        <p:spPr bwMode="auto">
          <a:xfrm>
            <a:off x="7781925" y="53959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56" name="Text Box 1082"/>
          <p:cNvSpPr txBox="1">
            <a:spLocks noChangeArrowheads="1"/>
          </p:cNvSpPr>
          <p:nvPr>
            <p:custDataLst>
              <p:tags r:id="rId55"/>
            </p:custDataLst>
          </p:nvPr>
        </p:nvSpPr>
        <p:spPr bwMode="auto">
          <a:xfrm>
            <a:off x="7356475" y="36560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8057" name="Text Box 1083"/>
          <p:cNvSpPr txBox="1">
            <a:spLocks noChangeArrowheads="1"/>
          </p:cNvSpPr>
          <p:nvPr>
            <p:custDataLst>
              <p:tags r:id="rId56"/>
            </p:custDataLst>
          </p:nvPr>
        </p:nvSpPr>
        <p:spPr bwMode="auto">
          <a:xfrm>
            <a:off x="7677150" y="5692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8058" name="Line 1084"/>
          <p:cNvSpPr>
            <a:spLocks noChangeShapeType="1"/>
          </p:cNvSpPr>
          <p:nvPr>
            <p:custDataLst>
              <p:tags r:id="rId57"/>
            </p:custDataLst>
          </p:nvPr>
        </p:nvSpPr>
        <p:spPr bwMode="auto">
          <a:xfrm>
            <a:off x="7835900" y="5824538"/>
            <a:ext cx="2238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59" name="Text Box 1085"/>
          <p:cNvSpPr txBox="1">
            <a:spLocks noChangeArrowheads="1"/>
          </p:cNvSpPr>
          <p:nvPr>
            <p:custDataLst>
              <p:tags r:id="rId58"/>
            </p:custDataLst>
          </p:nvPr>
        </p:nvSpPr>
        <p:spPr bwMode="auto">
          <a:xfrm>
            <a:off x="7431088" y="61722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28060" name="Group 1086"/>
          <p:cNvGrpSpPr>
            <a:grpSpLocks/>
          </p:cNvGrpSpPr>
          <p:nvPr>
            <p:custDataLst>
              <p:tags r:id="rId59"/>
            </p:custDataLst>
          </p:nvPr>
        </p:nvGrpSpPr>
        <p:grpSpPr bwMode="auto">
          <a:xfrm rot="5400000">
            <a:off x="4468813" y="4533900"/>
            <a:ext cx="820737" cy="627063"/>
            <a:chOff x="4734" y="3053"/>
            <a:chExt cx="656" cy="491"/>
          </a:xfrm>
        </p:grpSpPr>
        <p:grpSp>
          <p:nvGrpSpPr>
            <p:cNvPr id="128101" name="Group 1087"/>
            <p:cNvGrpSpPr>
              <a:grpSpLocks/>
            </p:cNvGrpSpPr>
            <p:nvPr/>
          </p:nvGrpSpPr>
          <p:grpSpPr bwMode="auto">
            <a:xfrm>
              <a:off x="4734" y="3053"/>
              <a:ext cx="648" cy="254"/>
              <a:chOff x="4734" y="3053"/>
              <a:chExt cx="648" cy="254"/>
            </a:xfrm>
          </p:grpSpPr>
          <p:sp>
            <p:nvSpPr>
              <p:cNvPr id="128105" name="Freeform 1088"/>
              <p:cNvSpPr>
                <a:spLocks/>
              </p:cNvSpPr>
              <p:nvPr>
                <p:custDataLst>
                  <p:tags r:id="rId102"/>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106" name="Freeform 1089"/>
              <p:cNvSpPr>
                <a:spLocks/>
              </p:cNvSpPr>
              <p:nvPr>
                <p:custDataLst>
                  <p:tags r:id="rId103"/>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8102" name="Group 1090"/>
            <p:cNvGrpSpPr>
              <a:grpSpLocks/>
            </p:cNvGrpSpPr>
            <p:nvPr/>
          </p:nvGrpSpPr>
          <p:grpSpPr bwMode="auto">
            <a:xfrm flipV="1">
              <a:off x="4742" y="3290"/>
              <a:ext cx="648" cy="254"/>
              <a:chOff x="4734" y="3053"/>
              <a:chExt cx="648" cy="254"/>
            </a:xfrm>
          </p:grpSpPr>
          <p:sp>
            <p:nvSpPr>
              <p:cNvPr id="128103" name="Freeform 1091"/>
              <p:cNvSpPr>
                <a:spLocks/>
              </p:cNvSpPr>
              <p:nvPr>
                <p:custDataLst>
                  <p:tags r:id="rId100"/>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8104" name="Freeform 1092"/>
              <p:cNvSpPr>
                <a:spLocks/>
              </p:cNvSpPr>
              <p:nvPr>
                <p:custDataLst>
                  <p:tags r:id="rId101"/>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28061" name="Group 1093"/>
          <p:cNvGrpSpPr>
            <a:grpSpLocks/>
          </p:cNvGrpSpPr>
          <p:nvPr>
            <p:custDataLst>
              <p:tags r:id="rId60"/>
            </p:custDataLst>
          </p:nvPr>
        </p:nvGrpSpPr>
        <p:grpSpPr bwMode="auto">
          <a:xfrm>
            <a:off x="1271588" y="4700588"/>
            <a:ext cx="501650" cy="917575"/>
            <a:chOff x="705" y="2582"/>
            <a:chExt cx="271" cy="408"/>
          </a:xfrm>
        </p:grpSpPr>
        <p:sp>
          <p:nvSpPr>
            <p:cNvPr id="128098" name="Freeform 1094"/>
            <p:cNvSpPr>
              <a:spLocks/>
            </p:cNvSpPr>
            <p:nvPr>
              <p:custDataLst>
                <p:tags r:id="rId97"/>
              </p:custDataLst>
            </p:nvPr>
          </p:nvSpPr>
          <p:spPr bwMode="auto">
            <a:xfrm>
              <a:off x="786" y="2582"/>
              <a:ext cx="109" cy="212"/>
            </a:xfrm>
            <a:custGeom>
              <a:avLst/>
              <a:gdLst>
                <a:gd name="T0" fmla="*/ 0 w 336"/>
                <a:gd name="T1" fmla="*/ 10 h 288"/>
                <a:gd name="T2" fmla="*/ 0 w 336"/>
                <a:gd name="T3" fmla="*/ 0 h 288"/>
                <a:gd name="T4" fmla="*/ 0 w 336"/>
                <a:gd name="T5" fmla="*/ 0 h 288"/>
                <a:gd name="T6" fmla="*/ 0 w 336"/>
                <a:gd name="T7" fmla="*/ 10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8099" name="Arc 1095"/>
            <p:cNvSpPr>
              <a:spLocks/>
            </p:cNvSpPr>
            <p:nvPr>
              <p:custDataLst>
                <p:tags r:id="rId98"/>
              </p:custDataLst>
            </p:nvPr>
          </p:nvSpPr>
          <p:spPr bwMode="auto">
            <a:xfrm flipH="1" flipV="1">
              <a:off x="705" y="2778"/>
              <a:ext cx="110"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8100" name="Arc 1096"/>
            <p:cNvSpPr>
              <a:spLocks/>
            </p:cNvSpPr>
            <p:nvPr>
              <p:custDataLst>
                <p:tags r:id="rId99"/>
              </p:custDataLst>
            </p:nvPr>
          </p:nvSpPr>
          <p:spPr bwMode="auto">
            <a:xfrm flipV="1">
              <a:off x="866" y="2778"/>
              <a:ext cx="110"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28062" name="Line 1097"/>
          <p:cNvSpPr>
            <a:spLocks noChangeShapeType="1"/>
          </p:cNvSpPr>
          <p:nvPr>
            <p:custDataLst>
              <p:tags r:id="rId61"/>
            </p:custDataLst>
          </p:nvPr>
        </p:nvSpPr>
        <p:spPr bwMode="auto">
          <a:xfrm>
            <a:off x="1398588" y="39925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63" name="Text Box 1098"/>
          <p:cNvSpPr txBox="1">
            <a:spLocks noChangeArrowheads="1"/>
          </p:cNvSpPr>
          <p:nvPr>
            <p:custDataLst>
              <p:tags r:id="rId62"/>
            </p:custDataLst>
          </p:nvPr>
        </p:nvSpPr>
        <p:spPr bwMode="auto">
          <a:xfrm>
            <a:off x="982663" y="3810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8064" name="Text Box 1099"/>
          <p:cNvSpPr txBox="1">
            <a:spLocks noChangeArrowheads="1"/>
          </p:cNvSpPr>
          <p:nvPr>
            <p:custDataLst>
              <p:tags r:id="rId63"/>
            </p:custDataLst>
          </p:nvPr>
        </p:nvSpPr>
        <p:spPr bwMode="auto">
          <a:xfrm>
            <a:off x="4724400" y="60515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28065" name="Line 1100"/>
          <p:cNvSpPr>
            <a:spLocks noChangeShapeType="1"/>
          </p:cNvSpPr>
          <p:nvPr>
            <p:custDataLst>
              <p:tags r:id="rId64"/>
            </p:custDataLst>
          </p:nvPr>
        </p:nvSpPr>
        <p:spPr bwMode="auto">
          <a:xfrm>
            <a:off x="6553200" y="381000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66" name="Line 1101"/>
          <p:cNvSpPr>
            <a:spLocks noChangeShapeType="1"/>
          </p:cNvSpPr>
          <p:nvPr>
            <p:custDataLst>
              <p:tags r:id="rId65"/>
            </p:custDataLst>
          </p:nvPr>
        </p:nvSpPr>
        <p:spPr bwMode="auto">
          <a:xfrm>
            <a:off x="3333750" y="3795713"/>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67" name="Line 1102"/>
          <p:cNvSpPr>
            <a:spLocks noChangeShapeType="1"/>
          </p:cNvSpPr>
          <p:nvPr>
            <p:custDataLst>
              <p:tags r:id="rId66"/>
            </p:custDataLst>
          </p:nvPr>
        </p:nvSpPr>
        <p:spPr bwMode="auto">
          <a:xfrm>
            <a:off x="4714875" y="39385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68" name="Text Box 1103"/>
          <p:cNvSpPr txBox="1">
            <a:spLocks noChangeArrowheads="1"/>
          </p:cNvSpPr>
          <p:nvPr>
            <p:custDataLst>
              <p:tags r:id="rId67"/>
            </p:custDataLst>
          </p:nvPr>
        </p:nvSpPr>
        <p:spPr bwMode="auto">
          <a:xfrm>
            <a:off x="4298950" y="37560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8069" name="Line 1104"/>
          <p:cNvSpPr>
            <a:spLocks noChangeShapeType="1"/>
          </p:cNvSpPr>
          <p:nvPr>
            <p:custDataLst>
              <p:tags r:id="rId68"/>
            </p:custDataLst>
          </p:nvPr>
        </p:nvSpPr>
        <p:spPr bwMode="auto">
          <a:xfrm>
            <a:off x="5003800" y="39401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70" name="Text Box 1105"/>
          <p:cNvSpPr txBox="1">
            <a:spLocks noChangeArrowheads="1"/>
          </p:cNvSpPr>
          <p:nvPr>
            <p:custDataLst>
              <p:tags r:id="rId69"/>
            </p:custDataLst>
          </p:nvPr>
        </p:nvSpPr>
        <p:spPr bwMode="auto">
          <a:xfrm>
            <a:off x="4859338" y="3757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8071" name="Line 1106"/>
          <p:cNvSpPr>
            <a:spLocks noChangeShapeType="1"/>
          </p:cNvSpPr>
          <p:nvPr>
            <p:custDataLst>
              <p:tags r:id="rId70"/>
            </p:custDataLst>
          </p:nvPr>
        </p:nvSpPr>
        <p:spPr bwMode="auto">
          <a:xfrm>
            <a:off x="4875213" y="52451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72" name="Text Box 1107"/>
          <p:cNvSpPr txBox="1">
            <a:spLocks noChangeArrowheads="1"/>
          </p:cNvSpPr>
          <p:nvPr>
            <p:custDataLst>
              <p:tags r:id="rId71"/>
            </p:custDataLst>
          </p:nvPr>
        </p:nvSpPr>
        <p:spPr bwMode="auto">
          <a:xfrm>
            <a:off x="4697413" y="5565775"/>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28073" name="Line 1108"/>
          <p:cNvSpPr>
            <a:spLocks noChangeShapeType="1"/>
          </p:cNvSpPr>
          <p:nvPr>
            <p:custDataLst>
              <p:tags r:id="rId72"/>
            </p:custDataLst>
          </p:nvPr>
        </p:nvSpPr>
        <p:spPr bwMode="auto">
          <a:xfrm>
            <a:off x="1665288" y="398938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74" name="Text Box 1109"/>
          <p:cNvSpPr txBox="1">
            <a:spLocks noChangeArrowheads="1"/>
          </p:cNvSpPr>
          <p:nvPr>
            <p:custDataLst>
              <p:tags r:id="rId73"/>
            </p:custDataLst>
          </p:nvPr>
        </p:nvSpPr>
        <p:spPr bwMode="auto">
          <a:xfrm>
            <a:off x="1520825" y="38068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8075" name="Line 1110"/>
          <p:cNvSpPr>
            <a:spLocks noChangeShapeType="1"/>
          </p:cNvSpPr>
          <p:nvPr>
            <p:custDataLst>
              <p:tags r:id="rId74"/>
            </p:custDataLst>
          </p:nvPr>
        </p:nvSpPr>
        <p:spPr bwMode="auto">
          <a:xfrm>
            <a:off x="1512888" y="551656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8076" name="Text Box 1111"/>
          <p:cNvSpPr txBox="1">
            <a:spLocks noChangeArrowheads="1"/>
          </p:cNvSpPr>
          <p:nvPr>
            <p:custDataLst>
              <p:tags r:id="rId75"/>
            </p:custDataLst>
          </p:nvPr>
        </p:nvSpPr>
        <p:spPr bwMode="auto">
          <a:xfrm>
            <a:off x="1190625" y="5757863"/>
            <a:ext cx="118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28077" name="Text Box 1112"/>
          <p:cNvSpPr txBox="1">
            <a:spLocks noChangeArrowheads="1"/>
          </p:cNvSpPr>
          <p:nvPr>
            <p:custDataLst>
              <p:tags r:id="rId76"/>
            </p:custDataLst>
          </p:nvPr>
        </p:nvSpPr>
        <p:spPr bwMode="auto">
          <a:xfrm>
            <a:off x="1243013" y="62357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28078" name="Rectangle 1113"/>
          <p:cNvSpPr>
            <a:spLocks noChangeArrowheads="1"/>
          </p:cNvSpPr>
          <p:nvPr>
            <p:custDataLst>
              <p:tags r:id="rId77"/>
            </p:custDataLst>
          </p:nvPr>
        </p:nvSpPr>
        <p:spPr bwMode="auto">
          <a:xfrm>
            <a:off x="6192838" y="60483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79" name="Rectangle 1114"/>
          <p:cNvSpPr>
            <a:spLocks noChangeArrowheads="1"/>
          </p:cNvSpPr>
          <p:nvPr>
            <p:custDataLst>
              <p:tags r:id="rId78"/>
            </p:custDataLst>
          </p:nvPr>
        </p:nvSpPr>
        <p:spPr bwMode="auto">
          <a:xfrm>
            <a:off x="6245225" y="3509963"/>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80" name="Rectangle 1115"/>
          <p:cNvSpPr>
            <a:spLocks noChangeArrowheads="1"/>
          </p:cNvSpPr>
          <p:nvPr>
            <p:custDataLst>
              <p:tags r:id="rId79"/>
            </p:custDataLst>
          </p:nvPr>
        </p:nvSpPr>
        <p:spPr bwMode="auto">
          <a:xfrm>
            <a:off x="2990850" y="601662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8081" name="Rectangle 1116"/>
          <p:cNvSpPr>
            <a:spLocks noChangeArrowheads="1"/>
          </p:cNvSpPr>
          <p:nvPr>
            <p:custDataLst>
              <p:tags r:id="rId80"/>
            </p:custDataLst>
          </p:nvPr>
        </p:nvSpPr>
        <p:spPr bwMode="auto">
          <a:xfrm>
            <a:off x="3043238" y="347821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8082" name="Text Box 1117"/>
          <p:cNvSpPr txBox="1">
            <a:spLocks noChangeArrowheads="1"/>
          </p:cNvSpPr>
          <p:nvPr>
            <p:custDataLst>
              <p:tags r:id="rId81"/>
            </p:custDataLst>
          </p:nvPr>
        </p:nvSpPr>
        <p:spPr bwMode="auto">
          <a:xfrm>
            <a:off x="8024813" y="4981575"/>
            <a:ext cx="10429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1000" i="1">
                <a:solidFill>
                  <a:srgbClr val="009900"/>
                </a:solidFill>
              </a:rPr>
              <a:t>Not a bubble,    a </a:t>
            </a:r>
            <a:r>
              <a:rPr lang="en-US" sz="1000" i="1" u="sng">
                <a:solidFill>
                  <a:srgbClr val="009900"/>
                </a:solidFill>
              </a:rPr>
              <a:t>not</a:t>
            </a:r>
            <a:r>
              <a:rPr lang="en-US" sz="1000" i="1">
                <a:solidFill>
                  <a:srgbClr val="009900"/>
                </a:solidFill>
              </a:rPr>
              <a:t> bubble… !</a:t>
            </a:r>
          </a:p>
        </p:txBody>
      </p:sp>
      <p:grpSp>
        <p:nvGrpSpPr>
          <p:cNvPr id="128083" name="Group 1118"/>
          <p:cNvGrpSpPr>
            <a:grpSpLocks/>
          </p:cNvGrpSpPr>
          <p:nvPr>
            <p:custDataLst>
              <p:tags r:id="rId82"/>
            </p:custDataLst>
          </p:nvPr>
        </p:nvGrpSpPr>
        <p:grpSpPr bwMode="auto">
          <a:xfrm>
            <a:off x="8723313" y="5329238"/>
            <a:ext cx="292100" cy="330200"/>
            <a:chOff x="2928" y="1051"/>
            <a:chExt cx="840" cy="957"/>
          </a:xfrm>
        </p:grpSpPr>
        <p:sp>
          <p:nvSpPr>
            <p:cNvPr id="128085" name="Freeform 1119"/>
            <p:cNvSpPr>
              <a:spLocks/>
            </p:cNvSpPr>
            <p:nvPr>
              <p:custDataLst>
                <p:tags r:id="rId8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8086" name="Oval 1120"/>
            <p:cNvSpPr>
              <a:spLocks noChangeArrowheads="1"/>
            </p:cNvSpPr>
            <p:nvPr>
              <p:custDataLst>
                <p:tags r:id="rId8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8087" name="Oval 1121"/>
            <p:cNvSpPr>
              <a:spLocks noChangeArrowheads="1"/>
            </p:cNvSpPr>
            <p:nvPr>
              <p:custDataLst>
                <p:tags r:id="rId8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88" name="Oval 1122"/>
            <p:cNvSpPr>
              <a:spLocks noChangeArrowheads="1"/>
            </p:cNvSpPr>
            <p:nvPr>
              <p:custDataLst>
                <p:tags r:id="rId8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89" name="Oval 1123"/>
            <p:cNvSpPr>
              <a:spLocks noChangeArrowheads="1"/>
            </p:cNvSpPr>
            <p:nvPr>
              <p:custDataLst>
                <p:tags r:id="rId8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90" name="Oval 1124"/>
            <p:cNvSpPr>
              <a:spLocks noChangeArrowheads="1"/>
            </p:cNvSpPr>
            <p:nvPr>
              <p:custDataLst>
                <p:tags r:id="rId8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91" name="Oval 1125"/>
            <p:cNvSpPr>
              <a:spLocks noChangeArrowheads="1"/>
            </p:cNvSpPr>
            <p:nvPr>
              <p:custDataLst>
                <p:tags r:id="rId9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92" name="Oval 1126"/>
            <p:cNvSpPr>
              <a:spLocks noChangeArrowheads="1"/>
            </p:cNvSpPr>
            <p:nvPr>
              <p:custDataLst>
                <p:tags r:id="rId9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8093" name="AutoShape 1127"/>
            <p:cNvSpPr>
              <a:spLocks noChangeArrowheads="1"/>
            </p:cNvSpPr>
            <p:nvPr>
              <p:custDataLst>
                <p:tags r:id="rId9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8094" name="Freeform 1128"/>
            <p:cNvSpPr>
              <a:spLocks/>
            </p:cNvSpPr>
            <p:nvPr>
              <p:custDataLst>
                <p:tags r:id="rId9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8095" name="Freeform 1129"/>
            <p:cNvSpPr>
              <a:spLocks/>
            </p:cNvSpPr>
            <p:nvPr>
              <p:custDataLst>
                <p:tags r:id="rId9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8096" name="Freeform 1130"/>
            <p:cNvSpPr>
              <a:spLocks/>
            </p:cNvSpPr>
            <p:nvPr>
              <p:custDataLst>
                <p:tags r:id="rId9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8097" name="Freeform 1131"/>
            <p:cNvSpPr>
              <a:spLocks/>
            </p:cNvSpPr>
            <p:nvPr>
              <p:custDataLst>
                <p:tags r:id="rId9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8084" name="Line 1132"/>
          <p:cNvSpPr>
            <a:spLocks noChangeShapeType="1"/>
          </p:cNvSpPr>
          <p:nvPr>
            <p:custDataLst>
              <p:tags r:id="rId83"/>
            </p:custDataLst>
          </p:nvPr>
        </p:nvSpPr>
        <p:spPr bwMode="auto">
          <a:xfrm flipH="1">
            <a:off x="7867650" y="5127625"/>
            <a:ext cx="207963" cy="128588"/>
          </a:xfrm>
          <a:prstGeom prst="line">
            <a:avLst/>
          </a:prstGeom>
          <a:noFill/>
          <a:ln w="19050">
            <a:solidFill>
              <a:srgbClr val="067B0E"/>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1026"/>
          <p:cNvGrpSpPr>
            <a:grpSpLocks/>
          </p:cNvGrpSpPr>
          <p:nvPr>
            <p:custDataLst>
              <p:tags r:id="rId1"/>
            </p:custDataLst>
          </p:nvPr>
        </p:nvGrpSpPr>
        <p:grpSpPr bwMode="auto">
          <a:xfrm>
            <a:off x="423863" y="914400"/>
            <a:ext cx="8166100" cy="180975"/>
            <a:chOff x="295" y="1311"/>
            <a:chExt cx="5177" cy="114"/>
          </a:xfrm>
        </p:grpSpPr>
        <p:sp>
          <p:nvSpPr>
            <p:cNvPr id="129087" name="Rectangle 1027"/>
            <p:cNvSpPr>
              <a:spLocks noChangeArrowheads="1"/>
            </p:cNvSpPr>
            <p:nvPr>
              <p:custDataLst>
                <p:tags r:id="rId6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9088" name="Rectangle 1028"/>
            <p:cNvSpPr>
              <a:spLocks noChangeArrowheads="1"/>
            </p:cNvSpPr>
            <p:nvPr>
              <p:custDataLst>
                <p:tags r:id="rId6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9027" name="Text Box 1029"/>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Logic Gates</a:t>
            </a:r>
          </a:p>
        </p:txBody>
      </p:sp>
      <p:sp>
        <p:nvSpPr>
          <p:cNvPr id="129028" name="AutoShape 1030"/>
          <p:cNvSpPr>
            <a:spLocks noChangeArrowheads="1"/>
          </p:cNvSpPr>
          <p:nvPr>
            <p:custDataLst>
              <p:tags r:id="rId3"/>
            </p:custDataLst>
          </p:nvPr>
        </p:nvSpPr>
        <p:spPr bwMode="auto">
          <a:xfrm rot="10800000">
            <a:off x="7321550" y="2198688"/>
            <a:ext cx="533400" cy="7620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29" name="Oval 1031"/>
          <p:cNvSpPr>
            <a:spLocks noChangeArrowheads="1"/>
          </p:cNvSpPr>
          <p:nvPr>
            <p:custDataLst>
              <p:tags r:id="rId4"/>
            </p:custDataLst>
          </p:nvPr>
        </p:nvSpPr>
        <p:spPr bwMode="auto">
          <a:xfrm rot="5400000">
            <a:off x="7519194" y="2982119"/>
            <a:ext cx="141288" cy="139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30" name="Line 1032"/>
          <p:cNvSpPr>
            <a:spLocks noChangeShapeType="1"/>
          </p:cNvSpPr>
          <p:nvPr>
            <p:custDataLst>
              <p:tags r:id="rId5"/>
            </p:custDataLst>
          </p:nvPr>
        </p:nvSpPr>
        <p:spPr bwMode="auto">
          <a:xfrm>
            <a:off x="7580313" y="157797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31" name="Line 1033"/>
          <p:cNvSpPr>
            <a:spLocks noChangeShapeType="1"/>
          </p:cNvSpPr>
          <p:nvPr>
            <p:custDataLst>
              <p:tags r:id="rId6"/>
            </p:custDataLst>
          </p:nvPr>
        </p:nvSpPr>
        <p:spPr bwMode="auto">
          <a:xfrm>
            <a:off x="7589838" y="31353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32" name="Text Box 1034"/>
          <p:cNvSpPr txBox="1">
            <a:spLocks noChangeArrowheads="1"/>
          </p:cNvSpPr>
          <p:nvPr>
            <p:custDataLst>
              <p:tags r:id="rId7"/>
            </p:custDataLst>
          </p:nvPr>
        </p:nvSpPr>
        <p:spPr bwMode="auto">
          <a:xfrm>
            <a:off x="7164388" y="1395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9033" name="Text Box 1035"/>
          <p:cNvSpPr txBox="1">
            <a:spLocks noChangeArrowheads="1"/>
          </p:cNvSpPr>
          <p:nvPr>
            <p:custDataLst>
              <p:tags r:id="rId8"/>
            </p:custDataLst>
          </p:nvPr>
        </p:nvSpPr>
        <p:spPr bwMode="auto">
          <a:xfrm>
            <a:off x="7485063" y="343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9034" name="Line 1036"/>
          <p:cNvSpPr>
            <a:spLocks noChangeShapeType="1"/>
          </p:cNvSpPr>
          <p:nvPr>
            <p:custDataLst>
              <p:tags r:id="rId9"/>
            </p:custDataLst>
          </p:nvPr>
        </p:nvSpPr>
        <p:spPr bwMode="auto">
          <a:xfrm>
            <a:off x="7643813" y="3563938"/>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35" name="Text Box 1037"/>
          <p:cNvSpPr txBox="1">
            <a:spLocks noChangeArrowheads="1"/>
          </p:cNvSpPr>
          <p:nvPr>
            <p:custDataLst>
              <p:tags r:id="rId10"/>
            </p:custDataLst>
          </p:nvPr>
        </p:nvSpPr>
        <p:spPr bwMode="auto">
          <a:xfrm>
            <a:off x="7119938" y="381635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"not x"</a:t>
            </a:r>
          </a:p>
        </p:txBody>
      </p:sp>
      <p:grpSp>
        <p:nvGrpSpPr>
          <p:cNvPr id="129036" name="Group 1038"/>
          <p:cNvGrpSpPr>
            <a:grpSpLocks/>
          </p:cNvGrpSpPr>
          <p:nvPr>
            <p:custDataLst>
              <p:tags r:id="rId11"/>
            </p:custDataLst>
          </p:nvPr>
        </p:nvGrpSpPr>
        <p:grpSpPr bwMode="auto">
          <a:xfrm rot="5400000">
            <a:off x="5849938" y="2217737"/>
            <a:ext cx="820738" cy="627063"/>
            <a:chOff x="4734" y="3053"/>
            <a:chExt cx="656" cy="491"/>
          </a:xfrm>
        </p:grpSpPr>
        <p:grpSp>
          <p:nvGrpSpPr>
            <p:cNvPr id="129081" name="Group 1039"/>
            <p:cNvGrpSpPr>
              <a:grpSpLocks/>
            </p:cNvGrpSpPr>
            <p:nvPr/>
          </p:nvGrpSpPr>
          <p:grpSpPr bwMode="auto">
            <a:xfrm>
              <a:off x="4734" y="3053"/>
              <a:ext cx="648" cy="254"/>
              <a:chOff x="4734" y="3053"/>
              <a:chExt cx="648" cy="254"/>
            </a:xfrm>
          </p:grpSpPr>
          <p:sp>
            <p:nvSpPr>
              <p:cNvPr id="129085" name="Freeform 1040"/>
              <p:cNvSpPr>
                <a:spLocks/>
              </p:cNvSpPr>
              <p:nvPr>
                <p:custDataLst>
                  <p:tags r:id="rId5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86" name="Freeform 1041"/>
              <p:cNvSpPr>
                <a:spLocks/>
              </p:cNvSpPr>
              <p:nvPr>
                <p:custDataLst>
                  <p:tags r:id="rId5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29082" name="Group 1042"/>
            <p:cNvGrpSpPr>
              <a:grpSpLocks/>
            </p:cNvGrpSpPr>
            <p:nvPr/>
          </p:nvGrpSpPr>
          <p:grpSpPr bwMode="auto">
            <a:xfrm flipV="1">
              <a:off x="4742" y="3290"/>
              <a:ext cx="648" cy="254"/>
              <a:chOff x="4734" y="3053"/>
              <a:chExt cx="648" cy="254"/>
            </a:xfrm>
          </p:grpSpPr>
          <p:sp>
            <p:nvSpPr>
              <p:cNvPr id="129083" name="Freeform 1043"/>
              <p:cNvSpPr>
                <a:spLocks/>
              </p:cNvSpPr>
              <p:nvPr>
                <p:custDataLst>
                  <p:tags r:id="rId5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084" name="Freeform 1044"/>
              <p:cNvSpPr>
                <a:spLocks/>
              </p:cNvSpPr>
              <p:nvPr>
                <p:custDataLst>
                  <p:tags r:id="rId5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129037" name="Group 1045"/>
          <p:cNvGrpSpPr>
            <a:grpSpLocks/>
          </p:cNvGrpSpPr>
          <p:nvPr>
            <p:custDataLst>
              <p:tags r:id="rId12"/>
            </p:custDataLst>
          </p:nvPr>
        </p:nvGrpSpPr>
        <p:grpSpPr bwMode="auto">
          <a:xfrm>
            <a:off x="4378325" y="2295525"/>
            <a:ext cx="501650" cy="917575"/>
            <a:chOff x="705" y="2582"/>
            <a:chExt cx="271" cy="408"/>
          </a:xfrm>
        </p:grpSpPr>
        <p:sp>
          <p:nvSpPr>
            <p:cNvPr id="129078" name="Freeform 1046"/>
            <p:cNvSpPr>
              <a:spLocks/>
            </p:cNvSpPr>
            <p:nvPr>
              <p:custDataLst>
                <p:tags r:id="rId53"/>
              </p:custDataLst>
            </p:nvPr>
          </p:nvSpPr>
          <p:spPr bwMode="auto">
            <a:xfrm>
              <a:off x="786" y="2582"/>
              <a:ext cx="109" cy="212"/>
            </a:xfrm>
            <a:custGeom>
              <a:avLst/>
              <a:gdLst>
                <a:gd name="T0" fmla="*/ 0 w 336"/>
                <a:gd name="T1" fmla="*/ 10 h 288"/>
                <a:gd name="T2" fmla="*/ 0 w 336"/>
                <a:gd name="T3" fmla="*/ 0 h 288"/>
                <a:gd name="T4" fmla="*/ 0 w 336"/>
                <a:gd name="T5" fmla="*/ 0 h 288"/>
                <a:gd name="T6" fmla="*/ 0 w 336"/>
                <a:gd name="T7" fmla="*/ 10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9079" name="Arc 1047"/>
            <p:cNvSpPr>
              <a:spLocks/>
            </p:cNvSpPr>
            <p:nvPr>
              <p:custDataLst>
                <p:tags r:id="rId54"/>
              </p:custDataLst>
            </p:nvPr>
          </p:nvSpPr>
          <p:spPr bwMode="auto">
            <a:xfrm flipH="1" flipV="1">
              <a:off x="705" y="2778"/>
              <a:ext cx="110"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9080" name="Arc 1048"/>
            <p:cNvSpPr>
              <a:spLocks/>
            </p:cNvSpPr>
            <p:nvPr>
              <p:custDataLst>
                <p:tags r:id="rId55"/>
              </p:custDataLst>
            </p:nvPr>
          </p:nvSpPr>
          <p:spPr bwMode="auto">
            <a:xfrm flipV="1">
              <a:off x="866" y="2778"/>
              <a:ext cx="110" cy="2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29038" name="Line 1049"/>
          <p:cNvSpPr>
            <a:spLocks noChangeShapeType="1"/>
          </p:cNvSpPr>
          <p:nvPr>
            <p:custDataLst>
              <p:tags r:id="rId13"/>
            </p:custDataLst>
          </p:nvPr>
        </p:nvSpPr>
        <p:spPr bwMode="auto">
          <a:xfrm>
            <a:off x="4505325" y="1587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39" name="Text Box 1050"/>
          <p:cNvSpPr txBox="1">
            <a:spLocks noChangeArrowheads="1"/>
          </p:cNvSpPr>
          <p:nvPr>
            <p:custDataLst>
              <p:tags r:id="rId14"/>
            </p:custDataLst>
          </p:nvPr>
        </p:nvSpPr>
        <p:spPr bwMode="auto">
          <a:xfrm>
            <a:off x="4089400" y="14049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9040" name="Text Box 1051"/>
          <p:cNvSpPr txBox="1">
            <a:spLocks noChangeArrowheads="1"/>
          </p:cNvSpPr>
          <p:nvPr>
            <p:custDataLst>
              <p:tags r:id="rId15"/>
            </p:custDataLst>
          </p:nvPr>
        </p:nvSpPr>
        <p:spPr bwMode="auto">
          <a:xfrm>
            <a:off x="5689600" y="3838575"/>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or y"</a:t>
            </a:r>
          </a:p>
        </p:txBody>
      </p:sp>
      <p:sp>
        <p:nvSpPr>
          <p:cNvPr id="129041" name="Line 1052"/>
          <p:cNvSpPr>
            <a:spLocks noChangeShapeType="1"/>
          </p:cNvSpPr>
          <p:nvPr>
            <p:custDataLst>
              <p:tags r:id="rId16"/>
            </p:custDataLst>
          </p:nvPr>
        </p:nvSpPr>
        <p:spPr bwMode="auto">
          <a:xfrm>
            <a:off x="8662988" y="1733550"/>
            <a:ext cx="0" cy="22098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2" name="Line 1053"/>
          <p:cNvSpPr>
            <a:spLocks noChangeShapeType="1"/>
          </p:cNvSpPr>
          <p:nvPr>
            <p:custDataLst>
              <p:tags r:id="rId17"/>
            </p:custDataLst>
          </p:nvPr>
        </p:nvSpPr>
        <p:spPr bwMode="auto">
          <a:xfrm>
            <a:off x="6096000" y="16224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3" name="Text Box 1054"/>
          <p:cNvSpPr txBox="1">
            <a:spLocks noChangeArrowheads="1"/>
          </p:cNvSpPr>
          <p:nvPr>
            <p:custDataLst>
              <p:tags r:id="rId18"/>
            </p:custDataLst>
          </p:nvPr>
        </p:nvSpPr>
        <p:spPr bwMode="auto">
          <a:xfrm>
            <a:off x="5680075" y="1439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29044" name="Line 1055"/>
          <p:cNvSpPr>
            <a:spLocks noChangeShapeType="1"/>
          </p:cNvSpPr>
          <p:nvPr>
            <p:custDataLst>
              <p:tags r:id="rId19"/>
            </p:custDataLst>
          </p:nvPr>
        </p:nvSpPr>
        <p:spPr bwMode="auto">
          <a:xfrm>
            <a:off x="6384925" y="1624013"/>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5" name="Text Box 1056"/>
          <p:cNvSpPr txBox="1">
            <a:spLocks noChangeArrowheads="1"/>
          </p:cNvSpPr>
          <p:nvPr>
            <p:custDataLst>
              <p:tags r:id="rId20"/>
            </p:custDataLst>
          </p:nvPr>
        </p:nvSpPr>
        <p:spPr bwMode="auto">
          <a:xfrm>
            <a:off x="6240463" y="14414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9046" name="Line 1057"/>
          <p:cNvSpPr>
            <a:spLocks noChangeShapeType="1"/>
          </p:cNvSpPr>
          <p:nvPr>
            <p:custDataLst>
              <p:tags r:id="rId21"/>
            </p:custDataLst>
          </p:nvPr>
        </p:nvSpPr>
        <p:spPr bwMode="auto">
          <a:xfrm>
            <a:off x="6256338" y="2928938"/>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7" name="Text Box 1058"/>
          <p:cNvSpPr txBox="1">
            <a:spLocks noChangeArrowheads="1"/>
          </p:cNvSpPr>
          <p:nvPr>
            <p:custDataLst>
              <p:tags r:id="rId22"/>
            </p:custDataLst>
          </p:nvPr>
        </p:nvSpPr>
        <p:spPr bwMode="auto">
          <a:xfrm>
            <a:off x="5630863" y="3481388"/>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r>
              <a:rPr lang="en-US" b="1">
                <a:latin typeface="Times New Roman" pitchFamily="18" charset="0"/>
              </a:rPr>
              <a:t> + </a:t>
            </a:r>
            <a:r>
              <a:rPr lang="en-US" b="1">
                <a:latin typeface="Courier New" pitchFamily="49" charset="0"/>
              </a:rPr>
              <a:t>y</a:t>
            </a:r>
          </a:p>
        </p:txBody>
      </p:sp>
      <p:sp>
        <p:nvSpPr>
          <p:cNvPr id="129048" name="Line 1059"/>
          <p:cNvSpPr>
            <a:spLocks noChangeShapeType="1"/>
          </p:cNvSpPr>
          <p:nvPr>
            <p:custDataLst>
              <p:tags r:id="rId23"/>
            </p:custDataLst>
          </p:nvPr>
        </p:nvSpPr>
        <p:spPr bwMode="auto">
          <a:xfrm>
            <a:off x="4772025" y="1584325"/>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49" name="Text Box 1060"/>
          <p:cNvSpPr txBox="1">
            <a:spLocks noChangeArrowheads="1"/>
          </p:cNvSpPr>
          <p:nvPr>
            <p:custDataLst>
              <p:tags r:id="rId24"/>
            </p:custDataLst>
          </p:nvPr>
        </p:nvSpPr>
        <p:spPr bwMode="auto">
          <a:xfrm>
            <a:off x="4627563" y="14017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29050" name="Line 1061"/>
          <p:cNvSpPr>
            <a:spLocks noChangeShapeType="1"/>
          </p:cNvSpPr>
          <p:nvPr>
            <p:custDataLst>
              <p:tags r:id="rId25"/>
            </p:custDataLst>
          </p:nvPr>
        </p:nvSpPr>
        <p:spPr bwMode="auto">
          <a:xfrm>
            <a:off x="4619625" y="3111500"/>
            <a:ext cx="0" cy="609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9051" name="Text Box 1062"/>
          <p:cNvSpPr txBox="1">
            <a:spLocks noChangeArrowheads="1"/>
          </p:cNvSpPr>
          <p:nvPr>
            <p:custDataLst>
              <p:tags r:id="rId26"/>
            </p:custDataLst>
          </p:nvPr>
        </p:nvSpPr>
        <p:spPr bwMode="auto">
          <a:xfrm>
            <a:off x="4297363" y="3352800"/>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xy</a:t>
            </a:r>
          </a:p>
        </p:txBody>
      </p:sp>
      <p:sp>
        <p:nvSpPr>
          <p:cNvPr id="129052" name="Text Box 1063"/>
          <p:cNvSpPr txBox="1">
            <a:spLocks noChangeArrowheads="1"/>
          </p:cNvSpPr>
          <p:nvPr>
            <p:custDataLst>
              <p:tags r:id="rId27"/>
            </p:custDataLst>
          </p:nvPr>
        </p:nvSpPr>
        <p:spPr bwMode="auto">
          <a:xfrm>
            <a:off x="4349750" y="38306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1E16E4"/>
                </a:solidFill>
                <a:latin typeface="Comic Sans MS" pitchFamily="66" charset="0"/>
              </a:rPr>
              <a:t>"x and y"</a:t>
            </a:r>
          </a:p>
        </p:txBody>
      </p:sp>
      <p:sp>
        <p:nvSpPr>
          <p:cNvPr id="129053" name="Rectangle 1064"/>
          <p:cNvSpPr>
            <a:spLocks noChangeArrowheads="1"/>
          </p:cNvSpPr>
          <p:nvPr>
            <p:custDataLst>
              <p:tags r:id="rId28"/>
            </p:custDataLst>
          </p:nvPr>
        </p:nvSpPr>
        <p:spPr bwMode="auto">
          <a:xfrm>
            <a:off x="8320088" y="3954463"/>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29054" name="Rectangle 1065"/>
          <p:cNvSpPr>
            <a:spLocks noChangeArrowheads="1"/>
          </p:cNvSpPr>
          <p:nvPr>
            <p:custDataLst>
              <p:tags r:id="rId29"/>
            </p:custDataLst>
          </p:nvPr>
        </p:nvSpPr>
        <p:spPr bwMode="auto">
          <a:xfrm>
            <a:off x="8372475" y="14160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29055" name="Text Box 1066"/>
          <p:cNvSpPr txBox="1">
            <a:spLocks noChangeArrowheads="1"/>
          </p:cNvSpPr>
          <p:nvPr>
            <p:custDataLst>
              <p:tags r:id="rId30"/>
            </p:custDataLst>
          </p:nvPr>
        </p:nvSpPr>
        <p:spPr bwMode="auto">
          <a:xfrm>
            <a:off x="368300" y="1539875"/>
            <a:ext cx="3959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i="1"/>
              <a:t>Any </a:t>
            </a:r>
            <a:r>
              <a:rPr lang="en-US"/>
              <a:t>function of bits can be built from these three gates: </a:t>
            </a:r>
            <a:endParaRPr lang="en-US" b="1" i="1"/>
          </a:p>
        </p:txBody>
      </p:sp>
      <p:grpSp>
        <p:nvGrpSpPr>
          <p:cNvPr id="129056" name="Group 1067"/>
          <p:cNvGrpSpPr>
            <a:grpSpLocks/>
          </p:cNvGrpSpPr>
          <p:nvPr>
            <p:custDataLst>
              <p:tags r:id="rId31"/>
            </p:custDataLst>
          </p:nvPr>
        </p:nvGrpSpPr>
        <p:grpSpPr bwMode="auto">
          <a:xfrm>
            <a:off x="2895600" y="2590800"/>
            <a:ext cx="531813" cy="600075"/>
            <a:chOff x="2928" y="1051"/>
            <a:chExt cx="840" cy="957"/>
          </a:xfrm>
        </p:grpSpPr>
        <p:sp>
          <p:nvSpPr>
            <p:cNvPr id="129065" name="Freeform 1068"/>
            <p:cNvSpPr>
              <a:spLocks/>
            </p:cNvSpPr>
            <p:nvPr>
              <p:custDataLst>
                <p:tags r:id="rId40"/>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29066" name="Oval 1069"/>
            <p:cNvSpPr>
              <a:spLocks noChangeArrowheads="1"/>
            </p:cNvSpPr>
            <p:nvPr>
              <p:custDataLst>
                <p:tags r:id="rId4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9067" name="Oval 1070"/>
            <p:cNvSpPr>
              <a:spLocks noChangeArrowheads="1"/>
            </p:cNvSpPr>
            <p:nvPr>
              <p:custDataLst>
                <p:tags r:id="rId4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68" name="Oval 1071"/>
            <p:cNvSpPr>
              <a:spLocks noChangeArrowheads="1"/>
            </p:cNvSpPr>
            <p:nvPr>
              <p:custDataLst>
                <p:tags r:id="rId4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69" name="Oval 1072"/>
            <p:cNvSpPr>
              <a:spLocks noChangeArrowheads="1"/>
            </p:cNvSpPr>
            <p:nvPr>
              <p:custDataLst>
                <p:tags r:id="rId4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70" name="Oval 1073"/>
            <p:cNvSpPr>
              <a:spLocks noChangeArrowheads="1"/>
            </p:cNvSpPr>
            <p:nvPr>
              <p:custDataLst>
                <p:tags r:id="rId4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71" name="Oval 1074"/>
            <p:cNvSpPr>
              <a:spLocks noChangeArrowheads="1"/>
            </p:cNvSpPr>
            <p:nvPr>
              <p:custDataLst>
                <p:tags r:id="rId4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72" name="Oval 1075"/>
            <p:cNvSpPr>
              <a:spLocks noChangeArrowheads="1"/>
            </p:cNvSpPr>
            <p:nvPr>
              <p:custDataLst>
                <p:tags r:id="rId4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9073" name="AutoShape 1076"/>
            <p:cNvSpPr>
              <a:spLocks noChangeArrowheads="1"/>
            </p:cNvSpPr>
            <p:nvPr>
              <p:custDataLst>
                <p:tags r:id="rId4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9074" name="Freeform 1077"/>
            <p:cNvSpPr>
              <a:spLocks/>
            </p:cNvSpPr>
            <p:nvPr>
              <p:custDataLst>
                <p:tags r:id="rId4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9075" name="Freeform 1078"/>
            <p:cNvSpPr>
              <a:spLocks/>
            </p:cNvSpPr>
            <p:nvPr>
              <p:custDataLst>
                <p:tags r:id="rId5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9076" name="Freeform 1079"/>
            <p:cNvSpPr>
              <a:spLocks/>
            </p:cNvSpPr>
            <p:nvPr>
              <p:custDataLst>
                <p:tags r:id="rId5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9077" name="Freeform 1080"/>
            <p:cNvSpPr>
              <a:spLocks/>
            </p:cNvSpPr>
            <p:nvPr>
              <p:custDataLst>
                <p:tags r:id="rId5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9057" name="Text Box 1081"/>
          <p:cNvSpPr txBox="1">
            <a:spLocks noChangeArrowheads="1"/>
          </p:cNvSpPr>
          <p:nvPr>
            <p:custDataLst>
              <p:tags r:id="rId32"/>
            </p:custDataLst>
          </p:nvPr>
        </p:nvSpPr>
        <p:spPr bwMode="auto">
          <a:xfrm>
            <a:off x="1219200" y="2527300"/>
            <a:ext cx="179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rgbClr val="067B0E"/>
                </a:solidFill>
                <a:latin typeface="Comic Sans MS" pitchFamily="66" charset="0"/>
              </a:rPr>
              <a:t>and that means?</a:t>
            </a:r>
          </a:p>
        </p:txBody>
      </p:sp>
      <p:sp>
        <p:nvSpPr>
          <p:cNvPr id="129058" name="Text Box 1082"/>
          <p:cNvSpPr txBox="1">
            <a:spLocks noChangeArrowheads="1"/>
          </p:cNvSpPr>
          <p:nvPr>
            <p:custDataLst>
              <p:tags r:id="rId33"/>
            </p:custDataLst>
          </p:nvPr>
        </p:nvSpPr>
        <p:spPr bwMode="auto">
          <a:xfrm>
            <a:off x="4308475" y="2465388"/>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AND</a:t>
            </a:r>
          </a:p>
        </p:txBody>
      </p:sp>
      <p:sp>
        <p:nvSpPr>
          <p:cNvPr id="129059" name="Text Box 1083"/>
          <p:cNvSpPr txBox="1">
            <a:spLocks noChangeArrowheads="1"/>
          </p:cNvSpPr>
          <p:nvPr>
            <p:custDataLst>
              <p:tags r:id="rId34"/>
            </p:custDataLst>
          </p:nvPr>
        </p:nvSpPr>
        <p:spPr bwMode="auto">
          <a:xfrm>
            <a:off x="5937250" y="2362200"/>
            <a:ext cx="61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Arial" pitchFamily="34" charset="0"/>
              </a:rPr>
              <a:t>OR</a:t>
            </a:r>
          </a:p>
        </p:txBody>
      </p:sp>
      <p:sp>
        <p:nvSpPr>
          <p:cNvPr id="129060" name="Text Box 1084"/>
          <p:cNvSpPr txBox="1">
            <a:spLocks noChangeArrowheads="1"/>
          </p:cNvSpPr>
          <p:nvPr>
            <p:custDataLst>
              <p:tags r:id="rId35"/>
            </p:custDataLst>
          </p:nvPr>
        </p:nvSpPr>
        <p:spPr bwMode="auto">
          <a:xfrm>
            <a:off x="7272338" y="2219325"/>
            <a:ext cx="615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Arial" pitchFamily="34" charset="0"/>
              </a:rPr>
              <a:t>NOT</a:t>
            </a:r>
          </a:p>
        </p:txBody>
      </p:sp>
      <p:pic>
        <p:nvPicPr>
          <p:cNvPr id="129061" name="Picture 1085"/>
          <p:cNvPicPr>
            <a:picLocks noChangeAspect="1" noChangeArrowheads="1"/>
          </p:cNvPicPr>
          <p:nvPr>
            <p:custDataLst>
              <p:tags r:id="rId36"/>
            </p:custDataLst>
          </p:nvPr>
        </p:nvPicPr>
        <p:blipFill>
          <a:blip r:embed="rId64">
            <a:extLst>
              <a:ext uri="{28A0092B-C50C-407E-A947-70E740481C1C}">
                <a14:useLocalDpi xmlns:a14="http://schemas.microsoft.com/office/drawing/2010/main" val="0"/>
              </a:ext>
            </a:extLst>
          </a:blip>
          <a:srcRect l="20930" t="25807" r="18605" b="22580"/>
          <a:stretch>
            <a:fillRect/>
          </a:stretch>
        </p:blipFill>
        <p:spPr bwMode="auto">
          <a:xfrm>
            <a:off x="3733800" y="4419600"/>
            <a:ext cx="25908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29062" name="Picture 1086"/>
          <p:cNvPicPr>
            <a:picLocks noChangeAspect="1" noChangeArrowheads="1"/>
          </p:cNvPicPr>
          <p:nvPr>
            <p:custDataLst>
              <p:tags r:id="rId37"/>
            </p:custDataLst>
          </p:nvPr>
        </p:nvPicPr>
        <p:blipFill>
          <a:blip r:embed="rId65">
            <a:extLst>
              <a:ext uri="{28A0092B-C50C-407E-A947-70E740481C1C}">
                <a14:useLocalDpi xmlns:a14="http://schemas.microsoft.com/office/drawing/2010/main" val="0"/>
              </a:ext>
            </a:extLst>
          </a:blip>
          <a:srcRect/>
          <a:stretch>
            <a:fillRect/>
          </a:stretch>
        </p:blipFill>
        <p:spPr bwMode="auto">
          <a:xfrm>
            <a:off x="457200" y="4114800"/>
            <a:ext cx="3048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29063" name="Text Box 1087"/>
          <p:cNvSpPr txBox="1">
            <a:spLocks noChangeArrowheads="1"/>
          </p:cNvSpPr>
          <p:nvPr>
            <p:custDataLst>
              <p:tags r:id="rId38"/>
            </p:custDataLst>
          </p:nvPr>
        </p:nvSpPr>
        <p:spPr bwMode="auto">
          <a:xfrm>
            <a:off x="6203950" y="4802188"/>
            <a:ext cx="2597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latin typeface="Comic Sans MS" pitchFamily="66" charset="0"/>
              </a:rPr>
              <a:t>"Quad and gate"</a:t>
            </a:r>
          </a:p>
        </p:txBody>
      </p:sp>
      <p:sp>
        <p:nvSpPr>
          <p:cNvPr id="129064" name="Text Box 1088"/>
          <p:cNvSpPr txBox="1">
            <a:spLocks noChangeArrowheads="1"/>
          </p:cNvSpPr>
          <p:nvPr>
            <p:custDataLst>
              <p:tags r:id="rId39"/>
            </p:custDataLst>
          </p:nvPr>
        </p:nvSpPr>
        <p:spPr bwMode="auto">
          <a:xfrm>
            <a:off x="6430963" y="6581775"/>
            <a:ext cx="2657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latin typeface="Arial" pitchFamily="34" charset="0"/>
              </a:rPr>
              <a:t>these quotes are important to yahoo… !</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1026"/>
          <p:cNvGrpSpPr>
            <a:grpSpLocks/>
          </p:cNvGrpSpPr>
          <p:nvPr>
            <p:custDataLst>
              <p:tags r:id="rId1"/>
            </p:custDataLst>
          </p:nvPr>
        </p:nvGrpSpPr>
        <p:grpSpPr bwMode="auto">
          <a:xfrm>
            <a:off x="2940050" y="914400"/>
            <a:ext cx="5649913" cy="180975"/>
            <a:chOff x="295" y="1311"/>
            <a:chExt cx="5177" cy="114"/>
          </a:xfrm>
        </p:grpSpPr>
        <p:sp>
          <p:nvSpPr>
            <p:cNvPr id="130083" name="Rectangle 1027"/>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0084" name="Rectangle 1028"/>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0051" name="Text Box 1029"/>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Designing a circuit</a:t>
            </a:r>
          </a:p>
        </p:txBody>
      </p:sp>
      <p:sp>
        <p:nvSpPr>
          <p:cNvPr id="130052" name="Text Box 1030"/>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130053" name="Text Box 1031"/>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130054" name="Text Box 1032"/>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r>
              <a:rPr lang="en-US" sz="1800"/>
              <a:t>otherwise, output 0</a:t>
            </a:r>
          </a:p>
        </p:txBody>
      </p:sp>
      <p:sp>
        <p:nvSpPr>
          <p:cNvPr id="130055" name="Text Box 1033"/>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30056" name="Text Box 1034"/>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30057" name="Text Box 1035"/>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30058" name="Text Box 1036"/>
          <p:cNvSpPr txBox="1">
            <a:spLocks noChangeArrowheads="1"/>
          </p:cNvSpPr>
          <p:nvPr>
            <p:custDataLst>
              <p:tags r:id="rId9"/>
            </p:custDataLst>
          </p:nvPr>
        </p:nvSpPr>
        <p:spPr bwMode="auto">
          <a:xfrm>
            <a:off x="228600" y="609600"/>
            <a:ext cx="2347913"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9A525"/>
                </a:solidFill>
              </a:rPr>
              <a:t>the </a:t>
            </a:r>
            <a:r>
              <a:rPr lang="en-US" b="1" i="1">
                <a:solidFill>
                  <a:srgbClr val="19A525"/>
                </a:solidFill>
              </a:rPr>
              <a:t>not equal </a:t>
            </a:r>
            <a:r>
              <a:rPr lang="en-US">
                <a:solidFill>
                  <a:srgbClr val="19A525"/>
                </a:solidFill>
              </a:rPr>
              <a:t>circuit (</a:t>
            </a:r>
            <a:r>
              <a:rPr lang="en-US" b="1">
                <a:solidFill>
                  <a:srgbClr val="19A525"/>
                </a:solidFill>
                <a:latin typeface="Courier New" pitchFamily="49" charset="0"/>
              </a:rPr>
              <a:t>!=</a:t>
            </a:r>
            <a:r>
              <a:rPr lang="en-US">
                <a:solidFill>
                  <a:srgbClr val="19A525"/>
                </a:solidFill>
              </a:rPr>
              <a:t>)</a:t>
            </a:r>
          </a:p>
        </p:txBody>
      </p:sp>
      <p:sp>
        <p:nvSpPr>
          <p:cNvPr id="130059" name="Text Box 1037"/>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130060" name="Text Box 1038"/>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0061" name="Text Box 1039"/>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0062" name="Rectangle 1040"/>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130063" name="Line 1041"/>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0064" name="Rectangle 1042"/>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130065" name="Line 1043"/>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0066" name="Text Box 1044"/>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130067" name="Text Box 1045"/>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0068" name="Text Box 1046"/>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0069" name="Text Box 1047"/>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0070" name="Text Box 1048"/>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0071" name="Text Box 1049"/>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0072" name="Text Box 1050"/>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0073" name="Text Box 1051"/>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0074" name="Text Box 1052"/>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0075" name="Rectangle 1053"/>
          <p:cNvSpPr>
            <a:spLocks noChangeArrowheads="1"/>
          </p:cNvSpPr>
          <p:nvPr/>
        </p:nvSpPr>
        <p:spPr bwMode="auto">
          <a:xfrm>
            <a:off x="152400" y="2960688"/>
            <a:ext cx="2209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0076" name="Rectangle 1054"/>
          <p:cNvSpPr>
            <a:spLocks noChangeArrowheads="1"/>
          </p:cNvSpPr>
          <p:nvPr/>
        </p:nvSpPr>
        <p:spPr bwMode="auto">
          <a:xfrm>
            <a:off x="2514600" y="3303588"/>
            <a:ext cx="2971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0077" name="Rectangle 1055"/>
          <p:cNvSpPr>
            <a:spLocks noChangeArrowheads="1"/>
          </p:cNvSpPr>
          <p:nvPr/>
        </p:nvSpPr>
        <p:spPr bwMode="auto">
          <a:xfrm>
            <a:off x="5638800" y="2928938"/>
            <a:ext cx="32766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0078" name="Freeform 1056"/>
          <p:cNvSpPr>
            <a:spLocks/>
          </p:cNvSpPr>
          <p:nvPr/>
        </p:nvSpPr>
        <p:spPr bwMode="auto">
          <a:xfrm>
            <a:off x="7942263" y="5595938"/>
            <a:ext cx="193675" cy="466725"/>
          </a:xfrm>
          <a:custGeom>
            <a:avLst/>
            <a:gdLst>
              <a:gd name="T0" fmla="*/ 0 w 1200"/>
              <a:gd name="T1" fmla="*/ 0 h 1104"/>
              <a:gd name="T2" fmla="*/ 2147483647 w 1200"/>
              <a:gd name="T3" fmla="*/ 0 h 1104"/>
              <a:gd name="T4" fmla="*/ 2147483647 w 1200"/>
              <a:gd name="T5" fmla="*/ 2147483647 h 1104"/>
              <a:gd name="T6" fmla="*/ 2147483647 w 1200"/>
              <a:gd name="T7" fmla="*/ 2147483647 h 1104"/>
              <a:gd name="T8" fmla="*/ 0 60000 65536"/>
              <a:gd name="T9" fmla="*/ 0 60000 65536"/>
              <a:gd name="T10" fmla="*/ 0 60000 65536"/>
              <a:gd name="T11" fmla="*/ 0 60000 65536"/>
              <a:gd name="T12" fmla="*/ 0 w 1200"/>
              <a:gd name="T13" fmla="*/ 0 h 1104"/>
              <a:gd name="T14" fmla="*/ 1200 w 1200"/>
              <a:gd name="T15" fmla="*/ 1104 h 1104"/>
            </a:gdLst>
            <a:ahLst/>
            <a:cxnLst>
              <a:cxn ang="T8">
                <a:pos x="T0" y="T1"/>
              </a:cxn>
              <a:cxn ang="T9">
                <a:pos x="T2" y="T3"/>
              </a:cxn>
              <a:cxn ang="T10">
                <a:pos x="T4" y="T5"/>
              </a:cxn>
              <a:cxn ang="T11">
                <a:pos x="T6" y="T7"/>
              </a:cxn>
            </a:cxnLst>
            <a:rect l="T12" t="T13" r="T14" b="T15"/>
            <a:pathLst>
              <a:path w="1200" h="1104">
                <a:moveTo>
                  <a:pt x="0" y="0"/>
                </a:moveTo>
                <a:lnTo>
                  <a:pt x="1200" y="0"/>
                </a:lnTo>
                <a:lnTo>
                  <a:pt x="1200" y="1104"/>
                </a:lnTo>
                <a:lnTo>
                  <a:pt x="48" y="1104"/>
                </a:lnTo>
              </a:path>
            </a:pathLst>
          </a:custGeom>
          <a:noFill/>
          <a:ln w="9525">
            <a:solidFill>
              <a:srgbClr val="19A525"/>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0079" name="AutoShape 1057"/>
          <p:cNvSpPr>
            <a:spLocks noChangeArrowheads="1"/>
          </p:cNvSpPr>
          <p:nvPr/>
        </p:nvSpPr>
        <p:spPr bwMode="auto">
          <a:xfrm>
            <a:off x="1141413" y="1547813"/>
            <a:ext cx="203200" cy="528637"/>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0080" name="AutoShape 1058"/>
          <p:cNvSpPr>
            <a:spLocks noChangeArrowheads="1"/>
          </p:cNvSpPr>
          <p:nvPr/>
        </p:nvSpPr>
        <p:spPr bwMode="auto">
          <a:xfrm>
            <a:off x="8380413" y="4318000"/>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0081" name="AutoShape 1059"/>
          <p:cNvSpPr>
            <a:spLocks noChangeArrowheads="1"/>
          </p:cNvSpPr>
          <p:nvPr/>
        </p:nvSpPr>
        <p:spPr bwMode="auto">
          <a:xfrm rot="5400000" flipH="1">
            <a:off x="5534025" y="3879851"/>
            <a:ext cx="547687"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0082" name="AutoShape 1060"/>
          <p:cNvSpPr>
            <a:spLocks noChangeArrowheads="1"/>
          </p:cNvSpPr>
          <p:nvPr/>
        </p:nvSpPr>
        <p:spPr bwMode="auto">
          <a:xfrm rot="10800000" flipH="1">
            <a:off x="1892300" y="3792538"/>
            <a:ext cx="547688"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1026"/>
          <p:cNvGrpSpPr>
            <a:grpSpLocks/>
          </p:cNvGrpSpPr>
          <p:nvPr>
            <p:custDataLst>
              <p:tags r:id="rId1"/>
            </p:custDataLst>
          </p:nvPr>
        </p:nvGrpSpPr>
        <p:grpSpPr bwMode="auto">
          <a:xfrm>
            <a:off x="2940050" y="914400"/>
            <a:ext cx="5649913" cy="180975"/>
            <a:chOff x="295" y="1311"/>
            <a:chExt cx="5177" cy="114"/>
          </a:xfrm>
        </p:grpSpPr>
        <p:sp>
          <p:nvSpPr>
            <p:cNvPr id="131122" name="Rectangle 1027"/>
            <p:cNvSpPr>
              <a:spLocks noChangeArrowheads="1"/>
            </p:cNvSpPr>
            <p:nvPr>
              <p:custDataLst>
                <p:tags r:id="rId4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1123" name="Rectangle 1028"/>
            <p:cNvSpPr>
              <a:spLocks noChangeArrowheads="1"/>
            </p:cNvSpPr>
            <p:nvPr>
              <p:custDataLst>
                <p:tags r:id="rId4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1075" name="Text Box 1029"/>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Try it!</a:t>
            </a:r>
          </a:p>
        </p:txBody>
      </p:sp>
      <p:sp>
        <p:nvSpPr>
          <p:cNvPr id="131076" name="Text Box 1030"/>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131077" name="Text Box 1031"/>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131078" name="Text Box 1032"/>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&lt;= y    </a:t>
            </a:r>
            <a:r>
              <a:rPr lang="en-US" sz="1800"/>
              <a:t>otherwise, output 0</a:t>
            </a:r>
          </a:p>
        </p:txBody>
      </p:sp>
      <p:sp>
        <p:nvSpPr>
          <p:cNvPr id="131079" name="Text Box 1033"/>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31080" name="Text Box 1034"/>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31081" name="Text Box 1035"/>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31082" name="Text Box 1036"/>
          <p:cNvSpPr txBox="1">
            <a:spLocks noChangeArrowheads="1"/>
          </p:cNvSpPr>
          <p:nvPr>
            <p:custDataLst>
              <p:tags r:id="rId9"/>
            </p:custDataLst>
          </p:nvPr>
        </p:nvSpPr>
        <p:spPr bwMode="auto">
          <a:xfrm>
            <a:off x="228600" y="609600"/>
            <a:ext cx="2508250"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9A525"/>
                </a:solidFill>
              </a:rPr>
              <a:t>the </a:t>
            </a:r>
            <a:r>
              <a:rPr lang="en-US" b="1" i="1">
                <a:solidFill>
                  <a:srgbClr val="19A525"/>
                </a:solidFill>
              </a:rPr>
              <a:t>less than or equal </a:t>
            </a:r>
            <a:r>
              <a:rPr lang="en-US">
                <a:solidFill>
                  <a:srgbClr val="19A525"/>
                </a:solidFill>
              </a:rPr>
              <a:t>circuit (</a:t>
            </a:r>
            <a:r>
              <a:rPr lang="en-US" b="1">
                <a:solidFill>
                  <a:srgbClr val="19A525"/>
                </a:solidFill>
                <a:latin typeface="Courier New" pitchFamily="49" charset="0"/>
              </a:rPr>
              <a:t>&lt;=</a:t>
            </a:r>
            <a:r>
              <a:rPr lang="en-US">
                <a:solidFill>
                  <a:srgbClr val="19A525"/>
                </a:solidFill>
              </a:rPr>
              <a:t>)</a:t>
            </a:r>
          </a:p>
        </p:txBody>
      </p:sp>
      <p:sp>
        <p:nvSpPr>
          <p:cNvPr id="131083" name="Text Box 1037"/>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131084" name="Text Box 1038"/>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1085" name="Text Box 1039"/>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1086" name="Rectangle 1040"/>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131087" name="Line 1041"/>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1088" name="Rectangle 1042"/>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131089" name="Line 1043"/>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1090" name="Text Box 1044"/>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131091" name="Text Box 1045"/>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1092" name="Text Box 1046"/>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1093" name="Text Box 1047"/>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1094" name="Text Box 1048"/>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1095" name="Text Box 1049"/>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1096" name="Text Box 1050"/>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1097" name="Text Box 1051"/>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1098" name="Text Box 1052"/>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1099" name="Rectangle 1053"/>
          <p:cNvSpPr>
            <a:spLocks noChangeArrowheads="1"/>
          </p:cNvSpPr>
          <p:nvPr/>
        </p:nvSpPr>
        <p:spPr bwMode="auto">
          <a:xfrm>
            <a:off x="152400" y="2960688"/>
            <a:ext cx="2209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1100" name="Rectangle 1054"/>
          <p:cNvSpPr>
            <a:spLocks noChangeArrowheads="1"/>
          </p:cNvSpPr>
          <p:nvPr/>
        </p:nvSpPr>
        <p:spPr bwMode="auto">
          <a:xfrm>
            <a:off x="2514600" y="3303588"/>
            <a:ext cx="2971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1101" name="Rectangle 1055"/>
          <p:cNvSpPr>
            <a:spLocks noChangeArrowheads="1"/>
          </p:cNvSpPr>
          <p:nvPr/>
        </p:nvSpPr>
        <p:spPr bwMode="auto">
          <a:xfrm>
            <a:off x="5638800" y="2928938"/>
            <a:ext cx="32766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1102" name="Freeform 1056"/>
          <p:cNvSpPr>
            <a:spLocks/>
          </p:cNvSpPr>
          <p:nvPr/>
        </p:nvSpPr>
        <p:spPr bwMode="auto">
          <a:xfrm>
            <a:off x="7942263" y="5595938"/>
            <a:ext cx="193675" cy="466725"/>
          </a:xfrm>
          <a:custGeom>
            <a:avLst/>
            <a:gdLst>
              <a:gd name="T0" fmla="*/ 0 w 1200"/>
              <a:gd name="T1" fmla="*/ 0 h 1104"/>
              <a:gd name="T2" fmla="*/ 2147483647 w 1200"/>
              <a:gd name="T3" fmla="*/ 0 h 1104"/>
              <a:gd name="T4" fmla="*/ 2147483647 w 1200"/>
              <a:gd name="T5" fmla="*/ 2147483647 h 1104"/>
              <a:gd name="T6" fmla="*/ 2147483647 w 1200"/>
              <a:gd name="T7" fmla="*/ 2147483647 h 1104"/>
              <a:gd name="T8" fmla="*/ 0 60000 65536"/>
              <a:gd name="T9" fmla="*/ 0 60000 65536"/>
              <a:gd name="T10" fmla="*/ 0 60000 65536"/>
              <a:gd name="T11" fmla="*/ 0 60000 65536"/>
              <a:gd name="T12" fmla="*/ 0 w 1200"/>
              <a:gd name="T13" fmla="*/ 0 h 1104"/>
              <a:gd name="T14" fmla="*/ 1200 w 1200"/>
              <a:gd name="T15" fmla="*/ 1104 h 1104"/>
            </a:gdLst>
            <a:ahLst/>
            <a:cxnLst>
              <a:cxn ang="T8">
                <a:pos x="T0" y="T1"/>
              </a:cxn>
              <a:cxn ang="T9">
                <a:pos x="T2" y="T3"/>
              </a:cxn>
              <a:cxn ang="T10">
                <a:pos x="T4" y="T5"/>
              </a:cxn>
              <a:cxn ang="T11">
                <a:pos x="T6" y="T7"/>
              </a:cxn>
            </a:cxnLst>
            <a:rect l="T12" t="T13" r="T14" b="T15"/>
            <a:pathLst>
              <a:path w="1200" h="1104">
                <a:moveTo>
                  <a:pt x="0" y="0"/>
                </a:moveTo>
                <a:lnTo>
                  <a:pt x="1200" y="0"/>
                </a:lnTo>
                <a:lnTo>
                  <a:pt x="1200" y="1104"/>
                </a:lnTo>
                <a:lnTo>
                  <a:pt x="48" y="1104"/>
                </a:lnTo>
              </a:path>
            </a:pathLst>
          </a:custGeom>
          <a:noFill/>
          <a:ln w="9525">
            <a:solidFill>
              <a:srgbClr val="19A525"/>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1103" name="AutoShape 1057"/>
          <p:cNvSpPr>
            <a:spLocks noChangeArrowheads="1"/>
          </p:cNvSpPr>
          <p:nvPr/>
        </p:nvSpPr>
        <p:spPr bwMode="auto">
          <a:xfrm>
            <a:off x="1141413" y="1539875"/>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1104" name="AutoShape 1058"/>
          <p:cNvSpPr>
            <a:spLocks noChangeArrowheads="1"/>
          </p:cNvSpPr>
          <p:nvPr/>
        </p:nvSpPr>
        <p:spPr bwMode="auto">
          <a:xfrm>
            <a:off x="8380413" y="4318000"/>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1105" name="AutoShape 1059"/>
          <p:cNvSpPr>
            <a:spLocks noChangeArrowheads="1"/>
          </p:cNvSpPr>
          <p:nvPr/>
        </p:nvSpPr>
        <p:spPr bwMode="auto">
          <a:xfrm rot="5400000" flipH="1">
            <a:off x="5534025" y="3879851"/>
            <a:ext cx="547687"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1106" name="AutoShape 1060"/>
          <p:cNvSpPr>
            <a:spLocks noChangeArrowheads="1"/>
          </p:cNvSpPr>
          <p:nvPr/>
        </p:nvSpPr>
        <p:spPr bwMode="auto">
          <a:xfrm rot="10800000" flipH="1">
            <a:off x="1892300" y="3792538"/>
            <a:ext cx="547688"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131107" name="Group 1061"/>
          <p:cNvGrpSpPr>
            <a:grpSpLocks/>
          </p:cNvGrpSpPr>
          <p:nvPr>
            <p:custDataLst>
              <p:tags r:id="rId26"/>
            </p:custDataLst>
          </p:nvPr>
        </p:nvGrpSpPr>
        <p:grpSpPr bwMode="auto">
          <a:xfrm>
            <a:off x="8570913" y="333375"/>
            <a:ext cx="379412" cy="457200"/>
            <a:chOff x="2928" y="1051"/>
            <a:chExt cx="840" cy="957"/>
          </a:xfrm>
        </p:grpSpPr>
        <p:sp>
          <p:nvSpPr>
            <p:cNvPr id="131109" name="Freeform 1062"/>
            <p:cNvSpPr>
              <a:spLocks/>
            </p:cNvSpPr>
            <p:nvPr>
              <p:custDataLst>
                <p:tags r:id="rId2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1110" name="Oval 1063"/>
            <p:cNvSpPr>
              <a:spLocks noChangeArrowheads="1"/>
            </p:cNvSpPr>
            <p:nvPr>
              <p:custDataLst>
                <p:tags r:id="rId2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1111" name="Oval 1064"/>
            <p:cNvSpPr>
              <a:spLocks noChangeArrowheads="1"/>
            </p:cNvSpPr>
            <p:nvPr>
              <p:custDataLst>
                <p:tags r:id="rId3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2" name="Oval 1065"/>
            <p:cNvSpPr>
              <a:spLocks noChangeArrowheads="1"/>
            </p:cNvSpPr>
            <p:nvPr>
              <p:custDataLst>
                <p:tags r:id="rId3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3" name="Oval 1066"/>
            <p:cNvSpPr>
              <a:spLocks noChangeArrowheads="1"/>
            </p:cNvSpPr>
            <p:nvPr>
              <p:custDataLst>
                <p:tags r:id="rId3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4" name="Oval 1067"/>
            <p:cNvSpPr>
              <a:spLocks noChangeArrowheads="1"/>
            </p:cNvSpPr>
            <p:nvPr>
              <p:custDataLst>
                <p:tags r:id="rId3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5" name="Oval 1068"/>
            <p:cNvSpPr>
              <a:spLocks noChangeArrowheads="1"/>
            </p:cNvSpPr>
            <p:nvPr>
              <p:custDataLst>
                <p:tags r:id="rId3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6" name="Oval 1069"/>
            <p:cNvSpPr>
              <a:spLocks noChangeArrowheads="1"/>
            </p:cNvSpPr>
            <p:nvPr>
              <p:custDataLst>
                <p:tags r:id="rId3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1117" name="AutoShape 1070"/>
            <p:cNvSpPr>
              <a:spLocks noChangeArrowheads="1"/>
            </p:cNvSpPr>
            <p:nvPr>
              <p:custDataLst>
                <p:tags r:id="rId3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1118" name="Freeform 1071"/>
            <p:cNvSpPr>
              <a:spLocks/>
            </p:cNvSpPr>
            <p:nvPr>
              <p:custDataLst>
                <p:tags r:id="rId3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1119" name="Freeform 1072"/>
            <p:cNvSpPr>
              <a:spLocks/>
            </p:cNvSpPr>
            <p:nvPr>
              <p:custDataLst>
                <p:tags r:id="rId3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1120" name="Freeform 1073"/>
            <p:cNvSpPr>
              <a:spLocks/>
            </p:cNvSpPr>
            <p:nvPr>
              <p:custDataLst>
                <p:tags r:id="rId3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1121" name="Freeform 1074"/>
            <p:cNvSpPr>
              <a:spLocks/>
            </p:cNvSpPr>
            <p:nvPr>
              <p:custDataLst>
                <p:tags r:id="rId4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1108" name="Text Box 1075"/>
          <p:cNvSpPr txBox="1">
            <a:spLocks noChangeArrowheads="1"/>
          </p:cNvSpPr>
          <p:nvPr>
            <p:custDataLst>
              <p:tags r:id="rId27"/>
            </p:custDataLst>
          </p:nvPr>
        </p:nvSpPr>
        <p:spPr bwMode="auto">
          <a:xfrm>
            <a:off x="6904038" y="149225"/>
            <a:ext cx="163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a:solidFill>
                  <a:srgbClr val="067B0E"/>
                </a:solidFill>
                <a:latin typeface="Comic Sans MS" pitchFamily="66" charset="0"/>
              </a:rPr>
              <a:t>I think we'll need a </a:t>
            </a:r>
            <a:r>
              <a:rPr lang="en-US" sz="900" b="1" i="1">
                <a:solidFill>
                  <a:srgbClr val="067B0E"/>
                </a:solidFill>
                <a:latin typeface="Comic Sans MS" pitchFamily="66" charset="0"/>
              </a:rPr>
              <a:t>bit </a:t>
            </a:r>
            <a:r>
              <a:rPr lang="en-US" sz="900">
                <a:solidFill>
                  <a:srgbClr val="067B0E"/>
                </a:solidFill>
                <a:latin typeface="Comic Sans MS" pitchFamily="66" charset="0"/>
              </a:rPr>
              <a:t>more (or several)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61" t="-2063" r="4567" b="2063"/>
          <a:stretch/>
        </p:blipFill>
        <p:spPr>
          <a:xfrm>
            <a:off x="513193" y="1619093"/>
            <a:ext cx="4211207" cy="1124107"/>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275" y="2047875"/>
            <a:ext cx="526732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24" y="1066800"/>
            <a:ext cx="5201376" cy="51442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54" y="3886200"/>
            <a:ext cx="5349446" cy="2895600"/>
          </a:xfrm>
          <a:prstGeom prst="rect">
            <a:avLst/>
          </a:prstGeom>
        </p:spPr>
      </p:pic>
      <p:sp>
        <p:nvSpPr>
          <p:cNvPr id="9" name="Text Box 9"/>
          <p:cNvSpPr txBox="1">
            <a:spLocks noChangeArrowheads="1"/>
          </p:cNvSpPr>
          <p:nvPr>
            <p:custDataLst>
              <p:tags r:id="rId1"/>
            </p:custDataLst>
          </p:nvPr>
        </p:nvSpPr>
        <p:spPr bwMode="auto">
          <a:xfrm>
            <a:off x="282222" y="228600"/>
            <a:ext cx="8458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Any  </a:t>
            </a:r>
            <a:r>
              <a:rPr lang="en-US" sz="3600" b="1" i="1" dirty="0" smtClean="0">
                <a:solidFill>
                  <a:srgbClr val="CC3300"/>
                </a:solidFill>
                <a:latin typeface="Cambria" pitchFamily="18" charset="0"/>
              </a:rPr>
              <a:t>more recent</a:t>
            </a:r>
            <a:r>
              <a:rPr lang="en-US" sz="3600" b="1" dirty="0" smtClean="0">
                <a:solidFill>
                  <a:srgbClr val="CC3300"/>
                </a:solidFill>
                <a:latin typeface="Cambria" pitchFamily="18" charset="0"/>
              </a:rPr>
              <a:t>  </a:t>
            </a:r>
            <a:r>
              <a:rPr lang="en-US" sz="3600" dirty="0" smtClean="0">
                <a:latin typeface="Cambria" pitchFamily="18" charset="0"/>
              </a:rPr>
              <a:t>stories of bit-overflow? </a:t>
            </a:r>
            <a:endParaRPr lang="en-US" sz="3600" dirty="0">
              <a:latin typeface="Cambria" pitchFamily="18" charset="0"/>
            </a:endParaRPr>
          </a:p>
        </p:txBody>
      </p:sp>
      <p:sp>
        <p:nvSpPr>
          <p:cNvPr id="10" name="Rounded Rectangle 9"/>
          <p:cNvSpPr/>
          <p:nvPr/>
        </p:nvSpPr>
        <p:spPr bwMode="auto">
          <a:xfrm>
            <a:off x="112888" y="3883378"/>
            <a:ext cx="4611511" cy="612422"/>
          </a:xfrm>
          <a:prstGeom prst="round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647" y="973015"/>
            <a:ext cx="8009531" cy="5503985"/>
          </a:xfrm>
          <a:prstGeom prst="rect">
            <a:avLst/>
          </a:prstGeom>
          <a:ln w="76200">
            <a:solidFill>
              <a:srgbClr val="FF9900"/>
            </a:solidFill>
          </a:ln>
        </p:spPr>
      </p:pic>
    </p:spTree>
    <p:extLst>
      <p:ext uri="{BB962C8B-B14F-4D97-AF65-F5344CB8AC3E}">
        <p14:creationId xmlns:p14="http://schemas.microsoft.com/office/powerpoint/2010/main" val="305960673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1026"/>
          <p:cNvSpPr txBox="1">
            <a:spLocks noChangeArrowheads="1"/>
          </p:cNvSpPr>
          <p:nvPr>
            <p:custDataLst>
              <p:tags r:id="rId1"/>
            </p:custDataLst>
          </p:nvPr>
        </p:nvSpPr>
        <p:spPr bwMode="auto">
          <a:xfrm>
            <a:off x="914400" y="914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Times New Roman" pitchFamily="18" charset="0"/>
              </a:rPr>
              <a:t>Good luck with Hw 4!</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oup 1026"/>
          <p:cNvGrpSpPr>
            <a:grpSpLocks/>
          </p:cNvGrpSpPr>
          <p:nvPr>
            <p:custDataLst>
              <p:tags r:id="rId1"/>
            </p:custDataLst>
          </p:nvPr>
        </p:nvGrpSpPr>
        <p:grpSpPr bwMode="auto">
          <a:xfrm>
            <a:off x="2940050" y="914400"/>
            <a:ext cx="5649913" cy="180975"/>
            <a:chOff x="295" y="1311"/>
            <a:chExt cx="5177" cy="114"/>
          </a:xfrm>
        </p:grpSpPr>
        <p:sp>
          <p:nvSpPr>
            <p:cNvPr id="133155" name="Rectangle 1027"/>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3156" name="Rectangle 1028"/>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3123" name="Text Box 1029"/>
          <p:cNvSpPr txBox="1">
            <a:spLocks noChangeArrowheads="1"/>
          </p:cNvSpPr>
          <p:nvPr>
            <p:custDataLst>
              <p:tags r:id="rId2"/>
            </p:custDataLst>
          </p:nvPr>
        </p:nvSpPr>
        <p:spPr bwMode="auto">
          <a:xfrm>
            <a:off x="3275013" y="152400"/>
            <a:ext cx="4946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Designing a circuit</a:t>
            </a:r>
          </a:p>
        </p:txBody>
      </p:sp>
      <p:sp>
        <p:nvSpPr>
          <p:cNvPr id="133124" name="Text Box 1030"/>
          <p:cNvSpPr txBox="1">
            <a:spLocks noChangeArrowheads="1"/>
          </p:cNvSpPr>
          <p:nvPr>
            <p:custDataLst>
              <p:tags r:id="rId3"/>
            </p:custDataLst>
          </p:nvPr>
        </p:nvSpPr>
        <p:spPr bwMode="auto">
          <a:xfrm>
            <a:off x="3592513" y="1244600"/>
            <a:ext cx="4249737"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sz="1800"/>
              <a:t>We usually know what we want to do… </a:t>
            </a:r>
          </a:p>
          <a:p>
            <a:pPr algn="l">
              <a:lnSpc>
                <a:spcPct val="60000"/>
              </a:lnSpc>
              <a:spcBef>
                <a:spcPct val="50000"/>
              </a:spcBef>
            </a:pPr>
            <a:r>
              <a:rPr lang="en-US" sz="1800"/>
              <a:t>We just have to determine how to build it!</a:t>
            </a:r>
          </a:p>
        </p:txBody>
      </p:sp>
      <p:sp>
        <p:nvSpPr>
          <p:cNvPr id="133125" name="Text Box 1031"/>
          <p:cNvSpPr txBox="1">
            <a:spLocks noChangeArrowheads="1"/>
          </p:cNvSpPr>
          <p:nvPr>
            <p:custDataLst>
              <p:tags r:id="rId4"/>
            </p:custDataLst>
          </p:nvPr>
        </p:nvSpPr>
        <p:spPr bwMode="auto">
          <a:xfrm>
            <a:off x="549275" y="2286000"/>
            <a:ext cx="1443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"English"</a:t>
            </a:r>
          </a:p>
        </p:txBody>
      </p:sp>
      <p:sp>
        <p:nvSpPr>
          <p:cNvPr id="133126" name="Text Box 1032"/>
          <p:cNvSpPr txBox="1">
            <a:spLocks noChangeArrowheads="1"/>
          </p:cNvSpPr>
          <p:nvPr>
            <p:custDataLst>
              <p:tags r:id="rId5"/>
            </p:custDataLst>
          </p:nvPr>
        </p:nvSpPr>
        <p:spPr bwMode="auto">
          <a:xfrm>
            <a:off x="295275" y="2870200"/>
            <a:ext cx="195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r>
              <a:rPr lang="en-US" sz="1800"/>
              <a:t>otherwise, output 0</a:t>
            </a:r>
          </a:p>
        </p:txBody>
      </p:sp>
      <p:sp>
        <p:nvSpPr>
          <p:cNvPr id="133127" name="Text Box 1033"/>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33128" name="Text Box 1034"/>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33129" name="Text Box 1035"/>
          <p:cNvSpPr txBox="1">
            <a:spLocks noChangeArrowheads="1"/>
          </p:cNvSpPr>
          <p:nvPr>
            <p:custDataLst>
              <p:tags r:id="rId8"/>
            </p:custDataLst>
          </p:nvPr>
        </p:nvSpPr>
        <p:spPr bwMode="auto">
          <a:xfrm>
            <a:off x="6705600" y="5600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33130" name="Text Box 1036"/>
          <p:cNvSpPr txBox="1">
            <a:spLocks noChangeArrowheads="1"/>
          </p:cNvSpPr>
          <p:nvPr>
            <p:custDataLst>
              <p:tags r:id="rId9"/>
            </p:custDataLst>
          </p:nvPr>
        </p:nvSpPr>
        <p:spPr bwMode="auto">
          <a:xfrm>
            <a:off x="228600" y="609600"/>
            <a:ext cx="2347913" cy="831850"/>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9A525"/>
                </a:solidFill>
              </a:rPr>
              <a:t>the </a:t>
            </a:r>
            <a:r>
              <a:rPr lang="en-US" b="1" i="1">
                <a:solidFill>
                  <a:srgbClr val="19A525"/>
                </a:solidFill>
              </a:rPr>
              <a:t>equals to </a:t>
            </a:r>
            <a:r>
              <a:rPr lang="en-US">
                <a:solidFill>
                  <a:srgbClr val="19A525"/>
                </a:solidFill>
              </a:rPr>
              <a:t>circuit (</a:t>
            </a:r>
            <a:r>
              <a:rPr lang="en-US" b="1">
                <a:solidFill>
                  <a:srgbClr val="19A525"/>
                </a:solidFill>
                <a:latin typeface="Courier New" pitchFamily="49" charset="0"/>
              </a:rPr>
              <a:t>==</a:t>
            </a:r>
            <a:r>
              <a:rPr lang="en-US">
                <a:solidFill>
                  <a:srgbClr val="19A525"/>
                </a:solidFill>
              </a:rPr>
              <a:t>)</a:t>
            </a:r>
          </a:p>
        </p:txBody>
      </p:sp>
      <p:sp>
        <p:nvSpPr>
          <p:cNvPr id="133131" name="Text Box 1037"/>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What is the general way to get a formula?</a:t>
            </a:r>
          </a:p>
        </p:txBody>
      </p:sp>
      <p:sp>
        <p:nvSpPr>
          <p:cNvPr id="133132" name="Text Box 1038"/>
          <p:cNvSpPr txBox="1">
            <a:spLocks noChangeArrowheads="1"/>
          </p:cNvSpPr>
          <p:nvPr>
            <p:custDataLst>
              <p:tags r:id="rId11"/>
            </p:custDataLst>
          </p:nvPr>
        </p:nvSpPr>
        <p:spPr bwMode="auto">
          <a:xfrm>
            <a:off x="2595563" y="3048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3133" name="Text Box 1039"/>
          <p:cNvSpPr txBox="1">
            <a:spLocks noChangeArrowheads="1"/>
          </p:cNvSpPr>
          <p:nvPr>
            <p:custDataLst>
              <p:tags r:id="rId12"/>
            </p:custDataLst>
          </p:nvPr>
        </p:nvSpPr>
        <p:spPr bwMode="auto">
          <a:xfrm>
            <a:off x="3119438" y="3048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3134" name="Rectangle 1040"/>
          <p:cNvSpPr>
            <a:spLocks noChangeArrowheads="1"/>
          </p:cNvSpPr>
          <p:nvPr>
            <p:custDataLst>
              <p:tags r:id="rId13"/>
            </p:custDataLst>
          </p:nvPr>
        </p:nvSpPr>
        <p:spPr bwMode="auto">
          <a:xfrm>
            <a:off x="2679700" y="2727325"/>
            <a:ext cx="977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 bits</a:t>
            </a:r>
          </a:p>
        </p:txBody>
      </p:sp>
      <p:sp>
        <p:nvSpPr>
          <p:cNvPr id="133135" name="Line 1041"/>
          <p:cNvSpPr>
            <a:spLocks noChangeShapeType="1"/>
          </p:cNvSpPr>
          <p:nvPr>
            <p:custDataLst>
              <p:tags r:id="rId14"/>
            </p:custDataLst>
          </p:nvPr>
        </p:nvSpPr>
        <p:spPr bwMode="auto">
          <a:xfrm>
            <a:off x="2673350" y="3046413"/>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3136" name="Rectangle 1042"/>
          <p:cNvSpPr>
            <a:spLocks noChangeArrowheads="1"/>
          </p:cNvSpPr>
          <p:nvPr>
            <p:custDataLst>
              <p:tags r:id="rId15"/>
            </p:custDataLst>
          </p:nvPr>
        </p:nvSpPr>
        <p:spPr bwMode="auto">
          <a:xfrm>
            <a:off x="4135438" y="2727325"/>
            <a:ext cx="1017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 bit</a:t>
            </a:r>
          </a:p>
        </p:txBody>
      </p:sp>
      <p:sp>
        <p:nvSpPr>
          <p:cNvPr id="133137" name="Line 1043"/>
          <p:cNvSpPr>
            <a:spLocks noChangeShapeType="1"/>
          </p:cNvSpPr>
          <p:nvPr>
            <p:custDataLst>
              <p:tags r:id="rId16"/>
            </p:custDataLst>
          </p:nvPr>
        </p:nvSpPr>
        <p:spPr bwMode="auto">
          <a:xfrm>
            <a:off x="4002088" y="3046413"/>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3138" name="Text Box 1044"/>
          <p:cNvSpPr txBox="1">
            <a:spLocks noChangeArrowheads="1"/>
          </p:cNvSpPr>
          <p:nvPr>
            <p:custDataLst>
              <p:tags r:id="rId17"/>
            </p:custDataLst>
          </p:nvPr>
        </p:nvSpPr>
        <p:spPr bwMode="auto">
          <a:xfrm>
            <a:off x="3962400" y="3048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 y</a:t>
            </a:r>
          </a:p>
        </p:txBody>
      </p:sp>
      <p:sp>
        <p:nvSpPr>
          <p:cNvPr id="133139" name="Text Box 1045"/>
          <p:cNvSpPr txBox="1">
            <a:spLocks noChangeArrowheads="1"/>
          </p:cNvSpPr>
          <p:nvPr>
            <p:custDataLst>
              <p:tags r:id="rId18"/>
            </p:custDataLst>
          </p:nvPr>
        </p:nvSpPr>
        <p:spPr bwMode="auto">
          <a:xfrm>
            <a:off x="2590800" y="34290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3140" name="Text Box 1046"/>
          <p:cNvSpPr txBox="1">
            <a:spLocks noChangeArrowheads="1"/>
          </p:cNvSpPr>
          <p:nvPr>
            <p:custDataLst>
              <p:tags r:id="rId19"/>
            </p:custDataLst>
          </p:nvPr>
        </p:nvSpPr>
        <p:spPr bwMode="auto">
          <a:xfrm>
            <a:off x="3114675" y="3429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3141" name="Text Box 1047"/>
          <p:cNvSpPr txBox="1">
            <a:spLocks noChangeArrowheads="1"/>
          </p:cNvSpPr>
          <p:nvPr>
            <p:custDataLst>
              <p:tags r:id="rId20"/>
            </p:custDataLst>
          </p:nvPr>
        </p:nvSpPr>
        <p:spPr bwMode="auto">
          <a:xfrm>
            <a:off x="2590800" y="3781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3142" name="Text Box 1048"/>
          <p:cNvSpPr txBox="1">
            <a:spLocks noChangeArrowheads="1"/>
          </p:cNvSpPr>
          <p:nvPr>
            <p:custDataLst>
              <p:tags r:id="rId21"/>
            </p:custDataLst>
          </p:nvPr>
        </p:nvSpPr>
        <p:spPr bwMode="auto">
          <a:xfrm>
            <a:off x="3114675" y="3781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3143" name="Text Box 1049"/>
          <p:cNvSpPr txBox="1">
            <a:spLocks noChangeArrowheads="1"/>
          </p:cNvSpPr>
          <p:nvPr>
            <p:custDataLst>
              <p:tags r:id="rId22"/>
            </p:custDataLst>
          </p:nvPr>
        </p:nvSpPr>
        <p:spPr bwMode="auto">
          <a:xfrm>
            <a:off x="2590800" y="41433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3144" name="Text Box 1050"/>
          <p:cNvSpPr txBox="1">
            <a:spLocks noChangeArrowheads="1"/>
          </p:cNvSpPr>
          <p:nvPr>
            <p:custDataLst>
              <p:tags r:id="rId23"/>
            </p:custDataLst>
          </p:nvPr>
        </p:nvSpPr>
        <p:spPr bwMode="auto">
          <a:xfrm>
            <a:off x="3114675" y="4143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133145" name="Text Box 1051"/>
          <p:cNvSpPr txBox="1">
            <a:spLocks noChangeArrowheads="1"/>
          </p:cNvSpPr>
          <p:nvPr>
            <p:custDataLst>
              <p:tags r:id="rId24"/>
            </p:custDataLst>
          </p:nvPr>
        </p:nvSpPr>
        <p:spPr bwMode="auto">
          <a:xfrm>
            <a:off x="2590800" y="4495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3146" name="Text Box 1052"/>
          <p:cNvSpPr txBox="1">
            <a:spLocks noChangeArrowheads="1"/>
          </p:cNvSpPr>
          <p:nvPr>
            <p:custDataLst>
              <p:tags r:id="rId25"/>
            </p:custDataLst>
          </p:nvPr>
        </p:nvSpPr>
        <p:spPr bwMode="auto">
          <a:xfrm>
            <a:off x="3114675" y="4495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133147" name="Rectangle 1053"/>
          <p:cNvSpPr>
            <a:spLocks noChangeArrowheads="1"/>
          </p:cNvSpPr>
          <p:nvPr/>
        </p:nvSpPr>
        <p:spPr bwMode="auto">
          <a:xfrm>
            <a:off x="152400" y="2960688"/>
            <a:ext cx="2209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3148" name="Rectangle 1054"/>
          <p:cNvSpPr>
            <a:spLocks noChangeArrowheads="1"/>
          </p:cNvSpPr>
          <p:nvPr/>
        </p:nvSpPr>
        <p:spPr bwMode="auto">
          <a:xfrm>
            <a:off x="2514600" y="3303588"/>
            <a:ext cx="29718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3149" name="Rectangle 1055"/>
          <p:cNvSpPr>
            <a:spLocks noChangeArrowheads="1"/>
          </p:cNvSpPr>
          <p:nvPr/>
        </p:nvSpPr>
        <p:spPr bwMode="auto">
          <a:xfrm>
            <a:off x="5638800" y="2928938"/>
            <a:ext cx="3276600" cy="466725"/>
          </a:xfrm>
          <a:prstGeom prst="rect">
            <a:avLst/>
          </a:prstGeom>
          <a:noFill/>
          <a:ln w="9525">
            <a:solidFill>
              <a:srgbClr val="19A525"/>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3150" name="Freeform 1056"/>
          <p:cNvSpPr>
            <a:spLocks/>
          </p:cNvSpPr>
          <p:nvPr/>
        </p:nvSpPr>
        <p:spPr bwMode="auto">
          <a:xfrm>
            <a:off x="7942263" y="5595938"/>
            <a:ext cx="193675" cy="466725"/>
          </a:xfrm>
          <a:custGeom>
            <a:avLst/>
            <a:gdLst>
              <a:gd name="T0" fmla="*/ 0 w 1200"/>
              <a:gd name="T1" fmla="*/ 0 h 1104"/>
              <a:gd name="T2" fmla="*/ 2147483647 w 1200"/>
              <a:gd name="T3" fmla="*/ 0 h 1104"/>
              <a:gd name="T4" fmla="*/ 2147483647 w 1200"/>
              <a:gd name="T5" fmla="*/ 2147483647 h 1104"/>
              <a:gd name="T6" fmla="*/ 2147483647 w 1200"/>
              <a:gd name="T7" fmla="*/ 2147483647 h 1104"/>
              <a:gd name="T8" fmla="*/ 0 60000 65536"/>
              <a:gd name="T9" fmla="*/ 0 60000 65536"/>
              <a:gd name="T10" fmla="*/ 0 60000 65536"/>
              <a:gd name="T11" fmla="*/ 0 60000 65536"/>
              <a:gd name="T12" fmla="*/ 0 w 1200"/>
              <a:gd name="T13" fmla="*/ 0 h 1104"/>
              <a:gd name="T14" fmla="*/ 1200 w 1200"/>
              <a:gd name="T15" fmla="*/ 1104 h 1104"/>
            </a:gdLst>
            <a:ahLst/>
            <a:cxnLst>
              <a:cxn ang="T8">
                <a:pos x="T0" y="T1"/>
              </a:cxn>
              <a:cxn ang="T9">
                <a:pos x="T2" y="T3"/>
              </a:cxn>
              <a:cxn ang="T10">
                <a:pos x="T4" y="T5"/>
              </a:cxn>
              <a:cxn ang="T11">
                <a:pos x="T6" y="T7"/>
              </a:cxn>
            </a:cxnLst>
            <a:rect l="T12" t="T13" r="T14" b="T15"/>
            <a:pathLst>
              <a:path w="1200" h="1104">
                <a:moveTo>
                  <a:pt x="0" y="0"/>
                </a:moveTo>
                <a:lnTo>
                  <a:pt x="1200" y="0"/>
                </a:lnTo>
                <a:lnTo>
                  <a:pt x="1200" y="1104"/>
                </a:lnTo>
                <a:lnTo>
                  <a:pt x="48" y="1104"/>
                </a:lnTo>
              </a:path>
            </a:pathLst>
          </a:custGeom>
          <a:noFill/>
          <a:ln w="9525">
            <a:solidFill>
              <a:srgbClr val="19A525"/>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3151" name="AutoShape 1057"/>
          <p:cNvSpPr>
            <a:spLocks noChangeArrowheads="1"/>
          </p:cNvSpPr>
          <p:nvPr/>
        </p:nvSpPr>
        <p:spPr bwMode="auto">
          <a:xfrm>
            <a:off x="1141413" y="1547813"/>
            <a:ext cx="203200" cy="528637"/>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3152" name="AutoShape 1058"/>
          <p:cNvSpPr>
            <a:spLocks noChangeArrowheads="1"/>
          </p:cNvSpPr>
          <p:nvPr/>
        </p:nvSpPr>
        <p:spPr bwMode="auto">
          <a:xfrm>
            <a:off x="8380413" y="4318000"/>
            <a:ext cx="203200" cy="528638"/>
          </a:xfrm>
          <a:prstGeom prst="downArrow">
            <a:avLst>
              <a:gd name="adj1" fmla="val 50000"/>
              <a:gd name="adj2" fmla="val 65039"/>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33153" name="AutoShape 1059"/>
          <p:cNvSpPr>
            <a:spLocks noChangeArrowheads="1"/>
          </p:cNvSpPr>
          <p:nvPr/>
        </p:nvSpPr>
        <p:spPr bwMode="auto">
          <a:xfrm rot="5400000" flipH="1">
            <a:off x="5534025" y="3879851"/>
            <a:ext cx="547687"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33154" name="AutoShape 1060"/>
          <p:cNvSpPr>
            <a:spLocks noChangeArrowheads="1"/>
          </p:cNvSpPr>
          <p:nvPr/>
        </p:nvSpPr>
        <p:spPr bwMode="auto">
          <a:xfrm rot="10800000" flipH="1">
            <a:off x="1892300" y="3792538"/>
            <a:ext cx="547688" cy="135731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1026"/>
          <p:cNvSpPr txBox="1">
            <a:spLocks noChangeArrowheads="1"/>
          </p:cNvSpPr>
          <p:nvPr>
            <p:custDataLst>
              <p:tags r:id="rId1"/>
            </p:custDataLst>
          </p:nvPr>
        </p:nvSpPr>
        <p:spPr bwMode="auto">
          <a:xfrm>
            <a:off x="7086600" y="22860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134147" name="Group 1027"/>
          <p:cNvGrpSpPr>
            <a:grpSpLocks/>
          </p:cNvGrpSpPr>
          <p:nvPr>
            <p:custDataLst>
              <p:tags r:id="rId2"/>
            </p:custDataLst>
          </p:nvPr>
        </p:nvGrpSpPr>
        <p:grpSpPr bwMode="auto">
          <a:xfrm>
            <a:off x="6408738" y="277813"/>
            <a:ext cx="531812" cy="600075"/>
            <a:chOff x="2928" y="1051"/>
            <a:chExt cx="840" cy="957"/>
          </a:xfrm>
        </p:grpSpPr>
        <p:sp>
          <p:nvSpPr>
            <p:cNvPr id="134161" name="Freeform 1028"/>
            <p:cNvSpPr>
              <a:spLocks/>
            </p:cNvSpPr>
            <p:nvPr>
              <p:custDataLst>
                <p:tags r:id="rId1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4162" name="Oval 1029"/>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4163" name="Oval 1030"/>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4" name="Oval 1031"/>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5" name="Oval 1032"/>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6" name="Oval 1033"/>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7" name="Oval 1034"/>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8" name="Oval 1035"/>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169" name="AutoShape 1036"/>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4170" name="Freeform 1037"/>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4171" name="Freeform 1038"/>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4172" name="Freeform 1039"/>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4173" name="Freeform 1040"/>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4148" name="Text Box 1041"/>
          <p:cNvSpPr txBox="1">
            <a:spLocks noChangeArrowheads="1"/>
          </p:cNvSpPr>
          <p:nvPr>
            <p:custDataLst>
              <p:tags r:id="rId3"/>
            </p:custDataLst>
          </p:nvPr>
        </p:nvSpPr>
        <p:spPr bwMode="auto">
          <a:xfrm>
            <a:off x="304800" y="1168400"/>
            <a:ext cx="7696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Write a </a:t>
            </a:r>
            <a:r>
              <a:rPr lang="en-US" sz="1400">
                <a:solidFill>
                  <a:srgbClr val="B410CE"/>
                </a:solidFill>
                <a:latin typeface="Comic Sans MS" pitchFamily="66" charset="0"/>
              </a:rPr>
              <a:t>recursive</a:t>
            </a:r>
            <a:r>
              <a:rPr lang="en-US" sz="1400">
                <a:solidFill>
                  <a:srgbClr val="1E16E4"/>
                </a:solidFill>
                <a:latin typeface="Comic Sans MS" pitchFamily="66" charset="0"/>
              </a:rPr>
              <a:t> function </a:t>
            </a:r>
            <a:r>
              <a:rPr lang="en-US" sz="1200" b="1">
                <a:latin typeface="Courier New" pitchFamily="49" charset="0"/>
              </a:rPr>
              <a:t>startCount(s)</a:t>
            </a:r>
            <a:r>
              <a:rPr lang="en-US" sz="1400">
                <a:solidFill>
                  <a:srgbClr val="1E16E4"/>
                </a:solidFill>
                <a:latin typeface="Comic Sans MS" pitchFamily="66" charset="0"/>
              </a:rPr>
              <a:t> It. should return the # of times the first element of the input </a:t>
            </a:r>
            <a:r>
              <a:rPr lang="en-US" sz="1200" b="1">
                <a:latin typeface="Courier New" pitchFamily="49" charset="0"/>
              </a:rPr>
              <a:t>s</a:t>
            </a:r>
            <a:r>
              <a:rPr lang="en-US" sz="1400">
                <a:solidFill>
                  <a:srgbClr val="1E16E4"/>
                </a:solidFill>
                <a:latin typeface="Comic Sans MS" pitchFamily="66" charset="0"/>
              </a:rPr>
              <a:t> appears consecutively AT THE START of that string:</a:t>
            </a:r>
          </a:p>
        </p:txBody>
      </p:sp>
      <p:sp>
        <p:nvSpPr>
          <p:cNvPr id="134149" name="Text Box 1042"/>
          <p:cNvSpPr txBox="1">
            <a:spLocks noChangeArrowheads="1"/>
          </p:cNvSpPr>
          <p:nvPr>
            <p:custDataLst>
              <p:tags r:id="rId4"/>
            </p:custDataLst>
          </p:nvPr>
        </p:nvSpPr>
        <p:spPr bwMode="auto">
          <a:xfrm>
            <a:off x="4267200" y="1854200"/>
            <a:ext cx="297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200" b="1">
                <a:latin typeface="Courier New" pitchFamily="49" charset="0"/>
              </a:rPr>
              <a:t>&gt;&gt;&gt;  startCount('1111010')</a:t>
            </a:r>
          </a:p>
          <a:p>
            <a:pPr algn="l">
              <a:lnSpc>
                <a:spcPct val="50000"/>
              </a:lnSpc>
              <a:spcBef>
                <a:spcPct val="50000"/>
              </a:spcBef>
            </a:pPr>
            <a:r>
              <a:rPr lang="en-US" sz="1200" b="1">
                <a:latin typeface="Courier New" pitchFamily="49" charset="0"/>
              </a:rPr>
              <a:t>4</a:t>
            </a:r>
          </a:p>
          <a:p>
            <a:pPr algn="l">
              <a:lnSpc>
                <a:spcPct val="50000"/>
              </a:lnSpc>
              <a:spcBef>
                <a:spcPct val="50000"/>
              </a:spcBef>
            </a:pPr>
            <a:r>
              <a:rPr lang="en-US" sz="1200" b="1">
                <a:latin typeface="Courier New" pitchFamily="49" charset="0"/>
              </a:rPr>
              <a:t>&gt;&gt;&gt;  startCount('00111000010')</a:t>
            </a:r>
          </a:p>
          <a:p>
            <a:pPr algn="l">
              <a:lnSpc>
                <a:spcPct val="50000"/>
              </a:lnSpc>
              <a:spcBef>
                <a:spcPct val="50000"/>
              </a:spcBef>
            </a:pPr>
            <a:r>
              <a:rPr lang="en-US" sz="1200" b="1">
                <a:latin typeface="Courier New" pitchFamily="49" charset="0"/>
              </a:rPr>
              <a:t>2</a:t>
            </a:r>
          </a:p>
        </p:txBody>
      </p:sp>
      <p:sp>
        <p:nvSpPr>
          <p:cNvPr id="134150" name="Text Box 1043"/>
          <p:cNvSpPr txBox="1">
            <a:spLocks noChangeArrowheads="1"/>
          </p:cNvSpPr>
          <p:nvPr>
            <p:custDataLst>
              <p:tags r:id="rId5"/>
            </p:custDataLst>
          </p:nvPr>
        </p:nvSpPr>
        <p:spPr bwMode="auto">
          <a:xfrm>
            <a:off x="381000" y="3810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Name(s):</a:t>
            </a:r>
          </a:p>
        </p:txBody>
      </p:sp>
      <p:sp>
        <p:nvSpPr>
          <p:cNvPr id="134151" name="Line 1044"/>
          <p:cNvSpPr>
            <a:spLocks noChangeShapeType="1"/>
          </p:cNvSpPr>
          <p:nvPr>
            <p:custDataLst>
              <p:tags r:id="rId6"/>
            </p:custDataLst>
          </p:nvPr>
        </p:nvSpPr>
        <p:spPr bwMode="auto">
          <a:xfrm>
            <a:off x="13716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52" name="Text Box 1045"/>
          <p:cNvSpPr txBox="1">
            <a:spLocks noChangeArrowheads="1"/>
          </p:cNvSpPr>
          <p:nvPr>
            <p:custDataLst>
              <p:tags r:id="rId7"/>
            </p:custDataLst>
          </p:nvPr>
        </p:nvSpPr>
        <p:spPr bwMode="auto">
          <a:xfrm>
            <a:off x="7239000" y="19050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34153" name="Rectangle 1046"/>
          <p:cNvSpPr>
            <a:spLocks noChangeArrowheads="1"/>
          </p:cNvSpPr>
          <p:nvPr>
            <p:custDataLst>
              <p:tags r:id="rId8"/>
            </p:custDataLst>
          </p:nvPr>
        </p:nvSpPr>
        <p:spPr bwMode="auto">
          <a:xfrm>
            <a:off x="228600" y="1843088"/>
            <a:ext cx="289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startCount(s): </a:t>
            </a:r>
          </a:p>
        </p:txBody>
      </p:sp>
      <p:sp>
        <p:nvSpPr>
          <p:cNvPr id="134154" name="Text Box 1047"/>
          <p:cNvSpPr txBox="1">
            <a:spLocks noChangeArrowheads="1"/>
          </p:cNvSpPr>
          <p:nvPr>
            <p:custDataLst>
              <p:tags r:id="rId9"/>
            </p:custDataLst>
          </p:nvPr>
        </p:nvSpPr>
        <p:spPr bwMode="auto">
          <a:xfrm>
            <a:off x="304800" y="5105400"/>
            <a:ext cx="487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What are the BEST and the WORST compression results you can get for an 8x8 square input?</a:t>
            </a:r>
          </a:p>
        </p:txBody>
      </p:sp>
      <p:sp>
        <p:nvSpPr>
          <p:cNvPr id="134155" name="Text Box 1048"/>
          <p:cNvSpPr txBox="1">
            <a:spLocks noChangeArrowheads="1"/>
          </p:cNvSpPr>
          <p:nvPr>
            <p:custDataLst>
              <p:tags r:id="rId10"/>
            </p:custDataLst>
          </p:nvPr>
        </p:nvSpPr>
        <p:spPr bwMode="auto">
          <a:xfrm>
            <a:off x="709613" y="4549775"/>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shortest compressed representation</a:t>
            </a:r>
          </a:p>
        </p:txBody>
      </p:sp>
      <p:sp>
        <p:nvSpPr>
          <p:cNvPr id="134156" name="Text Box 1049"/>
          <p:cNvSpPr txBox="1">
            <a:spLocks noChangeArrowheads="1"/>
          </p:cNvSpPr>
          <p:nvPr>
            <p:custDataLst>
              <p:tags r:id="rId11"/>
            </p:custDataLst>
          </p:nvPr>
        </p:nvSpPr>
        <p:spPr bwMode="auto">
          <a:xfrm>
            <a:off x="3040063" y="4602163"/>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omic Sans MS" pitchFamily="66" charset="0"/>
              </a:rPr>
              <a:t>longest compressed representation</a:t>
            </a:r>
          </a:p>
        </p:txBody>
      </p:sp>
      <p:sp>
        <p:nvSpPr>
          <p:cNvPr id="134157" name="Text Box 1050"/>
          <p:cNvSpPr txBox="1">
            <a:spLocks noChangeArrowheads="1"/>
          </p:cNvSpPr>
          <p:nvPr>
            <p:custDataLst>
              <p:tags r:id="rId12"/>
            </p:custDataLst>
          </p:nvPr>
        </p:nvSpPr>
        <p:spPr bwMode="auto">
          <a:xfrm>
            <a:off x="5410200" y="6230938"/>
            <a:ext cx="3613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000">
                <a:solidFill>
                  <a:schemeClr val="bg2"/>
                </a:solidFill>
                <a:latin typeface="Comic Sans MS" pitchFamily="66" charset="0"/>
              </a:rPr>
              <a:t>How can you change this compression algorithm so that all compressed images are smaller than their originals? That is, how can we make compression always </a:t>
            </a:r>
            <a:r>
              <a:rPr lang="en-US" sz="1000" u="sng">
                <a:solidFill>
                  <a:schemeClr val="bg2"/>
                </a:solidFill>
                <a:latin typeface="Comic Sans MS" pitchFamily="66" charset="0"/>
              </a:rPr>
              <a:t>work</a:t>
            </a:r>
            <a:r>
              <a:rPr lang="en-US" sz="1000">
                <a:solidFill>
                  <a:schemeClr val="bg2"/>
                </a:solidFill>
                <a:latin typeface="Comic Sans MS" pitchFamily="66" charset="0"/>
              </a:rPr>
              <a:t>? </a:t>
            </a:r>
          </a:p>
        </p:txBody>
      </p:sp>
      <p:sp>
        <p:nvSpPr>
          <p:cNvPr id="134158" name="Line 1051"/>
          <p:cNvSpPr>
            <a:spLocks noChangeShapeType="1"/>
          </p:cNvSpPr>
          <p:nvPr/>
        </p:nvSpPr>
        <p:spPr bwMode="auto">
          <a:xfrm>
            <a:off x="1676400" y="4953000"/>
            <a:ext cx="87313" cy="152400"/>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4159" name="Line 1052"/>
          <p:cNvSpPr>
            <a:spLocks noChangeShapeType="1"/>
          </p:cNvSpPr>
          <p:nvPr/>
        </p:nvSpPr>
        <p:spPr bwMode="auto">
          <a:xfrm flipH="1">
            <a:off x="3121025" y="4905375"/>
            <a:ext cx="225425" cy="231775"/>
          </a:xfrm>
          <a:prstGeom prst="line">
            <a:avLst/>
          </a:prstGeom>
          <a:noFill/>
          <a:ln w="1905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134160" name="Rectangle 1053"/>
          <p:cNvSpPr>
            <a:spLocks noChangeArrowheads="1"/>
          </p:cNvSpPr>
          <p:nvPr/>
        </p:nvSpPr>
        <p:spPr bwMode="auto">
          <a:xfrm>
            <a:off x="7058025" y="5967413"/>
            <a:ext cx="623888"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a:latin typeface="Comic Sans MS" pitchFamily="66" charset="0"/>
              </a:rPr>
              <a:t>EXTRA</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2"/>
          <p:cNvGrpSpPr>
            <a:grpSpLocks/>
          </p:cNvGrpSpPr>
          <p:nvPr>
            <p:custDataLst>
              <p:tags r:id="rId1"/>
            </p:custDataLst>
          </p:nvPr>
        </p:nvGrpSpPr>
        <p:grpSpPr bwMode="auto">
          <a:xfrm>
            <a:off x="423863" y="914400"/>
            <a:ext cx="8166100" cy="180975"/>
            <a:chOff x="295" y="1311"/>
            <a:chExt cx="5177" cy="114"/>
          </a:xfrm>
        </p:grpSpPr>
        <p:sp>
          <p:nvSpPr>
            <p:cNvPr id="135196" name="Rectangle 3"/>
            <p:cNvSpPr>
              <a:spLocks noChangeArrowheads="1"/>
            </p:cNvSpPr>
            <p:nvPr>
              <p:custDataLst>
                <p:tags r:id="rId2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5197" name="Rectangle 4"/>
            <p:cNvSpPr>
              <a:spLocks noChangeArrowheads="1"/>
            </p:cNvSpPr>
            <p:nvPr>
              <p:custDataLst>
                <p:tags r:id="rId2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517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Constructing a circuit</a:t>
            </a:r>
          </a:p>
        </p:txBody>
      </p:sp>
      <p:sp>
        <p:nvSpPr>
          <p:cNvPr id="135172" name="Text Box 43"/>
          <p:cNvSpPr txBox="1">
            <a:spLocks noChangeArrowheads="1"/>
          </p:cNvSpPr>
          <p:nvPr>
            <p:custDataLst>
              <p:tags r:id="rId3"/>
            </p:custDataLst>
          </p:nvPr>
        </p:nvSpPr>
        <p:spPr bwMode="auto">
          <a:xfrm>
            <a:off x="944563" y="2133600"/>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a:t>
            </a:r>
            <a:r>
              <a:rPr lang="en-US" b="1">
                <a:latin typeface="Times New Roman" pitchFamily="18" charset="0"/>
              </a:rPr>
              <a:t>+</a:t>
            </a:r>
            <a:r>
              <a:rPr lang="en-US" b="1">
                <a:latin typeface="Courier New" pitchFamily="49" charset="0"/>
              </a:rPr>
              <a:t> y</a:t>
            </a:r>
          </a:p>
        </p:txBody>
      </p:sp>
      <p:sp>
        <p:nvSpPr>
          <p:cNvPr id="135173" name="Line 44"/>
          <p:cNvSpPr>
            <a:spLocks noChangeShapeType="1"/>
          </p:cNvSpPr>
          <p:nvPr>
            <p:custDataLst>
              <p:tags r:id="rId4"/>
            </p:custDataLst>
          </p:nvPr>
        </p:nvSpPr>
        <p:spPr bwMode="auto">
          <a:xfrm>
            <a:off x="1789113" y="2241550"/>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74" name="Text Box 45"/>
          <p:cNvSpPr txBox="1">
            <a:spLocks noChangeArrowheads="1"/>
          </p:cNvSpPr>
          <p:nvPr>
            <p:custDataLst>
              <p:tags r:id="rId5"/>
            </p:custDataLst>
          </p:nvPr>
        </p:nvSpPr>
        <p:spPr bwMode="auto">
          <a:xfrm>
            <a:off x="469900" y="1363663"/>
            <a:ext cx="242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 example, start with the formula</a:t>
            </a:r>
          </a:p>
        </p:txBody>
      </p:sp>
      <p:sp>
        <p:nvSpPr>
          <p:cNvPr id="135175" name="Text Box 64"/>
          <p:cNvSpPr txBox="1">
            <a:spLocks noChangeArrowheads="1"/>
          </p:cNvSpPr>
          <p:nvPr>
            <p:custDataLst>
              <p:tags r:id="rId6"/>
            </p:custDataLst>
          </p:nvPr>
        </p:nvSpPr>
        <p:spPr bwMode="auto">
          <a:xfrm>
            <a:off x="457200" y="4114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In English…</a:t>
            </a:r>
          </a:p>
        </p:txBody>
      </p:sp>
      <p:sp>
        <p:nvSpPr>
          <p:cNvPr id="135176" name="Text Box 65"/>
          <p:cNvSpPr txBox="1">
            <a:spLocks noChangeArrowheads="1"/>
          </p:cNvSpPr>
          <p:nvPr>
            <p:custDataLst>
              <p:tags r:id="rId7"/>
            </p:custDataLst>
          </p:nvPr>
        </p:nvSpPr>
        <p:spPr bwMode="auto">
          <a:xfrm>
            <a:off x="3594100" y="13716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The Truth Table</a:t>
            </a:r>
          </a:p>
        </p:txBody>
      </p:sp>
      <p:sp>
        <p:nvSpPr>
          <p:cNvPr id="135177" name="Text Box 66"/>
          <p:cNvSpPr txBox="1">
            <a:spLocks noChangeArrowheads="1"/>
          </p:cNvSpPr>
          <p:nvPr>
            <p:custDataLst>
              <p:tags r:id="rId8"/>
            </p:custDataLst>
          </p:nvPr>
        </p:nvSpPr>
        <p:spPr bwMode="auto">
          <a:xfrm>
            <a:off x="6629400" y="1371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67B0E"/>
                </a:solidFill>
              </a:rPr>
              <a:t>The circuit</a:t>
            </a:r>
          </a:p>
        </p:txBody>
      </p:sp>
      <p:sp>
        <p:nvSpPr>
          <p:cNvPr id="135178" name="Text Box 68"/>
          <p:cNvSpPr txBox="1">
            <a:spLocks noChangeArrowheads="1"/>
          </p:cNvSpPr>
          <p:nvPr>
            <p:custDataLst>
              <p:tags r:id="rId9"/>
            </p:custDataLst>
          </p:nvPr>
        </p:nvSpPr>
        <p:spPr bwMode="auto">
          <a:xfrm>
            <a:off x="3446463" y="21415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5179" name="Text Box 69"/>
          <p:cNvSpPr txBox="1">
            <a:spLocks noChangeArrowheads="1"/>
          </p:cNvSpPr>
          <p:nvPr>
            <p:custDataLst>
              <p:tags r:id="rId10"/>
            </p:custDataLst>
          </p:nvPr>
        </p:nvSpPr>
        <p:spPr bwMode="auto">
          <a:xfrm>
            <a:off x="3970338" y="2141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5180" name="Rectangle 83"/>
          <p:cNvSpPr>
            <a:spLocks noChangeArrowheads="1"/>
          </p:cNvSpPr>
          <p:nvPr>
            <p:custDataLst>
              <p:tags r:id="rId11"/>
            </p:custDataLst>
          </p:nvPr>
        </p:nvSpPr>
        <p:spPr bwMode="auto">
          <a:xfrm>
            <a:off x="3716338" y="18208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35181" name="Line 84"/>
          <p:cNvSpPr>
            <a:spLocks noChangeShapeType="1"/>
          </p:cNvSpPr>
          <p:nvPr>
            <p:custDataLst>
              <p:tags r:id="rId12"/>
            </p:custDataLst>
          </p:nvPr>
        </p:nvSpPr>
        <p:spPr bwMode="auto">
          <a:xfrm>
            <a:off x="3524250" y="2139950"/>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2" name="Rectangle 85"/>
          <p:cNvSpPr>
            <a:spLocks noChangeArrowheads="1"/>
          </p:cNvSpPr>
          <p:nvPr>
            <p:custDataLst>
              <p:tags r:id="rId13"/>
            </p:custDataLst>
          </p:nvPr>
        </p:nvSpPr>
        <p:spPr bwMode="auto">
          <a:xfrm>
            <a:off x="5129213" y="1820863"/>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35183" name="Line 86"/>
          <p:cNvSpPr>
            <a:spLocks noChangeShapeType="1"/>
          </p:cNvSpPr>
          <p:nvPr>
            <p:custDataLst>
              <p:tags r:id="rId14"/>
            </p:custDataLst>
          </p:nvPr>
        </p:nvSpPr>
        <p:spPr bwMode="auto">
          <a:xfrm>
            <a:off x="4852988" y="2139950"/>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5184" name="Text Box 87"/>
          <p:cNvSpPr txBox="1">
            <a:spLocks noChangeArrowheads="1"/>
          </p:cNvSpPr>
          <p:nvPr>
            <p:custDataLst>
              <p:tags r:id="rId15"/>
            </p:custDataLst>
          </p:nvPr>
        </p:nvSpPr>
        <p:spPr bwMode="auto">
          <a:xfrm>
            <a:off x="4900613" y="2141538"/>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a:t>
            </a:r>
            <a:r>
              <a:rPr lang="en-US" b="1">
                <a:latin typeface="Times New Roman" pitchFamily="18" charset="0"/>
              </a:rPr>
              <a:t>+</a:t>
            </a:r>
            <a:r>
              <a:rPr lang="en-US" b="1">
                <a:latin typeface="Courier New" pitchFamily="49" charset="0"/>
              </a:rPr>
              <a:t> y</a:t>
            </a:r>
          </a:p>
        </p:txBody>
      </p:sp>
      <p:sp>
        <p:nvSpPr>
          <p:cNvPr id="135185" name="Line 88"/>
          <p:cNvSpPr>
            <a:spLocks noChangeShapeType="1"/>
          </p:cNvSpPr>
          <p:nvPr>
            <p:custDataLst>
              <p:tags r:id="rId16"/>
            </p:custDataLst>
          </p:nvPr>
        </p:nvSpPr>
        <p:spPr bwMode="auto">
          <a:xfrm>
            <a:off x="5751513" y="2249488"/>
            <a:ext cx="223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5186" name="Ink 0"/>
          <p:cNvSpPr>
            <a:spLocks noRot="1" noChangeAspect="1" noEditPoints="1" noChangeArrowheads="1" noChangeShapeType="1" noTextEdit="1"/>
          </p:cNvSpPr>
          <p:nvPr>
            <p:custDataLst>
              <p:tags r:id="rId17"/>
            </p:custDataLst>
          </p:nvPr>
        </p:nvSpPr>
        <p:spPr bwMode="auto">
          <a:xfrm>
            <a:off x="733425" y="2622550"/>
            <a:ext cx="917575" cy="836613"/>
          </a:xfrm>
          <a:custGeom>
            <a:avLst/>
            <a:gdLst>
              <a:gd name="T0" fmla="*/ 2147483647 w 2547"/>
              <a:gd name="T1" fmla="*/ 2147483647 h 2325"/>
              <a:gd name="T2" fmla="*/ 2147483647 w 2547"/>
              <a:gd name="T3" fmla="*/ 2147483647 h 2325"/>
              <a:gd name="T4" fmla="*/ 2147483647 w 2547"/>
              <a:gd name="T5" fmla="*/ 2147483647 h 2325"/>
              <a:gd name="T6" fmla="*/ 2147483647 w 2547"/>
              <a:gd name="T7" fmla="*/ 2147483647 h 2325"/>
              <a:gd name="T8" fmla="*/ 2147483647 w 2547"/>
              <a:gd name="T9" fmla="*/ 2147483647 h 2325"/>
              <a:gd name="T10" fmla="*/ 2147483647 w 2547"/>
              <a:gd name="T11" fmla="*/ 2147483647 h 2325"/>
              <a:gd name="T12" fmla="*/ 2147483647 w 2547"/>
              <a:gd name="T13" fmla="*/ 2147483647 h 2325"/>
              <a:gd name="T14" fmla="*/ 2147483647 w 2547"/>
              <a:gd name="T15" fmla="*/ 2147483647 h 2325"/>
              <a:gd name="T16" fmla="*/ 2147483647 w 2547"/>
              <a:gd name="T17" fmla="*/ 2147483647 h 2325"/>
              <a:gd name="T18" fmla="*/ 2147483647 w 2547"/>
              <a:gd name="T19" fmla="*/ 2147483647 h 2325"/>
              <a:gd name="T20" fmla="*/ 2147483647 w 2547"/>
              <a:gd name="T21" fmla="*/ 0 h 2325"/>
              <a:gd name="T22" fmla="*/ 2147483647 w 2547"/>
              <a:gd name="T23" fmla="*/ 2147483647 h 2325"/>
              <a:gd name="T24" fmla="*/ 2147483647 w 2547"/>
              <a:gd name="T25" fmla="*/ 2147483647 h 2325"/>
              <a:gd name="T26" fmla="*/ 2147483647 w 2547"/>
              <a:gd name="T27" fmla="*/ 2147483647 h 2325"/>
              <a:gd name="T28" fmla="*/ 2147483647 w 2547"/>
              <a:gd name="T29" fmla="*/ 2147483647 h 2325"/>
              <a:gd name="T30" fmla="*/ 2147483647 w 2547"/>
              <a:gd name="T31" fmla="*/ 2147483647 h 2325"/>
              <a:gd name="T32" fmla="*/ 2147483647 w 2547"/>
              <a:gd name="T33" fmla="*/ 2147483647 h 2325"/>
              <a:gd name="T34" fmla="*/ 2147483647 w 2547"/>
              <a:gd name="T35" fmla="*/ 2147483647 h 2325"/>
              <a:gd name="T36" fmla="*/ 2147483647 w 2547"/>
              <a:gd name="T37" fmla="*/ 2147483647 h 2325"/>
              <a:gd name="T38" fmla="*/ 2147483647 w 2547"/>
              <a:gd name="T39" fmla="*/ 2147483647 h 2325"/>
              <a:gd name="T40" fmla="*/ 2147483647 w 2547"/>
              <a:gd name="T41" fmla="*/ 2147483647 h 2325"/>
              <a:gd name="T42" fmla="*/ 2147483647 w 2547"/>
              <a:gd name="T43" fmla="*/ 2147483647 h 2325"/>
              <a:gd name="T44" fmla="*/ 2147483647 w 2547"/>
              <a:gd name="T45" fmla="*/ 2147483647 h 2325"/>
              <a:gd name="T46" fmla="*/ 2147483647 w 2547"/>
              <a:gd name="T47" fmla="*/ 2147483647 h 2325"/>
              <a:gd name="T48" fmla="*/ 2147483647 w 2547"/>
              <a:gd name="T49" fmla="*/ 2147483647 h 2325"/>
              <a:gd name="T50" fmla="*/ 2147483647 w 2547"/>
              <a:gd name="T51" fmla="*/ 2147483647 h 2325"/>
              <a:gd name="T52" fmla="*/ 2147483647 w 2547"/>
              <a:gd name="T53" fmla="*/ 2147483647 h 2325"/>
              <a:gd name="T54" fmla="*/ 2147483647 w 2547"/>
              <a:gd name="T55" fmla="*/ 2147483647 h 2325"/>
              <a:gd name="T56" fmla="*/ 2147483647 w 2547"/>
              <a:gd name="T57" fmla="*/ 2147483647 h 2325"/>
              <a:gd name="T58" fmla="*/ 2147483647 w 2547"/>
              <a:gd name="T59" fmla="*/ 2147483647 h 2325"/>
              <a:gd name="T60" fmla="*/ 2147483647 w 2547"/>
              <a:gd name="T61" fmla="*/ 2147483647 h 2325"/>
              <a:gd name="T62" fmla="*/ 2147483647 w 2547"/>
              <a:gd name="T63" fmla="*/ 2147483647 h 2325"/>
              <a:gd name="T64" fmla="*/ 2147483647 w 2547"/>
              <a:gd name="T65" fmla="*/ 2147483647 h 2325"/>
              <a:gd name="T66" fmla="*/ 2147483647 w 2547"/>
              <a:gd name="T67" fmla="*/ 2147483647 h 2325"/>
              <a:gd name="T68" fmla="*/ 2147483647 w 2547"/>
              <a:gd name="T69" fmla="*/ 2147483647 h 2325"/>
              <a:gd name="T70" fmla="*/ 2147483647 w 2547"/>
              <a:gd name="T71" fmla="*/ 2147483647 h 2325"/>
              <a:gd name="T72" fmla="*/ 2147483647 w 2547"/>
              <a:gd name="T73" fmla="*/ 2147483647 h 2325"/>
              <a:gd name="T74" fmla="*/ 2147483647 w 2547"/>
              <a:gd name="T75" fmla="*/ 2147483647 h 2325"/>
              <a:gd name="T76" fmla="*/ 2147483647 w 2547"/>
              <a:gd name="T77" fmla="*/ 2147483647 h 2325"/>
              <a:gd name="T78" fmla="*/ 2147483647 w 2547"/>
              <a:gd name="T79" fmla="*/ 2147483647 h 2325"/>
              <a:gd name="T80" fmla="*/ 2147483647 w 2547"/>
              <a:gd name="T81" fmla="*/ 2147483647 h 2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47"/>
              <a:gd name="T124" fmla="*/ 0 h 2325"/>
              <a:gd name="T125" fmla="*/ 2547 w 2547"/>
              <a:gd name="T126" fmla="*/ 2325 h 2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47" h="2325" extrusionOk="0">
                <a:moveTo>
                  <a:pt x="173" y="1458"/>
                </a:moveTo>
                <a:cubicBezTo>
                  <a:pt x="173" y="1412"/>
                  <a:pt x="167" y="1376"/>
                  <a:pt x="183" y="1330"/>
                </a:cubicBezTo>
                <a:cubicBezTo>
                  <a:pt x="228" y="1200"/>
                  <a:pt x="354" y="1102"/>
                  <a:pt x="469" y="1037"/>
                </a:cubicBezTo>
                <a:cubicBezTo>
                  <a:pt x="641" y="940"/>
                  <a:pt x="814" y="923"/>
                  <a:pt x="1006" y="957"/>
                </a:cubicBezTo>
                <a:cubicBezTo>
                  <a:pt x="1097" y="973"/>
                  <a:pt x="1186" y="999"/>
                  <a:pt x="1275" y="1022"/>
                </a:cubicBezTo>
                <a:cubicBezTo>
                  <a:pt x="1358" y="1043"/>
                  <a:pt x="1444" y="1067"/>
                  <a:pt x="1529" y="1076"/>
                </a:cubicBezTo>
                <a:cubicBezTo>
                  <a:pt x="1667" y="1090"/>
                  <a:pt x="1808" y="1085"/>
                  <a:pt x="1931" y="1012"/>
                </a:cubicBezTo>
                <a:cubicBezTo>
                  <a:pt x="2004" y="969"/>
                  <a:pt x="2070" y="908"/>
                  <a:pt x="2124" y="843"/>
                </a:cubicBezTo>
                <a:cubicBezTo>
                  <a:pt x="2177" y="779"/>
                  <a:pt x="2225" y="717"/>
                  <a:pt x="2260" y="641"/>
                </a:cubicBezTo>
                <a:cubicBezTo>
                  <a:pt x="2286" y="585"/>
                  <a:pt x="2306" y="521"/>
                  <a:pt x="2319" y="460"/>
                </a:cubicBezTo>
                <a:cubicBezTo>
                  <a:pt x="2355" y="296"/>
                  <a:pt x="2334" y="145"/>
                  <a:pt x="2262" y="0"/>
                </a:cubicBezTo>
                <a:cubicBezTo>
                  <a:pt x="2231" y="32"/>
                  <a:pt x="2199" y="47"/>
                  <a:pt x="2177" y="97"/>
                </a:cubicBezTo>
                <a:cubicBezTo>
                  <a:pt x="2148" y="162"/>
                  <a:pt x="2162" y="212"/>
                  <a:pt x="2172" y="277"/>
                </a:cubicBezTo>
                <a:cubicBezTo>
                  <a:pt x="2196" y="233"/>
                  <a:pt x="2214" y="192"/>
                  <a:pt x="2234" y="145"/>
                </a:cubicBezTo>
                <a:cubicBezTo>
                  <a:pt x="2251" y="107"/>
                  <a:pt x="2273" y="9"/>
                  <a:pt x="2321" y="4"/>
                </a:cubicBezTo>
                <a:cubicBezTo>
                  <a:pt x="2389" y="-3"/>
                  <a:pt x="2451" y="91"/>
                  <a:pt x="2477" y="141"/>
                </a:cubicBezTo>
                <a:cubicBezTo>
                  <a:pt x="2489" y="164"/>
                  <a:pt x="2491" y="225"/>
                  <a:pt x="2506" y="241"/>
                </a:cubicBezTo>
                <a:cubicBezTo>
                  <a:pt x="2522" y="258"/>
                  <a:pt x="2526" y="233"/>
                  <a:pt x="2546" y="245"/>
                </a:cubicBezTo>
              </a:path>
              <a:path w="2547" h="2325" extrusionOk="0">
                <a:moveTo>
                  <a:pt x="389" y="1832"/>
                </a:moveTo>
                <a:cubicBezTo>
                  <a:pt x="376" y="1794"/>
                  <a:pt x="374" y="1775"/>
                  <a:pt x="337" y="1749"/>
                </a:cubicBezTo>
                <a:cubicBezTo>
                  <a:pt x="300" y="1723"/>
                  <a:pt x="260" y="1732"/>
                  <a:pt x="223" y="1746"/>
                </a:cubicBezTo>
                <a:cubicBezTo>
                  <a:pt x="120" y="1787"/>
                  <a:pt x="58" y="1906"/>
                  <a:pt x="22" y="2004"/>
                </a:cubicBezTo>
                <a:cubicBezTo>
                  <a:pt x="-11" y="2094"/>
                  <a:pt x="-11" y="2200"/>
                  <a:pt x="72" y="2263"/>
                </a:cubicBezTo>
                <a:cubicBezTo>
                  <a:pt x="119" y="2299"/>
                  <a:pt x="185" y="2313"/>
                  <a:pt x="243" y="2308"/>
                </a:cubicBezTo>
                <a:cubicBezTo>
                  <a:pt x="303" y="2303"/>
                  <a:pt x="367" y="2275"/>
                  <a:pt x="410" y="2232"/>
                </a:cubicBezTo>
                <a:cubicBezTo>
                  <a:pt x="457" y="2185"/>
                  <a:pt x="476" y="2116"/>
                  <a:pt x="474" y="2051"/>
                </a:cubicBezTo>
                <a:cubicBezTo>
                  <a:pt x="472" y="1984"/>
                  <a:pt x="438" y="1926"/>
                  <a:pt x="401" y="1873"/>
                </a:cubicBezTo>
                <a:cubicBezTo>
                  <a:pt x="378" y="1840"/>
                  <a:pt x="347" y="1811"/>
                  <a:pt x="321" y="1779"/>
                </a:cubicBezTo>
                <a:cubicBezTo>
                  <a:pt x="367" y="1760"/>
                  <a:pt x="383" y="1749"/>
                  <a:pt x="435" y="1769"/>
                </a:cubicBezTo>
                <a:cubicBezTo>
                  <a:pt x="546" y="1812"/>
                  <a:pt x="592" y="1934"/>
                  <a:pt x="624" y="2039"/>
                </a:cubicBezTo>
                <a:cubicBezTo>
                  <a:pt x="643" y="2101"/>
                  <a:pt x="651" y="2163"/>
                  <a:pt x="663" y="2226"/>
                </a:cubicBezTo>
                <a:cubicBezTo>
                  <a:pt x="669" y="2259"/>
                  <a:pt x="672" y="2291"/>
                  <a:pt x="677" y="2324"/>
                </a:cubicBezTo>
                <a:cubicBezTo>
                  <a:pt x="667" y="2260"/>
                  <a:pt x="664" y="2198"/>
                  <a:pt x="661" y="2133"/>
                </a:cubicBezTo>
                <a:cubicBezTo>
                  <a:pt x="658" y="2052"/>
                  <a:pt x="652" y="1971"/>
                  <a:pt x="658" y="1890"/>
                </a:cubicBezTo>
                <a:cubicBezTo>
                  <a:pt x="663" y="1823"/>
                  <a:pt x="670" y="1750"/>
                  <a:pt x="700" y="1688"/>
                </a:cubicBezTo>
                <a:cubicBezTo>
                  <a:pt x="723" y="1641"/>
                  <a:pt x="753" y="1593"/>
                  <a:pt x="807" y="1584"/>
                </a:cubicBezTo>
                <a:cubicBezTo>
                  <a:pt x="849" y="1577"/>
                  <a:pt x="908" y="1600"/>
                  <a:pt x="914" y="1649"/>
                </a:cubicBezTo>
                <a:cubicBezTo>
                  <a:pt x="918" y="1685"/>
                  <a:pt x="889" y="1724"/>
                  <a:pt x="869" y="1751"/>
                </a:cubicBezTo>
                <a:cubicBezTo>
                  <a:pt x="826" y="1810"/>
                  <a:pt x="776" y="1853"/>
                  <a:pt x="778" y="1932"/>
                </a:cubicBezTo>
                <a:cubicBezTo>
                  <a:pt x="782" y="2109"/>
                  <a:pt x="945" y="2280"/>
                  <a:pt x="1116" y="2314"/>
                </a:cubicBezTo>
                <a:cubicBezTo>
                  <a:pt x="1149" y="2320"/>
                  <a:pt x="1180" y="2317"/>
                  <a:pt x="1212" y="231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87" name="Ink 1"/>
          <p:cNvSpPr>
            <a:spLocks noRot="1" noChangeAspect="1" noEditPoints="1" noChangeArrowheads="1" noChangeShapeType="1" noTextEdit="1"/>
          </p:cNvSpPr>
          <p:nvPr>
            <p:custDataLst>
              <p:tags r:id="rId18"/>
            </p:custDataLst>
          </p:nvPr>
        </p:nvSpPr>
        <p:spPr bwMode="auto">
          <a:xfrm>
            <a:off x="989013" y="1728788"/>
            <a:ext cx="1992312" cy="1030287"/>
          </a:xfrm>
          <a:custGeom>
            <a:avLst/>
            <a:gdLst>
              <a:gd name="T0" fmla="*/ 2147483647 w 5534"/>
              <a:gd name="T1" fmla="*/ 0 h 2863"/>
              <a:gd name="T2" fmla="*/ 2147483647 w 5534"/>
              <a:gd name="T3" fmla="*/ 2147483647 h 2863"/>
              <a:gd name="T4" fmla="*/ 2147483647 w 5534"/>
              <a:gd name="T5" fmla="*/ 2147483647 h 2863"/>
              <a:gd name="T6" fmla="*/ 2147483647 w 5534"/>
              <a:gd name="T7" fmla="*/ 2147483647 h 2863"/>
              <a:gd name="T8" fmla="*/ 2147483647 w 5534"/>
              <a:gd name="T9" fmla="*/ 2147483647 h 2863"/>
              <a:gd name="T10" fmla="*/ 2147483647 w 5534"/>
              <a:gd name="T11" fmla="*/ 2147483647 h 2863"/>
              <a:gd name="T12" fmla="*/ 2147483647 w 5534"/>
              <a:gd name="T13" fmla="*/ 2147483647 h 2863"/>
              <a:gd name="T14" fmla="*/ 2147483647 w 5534"/>
              <a:gd name="T15" fmla="*/ 2147483647 h 2863"/>
              <a:gd name="T16" fmla="*/ 2147483647 w 5534"/>
              <a:gd name="T17" fmla="*/ 2147483647 h 2863"/>
              <a:gd name="T18" fmla="*/ 2147483647 w 5534"/>
              <a:gd name="T19" fmla="*/ 2147483647 h 2863"/>
              <a:gd name="T20" fmla="*/ 2147483647 w 5534"/>
              <a:gd name="T21" fmla="*/ 2147483647 h 2863"/>
              <a:gd name="T22" fmla="*/ 2147483647 w 5534"/>
              <a:gd name="T23" fmla="*/ 2147483647 h 2863"/>
              <a:gd name="T24" fmla="*/ 2147483647 w 5534"/>
              <a:gd name="T25" fmla="*/ 2147483647 h 2863"/>
              <a:gd name="T26" fmla="*/ 2147483647 w 5534"/>
              <a:gd name="T27" fmla="*/ 2147483647 h 2863"/>
              <a:gd name="T28" fmla="*/ 2147483647 w 5534"/>
              <a:gd name="T29" fmla="*/ 2147483647 h 2863"/>
              <a:gd name="T30" fmla="*/ 2147483647 w 5534"/>
              <a:gd name="T31" fmla="*/ 2147483647 h 2863"/>
              <a:gd name="T32" fmla="*/ 2147483647 w 5534"/>
              <a:gd name="T33" fmla="*/ 2147483647 h 2863"/>
              <a:gd name="T34" fmla="*/ 2147483647 w 5534"/>
              <a:gd name="T35" fmla="*/ 2147483647 h 2863"/>
              <a:gd name="T36" fmla="*/ 2147483647 w 5534"/>
              <a:gd name="T37" fmla="*/ 2147483647 h 2863"/>
              <a:gd name="T38" fmla="*/ 2147483647 w 5534"/>
              <a:gd name="T39" fmla="*/ 2147483647 h 2863"/>
              <a:gd name="T40" fmla="*/ 2147483647 w 5534"/>
              <a:gd name="T41" fmla="*/ 2147483647 h 2863"/>
              <a:gd name="T42" fmla="*/ 2147483647 w 5534"/>
              <a:gd name="T43" fmla="*/ 2147483647 h 2863"/>
              <a:gd name="T44" fmla="*/ 2147483647 w 5534"/>
              <a:gd name="T45" fmla="*/ 2147483647 h 2863"/>
              <a:gd name="T46" fmla="*/ 2147483647 w 5534"/>
              <a:gd name="T47" fmla="*/ 2147483647 h 2863"/>
              <a:gd name="T48" fmla="*/ 2147483647 w 5534"/>
              <a:gd name="T49" fmla="*/ 2147483647 h 2863"/>
              <a:gd name="T50" fmla="*/ 2147483647 w 5534"/>
              <a:gd name="T51" fmla="*/ 2147483647 h 2863"/>
              <a:gd name="T52" fmla="*/ 2147483647 w 5534"/>
              <a:gd name="T53" fmla="*/ 2147483647 h 2863"/>
              <a:gd name="T54" fmla="*/ 2147483647 w 5534"/>
              <a:gd name="T55" fmla="*/ 2147483647 h 2863"/>
              <a:gd name="T56" fmla="*/ 2147483647 w 5534"/>
              <a:gd name="T57" fmla="*/ 2147483647 h 2863"/>
              <a:gd name="T58" fmla="*/ 2147483647 w 5534"/>
              <a:gd name="T59" fmla="*/ 2147483647 h 2863"/>
              <a:gd name="T60" fmla="*/ 2147483647 w 5534"/>
              <a:gd name="T61" fmla="*/ 2147483647 h 2863"/>
              <a:gd name="T62" fmla="*/ 2147483647 w 5534"/>
              <a:gd name="T63" fmla="*/ 2147483647 h 2863"/>
              <a:gd name="T64" fmla="*/ 2147483647 w 5534"/>
              <a:gd name="T65" fmla="*/ 2147483647 h 2863"/>
              <a:gd name="T66" fmla="*/ 2147483647 w 5534"/>
              <a:gd name="T67" fmla="*/ 2147483647 h 2863"/>
              <a:gd name="T68" fmla="*/ 2147483647 w 5534"/>
              <a:gd name="T69" fmla="*/ 2147483647 h 2863"/>
              <a:gd name="T70" fmla="*/ 2147483647 w 5534"/>
              <a:gd name="T71" fmla="*/ 2147483647 h 2863"/>
              <a:gd name="T72" fmla="*/ 2147483647 w 5534"/>
              <a:gd name="T73" fmla="*/ 2147483647 h 2863"/>
              <a:gd name="T74" fmla="*/ 2147483647 w 5534"/>
              <a:gd name="T75" fmla="*/ 2147483647 h 2863"/>
              <a:gd name="T76" fmla="*/ 2147483647 w 5534"/>
              <a:gd name="T77" fmla="*/ 2147483647 h 2863"/>
              <a:gd name="T78" fmla="*/ 2147483647 w 5534"/>
              <a:gd name="T79" fmla="*/ 2147483647 h 2863"/>
              <a:gd name="T80" fmla="*/ 2147483647 w 5534"/>
              <a:gd name="T81" fmla="*/ 2147483647 h 2863"/>
              <a:gd name="T82" fmla="*/ 2147483647 w 5534"/>
              <a:gd name="T83" fmla="*/ 2147483647 h 2863"/>
              <a:gd name="T84" fmla="*/ 2147483647 w 5534"/>
              <a:gd name="T85" fmla="*/ 2147483647 h 2863"/>
              <a:gd name="T86" fmla="*/ 2147483647 w 5534"/>
              <a:gd name="T87" fmla="*/ 2147483647 h 2863"/>
              <a:gd name="T88" fmla="*/ 2147483647 w 5534"/>
              <a:gd name="T89" fmla="*/ 2147483647 h 2863"/>
              <a:gd name="T90" fmla="*/ 2147483647 w 5534"/>
              <a:gd name="T91" fmla="*/ 2147483647 h 2863"/>
              <a:gd name="T92" fmla="*/ 2147483647 w 5534"/>
              <a:gd name="T93" fmla="*/ 2147483647 h 2863"/>
              <a:gd name="T94" fmla="*/ 2147483647 w 5534"/>
              <a:gd name="T95" fmla="*/ 2147483647 h 2863"/>
              <a:gd name="T96" fmla="*/ 2147483647 w 5534"/>
              <a:gd name="T97" fmla="*/ 2147483647 h 2863"/>
              <a:gd name="T98" fmla="*/ 2147483647 w 5534"/>
              <a:gd name="T99" fmla="*/ 2147483647 h 2863"/>
              <a:gd name="T100" fmla="*/ 2147483647 w 5534"/>
              <a:gd name="T101" fmla="*/ 2147483647 h 2863"/>
              <a:gd name="T102" fmla="*/ 2147483647 w 5534"/>
              <a:gd name="T103" fmla="*/ 2147483647 h 28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34"/>
              <a:gd name="T157" fmla="*/ 0 h 2863"/>
              <a:gd name="T158" fmla="*/ 5534 w 5534"/>
              <a:gd name="T159" fmla="*/ 2863 h 28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34" h="2863" extrusionOk="0">
                <a:moveTo>
                  <a:pt x="5533" y="0"/>
                </a:moveTo>
                <a:cubicBezTo>
                  <a:pt x="5504" y="49"/>
                  <a:pt x="5469" y="98"/>
                  <a:pt x="5449" y="152"/>
                </a:cubicBezTo>
                <a:cubicBezTo>
                  <a:pt x="5335" y="456"/>
                  <a:pt x="5409" y="790"/>
                  <a:pt x="5197" y="1063"/>
                </a:cubicBezTo>
                <a:cubicBezTo>
                  <a:pt x="4965" y="1362"/>
                  <a:pt x="4546" y="1450"/>
                  <a:pt x="4190" y="1469"/>
                </a:cubicBezTo>
                <a:cubicBezTo>
                  <a:pt x="3954" y="1481"/>
                  <a:pt x="3713" y="1463"/>
                  <a:pt x="3477" y="1448"/>
                </a:cubicBezTo>
                <a:cubicBezTo>
                  <a:pt x="3432" y="1445"/>
                  <a:pt x="3387" y="1440"/>
                  <a:pt x="3342" y="1437"/>
                </a:cubicBezTo>
                <a:cubicBezTo>
                  <a:pt x="3286" y="1434"/>
                  <a:pt x="3231" y="1432"/>
                  <a:pt x="3176" y="1427"/>
                </a:cubicBezTo>
                <a:cubicBezTo>
                  <a:pt x="3243" y="1391"/>
                  <a:pt x="3309" y="1355"/>
                  <a:pt x="3372" y="1313"/>
                </a:cubicBezTo>
                <a:cubicBezTo>
                  <a:pt x="3379" y="1308"/>
                  <a:pt x="3386" y="1302"/>
                  <a:pt x="3393" y="1297"/>
                </a:cubicBezTo>
                <a:cubicBezTo>
                  <a:pt x="3328" y="1341"/>
                  <a:pt x="3262" y="1382"/>
                  <a:pt x="3197" y="1424"/>
                </a:cubicBezTo>
                <a:cubicBezTo>
                  <a:pt x="3228" y="1466"/>
                  <a:pt x="3255" y="1508"/>
                  <a:pt x="3293" y="1548"/>
                </a:cubicBezTo>
                <a:cubicBezTo>
                  <a:pt x="3316" y="1572"/>
                  <a:pt x="3349" y="1612"/>
                  <a:pt x="3377" y="1628"/>
                </a:cubicBezTo>
                <a:cubicBezTo>
                  <a:pt x="3401" y="1648"/>
                  <a:pt x="3407" y="1655"/>
                  <a:pt x="3429" y="1644"/>
                </a:cubicBezTo>
              </a:path>
              <a:path w="5534" h="2863" extrusionOk="0">
                <a:moveTo>
                  <a:pt x="4187" y="1916"/>
                </a:moveTo>
                <a:cubicBezTo>
                  <a:pt x="4197" y="1885"/>
                  <a:pt x="4211" y="1854"/>
                  <a:pt x="4214" y="1822"/>
                </a:cubicBezTo>
                <a:cubicBezTo>
                  <a:pt x="4216" y="1798"/>
                  <a:pt x="4216" y="1771"/>
                  <a:pt x="4212" y="1747"/>
                </a:cubicBezTo>
                <a:cubicBezTo>
                  <a:pt x="4210" y="1738"/>
                  <a:pt x="4208" y="1730"/>
                  <a:pt x="4206" y="1721"/>
                </a:cubicBezTo>
                <a:cubicBezTo>
                  <a:pt x="4232" y="1758"/>
                  <a:pt x="4257" y="1792"/>
                  <a:pt x="4292" y="1821"/>
                </a:cubicBezTo>
                <a:cubicBezTo>
                  <a:pt x="4313" y="1838"/>
                  <a:pt x="4341" y="1856"/>
                  <a:pt x="4370" y="1852"/>
                </a:cubicBezTo>
                <a:cubicBezTo>
                  <a:pt x="4419" y="1845"/>
                  <a:pt x="4414" y="1807"/>
                  <a:pt x="4407" y="1767"/>
                </a:cubicBezTo>
                <a:cubicBezTo>
                  <a:pt x="4401" y="1736"/>
                  <a:pt x="4381" y="1706"/>
                  <a:pt x="4378" y="1675"/>
                </a:cubicBezTo>
                <a:cubicBezTo>
                  <a:pt x="4374" y="1640"/>
                  <a:pt x="4414" y="1637"/>
                  <a:pt x="4438" y="1628"/>
                </a:cubicBezTo>
              </a:path>
              <a:path w="5534" h="2863" extrusionOk="0">
                <a:moveTo>
                  <a:pt x="4660" y="1642"/>
                </a:moveTo>
                <a:cubicBezTo>
                  <a:pt x="4641" y="1677"/>
                  <a:pt x="4631" y="1709"/>
                  <a:pt x="4623" y="1748"/>
                </a:cubicBezTo>
                <a:cubicBezTo>
                  <a:pt x="4617" y="1776"/>
                  <a:pt x="4614" y="1805"/>
                  <a:pt x="4623" y="1834"/>
                </a:cubicBezTo>
                <a:cubicBezTo>
                  <a:pt x="4637" y="1879"/>
                  <a:pt x="4674" y="1881"/>
                  <a:pt x="4712" y="1872"/>
                </a:cubicBezTo>
                <a:cubicBezTo>
                  <a:pt x="4742" y="1865"/>
                  <a:pt x="4767" y="1845"/>
                  <a:pt x="4782" y="1818"/>
                </a:cubicBezTo>
                <a:cubicBezTo>
                  <a:pt x="4799" y="1787"/>
                  <a:pt x="4789" y="1756"/>
                  <a:pt x="4772" y="1728"/>
                </a:cubicBezTo>
                <a:cubicBezTo>
                  <a:pt x="4752" y="1695"/>
                  <a:pt x="4723" y="1676"/>
                  <a:pt x="4694" y="1652"/>
                </a:cubicBezTo>
                <a:cubicBezTo>
                  <a:pt x="4656" y="1621"/>
                  <a:pt x="4649" y="1633"/>
                  <a:pt x="4692" y="1623"/>
                </a:cubicBezTo>
                <a:cubicBezTo>
                  <a:pt x="4699" y="1620"/>
                  <a:pt x="4705" y="1618"/>
                  <a:pt x="4712" y="1615"/>
                </a:cubicBezTo>
              </a:path>
              <a:path w="5534" h="2863" extrusionOk="0">
                <a:moveTo>
                  <a:pt x="5057" y="1654"/>
                </a:moveTo>
                <a:cubicBezTo>
                  <a:pt x="5059" y="1688"/>
                  <a:pt x="5062" y="1722"/>
                  <a:pt x="5066" y="1756"/>
                </a:cubicBezTo>
                <a:cubicBezTo>
                  <a:pt x="5069" y="1784"/>
                  <a:pt x="5072" y="1813"/>
                  <a:pt x="5078" y="1841"/>
                </a:cubicBezTo>
                <a:cubicBezTo>
                  <a:pt x="5080" y="1850"/>
                  <a:pt x="5083" y="1858"/>
                  <a:pt x="5085" y="1867"/>
                </a:cubicBezTo>
              </a:path>
              <a:path w="5534" h="2863" extrusionOk="0">
                <a:moveTo>
                  <a:pt x="4810" y="1604"/>
                </a:moveTo>
                <a:cubicBezTo>
                  <a:pt x="4860" y="1609"/>
                  <a:pt x="4908" y="1610"/>
                  <a:pt x="4959" y="1608"/>
                </a:cubicBezTo>
                <a:cubicBezTo>
                  <a:pt x="5026" y="1606"/>
                  <a:pt x="5093" y="1601"/>
                  <a:pt x="5160" y="1598"/>
                </a:cubicBezTo>
                <a:cubicBezTo>
                  <a:pt x="5205" y="1596"/>
                  <a:pt x="5251" y="1601"/>
                  <a:pt x="5295" y="1599"/>
                </a:cubicBezTo>
                <a:cubicBezTo>
                  <a:pt x="5305" y="1597"/>
                  <a:pt x="5315" y="1596"/>
                  <a:pt x="5325" y="1594"/>
                </a:cubicBezTo>
              </a:path>
              <a:path w="5534" h="2863" extrusionOk="0">
                <a:moveTo>
                  <a:pt x="3282" y="2727"/>
                </a:moveTo>
                <a:cubicBezTo>
                  <a:pt x="3296" y="2653"/>
                  <a:pt x="3316" y="2589"/>
                  <a:pt x="3340" y="2516"/>
                </a:cubicBezTo>
                <a:cubicBezTo>
                  <a:pt x="3438" y="2212"/>
                  <a:pt x="3424" y="1833"/>
                  <a:pt x="3351" y="1523"/>
                </a:cubicBezTo>
                <a:cubicBezTo>
                  <a:pt x="3286" y="1250"/>
                  <a:pt x="3042" y="1105"/>
                  <a:pt x="2785" y="1048"/>
                </a:cubicBezTo>
                <a:cubicBezTo>
                  <a:pt x="2347" y="951"/>
                  <a:pt x="1825" y="1123"/>
                  <a:pt x="1397" y="1206"/>
                </a:cubicBezTo>
                <a:cubicBezTo>
                  <a:pt x="1037" y="1276"/>
                  <a:pt x="632" y="1368"/>
                  <a:pt x="327" y="1583"/>
                </a:cubicBezTo>
                <a:cubicBezTo>
                  <a:pt x="259" y="1631"/>
                  <a:pt x="202" y="1687"/>
                  <a:pt x="150" y="1752"/>
                </a:cubicBezTo>
                <a:cubicBezTo>
                  <a:pt x="79" y="1841"/>
                  <a:pt x="20" y="1964"/>
                  <a:pt x="4" y="2078"/>
                </a:cubicBezTo>
                <a:cubicBezTo>
                  <a:pt x="-13" y="2195"/>
                  <a:pt x="21" y="2317"/>
                  <a:pt x="95" y="2408"/>
                </a:cubicBezTo>
                <a:cubicBezTo>
                  <a:pt x="274" y="2630"/>
                  <a:pt x="628" y="2658"/>
                  <a:pt x="889" y="2698"/>
                </a:cubicBezTo>
                <a:cubicBezTo>
                  <a:pt x="1248" y="2753"/>
                  <a:pt x="1612" y="2805"/>
                  <a:pt x="1974" y="2840"/>
                </a:cubicBezTo>
                <a:cubicBezTo>
                  <a:pt x="2410" y="2882"/>
                  <a:pt x="2862" y="2864"/>
                  <a:pt x="3295" y="282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88" name="Ink 2"/>
          <p:cNvSpPr>
            <a:spLocks noRot="1" noChangeAspect="1" noEditPoints="1" noChangeArrowheads="1" noChangeShapeType="1" noTextEdit="1"/>
          </p:cNvSpPr>
          <p:nvPr>
            <p:custDataLst>
              <p:tags r:id="rId19"/>
            </p:custDataLst>
          </p:nvPr>
        </p:nvSpPr>
        <p:spPr bwMode="auto">
          <a:xfrm>
            <a:off x="503238" y="4598988"/>
            <a:ext cx="846137" cy="514350"/>
          </a:xfrm>
          <a:custGeom>
            <a:avLst/>
            <a:gdLst>
              <a:gd name="T0" fmla="*/ 2147483647 w 2353"/>
              <a:gd name="T1" fmla="*/ 2147483647 h 1428"/>
              <a:gd name="T2" fmla="*/ 2147483647 w 2353"/>
              <a:gd name="T3" fmla="*/ 2147483647 h 1428"/>
              <a:gd name="T4" fmla="*/ 2147483647 w 2353"/>
              <a:gd name="T5" fmla="*/ 2147483647 h 1428"/>
              <a:gd name="T6" fmla="*/ 2147483647 w 2353"/>
              <a:gd name="T7" fmla="*/ 2147483647 h 1428"/>
              <a:gd name="T8" fmla="*/ 2147483647 w 2353"/>
              <a:gd name="T9" fmla="*/ 2147483647 h 1428"/>
              <a:gd name="T10" fmla="*/ 2147483647 w 2353"/>
              <a:gd name="T11" fmla="*/ 2147483647 h 1428"/>
              <a:gd name="T12" fmla="*/ 2147483647 w 2353"/>
              <a:gd name="T13" fmla="*/ 2147483647 h 1428"/>
              <a:gd name="T14" fmla="*/ 2147483647 w 2353"/>
              <a:gd name="T15" fmla="*/ 2147483647 h 1428"/>
              <a:gd name="T16" fmla="*/ 2147483647 w 2353"/>
              <a:gd name="T17" fmla="*/ 2147483647 h 1428"/>
              <a:gd name="T18" fmla="*/ 2147483647 w 2353"/>
              <a:gd name="T19" fmla="*/ 2147483647 h 1428"/>
              <a:gd name="T20" fmla="*/ 2147483647 w 2353"/>
              <a:gd name="T21" fmla="*/ 2147483647 h 1428"/>
              <a:gd name="T22" fmla="*/ 2147483647 w 2353"/>
              <a:gd name="T23" fmla="*/ 2147483647 h 1428"/>
              <a:gd name="T24" fmla="*/ 2147483647 w 2353"/>
              <a:gd name="T25" fmla="*/ 2147483647 h 1428"/>
              <a:gd name="T26" fmla="*/ 2147483647 w 2353"/>
              <a:gd name="T27" fmla="*/ 2147483647 h 1428"/>
              <a:gd name="T28" fmla="*/ 2147483647 w 2353"/>
              <a:gd name="T29" fmla="*/ 2147483647 h 1428"/>
              <a:gd name="T30" fmla="*/ 2147483647 w 2353"/>
              <a:gd name="T31" fmla="*/ 2147483647 h 1428"/>
              <a:gd name="T32" fmla="*/ 2147483647 w 2353"/>
              <a:gd name="T33" fmla="*/ 2147483647 h 1428"/>
              <a:gd name="T34" fmla="*/ 2147483647 w 2353"/>
              <a:gd name="T35" fmla="*/ 2147483647 h 1428"/>
              <a:gd name="T36" fmla="*/ 2147483647 w 2353"/>
              <a:gd name="T37" fmla="*/ 2147483647 h 1428"/>
              <a:gd name="T38" fmla="*/ 2147483647 w 2353"/>
              <a:gd name="T39" fmla="*/ 2147483647 h 1428"/>
              <a:gd name="T40" fmla="*/ 2147483647 w 2353"/>
              <a:gd name="T41" fmla="*/ 2147483647 h 1428"/>
              <a:gd name="T42" fmla="*/ 2147483647 w 2353"/>
              <a:gd name="T43" fmla="*/ 2147483647 h 1428"/>
              <a:gd name="T44" fmla="*/ 2147483647 w 2353"/>
              <a:gd name="T45" fmla="*/ 2147483647 h 1428"/>
              <a:gd name="T46" fmla="*/ 2147483647 w 2353"/>
              <a:gd name="T47" fmla="*/ 2147483647 h 1428"/>
              <a:gd name="T48" fmla="*/ 2147483647 w 2353"/>
              <a:gd name="T49" fmla="*/ 2147483647 h 1428"/>
              <a:gd name="T50" fmla="*/ 2147483647 w 2353"/>
              <a:gd name="T51" fmla="*/ 2147483647 h 1428"/>
              <a:gd name="T52" fmla="*/ 2147483647 w 2353"/>
              <a:gd name="T53" fmla="*/ 2147483647 h 1428"/>
              <a:gd name="T54" fmla="*/ 2147483647 w 2353"/>
              <a:gd name="T55" fmla="*/ 2147483647 h 1428"/>
              <a:gd name="T56" fmla="*/ 2147483647 w 2353"/>
              <a:gd name="T57" fmla="*/ 2147483647 h 1428"/>
              <a:gd name="T58" fmla="*/ 2147483647 w 2353"/>
              <a:gd name="T59" fmla="*/ 2147483647 h 1428"/>
              <a:gd name="T60" fmla="*/ 2147483647 w 2353"/>
              <a:gd name="T61" fmla="*/ 2147483647 h 1428"/>
              <a:gd name="T62" fmla="*/ 2147483647 w 2353"/>
              <a:gd name="T63" fmla="*/ 2147483647 h 1428"/>
              <a:gd name="T64" fmla="*/ 2147483647 w 2353"/>
              <a:gd name="T65" fmla="*/ 2147483647 h 1428"/>
              <a:gd name="T66" fmla="*/ 2147483647 w 2353"/>
              <a:gd name="T67" fmla="*/ 2147483647 h 1428"/>
              <a:gd name="T68" fmla="*/ 2147483647 w 2353"/>
              <a:gd name="T69" fmla="*/ 0 h 1428"/>
              <a:gd name="T70" fmla="*/ 2147483647 w 2353"/>
              <a:gd name="T71" fmla="*/ 2147483647 h 1428"/>
              <a:gd name="T72" fmla="*/ 2147483647 w 2353"/>
              <a:gd name="T73" fmla="*/ 2147483647 h 1428"/>
              <a:gd name="T74" fmla="*/ 2147483647 w 2353"/>
              <a:gd name="T75" fmla="*/ 2147483647 h 14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53"/>
              <a:gd name="T115" fmla="*/ 0 h 1428"/>
              <a:gd name="T116" fmla="*/ 2353 w 2353"/>
              <a:gd name="T117" fmla="*/ 1428 h 14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53" h="1428" extrusionOk="0">
                <a:moveTo>
                  <a:pt x="431" y="585"/>
                </a:moveTo>
                <a:cubicBezTo>
                  <a:pt x="448" y="616"/>
                  <a:pt x="467" y="641"/>
                  <a:pt x="489" y="668"/>
                </a:cubicBezTo>
                <a:cubicBezTo>
                  <a:pt x="530" y="720"/>
                  <a:pt x="575" y="768"/>
                  <a:pt x="614" y="821"/>
                </a:cubicBezTo>
                <a:cubicBezTo>
                  <a:pt x="665" y="889"/>
                  <a:pt x="717" y="959"/>
                  <a:pt x="759" y="1033"/>
                </a:cubicBezTo>
                <a:cubicBezTo>
                  <a:pt x="803" y="1110"/>
                  <a:pt x="837" y="1197"/>
                  <a:pt x="855" y="1283"/>
                </a:cubicBezTo>
                <a:cubicBezTo>
                  <a:pt x="864" y="1324"/>
                  <a:pt x="866" y="1369"/>
                  <a:pt x="877" y="1409"/>
                </a:cubicBezTo>
                <a:cubicBezTo>
                  <a:pt x="885" y="1427"/>
                  <a:pt x="888" y="1433"/>
                  <a:pt x="894" y="1410"/>
                </a:cubicBezTo>
              </a:path>
              <a:path w="2353" h="1428" extrusionOk="0">
                <a:moveTo>
                  <a:pt x="996" y="372"/>
                </a:moveTo>
                <a:cubicBezTo>
                  <a:pt x="954" y="406"/>
                  <a:pt x="921" y="439"/>
                  <a:pt x="891" y="485"/>
                </a:cubicBezTo>
                <a:cubicBezTo>
                  <a:pt x="850" y="547"/>
                  <a:pt x="804" y="606"/>
                  <a:pt x="763" y="668"/>
                </a:cubicBezTo>
                <a:cubicBezTo>
                  <a:pt x="702" y="760"/>
                  <a:pt x="642" y="853"/>
                  <a:pt x="585" y="948"/>
                </a:cubicBezTo>
                <a:cubicBezTo>
                  <a:pt x="523" y="1051"/>
                  <a:pt x="451" y="1158"/>
                  <a:pt x="403" y="1268"/>
                </a:cubicBezTo>
                <a:cubicBezTo>
                  <a:pt x="388" y="1301"/>
                  <a:pt x="388" y="1331"/>
                  <a:pt x="382" y="1362"/>
                </a:cubicBezTo>
              </a:path>
              <a:path w="2353" h="1428" extrusionOk="0">
                <a:moveTo>
                  <a:pt x="1549" y="1132"/>
                </a:moveTo>
                <a:cubicBezTo>
                  <a:pt x="1510" y="1123"/>
                  <a:pt x="1512" y="1128"/>
                  <a:pt x="1512" y="1089"/>
                </a:cubicBezTo>
                <a:cubicBezTo>
                  <a:pt x="1474" y="1100"/>
                  <a:pt x="1438" y="1116"/>
                  <a:pt x="1420" y="1157"/>
                </a:cubicBezTo>
                <a:cubicBezTo>
                  <a:pt x="1409" y="1181"/>
                  <a:pt x="1403" y="1221"/>
                  <a:pt x="1425" y="1242"/>
                </a:cubicBezTo>
                <a:cubicBezTo>
                  <a:pt x="1454" y="1271"/>
                  <a:pt x="1495" y="1272"/>
                  <a:pt x="1533" y="1266"/>
                </a:cubicBezTo>
                <a:cubicBezTo>
                  <a:pt x="1578" y="1259"/>
                  <a:pt x="1622" y="1239"/>
                  <a:pt x="1657" y="1210"/>
                </a:cubicBezTo>
                <a:cubicBezTo>
                  <a:pt x="1686" y="1186"/>
                  <a:pt x="1699" y="1158"/>
                  <a:pt x="1696" y="1121"/>
                </a:cubicBezTo>
                <a:cubicBezTo>
                  <a:pt x="1694" y="1089"/>
                  <a:pt x="1677" y="1063"/>
                  <a:pt x="1664" y="1035"/>
                </a:cubicBezTo>
                <a:cubicBezTo>
                  <a:pt x="1711" y="1043"/>
                  <a:pt x="1741" y="1065"/>
                  <a:pt x="1780" y="1095"/>
                </a:cubicBezTo>
                <a:cubicBezTo>
                  <a:pt x="1826" y="1130"/>
                  <a:pt x="1869" y="1167"/>
                  <a:pt x="1908" y="1211"/>
                </a:cubicBezTo>
                <a:cubicBezTo>
                  <a:pt x="1929" y="1235"/>
                  <a:pt x="1949" y="1261"/>
                  <a:pt x="1970" y="1285"/>
                </a:cubicBezTo>
                <a:cubicBezTo>
                  <a:pt x="1978" y="1249"/>
                  <a:pt x="1971" y="1217"/>
                  <a:pt x="1970" y="1179"/>
                </a:cubicBezTo>
                <a:cubicBezTo>
                  <a:pt x="1968" y="1128"/>
                  <a:pt x="1968" y="1073"/>
                  <a:pt x="1980" y="1023"/>
                </a:cubicBezTo>
                <a:cubicBezTo>
                  <a:pt x="1998" y="947"/>
                  <a:pt x="2051" y="924"/>
                  <a:pt x="2119" y="902"/>
                </a:cubicBezTo>
                <a:cubicBezTo>
                  <a:pt x="2176" y="883"/>
                  <a:pt x="2238" y="879"/>
                  <a:pt x="2296" y="862"/>
                </a:cubicBezTo>
                <a:cubicBezTo>
                  <a:pt x="2315" y="856"/>
                  <a:pt x="2333" y="850"/>
                  <a:pt x="2352" y="844"/>
                </a:cubicBezTo>
              </a:path>
              <a:path w="2353" h="1428" extrusionOk="0">
                <a:moveTo>
                  <a:pt x="6" y="63"/>
                </a:moveTo>
                <a:cubicBezTo>
                  <a:pt x="1" y="106"/>
                  <a:pt x="0" y="146"/>
                  <a:pt x="5" y="189"/>
                </a:cubicBezTo>
                <a:cubicBezTo>
                  <a:pt x="10" y="230"/>
                  <a:pt x="11" y="273"/>
                  <a:pt x="20" y="313"/>
                </a:cubicBezTo>
                <a:cubicBezTo>
                  <a:pt x="30" y="356"/>
                  <a:pt x="37" y="349"/>
                  <a:pt x="67" y="336"/>
                </a:cubicBezTo>
              </a:path>
              <a:path w="2353" h="1428" extrusionOk="0">
                <a:moveTo>
                  <a:pt x="172" y="29"/>
                </a:moveTo>
                <a:cubicBezTo>
                  <a:pt x="173" y="19"/>
                  <a:pt x="175" y="10"/>
                  <a:pt x="176" y="0"/>
                </a:cubicBezTo>
                <a:cubicBezTo>
                  <a:pt x="170" y="36"/>
                  <a:pt x="167" y="72"/>
                  <a:pt x="167" y="109"/>
                </a:cubicBezTo>
                <a:cubicBezTo>
                  <a:pt x="168" y="153"/>
                  <a:pt x="170" y="209"/>
                  <a:pt x="196" y="246"/>
                </a:cubicBezTo>
                <a:cubicBezTo>
                  <a:pt x="220" y="281"/>
                  <a:pt x="252" y="277"/>
                  <a:pt x="289" y="28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89" name="Ink 3"/>
          <p:cNvSpPr>
            <a:spLocks noRot="1" noChangeAspect="1" noEditPoints="1" noChangeArrowheads="1" noChangeShapeType="1" noTextEdit="1"/>
          </p:cNvSpPr>
          <p:nvPr>
            <p:custDataLst>
              <p:tags r:id="rId20"/>
            </p:custDataLst>
          </p:nvPr>
        </p:nvSpPr>
        <p:spPr bwMode="auto">
          <a:xfrm>
            <a:off x="1600200" y="4657725"/>
            <a:ext cx="841375" cy="612775"/>
          </a:xfrm>
          <a:custGeom>
            <a:avLst/>
            <a:gdLst>
              <a:gd name="T0" fmla="*/ 0 w 2340"/>
              <a:gd name="T1" fmla="*/ 2147483647 h 1706"/>
              <a:gd name="T2" fmla="*/ 2147483647 w 2340"/>
              <a:gd name="T3" fmla="*/ 2147483647 h 1706"/>
              <a:gd name="T4" fmla="*/ 2147483647 w 2340"/>
              <a:gd name="T5" fmla="*/ 2147483647 h 1706"/>
              <a:gd name="T6" fmla="*/ 2147483647 w 2340"/>
              <a:gd name="T7" fmla="*/ 2147483647 h 1706"/>
              <a:gd name="T8" fmla="*/ 2147483647 w 2340"/>
              <a:gd name="T9" fmla="*/ 2147483647 h 1706"/>
              <a:gd name="T10" fmla="*/ 2147483647 w 2340"/>
              <a:gd name="T11" fmla="*/ 2147483647 h 1706"/>
              <a:gd name="T12" fmla="*/ 2147483647 w 2340"/>
              <a:gd name="T13" fmla="*/ 2147483647 h 1706"/>
              <a:gd name="T14" fmla="*/ 2147483647 w 2340"/>
              <a:gd name="T15" fmla="*/ 2147483647 h 1706"/>
              <a:gd name="T16" fmla="*/ 2147483647 w 2340"/>
              <a:gd name="T17" fmla="*/ 2147483647 h 1706"/>
              <a:gd name="T18" fmla="*/ 2147483647 w 2340"/>
              <a:gd name="T19" fmla="*/ 2147483647 h 1706"/>
              <a:gd name="T20" fmla="*/ 2147483647 w 2340"/>
              <a:gd name="T21" fmla="*/ 2147483647 h 1706"/>
              <a:gd name="T22" fmla="*/ 2147483647 w 2340"/>
              <a:gd name="T23" fmla="*/ 2147483647 h 1706"/>
              <a:gd name="T24" fmla="*/ 2147483647 w 2340"/>
              <a:gd name="T25" fmla="*/ 2147483647 h 1706"/>
              <a:gd name="T26" fmla="*/ 2147483647 w 2340"/>
              <a:gd name="T27" fmla="*/ 2147483647 h 1706"/>
              <a:gd name="T28" fmla="*/ 2147483647 w 2340"/>
              <a:gd name="T29" fmla="*/ 2147483647 h 1706"/>
              <a:gd name="T30" fmla="*/ 2147483647 w 2340"/>
              <a:gd name="T31" fmla="*/ 2147483647 h 1706"/>
              <a:gd name="T32" fmla="*/ 2147483647 w 2340"/>
              <a:gd name="T33" fmla="*/ 2147483647 h 1706"/>
              <a:gd name="T34" fmla="*/ 2147483647 w 2340"/>
              <a:gd name="T35" fmla="*/ 2147483647 h 1706"/>
              <a:gd name="T36" fmla="*/ 2147483647 w 2340"/>
              <a:gd name="T37" fmla="*/ 2147483647 h 1706"/>
              <a:gd name="T38" fmla="*/ 2147483647 w 2340"/>
              <a:gd name="T39" fmla="*/ 2147483647 h 1706"/>
              <a:gd name="T40" fmla="*/ 2147483647 w 2340"/>
              <a:gd name="T41" fmla="*/ 2147483647 h 1706"/>
              <a:gd name="T42" fmla="*/ 2147483647 w 2340"/>
              <a:gd name="T43" fmla="*/ 2147483647 h 1706"/>
              <a:gd name="T44" fmla="*/ 2147483647 w 2340"/>
              <a:gd name="T45" fmla="*/ 2147483647 h 1706"/>
              <a:gd name="T46" fmla="*/ 2147483647 w 2340"/>
              <a:gd name="T47" fmla="*/ 2147483647 h 1706"/>
              <a:gd name="T48" fmla="*/ 2147483647 w 2340"/>
              <a:gd name="T49" fmla="*/ 2147483647 h 1706"/>
              <a:gd name="T50" fmla="*/ 2147483647 w 2340"/>
              <a:gd name="T51" fmla="*/ 2147483647 h 1706"/>
              <a:gd name="T52" fmla="*/ 2147483647 w 2340"/>
              <a:gd name="T53" fmla="*/ 2147483647 h 1706"/>
              <a:gd name="T54" fmla="*/ 2147483647 w 2340"/>
              <a:gd name="T55" fmla="*/ 2147483647 h 1706"/>
              <a:gd name="T56" fmla="*/ 2147483647 w 2340"/>
              <a:gd name="T57" fmla="*/ 2147483647 h 1706"/>
              <a:gd name="T58" fmla="*/ 2147483647 w 2340"/>
              <a:gd name="T59" fmla="*/ 2147483647 h 1706"/>
              <a:gd name="T60" fmla="*/ 2147483647 w 2340"/>
              <a:gd name="T61" fmla="*/ 2147483647 h 1706"/>
              <a:gd name="T62" fmla="*/ 2147483647 w 2340"/>
              <a:gd name="T63" fmla="*/ 2147483647 h 1706"/>
              <a:gd name="T64" fmla="*/ 2147483647 w 2340"/>
              <a:gd name="T65" fmla="*/ 2147483647 h 1706"/>
              <a:gd name="T66" fmla="*/ 2147483647 w 2340"/>
              <a:gd name="T67" fmla="*/ 2147483647 h 1706"/>
              <a:gd name="T68" fmla="*/ 2147483647 w 2340"/>
              <a:gd name="T69" fmla="*/ 2147483647 h 1706"/>
              <a:gd name="T70" fmla="*/ 2147483647 w 2340"/>
              <a:gd name="T71" fmla="*/ 2147483647 h 1706"/>
              <a:gd name="T72" fmla="*/ 2147483647 w 2340"/>
              <a:gd name="T73" fmla="*/ 2147483647 h 1706"/>
              <a:gd name="T74" fmla="*/ 2147483647 w 2340"/>
              <a:gd name="T75" fmla="*/ 2147483647 h 1706"/>
              <a:gd name="T76" fmla="*/ 2147483647 w 2340"/>
              <a:gd name="T77" fmla="*/ 2147483647 h 1706"/>
              <a:gd name="T78" fmla="*/ 2147483647 w 2340"/>
              <a:gd name="T79" fmla="*/ 2147483647 h 1706"/>
              <a:gd name="T80" fmla="*/ 2147483647 w 2340"/>
              <a:gd name="T81" fmla="*/ 2147483647 h 1706"/>
              <a:gd name="T82" fmla="*/ 2147483647 w 2340"/>
              <a:gd name="T83" fmla="*/ 2147483647 h 17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0"/>
              <a:gd name="T127" fmla="*/ 0 h 1706"/>
              <a:gd name="T128" fmla="*/ 2340 w 2340"/>
              <a:gd name="T129" fmla="*/ 1706 h 17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0" h="1706" extrusionOk="0">
                <a:moveTo>
                  <a:pt x="0" y="1108"/>
                </a:moveTo>
                <a:cubicBezTo>
                  <a:pt x="27" y="1158"/>
                  <a:pt x="17" y="1090"/>
                  <a:pt x="20" y="1061"/>
                </a:cubicBezTo>
                <a:cubicBezTo>
                  <a:pt x="27" y="997"/>
                  <a:pt x="32" y="934"/>
                  <a:pt x="33" y="870"/>
                </a:cubicBezTo>
                <a:cubicBezTo>
                  <a:pt x="34" y="806"/>
                  <a:pt x="31" y="743"/>
                  <a:pt x="23" y="680"/>
                </a:cubicBezTo>
                <a:cubicBezTo>
                  <a:pt x="43" y="724"/>
                  <a:pt x="57" y="772"/>
                  <a:pt x="80" y="815"/>
                </a:cubicBezTo>
                <a:cubicBezTo>
                  <a:pt x="118" y="885"/>
                  <a:pt x="166" y="958"/>
                  <a:pt x="230" y="1008"/>
                </a:cubicBezTo>
                <a:cubicBezTo>
                  <a:pt x="286" y="1051"/>
                  <a:pt x="366" y="1081"/>
                  <a:pt x="437" y="1077"/>
                </a:cubicBezTo>
                <a:cubicBezTo>
                  <a:pt x="494" y="1074"/>
                  <a:pt x="544" y="1043"/>
                  <a:pt x="559" y="986"/>
                </a:cubicBezTo>
                <a:cubicBezTo>
                  <a:pt x="585" y="885"/>
                  <a:pt x="521" y="781"/>
                  <a:pt x="470" y="700"/>
                </a:cubicBezTo>
                <a:cubicBezTo>
                  <a:pt x="450" y="668"/>
                  <a:pt x="390" y="628"/>
                  <a:pt x="424" y="592"/>
                </a:cubicBezTo>
                <a:cubicBezTo>
                  <a:pt x="430" y="589"/>
                  <a:pt x="436" y="587"/>
                  <a:pt x="442" y="584"/>
                </a:cubicBezTo>
              </a:path>
              <a:path w="2340" h="1706" extrusionOk="0">
                <a:moveTo>
                  <a:pt x="724" y="588"/>
                </a:moveTo>
                <a:cubicBezTo>
                  <a:pt x="749" y="639"/>
                  <a:pt x="752" y="667"/>
                  <a:pt x="729" y="724"/>
                </a:cubicBezTo>
                <a:cubicBezTo>
                  <a:pt x="705" y="783"/>
                  <a:pt x="675" y="837"/>
                  <a:pt x="671" y="902"/>
                </a:cubicBezTo>
                <a:cubicBezTo>
                  <a:pt x="668" y="957"/>
                  <a:pt x="689" y="1014"/>
                  <a:pt x="745" y="1034"/>
                </a:cubicBezTo>
                <a:cubicBezTo>
                  <a:pt x="806" y="1056"/>
                  <a:pt x="893" y="1039"/>
                  <a:pt x="948" y="1008"/>
                </a:cubicBezTo>
                <a:cubicBezTo>
                  <a:pt x="1009" y="973"/>
                  <a:pt x="1064" y="906"/>
                  <a:pt x="1075" y="834"/>
                </a:cubicBezTo>
                <a:cubicBezTo>
                  <a:pt x="1088" y="746"/>
                  <a:pt x="1039" y="659"/>
                  <a:pt x="983" y="595"/>
                </a:cubicBezTo>
                <a:cubicBezTo>
                  <a:pt x="950" y="557"/>
                  <a:pt x="911" y="530"/>
                  <a:pt x="888" y="485"/>
                </a:cubicBezTo>
                <a:cubicBezTo>
                  <a:pt x="866" y="442"/>
                  <a:pt x="922" y="407"/>
                  <a:pt x="946" y="382"/>
                </a:cubicBezTo>
                <a:cubicBezTo>
                  <a:pt x="1011" y="316"/>
                  <a:pt x="1088" y="257"/>
                  <a:pt x="1142" y="181"/>
                </a:cubicBezTo>
                <a:cubicBezTo>
                  <a:pt x="1177" y="132"/>
                  <a:pt x="1202" y="78"/>
                  <a:pt x="1230" y="26"/>
                </a:cubicBezTo>
                <a:cubicBezTo>
                  <a:pt x="1236" y="-47"/>
                  <a:pt x="1217" y="143"/>
                  <a:pt x="1216" y="158"/>
                </a:cubicBezTo>
                <a:cubicBezTo>
                  <a:pt x="1206" y="318"/>
                  <a:pt x="1208" y="477"/>
                  <a:pt x="1215" y="637"/>
                </a:cubicBezTo>
                <a:cubicBezTo>
                  <a:pt x="1217" y="694"/>
                  <a:pt x="1225" y="749"/>
                  <a:pt x="1229" y="805"/>
                </a:cubicBezTo>
                <a:cubicBezTo>
                  <a:pt x="1229" y="813"/>
                  <a:pt x="1229" y="820"/>
                  <a:pt x="1229" y="828"/>
                </a:cubicBezTo>
              </a:path>
              <a:path w="2340" h="1706" extrusionOk="0">
                <a:moveTo>
                  <a:pt x="1059" y="514"/>
                </a:moveTo>
                <a:cubicBezTo>
                  <a:pt x="1097" y="489"/>
                  <a:pt x="1127" y="495"/>
                  <a:pt x="1172" y="489"/>
                </a:cubicBezTo>
                <a:cubicBezTo>
                  <a:pt x="1225" y="482"/>
                  <a:pt x="1275" y="476"/>
                  <a:pt x="1326" y="461"/>
                </a:cubicBezTo>
                <a:cubicBezTo>
                  <a:pt x="1372" y="447"/>
                  <a:pt x="1417" y="434"/>
                  <a:pt x="1462" y="417"/>
                </a:cubicBezTo>
                <a:cubicBezTo>
                  <a:pt x="1473" y="413"/>
                  <a:pt x="1483" y="409"/>
                  <a:pt x="1494" y="405"/>
                </a:cubicBezTo>
              </a:path>
              <a:path w="2340" h="1706" extrusionOk="0">
                <a:moveTo>
                  <a:pt x="1860" y="601"/>
                </a:moveTo>
                <a:cubicBezTo>
                  <a:pt x="1835" y="649"/>
                  <a:pt x="1812" y="698"/>
                  <a:pt x="1789" y="747"/>
                </a:cubicBezTo>
                <a:cubicBezTo>
                  <a:pt x="1771" y="786"/>
                  <a:pt x="1763" y="810"/>
                  <a:pt x="1757" y="851"/>
                </a:cubicBezTo>
                <a:cubicBezTo>
                  <a:pt x="1796" y="848"/>
                  <a:pt x="1806" y="848"/>
                  <a:pt x="1845" y="816"/>
                </a:cubicBezTo>
                <a:cubicBezTo>
                  <a:pt x="1890" y="779"/>
                  <a:pt x="1929" y="738"/>
                  <a:pt x="1969" y="696"/>
                </a:cubicBezTo>
                <a:cubicBezTo>
                  <a:pt x="1984" y="680"/>
                  <a:pt x="2024" y="623"/>
                  <a:pt x="2053" y="636"/>
                </a:cubicBezTo>
                <a:cubicBezTo>
                  <a:pt x="2097" y="655"/>
                  <a:pt x="2116" y="734"/>
                  <a:pt x="2132" y="772"/>
                </a:cubicBezTo>
                <a:cubicBezTo>
                  <a:pt x="2201" y="937"/>
                  <a:pt x="2259" y="1109"/>
                  <a:pt x="2302" y="1282"/>
                </a:cubicBezTo>
                <a:cubicBezTo>
                  <a:pt x="2329" y="1391"/>
                  <a:pt x="2365" y="1530"/>
                  <a:pt x="2324" y="1640"/>
                </a:cubicBezTo>
                <a:cubicBezTo>
                  <a:pt x="2303" y="1696"/>
                  <a:pt x="2251" y="1714"/>
                  <a:pt x="2195" y="1703"/>
                </a:cubicBezTo>
                <a:cubicBezTo>
                  <a:pt x="2093" y="1682"/>
                  <a:pt x="2023" y="1619"/>
                  <a:pt x="1974" y="153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0" name="Ink 4"/>
          <p:cNvSpPr>
            <a:spLocks noRot="1" noChangeAspect="1" noEditPoints="1" noChangeArrowheads="1" noChangeShapeType="1" noTextEdit="1"/>
          </p:cNvSpPr>
          <p:nvPr>
            <p:custDataLst>
              <p:tags r:id="rId21"/>
            </p:custDataLst>
          </p:nvPr>
        </p:nvSpPr>
        <p:spPr bwMode="auto">
          <a:xfrm>
            <a:off x="2516188" y="4538663"/>
            <a:ext cx="82550" cy="153987"/>
          </a:xfrm>
          <a:custGeom>
            <a:avLst/>
            <a:gdLst>
              <a:gd name="T0" fmla="*/ 0 w 231"/>
              <a:gd name="T1" fmla="*/ 0 h 430"/>
              <a:gd name="T2" fmla="*/ 2147483647 w 231"/>
              <a:gd name="T3" fmla="*/ 2147483647 h 430"/>
              <a:gd name="T4" fmla="*/ 2147483647 w 231"/>
              <a:gd name="T5" fmla="*/ 2147483647 h 430"/>
              <a:gd name="T6" fmla="*/ 2147483647 w 231"/>
              <a:gd name="T7" fmla="*/ 2147483647 h 430"/>
              <a:gd name="T8" fmla="*/ 2147483647 w 231"/>
              <a:gd name="T9" fmla="*/ 2147483647 h 430"/>
              <a:gd name="T10" fmla="*/ 2147483647 w 231"/>
              <a:gd name="T11" fmla="*/ 2147483647 h 430"/>
              <a:gd name="T12" fmla="*/ 2147483647 w 231"/>
              <a:gd name="T13" fmla="*/ 2147483647 h 430"/>
              <a:gd name="T14" fmla="*/ 2147483647 w 231"/>
              <a:gd name="T15" fmla="*/ 2147483647 h 430"/>
              <a:gd name="T16" fmla="*/ 2147483647 w 231"/>
              <a:gd name="T17" fmla="*/ 2147483647 h 4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1"/>
              <a:gd name="T28" fmla="*/ 0 h 430"/>
              <a:gd name="T29" fmla="*/ 231 w 231"/>
              <a:gd name="T30" fmla="*/ 430 h 4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1" h="430" extrusionOk="0">
                <a:moveTo>
                  <a:pt x="0" y="0"/>
                </a:moveTo>
                <a:cubicBezTo>
                  <a:pt x="19" y="44"/>
                  <a:pt x="15" y="73"/>
                  <a:pt x="13" y="123"/>
                </a:cubicBezTo>
                <a:cubicBezTo>
                  <a:pt x="11" y="170"/>
                  <a:pt x="4" y="218"/>
                  <a:pt x="4" y="265"/>
                </a:cubicBezTo>
                <a:cubicBezTo>
                  <a:pt x="5" y="288"/>
                  <a:pt x="5" y="294"/>
                  <a:pt x="5" y="309"/>
                </a:cubicBezTo>
              </a:path>
              <a:path w="231" h="430" extrusionOk="0">
                <a:moveTo>
                  <a:pt x="209" y="162"/>
                </a:moveTo>
                <a:cubicBezTo>
                  <a:pt x="215" y="156"/>
                  <a:pt x="222" y="149"/>
                  <a:pt x="228" y="143"/>
                </a:cubicBezTo>
                <a:cubicBezTo>
                  <a:pt x="228" y="185"/>
                  <a:pt x="217" y="219"/>
                  <a:pt x="210" y="260"/>
                </a:cubicBezTo>
                <a:cubicBezTo>
                  <a:pt x="202" y="308"/>
                  <a:pt x="197" y="357"/>
                  <a:pt x="199" y="406"/>
                </a:cubicBezTo>
                <a:cubicBezTo>
                  <a:pt x="199" y="414"/>
                  <a:pt x="200" y="421"/>
                  <a:pt x="200" y="42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1" name="Ink 5"/>
          <p:cNvSpPr>
            <a:spLocks noRot="1" noChangeAspect="1" noEditPoints="1" noChangeArrowheads="1" noChangeShapeType="1" noTextEdit="1"/>
          </p:cNvSpPr>
          <p:nvPr>
            <p:custDataLst>
              <p:tags r:id="rId22"/>
            </p:custDataLst>
          </p:nvPr>
        </p:nvSpPr>
        <p:spPr bwMode="auto">
          <a:xfrm>
            <a:off x="4076700" y="2657475"/>
            <a:ext cx="155575" cy="520700"/>
          </a:xfrm>
          <a:custGeom>
            <a:avLst/>
            <a:gdLst>
              <a:gd name="T0" fmla="*/ 2147483647 w 429"/>
              <a:gd name="T1" fmla="*/ 2147483647 h 1449"/>
              <a:gd name="T2" fmla="*/ 2147483647 w 429"/>
              <a:gd name="T3" fmla="*/ 2147483647 h 1449"/>
              <a:gd name="T4" fmla="*/ 2147483647 w 429"/>
              <a:gd name="T5" fmla="*/ 2147483647 h 1449"/>
              <a:gd name="T6" fmla="*/ 2147483647 w 429"/>
              <a:gd name="T7" fmla="*/ 2147483647 h 1449"/>
              <a:gd name="T8" fmla="*/ 2147483647 w 429"/>
              <a:gd name="T9" fmla="*/ 2147483647 h 1449"/>
              <a:gd name="T10" fmla="*/ 2147483647 w 429"/>
              <a:gd name="T11" fmla="*/ 2147483647 h 1449"/>
              <a:gd name="T12" fmla="*/ 2147483647 w 429"/>
              <a:gd name="T13" fmla="*/ 2147483647 h 1449"/>
              <a:gd name="T14" fmla="*/ 2147483647 w 429"/>
              <a:gd name="T15" fmla="*/ 2147483647 h 1449"/>
              <a:gd name="T16" fmla="*/ 2147483647 w 429"/>
              <a:gd name="T17" fmla="*/ 0 h 1449"/>
              <a:gd name="T18" fmla="*/ 2147483647 w 429"/>
              <a:gd name="T19" fmla="*/ 2147483647 h 1449"/>
              <a:gd name="T20" fmla="*/ 2147483647 w 429"/>
              <a:gd name="T21" fmla="*/ 2147483647 h 1449"/>
              <a:gd name="T22" fmla="*/ 2147483647 w 429"/>
              <a:gd name="T23" fmla="*/ 2147483647 h 1449"/>
              <a:gd name="T24" fmla="*/ 2147483647 w 429"/>
              <a:gd name="T25" fmla="*/ 2147483647 h 1449"/>
              <a:gd name="T26" fmla="*/ 2147483647 w 429"/>
              <a:gd name="T27" fmla="*/ 2147483647 h 1449"/>
              <a:gd name="T28" fmla="*/ 2147483647 w 429"/>
              <a:gd name="T29" fmla="*/ 2147483647 h 1449"/>
              <a:gd name="T30" fmla="*/ 2147483647 w 429"/>
              <a:gd name="T31" fmla="*/ 2147483647 h 14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9"/>
              <a:gd name="T49" fmla="*/ 0 h 1449"/>
              <a:gd name="T50" fmla="*/ 429 w 429"/>
              <a:gd name="T51" fmla="*/ 1449 h 14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9" h="1449" extrusionOk="0">
                <a:moveTo>
                  <a:pt x="234" y="359"/>
                </a:moveTo>
                <a:cubicBezTo>
                  <a:pt x="229" y="316"/>
                  <a:pt x="215" y="278"/>
                  <a:pt x="188" y="243"/>
                </a:cubicBezTo>
                <a:cubicBezTo>
                  <a:pt x="162" y="210"/>
                  <a:pt x="124" y="178"/>
                  <a:pt x="80" y="198"/>
                </a:cubicBezTo>
                <a:cubicBezTo>
                  <a:pt x="26" y="223"/>
                  <a:pt x="8" y="295"/>
                  <a:pt x="2" y="348"/>
                </a:cubicBezTo>
                <a:cubicBezTo>
                  <a:pt x="-8" y="430"/>
                  <a:pt x="12" y="527"/>
                  <a:pt x="92" y="567"/>
                </a:cubicBezTo>
                <a:cubicBezTo>
                  <a:pt x="161" y="601"/>
                  <a:pt x="235" y="581"/>
                  <a:pt x="299" y="548"/>
                </a:cubicBezTo>
                <a:cubicBezTo>
                  <a:pt x="375" y="509"/>
                  <a:pt x="419" y="442"/>
                  <a:pt x="428" y="357"/>
                </a:cubicBezTo>
                <a:cubicBezTo>
                  <a:pt x="438" y="267"/>
                  <a:pt x="395" y="179"/>
                  <a:pt x="341" y="110"/>
                </a:cubicBezTo>
                <a:cubicBezTo>
                  <a:pt x="294" y="51"/>
                  <a:pt x="232" y="3"/>
                  <a:pt x="155" y="0"/>
                </a:cubicBezTo>
                <a:cubicBezTo>
                  <a:pt x="87" y="-3"/>
                  <a:pt x="56" y="55"/>
                  <a:pt x="47" y="116"/>
                </a:cubicBezTo>
                <a:cubicBezTo>
                  <a:pt x="45" y="172"/>
                  <a:pt x="44" y="191"/>
                  <a:pt x="48" y="229"/>
                </a:cubicBezTo>
              </a:path>
              <a:path w="429" h="1449" extrusionOk="0">
                <a:moveTo>
                  <a:pt x="272" y="976"/>
                </a:moveTo>
                <a:cubicBezTo>
                  <a:pt x="274" y="1014"/>
                  <a:pt x="277" y="1050"/>
                  <a:pt x="274" y="1088"/>
                </a:cubicBezTo>
                <a:cubicBezTo>
                  <a:pt x="270" y="1140"/>
                  <a:pt x="265" y="1190"/>
                  <a:pt x="257" y="1241"/>
                </a:cubicBezTo>
                <a:cubicBezTo>
                  <a:pt x="249" y="1294"/>
                  <a:pt x="240" y="1349"/>
                  <a:pt x="226" y="1401"/>
                </a:cubicBezTo>
                <a:cubicBezTo>
                  <a:pt x="218" y="1425"/>
                  <a:pt x="215" y="1432"/>
                  <a:pt x="214" y="144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2" name="Ink 6"/>
          <p:cNvSpPr>
            <a:spLocks noRot="1" noChangeAspect="1" noEditPoints="1" noChangeArrowheads="1" noChangeShapeType="1" noTextEdit="1"/>
          </p:cNvSpPr>
          <p:nvPr>
            <p:custDataLst>
              <p:tags r:id="rId23"/>
            </p:custDataLst>
          </p:nvPr>
        </p:nvSpPr>
        <p:spPr bwMode="auto">
          <a:xfrm>
            <a:off x="4056063" y="3376613"/>
            <a:ext cx="169862" cy="603250"/>
          </a:xfrm>
          <a:custGeom>
            <a:avLst/>
            <a:gdLst>
              <a:gd name="T0" fmla="*/ 2147483647 w 470"/>
              <a:gd name="T1" fmla="*/ 2147483647 h 1679"/>
              <a:gd name="T2" fmla="*/ 2147483647 w 470"/>
              <a:gd name="T3" fmla="*/ 2147483647 h 1679"/>
              <a:gd name="T4" fmla="*/ 0 w 470"/>
              <a:gd name="T5" fmla="*/ 2147483647 h 1679"/>
              <a:gd name="T6" fmla="*/ 2147483647 w 470"/>
              <a:gd name="T7" fmla="*/ 2147483647 h 1679"/>
              <a:gd name="T8" fmla="*/ 2147483647 w 470"/>
              <a:gd name="T9" fmla="*/ 2147483647 h 1679"/>
              <a:gd name="T10" fmla="*/ 2147483647 w 470"/>
              <a:gd name="T11" fmla="*/ 2147483647 h 1679"/>
              <a:gd name="T12" fmla="*/ 2147483647 w 470"/>
              <a:gd name="T13" fmla="*/ 2147483647 h 1679"/>
              <a:gd name="T14" fmla="*/ 2147483647 w 470"/>
              <a:gd name="T15" fmla="*/ 2147483647 h 1679"/>
              <a:gd name="T16" fmla="*/ 2147483647 w 470"/>
              <a:gd name="T17" fmla="*/ 2147483647 h 1679"/>
              <a:gd name="T18" fmla="*/ 2147483647 w 470"/>
              <a:gd name="T19" fmla="*/ 2147483647 h 1679"/>
              <a:gd name="T20" fmla="*/ 2147483647 w 470"/>
              <a:gd name="T21" fmla="*/ 2147483647 h 1679"/>
              <a:gd name="T22" fmla="*/ 2147483647 w 470"/>
              <a:gd name="T23" fmla="*/ 2147483647 h 1679"/>
              <a:gd name="T24" fmla="*/ 2147483647 w 470"/>
              <a:gd name="T25" fmla="*/ 2147483647 h 1679"/>
              <a:gd name="T26" fmla="*/ 2147483647 w 470"/>
              <a:gd name="T27" fmla="*/ 2147483647 h 16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0"/>
              <a:gd name="T43" fmla="*/ 0 h 1679"/>
              <a:gd name="T44" fmla="*/ 470 w 470"/>
              <a:gd name="T45" fmla="*/ 1679 h 16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0" h="1679" extrusionOk="0">
                <a:moveTo>
                  <a:pt x="155" y="201"/>
                </a:moveTo>
                <a:cubicBezTo>
                  <a:pt x="125" y="182"/>
                  <a:pt x="89" y="155"/>
                  <a:pt x="50" y="178"/>
                </a:cubicBezTo>
                <a:cubicBezTo>
                  <a:pt x="9" y="202"/>
                  <a:pt x="1" y="269"/>
                  <a:pt x="0" y="310"/>
                </a:cubicBezTo>
                <a:cubicBezTo>
                  <a:pt x="-2" y="371"/>
                  <a:pt x="16" y="442"/>
                  <a:pt x="70" y="478"/>
                </a:cubicBezTo>
                <a:cubicBezTo>
                  <a:pt x="140" y="525"/>
                  <a:pt x="221" y="493"/>
                  <a:pt x="286" y="457"/>
                </a:cubicBezTo>
                <a:cubicBezTo>
                  <a:pt x="363" y="414"/>
                  <a:pt x="433" y="347"/>
                  <a:pt x="460" y="261"/>
                </a:cubicBezTo>
                <a:cubicBezTo>
                  <a:pt x="484" y="184"/>
                  <a:pt x="455" y="103"/>
                  <a:pt x="395" y="52"/>
                </a:cubicBezTo>
                <a:cubicBezTo>
                  <a:pt x="306" y="-23"/>
                  <a:pt x="167" y="-17"/>
                  <a:pt x="89" y="68"/>
                </a:cubicBezTo>
                <a:cubicBezTo>
                  <a:pt x="12" y="152"/>
                  <a:pt x="20" y="259"/>
                  <a:pt x="30" y="363"/>
                </a:cubicBezTo>
              </a:path>
              <a:path w="470" h="1679" extrusionOk="0">
                <a:moveTo>
                  <a:pt x="344" y="983"/>
                </a:moveTo>
                <a:cubicBezTo>
                  <a:pt x="371" y="953"/>
                  <a:pt x="351" y="1063"/>
                  <a:pt x="350" y="1096"/>
                </a:cubicBezTo>
                <a:cubicBezTo>
                  <a:pt x="346" y="1189"/>
                  <a:pt x="341" y="1282"/>
                  <a:pt x="344" y="1375"/>
                </a:cubicBezTo>
                <a:cubicBezTo>
                  <a:pt x="347" y="1462"/>
                  <a:pt x="357" y="1549"/>
                  <a:pt x="358" y="1636"/>
                </a:cubicBezTo>
                <a:cubicBezTo>
                  <a:pt x="357" y="1650"/>
                  <a:pt x="357" y="1664"/>
                  <a:pt x="356" y="167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3" name="Ink 7"/>
          <p:cNvSpPr>
            <a:spLocks noRot="1" noChangeAspect="1" noEditPoints="1" noChangeArrowheads="1" noChangeShapeType="1" noTextEdit="1"/>
          </p:cNvSpPr>
          <p:nvPr>
            <p:custDataLst>
              <p:tags r:id="rId24"/>
            </p:custDataLst>
          </p:nvPr>
        </p:nvSpPr>
        <p:spPr bwMode="auto">
          <a:xfrm>
            <a:off x="3617913" y="2651125"/>
            <a:ext cx="209550" cy="885825"/>
          </a:xfrm>
          <a:custGeom>
            <a:avLst/>
            <a:gdLst>
              <a:gd name="T0" fmla="*/ 2147483647 w 584"/>
              <a:gd name="T1" fmla="*/ 2147483647 h 2460"/>
              <a:gd name="T2" fmla="*/ 2147483647 w 584"/>
              <a:gd name="T3" fmla="*/ 2147483647 h 2460"/>
              <a:gd name="T4" fmla="*/ 2147483647 w 584"/>
              <a:gd name="T5" fmla="*/ 2147483647 h 2460"/>
              <a:gd name="T6" fmla="*/ 2147483647 w 584"/>
              <a:gd name="T7" fmla="*/ 2147483647 h 2460"/>
              <a:gd name="T8" fmla="*/ 2147483647 w 584"/>
              <a:gd name="T9" fmla="*/ 2147483647 h 2460"/>
              <a:gd name="T10" fmla="*/ 2147483647 w 584"/>
              <a:gd name="T11" fmla="*/ 2147483647 h 2460"/>
              <a:gd name="T12" fmla="*/ 2147483647 w 584"/>
              <a:gd name="T13" fmla="*/ 2147483647 h 2460"/>
              <a:gd name="T14" fmla="*/ 2147483647 w 584"/>
              <a:gd name="T15" fmla="*/ 2147483647 h 2460"/>
              <a:gd name="T16" fmla="*/ 2147483647 w 584"/>
              <a:gd name="T17" fmla="*/ 2147483647 h 2460"/>
              <a:gd name="T18" fmla="*/ 2147483647 w 584"/>
              <a:gd name="T19" fmla="*/ 2147483647 h 2460"/>
              <a:gd name="T20" fmla="*/ 2147483647 w 584"/>
              <a:gd name="T21" fmla="*/ 2147483647 h 2460"/>
              <a:gd name="T22" fmla="*/ 2147483647 w 584"/>
              <a:gd name="T23" fmla="*/ 2147483647 h 2460"/>
              <a:gd name="T24" fmla="*/ 2147483647 w 584"/>
              <a:gd name="T25" fmla="*/ 2147483647 h 2460"/>
              <a:gd name="T26" fmla="*/ 2147483647 w 584"/>
              <a:gd name="T27" fmla="*/ 2147483647 h 2460"/>
              <a:gd name="T28" fmla="*/ 2147483647 w 584"/>
              <a:gd name="T29" fmla="*/ 2147483647 h 2460"/>
              <a:gd name="T30" fmla="*/ 2147483647 w 584"/>
              <a:gd name="T31" fmla="*/ 2147483647 h 2460"/>
              <a:gd name="T32" fmla="*/ 2147483647 w 584"/>
              <a:gd name="T33" fmla="*/ 2147483647 h 2460"/>
              <a:gd name="T34" fmla="*/ 2147483647 w 584"/>
              <a:gd name="T35" fmla="*/ 2147483647 h 2460"/>
              <a:gd name="T36" fmla="*/ 2147483647 w 584"/>
              <a:gd name="T37" fmla="*/ 2147483647 h 2460"/>
              <a:gd name="T38" fmla="*/ 2147483647 w 584"/>
              <a:gd name="T39" fmla="*/ 2147483647 h 2460"/>
              <a:gd name="T40" fmla="*/ 2147483647 w 584"/>
              <a:gd name="T41" fmla="*/ 2147483647 h 2460"/>
              <a:gd name="T42" fmla="*/ 2147483647 w 584"/>
              <a:gd name="T43" fmla="*/ 2147483647 h 2460"/>
              <a:gd name="T44" fmla="*/ 2147483647 w 584"/>
              <a:gd name="T45" fmla="*/ 2147483647 h 2460"/>
              <a:gd name="T46" fmla="*/ 2147483647 w 584"/>
              <a:gd name="T47" fmla="*/ 2147483647 h 2460"/>
              <a:gd name="T48" fmla="*/ 2147483647 w 584"/>
              <a:gd name="T49" fmla="*/ 2147483647 h 2460"/>
              <a:gd name="T50" fmla="*/ 2147483647 w 584"/>
              <a:gd name="T51" fmla="*/ 2147483647 h 24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4"/>
              <a:gd name="T79" fmla="*/ 0 h 2460"/>
              <a:gd name="T80" fmla="*/ 584 w 584"/>
              <a:gd name="T81" fmla="*/ 2460 h 24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4" h="2460" extrusionOk="0">
                <a:moveTo>
                  <a:pt x="263" y="189"/>
                </a:moveTo>
                <a:cubicBezTo>
                  <a:pt x="271" y="160"/>
                  <a:pt x="277" y="127"/>
                  <a:pt x="272" y="96"/>
                </a:cubicBezTo>
                <a:cubicBezTo>
                  <a:pt x="266" y="61"/>
                  <a:pt x="253" y="33"/>
                  <a:pt x="221" y="15"/>
                </a:cubicBezTo>
                <a:cubicBezTo>
                  <a:pt x="151" y="-26"/>
                  <a:pt x="86" y="21"/>
                  <a:pt x="48" y="81"/>
                </a:cubicBezTo>
                <a:cubicBezTo>
                  <a:pt x="-4" y="164"/>
                  <a:pt x="-14" y="270"/>
                  <a:pt x="17" y="362"/>
                </a:cubicBezTo>
                <a:cubicBezTo>
                  <a:pt x="45" y="445"/>
                  <a:pt x="106" y="506"/>
                  <a:pt x="186" y="540"/>
                </a:cubicBezTo>
                <a:cubicBezTo>
                  <a:pt x="265" y="574"/>
                  <a:pt x="358" y="576"/>
                  <a:pt x="438" y="547"/>
                </a:cubicBezTo>
                <a:cubicBezTo>
                  <a:pt x="514" y="519"/>
                  <a:pt x="569" y="460"/>
                  <a:pt x="582" y="380"/>
                </a:cubicBezTo>
                <a:cubicBezTo>
                  <a:pt x="595" y="302"/>
                  <a:pt x="558" y="219"/>
                  <a:pt x="504" y="165"/>
                </a:cubicBezTo>
                <a:cubicBezTo>
                  <a:pt x="450" y="112"/>
                  <a:pt x="369" y="85"/>
                  <a:pt x="295" y="102"/>
                </a:cubicBezTo>
                <a:cubicBezTo>
                  <a:pt x="228" y="117"/>
                  <a:pt x="191" y="160"/>
                  <a:pt x="152" y="212"/>
                </a:cubicBezTo>
              </a:path>
              <a:path w="584" h="2460" extrusionOk="0">
                <a:moveTo>
                  <a:pt x="286" y="1068"/>
                </a:moveTo>
                <a:cubicBezTo>
                  <a:pt x="258" y="1043"/>
                  <a:pt x="235" y="1029"/>
                  <a:pt x="195" y="1034"/>
                </a:cubicBezTo>
                <a:cubicBezTo>
                  <a:pt x="150" y="1040"/>
                  <a:pt x="107" y="1075"/>
                  <a:pt x="80" y="1110"/>
                </a:cubicBezTo>
                <a:cubicBezTo>
                  <a:pt x="36" y="1167"/>
                  <a:pt x="12" y="1242"/>
                  <a:pt x="11" y="1314"/>
                </a:cubicBezTo>
                <a:cubicBezTo>
                  <a:pt x="10" y="1374"/>
                  <a:pt x="29" y="1449"/>
                  <a:pt x="92" y="1473"/>
                </a:cubicBezTo>
                <a:cubicBezTo>
                  <a:pt x="168" y="1502"/>
                  <a:pt x="254" y="1443"/>
                  <a:pt x="313" y="1402"/>
                </a:cubicBezTo>
                <a:cubicBezTo>
                  <a:pt x="382" y="1354"/>
                  <a:pt x="452" y="1285"/>
                  <a:pt x="467" y="1199"/>
                </a:cubicBezTo>
                <a:cubicBezTo>
                  <a:pt x="480" y="1125"/>
                  <a:pt x="427" y="1074"/>
                  <a:pt x="363" y="1051"/>
                </a:cubicBezTo>
                <a:cubicBezTo>
                  <a:pt x="294" y="1026"/>
                  <a:pt x="208" y="1034"/>
                  <a:pt x="143" y="1066"/>
                </a:cubicBezTo>
                <a:cubicBezTo>
                  <a:pt x="73" y="1100"/>
                  <a:pt x="62" y="1156"/>
                  <a:pt x="46" y="1225"/>
                </a:cubicBezTo>
              </a:path>
              <a:path w="584" h="2460" extrusionOk="0">
                <a:moveTo>
                  <a:pt x="193" y="1805"/>
                </a:moveTo>
                <a:cubicBezTo>
                  <a:pt x="172" y="1765"/>
                  <a:pt x="175" y="1860"/>
                  <a:pt x="174" y="1882"/>
                </a:cubicBezTo>
                <a:cubicBezTo>
                  <a:pt x="168" y="1963"/>
                  <a:pt x="165" y="2044"/>
                  <a:pt x="160" y="2125"/>
                </a:cubicBezTo>
                <a:cubicBezTo>
                  <a:pt x="154" y="2208"/>
                  <a:pt x="147" y="2291"/>
                  <a:pt x="145" y="2374"/>
                </a:cubicBezTo>
                <a:cubicBezTo>
                  <a:pt x="146" y="2419"/>
                  <a:pt x="147" y="2431"/>
                  <a:pt x="141" y="245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4" name="Ink 8"/>
          <p:cNvSpPr>
            <a:spLocks noRot="1" noChangeAspect="1" noEditPoints="1" noChangeArrowheads="1" noChangeShapeType="1" noTextEdit="1"/>
          </p:cNvSpPr>
          <p:nvPr>
            <p:custDataLst>
              <p:tags r:id="rId25"/>
            </p:custDataLst>
          </p:nvPr>
        </p:nvSpPr>
        <p:spPr bwMode="auto">
          <a:xfrm>
            <a:off x="3651250" y="3736975"/>
            <a:ext cx="33338" cy="257175"/>
          </a:xfrm>
          <a:custGeom>
            <a:avLst/>
            <a:gdLst>
              <a:gd name="T0" fmla="*/ 0 w 90"/>
              <a:gd name="T1" fmla="*/ 2147483647 h 715"/>
              <a:gd name="T2" fmla="*/ 2147483647 w 90"/>
              <a:gd name="T3" fmla="*/ 2147483647 h 715"/>
              <a:gd name="T4" fmla="*/ 2147483647 w 90"/>
              <a:gd name="T5" fmla="*/ 2147483647 h 715"/>
              <a:gd name="T6" fmla="*/ 2147483647 w 90"/>
              <a:gd name="T7" fmla="*/ 2147483647 h 715"/>
              <a:gd name="T8" fmla="*/ 2147483647 w 90"/>
              <a:gd name="T9" fmla="*/ 2147483647 h 715"/>
              <a:gd name="T10" fmla="*/ 0 60000 65536"/>
              <a:gd name="T11" fmla="*/ 0 60000 65536"/>
              <a:gd name="T12" fmla="*/ 0 60000 65536"/>
              <a:gd name="T13" fmla="*/ 0 60000 65536"/>
              <a:gd name="T14" fmla="*/ 0 60000 65536"/>
              <a:gd name="T15" fmla="*/ 0 w 90"/>
              <a:gd name="T16" fmla="*/ 0 h 715"/>
              <a:gd name="T17" fmla="*/ 90 w 90"/>
              <a:gd name="T18" fmla="*/ 715 h 715"/>
            </a:gdLst>
            <a:ahLst/>
            <a:cxnLst>
              <a:cxn ang="T10">
                <a:pos x="T0" y="T1"/>
              </a:cxn>
              <a:cxn ang="T11">
                <a:pos x="T2" y="T3"/>
              </a:cxn>
              <a:cxn ang="T12">
                <a:pos x="T4" y="T5"/>
              </a:cxn>
              <a:cxn ang="T13">
                <a:pos x="T6" y="T7"/>
              </a:cxn>
              <a:cxn ang="T14">
                <a:pos x="T8" y="T9"/>
              </a:cxn>
            </a:cxnLst>
            <a:rect l="T15" t="T16" r="T17" b="T18"/>
            <a:pathLst>
              <a:path w="90" h="715" extrusionOk="0">
                <a:moveTo>
                  <a:pt x="0" y="7"/>
                </a:moveTo>
                <a:cubicBezTo>
                  <a:pt x="38" y="7"/>
                  <a:pt x="35" y="43"/>
                  <a:pt x="36" y="85"/>
                </a:cubicBezTo>
                <a:cubicBezTo>
                  <a:pt x="38" y="161"/>
                  <a:pt x="38" y="237"/>
                  <a:pt x="41" y="313"/>
                </a:cubicBezTo>
                <a:cubicBezTo>
                  <a:pt x="44" y="405"/>
                  <a:pt x="46" y="497"/>
                  <a:pt x="51" y="588"/>
                </a:cubicBezTo>
                <a:cubicBezTo>
                  <a:pt x="54" y="639"/>
                  <a:pt x="45" y="704"/>
                  <a:pt x="89" y="70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195" name="Ink 9"/>
          <p:cNvSpPr>
            <a:spLocks noRot="1" noChangeAspect="1" noEditPoints="1" noChangeArrowheads="1" noChangeShapeType="1" noTextEdit="1"/>
          </p:cNvSpPr>
          <p:nvPr>
            <p:custDataLst>
              <p:tags r:id="rId26"/>
            </p:custDataLst>
          </p:nvPr>
        </p:nvSpPr>
        <p:spPr bwMode="auto">
          <a:xfrm>
            <a:off x="5241925" y="2587625"/>
            <a:ext cx="252413" cy="1481138"/>
          </a:xfrm>
          <a:custGeom>
            <a:avLst/>
            <a:gdLst>
              <a:gd name="T0" fmla="*/ 2147483647 w 699"/>
              <a:gd name="T1" fmla="*/ 2147483647 h 4115"/>
              <a:gd name="T2" fmla="*/ 2147483647 w 699"/>
              <a:gd name="T3" fmla="*/ 2147483647 h 4115"/>
              <a:gd name="T4" fmla="*/ 2147483647 w 699"/>
              <a:gd name="T5" fmla="*/ 2147483647 h 4115"/>
              <a:gd name="T6" fmla="*/ 2147483647 w 699"/>
              <a:gd name="T7" fmla="*/ 2147483647 h 4115"/>
              <a:gd name="T8" fmla="*/ 2147483647 w 699"/>
              <a:gd name="T9" fmla="*/ 2147483647 h 4115"/>
              <a:gd name="T10" fmla="*/ 2147483647 w 699"/>
              <a:gd name="T11" fmla="*/ 2147483647 h 4115"/>
              <a:gd name="T12" fmla="*/ 2147483647 w 699"/>
              <a:gd name="T13" fmla="*/ 2147483647 h 4115"/>
              <a:gd name="T14" fmla="*/ 2147483647 w 699"/>
              <a:gd name="T15" fmla="*/ 2147483647 h 4115"/>
              <a:gd name="T16" fmla="*/ 2147483647 w 699"/>
              <a:gd name="T17" fmla="*/ 2147483647 h 4115"/>
              <a:gd name="T18" fmla="*/ 2147483647 w 699"/>
              <a:gd name="T19" fmla="*/ 2147483647 h 4115"/>
              <a:gd name="T20" fmla="*/ 2147483647 w 699"/>
              <a:gd name="T21" fmla="*/ 2147483647 h 4115"/>
              <a:gd name="T22" fmla="*/ 2147483647 w 699"/>
              <a:gd name="T23" fmla="*/ 2147483647 h 4115"/>
              <a:gd name="T24" fmla="*/ 2147483647 w 699"/>
              <a:gd name="T25" fmla="*/ 2147483647 h 4115"/>
              <a:gd name="T26" fmla="*/ 2147483647 w 699"/>
              <a:gd name="T27" fmla="*/ 2147483647 h 4115"/>
              <a:gd name="T28" fmla="*/ 2147483647 w 699"/>
              <a:gd name="T29" fmla="*/ 2147483647 h 4115"/>
              <a:gd name="T30" fmla="*/ 2147483647 w 699"/>
              <a:gd name="T31" fmla="*/ 2147483647 h 4115"/>
              <a:gd name="T32" fmla="*/ 2147483647 w 699"/>
              <a:gd name="T33" fmla="*/ 2147483647 h 4115"/>
              <a:gd name="T34" fmla="*/ 2147483647 w 699"/>
              <a:gd name="T35" fmla="*/ 2147483647 h 4115"/>
              <a:gd name="T36" fmla="*/ 2147483647 w 699"/>
              <a:gd name="T37" fmla="*/ 0 h 4115"/>
              <a:gd name="T38" fmla="*/ 2147483647 w 699"/>
              <a:gd name="T39" fmla="*/ 2147483647 h 4115"/>
              <a:gd name="T40" fmla="*/ 2147483647 w 699"/>
              <a:gd name="T41" fmla="*/ 2147483647 h 4115"/>
              <a:gd name="T42" fmla="*/ 2147483647 w 699"/>
              <a:gd name="T43" fmla="*/ 2147483647 h 4115"/>
              <a:gd name="T44" fmla="*/ 2147483647 w 699"/>
              <a:gd name="T45" fmla="*/ 2147483647 h 4115"/>
              <a:gd name="T46" fmla="*/ 2147483647 w 699"/>
              <a:gd name="T47" fmla="*/ 2147483647 h 4115"/>
              <a:gd name="T48" fmla="*/ 2147483647 w 699"/>
              <a:gd name="T49" fmla="*/ 2147483647 h 4115"/>
              <a:gd name="T50" fmla="*/ 2147483647 w 699"/>
              <a:gd name="T51" fmla="*/ 2147483647 h 4115"/>
              <a:gd name="T52" fmla="*/ 2147483647 w 699"/>
              <a:gd name="T53" fmla="*/ 2147483647 h 4115"/>
              <a:gd name="T54" fmla="*/ 2147483647 w 699"/>
              <a:gd name="T55" fmla="*/ 2147483647 h 4115"/>
              <a:gd name="T56" fmla="*/ 2147483647 w 699"/>
              <a:gd name="T57" fmla="*/ 2147483647 h 4115"/>
              <a:gd name="T58" fmla="*/ 2147483647 w 699"/>
              <a:gd name="T59" fmla="*/ 2147483647 h 4115"/>
              <a:gd name="T60" fmla="*/ 2147483647 w 699"/>
              <a:gd name="T61" fmla="*/ 2147483647 h 4115"/>
              <a:gd name="T62" fmla="*/ 2147483647 w 699"/>
              <a:gd name="T63" fmla="*/ 2147483647 h 4115"/>
              <a:gd name="T64" fmla="*/ 2147483647 w 699"/>
              <a:gd name="T65" fmla="*/ 2147483647 h 4115"/>
              <a:gd name="T66" fmla="*/ 2147483647 w 699"/>
              <a:gd name="T67" fmla="*/ 2147483647 h 4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9"/>
              <a:gd name="T103" fmla="*/ 0 h 4115"/>
              <a:gd name="T104" fmla="*/ 699 w 699"/>
              <a:gd name="T105" fmla="*/ 4115 h 4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9" h="4115" extrusionOk="0">
                <a:moveTo>
                  <a:pt x="444" y="1112"/>
                </a:moveTo>
                <a:cubicBezTo>
                  <a:pt x="404" y="1098"/>
                  <a:pt x="374" y="1093"/>
                  <a:pt x="331" y="1094"/>
                </a:cubicBezTo>
                <a:cubicBezTo>
                  <a:pt x="302" y="1095"/>
                  <a:pt x="273" y="1099"/>
                  <a:pt x="244" y="1102"/>
                </a:cubicBezTo>
                <a:cubicBezTo>
                  <a:pt x="213" y="1105"/>
                  <a:pt x="182" y="1109"/>
                  <a:pt x="153" y="1121"/>
                </a:cubicBezTo>
                <a:cubicBezTo>
                  <a:pt x="87" y="1149"/>
                  <a:pt x="53" y="1225"/>
                  <a:pt x="31" y="1288"/>
                </a:cubicBezTo>
                <a:cubicBezTo>
                  <a:pt x="16" y="1330"/>
                  <a:pt x="5" y="1377"/>
                  <a:pt x="1" y="1422"/>
                </a:cubicBezTo>
                <a:cubicBezTo>
                  <a:pt x="-7" y="1522"/>
                  <a:pt x="-4" y="1661"/>
                  <a:pt x="57" y="1746"/>
                </a:cubicBezTo>
                <a:cubicBezTo>
                  <a:pt x="100" y="1805"/>
                  <a:pt x="178" y="1824"/>
                  <a:pt x="247" y="1832"/>
                </a:cubicBezTo>
                <a:cubicBezTo>
                  <a:pt x="286" y="1836"/>
                  <a:pt x="326" y="1843"/>
                  <a:pt x="365" y="1842"/>
                </a:cubicBezTo>
                <a:cubicBezTo>
                  <a:pt x="417" y="1840"/>
                  <a:pt x="471" y="1837"/>
                  <a:pt x="521" y="1823"/>
                </a:cubicBezTo>
                <a:cubicBezTo>
                  <a:pt x="603" y="1800"/>
                  <a:pt x="648" y="1734"/>
                  <a:pt x="669" y="1656"/>
                </a:cubicBezTo>
                <a:cubicBezTo>
                  <a:pt x="686" y="1594"/>
                  <a:pt x="692" y="1528"/>
                  <a:pt x="696" y="1464"/>
                </a:cubicBezTo>
                <a:cubicBezTo>
                  <a:pt x="699" y="1407"/>
                  <a:pt x="699" y="1352"/>
                  <a:pt x="693" y="1295"/>
                </a:cubicBezTo>
                <a:cubicBezTo>
                  <a:pt x="688" y="1245"/>
                  <a:pt x="678" y="1197"/>
                  <a:pt x="660" y="1150"/>
                </a:cubicBezTo>
                <a:cubicBezTo>
                  <a:pt x="642" y="1103"/>
                  <a:pt x="611" y="1057"/>
                  <a:pt x="564" y="1034"/>
                </a:cubicBezTo>
                <a:cubicBezTo>
                  <a:pt x="529" y="1017"/>
                  <a:pt x="488" y="1019"/>
                  <a:pt x="451" y="1030"/>
                </a:cubicBezTo>
                <a:cubicBezTo>
                  <a:pt x="415" y="1041"/>
                  <a:pt x="387" y="1066"/>
                  <a:pt x="356" y="1084"/>
                </a:cubicBezTo>
                <a:cubicBezTo>
                  <a:pt x="350" y="1087"/>
                  <a:pt x="343" y="1089"/>
                  <a:pt x="337" y="1092"/>
                </a:cubicBezTo>
              </a:path>
              <a:path w="699" h="4115" extrusionOk="0">
                <a:moveTo>
                  <a:pt x="359" y="0"/>
                </a:moveTo>
                <a:cubicBezTo>
                  <a:pt x="356" y="43"/>
                  <a:pt x="357" y="77"/>
                  <a:pt x="362" y="120"/>
                </a:cubicBezTo>
                <a:cubicBezTo>
                  <a:pt x="368" y="172"/>
                  <a:pt x="373" y="224"/>
                  <a:pt x="372" y="276"/>
                </a:cubicBezTo>
                <a:cubicBezTo>
                  <a:pt x="370" y="334"/>
                  <a:pt x="362" y="390"/>
                  <a:pt x="349" y="446"/>
                </a:cubicBezTo>
                <a:cubicBezTo>
                  <a:pt x="339" y="488"/>
                  <a:pt x="327" y="527"/>
                  <a:pt x="318" y="568"/>
                </a:cubicBezTo>
              </a:path>
              <a:path w="699" h="4115" extrusionOk="0">
                <a:moveTo>
                  <a:pt x="297" y="2183"/>
                </a:moveTo>
                <a:cubicBezTo>
                  <a:pt x="294" y="2225"/>
                  <a:pt x="295" y="2265"/>
                  <a:pt x="294" y="2307"/>
                </a:cubicBezTo>
                <a:cubicBezTo>
                  <a:pt x="292" y="2378"/>
                  <a:pt x="293" y="2449"/>
                  <a:pt x="289" y="2520"/>
                </a:cubicBezTo>
                <a:cubicBezTo>
                  <a:pt x="285" y="2595"/>
                  <a:pt x="283" y="2674"/>
                  <a:pt x="273" y="2749"/>
                </a:cubicBezTo>
                <a:cubicBezTo>
                  <a:pt x="264" y="2792"/>
                  <a:pt x="261" y="2806"/>
                  <a:pt x="263" y="2836"/>
                </a:cubicBezTo>
              </a:path>
              <a:path w="699" h="4115" extrusionOk="0">
                <a:moveTo>
                  <a:pt x="190" y="3331"/>
                </a:moveTo>
                <a:cubicBezTo>
                  <a:pt x="182" y="3300"/>
                  <a:pt x="180" y="3290"/>
                  <a:pt x="175" y="3270"/>
                </a:cubicBezTo>
                <a:cubicBezTo>
                  <a:pt x="186" y="3321"/>
                  <a:pt x="199" y="3372"/>
                  <a:pt x="209" y="3424"/>
                </a:cubicBezTo>
                <a:cubicBezTo>
                  <a:pt x="226" y="3517"/>
                  <a:pt x="240" y="3612"/>
                  <a:pt x="245" y="3706"/>
                </a:cubicBezTo>
                <a:cubicBezTo>
                  <a:pt x="251" y="3814"/>
                  <a:pt x="242" y="3921"/>
                  <a:pt x="243" y="4028"/>
                </a:cubicBezTo>
                <a:cubicBezTo>
                  <a:pt x="243" y="4058"/>
                  <a:pt x="243" y="4085"/>
                  <a:pt x="246" y="4114"/>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2"/>
          <p:cNvGrpSpPr>
            <a:grpSpLocks/>
          </p:cNvGrpSpPr>
          <p:nvPr>
            <p:custDataLst>
              <p:tags r:id="rId1"/>
            </p:custDataLst>
          </p:nvPr>
        </p:nvGrpSpPr>
        <p:grpSpPr bwMode="auto">
          <a:xfrm>
            <a:off x="423863" y="914400"/>
            <a:ext cx="8166100" cy="180975"/>
            <a:chOff x="295" y="1311"/>
            <a:chExt cx="5177" cy="114"/>
          </a:xfrm>
        </p:grpSpPr>
        <p:sp>
          <p:nvSpPr>
            <p:cNvPr id="136222" name="Rectangle 3"/>
            <p:cNvSpPr>
              <a:spLocks noChangeArrowheads="1"/>
            </p:cNvSpPr>
            <p:nvPr>
              <p:custDataLst>
                <p:tags r:id="rId2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36223" name="Rectangle 4"/>
            <p:cNvSpPr>
              <a:spLocks noChangeArrowheads="1"/>
            </p:cNvSpPr>
            <p:nvPr>
              <p:custDataLst>
                <p:tags r:id="rId3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3619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Constructing a circuit</a:t>
            </a:r>
          </a:p>
        </p:txBody>
      </p:sp>
      <p:sp>
        <p:nvSpPr>
          <p:cNvPr id="136196" name="Text Box 42"/>
          <p:cNvSpPr txBox="1">
            <a:spLocks noChangeArrowheads="1"/>
          </p:cNvSpPr>
          <p:nvPr>
            <p:custDataLst>
              <p:tags r:id="rId3"/>
            </p:custDataLst>
          </p:nvPr>
        </p:nvSpPr>
        <p:spPr bwMode="auto">
          <a:xfrm>
            <a:off x="3065463" y="1268413"/>
            <a:ext cx="55895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a:t>More often we know what we want from </a:t>
            </a:r>
            <a:r>
              <a:rPr lang="en-US" b="1" i="1"/>
              <a:t>f</a:t>
            </a:r>
            <a:r>
              <a:rPr lang="en-US"/>
              <a:t> </a:t>
            </a:r>
          </a:p>
          <a:p>
            <a:pPr algn="l">
              <a:lnSpc>
                <a:spcPct val="60000"/>
              </a:lnSpc>
              <a:spcBef>
                <a:spcPct val="50000"/>
              </a:spcBef>
            </a:pPr>
            <a:r>
              <a:rPr lang="en-US"/>
              <a:t>But we have to figure out how to build it!</a:t>
            </a:r>
          </a:p>
        </p:txBody>
      </p:sp>
      <p:sp>
        <p:nvSpPr>
          <p:cNvPr id="136197" name="Text Box 44"/>
          <p:cNvSpPr txBox="1">
            <a:spLocks noChangeArrowheads="1"/>
          </p:cNvSpPr>
          <p:nvPr>
            <p:custDataLst>
              <p:tags r:id="rId4"/>
            </p:custDataLst>
          </p:nvPr>
        </p:nvSpPr>
        <p:spPr bwMode="auto">
          <a:xfrm>
            <a:off x="4572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In English…</a:t>
            </a:r>
          </a:p>
        </p:txBody>
      </p:sp>
      <p:sp>
        <p:nvSpPr>
          <p:cNvPr id="136198" name="Text Box 45"/>
          <p:cNvSpPr txBox="1">
            <a:spLocks noChangeArrowheads="1"/>
          </p:cNvSpPr>
          <p:nvPr>
            <p:custDataLst>
              <p:tags r:id="rId5"/>
            </p:custDataLst>
          </p:nvPr>
        </p:nvSpPr>
        <p:spPr bwMode="auto">
          <a:xfrm>
            <a:off x="295275" y="2794000"/>
            <a:ext cx="18637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f(x,y)</a:t>
            </a:r>
            <a:r>
              <a:rPr lang="en-US" sz="1800"/>
              <a:t> should output 1 when     </a:t>
            </a:r>
            <a:r>
              <a:rPr lang="en-US" sz="1800" b="1">
                <a:latin typeface="Courier New" pitchFamily="49" charset="0"/>
              </a:rPr>
              <a:t>x != y </a:t>
            </a:r>
          </a:p>
        </p:txBody>
      </p:sp>
      <p:sp>
        <p:nvSpPr>
          <p:cNvPr id="136199" name="Text Box 46"/>
          <p:cNvSpPr txBox="1">
            <a:spLocks noChangeArrowheads="1"/>
          </p:cNvSpPr>
          <p:nvPr>
            <p:custDataLst>
              <p:tags r:id="rId6"/>
            </p:custDataLst>
          </p:nvPr>
        </p:nvSpPr>
        <p:spPr bwMode="auto">
          <a:xfrm>
            <a:off x="3076575"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Truth Table</a:t>
            </a:r>
          </a:p>
        </p:txBody>
      </p:sp>
      <p:sp>
        <p:nvSpPr>
          <p:cNvPr id="136200" name="Text Box 47"/>
          <p:cNvSpPr txBox="1">
            <a:spLocks noChangeArrowheads="1"/>
          </p:cNvSpPr>
          <p:nvPr>
            <p:custDataLst>
              <p:tags r:id="rId7"/>
            </p:custDataLst>
          </p:nvPr>
        </p:nvSpPr>
        <p:spPr bwMode="auto">
          <a:xfrm>
            <a:off x="57150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067B0E"/>
                </a:solidFill>
              </a:rPr>
              <a:t>Formula</a:t>
            </a:r>
          </a:p>
        </p:txBody>
      </p:sp>
      <p:sp>
        <p:nvSpPr>
          <p:cNvPr id="136201" name="Text Box 48"/>
          <p:cNvSpPr txBox="1">
            <a:spLocks noChangeArrowheads="1"/>
          </p:cNvSpPr>
          <p:nvPr>
            <p:custDataLst>
              <p:tags r:id="rId8"/>
            </p:custDataLst>
          </p:nvPr>
        </p:nvSpPr>
        <p:spPr bwMode="auto">
          <a:xfrm>
            <a:off x="6950075" y="6294438"/>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67B0E"/>
                </a:solidFill>
              </a:rPr>
              <a:t>Circuit</a:t>
            </a:r>
          </a:p>
        </p:txBody>
      </p:sp>
      <p:sp>
        <p:nvSpPr>
          <p:cNvPr id="136202" name="Text Box 49"/>
          <p:cNvSpPr txBox="1">
            <a:spLocks noChangeArrowheads="1"/>
          </p:cNvSpPr>
          <p:nvPr>
            <p:custDataLst>
              <p:tags r:id="rId9"/>
            </p:custDataLst>
          </p:nvPr>
        </p:nvSpPr>
        <p:spPr bwMode="auto">
          <a:xfrm>
            <a:off x="304800" y="1371600"/>
            <a:ext cx="255905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EB102C"/>
                </a:solidFill>
              </a:rPr>
              <a:t>the </a:t>
            </a:r>
            <a:r>
              <a:rPr lang="en-US" b="1" i="1">
                <a:solidFill>
                  <a:srgbClr val="EB102C"/>
                </a:solidFill>
              </a:rPr>
              <a:t>not equal </a:t>
            </a:r>
            <a:r>
              <a:rPr lang="en-US">
                <a:solidFill>
                  <a:srgbClr val="EB102C"/>
                </a:solidFill>
              </a:rPr>
              <a:t>test</a:t>
            </a:r>
          </a:p>
        </p:txBody>
      </p:sp>
      <p:sp>
        <p:nvSpPr>
          <p:cNvPr id="136203" name="Text Box 50"/>
          <p:cNvSpPr txBox="1">
            <a:spLocks noChangeArrowheads="1"/>
          </p:cNvSpPr>
          <p:nvPr>
            <p:custDataLst>
              <p:tags r:id="rId10"/>
            </p:custDataLst>
          </p:nvPr>
        </p:nvSpPr>
        <p:spPr bwMode="auto">
          <a:xfrm>
            <a:off x="6946900" y="22098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Is there a general way to get a formula?</a:t>
            </a:r>
          </a:p>
        </p:txBody>
      </p:sp>
      <p:sp>
        <p:nvSpPr>
          <p:cNvPr id="136204" name="Ink 0"/>
          <p:cNvSpPr>
            <a:spLocks noRot="1" noChangeAspect="1" noEditPoints="1" noChangeArrowheads="1" noChangeShapeType="1" noTextEdit="1"/>
          </p:cNvSpPr>
          <p:nvPr>
            <p:custDataLst>
              <p:tags r:id="rId11"/>
            </p:custDataLst>
          </p:nvPr>
        </p:nvSpPr>
        <p:spPr bwMode="auto">
          <a:xfrm>
            <a:off x="3154363" y="2897188"/>
            <a:ext cx="211137" cy="285750"/>
          </a:xfrm>
          <a:custGeom>
            <a:avLst/>
            <a:gdLst>
              <a:gd name="T0" fmla="*/ 2147483647 w 588"/>
              <a:gd name="T1" fmla="*/ 2147483647 h 794"/>
              <a:gd name="T2" fmla="*/ 0 w 588"/>
              <a:gd name="T3" fmla="*/ 2147483647 h 794"/>
              <a:gd name="T4" fmla="*/ 2147483647 w 588"/>
              <a:gd name="T5" fmla="*/ 2147483647 h 794"/>
              <a:gd name="T6" fmla="*/ 2147483647 w 588"/>
              <a:gd name="T7" fmla="*/ 2147483647 h 794"/>
              <a:gd name="T8" fmla="*/ 2147483647 w 588"/>
              <a:gd name="T9" fmla="*/ 2147483647 h 794"/>
              <a:gd name="T10" fmla="*/ 2147483647 w 588"/>
              <a:gd name="T11" fmla="*/ 2147483647 h 794"/>
              <a:gd name="T12" fmla="*/ 2147483647 w 588"/>
              <a:gd name="T13" fmla="*/ 2147483647 h 794"/>
              <a:gd name="T14" fmla="*/ 2147483647 w 588"/>
              <a:gd name="T15" fmla="*/ 2147483647 h 794"/>
              <a:gd name="T16" fmla="*/ 2147483647 w 588"/>
              <a:gd name="T17" fmla="*/ 2147483647 h 794"/>
              <a:gd name="T18" fmla="*/ 2147483647 w 588"/>
              <a:gd name="T19" fmla="*/ 2147483647 h 794"/>
              <a:gd name="T20" fmla="*/ 2147483647 w 588"/>
              <a:gd name="T21" fmla="*/ 2147483647 h 794"/>
              <a:gd name="T22" fmla="*/ 2147483647 w 588"/>
              <a:gd name="T23" fmla="*/ 2147483647 h 794"/>
              <a:gd name="T24" fmla="*/ 2147483647 w 588"/>
              <a:gd name="T25" fmla="*/ 2147483647 h 7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8"/>
              <a:gd name="T40" fmla="*/ 0 h 794"/>
              <a:gd name="T41" fmla="*/ 588 w 588"/>
              <a:gd name="T42" fmla="*/ 794 h 7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8" h="794" extrusionOk="0">
                <a:moveTo>
                  <a:pt x="6" y="207"/>
                </a:moveTo>
                <a:cubicBezTo>
                  <a:pt x="4" y="200"/>
                  <a:pt x="2" y="192"/>
                  <a:pt x="0" y="185"/>
                </a:cubicBezTo>
                <a:cubicBezTo>
                  <a:pt x="53" y="196"/>
                  <a:pt x="85" y="221"/>
                  <a:pt x="125" y="258"/>
                </a:cubicBezTo>
                <a:cubicBezTo>
                  <a:pt x="203" y="331"/>
                  <a:pt x="271" y="414"/>
                  <a:pt x="335" y="499"/>
                </a:cubicBezTo>
                <a:cubicBezTo>
                  <a:pt x="381" y="560"/>
                  <a:pt x="421" y="623"/>
                  <a:pt x="461" y="688"/>
                </a:cubicBezTo>
                <a:cubicBezTo>
                  <a:pt x="480" y="672"/>
                  <a:pt x="487" y="667"/>
                  <a:pt x="490" y="649"/>
                </a:cubicBezTo>
              </a:path>
              <a:path w="588" h="794" extrusionOk="0">
                <a:moveTo>
                  <a:pt x="587" y="15"/>
                </a:moveTo>
                <a:cubicBezTo>
                  <a:pt x="543" y="1"/>
                  <a:pt x="524" y="15"/>
                  <a:pt x="494" y="56"/>
                </a:cubicBezTo>
                <a:cubicBezTo>
                  <a:pt x="453" y="111"/>
                  <a:pt x="420" y="172"/>
                  <a:pt x="387" y="232"/>
                </a:cubicBezTo>
                <a:cubicBezTo>
                  <a:pt x="348" y="303"/>
                  <a:pt x="309" y="374"/>
                  <a:pt x="269" y="445"/>
                </a:cubicBezTo>
                <a:cubicBezTo>
                  <a:pt x="228" y="517"/>
                  <a:pt x="185" y="588"/>
                  <a:pt x="152" y="664"/>
                </a:cubicBezTo>
                <a:cubicBezTo>
                  <a:pt x="137" y="698"/>
                  <a:pt x="115" y="738"/>
                  <a:pt x="115" y="776"/>
                </a:cubicBezTo>
                <a:cubicBezTo>
                  <a:pt x="116" y="782"/>
                  <a:pt x="117" y="787"/>
                  <a:pt x="118" y="79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5" name="Ink 1"/>
          <p:cNvSpPr>
            <a:spLocks noRot="1" noChangeAspect="1" noEditPoints="1" noChangeArrowheads="1" noChangeShapeType="1" noTextEdit="1"/>
          </p:cNvSpPr>
          <p:nvPr>
            <p:custDataLst>
              <p:tags r:id="rId12"/>
            </p:custDataLst>
          </p:nvPr>
        </p:nvSpPr>
        <p:spPr bwMode="auto">
          <a:xfrm>
            <a:off x="3656013" y="2941638"/>
            <a:ext cx="231775" cy="508000"/>
          </a:xfrm>
          <a:custGeom>
            <a:avLst/>
            <a:gdLst>
              <a:gd name="T0" fmla="*/ 2147483647 w 644"/>
              <a:gd name="T1" fmla="*/ 2147483647 h 1411"/>
              <a:gd name="T2" fmla="*/ 0 w 644"/>
              <a:gd name="T3" fmla="*/ 2147483647 h 1411"/>
              <a:gd name="T4" fmla="*/ 2147483647 w 644"/>
              <a:gd name="T5" fmla="*/ 2147483647 h 1411"/>
              <a:gd name="T6" fmla="*/ 2147483647 w 644"/>
              <a:gd name="T7" fmla="*/ 2147483647 h 1411"/>
              <a:gd name="T8" fmla="*/ 2147483647 w 644"/>
              <a:gd name="T9" fmla="*/ 2147483647 h 1411"/>
              <a:gd name="T10" fmla="*/ 2147483647 w 644"/>
              <a:gd name="T11" fmla="*/ 2147483647 h 1411"/>
              <a:gd name="T12" fmla="*/ 2147483647 w 644"/>
              <a:gd name="T13" fmla="*/ 0 h 1411"/>
              <a:gd name="T14" fmla="*/ 2147483647 w 644"/>
              <a:gd name="T15" fmla="*/ 2147483647 h 1411"/>
              <a:gd name="T16" fmla="*/ 2147483647 w 644"/>
              <a:gd name="T17" fmla="*/ 2147483647 h 1411"/>
              <a:gd name="T18" fmla="*/ 2147483647 w 644"/>
              <a:gd name="T19" fmla="*/ 2147483647 h 1411"/>
              <a:gd name="T20" fmla="*/ 2147483647 w 644"/>
              <a:gd name="T21" fmla="*/ 2147483647 h 14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4"/>
              <a:gd name="T34" fmla="*/ 0 h 1411"/>
              <a:gd name="T35" fmla="*/ 644 w 644"/>
              <a:gd name="T36" fmla="*/ 1411 h 14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4" h="1411" extrusionOk="0">
                <a:moveTo>
                  <a:pt x="28" y="183"/>
                </a:moveTo>
                <a:cubicBezTo>
                  <a:pt x="19" y="193"/>
                  <a:pt x="0" y="185"/>
                  <a:pt x="0" y="248"/>
                </a:cubicBezTo>
                <a:cubicBezTo>
                  <a:pt x="0" y="348"/>
                  <a:pt x="11" y="491"/>
                  <a:pt x="91" y="563"/>
                </a:cubicBezTo>
                <a:cubicBezTo>
                  <a:pt x="139" y="606"/>
                  <a:pt x="202" y="587"/>
                  <a:pt x="252" y="561"/>
                </a:cubicBezTo>
                <a:cubicBezTo>
                  <a:pt x="328" y="522"/>
                  <a:pt x="382" y="451"/>
                  <a:pt x="429" y="383"/>
                </a:cubicBezTo>
                <a:cubicBezTo>
                  <a:pt x="479" y="311"/>
                  <a:pt x="508" y="234"/>
                  <a:pt x="533" y="150"/>
                </a:cubicBezTo>
                <a:cubicBezTo>
                  <a:pt x="548" y="100"/>
                  <a:pt x="555" y="51"/>
                  <a:pt x="563" y="0"/>
                </a:cubicBezTo>
                <a:cubicBezTo>
                  <a:pt x="579" y="368"/>
                  <a:pt x="651" y="740"/>
                  <a:pt x="643" y="1108"/>
                </a:cubicBezTo>
                <a:cubicBezTo>
                  <a:pt x="641" y="1211"/>
                  <a:pt x="626" y="1343"/>
                  <a:pt x="523" y="1397"/>
                </a:cubicBezTo>
                <a:cubicBezTo>
                  <a:pt x="484" y="1418"/>
                  <a:pt x="433" y="1413"/>
                  <a:pt x="391" y="1402"/>
                </a:cubicBezTo>
                <a:cubicBezTo>
                  <a:pt x="366" y="1396"/>
                  <a:pt x="345" y="1381"/>
                  <a:pt x="322" y="1371"/>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6" name="Ink 2"/>
          <p:cNvSpPr>
            <a:spLocks noRot="1" noChangeAspect="1" noEditPoints="1" noChangeArrowheads="1" noChangeShapeType="1" noTextEdit="1"/>
          </p:cNvSpPr>
          <p:nvPr>
            <p:custDataLst>
              <p:tags r:id="rId13"/>
            </p:custDataLst>
          </p:nvPr>
        </p:nvSpPr>
        <p:spPr bwMode="auto">
          <a:xfrm>
            <a:off x="4394200" y="2746375"/>
            <a:ext cx="498475" cy="296863"/>
          </a:xfrm>
          <a:custGeom>
            <a:avLst/>
            <a:gdLst>
              <a:gd name="T0" fmla="*/ 2147483647 w 1385"/>
              <a:gd name="T1" fmla="*/ 2147483647 h 824"/>
              <a:gd name="T2" fmla="*/ 2147483647 w 1385"/>
              <a:gd name="T3" fmla="*/ 2147483647 h 824"/>
              <a:gd name="T4" fmla="*/ 2147483647 w 1385"/>
              <a:gd name="T5" fmla="*/ 2147483647 h 824"/>
              <a:gd name="T6" fmla="*/ 2147483647 w 1385"/>
              <a:gd name="T7" fmla="*/ 2147483647 h 824"/>
              <a:gd name="T8" fmla="*/ 2147483647 w 1385"/>
              <a:gd name="T9" fmla="*/ 2147483647 h 824"/>
              <a:gd name="T10" fmla="*/ 2147483647 w 1385"/>
              <a:gd name="T11" fmla="*/ 2147483647 h 824"/>
              <a:gd name="T12" fmla="*/ 2147483647 w 1385"/>
              <a:gd name="T13" fmla="*/ 2147483647 h 824"/>
              <a:gd name="T14" fmla="*/ 2147483647 w 1385"/>
              <a:gd name="T15" fmla="*/ 2147483647 h 824"/>
              <a:gd name="T16" fmla="*/ 2147483647 w 1385"/>
              <a:gd name="T17" fmla="*/ 2147483647 h 824"/>
              <a:gd name="T18" fmla="*/ 2147483647 w 1385"/>
              <a:gd name="T19" fmla="*/ 2147483647 h 824"/>
              <a:gd name="T20" fmla="*/ 2147483647 w 1385"/>
              <a:gd name="T21" fmla="*/ 2147483647 h 824"/>
              <a:gd name="T22" fmla="*/ 2147483647 w 1385"/>
              <a:gd name="T23" fmla="*/ 2147483647 h 824"/>
              <a:gd name="T24" fmla="*/ 2147483647 w 1385"/>
              <a:gd name="T25" fmla="*/ 2147483647 h 824"/>
              <a:gd name="T26" fmla="*/ 2147483647 w 1385"/>
              <a:gd name="T27" fmla="*/ 2147483647 h 824"/>
              <a:gd name="T28" fmla="*/ 2147483647 w 1385"/>
              <a:gd name="T29" fmla="*/ 2147483647 h 824"/>
              <a:gd name="T30" fmla="*/ 2147483647 w 1385"/>
              <a:gd name="T31" fmla="*/ 2147483647 h 824"/>
              <a:gd name="T32" fmla="*/ 2147483647 w 1385"/>
              <a:gd name="T33" fmla="*/ 2147483647 h 824"/>
              <a:gd name="T34" fmla="*/ 2147483647 w 1385"/>
              <a:gd name="T35" fmla="*/ 2147483647 h 824"/>
              <a:gd name="T36" fmla="*/ 2147483647 w 1385"/>
              <a:gd name="T37" fmla="*/ 2147483647 h 824"/>
              <a:gd name="T38" fmla="*/ 2147483647 w 1385"/>
              <a:gd name="T39" fmla="*/ 2147483647 h 824"/>
              <a:gd name="T40" fmla="*/ 2147483647 w 1385"/>
              <a:gd name="T41" fmla="*/ 2147483647 h 824"/>
              <a:gd name="T42" fmla="*/ 2147483647 w 1385"/>
              <a:gd name="T43" fmla="*/ 0 h 824"/>
              <a:gd name="T44" fmla="*/ 0 w 1385"/>
              <a:gd name="T45" fmla="*/ 2147483647 h 824"/>
              <a:gd name="T46" fmla="*/ 2147483647 w 1385"/>
              <a:gd name="T47" fmla="*/ 2147483647 h 824"/>
              <a:gd name="T48" fmla="*/ 2147483647 w 1385"/>
              <a:gd name="T49" fmla="*/ 2147483647 h 824"/>
              <a:gd name="T50" fmla="*/ 2147483647 w 1385"/>
              <a:gd name="T51" fmla="*/ 2147483647 h 824"/>
              <a:gd name="T52" fmla="*/ 2147483647 w 1385"/>
              <a:gd name="T53" fmla="*/ 2147483647 h 824"/>
              <a:gd name="T54" fmla="*/ 2147483647 w 1385"/>
              <a:gd name="T55" fmla="*/ 2147483647 h 824"/>
              <a:gd name="T56" fmla="*/ 2147483647 w 1385"/>
              <a:gd name="T57" fmla="*/ 2147483647 h 8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5"/>
              <a:gd name="T88" fmla="*/ 0 h 824"/>
              <a:gd name="T89" fmla="*/ 1385 w 1385"/>
              <a:gd name="T90" fmla="*/ 824 h 8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5" h="824" extrusionOk="0">
                <a:moveTo>
                  <a:pt x="147" y="203"/>
                </a:moveTo>
                <a:cubicBezTo>
                  <a:pt x="117" y="167"/>
                  <a:pt x="97" y="170"/>
                  <a:pt x="58" y="202"/>
                </a:cubicBezTo>
                <a:cubicBezTo>
                  <a:pt x="22" y="231"/>
                  <a:pt x="-11" y="287"/>
                  <a:pt x="10" y="334"/>
                </a:cubicBezTo>
                <a:cubicBezTo>
                  <a:pt x="29" y="377"/>
                  <a:pt x="86" y="391"/>
                  <a:pt x="128" y="396"/>
                </a:cubicBezTo>
                <a:cubicBezTo>
                  <a:pt x="180" y="402"/>
                  <a:pt x="249" y="393"/>
                  <a:pt x="281" y="347"/>
                </a:cubicBezTo>
                <a:cubicBezTo>
                  <a:pt x="302" y="318"/>
                  <a:pt x="300" y="275"/>
                  <a:pt x="294" y="241"/>
                </a:cubicBezTo>
                <a:cubicBezTo>
                  <a:pt x="287" y="201"/>
                  <a:pt x="271" y="161"/>
                  <a:pt x="250" y="127"/>
                </a:cubicBezTo>
                <a:cubicBezTo>
                  <a:pt x="237" y="105"/>
                  <a:pt x="220" y="86"/>
                  <a:pt x="203" y="66"/>
                </a:cubicBezTo>
                <a:cubicBezTo>
                  <a:pt x="233" y="86"/>
                  <a:pt x="262" y="100"/>
                  <a:pt x="294" y="116"/>
                </a:cubicBezTo>
                <a:cubicBezTo>
                  <a:pt x="341" y="140"/>
                  <a:pt x="389" y="163"/>
                  <a:pt x="435" y="189"/>
                </a:cubicBezTo>
                <a:cubicBezTo>
                  <a:pt x="484" y="217"/>
                  <a:pt x="531" y="249"/>
                  <a:pt x="582" y="274"/>
                </a:cubicBezTo>
                <a:cubicBezTo>
                  <a:pt x="605" y="286"/>
                  <a:pt x="657" y="314"/>
                  <a:pt x="685" y="311"/>
                </a:cubicBezTo>
                <a:cubicBezTo>
                  <a:pt x="729" y="305"/>
                  <a:pt x="734" y="263"/>
                  <a:pt x="735" y="227"/>
                </a:cubicBezTo>
                <a:cubicBezTo>
                  <a:pt x="736" y="170"/>
                  <a:pt x="712" y="106"/>
                  <a:pt x="727" y="50"/>
                </a:cubicBezTo>
                <a:cubicBezTo>
                  <a:pt x="736" y="25"/>
                  <a:pt x="743" y="15"/>
                  <a:pt x="762" y="5"/>
                </a:cubicBezTo>
              </a:path>
              <a:path w="1385" h="824" extrusionOk="0">
                <a:moveTo>
                  <a:pt x="1071" y="227"/>
                </a:moveTo>
                <a:cubicBezTo>
                  <a:pt x="1073" y="270"/>
                  <a:pt x="1077" y="312"/>
                  <a:pt x="1080" y="355"/>
                </a:cubicBezTo>
                <a:cubicBezTo>
                  <a:pt x="1081" y="376"/>
                  <a:pt x="1082" y="393"/>
                  <a:pt x="1087" y="414"/>
                </a:cubicBezTo>
              </a:path>
              <a:path w="1385" h="824" extrusionOk="0">
                <a:moveTo>
                  <a:pt x="954" y="89"/>
                </a:moveTo>
                <a:cubicBezTo>
                  <a:pt x="978" y="58"/>
                  <a:pt x="1000" y="66"/>
                  <a:pt x="1042" y="66"/>
                </a:cubicBezTo>
                <a:cubicBezTo>
                  <a:pt x="1118" y="66"/>
                  <a:pt x="1193" y="58"/>
                  <a:pt x="1266" y="38"/>
                </a:cubicBezTo>
                <a:cubicBezTo>
                  <a:pt x="1322" y="18"/>
                  <a:pt x="1344" y="11"/>
                  <a:pt x="1384" y="0"/>
                </a:cubicBezTo>
              </a:path>
              <a:path w="1385" h="824" extrusionOk="0">
                <a:moveTo>
                  <a:pt x="0" y="823"/>
                </a:moveTo>
                <a:cubicBezTo>
                  <a:pt x="51" y="798"/>
                  <a:pt x="100" y="800"/>
                  <a:pt x="155" y="800"/>
                </a:cubicBezTo>
                <a:cubicBezTo>
                  <a:pt x="215" y="800"/>
                  <a:pt x="276" y="800"/>
                  <a:pt x="336" y="798"/>
                </a:cubicBezTo>
                <a:cubicBezTo>
                  <a:pt x="425" y="795"/>
                  <a:pt x="515" y="792"/>
                  <a:pt x="604" y="787"/>
                </a:cubicBezTo>
                <a:cubicBezTo>
                  <a:pt x="703" y="782"/>
                  <a:pt x="801" y="779"/>
                  <a:pt x="900" y="776"/>
                </a:cubicBezTo>
                <a:cubicBezTo>
                  <a:pt x="1021" y="773"/>
                  <a:pt x="1144" y="767"/>
                  <a:pt x="1265" y="774"/>
                </a:cubicBezTo>
                <a:cubicBezTo>
                  <a:pt x="1315" y="777"/>
                  <a:pt x="1327" y="791"/>
                  <a:pt x="1353" y="75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7" name="Ink 3"/>
          <p:cNvSpPr>
            <a:spLocks noRot="1" noChangeAspect="1" noEditPoints="1" noChangeArrowheads="1" noChangeShapeType="1" noTextEdit="1"/>
          </p:cNvSpPr>
          <p:nvPr>
            <p:custDataLst>
              <p:tags r:id="rId14"/>
            </p:custDataLst>
          </p:nvPr>
        </p:nvSpPr>
        <p:spPr bwMode="auto">
          <a:xfrm>
            <a:off x="674688" y="3832225"/>
            <a:ext cx="1319212" cy="417513"/>
          </a:xfrm>
          <a:custGeom>
            <a:avLst/>
            <a:gdLst>
              <a:gd name="T0" fmla="*/ 2147483647 w 3663"/>
              <a:gd name="T1" fmla="*/ 2147483647 h 1161"/>
              <a:gd name="T2" fmla="*/ 2147483647 w 3663"/>
              <a:gd name="T3" fmla="*/ 2147483647 h 1161"/>
              <a:gd name="T4" fmla="*/ 2147483647 w 3663"/>
              <a:gd name="T5" fmla="*/ 2147483647 h 1161"/>
              <a:gd name="T6" fmla="*/ 2147483647 w 3663"/>
              <a:gd name="T7" fmla="*/ 2147483647 h 1161"/>
              <a:gd name="T8" fmla="*/ 2147483647 w 3663"/>
              <a:gd name="T9" fmla="*/ 2147483647 h 1161"/>
              <a:gd name="T10" fmla="*/ 2147483647 w 3663"/>
              <a:gd name="T11" fmla="*/ 2147483647 h 1161"/>
              <a:gd name="T12" fmla="*/ 2147483647 w 3663"/>
              <a:gd name="T13" fmla="*/ 2147483647 h 1161"/>
              <a:gd name="T14" fmla="*/ 2147483647 w 3663"/>
              <a:gd name="T15" fmla="*/ 2147483647 h 1161"/>
              <a:gd name="T16" fmla="*/ 2147483647 w 3663"/>
              <a:gd name="T17" fmla="*/ 2147483647 h 1161"/>
              <a:gd name="T18" fmla="*/ 2147483647 w 3663"/>
              <a:gd name="T19" fmla="*/ 2147483647 h 1161"/>
              <a:gd name="T20" fmla="*/ 2147483647 w 3663"/>
              <a:gd name="T21" fmla="*/ 2147483647 h 1161"/>
              <a:gd name="T22" fmla="*/ 2147483647 w 3663"/>
              <a:gd name="T23" fmla="*/ 2147483647 h 1161"/>
              <a:gd name="T24" fmla="*/ 2147483647 w 3663"/>
              <a:gd name="T25" fmla="*/ 2147483647 h 1161"/>
              <a:gd name="T26" fmla="*/ 2147483647 w 3663"/>
              <a:gd name="T27" fmla="*/ 2147483647 h 1161"/>
              <a:gd name="T28" fmla="*/ 2147483647 w 3663"/>
              <a:gd name="T29" fmla="*/ 2147483647 h 1161"/>
              <a:gd name="T30" fmla="*/ 2147483647 w 3663"/>
              <a:gd name="T31" fmla="*/ 2147483647 h 1161"/>
              <a:gd name="T32" fmla="*/ 2147483647 w 3663"/>
              <a:gd name="T33" fmla="*/ 2147483647 h 1161"/>
              <a:gd name="T34" fmla="*/ 2147483647 w 3663"/>
              <a:gd name="T35" fmla="*/ 2147483647 h 1161"/>
              <a:gd name="T36" fmla="*/ 2147483647 w 3663"/>
              <a:gd name="T37" fmla="*/ 2147483647 h 1161"/>
              <a:gd name="T38" fmla="*/ 2147483647 w 3663"/>
              <a:gd name="T39" fmla="*/ 2147483647 h 1161"/>
              <a:gd name="T40" fmla="*/ 2147483647 w 3663"/>
              <a:gd name="T41" fmla="*/ 2147483647 h 1161"/>
              <a:gd name="T42" fmla="*/ 2147483647 w 3663"/>
              <a:gd name="T43" fmla="*/ 2147483647 h 1161"/>
              <a:gd name="T44" fmla="*/ 2147483647 w 3663"/>
              <a:gd name="T45" fmla="*/ 2147483647 h 1161"/>
              <a:gd name="T46" fmla="*/ 2147483647 w 3663"/>
              <a:gd name="T47" fmla="*/ 2147483647 h 1161"/>
              <a:gd name="T48" fmla="*/ 2147483647 w 3663"/>
              <a:gd name="T49" fmla="*/ 2147483647 h 1161"/>
              <a:gd name="T50" fmla="*/ 2147483647 w 3663"/>
              <a:gd name="T51" fmla="*/ 2147483647 h 1161"/>
              <a:gd name="T52" fmla="*/ 2147483647 w 3663"/>
              <a:gd name="T53" fmla="*/ 2147483647 h 1161"/>
              <a:gd name="T54" fmla="*/ 2147483647 w 3663"/>
              <a:gd name="T55" fmla="*/ 2147483647 h 1161"/>
              <a:gd name="T56" fmla="*/ 2147483647 w 3663"/>
              <a:gd name="T57" fmla="*/ 2147483647 h 1161"/>
              <a:gd name="T58" fmla="*/ 2147483647 w 3663"/>
              <a:gd name="T59" fmla="*/ 2147483647 h 1161"/>
              <a:gd name="T60" fmla="*/ 2147483647 w 3663"/>
              <a:gd name="T61" fmla="*/ 2147483647 h 1161"/>
              <a:gd name="T62" fmla="*/ 2147483647 w 3663"/>
              <a:gd name="T63" fmla="*/ 2147483647 h 1161"/>
              <a:gd name="T64" fmla="*/ 2147483647 w 3663"/>
              <a:gd name="T65" fmla="*/ 2147483647 h 1161"/>
              <a:gd name="T66" fmla="*/ 2147483647 w 3663"/>
              <a:gd name="T67" fmla="*/ 2147483647 h 1161"/>
              <a:gd name="T68" fmla="*/ 2147483647 w 3663"/>
              <a:gd name="T69" fmla="*/ 2147483647 h 1161"/>
              <a:gd name="T70" fmla="*/ 2147483647 w 3663"/>
              <a:gd name="T71" fmla="*/ 2147483647 h 1161"/>
              <a:gd name="T72" fmla="*/ 2147483647 w 3663"/>
              <a:gd name="T73" fmla="*/ 2147483647 h 1161"/>
              <a:gd name="T74" fmla="*/ 2147483647 w 3663"/>
              <a:gd name="T75" fmla="*/ 2147483647 h 1161"/>
              <a:gd name="T76" fmla="*/ 0 w 3663"/>
              <a:gd name="T77" fmla="*/ 2147483647 h 1161"/>
              <a:gd name="T78" fmla="*/ 2147483647 w 3663"/>
              <a:gd name="T79" fmla="*/ 2147483647 h 1161"/>
              <a:gd name="T80" fmla="*/ 2147483647 w 3663"/>
              <a:gd name="T81" fmla="*/ 2147483647 h 1161"/>
              <a:gd name="T82" fmla="*/ 2147483647 w 3663"/>
              <a:gd name="T83" fmla="*/ 2147483647 h 1161"/>
              <a:gd name="T84" fmla="*/ 2147483647 w 3663"/>
              <a:gd name="T85" fmla="*/ 2147483647 h 1161"/>
              <a:gd name="T86" fmla="*/ 2147483647 w 3663"/>
              <a:gd name="T87" fmla="*/ 2147483647 h 1161"/>
              <a:gd name="T88" fmla="*/ 2147483647 w 3663"/>
              <a:gd name="T89" fmla="*/ 0 h 1161"/>
              <a:gd name="T90" fmla="*/ 2147483647 w 3663"/>
              <a:gd name="T91" fmla="*/ 2147483647 h 1161"/>
              <a:gd name="T92" fmla="*/ 2147483647 w 3663"/>
              <a:gd name="T93" fmla="*/ 2147483647 h 1161"/>
              <a:gd name="T94" fmla="*/ 2147483647 w 3663"/>
              <a:gd name="T95" fmla="*/ 2147483647 h 1161"/>
              <a:gd name="T96" fmla="*/ 2147483647 w 3663"/>
              <a:gd name="T97" fmla="*/ 2147483647 h 1161"/>
              <a:gd name="T98" fmla="*/ 2147483647 w 3663"/>
              <a:gd name="T99" fmla="*/ 2147483647 h 1161"/>
              <a:gd name="T100" fmla="*/ 2147483647 w 3663"/>
              <a:gd name="T101" fmla="*/ 2147483647 h 1161"/>
              <a:gd name="T102" fmla="*/ 2147483647 w 3663"/>
              <a:gd name="T103" fmla="*/ 2147483647 h 1161"/>
              <a:gd name="T104" fmla="*/ 2147483647 w 3663"/>
              <a:gd name="T105" fmla="*/ 2147483647 h 11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63"/>
              <a:gd name="T160" fmla="*/ 0 h 1161"/>
              <a:gd name="T161" fmla="*/ 3663 w 3663"/>
              <a:gd name="T162" fmla="*/ 1161 h 116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63" h="1161" extrusionOk="0">
                <a:moveTo>
                  <a:pt x="557" y="361"/>
                </a:moveTo>
                <a:cubicBezTo>
                  <a:pt x="640" y="428"/>
                  <a:pt x="718" y="496"/>
                  <a:pt x="792" y="573"/>
                </a:cubicBezTo>
                <a:cubicBezTo>
                  <a:pt x="849" y="632"/>
                  <a:pt x="892" y="693"/>
                  <a:pt x="936" y="762"/>
                </a:cubicBezTo>
                <a:cubicBezTo>
                  <a:pt x="978" y="828"/>
                  <a:pt x="1018" y="895"/>
                  <a:pt x="1056" y="963"/>
                </a:cubicBezTo>
                <a:cubicBezTo>
                  <a:pt x="1080" y="1006"/>
                  <a:pt x="1101" y="1081"/>
                  <a:pt x="1150" y="1103"/>
                </a:cubicBezTo>
                <a:cubicBezTo>
                  <a:pt x="1161" y="1103"/>
                  <a:pt x="1172" y="1104"/>
                  <a:pt x="1183" y="1104"/>
                </a:cubicBezTo>
              </a:path>
              <a:path w="3663" h="1161" extrusionOk="0">
                <a:moveTo>
                  <a:pt x="1395" y="244"/>
                </a:moveTo>
                <a:cubicBezTo>
                  <a:pt x="1352" y="255"/>
                  <a:pt x="1332" y="259"/>
                  <a:pt x="1296" y="290"/>
                </a:cubicBezTo>
                <a:cubicBezTo>
                  <a:pt x="1244" y="334"/>
                  <a:pt x="1195" y="379"/>
                  <a:pt x="1148" y="429"/>
                </a:cubicBezTo>
                <a:cubicBezTo>
                  <a:pt x="1081" y="501"/>
                  <a:pt x="1023" y="581"/>
                  <a:pt x="967" y="662"/>
                </a:cubicBezTo>
                <a:cubicBezTo>
                  <a:pt x="907" y="749"/>
                  <a:pt x="858" y="841"/>
                  <a:pt x="801" y="929"/>
                </a:cubicBezTo>
                <a:cubicBezTo>
                  <a:pt x="763" y="988"/>
                  <a:pt x="724" y="1057"/>
                  <a:pt x="677" y="1110"/>
                </a:cubicBezTo>
                <a:cubicBezTo>
                  <a:pt x="662" y="1127"/>
                  <a:pt x="620" y="1154"/>
                  <a:pt x="667" y="1130"/>
                </a:cubicBezTo>
              </a:path>
              <a:path w="3663" h="1161" extrusionOk="0">
                <a:moveTo>
                  <a:pt x="1524" y="577"/>
                </a:moveTo>
                <a:cubicBezTo>
                  <a:pt x="1497" y="554"/>
                  <a:pt x="1479" y="543"/>
                  <a:pt x="1441" y="541"/>
                </a:cubicBezTo>
                <a:cubicBezTo>
                  <a:pt x="1400" y="539"/>
                  <a:pt x="1362" y="563"/>
                  <a:pt x="1335" y="591"/>
                </a:cubicBezTo>
                <a:cubicBezTo>
                  <a:pt x="1293" y="634"/>
                  <a:pt x="1276" y="700"/>
                  <a:pt x="1286" y="760"/>
                </a:cubicBezTo>
                <a:cubicBezTo>
                  <a:pt x="1297" y="827"/>
                  <a:pt x="1342" y="908"/>
                  <a:pt x="1399" y="947"/>
                </a:cubicBezTo>
                <a:cubicBezTo>
                  <a:pt x="1478" y="1001"/>
                  <a:pt x="1581" y="1019"/>
                  <a:pt x="1675" y="1018"/>
                </a:cubicBezTo>
                <a:cubicBezTo>
                  <a:pt x="1779" y="1017"/>
                  <a:pt x="1891" y="994"/>
                  <a:pt x="1981" y="941"/>
                </a:cubicBezTo>
                <a:cubicBezTo>
                  <a:pt x="2047" y="902"/>
                  <a:pt x="2119" y="837"/>
                  <a:pt x="2128" y="756"/>
                </a:cubicBezTo>
                <a:cubicBezTo>
                  <a:pt x="2135" y="695"/>
                  <a:pt x="2091" y="625"/>
                  <a:pt x="2037" y="598"/>
                </a:cubicBezTo>
                <a:cubicBezTo>
                  <a:pt x="1963" y="561"/>
                  <a:pt x="1862" y="565"/>
                  <a:pt x="1782" y="571"/>
                </a:cubicBezTo>
                <a:cubicBezTo>
                  <a:pt x="1718" y="576"/>
                  <a:pt x="1645" y="588"/>
                  <a:pt x="1583" y="608"/>
                </a:cubicBezTo>
                <a:cubicBezTo>
                  <a:pt x="1576" y="611"/>
                  <a:pt x="1570" y="614"/>
                  <a:pt x="1563" y="617"/>
                </a:cubicBezTo>
              </a:path>
              <a:path w="3663" h="1161" extrusionOk="0">
                <a:moveTo>
                  <a:pt x="2417" y="443"/>
                </a:moveTo>
                <a:cubicBezTo>
                  <a:pt x="2448" y="457"/>
                  <a:pt x="2493" y="481"/>
                  <a:pt x="2506" y="516"/>
                </a:cubicBezTo>
                <a:cubicBezTo>
                  <a:pt x="2560" y="662"/>
                  <a:pt x="2499" y="854"/>
                  <a:pt x="2531" y="1005"/>
                </a:cubicBezTo>
                <a:cubicBezTo>
                  <a:pt x="2532" y="1014"/>
                  <a:pt x="2533" y="1024"/>
                  <a:pt x="2534" y="1033"/>
                </a:cubicBezTo>
              </a:path>
              <a:path w="3663" h="1161" extrusionOk="0">
                <a:moveTo>
                  <a:pt x="2424" y="405"/>
                </a:moveTo>
                <a:cubicBezTo>
                  <a:pt x="2441" y="319"/>
                  <a:pt x="2458" y="273"/>
                  <a:pt x="2536" y="230"/>
                </a:cubicBezTo>
                <a:cubicBezTo>
                  <a:pt x="2586" y="203"/>
                  <a:pt x="2636" y="220"/>
                  <a:pt x="2685" y="245"/>
                </a:cubicBezTo>
                <a:cubicBezTo>
                  <a:pt x="2746" y="276"/>
                  <a:pt x="2798" y="326"/>
                  <a:pt x="2836" y="383"/>
                </a:cubicBezTo>
                <a:cubicBezTo>
                  <a:pt x="2869" y="432"/>
                  <a:pt x="2880" y="488"/>
                  <a:pt x="2854" y="543"/>
                </a:cubicBezTo>
                <a:cubicBezTo>
                  <a:pt x="2804" y="650"/>
                  <a:pt x="2651" y="707"/>
                  <a:pt x="2645" y="836"/>
                </a:cubicBezTo>
                <a:cubicBezTo>
                  <a:pt x="2641" y="922"/>
                  <a:pt x="2715" y="988"/>
                  <a:pt x="2775" y="1037"/>
                </a:cubicBezTo>
                <a:cubicBezTo>
                  <a:pt x="2833" y="1084"/>
                  <a:pt x="2900" y="1120"/>
                  <a:pt x="2970" y="1146"/>
                </a:cubicBezTo>
                <a:cubicBezTo>
                  <a:pt x="2984" y="1151"/>
                  <a:pt x="2998" y="1155"/>
                  <a:pt x="3012" y="1160"/>
                </a:cubicBezTo>
              </a:path>
              <a:path w="3663" h="1161" extrusionOk="0">
                <a:moveTo>
                  <a:pt x="0" y="345"/>
                </a:moveTo>
                <a:cubicBezTo>
                  <a:pt x="3" y="387"/>
                  <a:pt x="14" y="425"/>
                  <a:pt x="21" y="466"/>
                </a:cubicBezTo>
                <a:cubicBezTo>
                  <a:pt x="26" y="492"/>
                  <a:pt x="33" y="516"/>
                  <a:pt x="38" y="542"/>
                </a:cubicBezTo>
              </a:path>
              <a:path w="3663" h="1161" extrusionOk="0">
                <a:moveTo>
                  <a:pt x="193" y="323"/>
                </a:moveTo>
                <a:cubicBezTo>
                  <a:pt x="208" y="367"/>
                  <a:pt x="214" y="413"/>
                  <a:pt x="228" y="457"/>
                </a:cubicBezTo>
                <a:cubicBezTo>
                  <a:pt x="245" y="498"/>
                  <a:pt x="249" y="508"/>
                  <a:pt x="256" y="535"/>
                </a:cubicBezTo>
              </a:path>
              <a:path w="3663" h="1161" extrusionOk="0">
                <a:moveTo>
                  <a:pt x="3438" y="0"/>
                </a:moveTo>
                <a:cubicBezTo>
                  <a:pt x="3445" y="3"/>
                  <a:pt x="3451" y="6"/>
                  <a:pt x="3458" y="9"/>
                </a:cubicBezTo>
                <a:cubicBezTo>
                  <a:pt x="3446" y="51"/>
                  <a:pt x="3434" y="94"/>
                  <a:pt x="3418" y="135"/>
                </a:cubicBezTo>
                <a:cubicBezTo>
                  <a:pt x="3403" y="173"/>
                  <a:pt x="3383" y="218"/>
                  <a:pt x="3375" y="256"/>
                </a:cubicBezTo>
                <a:cubicBezTo>
                  <a:pt x="3375" y="264"/>
                  <a:pt x="3375" y="271"/>
                  <a:pt x="3375" y="279"/>
                </a:cubicBezTo>
              </a:path>
              <a:path w="3663" h="1161" extrusionOk="0">
                <a:moveTo>
                  <a:pt x="3608" y="73"/>
                </a:moveTo>
                <a:cubicBezTo>
                  <a:pt x="3659" y="77"/>
                  <a:pt x="3662" y="88"/>
                  <a:pt x="3662" y="140"/>
                </a:cubicBezTo>
                <a:cubicBezTo>
                  <a:pt x="3661" y="207"/>
                  <a:pt x="3652" y="272"/>
                  <a:pt x="3646" y="338"/>
                </a:cubicBezTo>
                <a:cubicBezTo>
                  <a:pt x="3645" y="355"/>
                  <a:pt x="3645" y="373"/>
                  <a:pt x="3644" y="39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8" name="Ink 4"/>
          <p:cNvSpPr>
            <a:spLocks noRot="1" noChangeAspect="1" noEditPoints="1" noChangeArrowheads="1" noChangeShapeType="1" noTextEdit="1"/>
          </p:cNvSpPr>
          <p:nvPr>
            <p:custDataLst>
              <p:tags r:id="rId15"/>
            </p:custDataLst>
          </p:nvPr>
        </p:nvSpPr>
        <p:spPr bwMode="auto">
          <a:xfrm>
            <a:off x="2963863" y="2833688"/>
            <a:ext cx="4535487" cy="1304925"/>
          </a:xfrm>
          <a:custGeom>
            <a:avLst/>
            <a:gdLst>
              <a:gd name="T0" fmla="*/ 2147483647 w 12602"/>
              <a:gd name="T1" fmla="*/ 2147483647 h 3625"/>
              <a:gd name="T2" fmla="*/ 2147483647 w 12602"/>
              <a:gd name="T3" fmla="*/ 2147483647 h 3625"/>
              <a:gd name="T4" fmla="*/ 2147483647 w 12602"/>
              <a:gd name="T5" fmla="*/ 2147483647 h 3625"/>
              <a:gd name="T6" fmla="*/ 2147483647 w 12602"/>
              <a:gd name="T7" fmla="*/ 2147483647 h 3625"/>
              <a:gd name="T8" fmla="*/ 2147483647 w 12602"/>
              <a:gd name="T9" fmla="*/ 2147483647 h 3625"/>
              <a:gd name="T10" fmla="*/ 2147483647 w 12602"/>
              <a:gd name="T11" fmla="*/ 2147483647 h 3625"/>
              <a:gd name="T12" fmla="*/ 2147483647 w 12602"/>
              <a:gd name="T13" fmla="*/ 2147483647 h 3625"/>
              <a:gd name="T14" fmla="*/ 2147483647 w 12602"/>
              <a:gd name="T15" fmla="*/ 2147483647 h 3625"/>
              <a:gd name="T16" fmla="*/ 2147483647 w 12602"/>
              <a:gd name="T17" fmla="*/ 2147483647 h 3625"/>
              <a:gd name="T18" fmla="*/ 2147483647 w 12602"/>
              <a:gd name="T19" fmla="*/ 2147483647 h 3625"/>
              <a:gd name="T20" fmla="*/ 2147483647 w 12602"/>
              <a:gd name="T21" fmla="*/ 2147483647 h 3625"/>
              <a:gd name="T22" fmla="*/ 2147483647 w 12602"/>
              <a:gd name="T23" fmla="*/ 0 h 3625"/>
              <a:gd name="T24" fmla="*/ 2147483647 w 12602"/>
              <a:gd name="T25" fmla="*/ 2147483647 h 3625"/>
              <a:gd name="T26" fmla="*/ 2147483647 w 12602"/>
              <a:gd name="T27" fmla="*/ 2147483647 h 3625"/>
              <a:gd name="T28" fmla="*/ 2147483647 w 12602"/>
              <a:gd name="T29" fmla="*/ 2147483647 h 3625"/>
              <a:gd name="T30" fmla="*/ 2147483647 w 12602"/>
              <a:gd name="T31" fmla="*/ 2147483647 h 3625"/>
              <a:gd name="T32" fmla="*/ 2147483647 w 12602"/>
              <a:gd name="T33" fmla="*/ 2147483647 h 3625"/>
              <a:gd name="T34" fmla="*/ 2147483647 w 12602"/>
              <a:gd name="T35" fmla="*/ 2147483647 h 3625"/>
              <a:gd name="T36" fmla="*/ 2147483647 w 12602"/>
              <a:gd name="T37" fmla="*/ 2147483647 h 3625"/>
              <a:gd name="T38" fmla="*/ 2147483647 w 12602"/>
              <a:gd name="T39" fmla="*/ 2147483647 h 3625"/>
              <a:gd name="T40" fmla="*/ 2147483647 w 12602"/>
              <a:gd name="T41" fmla="*/ 2147483647 h 3625"/>
              <a:gd name="T42" fmla="*/ 2147483647 w 12602"/>
              <a:gd name="T43" fmla="*/ 2147483647 h 3625"/>
              <a:gd name="T44" fmla="*/ 2147483647 w 12602"/>
              <a:gd name="T45" fmla="*/ 2147483647 h 3625"/>
              <a:gd name="T46" fmla="*/ 2147483647 w 12602"/>
              <a:gd name="T47" fmla="*/ 2147483647 h 3625"/>
              <a:gd name="T48" fmla="*/ 2147483647 w 12602"/>
              <a:gd name="T49" fmla="*/ 2147483647 h 3625"/>
              <a:gd name="T50" fmla="*/ 2147483647 w 12602"/>
              <a:gd name="T51" fmla="*/ 2147483647 h 3625"/>
              <a:gd name="T52" fmla="*/ 2147483647 w 12602"/>
              <a:gd name="T53" fmla="*/ 2147483647 h 3625"/>
              <a:gd name="T54" fmla="*/ 2147483647 w 12602"/>
              <a:gd name="T55" fmla="*/ 2147483647 h 3625"/>
              <a:gd name="T56" fmla="*/ 2147483647 w 12602"/>
              <a:gd name="T57" fmla="*/ 2147483647 h 3625"/>
              <a:gd name="T58" fmla="*/ 2147483647 w 12602"/>
              <a:gd name="T59" fmla="*/ 2147483647 h 3625"/>
              <a:gd name="T60" fmla="*/ 2147483647 w 12602"/>
              <a:gd name="T61" fmla="*/ 2147483647 h 3625"/>
              <a:gd name="T62" fmla="*/ 2147483647 w 12602"/>
              <a:gd name="T63" fmla="*/ 2147483647 h 3625"/>
              <a:gd name="T64" fmla="*/ 2147483647 w 12602"/>
              <a:gd name="T65" fmla="*/ 2147483647 h 3625"/>
              <a:gd name="T66" fmla="*/ 2147483647 w 12602"/>
              <a:gd name="T67" fmla="*/ 2147483647 h 3625"/>
              <a:gd name="T68" fmla="*/ 2147483647 w 12602"/>
              <a:gd name="T69" fmla="*/ 2147483647 h 3625"/>
              <a:gd name="T70" fmla="*/ 2147483647 w 12602"/>
              <a:gd name="T71" fmla="*/ 2147483647 h 3625"/>
              <a:gd name="T72" fmla="*/ 2147483647 w 12602"/>
              <a:gd name="T73" fmla="*/ 2147483647 h 3625"/>
              <a:gd name="T74" fmla="*/ 2147483647 w 12602"/>
              <a:gd name="T75" fmla="*/ 2147483647 h 3625"/>
              <a:gd name="T76" fmla="*/ 2147483647 w 12602"/>
              <a:gd name="T77" fmla="*/ 2147483647 h 3625"/>
              <a:gd name="T78" fmla="*/ 2147483647 w 12602"/>
              <a:gd name="T79" fmla="*/ 2147483647 h 3625"/>
              <a:gd name="T80" fmla="*/ 2147483647 w 12602"/>
              <a:gd name="T81" fmla="*/ 2147483647 h 3625"/>
              <a:gd name="T82" fmla="*/ 2147483647 w 12602"/>
              <a:gd name="T83" fmla="*/ 2147483647 h 3625"/>
              <a:gd name="T84" fmla="*/ 2147483647 w 12602"/>
              <a:gd name="T85" fmla="*/ 2147483647 h 3625"/>
              <a:gd name="T86" fmla="*/ 2147483647 w 12602"/>
              <a:gd name="T87" fmla="*/ 2147483647 h 3625"/>
              <a:gd name="T88" fmla="*/ 2147483647 w 12602"/>
              <a:gd name="T89" fmla="*/ 2147483647 h 3625"/>
              <a:gd name="T90" fmla="*/ 2147483647 w 12602"/>
              <a:gd name="T91" fmla="*/ 2147483647 h 3625"/>
              <a:gd name="T92" fmla="*/ 2147483647 w 12602"/>
              <a:gd name="T93" fmla="*/ 2147483647 h 36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02"/>
              <a:gd name="T142" fmla="*/ 0 h 3625"/>
              <a:gd name="T143" fmla="*/ 12602 w 12602"/>
              <a:gd name="T144" fmla="*/ 3625 h 36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02" h="3625" extrusionOk="0">
                <a:moveTo>
                  <a:pt x="6509" y="2695"/>
                </a:moveTo>
                <a:cubicBezTo>
                  <a:pt x="6504" y="2672"/>
                  <a:pt x="6502" y="2664"/>
                  <a:pt x="6518" y="2653"/>
                </a:cubicBezTo>
                <a:cubicBezTo>
                  <a:pt x="6559" y="2657"/>
                  <a:pt x="6589" y="2668"/>
                  <a:pt x="6631" y="2680"/>
                </a:cubicBezTo>
                <a:cubicBezTo>
                  <a:pt x="6821" y="2736"/>
                  <a:pt x="7001" y="2709"/>
                  <a:pt x="7186" y="2647"/>
                </a:cubicBezTo>
                <a:cubicBezTo>
                  <a:pt x="7305" y="2607"/>
                  <a:pt x="7415" y="2543"/>
                  <a:pt x="7521" y="2476"/>
                </a:cubicBezTo>
                <a:cubicBezTo>
                  <a:pt x="7601" y="2425"/>
                  <a:pt x="7677" y="2368"/>
                  <a:pt x="7752" y="2311"/>
                </a:cubicBezTo>
                <a:cubicBezTo>
                  <a:pt x="7817" y="2261"/>
                  <a:pt x="7884" y="2212"/>
                  <a:pt x="7943" y="2155"/>
                </a:cubicBezTo>
                <a:cubicBezTo>
                  <a:pt x="7993" y="2107"/>
                  <a:pt x="8116" y="1982"/>
                  <a:pt x="8067" y="1898"/>
                </a:cubicBezTo>
                <a:cubicBezTo>
                  <a:pt x="8044" y="1858"/>
                  <a:pt x="8017" y="1858"/>
                  <a:pt x="7975" y="1854"/>
                </a:cubicBezTo>
                <a:cubicBezTo>
                  <a:pt x="7883" y="1845"/>
                  <a:pt x="7768" y="1874"/>
                  <a:pt x="7689" y="1922"/>
                </a:cubicBezTo>
                <a:cubicBezTo>
                  <a:pt x="7669" y="1934"/>
                  <a:pt x="7662" y="1938"/>
                  <a:pt x="7654" y="1953"/>
                </a:cubicBezTo>
                <a:cubicBezTo>
                  <a:pt x="7688" y="1951"/>
                  <a:pt x="7722" y="1954"/>
                  <a:pt x="7760" y="1947"/>
                </a:cubicBezTo>
                <a:cubicBezTo>
                  <a:pt x="7920" y="1916"/>
                  <a:pt x="8057" y="1822"/>
                  <a:pt x="8196" y="1747"/>
                </a:cubicBezTo>
                <a:cubicBezTo>
                  <a:pt x="8209" y="1863"/>
                  <a:pt x="8202" y="1975"/>
                  <a:pt x="8189" y="2091"/>
                </a:cubicBezTo>
                <a:cubicBezTo>
                  <a:pt x="8181" y="2161"/>
                  <a:pt x="8178" y="2226"/>
                  <a:pt x="8185" y="2295"/>
                </a:cubicBezTo>
              </a:path>
              <a:path w="12602" h="3625" extrusionOk="0">
                <a:moveTo>
                  <a:pt x="8714" y="436"/>
                </a:moveTo>
                <a:cubicBezTo>
                  <a:pt x="8715" y="472"/>
                  <a:pt x="8734" y="500"/>
                  <a:pt x="8755" y="532"/>
                </a:cubicBezTo>
                <a:cubicBezTo>
                  <a:pt x="8817" y="628"/>
                  <a:pt x="8892" y="717"/>
                  <a:pt x="8955" y="813"/>
                </a:cubicBezTo>
                <a:cubicBezTo>
                  <a:pt x="8993" y="870"/>
                  <a:pt x="9029" y="929"/>
                  <a:pt x="9066" y="987"/>
                </a:cubicBezTo>
                <a:cubicBezTo>
                  <a:pt x="9098" y="1038"/>
                  <a:pt x="9185" y="1195"/>
                  <a:pt x="9153" y="1144"/>
                </a:cubicBezTo>
                <a:cubicBezTo>
                  <a:pt x="9147" y="1132"/>
                  <a:pt x="9141" y="1119"/>
                  <a:pt x="9135" y="1107"/>
                </a:cubicBezTo>
              </a:path>
              <a:path w="12602" h="3625" extrusionOk="0">
                <a:moveTo>
                  <a:pt x="9163" y="368"/>
                </a:moveTo>
                <a:cubicBezTo>
                  <a:pt x="9176" y="348"/>
                  <a:pt x="9181" y="343"/>
                  <a:pt x="9173" y="327"/>
                </a:cubicBezTo>
                <a:cubicBezTo>
                  <a:pt x="9149" y="343"/>
                  <a:pt x="9129" y="356"/>
                  <a:pt x="9105" y="398"/>
                </a:cubicBezTo>
                <a:cubicBezTo>
                  <a:pt x="9080" y="442"/>
                  <a:pt x="9055" y="487"/>
                  <a:pt x="9030" y="532"/>
                </a:cubicBezTo>
                <a:cubicBezTo>
                  <a:pt x="8961" y="655"/>
                  <a:pt x="8910" y="786"/>
                  <a:pt x="8858" y="917"/>
                </a:cubicBezTo>
                <a:cubicBezTo>
                  <a:pt x="8826" y="999"/>
                  <a:pt x="8785" y="1078"/>
                  <a:pt x="8757" y="1161"/>
                </a:cubicBezTo>
                <a:cubicBezTo>
                  <a:pt x="8749" y="1183"/>
                  <a:pt x="8743" y="1204"/>
                  <a:pt x="8734" y="1226"/>
                </a:cubicBezTo>
                <a:cubicBezTo>
                  <a:pt x="8729" y="1178"/>
                  <a:pt x="8736" y="1151"/>
                  <a:pt x="8746" y="1102"/>
                </a:cubicBezTo>
              </a:path>
              <a:path w="12602" h="3625" extrusionOk="0">
                <a:moveTo>
                  <a:pt x="8611" y="81"/>
                </a:moveTo>
                <a:cubicBezTo>
                  <a:pt x="8634" y="109"/>
                  <a:pt x="8663" y="103"/>
                  <a:pt x="8702" y="101"/>
                </a:cubicBezTo>
                <a:cubicBezTo>
                  <a:pt x="8747" y="99"/>
                  <a:pt x="8792" y="101"/>
                  <a:pt x="8837" y="101"/>
                </a:cubicBezTo>
                <a:cubicBezTo>
                  <a:pt x="8894" y="101"/>
                  <a:pt x="8952" y="101"/>
                  <a:pt x="9009" y="98"/>
                </a:cubicBezTo>
                <a:cubicBezTo>
                  <a:pt x="9060" y="96"/>
                  <a:pt x="9110" y="90"/>
                  <a:pt x="9161" y="88"/>
                </a:cubicBezTo>
                <a:cubicBezTo>
                  <a:pt x="9185" y="87"/>
                  <a:pt x="9234" y="97"/>
                  <a:pt x="9256" y="89"/>
                </a:cubicBezTo>
                <a:cubicBezTo>
                  <a:pt x="9294" y="75"/>
                  <a:pt x="9281" y="30"/>
                  <a:pt x="9281" y="0"/>
                </a:cubicBezTo>
              </a:path>
              <a:path w="12602" h="3625" extrusionOk="0">
                <a:moveTo>
                  <a:pt x="11624" y="535"/>
                </a:moveTo>
                <a:cubicBezTo>
                  <a:pt x="11676" y="599"/>
                  <a:pt x="11731" y="662"/>
                  <a:pt x="11777" y="730"/>
                </a:cubicBezTo>
                <a:cubicBezTo>
                  <a:pt x="11824" y="800"/>
                  <a:pt x="11865" y="875"/>
                  <a:pt x="11899" y="952"/>
                </a:cubicBezTo>
                <a:cubicBezTo>
                  <a:pt x="11916" y="990"/>
                  <a:pt x="11927" y="1031"/>
                  <a:pt x="11943" y="1070"/>
                </a:cubicBezTo>
                <a:cubicBezTo>
                  <a:pt x="11963" y="1119"/>
                  <a:pt x="11977" y="1111"/>
                  <a:pt x="12002" y="1073"/>
                </a:cubicBezTo>
              </a:path>
              <a:path w="12602" h="3625" extrusionOk="0">
                <a:moveTo>
                  <a:pt x="12237" y="309"/>
                </a:moveTo>
                <a:cubicBezTo>
                  <a:pt x="12247" y="284"/>
                  <a:pt x="12250" y="276"/>
                  <a:pt x="12248" y="258"/>
                </a:cubicBezTo>
                <a:cubicBezTo>
                  <a:pt x="12223" y="346"/>
                  <a:pt x="12211" y="434"/>
                  <a:pt x="12201" y="526"/>
                </a:cubicBezTo>
                <a:cubicBezTo>
                  <a:pt x="12169" y="821"/>
                  <a:pt x="12138" y="1117"/>
                  <a:pt x="12082" y="1409"/>
                </a:cubicBezTo>
                <a:cubicBezTo>
                  <a:pt x="12058" y="1532"/>
                  <a:pt x="12033" y="1654"/>
                  <a:pt x="12003" y="1775"/>
                </a:cubicBezTo>
                <a:cubicBezTo>
                  <a:pt x="11981" y="1862"/>
                  <a:pt x="11956" y="1948"/>
                  <a:pt x="11940" y="2036"/>
                </a:cubicBezTo>
                <a:cubicBezTo>
                  <a:pt x="11922" y="2136"/>
                  <a:pt x="11964" y="1972"/>
                  <a:pt x="11966" y="1965"/>
                </a:cubicBezTo>
              </a:path>
              <a:path w="12602" h="3625" extrusionOk="0">
                <a:moveTo>
                  <a:pt x="12529" y="521"/>
                </a:moveTo>
                <a:cubicBezTo>
                  <a:pt x="12503" y="531"/>
                  <a:pt x="12531" y="555"/>
                  <a:pt x="12551" y="584"/>
                </a:cubicBezTo>
                <a:cubicBezTo>
                  <a:pt x="12568" y="608"/>
                  <a:pt x="12584" y="633"/>
                  <a:pt x="12600" y="657"/>
                </a:cubicBezTo>
                <a:cubicBezTo>
                  <a:pt x="12601" y="625"/>
                  <a:pt x="12601" y="612"/>
                  <a:pt x="12601" y="590"/>
                </a:cubicBezTo>
              </a:path>
              <a:path w="12602" h="3625" extrusionOk="0">
                <a:moveTo>
                  <a:pt x="11566" y="114"/>
                </a:moveTo>
                <a:cubicBezTo>
                  <a:pt x="11518" y="112"/>
                  <a:pt x="11613" y="104"/>
                  <a:pt x="11627" y="104"/>
                </a:cubicBezTo>
                <a:cubicBezTo>
                  <a:pt x="11665" y="103"/>
                  <a:pt x="11703" y="101"/>
                  <a:pt x="11741" y="103"/>
                </a:cubicBezTo>
                <a:cubicBezTo>
                  <a:pt x="11789" y="105"/>
                  <a:pt x="11837" y="101"/>
                  <a:pt x="11885" y="102"/>
                </a:cubicBezTo>
                <a:cubicBezTo>
                  <a:pt x="11926" y="103"/>
                  <a:pt x="11968" y="106"/>
                  <a:pt x="12008" y="109"/>
                </a:cubicBezTo>
                <a:cubicBezTo>
                  <a:pt x="12029" y="111"/>
                  <a:pt x="12074" y="127"/>
                  <a:pt x="12095" y="116"/>
                </a:cubicBezTo>
                <a:cubicBezTo>
                  <a:pt x="12117" y="96"/>
                  <a:pt x="12127" y="87"/>
                  <a:pt x="12144" y="74"/>
                </a:cubicBezTo>
              </a:path>
              <a:path w="12602" h="3625" extrusionOk="0">
                <a:moveTo>
                  <a:pt x="11131" y="510"/>
                </a:moveTo>
                <a:cubicBezTo>
                  <a:pt x="11157" y="544"/>
                  <a:pt x="11186" y="576"/>
                  <a:pt x="11212" y="610"/>
                </a:cubicBezTo>
                <a:cubicBezTo>
                  <a:pt x="11248" y="656"/>
                  <a:pt x="11285" y="704"/>
                  <a:pt x="11315" y="754"/>
                </a:cubicBezTo>
                <a:cubicBezTo>
                  <a:pt x="11350" y="811"/>
                  <a:pt x="11383" y="870"/>
                  <a:pt x="11415" y="929"/>
                </a:cubicBezTo>
                <a:cubicBezTo>
                  <a:pt x="11437" y="969"/>
                  <a:pt x="11456" y="1009"/>
                  <a:pt x="11475" y="1051"/>
                </a:cubicBezTo>
                <a:cubicBezTo>
                  <a:pt x="11484" y="1071"/>
                  <a:pt x="11488" y="1080"/>
                  <a:pt x="11493" y="1095"/>
                </a:cubicBezTo>
              </a:path>
              <a:path w="12602" h="3625" extrusionOk="0">
                <a:moveTo>
                  <a:pt x="11432" y="375"/>
                </a:moveTo>
                <a:cubicBezTo>
                  <a:pt x="11433" y="368"/>
                  <a:pt x="11433" y="361"/>
                  <a:pt x="11434" y="354"/>
                </a:cubicBezTo>
                <a:cubicBezTo>
                  <a:pt x="11408" y="372"/>
                  <a:pt x="11393" y="391"/>
                  <a:pt x="11386" y="425"/>
                </a:cubicBezTo>
                <a:cubicBezTo>
                  <a:pt x="11378" y="465"/>
                  <a:pt x="11377" y="507"/>
                  <a:pt x="11375" y="548"/>
                </a:cubicBezTo>
                <a:cubicBezTo>
                  <a:pt x="11372" y="609"/>
                  <a:pt x="11367" y="671"/>
                  <a:pt x="11358" y="732"/>
                </a:cubicBezTo>
                <a:cubicBezTo>
                  <a:pt x="11348" y="799"/>
                  <a:pt x="11332" y="865"/>
                  <a:pt x="11312" y="930"/>
                </a:cubicBezTo>
                <a:cubicBezTo>
                  <a:pt x="11289" y="1006"/>
                  <a:pt x="11256" y="1080"/>
                  <a:pt x="11223" y="1152"/>
                </a:cubicBezTo>
                <a:cubicBezTo>
                  <a:pt x="11209" y="1182"/>
                  <a:pt x="11197" y="1210"/>
                  <a:pt x="11189" y="1242"/>
                </a:cubicBezTo>
              </a:path>
              <a:path w="12602" h="3625" extrusionOk="0">
                <a:moveTo>
                  <a:pt x="10464" y="137"/>
                </a:moveTo>
                <a:cubicBezTo>
                  <a:pt x="10465" y="177"/>
                  <a:pt x="10469" y="217"/>
                  <a:pt x="10468" y="257"/>
                </a:cubicBezTo>
                <a:cubicBezTo>
                  <a:pt x="10467" y="314"/>
                  <a:pt x="10463" y="372"/>
                  <a:pt x="10459" y="429"/>
                </a:cubicBezTo>
                <a:cubicBezTo>
                  <a:pt x="10452" y="531"/>
                  <a:pt x="10442" y="631"/>
                  <a:pt x="10439" y="733"/>
                </a:cubicBezTo>
                <a:cubicBezTo>
                  <a:pt x="10437" y="789"/>
                  <a:pt x="10437" y="844"/>
                  <a:pt x="10442" y="900"/>
                </a:cubicBezTo>
                <a:cubicBezTo>
                  <a:pt x="10446" y="951"/>
                  <a:pt x="10454" y="1001"/>
                  <a:pt x="10460" y="1052"/>
                </a:cubicBezTo>
              </a:path>
              <a:path w="12602" h="3625" extrusionOk="0">
                <a:moveTo>
                  <a:pt x="10179" y="636"/>
                </a:moveTo>
                <a:cubicBezTo>
                  <a:pt x="10173" y="631"/>
                  <a:pt x="10167" y="627"/>
                  <a:pt x="10161" y="622"/>
                </a:cubicBezTo>
                <a:cubicBezTo>
                  <a:pt x="10210" y="619"/>
                  <a:pt x="10258" y="621"/>
                  <a:pt x="10307" y="617"/>
                </a:cubicBezTo>
                <a:cubicBezTo>
                  <a:pt x="10391" y="610"/>
                  <a:pt x="10475" y="593"/>
                  <a:pt x="10559" y="585"/>
                </a:cubicBezTo>
                <a:cubicBezTo>
                  <a:pt x="10593" y="582"/>
                  <a:pt x="10624" y="584"/>
                  <a:pt x="10658" y="586"/>
                </a:cubicBezTo>
              </a:path>
              <a:path w="12602" h="3625" extrusionOk="0">
                <a:moveTo>
                  <a:pt x="8793" y="1412"/>
                </a:moveTo>
                <a:cubicBezTo>
                  <a:pt x="8787" y="1418"/>
                  <a:pt x="8780" y="1425"/>
                  <a:pt x="8774" y="1431"/>
                </a:cubicBezTo>
                <a:cubicBezTo>
                  <a:pt x="8792" y="1474"/>
                  <a:pt x="8817" y="1488"/>
                  <a:pt x="8868" y="1495"/>
                </a:cubicBezTo>
                <a:cubicBezTo>
                  <a:pt x="8950" y="1505"/>
                  <a:pt x="9037" y="1498"/>
                  <a:pt x="9119" y="1493"/>
                </a:cubicBezTo>
                <a:cubicBezTo>
                  <a:pt x="9246" y="1486"/>
                  <a:pt x="9373" y="1469"/>
                  <a:pt x="9501" y="1466"/>
                </a:cubicBezTo>
                <a:cubicBezTo>
                  <a:pt x="9568" y="1464"/>
                  <a:pt x="9635" y="1467"/>
                  <a:pt x="9702" y="1468"/>
                </a:cubicBezTo>
                <a:cubicBezTo>
                  <a:pt x="9724" y="1468"/>
                  <a:pt x="9731" y="1469"/>
                  <a:pt x="9730" y="1449"/>
                </a:cubicBezTo>
              </a:path>
              <a:path w="12602" h="3625" extrusionOk="0">
                <a:moveTo>
                  <a:pt x="8910" y="1661"/>
                </a:moveTo>
                <a:cubicBezTo>
                  <a:pt x="8946" y="1659"/>
                  <a:pt x="8983" y="1658"/>
                  <a:pt x="9018" y="1654"/>
                </a:cubicBezTo>
                <a:cubicBezTo>
                  <a:pt x="9077" y="1647"/>
                  <a:pt x="9134" y="1641"/>
                  <a:pt x="9193" y="1640"/>
                </a:cubicBezTo>
                <a:cubicBezTo>
                  <a:pt x="9254" y="1639"/>
                  <a:pt x="9317" y="1641"/>
                  <a:pt x="9377" y="1648"/>
                </a:cubicBezTo>
                <a:cubicBezTo>
                  <a:pt x="9438" y="1655"/>
                  <a:pt x="9500" y="1662"/>
                  <a:pt x="9560" y="1675"/>
                </a:cubicBezTo>
                <a:cubicBezTo>
                  <a:pt x="9585" y="1680"/>
                  <a:pt x="9628" y="1704"/>
                  <a:pt x="9652" y="1685"/>
                </a:cubicBezTo>
                <a:cubicBezTo>
                  <a:pt x="9657" y="1677"/>
                  <a:pt x="9661" y="1670"/>
                  <a:pt x="9666" y="1662"/>
                </a:cubicBezTo>
              </a:path>
              <a:path w="12602" h="3625" extrusionOk="0">
                <a:moveTo>
                  <a:pt x="5264" y="2646"/>
                </a:moveTo>
                <a:cubicBezTo>
                  <a:pt x="5128" y="2590"/>
                  <a:pt x="5102" y="2604"/>
                  <a:pt x="4955" y="2614"/>
                </a:cubicBezTo>
                <a:cubicBezTo>
                  <a:pt x="4867" y="2620"/>
                  <a:pt x="4780" y="2601"/>
                  <a:pt x="4692" y="2597"/>
                </a:cubicBezTo>
                <a:cubicBezTo>
                  <a:pt x="4474" y="2587"/>
                  <a:pt x="4255" y="2596"/>
                  <a:pt x="4037" y="2592"/>
                </a:cubicBezTo>
                <a:cubicBezTo>
                  <a:pt x="3546" y="2583"/>
                  <a:pt x="3061" y="2606"/>
                  <a:pt x="2571" y="2640"/>
                </a:cubicBezTo>
                <a:cubicBezTo>
                  <a:pt x="1823" y="2692"/>
                  <a:pt x="852" y="2543"/>
                  <a:pt x="140" y="2771"/>
                </a:cubicBezTo>
                <a:cubicBezTo>
                  <a:pt x="44" y="2802"/>
                  <a:pt x="14" y="2834"/>
                  <a:pt x="1" y="2930"/>
                </a:cubicBezTo>
                <a:cubicBezTo>
                  <a:pt x="-12" y="3021"/>
                  <a:pt x="25" y="3310"/>
                  <a:pt x="67" y="3393"/>
                </a:cubicBezTo>
                <a:cubicBezTo>
                  <a:pt x="113" y="3485"/>
                  <a:pt x="158" y="3454"/>
                  <a:pt x="247" y="3450"/>
                </a:cubicBezTo>
                <a:cubicBezTo>
                  <a:pt x="422" y="3442"/>
                  <a:pt x="592" y="3431"/>
                  <a:pt x="767" y="3467"/>
                </a:cubicBezTo>
                <a:cubicBezTo>
                  <a:pt x="891" y="3493"/>
                  <a:pt x="1007" y="3543"/>
                  <a:pt x="1130" y="3574"/>
                </a:cubicBezTo>
                <a:cubicBezTo>
                  <a:pt x="1303" y="3618"/>
                  <a:pt x="1471" y="3633"/>
                  <a:pt x="1649" y="3617"/>
                </a:cubicBezTo>
                <a:cubicBezTo>
                  <a:pt x="2002" y="3585"/>
                  <a:pt x="2348" y="3538"/>
                  <a:pt x="2702" y="3518"/>
                </a:cubicBezTo>
                <a:cubicBezTo>
                  <a:pt x="3148" y="3493"/>
                  <a:pt x="3585" y="3499"/>
                  <a:pt x="4032" y="3509"/>
                </a:cubicBezTo>
                <a:cubicBezTo>
                  <a:pt x="4340" y="3516"/>
                  <a:pt x="4662" y="3506"/>
                  <a:pt x="4967" y="3455"/>
                </a:cubicBezTo>
                <a:cubicBezTo>
                  <a:pt x="5129" y="3428"/>
                  <a:pt x="5241" y="3399"/>
                  <a:pt x="5301" y="3238"/>
                </a:cubicBezTo>
                <a:cubicBezTo>
                  <a:pt x="5365" y="3065"/>
                  <a:pt x="5384" y="2867"/>
                  <a:pt x="5423" y="2689"/>
                </a:cubicBezTo>
              </a:path>
              <a:path w="12602" h="3625" extrusionOk="0">
                <a:moveTo>
                  <a:pt x="10348" y="1426"/>
                </a:moveTo>
                <a:cubicBezTo>
                  <a:pt x="10378" y="1443"/>
                  <a:pt x="10406" y="1454"/>
                  <a:pt x="10441" y="1459"/>
                </a:cubicBezTo>
                <a:cubicBezTo>
                  <a:pt x="10468" y="1463"/>
                  <a:pt x="10498" y="1462"/>
                  <a:pt x="10525" y="1457"/>
                </a:cubicBezTo>
                <a:cubicBezTo>
                  <a:pt x="10563" y="1449"/>
                  <a:pt x="10599" y="1446"/>
                  <a:pt x="10637" y="1445"/>
                </a:cubicBezTo>
              </a:path>
              <a:path w="12602" h="3625" extrusionOk="0">
                <a:moveTo>
                  <a:pt x="10309" y="1540"/>
                </a:moveTo>
                <a:cubicBezTo>
                  <a:pt x="10345" y="1562"/>
                  <a:pt x="10363" y="1564"/>
                  <a:pt x="10406" y="1568"/>
                </a:cubicBezTo>
                <a:cubicBezTo>
                  <a:pt x="10443" y="1572"/>
                  <a:pt x="10480" y="1576"/>
                  <a:pt x="10517" y="1578"/>
                </a:cubicBezTo>
                <a:cubicBezTo>
                  <a:pt x="10542" y="1580"/>
                  <a:pt x="10564" y="1580"/>
                  <a:pt x="10589" y="1584"/>
                </a:cubicBezTo>
              </a:path>
              <a:path w="12602" h="3625" extrusionOk="0">
                <a:moveTo>
                  <a:pt x="10337" y="1901"/>
                </a:moveTo>
                <a:cubicBezTo>
                  <a:pt x="10287" y="1894"/>
                  <a:pt x="10245" y="1879"/>
                  <a:pt x="10195" y="1891"/>
                </a:cubicBezTo>
                <a:cubicBezTo>
                  <a:pt x="10150" y="1902"/>
                  <a:pt x="10122" y="1941"/>
                  <a:pt x="10113" y="1985"/>
                </a:cubicBezTo>
                <a:cubicBezTo>
                  <a:pt x="10101" y="2044"/>
                  <a:pt x="10131" y="2107"/>
                  <a:pt x="10185" y="2134"/>
                </a:cubicBezTo>
                <a:cubicBezTo>
                  <a:pt x="10215" y="2149"/>
                  <a:pt x="10249" y="2151"/>
                  <a:pt x="10281" y="2145"/>
                </a:cubicBezTo>
                <a:cubicBezTo>
                  <a:pt x="10323" y="2137"/>
                  <a:pt x="10347" y="2120"/>
                  <a:pt x="10369" y="2082"/>
                </a:cubicBezTo>
                <a:cubicBezTo>
                  <a:pt x="10385" y="2055"/>
                  <a:pt x="10378" y="2018"/>
                  <a:pt x="10365" y="1991"/>
                </a:cubicBezTo>
                <a:cubicBezTo>
                  <a:pt x="10350" y="1958"/>
                  <a:pt x="10323" y="1941"/>
                  <a:pt x="10296" y="1920"/>
                </a:cubicBezTo>
                <a:cubicBezTo>
                  <a:pt x="10337" y="1941"/>
                  <a:pt x="10379" y="1957"/>
                  <a:pt x="10413" y="1989"/>
                </a:cubicBezTo>
                <a:cubicBezTo>
                  <a:pt x="10442" y="2016"/>
                  <a:pt x="10462" y="2048"/>
                  <a:pt x="10473" y="2086"/>
                </a:cubicBezTo>
                <a:cubicBezTo>
                  <a:pt x="10481" y="2115"/>
                  <a:pt x="10479" y="2137"/>
                  <a:pt x="10473" y="2166"/>
                </a:cubicBezTo>
                <a:cubicBezTo>
                  <a:pt x="10465" y="2126"/>
                  <a:pt x="10467" y="2095"/>
                  <a:pt x="10470" y="2054"/>
                </a:cubicBezTo>
                <a:cubicBezTo>
                  <a:pt x="10473" y="2008"/>
                  <a:pt x="10473" y="1959"/>
                  <a:pt x="10479" y="1913"/>
                </a:cubicBezTo>
                <a:cubicBezTo>
                  <a:pt x="10483" y="1883"/>
                  <a:pt x="10487" y="1834"/>
                  <a:pt x="10518" y="1817"/>
                </a:cubicBezTo>
                <a:cubicBezTo>
                  <a:pt x="10557" y="1797"/>
                  <a:pt x="10605" y="1830"/>
                  <a:pt x="10603" y="1873"/>
                </a:cubicBezTo>
                <a:cubicBezTo>
                  <a:pt x="10601" y="1924"/>
                  <a:pt x="10551" y="1946"/>
                  <a:pt x="10529" y="1985"/>
                </a:cubicBezTo>
                <a:cubicBezTo>
                  <a:pt x="10506" y="2026"/>
                  <a:pt x="10526" y="2072"/>
                  <a:pt x="10557" y="2103"/>
                </a:cubicBezTo>
                <a:cubicBezTo>
                  <a:pt x="10597" y="2142"/>
                  <a:pt x="10631" y="2147"/>
                  <a:pt x="10682" y="2139"/>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09" name="Ink 5"/>
          <p:cNvSpPr>
            <a:spLocks noRot="1" noChangeAspect="1" noEditPoints="1" noChangeArrowheads="1" noChangeShapeType="1" noTextEdit="1"/>
          </p:cNvSpPr>
          <p:nvPr>
            <p:custDataLst>
              <p:tags r:id="rId16"/>
            </p:custDataLst>
          </p:nvPr>
        </p:nvSpPr>
        <p:spPr bwMode="auto">
          <a:xfrm>
            <a:off x="5815013" y="2944813"/>
            <a:ext cx="714375" cy="1538287"/>
          </a:xfrm>
          <a:custGeom>
            <a:avLst/>
            <a:gdLst>
              <a:gd name="T0" fmla="*/ 2147483647 w 1982"/>
              <a:gd name="T1" fmla="*/ 2147483647 h 4271"/>
              <a:gd name="T2" fmla="*/ 2147483647 w 1982"/>
              <a:gd name="T3" fmla="*/ 2147483647 h 4271"/>
              <a:gd name="T4" fmla="*/ 2147483647 w 1982"/>
              <a:gd name="T5" fmla="*/ 2147483647 h 4271"/>
              <a:gd name="T6" fmla="*/ 2147483647 w 1982"/>
              <a:gd name="T7" fmla="*/ 2147483647 h 4271"/>
              <a:gd name="T8" fmla="*/ 2147483647 w 1982"/>
              <a:gd name="T9" fmla="*/ 0 h 4271"/>
              <a:gd name="T10" fmla="*/ 2147483647 w 1982"/>
              <a:gd name="T11" fmla="*/ 2147483647 h 4271"/>
              <a:gd name="T12" fmla="*/ 2147483647 w 1982"/>
              <a:gd name="T13" fmla="*/ 2147483647 h 4271"/>
              <a:gd name="T14" fmla="*/ 2147483647 w 1982"/>
              <a:gd name="T15" fmla="*/ 2147483647 h 4271"/>
              <a:gd name="T16" fmla="*/ 2147483647 w 1982"/>
              <a:gd name="T17" fmla="*/ 2147483647 h 4271"/>
              <a:gd name="T18" fmla="*/ 2147483647 w 1982"/>
              <a:gd name="T19" fmla="*/ 2147483647 h 4271"/>
              <a:gd name="T20" fmla="*/ 2147483647 w 1982"/>
              <a:gd name="T21" fmla="*/ 2147483647 h 4271"/>
              <a:gd name="T22" fmla="*/ 2147483647 w 1982"/>
              <a:gd name="T23" fmla="*/ 2147483647 h 4271"/>
              <a:gd name="T24" fmla="*/ 2147483647 w 1982"/>
              <a:gd name="T25" fmla="*/ 2147483647 h 4271"/>
              <a:gd name="T26" fmla="*/ 2147483647 w 1982"/>
              <a:gd name="T27" fmla="*/ 2147483647 h 4271"/>
              <a:gd name="T28" fmla="*/ 2147483647 w 1982"/>
              <a:gd name="T29" fmla="*/ 2147483647 h 4271"/>
              <a:gd name="T30" fmla="*/ 2147483647 w 1982"/>
              <a:gd name="T31" fmla="*/ 2147483647 h 4271"/>
              <a:gd name="T32" fmla="*/ 2147483647 w 1982"/>
              <a:gd name="T33" fmla="*/ 2147483647 h 4271"/>
              <a:gd name="T34" fmla="*/ 2147483647 w 1982"/>
              <a:gd name="T35" fmla="*/ 2147483647 h 4271"/>
              <a:gd name="T36" fmla="*/ 2147483647 w 1982"/>
              <a:gd name="T37" fmla="*/ 2147483647 h 4271"/>
              <a:gd name="T38" fmla="*/ 2147483647 w 1982"/>
              <a:gd name="T39" fmla="*/ 2147483647 h 4271"/>
              <a:gd name="T40" fmla="*/ 2147483647 w 1982"/>
              <a:gd name="T41" fmla="*/ 2147483647 h 4271"/>
              <a:gd name="T42" fmla="*/ 2147483647 w 1982"/>
              <a:gd name="T43" fmla="*/ 2147483647 h 4271"/>
              <a:gd name="T44" fmla="*/ 2147483647 w 1982"/>
              <a:gd name="T45" fmla="*/ 2147483647 h 4271"/>
              <a:gd name="T46" fmla="*/ 2147483647 w 1982"/>
              <a:gd name="T47" fmla="*/ 2147483647 h 4271"/>
              <a:gd name="T48" fmla="*/ 2147483647 w 1982"/>
              <a:gd name="T49" fmla="*/ 2147483647 h 4271"/>
              <a:gd name="T50" fmla="*/ 2147483647 w 1982"/>
              <a:gd name="T51" fmla="*/ 2147483647 h 4271"/>
              <a:gd name="T52" fmla="*/ 2147483647 w 1982"/>
              <a:gd name="T53" fmla="*/ 2147483647 h 4271"/>
              <a:gd name="T54" fmla="*/ 2147483647 w 1982"/>
              <a:gd name="T55" fmla="*/ 2147483647 h 4271"/>
              <a:gd name="T56" fmla="*/ 2147483647 w 1982"/>
              <a:gd name="T57" fmla="*/ 2147483647 h 4271"/>
              <a:gd name="T58" fmla="*/ 2147483647 w 1982"/>
              <a:gd name="T59" fmla="*/ 2147483647 h 4271"/>
              <a:gd name="T60" fmla="*/ 2147483647 w 1982"/>
              <a:gd name="T61" fmla="*/ 2147483647 h 4271"/>
              <a:gd name="T62" fmla="*/ 2147483647 w 1982"/>
              <a:gd name="T63" fmla="*/ 2147483647 h 4271"/>
              <a:gd name="T64" fmla="*/ 2147483647 w 1982"/>
              <a:gd name="T65" fmla="*/ 2147483647 h 4271"/>
              <a:gd name="T66" fmla="*/ 2147483647 w 1982"/>
              <a:gd name="T67" fmla="*/ 2147483647 h 42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2"/>
              <a:gd name="T103" fmla="*/ 0 h 4271"/>
              <a:gd name="T104" fmla="*/ 1982 w 1982"/>
              <a:gd name="T105" fmla="*/ 4271 h 42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2" h="4271" extrusionOk="0">
                <a:moveTo>
                  <a:pt x="1492" y="123"/>
                </a:moveTo>
                <a:cubicBezTo>
                  <a:pt x="1490" y="116"/>
                  <a:pt x="1489" y="109"/>
                  <a:pt x="1487" y="102"/>
                </a:cubicBezTo>
                <a:cubicBezTo>
                  <a:pt x="1481" y="130"/>
                  <a:pt x="1484" y="151"/>
                  <a:pt x="1490" y="180"/>
                </a:cubicBezTo>
                <a:cubicBezTo>
                  <a:pt x="1498" y="217"/>
                  <a:pt x="1508" y="254"/>
                  <a:pt x="1518" y="291"/>
                </a:cubicBezTo>
                <a:cubicBezTo>
                  <a:pt x="1551" y="413"/>
                  <a:pt x="1582" y="537"/>
                  <a:pt x="1616" y="659"/>
                </a:cubicBezTo>
                <a:cubicBezTo>
                  <a:pt x="1637" y="733"/>
                  <a:pt x="1657" y="807"/>
                  <a:pt x="1682" y="879"/>
                </a:cubicBezTo>
                <a:cubicBezTo>
                  <a:pt x="1691" y="902"/>
                  <a:pt x="1695" y="912"/>
                  <a:pt x="1698" y="929"/>
                </a:cubicBezTo>
                <a:cubicBezTo>
                  <a:pt x="1722" y="898"/>
                  <a:pt x="1728" y="864"/>
                  <a:pt x="1741" y="826"/>
                </a:cubicBezTo>
              </a:path>
              <a:path w="1982" h="4271" extrusionOk="0">
                <a:moveTo>
                  <a:pt x="1968" y="97"/>
                </a:moveTo>
                <a:cubicBezTo>
                  <a:pt x="1970" y="64"/>
                  <a:pt x="1973" y="33"/>
                  <a:pt x="1977" y="0"/>
                </a:cubicBezTo>
                <a:cubicBezTo>
                  <a:pt x="1978" y="31"/>
                  <a:pt x="1979" y="61"/>
                  <a:pt x="1977" y="92"/>
                </a:cubicBezTo>
                <a:cubicBezTo>
                  <a:pt x="1975" y="132"/>
                  <a:pt x="1970" y="171"/>
                  <a:pt x="1967" y="210"/>
                </a:cubicBezTo>
                <a:cubicBezTo>
                  <a:pt x="1947" y="475"/>
                  <a:pt x="1905" y="725"/>
                  <a:pt x="1836" y="981"/>
                </a:cubicBezTo>
                <a:cubicBezTo>
                  <a:pt x="1808" y="1083"/>
                  <a:pt x="1777" y="1183"/>
                  <a:pt x="1758" y="1287"/>
                </a:cubicBezTo>
                <a:cubicBezTo>
                  <a:pt x="1743" y="1369"/>
                  <a:pt x="1734" y="1451"/>
                  <a:pt x="1713" y="1532"/>
                </a:cubicBezTo>
                <a:cubicBezTo>
                  <a:pt x="1702" y="1574"/>
                  <a:pt x="1689" y="1615"/>
                  <a:pt x="1674" y="1655"/>
                </a:cubicBezTo>
                <a:cubicBezTo>
                  <a:pt x="1661" y="1691"/>
                  <a:pt x="1646" y="1725"/>
                  <a:pt x="1631" y="1760"/>
                </a:cubicBezTo>
                <a:cubicBezTo>
                  <a:pt x="1619" y="1789"/>
                  <a:pt x="1601" y="1819"/>
                  <a:pt x="1599" y="1850"/>
                </a:cubicBezTo>
                <a:cubicBezTo>
                  <a:pt x="1598" y="1866"/>
                  <a:pt x="1606" y="1888"/>
                  <a:pt x="1608" y="1905"/>
                </a:cubicBezTo>
                <a:cubicBezTo>
                  <a:pt x="1585" y="1875"/>
                  <a:pt x="1562" y="1846"/>
                  <a:pt x="1540" y="1816"/>
                </a:cubicBezTo>
              </a:path>
              <a:path w="1982" h="4271" extrusionOk="0">
                <a:moveTo>
                  <a:pt x="1002" y="1944"/>
                </a:moveTo>
                <a:cubicBezTo>
                  <a:pt x="1005" y="1980"/>
                  <a:pt x="1004" y="1978"/>
                  <a:pt x="1004" y="2014"/>
                </a:cubicBezTo>
                <a:cubicBezTo>
                  <a:pt x="1004" y="2068"/>
                  <a:pt x="1006" y="2122"/>
                  <a:pt x="1006" y="2176"/>
                </a:cubicBezTo>
                <a:cubicBezTo>
                  <a:pt x="1006" y="2251"/>
                  <a:pt x="1002" y="2325"/>
                  <a:pt x="997" y="2400"/>
                </a:cubicBezTo>
                <a:cubicBezTo>
                  <a:pt x="985" y="2567"/>
                  <a:pt x="977" y="2734"/>
                  <a:pt x="971" y="2902"/>
                </a:cubicBezTo>
                <a:cubicBezTo>
                  <a:pt x="968" y="2971"/>
                  <a:pt x="965" y="3041"/>
                  <a:pt x="957" y="3110"/>
                </a:cubicBezTo>
                <a:cubicBezTo>
                  <a:pt x="949" y="3179"/>
                  <a:pt x="940" y="3244"/>
                  <a:pt x="915" y="3308"/>
                </a:cubicBezTo>
                <a:cubicBezTo>
                  <a:pt x="916" y="3273"/>
                  <a:pt x="916" y="3261"/>
                  <a:pt x="917" y="3238"/>
                </a:cubicBezTo>
              </a:path>
              <a:path w="1982" h="4271" extrusionOk="0">
                <a:moveTo>
                  <a:pt x="883" y="1951"/>
                </a:moveTo>
                <a:cubicBezTo>
                  <a:pt x="851" y="1969"/>
                  <a:pt x="842" y="1994"/>
                  <a:pt x="826" y="2029"/>
                </a:cubicBezTo>
                <a:cubicBezTo>
                  <a:pt x="802" y="2082"/>
                  <a:pt x="785" y="2138"/>
                  <a:pt x="766" y="2193"/>
                </a:cubicBezTo>
                <a:cubicBezTo>
                  <a:pt x="796" y="2153"/>
                  <a:pt x="820" y="2110"/>
                  <a:pt x="844" y="2066"/>
                </a:cubicBezTo>
                <a:cubicBezTo>
                  <a:pt x="864" y="2029"/>
                  <a:pt x="883" y="1993"/>
                  <a:pt x="905" y="1958"/>
                </a:cubicBezTo>
                <a:cubicBezTo>
                  <a:pt x="927" y="1924"/>
                  <a:pt x="945" y="1891"/>
                  <a:pt x="972" y="1860"/>
                </a:cubicBezTo>
                <a:cubicBezTo>
                  <a:pt x="991" y="1840"/>
                  <a:pt x="997" y="1833"/>
                  <a:pt x="1014" y="1824"/>
                </a:cubicBezTo>
                <a:cubicBezTo>
                  <a:pt x="1043" y="1861"/>
                  <a:pt x="1054" y="1898"/>
                  <a:pt x="1067" y="1944"/>
                </a:cubicBezTo>
                <a:cubicBezTo>
                  <a:pt x="1102" y="2068"/>
                  <a:pt x="1119" y="2194"/>
                  <a:pt x="1140" y="2321"/>
                </a:cubicBezTo>
                <a:cubicBezTo>
                  <a:pt x="1144" y="2348"/>
                  <a:pt x="1152" y="2372"/>
                  <a:pt x="1161" y="2397"/>
                </a:cubicBezTo>
              </a:path>
              <a:path w="1982" h="4271" extrusionOk="0">
                <a:moveTo>
                  <a:pt x="1" y="3827"/>
                </a:moveTo>
                <a:cubicBezTo>
                  <a:pt x="12" y="3857"/>
                  <a:pt x="13" y="3886"/>
                  <a:pt x="18" y="3917"/>
                </a:cubicBezTo>
                <a:cubicBezTo>
                  <a:pt x="27" y="3968"/>
                  <a:pt x="44" y="4017"/>
                  <a:pt x="65" y="4064"/>
                </a:cubicBezTo>
                <a:cubicBezTo>
                  <a:pt x="84" y="4107"/>
                  <a:pt x="107" y="4148"/>
                  <a:pt x="130" y="4190"/>
                </a:cubicBezTo>
                <a:cubicBezTo>
                  <a:pt x="145" y="4217"/>
                  <a:pt x="156" y="4234"/>
                  <a:pt x="180" y="4251"/>
                </a:cubicBezTo>
              </a:path>
              <a:path w="1982" h="4271" extrusionOk="0">
                <a:moveTo>
                  <a:pt x="233" y="3809"/>
                </a:moveTo>
                <a:cubicBezTo>
                  <a:pt x="188" y="3804"/>
                  <a:pt x="163" y="3821"/>
                  <a:pt x="136" y="3861"/>
                </a:cubicBezTo>
                <a:cubicBezTo>
                  <a:pt x="107" y="3905"/>
                  <a:pt x="88" y="3957"/>
                  <a:pt x="70" y="4006"/>
                </a:cubicBezTo>
                <a:cubicBezTo>
                  <a:pt x="46" y="4072"/>
                  <a:pt x="26" y="4140"/>
                  <a:pt x="9" y="4208"/>
                </a:cubicBezTo>
                <a:cubicBezTo>
                  <a:pt x="3" y="4233"/>
                  <a:pt x="1" y="4245"/>
                  <a:pt x="3" y="4270"/>
                </a:cubicBezTo>
              </a:path>
              <a:path w="1982" h="4271" extrusionOk="0">
                <a:moveTo>
                  <a:pt x="524" y="4031"/>
                </a:moveTo>
                <a:cubicBezTo>
                  <a:pt x="534" y="4067"/>
                  <a:pt x="532" y="4093"/>
                  <a:pt x="527" y="4131"/>
                </a:cubicBezTo>
                <a:cubicBezTo>
                  <a:pt x="524" y="4152"/>
                  <a:pt x="520" y="4172"/>
                  <a:pt x="515" y="4193"/>
                </a:cubicBezTo>
                <a:cubicBezTo>
                  <a:pt x="530" y="4175"/>
                  <a:pt x="535" y="4168"/>
                  <a:pt x="535" y="4151"/>
                </a:cubicBezTo>
              </a:path>
              <a:path w="1982" h="4271" extrusionOk="0">
                <a:moveTo>
                  <a:pt x="621" y="3833"/>
                </a:moveTo>
                <a:cubicBezTo>
                  <a:pt x="594" y="3832"/>
                  <a:pt x="583" y="3837"/>
                  <a:pt x="557" y="3849"/>
                </a:cubicBezTo>
              </a:path>
              <a:path w="1982" h="4271" extrusionOk="0">
                <a:moveTo>
                  <a:pt x="748" y="3933"/>
                </a:moveTo>
                <a:cubicBezTo>
                  <a:pt x="739" y="3971"/>
                  <a:pt x="706" y="3977"/>
                  <a:pt x="691" y="4011"/>
                </a:cubicBezTo>
                <a:cubicBezTo>
                  <a:pt x="671" y="4057"/>
                  <a:pt x="725" y="4097"/>
                  <a:pt x="753" y="4123"/>
                </a:cubicBezTo>
                <a:cubicBezTo>
                  <a:pt x="786" y="4153"/>
                  <a:pt x="789" y="4177"/>
                  <a:pt x="744" y="4201"/>
                </a:cubicBezTo>
                <a:cubicBezTo>
                  <a:pt x="723" y="4212"/>
                  <a:pt x="697" y="4210"/>
                  <a:pt x="674" y="4212"/>
                </a:cubicBezTo>
              </a:path>
              <a:path w="1982" h="4271" extrusionOk="0">
                <a:moveTo>
                  <a:pt x="1056" y="3722"/>
                </a:moveTo>
                <a:cubicBezTo>
                  <a:pt x="1041" y="3756"/>
                  <a:pt x="1021" y="3786"/>
                  <a:pt x="1002" y="3818"/>
                </a:cubicBezTo>
                <a:cubicBezTo>
                  <a:pt x="977" y="3862"/>
                  <a:pt x="961" y="3907"/>
                  <a:pt x="950" y="3956"/>
                </a:cubicBezTo>
                <a:cubicBezTo>
                  <a:pt x="939" y="4006"/>
                  <a:pt x="935" y="4066"/>
                  <a:pt x="968" y="4109"/>
                </a:cubicBezTo>
                <a:cubicBezTo>
                  <a:pt x="997" y="4147"/>
                  <a:pt x="1051" y="4156"/>
                  <a:pt x="1095" y="4144"/>
                </a:cubicBezTo>
                <a:cubicBezTo>
                  <a:pt x="1138" y="4132"/>
                  <a:pt x="1182" y="4108"/>
                  <a:pt x="1212" y="4075"/>
                </a:cubicBezTo>
                <a:cubicBezTo>
                  <a:pt x="1247" y="4037"/>
                  <a:pt x="1267" y="3984"/>
                  <a:pt x="1273" y="3933"/>
                </a:cubicBezTo>
                <a:cubicBezTo>
                  <a:pt x="1279" y="3882"/>
                  <a:pt x="1267" y="3833"/>
                  <a:pt x="1242" y="3789"/>
                </a:cubicBezTo>
                <a:cubicBezTo>
                  <a:pt x="1221" y="3752"/>
                  <a:pt x="1191" y="3727"/>
                  <a:pt x="1152" y="3711"/>
                </a:cubicBezTo>
                <a:cubicBezTo>
                  <a:pt x="1127" y="3700"/>
                  <a:pt x="1112" y="3702"/>
                  <a:pt x="1086" y="3705"/>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0" name="Ink 6"/>
          <p:cNvSpPr>
            <a:spLocks noRot="1" noChangeAspect="1" noEditPoints="1" noChangeArrowheads="1" noChangeShapeType="1" noTextEdit="1"/>
          </p:cNvSpPr>
          <p:nvPr>
            <p:custDataLst>
              <p:tags r:id="rId17"/>
            </p:custDataLst>
          </p:nvPr>
        </p:nvSpPr>
        <p:spPr bwMode="auto">
          <a:xfrm>
            <a:off x="3003550" y="4030663"/>
            <a:ext cx="1887538" cy="417512"/>
          </a:xfrm>
          <a:custGeom>
            <a:avLst/>
            <a:gdLst>
              <a:gd name="T0" fmla="*/ 2147483647 w 5241"/>
              <a:gd name="T1" fmla="*/ 2147483647 h 1159"/>
              <a:gd name="T2" fmla="*/ 2147483647 w 5241"/>
              <a:gd name="T3" fmla="*/ 2147483647 h 1159"/>
              <a:gd name="T4" fmla="*/ 2147483647 w 5241"/>
              <a:gd name="T5" fmla="*/ 2147483647 h 1159"/>
              <a:gd name="T6" fmla="*/ 2147483647 w 5241"/>
              <a:gd name="T7" fmla="*/ 2147483647 h 1159"/>
              <a:gd name="T8" fmla="*/ 2147483647 w 5241"/>
              <a:gd name="T9" fmla="*/ 2147483647 h 1159"/>
              <a:gd name="T10" fmla="*/ 2147483647 w 5241"/>
              <a:gd name="T11" fmla="*/ 2147483647 h 1159"/>
              <a:gd name="T12" fmla="*/ 2147483647 w 5241"/>
              <a:gd name="T13" fmla="*/ 2147483647 h 1159"/>
              <a:gd name="T14" fmla="*/ 2147483647 w 5241"/>
              <a:gd name="T15" fmla="*/ 2147483647 h 1159"/>
              <a:gd name="T16" fmla="*/ 2147483647 w 5241"/>
              <a:gd name="T17" fmla="*/ 2147483647 h 1159"/>
              <a:gd name="T18" fmla="*/ 2147483647 w 5241"/>
              <a:gd name="T19" fmla="*/ 2147483647 h 1159"/>
              <a:gd name="T20" fmla="*/ 2147483647 w 5241"/>
              <a:gd name="T21" fmla="*/ 2147483647 h 1159"/>
              <a:gd name="T22" fmla="*/ 2147483647 w 5241"/>
              <a:gd name="T23" fmla="*/ 2147483647 h 1159"/>
              <a:gd name="T24" fmla="*/ 2147483647 w 5241"/>
              <a:gd name="T25" fmla="*/ 2147483647 h 1159"/>
              <a:gd name="T26" fmla="*/ 2147483647 w 5241"/>
              <a:gd name="T27" fmla="*/ 2147483647 h 1159"/>
              <a:gd name="T28" fmla="*/ 2147483647 w 5241"/>
              <a:gd name="T29" fmla="*/ 2147483647 h 1159"/>
              <a:gd name="T30" fmla="*/ 2147483647 w 5241"/>
              <a:gd name="T31" fmla="*/ 2147483647 h 1159"/>
              <a:gd name="T32" fmla="*/ 2147483647 w 5241"/>
              <a:gd name="T33" fmla="*/ 2147483647 h 1159"/>
              <a:gd name="T34" fmla="*/ 2147483647 w 5241"/>
              <a:gd name="T35" fmla="*/ 2147483647 h 1159"/>
              <a:gd name="T36" fmla="*/ 2147483647 w 5241"/>
              <a:gd name="T37" fmla="*/ 2147483647 h 1159"/>
              <a:gd name="T38" fmla="*/ 2147483647 w 5241"/>
              <a:gd name="T39" fmla="*/ 2147483647 h 1159"/>
              <a:gd name="T40" fmla="*/ 2147483647 w 5241"/>
              <a:gd name="T41" fmla="*/ 0 h 1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41"/>
              <a:gd name="T64" fmla="*/ 0 h 1159"/>
              <a:gd name="T65" fmla="*/ 5241 w 5241"/>
              <a:gd name="T66" fmla="*/ 1159 h 1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41" h="1159" extrusionOk="0">
                <a:moveTo>
                  <a:pt x="5220" y="72"/>
                </a:moveTo>
                <a:cubicBezTo>
                  <a:pt x="5216" y="75"/>
                  <a:pt x="5248" y="111"/>
                  <a:pt x="5195" y="134"/>
                </a:cubicBezTo>
                <a:cubicBezTo>
                  <a:pt x="5169" y="146"/>
                  <a:pt x="5135" y="142"/>
                  <a:pt x="5107" y="147"/>
                </a:cubicBezTo>
                <a:cubicBezTo>
                  <a:pt x="4945" y="175"/>
                  <a:pt x="4756" y="143"/>
                  <a:pt x="4593" y="139"/>
                </a:cubicBezTo>
                <a:cubicBezTo>
                  <a:pt x="4417" y="135"/>
                  <a:pt x="4247" y="140"/>
                  <a:pt x="4072" y="149"/>
                </a:cubicBezTo>
                <a:cubicBezTo>
                  <a:pt x="3854" y="160"/>
                  <a:pt x="3639" y="192"/>
                  <a:pt x="3422" y="216"/>
                </a:cubicBezTo>
                <a:cubicBezTo>
                  <a:pt x="3215" y="239"/>
                  <a:pt x="3006" y="255"/>
                  <a:pt x="2799" y="272"/>
                </a:cubicBezTo>
                <a:cubicBezTo>
                  <a:pt x="2452" y="300"/>
                  <a:pt x="2110" y="268"/>
                  <a:pt x="1763" y="258"/>
                </a:cubicBezTo>
                <a:cubicBezTo>
                  <a:pt x="1265" y="243"/>
                  <a:pt x="797" y="131"/>
                  <a:pt x="306" y="90"/>
                </a:cubicBezTo>
                <a:cubicBezTo>
                  <a:pt x="211" y="82"/>
                  <a:pt x="159" y="90"/>
                  <a:pt x="108" y="173"/>
                </a:cubicBezTo>
                <a:cubicBezTo>
                  <a:pt x="20" y="315"/>
                  <a:pt x="7" y="637"/>
                  <a:pt x="1" y="800"/>
                </a:cubicBezTo>
                <a:cubicBezTo>
                  <a:pt x="-2" y="893"/>
                  <a:pt x="-5" y="1069"/>
                  <a:pt x="78" y="1134"/>
                </a:cubicBezTo>
                <a:cubicBezTo>
                  <a:pt x="137" y="1180"/>
                  <a:pt x="249" y="1158"/>
                  <a:pt x="316" y="1154"/>
                </a:cubicBezTo>
                <a:cubicBezTo>
                  <a:pt x="597" y="1139"/>
                  <a:pt x="877" y="1092"/>
                  <a:pt x="1157" y="1064"/>
                </a:cubicBezTo>
                <a:cubicBezTo>
                  <a:pt x="1588" y="1020"/>
                  <a:pt x="2008" y="1027"/>
                  <a:pt x="2440" y="1032"/>
                </a:cubicBezTo>
                <a:cubicBezTo>
                  <a:pt x="2863" y="1037"/>
                  <a:pt x="3282" y="1027"/>
                  <a:pt x="3704" y="995"/>
                </a:cubicBezTo>
                <a:cubicBezTo>
                  <a:pt x="4100" y="965"/>
                  <a:pt x="4489" y="946"/>
                  <a:pt x="4886" y="940"/>
                </a:cubicBezTo>
                <a:cubicBezTo>
                  <a:pt x="4947" y="939"/>
                  <a:pt x="5129" y="953"/>
                  <a:pt x="5171" y="893"/>
                </a:cubicBezTo>
                <a:cubicBezTo>
                  <a:pt x="5204" y="846"/>
                  <a:pt x="5166" y="727"/>
                  <a:pt x="5162" y="676"/>
                </a:cubicBezTo>
                <a:cubicBezTo>
                  <a:pt x="5145" y="461"/>
                  <a:pt x="5166" y="233"/>
                  <a:pt x="5131" y="21"/>
                </a:cubicBezTo>
                <a:cubicBezTo>
                  <a:pt x="5126" y="14"/>
                  <a:pt x="5122" y="7"/>
                  <a:pt x="5117" y="0"/>
                </a:cubicBezTo>
              </a:path>
            </a:pathLst>
          </a:custGeom>
          <a:noFill/>
          <a:ln w="19050" cap="rnd">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1" name="Ink 7"/>
          <p:cNvSpPr>
            <a:spLocks noRot="1" noChangeAspect="1" noEditPoints="1" noChangeArrowheads="1" noChangeShapeType="1" noTextEdit="1"/>
          </p:cNvSpPr>
          <p:nvPr>
            <p:custDataLst>
              <p:tags r:id="rId18"/>
            </p:custDataLst>
          </p:nvPr>
        </p:nvSpPr>
        <p:spPr bwMode="auto">
          <a:xfrm>
            <a:off x="6473825" y="3367088"/>
            <a:ext cx="877888" cy="669925"/>
          </a:xfrm>
          <a:custGeom>
            <a:avLst/>
            <a:gdLst>
              <a:gd name="T0" fmla="*/ 2147483647 w 2438"/>
              <a:gd name="T1" fmla="*/ 2147483647 h 1861"/>
              <a:gd name="T2" fmla="*/ 2147483647 w 2438"/>
              <a:gd name="T3" fmla="*/ 2147483647 h 1861"/>
              <a:gd name="T4" fmla="*/ 2147483647 w 2438"/>
              <a:gd name="T5" fmla="*/ 2147483647 h 1861"/>
              <a:gd name="T6" fmla="*/ 2147483647 w 2438"/>
              <a:gd name="T7" fmla="*/ 2147483647 h 1861"/>
              <a:gd name="T8" fmla="*/ 2147483647 w 2438"/>
              <a:gd name="T9" fmla="*/ 2147483647 h 1861"/>
              <a:gd name="T10" fmla="*/ 2147483647 w 2438"/>
              <a:gd name="T11" fmla="*/ 2147483647 h 1861"/>
              <a:gd name="T12" fmla="*/ 2147483647 w 2438"/>
              <a:gd name="T13" fmla="*/ 2147483647 h 1861"/>
              <a:gd name="T14" fmla="*/ 2147483647 w 2438"/>
              <a:gd name="T15" fmla="*/ 2147483647 h 1861"/>
              <a:gd name="T16" fmla="*/ 2147483647 w 2438"/>
              <a:gd name="T17" fmla="*/ 2147483647 h 1861"/>
              <a:gd name="T18" fmla="*/ 2147483647 w 2438"/>
              <a:gd name="T19" fmla="*/ 2147483647 h 1861"/>
              <a:gd name="T20" fmla="*/ 2147483647 w 2438"/>
              <a:gd name="T21" fmla="*/ 2147483647 h 1861"/>
              <a:gd name="T22" fmla="*/ 2147483647 w 2438"/>
              <a:gd name="T23" fmla="*/ 2147483647 h 1861"/>
              <a:gd name="T24" fmla="*/ 2147483647 w 2438"/>
              <a:gd name="T25" fmla="*/ 2147483647 h 1861"/>
              <a:gd name="T26" fmla="*/ 2147483647 w 2438"/>
              <a:gd name="T27" fmla="*/ 2147483647 h 1861"/>
              <a:gd name="T28" fmla="*/ 2147483647 w 2438"/>
              <a:gd name="T29" fmla="*/ 2147483647 h 1861"/>
              <a:gd name="T30" fmla="*/ 2147483647 w 2438"/>
              <a:gd name="T31" fmla="*/ 2147483647 h 1861"/>
              <a:gd name="T32" fmla="*/ 2147483647 w 2438"/>
              <a:gd name="T33" fmla="*/ 2147483647 h 1861"/>
              <a:gd name="T34" fmla="*/ 2147483647 w 2438"/>
              <a:gd name="T35" fmla="*/ 2147483647 h 1861"/>
              <a:gd name="T36" fmla="*/ 2147483647 w 2438"/>
              <a:gd name="T37" fmla="*/ 2147483647 h 1861"/>
              <a:gd name="T38" fmla="*/ 2147483647 w 2438"/>
              <a:gd name="T39" fmla="*/ 2147483647 h 1861"/>
              <a:gd name="T40" fmla="*/ 2147483647 w 2438"/>
              <a:gd name="T41" fmla="*/ 2147483647 h 1861"/>
              <a:gd name="T42" fmla="*/ 2147483647 w 2438"/>
              <a:gd name="T43" fmla="*/ 2147483647 h 1861"/>
              <a:gd name="T44" fmla="*/ 2147483647 w 2438"/>
              <a:gd name="T45" fmla="*/ 0 h 1861"/>
              <a:gd name="T46" fmla="*/ 2147483647 w 2438"/>
              <a:gd name="T47" fmla="*/ 2147483647 h 1861"/>
              <a:gd name="T48" fmla="*/ 2147483647 w 2438"/>
              <a:gd name="T49" fmla="*/ 2147483647 h 1861"/>
              <a:gd name="T50" fmla="*/ 2147483647 w 2438"/>
              <a:gd name="T51" fmla="*/ 2147483647 h 1861"/>
              <a:gd name="T52" fmla="*/ 2147483647 w 2438"/>
              <a:gd name="T53" fmla="*/ 2147483647 h 1861"/>
              <a:gd name="T54" fmla="*/ 2147483647 w 2438"/>
              <a:gd name="T55" fmla="*/ 2147483647 h 1861"/>
              <a:gd name="T56" fmla="*/ 2147483647 w 2438"/>
              <a:gd name="T57" fmla="*/ 2147483647 h 1861"/>
              <a:gd name="T58" fmla="*/ 2147483647 w 2438"/>
              <a:gd name="T59" fmla="*/ 2147483647 h 1861"/>
              <a:gd name="T60" fmla="*/ 2147483647 w 2438"/>
              <a:gd name="T61" fmla="*/ 2147483647 h 1861"/>
              <a:gd name="T62" fmla="*/ 2147483647 w 2438"/>
              <a:gd name="T63" fmla="*/ 2147483647 h 18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38"/>
              <a:gd name="T97" fmla="*/ 0 h 1861"/>
              <a:gd name="T98" fmla="*/ 2438 w 2438"/>
              <a:gd name="T99" fmla="*/ 1861 h 18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38" h="1861" extrusionOk="0">
                <a:moveTo>
                  <a:pt x="145" y="1103"/>
                </a:moveTo>
                <a:cubicBezTo>
                  <a:pt x="154" y="1081"/>
                  <a:pt x="165" y="1065"/>
                  <a:pt x="179" y="1046"/>
                </a:cubicBezTo>
                <a:cubicBezTo>
                  <a:pt x="202" y="1122"/>
                  <a:pt x="220" y="1199"/>
                  <a:pt x="244" y="1275"/>
                </a:cubicBezTo>
                <a:cubicBezTo>
                  <a:pt x="288" y="1411"/>
                  <a:pt x="336" y="1545"/>
                  <a:pt x="376" y="1682"/>
                </a:cubicBezTo>
                <a:cubicBezTo>
                  <a:pt x="389" y="1726"/>
                  <a:pt x="401" y="1770"/>
                  <a:pt x="411" y="1815"/>
                </a:cubicBezTo>
                <a:cubicBezTo>
                  <a:pt x="417" y="1843"/>
                  <a:pt x="439" y="1879"/>
                  <a:pt x="403" y="1834"/>
                </a:cubicBezTo>
              </a:path>
              <a:path w="2438" h="1861" extrusionOk="0">
                <a:moveTo>
                  <a:pt x="196" y="1030"/>
                </a:moveTo>
                <a:cubicBezTo>
                  <a:pt x="148" y="1017"/>
                  <a:pt x="152" y="1040"/>
                  <a:pt x="136" y="1088"/>
                </a:cubicBezTo>
                <a:cubicBezTo>
                  <a:pt x="119" y="1138"/>
                  <a:pt x="106" y="1188"/>
                  <a:pt x="87" y="1237"/>
                </a:cubicBezTo>
                <a:cubicBezTo>
                  <a:pt x="72" y="1276"/>
                  <a:pt x="52" y="1326"/>
                  <a:pt x="23" y="1358"/>
                </a:cubicBezTo>
                <a:cubicBezTo>
                  <a:pt x="16" y="1364"/>
                  <a:pt x="9" y="1370"/>
                  <a:pt x="2" y="1376"/>
                </a:cubicBezTo>
                <a:cubicBezTo>
                  <a:pt x="2" y="1329"/>
                  <a:pt x="14" y="1283"/>
                  <a:pt x="25" y="1237"/>
                </a:cubicBezTo>
                <a:cubicBezTo>
                  <a:pt x="43" y="1157"/>
                  <a:pt x="59" y="1077"/>
                  <a:pt x="74" y="996"/>
                </a:cubicBezTo>
                <a:cubicBezTo>
                  <a:pt x="84" y="942"/>
                  <a:pt x="91" y="889"/>
                  <a:pt x="105" y="836"/>
                </a:cubicBezTo>
                <a:cubicBezTo>
                  <a:pt x="156" y="846"/>
                  <a:pt x="155" y="875"/>
                  <a:pt x="174" y="928"/>
                </a:cubicBezTo>
                <a:cubicBezTo>
                  <a:pt x="198" y="993"/>
                  <a:pt x="221" y="1059"/>
                  <a:pt x="245" y="1125"/>
                </a:cubicBezTo>
                <a:cubicBezTo>
                  <a:pt x="263" y="1173"/>
                  <a:pt x="280" y="1222"/>
                  <a:pt x="308" y="1265"/>
                </a:cubicBezTo>
                <a:cubicBezTo>
                  <a:pt x="324" y="1287"/>
                  <a:pt x="327" y="1294"/>
                  <a:pt x="344" y="1300"/>
                </a:cubicBezTo>
              </a:path>
              <a:path w="2438" h="1861" extrusionOk="0">
                <a:moveTo>
                  <a:pt x="1623" y="66"/>
                </a:moveTo>
                <a:cubicBezTo>
                  <a:pt x="1577" y="58"/>
                  <a:pt x="1532" y="49"/>
                  <a:pt x="1490" y="26"/>
                </a:cubicBezTo>
                <a:cubicBezTo>
                  <a:pt x="1484" y="22"/>
                  <a:pt x="1478" y="17"/>
                  <a:pt x="1472" y="13"/>
                </a:cubicBezTo>
                <a:cubicBezTo>
                  <a:pt x="1523" y="7"/>
                  <a:pt x="1571" y="5"/>
                  <a:pt x="1622" y="5"/>
                </a:cubicBezTo>
                <a:cubicBezTo>
                  <a:pt x="1742" y="6"/>
                  <a:pt x="1861" y="-1"/>
                  <a:pt x="1981" y="0"/>
                </a:cubicBezTo>
                <a:cubicBezTo>
                  <a:pt x="2076" y="1"/>
                  <a:pt x="2172" y="3"/>
                  <a:pt x="2267" y="8"/>
                </a:cubicBezTo>
                <a:cubicBezTo>
                  <a:pt x="2316" y="11"/>
                  <a:pt x="2364" y="16"/>
                  <a:pt x="2411" y="27"/>
                </a:cubicBezTo>
                <a:cubicBezTo>
                  <a:pt x="2420" y="29"/>
                  <a:pt x="2428" y="31"/>
                  <a:pt x="2437" y="33"/>
                </a:cubicBezTo>
              </a:path>
              <a:path w="2438" h="1861" extrusionOk="0">
                <a:moveTo>
                  <a:pt x="1390" y="169"/>
                </a:moveTo>
                <a:cubicBezTo>
                  <a:pt x="1439" y="193"/>
                  <a:pt x="1481" y="190"/>
                  <a:pt x="1539" y="188"/>
                </a:cubicBezTo>
                <a:cubicBezTo>
                  <a:pt x="1638" y="185"/>
                  <a:pt x="1736" y="186"/>
                  <a:pt x="1835" y="187"/>
                </a:cubicBezTo>
                <a:cubicBezTo>
                  <a:pt x="1949" y="188"/>
                  <a:pt x="2061" y="193"/>
                  <a:pt x="2174" y="205"/>
                </a:cubicBezTo>
                <a:cubicBezTo>
                  <a:pt x="2238" y="212"/>
                  <a:pt x="2307" y="216"/>
                  <a:pt x="2369" y="237"/>
                </a:cubicBezTo>
                <a:cubicBezTo>
                  <a:pt x="2410" y="251"/>
                  <a:pt x="2393" y="276"/>
                  <a:pt x="2384" y="218"/>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2" name="Ink 8"/>
          <p:cNvSpPr>
            <a:spLocks noRot="1" noChangeAspect="1" noEditPoints="1" noChangeArrowheads="1" noChangeShapeType="1" noTextEdit="1"/>
          </p:cNvSpPr>
          <p:nvPr>
            <p:custDataLst>
              <p:tags r:id="rId19"/>
            </p:custDataLst>
          </p:nvPr>
        </p:nvSpPr>
        <p:spPr bwMode="auto">
          <a:xfrm>
            <a:off x="1031875" y="5056188"/>
            <a:ext cx="2913063" cy="1235075"/>
          </a:xfrm>
          <a:custGeom>
            <a:avLst/>
            <a:gdLst>
              <a:gd name="T0" fmla="*/ 2147483647 w 8090"/>
              <a:gd name="T1" fmla="*/ 2147483647 h 3430"/>
              <a:gd name="T2" fmla="*/ 2147483647 w 8090"/>
              <a:gd name="T3" fmla="*/ 2147483647 h 3430"/>
              <a:gd name="T4" fmla="*/ 2147483647 w 8090"/>
              <a:gd name="T5" fmla="*/ 2147483647 h 3430"/>
              <a:gd name="T6" fmla="*/ 2147483647 w 8090"/>
              <a:gd name="T7" fmla="*/ 2147483647 h 3430"/>
              <a:gd name="T8" fmla="*/ 2147483647 w 8090"/>
              <a:gd name="T9" fmla="*/ 2147483647 h 3430"/>
              <a:gd name="T10" fmla="*/ 2147483647 w 8090"/>
              <a:gd name="T11" fmla="*/ 2147483647 h 3430"/>
              <a:gd name="T12" fmla="*/ 2147483647 w 8090"/>
              <a:gd name="T13" fmla="*/ 2147483647 h 3430"/>
              <a:gd name="T14" fmla="*/ 0 w 8090"/>
              <a:gd name="T15" fmla="*/ 2147483647 h 3430"/>
              <a:gd name="T16" fmla="*/ 2147483647 w 8090"/>
              <a:gd name="T17" fmla="*/ 2147483647 h 3430"/>
              <a:gd name="T18" fmla="*/ 2147483647 w 8090"/>
              <a:gd name="T19" fmla="*/ 2147483647 h 3430"/>
              <a:gd name="T20" fmla="*/ 2147483647 w 8090"/>
              <a:gd name="T21" fmla="*/ 2147483647 h 3430"/>
              <a:gd name="T22" fmla="*/ 2147483647 w 8090"/>
              <a:gd name="T23" fmla="*/ 2147483647 h 3430"/>
              <a:gd name="T24" fmla="*/ 2147483647 w 8090"/>
              <a:gd name="T25" fmla="*/ 2147483647 h 3430"/>
              <a:gd name="T26" fmla="*/ 2147483647 w 8090"/>
              <a:gd name="T27" fmla="*/ 2147483647 h 3430"/>
              <a:gd name="T28" fmla="*/ 2147483647 w 8090"/>
              <a:gd name="T29" fmla="*/ 2147483647 h 3430"/>
              <a:gd name="T30" fmla="*/ 2147483647 w 8090"/>
              <a:gd name="T31" fmla="*/ 2147483647 h 3430"/>
              <a:gd name="T32" fmla="*/ 2147483647 w 8090"/>
              <a:gd name="T33" fmla="*/ 2147483647 h 3430"/>
              <a:gd name="T34" fmla="*/ 2147483647 w 8090"/>
              <a:gd name="T35" fmla="*/ 2147483647 h 3430"/>
              <a:gd name="T36" fmla="*/ 2147483647 w 8090"/>
              <a:gd name="T37" fmla="*/ 2147483647 h 3430"/>
              <a:gd name="T38" fmla="*/ 2147483647 w 8090"/>
              <a:gd name="T39" fmla="*/ 2147483647 h 3430"/>
              <a:gd name="T40" fmla="*/ 2147483647 w 8090"/>
              <a:gd name="T41" fmla="*/ 2147483647 h 3430"/>
              <a:gd name="T42" fmla="*/ 2147483647 w 8090"/>
              <a:gd name="T43" fmla="*/ 2147483647 h 3430"/>
              <a:gd name="T44" fmla="*/ 2147483647 w 8090"/>
              <a:gd name="T45" fmla="*/ 2147483647 h 3430"/>
              <a:gd name="T46" fmla="*/ 2147483647 w 8090"/>
              <a:gd name="T47" fmla="*/ 2147483647 h 3430"/>
              <a:gd name="T48" fmla="*/ 2147483647 w 8090"/>
              <a:gd name="T49" fmla="*/ 2147483647 h 3430"/>
              <a:gd name="T50" fmla="*/ 2147483647 w 8090"/>
              <a:gd name="T51" fmla="*/ 2147483647 h 3430"/>
              <a:gd name="T52" fmla="*/ 2147483647 w 8090"/>
              <a:gd name="T53" fmla="*/ 2147483647 h 3430"/>
              <a:gd name="T54" fmla="*/ 2147483647 w 8090"/>
              <a:gd name="T55" fmla="*/ 2147483647 h 3430"/>
              <a:gd name="T56" fmla="*/ 2147483647 w 8090"/>
              <a:gd name="T57" fmla="*/ 2147483647 h 3430"/>
              <a:gd name="T58" fmla="*/ 2147483647 w 8090"/>
              <a:gd name="T59" fmla="*/ 2147483647 h 3430"/>
              <a:gd name="T60" fmla="*/ 2147483647 w 8090"/>
              <a:gd name="T61" fmla="*/ 2147483647 h 3430"/>
              <a:gd name="T62" fmla="*/ 2147483647 w 8090"/>
              <a:gd name="T63" fmla="*/ 2147483647 h 3430"/>
              <a:gd name="T64" fmla="*/ 2147483647 w 8090"/>
              <a:gd name="T65" fmla="*/ 2147483647 h 3430"/>
              <a:gd name="T66" fmla="*/ 2147483647 w 8090"/>
              <a:gd name="T67" fmla="*/ 2147483647 h 3430"/>
              <a:gd name="T68" fmla="*/ 2147483647 w 8090"/>
              <a:gd name="T69" fmla="*/ 2147483647 h 3430"/>
              <a:gd name="T70" fmla="*/ 2147483647 w 8090"/>
              <a:gd name="T71" fmla="*/ 2147483647 h 3430"/>
              <a:gd name="T72" fmla="*/ 2147483647 w 8090"/>
              <a:gd name="T73" fmla="*/ 2147483647 h 3430"/>
              <a:gd name="T74" fmla="*/ 2147483647 w 8090"/>
              <a:gd name="T75" fmla="*/ 2147483647 h 3430"/>
              <a:gd name="T76" fmla="*/ 2147483647 w 8090"/>
              <a:gd name="T77" fmla="*/ 2147483647 h 3430"/>
              <a:gd name="T78" fmla="*/ 2147483647 w 8090"/>
              <a:gd name="T79" fmla="*/ 2147483647 h 3430"/>
              <a:gd name="T80" fmla="*/ 2147483647 w 8090"/>
              <a:gd name="T81" fmla="*/ 2147483647 h 3430"/>
              <a:gd name="T82" fmla="*/ 2147483647 w 8090"/>
              <a:gd name="T83" fmla="*/ 2147483647 h 3430"/>
              <a:gd name="T84" fmla="*/ 2147483647 w 8090"/>
              <a:gd name="T85" fmla="*/ 2147483647 h 3430"/>
              <a:gd name="T86" fmla="*/ 2147483647 w 8090"/>
              <a:gd name="T87" fmla="*/ 2147483647 h 3430"/>
              <a:gd name="T88" fmla="*/ 2147483647 w 8090"/>
              <a:gd name="T89" fmla="*/ 2147483647 h 3430"/>
              <a:gd name="T90" fmla="*/ 2147483647 w 8090"/>
              <a:gd name="T91" fmla="*/ 2147483647 h 3430"/>
              <a:gd name="T92" fmla="*/ 2147483647 w 8090"/>
              <a:gd name="T93" fmla="*/ 2147483647 h 3430"/>
              <a:gd name="T94" fmla="*/ 2147483647 w 8090"/>
              <a:gd name="T95" fmla="*/ 2147483647 h 3430"/>
              <a:gd name="T96" fmla="*/ 2147483647 w 8090"/>
              <a:gd name="T97" fmla="*/ 2147483647 h 34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90"/>
              <a:gd name="T148" fmla="*/ 0 h 3430"/>
              <a:gd name="T149" fmla="*/ 8090 w 8090"/>
              <a:gd name="T150" fmla="*/ 3430 h 34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90" h="3430" extrusionOk="0">
                <a:moveTo>
                  <a:pt x="454" y="903"/>
                </a:moveTo>
                <a:cubicBezTo>
                  <a:pt x="473" y="884"/>
                  <a:pt x="467" y="890"/>
                  <a:pt x="491" y="880"/>
                </a:cubicBezTo>
                <a:cubicBezTo>
                  <a:pt x="524" y="866"/>
                  <a:pt x="551" y="861"/>
                  <a:pt x="586" y="860"/>
                </a:cubicBezTo>
                <a:cubicBezTo>
                  <a:pt x="631" y="859"/>
                  <a:pt x="680" y="864"/>
                  <a:pt x="725" y="868"/>
                </a:cubicBezTo>
                <a:cubicBezTo>
                  <a:pt x="791" y="874"/>
                  <a:pt x="852" y="896"/>
                  <a:pt x="917" y="907"/>
                </a:cubicBezTo>
                <a:cubicBezTo>
                  <a:pt x="954" y="913"/>
                  <a:pt x="991" y="917"/>
                  <a:pt x="1029" y="919"/>
                </a:cubicBezTo>
                <a:cubicBezTo>
                  <a:pt x="1175" y="926"/>
                  <a:pt x="1321" y="902"/>
                  <a:pt x="1468" y="909"/>
                </a:cubicBezTo>
                <a:cubicBezTo>
                  <a:pt x="1534" y="912"/>
                  <a:pt x="1599" y="916"/>
                  <a:pt x="1665" y="918"/>
                </a:cubicBezTo>
                <a:cubicBezTo>
                  <a:pt x="1702" y="919"/>
                  <a:pt x="1738" y="918"/>
                  <a:pt x="1775" y="916"/>
                </a:cubicBezTo>
                <a:cubicBezTo>
                  <a:pt x="1852" y="911"/>
                  <a:pt x="1928" y="897"/>
                  <a:pt x="2005" y="888"/>
                </a:cubicBezTo>
                <a:cubicBezTo>
                  <a:pt x="2082" y="879"/>
                  <a:pt x="2163" y="874"/>
                  <a:pt x="2240" y="875"/>
                </a:cubicBezTo>
                <a:cubicBezTo>
                  <a:pt x="2281" y="875"/>
                  <a:pt x="2322" y="879"/>
                  <a:pt x="2363" y="881"/>
                </a:cubicBezTo>
                <a:cubicBezTo>
                  <a:pt x="2401" y="883"/>
                  <a:pt x="2446" y="889"/>
                  <a:pt x="2484" y="880"/>
                </a:cubicBezTo>
                <a:cubicBezTo>
                  <a:pt x="2546" y="865"/>
                  <a:pt x="2572" y="830"/>
                  <a:pt x="2592" y="771"/>
                </a:cubicBezTo>
                <a:cubicBezTo>
                  <a:pt x="2593" y="757"/>
                  <a:pt x="2594" y="744"/>
                  <a:pt x="2595" y="730"/>
                </a:cubicBezTo>
              </a:path>
              <a:path w="8090" h="3430" extrusionOk="0">
                <a:moveTo>
                  <a:pt x="0" y="153"/>
                </a:moveTo>
                <a:cubicBezTo>
                  <a:pt x="15" y="195"/>
                  <a:pt x="32" y="225"/>
                  <a:pt x="61" y="260"/>
                </a:cubicBezTo>
                <a:cubicBezTo>
                  <a:pt x="102" y="309"/>
                  <a:pt x="148" y="351"/>
                  <a:pt x="195" y="394"/>
                </a:cubicBezTo>
                <a:cubicBezTo>
                  <a:pt x="235" y="431"/>
                  <a:pt x="279" y="469"/>
                  <a:pt x="315" y="510"/>
                </a:cubicBezTo>
                <a:cubicBezTo>
                  <a:pt x="335" y="532"/>
                  <a:pt x="342" y="548"/>
                  <a:pt x="366" y="565"/>
                </a:cubicBezTo>
              </a:path>
              <a:path w="8090" h="3430" extrusionOk="0">
                <a:moveTo>
                  <a:pt x="372" y="0"/>
                </a:moveTo>
                <a:cubicBezTo>
                  <a:pt x="330" y="23"/>
                  <a:pt x="332" y="58"/>
                  <a:pt x="310" y="106"/>
                </a:cubicBezTo>
                <a:cubicBezTo>
                  <a:pt x="279" y="172"/>
                  <a:pt x="252" y="239"/>
                  <a:pt x="226" y="307"/>
                </a:cubicBezTo>
                <a:cubicBezTo>
                  <a:pt x="200" y="375"/>
                  <a:pt x="178" y="445"/>
                  <a:pt x="150" y="512"/>
                </a:cubicBezTo>
                <a:cubicBezTo>
                  <a:pt x="132" y="555"/>
                  <a:pt x="127" y="544"/>
                  <a:pt x="161" y="570"/>
                </a:cubicBezTo>
              </a:path>
              <a:path w="8090" h="3430" extrusionOk="0">
                <a:moveTo>
                  <a:pt x="6297" y="2620"/>
                </a:moveTo>
                <a:cubicBezTo>
                  <a:pt x="6324" y="2650"/>
                  <a:pt x="6313" y="2673"/>
                  <a:pt x="6312" y="2716"/>
                </a:cubicBezTo>
                <a:cubicBezTo>
                  <a:pt x="6309" y="2799"/>
                  <a:pt x="6308" y="2882"/>
                  <a:pt x="6309" y="2965"/>
                </a:cubicBezTo>
                <a:cubicBezTo>
                  <a:pt x="6310" y="3066"/>
                  <a:pt x="6311" y="3167"/>
                  <a:pt x="6320" y="3268"/>
                </a:cubicBezTo>
                <a:cubicBezTo>
                  <a:pt x="6324" y="3313"/>
                  <a:pt x="6330" y="3357"/>
                  <a:pt x="6334" y="3402"/>
                </a:cubicBezTo>
                <a:cubicBezTo>
                  <a:pt x="6335" y="3411"/>
                  <a:pt x="6335" y="3420"/>
                  <a:pt x="6336" y="3429"/>
                </a:cubicBezTo>
                <a:cubicBezTo>
                  <a:pt x="6333" y="3384"/>
                  <a:pt x="6339" y="3342"/>
                  <a:pt x="6344" y="3297"/>
                </a:cubicBezTo>
              </a:path>
              <a:path w="8090" h="3430" extrusionOk="0">
                <a:moveTo>
                  <a:pt x="6367" y="2512"/>
                </a:moveTo>
                <a:cubicBezTo>
                  <a:pt x="6344" y="2506"/>
                  <a:pt x="6338" y="2505"/>
                  <a:pt x="6323" y="2502"/>
                </a:cubicBezTo>
                <a:cubicBezTo>
                  <a:pt x="6383" y="2474"/>
                  <a:pt x="6443" y="2448"/>
                  <a:pt x="6505" y="2425"/>
                </a:cubicBezTo>
                <a:cubicBezTo>
                  <a:pt x="6703" y="2353"/>
                  <a:pt x="6928" y="2329"/>
                  <a:pt x="7137" y="2358"/>
                </a:cubicBezTo>
                <a:cubicBezTo>
                  <a:pt x="7252" y="2374"/>
                  <a:pt x="7362" y="2404"/>
                  <a:pt x="7478" y="2414"/>
                </a:cubicBezTo>
                <a:cubicBezTo>
                  <a:pt x="7619" y="2427"/>
                  <a:pt x="7758" y="2408"/>
                  <a:pt x="7898" y="2407"/>
                </a:cubicBezTo>
                <a:cubicBezTo>
                  <a:pt x="7923" y="2407"/>
                  <a:pt x="7985" y="2403"/>
                  <a:pt x="8003" y="2424"/>
                </a:cubicBezTo>
                <a:cubicBezTo>
                  <a:pt x="8067" y="2501"/>
                  <a:pt x="8090" y="2782"/>
                  <a:pt x="8089" y="2880"/>
                </a:cubicBezTo>
                <a:cubicBezTo>
                  <a:pt x="8088" y="3013"/>
                  <a:pt x="8013" y="3150"/>
                  <a:pt x="7902" y="3225"/>
                </a:cubicBezTo>
                <a:cubicBezTo>
                  <a:pt x="7855" y="3257"/>
                  <a:pt x="7804" y="3273"/>
                  <a:pt x="7750" y="3288"/>
                </a:cubicBezTo>
                <a:cubicBezTo>
                  <a:pt x="7637" y="3319"/>
                  <a:pt x="7510" y="3324"/>
                  <a:pt x="7393" y="3326"/>
                </a:cubicBezTo>
                <a:cubicBezTo>
                  <a:pt x="7330" y="3327"/>
                  <a:pt x="7269" y="3319"/>
                  <a:pt x="7207" y="3311"/>
                </a:cubicBezTo>
                <a:cubicBezTo>
                  <a:pt x="7144" y="3303"/>
                  <a:pt x="7082" y="3290"/>
                  <a:pt x="7019" y="3279"/>
                </a:cubicBezTo>
                <a:cubicBezTo>
                  <a:pt x="6961" y="3269"/>
                  <a:pt x="6903" y="3261"/>
                  <a:pt x="6845" y="3256"/>
                </a:cubicBezTo>
                <a:cubicBezTo>
                  <a:pt x="6801" y="3252"/>
                  <a:pt x="6758" y="3250"/>
                  <a:pt x="6714" y="3248"/>
                </a:cubicBezTo>
                <a:cubicBezTo>
                  <a:pt x="6644" y="3245"/>
                  <a:pt x="6575" y="3256"/>
                  <a:pt x="6506" y="3259"/>
                </a:cubicBezTo>
                <a:cubicBezTo>
                  <a:pt x="6488" y="3260"/>
                  <a:pt x="6416" y="3268"/>
                  <a:pt x="6402" y="3257"/>
                </a:cubicBezTo>
                <a:cubicBezTo>
                  <a:pt x="6392" y="3239"/>
                  <a:pt x="6388" y="3234"/>
                  <a:pt x="6393" y="3220"/>
                </a:cubicBezTo>
              </a:path>
              <a:path w="8090" h="3430" extrusionOk="0">
                <a:moveTo>
                  <a:pt x="6529" y="3032"/>
                </a:moveTo>
                <a:cubicBezTo>
                  <a:pt x="6566" y="2998"/>
                  <a:pt x="6583" y="2962"/>
                  <a:pt x="6607" y="2917"/>
                </a:cubicBezTo>
                <a:cubicBezTo>
                  <a:pt x="6635" y="2863"/>
                  <a:pt x="6654" y="2807"/>
                  <a:pt x="6677" y="2751"/>
                </a:cubicBezTo>
                <a:cubicBezTo>
                  <a:pt x="6688" y="2725"/>
                  <a:pt x="6702" y="2665"/>
                  <a:pt x="6722" y="2645"/>
                </a:cubicBezTo>
                <a:cubicBezTo>
                  <a:pt x="6729" y="2642"/>
                  <a:pt x="6735" y="2638"/>
                  <a:pt x="6742" y="2635"/>
                </a:cubicBezTo>
                <a:cubicBezTo>
                  <a:pt x="6758" y="2665"/>
                  <a:pt x="6771" y="2696"/>
                  <a:pt x="6788" y="2725"/>
                </a:cubicBezTo>
                <a:cubicBezTo>
                  <a:pt x="6807" y="2758"/>
                  <a:pt x="6830" y="2791"/>
                  <a:pt x="6858" y="2816"/>
                </a:cubicBezTo>
                <a:cubicBezTo>
                  <a:pt x="6878" y="2834"/>
                  <a:pt x="6897" y="2844"/>
                  <a:pt x="6921" y="2855"/>
                </a:cubicBezTo>
                <a:cubicBezTo>
                  <a:pt x="6891" y="2855"/>
                  <a:pt x="6865" y="2847"/>
                  <a:pt x="6836" y="2837"/>
                </a:cubicBezTo>
                <a:cubicBezTo>
                  <a:pt x="6801" y="2825"/>
                  <a:pt x="6767" y="2813"/>
                  <a:pt x="6732" y="2802"/>
                </a:cubicBezTo>
                <a:cubicBezTo>
                  <a:pt x="6701" y="2792"/>
                  <a:pt x="6661" y="2804"/>
                  <a:pt x="6694" y="2782"/>
                </a:cubicBezTo>
              </a:path>
              <a:path w="8090" h="3430" extrusionOk="0">
                <a:moveTo>
                  <a:pt x="7121" y="2814"/>
                </a:moveTo>
                <a:cubicBezTo>
                  <a:pt x="7140" y="2780"/>
                  <a:pt x="7142" y="2764"/>
                  <a:pt x="7147" y="2726"/>
                </a:cubicBezTo>
                <a:cubicBezTo>
                  <a:pt x="7150" y="2705"/>
                  <a:pt x="7152" y="2685"/>
                  <a:pt x="7155" y="2664"/>
                </a:cubicBezTo>
                <a:cubicBezTo>
                  <a:pt x="7185" y="2680"/>
                  <a:pt x="7194" y="2711"/>
                  <a:pt x="7217" y="2741"/>
                </a:cubicBezTo>
                <a:cubicBezTo>
                  <a:pt x="7234" y="2762"/>
                  <a:pt x="7261" y="2786"/>
                  <a:pt x="7289" y="2790"/>
                </a:cubicBezTo>
                <a:cubicBezTo>
                  <a:pt x="7341" y="2798"/>
                  <a:pt x="7343" y="2739"/>
                  <a:pt x="7343" y="2705"/>
                </a:cubicBezTo>
                <a:cubicBezTo>
                  <a:pt x="7343" y="2666"/>
                  <a:pt x="7320" y="2632"/>
                  <a:pt x="7303" y="2598"/>
                </a:cubicBezTo>
              </a:path>
              <a:path w="8090" h="3430" extrusionOk="0">
                <a:moveTo>
                  <a:pt x="7423" y="2551"/>
                </a:moveTo>
                <a:cubicBezTo>
                  <a:pt x="7450" y="2591"/>
                  <a:pt x="7458" y="2613"/>
                  <a:pt x="7461" y="2660"/>
                </a:cubicBezTo>
                <a:cubicBezTo>
                  <a:pt x="7463" y="2693"/>
                  <a:pt x="7465" y="2725"/>
                  <a:pt x="7464" y="2758"/>
                </a:cubicBezTo>
                <a:cubicBezTo>
                  <a:pt x="7463" y="2778"/>
                  <a:pt x="7462" y="2786"/>
                  <a:pt x="7461" y="2800"/>
                </a:cubicBezTo>
              </a:path>
              <a:path w="8090" h="3430" extrusionOk="0">
                <a:moveTo>
                  <a:pt x="7407" y="2563"/>
                </a:moveTo>
                <a:cubicBezTo>
                  <a:pt x="7444" y="2533"/>
                  <a:pt x="7471" y="2528"/>
                  <a:pt x="7521" y="2545"/>
                </a:cubicBezTo>
                <a:cubicBezTo>
                  <a:pt x="7580" y="2565"/>
                  <a:pt x="7630" y="2600"/>
                  <a:pt x="7678" y="2639"/>
                </a:cubicBezTo>
                <a:cubicBezTo>
                  <a:pt x="7724" y="2676"/>
                  <a:pt x="7768" y="2717"/>
                  <a:pt x="7790" y="2773"/>
                </a:cubicBezTo>
                <a:cubicBezTo>
                  <a:pt x="7806" y="2813"/>
                  <a:pt x="7795" y="2846"/>
                  <a:pt x="7763" y="2873"/>
                </a:cubicBezTo>
                <a:cubicBezTo>
                  <a:pt x="7728" y="2902"/>
                  <a:pt x="7671" y="2898"/>
                  <a:pt x="7628" y="2895"/>
                </a:cubicBezTo>
                <a:cubicBezTo>
                  <a:pt x="7593" y="2892"/>
                  <a:pt x="7563" y="2883"/>
                  <a:pt x="7530" y="2873"/>
                </a:cubicBezTo>
              </a:path>
              <a:path w="8090" h="3430" extrusionOk="0">
                <a:moveTo>
                  <a:pt x="1526" y="973"/>
                </a:moveTo>
                <a:cubicBezTo>
                  <a:pt x="1576" y="940"/>
                  <a:pt x="1535" y="979"/>
                  <a:pt x="1501" y="956"/>
                </a:cubicBezTo>
                <a:cubicBezTo>
                  <a:pt x="1617" y="960"/>
                  <a:pt x="1737" y="970"/>
                  <a:pt x="1856" y="982"/>
                </a:cubicBezTo>
                <a:cubicBezTo>
                  <a:pt x="2010" y="997"/>
                  <a:pt x="2480" y="987"/>
                  <a:pt x="2531" y="1191"/>
                </a:cubicBezTo>
                <a:cubicBezTo>
                  <a:pt x="2555" y="1286"/>
                  <a:pt x="2424" y="1475"/>
                  <a:pt x="2377" y="1553"/>
                </a:cubicBezTo>
                <a:cubicBezTo>
                  <a:pt x="2351" y="1595"/>
                  <a:pt x="2322" y="1631"/>
                  <a:pt x="2294" y="1671"/>
                </a:cubicBezTo>
                <a:cubicBezTo>
                  <a:pt x="2348" y="1658"/>
                  <a:pt x="2407" y="1641"/>
                  <a:pt x="2463" y="1630"/>
                </a:cubicBezTo>
                <a:cubicBezTo>
                  <a:pt x="2556" y="1612"/>
                  <a:pt x="2633" y="1622"/>
                  <a:pt x="2726" y="1625"/>
                </a:cubicBezTo>
                <a:cubicBezTo>
                  <a:pt x="2901" y="1630"/>
                  <a:pt x="3059" y="1668"/>
                  <a:pt x="3229" y="1704"/>
                </a:cubicBezTo>
                <a:cubicBezTo>
                  <a:pt x="3393" y="1739"/>
                  <a:pt x="3554" y="1729"/>
                  <a:pt x="3720" y="1730"/>
                </a:cubicBezTo>
                <a:cubicBezTo>
                  <a:pt x="3818" y="1731"/>
                  <a:pt x="3913" y="1745"/>
                  <a:pt x="4010" y="1759"/>
                </a:cubicBezTo>
                <a:cubicBezTo>
                  <a:pt x="4143" y="1778"/>
                  <a:pt x="4262" y="1802"/>
                  <a:pt x="4388" y="1851"/>
                </a:cubicBezTo>
                <a:cubicBezTo>
                  <a:pt x="4516" y="1901"/>
                  <a:pt x="4639" y="1961"/>
                  <a:pt x="4768" y="2008"/>
                </a:cubicBezTo>
                <a:cubicBezTo>
                  <a:pt x="4895" y="2055"/>
                  <a:pt x="4997" y="2093"/>
                  <a:pt x="5108" y="2172"/>
                </a:cubicBezTo>
                <a:cubicBezTo>
                  <a:pt x="5208" y="2244"/>
                  <a:pt x="5263" y="2307"/>
                  <a:pt x="5315" y="2418"/>
                </a:cubicBezTo>
                <a:cubicBezTo>
                  <a:pt x="5447" y="2698"/>
                  <a:pt x="5655" y="2820"/>
                  <a:pt x="5971" y="2801"/>
                </a:cubicBezTo>
                <a:cubicBezTo>
                  <a:pt x="6091" y="2794"/>
                  <a:pt x="6253" y="2732"/>
                  <a:pt x="6370" y="2765"/>
                </a:cubicBezTo>
                <a:cubicBezTo>
                  <a:pt x="6387" y="2770"/>
                  <a:pt x="6410" y="2806"/>
                  <a:pt x="6411" y="2806"/>
                </a:cubicBezTo>
                <a:cubicBezTo>
                  <a:pt x="6397" y="2774"/>
                  <a:pt x="6383" y="2742"/>
                  <a:pt x="6369" y="271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3" name="Ink 9"/>
          <p:cNvSpPr>
            <a:spLocks noRot="1" noChangeAspect="1" noEditPoints="1" noChangeArrowheads="1" noChangeShapeType="1" noTextEdit="1"/>
          </p:cNvSpPr>
          <p:nvPr>
            <p:custDataLst>
              <p:tags r:id="rId20"/>
            </p:custDataLst>
          </p:nvPr>
        </p:nvSpPr>
        <p:spPr bwMode="auto">
          <a:xfrm>
            <a:off x="987425" y="5243513"/>
            <a:ext cx="2914650" cy="788987"/>
          </a:xfrm>
          <a:custGeom>
            <a:avLst/>
            <a:gdLst>
              <a:gd name="T0" fmla="*/ 2147483647 w 8093"/>
              <a:gd name="T1" fmla="*/ 2147483647 h 2194"/>
              <a:gd name="T2" fmla="*/ 2147483647 w 8093"/>
              <a:gd name="T3" fmla="*/ 2147483647 h 2194"/>
              <a:gd name="T4" fmla="*/ 2147483647 w 8093"/>
              <a:gd name="T5" fmla="*/ 2147483647 h 2194"/>
              <a:gd name="T6" fmla="*/ 2147483647 w 8093"/>
              <a:gd name="T7" fmla="*/ 2147483647 h 2194"/>
              <a:gd name="T8" fmla="*/ 2147483647 w 8093"/>
              <a:gd name="T9" fmla="*/ 2147483647 h 2194"/>
              <a:gd name="T10" fmla="*/ 2147483647 w 8093"/>
              <a:gd name="T11" fmla="*/ 2147483647 h 2194"/>
              <a:gd name="T12" fmla="*/ 2147483647 w 8093"/>
              <a:gd name="T13" fmla="*/ 2147483647 h 2194"/>
              <a:gd name="T14" fmla="*/ 2147483647 w 8093"/>
              <a:gd name="T15" fmla="*/ 2147483647 h 2194"/>
              <a:gd name="T16" fmla="*/ 2147483647 w 8093"/>
              <a:gd name="T17" fmla="*/ 2147483647 h 2194"/>
              <a:gd name="T18" fmla="*/ 2147483647 w 8093"/>
              <a:gd name="T19" fmla="*/ 2147483647 h 2194"/>
              <a:gd name="T20" fmla="*/ 2147483647 w 8093"/>
              <a:gd name="T21" fmla="*/ 2147483647 h 2194"/>
              <a:gd name="T22" fmla="*/ 2147483647 w 8093"/>
              <a:gd name="T23" fmla="*/ 2147483647 h 2194"/>
              <a:gd name="T24" fmla="*/ 2147483647 w 8093"/>
              <a:gd name="T25" fmla="*/ 2147483647 h 2194"/>
              <a:gd name="T26" fmla="*/ 2147483647 w 8093"/>
              <a:gd name="T27" fmla="*/ 2147483647 h 2194"/>
              <a:gd name="T28" fmla="*/ 2147483647 w 8093"/>
              <a:gd name="T29" fmla="*/ 2147483647 h 2194"/>
              <a:gd name="T30" fmla="*/ 2147483647 w 8093"/>
              <a:gd name="T31" fmla="*/ 2147483647 h 2194"/>
              <a:gd name="T32" fmla="*/ 2147483647 w 8093"/>
              <a:gd name="T33" fmla="*/ 2147483647 h 2194"/>
              <a:gd name="T34" fmla="*/ 2147483647 w 8093"/>
              <a:gd name="T35" fmla="*/ 2147483647 h 2194"/>
              <a:gd name="T36" fmla="*/ 2147483647 w 8093"/>
              <a:gd name="T37" fmla="*/ 2147483647 h 2194"/>
              <a:gd name="T38" fmla="*/ 2147483647 w 8093"/>
              <a:gd name="T39" fmla="*/ 2147483647 h 2194"/>
              <a:gd name="T40" fmla="*/ 2147483647 w 8093"/>
              <a:gd name="T41" fmla="*/ 2147483647 h 2194"/>
              <a:gd name="T42" fmla="*/ 2147483647 w 8093"/>
              <a:gd name="T43" fmla="*/ 2147483647 h 2194"/>
              <a:gd name="T44" fmla="*/ 2147483647 w 8093"/>
              <a:gd name="T45" fmla="*/ 2147483647 h 2194"/>
              <a:gd name="T46" fmla="*/ 2147483647 w 8093"/>
              <a:gd name="T47" fmla="*/ 2147483647 h 2194"/>
              <a:gd name="T48" fmla="*/ 2147483647 w 8093"/>
              <a:gd name="T49" fmla="*/ 2147483647 h 2194"/>
              <a:gd name="T50" fmla="*/ 2147483647 w 8093"/>
              <a:gd name="T51" fmla="*/ 2147483647 h 2194"/>
              <a:gd name="T52" fmla="*/ 2147483647 w 8093"/>
              <a:gd name="T53" fmla="*/ 2147483647 h 2194"/>
              <a:gd name="T54" fmla="*/ 2147483647 w 8093"/>
              <a:gd name="T55" fmla="*/ 2147483647 h 2194"/>
              <a:gd name="T56" fmla="*/ 2147483647 w 8093"/>
              <a:gd name="T57" fmla="*/ 2147483647 h 2194"/>
              <a:gd name="T58" fmla="*/ 2147483647 w 8093"/>
              <a:gd name="T59" fmla="*/ 2147483647 h 2194"/>
              <a:gd name="T60" fmla="*/ 2147483647 w 8093"/>
              <a:gd name="T61" fmla="*/ 2147483647 h 2194"/>
              <a:gd name="T62" fmla="*/ 2147483647 w 8093"/>
              <a:gd name="T63" fmla="*/ 2147483647 h 2194"/>
              <a:gd name="T64" fmla="*/ 2147483647 w 8093"/>
              <a:gd name="T65" fmla="*/ 2147483647 h 2194"/>
              <a:gd name="T66" fmla="*/ 2147483647 w 8093"/>
              <a:gd name="T67" fmla="*/ 2147483647 h 2194"/>
              <a:gd name="T68" fmla="*/ 2147483647 w 8093"/>
              <a:gd name="T69" fmla="*/ 2147483647 h 2194"/>
              <a:gd name="T70" fmla="*/ 2147483647 w 8093"/>
              <a:gd name="T71" fmla="*/ 2147483647 h 2194"/>
              <a:gd name="T72" fmla="*/ 2147483647 w 8093"/>
              <a:gd name="T73" fmla="*/ 2147483647 h 2194"/>
              <a:gd name="T74" fmla="*/ 2147483647 w 8093"/>
              <a:gd name="T75" fmla="*/ 2147483647 h 2194"/>
              <a:gd name="T76" fmla="*/ 2147483647 w 8093"/>
              <a:gd name="T77" fmla="*/ 2147483647 h 2194"/>
              <a:gd name="T78" fmla="*/ 2147483647 w 8093"/>
              <a:gd name="T79" fmla="*/ 2147483647 h 2194"/>
              <a:gd name="T80" fmla="*/ 2147483647 w 8093"/>
              <a:gd name="T81" fmla="*/ 2147483647 h 2194"/>
              <a:gd name="T82" fmla="*/ 2147483647 w 8093"/>
              <a:gd name="T83" fmla="*/ 2147483647 h 2194"/>
              <a:gd name="T84" fmla="*/ 2147483647 w 8093"/>
              <a:gd name="T85" fmla="*/ 2147483647 h 2194"/>
              <a:gd name="T86" fmla="*/ 2147483647 w 8093"/>
              <a:gd name="T87" fmla="*/ 2147483647 h 21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93"/>
              <a:gd name="T133" fmla="*/ 0 h 2194"/>
              <a:gd name="T134" fmla="*/ 8093 w 8093"/>
              <a:gd name="T135" fmla="*/ 2194 h 21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93" h="2194" extrusionOk="0">
                <a:moveTo>
                  <a:pt x="614" y="1982"/>
                </a:moveTo>
                <a:cubicBezTo>
                  <a:pt x="651" y="1995"/>
                  <a:pt x="674" y="2003"/>
                  <a:pt x="720" y="2005"/>
                </a:cubicBezTo>
                <a:cubicBezTo>
                  <a:pt x="781" y="2008"/>
                  <a:pt x="842" y="2002"/>
                  <a:pt x="903" y="1997"/>
                </a:cubicBezTo>
                <a:cubicBezTo>
                  <a:pt x="1056" y="1984"/>
                  <a:pt x="1208" y="1953"/>
                  <a:pt x="1360" y="1931"/>
                </a:cubicBezTo>
                <a:cubicBezTo>
                  <a:pt x="1465" y="1916"/>
                  <a:pt x="1569" y="1895"/>
                  <a:pt x="1674" y="1883"/>
                </a:cubicBezTo>
                <a:cubicBezTo>
                  <a:pt x="1798" y="1869"/>
                  <a:pt x="1921" y="1847"/>
                  <a:pt x="2046" y="1842"/>
                </a:cubicBezTo>
                <a:cubicBezTo>
                  <a:pt x="2125" y="1839"/>
                  <a:pt x="2207" y="1841"/>
                  <a:pt x="2286" y="1851"/>
                </a:cubicBezTo>
                <a:cubicBezTo>
                  <a:pt x="2363" y="1861"/>
                  <a:pt x="2439" y="1879"/>
                  <a:pt x="2516" y="1889"/>
                </a:cubicBezTo>
                <a:cubicBezTo>
                  <a:pt x="2563" y="1895"/>
                  <a:pt x="2563" y="1883"/>
                  <a:pt x="2590" y="1867"/>
                </a:cubicBezTo>
              </a:path>
              <a:path w="8093" h="2194" extrusionOk="0">
                <a:moveTo>
                  <a:pt x="30" y="1464"/>
                </a:moveTo>
                <a:cubicBezTo>
                  <a:pt x="11" y="1502"/>
                  <a:pt x="-6" y="1520"/>
                  <a:pt x="14" y="1559"/>
                </a:cubicBezTo>
                <a:cubicBezTo>
                  <a:pt x="33" y="1595"/>
                  <a:pt x="86" y="1597"/>
                  <a:pt x="120" y="1588"/>
                </a:cubicBezTo>
                <a:cubicBezTo>
                  <a:pt x="167" y="1575"/>
                  <a:pt x="209" y="1544"/>
                  <a:pt x="242" y="1509"/>
                </a:cubicBezTo>
                <a:cubicBezTo>
                  <a:pt x="280" y="1469"/>
                  <a:pt x="311" y="1431"/>
                  <a:pt x="330" y="1379"/>
                </a:cubicBezTo>
                <a:cubicBezTo>
                  <a:pt x="342" y="1346"/>
                  <a:pt x="349" y="1309"/>
                  <a:pt x="350" y="1274"/>
                </a:cubicBezTo>
                <a:cubicBezTo>
                  <a:pt x="349" y="1267"/>
                  <a:pt x="348" y="1260"/>
                  <a:pt x="347" y="1253"/>
                </a:cubicBezTo>
                <a:cubicBezTo>
                  <a:pt x="361" y="1312"/>
                  <a:pt x="380" y="1368"/>
                  <a:pt x="398" y="1426"/>
                </a:cubicBezTo>
                <a:cubicBezTo>
                  <a:pt x="434" y="1540"/>
                  <a:pt x="470" y="1656"/>
                  <a:pt x="488" y="1774"/>
                </a:cubicBezTo>
                <a:cubicBezTo>
                  <a:pt x="500" y="1851"/>
                  <a:pt x="503" y="1933"/>
                  <a:pt x="479" y="2008"/>
                </a:cubicBezTo>
                <a:cubicBezTo>
                  <a:pt x="449" y="2101"/>
                  <a:pt x="369" y="2147"/>
                  <a:pt x="279" y="2169"/>
                </a:cubicBezTo>
                <a:cubicBezTo>
                  <a:pt x="248" y="2177"/>
                  <a:pt x="169" y="2213"/>
                  <a:pt x="142" y="2181"/>
                </a:cubicBezTo>
                <a:cubicBezTo>
                  <a:pt x="134" y="2166"/>
                  <a:pt x="125" y="2150"/>
                  <a:pt x="117" y="2135"/>
                </a:cubicBezTo>
              </a:path>
              <a:path w="8093" h="2194" extrusionOk="0">
                <a:moveTo>
                  <a:pt x="2818" y="318"/>
                </a:moveTo>
                <a:cubicBezTo>
                  <a:pt x="2787" y="302"/>
                  <a:pt x="2791" y="285"/>
                  <a:pt x="2751" y="284"/>
                </a:cubicBezTo>
                <a:cubicBezTo>
                  <a:pt x="2732" y="283"/>
                  <a:pt x="2714" y="292"/>
                  <a:pt x="2695" y="293"/>
                </a:cubicBezTo>
                <a:cubicBezTo>
                  <a:pt x="2703" y="266"/>
                  <a:pt x="2697" y="239"/>
                  <a:pt x="2717" y="215"/>
                </a:cubicBezTo>
                <a:cubicBezTo>
                  <a:pt x="2755" y="170"/>
                  <a:pt x="2806" y="187"/>
                  <a:pt x="2853" y="203"/>
                </a:cubicBezTo>
                <a:cubicBezTo>
                  <a:pt x="2887" y="215"/>
                  <a:pt x="2918" y="230"/>
                  <a:pt x="2954" y="236"/>
                </a:cubicBezTo>
                <a:cubicBezTo>
                  <a:pt x="2979" y="240"/>
                  <a:pt x="3008" y="241"/>
                  <a:pt x="3033" y="241"/>
                </a:cubicBezTo>
                <a:cubicBezTo>
                  <a:pt x="3099" y="242"/>
                  <a:pt x="3166" y="225"/>
                  <a:pt x="3231" y="221"/>
                </a:cubicBezTo>
                <a:cubicBezTo>
                  <a:pt x="3347" y="214"/>
                  <a:pt x="3462" y="230"/>
                  <a:pt x="3573" y="261"/>
                </a:cubicBezTo>
                <a:cubicBezTo>
                  <a:pt x="3680" y="291"/>
                  <a:pt x="3783" y="333"/>
                  <a:pt x="3893" y="351"/>
                </a:cubicBezTo>
                <a:cubicBezTo>
                  <a:pt x="3941" y="359"/>
                  <a:pt x="3990" y="360"/>
                  <a:pt x="4039" y="362"/>
                </a:cubicBezTo>
                <a:cubicBezTo>
                  <a:pt x="4217" y="369"/>
                  <a:pt x="4400" y="374"/>
                  <a:pt x="4578" y="370"/>
                </a:cubicBezTo>
                <a:cubicBezTo>
                  <a:pt x="4676" y="368"/>
                  <a:pt x="4773" y="346"/>
                  <a:pt x="4870" y="335"/>
                </a:cubicBezTo>
                <a:cubicBezTo>
                  <a:pt x="4980" y="323"/>
                  <a:pt x="5090" y="312"/>
                  <a:pt x="5200" y="320"/>
                </a:cubicBezTo>
                <a:cubicBezTo>
                  <a:pt x="5287" y="326"/>
                  <a:pt x="5375" y="342"/>
                  <a:pt x="5461" y="359"/>
                </a:cubicBezTo>
                <a:cubicBezTo>
                  <a:pt x="5510" y="369"/>
                  <a:pt x="5507" y="372"/>
                  <a:pt x="5538" y="345"/>
                </a:cubicBezTo>
                <a:cubicBezTo>
                  <a:pt x="5541" y="331"/>
                  <a:pt x="5545" y="317"/>
                  <a:pt x="5548" y="303"/>
                </a:cubicBezTo>
              </a:path>
              <a:path w="8093" h="2194" extrusionOk="0">
                <a:moveTo>
                  <a:pt x="5828" y="66"/>
                </a:moveTo>
                <a:cubicBezTo>
                  <a:pt x="5806" y="94"/>
                  <a:pt x="5784" y="122"/>
                  <a:pt x="5764" y="151"/>
                </a:cubicBezTo>
                <a:cubicBezTo>
                  <a:pt x="5735" y="192"/>
                  <a:pt x="5705" y="232"/>
                  <a:pt x="5677" y="274"/>
                </a:cubicBezTo>
                <a:cubicBezTo>
                  <a:pt x="5657" y="305"/>
                  <a:pt x="5645" y="330"/>
                  <a:pt x="5652" y="367"/>
                </a:cubicBezTo>
                <a:cubicBezTo>
                  <a:pt x="5663" y="427"/>
                  <a:pt x="5694" y="496"/>
                  <a:pt x="5734" y="542"/>
                </a:cubicBezTo>
                <a:cubicBezTo>
                  <a:pt x="5765" y="579"/>
                  <a:pt x="5807" y="602"/>
                  <a:pt x="5850" y="623"/>
                </a:cubicBezTo>
                <a:cubicBezTo>
                  <a:pt x="5888" y="642"/>
                  <a:pt x="5927" y="649"/>
                  <a:pt x="5968" y="655"/>
                </a:cubicBezTo>
                <a:cubicBezTo>
                  <a:pt x="5996" y="659"/>
                  <a:pt x="6021" y="658"/>
                  <a:pt x="6048" y="648"/>
                </a:cubicBezTo>
                <a:cubicBezTo>
                  <a:pt x="6084" y="635"/>
                  <a:pt x="6104" y="611"/>
                  <a:pt x="6128" y="583"/>
                </a:cubicBezTo>
                <a:cubicBezTo>
                  <a:pt x="6149" y="559"/>
                  <a:pt x="6161" y="534"/>
                  <a:pt x="6171" y="504"/>
                </a:cubicBezTo>
                <a:cubicBezTo>
                  <a:pt x="6189" y="449"/>
                  <a:pt x="6199" y="376"/>
                  <a:pt x="6183" y="319"/>
                </a:cubicBezTo>
                <a:cubicBezTo>
                  <a:pt x="6166" y="258"/>
                  <a:pt x="6118" y="195"/>
                  <a:pt x="6064" y="162"/>
                </a:cubicBezTo>
                <a:cubicBezTo>
                  <a:pt x="6024" y="137"/>
                  <a:pt x="5979" y="122"/>
                  <a:pt x="5938" y="100"/>
                </a:cubicBezTo>
                <a:cubicBezTo>
                  <a:pt x="5906" y="83"/>
                  <a:pt x="5884" y="76"/>
                  <a:pt x="5848" y="75"/>
                </a:cubicBezTo>
                <a:cubicBezTo>
                  <a:pt x="5806" y="74"/>
                  <a:pt x="5765" y="85"/>
                  <a:pt x="5723" y="89"/>
                </a:cubicBezTo>
              </a:path>
              <a:path w="8093" h="2194" extrusionOk="0">
                <a:moveTo>
                  <a:pt x="6268" y="35"/>
                </a:moveTo>
                <a:cubicBezTo>
                  <a:pt x="6271" y="70"/>
                  <a:pt x="6274" y="105"/>
                  <a:pt x="6274" y="140"/>
                </a:cubicBezTo>
                <a:cubicBezTo>
                  <a:pt x="6274" y="180"/>
                  <a:pt x="6274" y="221"/>
                  <a:pt x="6276" y="261"/>
                </a:cubicBezTo>
                <a:cubicBezTo>
                  <a:pt x="6281" y="348"/>
                  <a:pt x="6289" y="437"/>
                  <a:pt x="6304" y="523"/>
                </a:cubicBezTo>
                <a:cubicBezTo>
                  <a:pt x="6320" y="616"/>
                  <a:pt x="6344" y="707"/>
                  <a:pt x="6352" y="801"/>
                </a:cubicBezTo>
                <a:cubicBezTo>
                  <a:pt x="6359" y="882"/>
                  <a:pt x="6355" y="960"/>
                  <a:pt x="6349" y="1040"/>
                </a:cubicBezTo>
                <a:cubicBezTo>
                  <a:pt x="6342" y="1125"/>
                  <a:pt x="6328" y="1209"/>
                  <a:pt x="6328" y="1294"/>
                </a:cubicBezTo>
                <a:cubicBezTo>
                  <a:pt x="6328" y="1300"/>
                  <a:pt x="6329" y="1306"/>
                  <a:pt x="6329" y="1312"/>
                </a:cubicBezTo>
                <a:cubicBezTo>
                  <a:pt x="6340" y="1275"/>
                  <a:pt x="6344" y="1238"/>
                  <a:pt x="6351" y="1200"/>
                </a:cubicBezTo>
              </a:path>
              <a:path w="8093" h="2194" extrusionOk="0">
                <a:moveTo>
                  <a:pt x="6354" y="35"/>
                </a:moveTo>
                <a:cubicBezTo>
                  <a:pt x="6379" y="27"/>
                  <a:pt x="6378" y="20"/>
                  <a:pt x="6404" y="18"/>
                </a:cubicBezTo>
                <a:cubicBezTo>
                  <a:pt x="6631" y="-2"/>
                  <a:pt x="6831" y="15"/>
                  <a:pt x="7056" y="46"/>
                </a:cubicBezTo>
                <a:cubicBezTo>
                  <a:pt x="7173" y="62"/>
                  <a:pt x="7289" y="66"/>
                  <a:pt x="7406" y="78"/>
                </a:cubicBezTo>
                <a:cubicBezTo>
                  <a:pt x="7446" y="82"/>
                  <a:pt x="7459" y="71"/>
                  <a:pt x="7492" y="68"/>
                </a:cubicBezTo>
                <a:cubicBezTo>
                  <a:pt x="7528" y="64"/>
                  <a:pt x="7567" y="65"/>
                  <a:pt x="7603" y="70"/>
                </a:cubicBezTo>
                <a:cubicBezTo>
                  <a:pt x="7749" y="90"/>
                  <a:pt x="7871" y="157"/>
                  <a:pt x="7953" y="282"/>
                </a:cubicBezTo>
                <a:cubicBezTo>
                  <a:pt x="8010" y="368"/>
                  <a:pt x="8049" y="473"/>
                  <a:pt x="8076" y="572"/>
                </a:cubicBezTo>
                <a:cubicBezTo>
                  <a:pt x="8104" y="676"/>
                  <a:pt x="8089" y="766"/>
                  <a:pt x="8045" y="862"/>
                </a:cubicBezTo>
                <a:cubicBezTo>
                  <a:pt x="8030" y="895"/>
                  <a:pt x="8008" y="920"/>
                  <a:pt x="7989" y="950"/>
                </a:cubicBezTo>
                <a:cubicBezTo>
                  <a:pt x="7953" y="1006"/>
                  <a:pt x="7922" y="1079"/>
                  <a:pt x="7870" y="1122"/>
                </a:cubicBezTo>
                <a:cubicBezTo>
                  <a:pt x="7839" y="1148"/>
                  <a:pt x="7804" y="1167"/>
                  <a:pt x="7768" y="1184"/>
                </a:cubicBezTo>
                <a:cubicBezTo>
                  <a:pt x="7666" y="1233"/>
                  <a:pt x="7531" y="1244"/>
                  <a:pt x="7421" y="1256"/>
                </a:cubicBezTo>
                <a:cubicBezTo>
                  <a:pt x="7368" y="1262"/>
                  <a:pt x="7316" y="1266"/>
                  <a:pt x="7263" y="1270"/>
                </a:cubicBezTo>
                <a:cubicBezTo>
                  <a:pt x="7091" y="1284"/>
                  <a:pt x="6917" y="1259"/>
                  <a:pt x="6746" y="1281"/>
                </a:cubicBezTo>
                <a:cubicBezTo>
                  <a:pt x="6682" y="1289"/>
                  <a:pt x="6620" y="1307"/>
                  <a:pt x="6555" y="1308"/>
                </a:cubicBezTo>
                <a:cubicBezTo>
                  <a:pt x="6516" y="1309"/>
                  <a:pt x="6486" y="1300"/>
                  <a:pt x="6449" y="1290"/>
                </a:cubicBezTo>
                <a:cubicBezTo>
                  <a:pt x="6440" y="1287"/>
                  <a:pt x="6430" y="1284"/>
                  <a:pt x="6421" y="1281"/>
                </a:cubicBezTo>
              </a:path>
              <a:path w="8093" h="2194" extrusionOk="0">
                <a:moveTo>
                  <a:pt x="2599" y="1764"/>
                </a:moveTo>
                <a:cubicBezTo>
                  <a:pt x="2593" y="1761"/>
                  <a:pt x="2587" y="1757"/>
                  <a:pt x="2581" y="1754"/>
                </a:cubicBezTo>
                <a:cubicBezTo>
                  <a:pt x="2602" y="1763"/>
                  <a:pt x="2623" y="1790"/>
                  <a:pt x="2655" y="1797"/>
                </a:cubicBezTo>
                <a:cubicBezTo>
                  <a:pt x="2757" y="1819"/>
                  <a:pt x="2876" y="1787"/>
                  <a:pt x="2976" y="1771"/>
                </a:cubicBezTo>
                <a:cubicBezTo>
                  <a:pt x="3051" y="1759"/>
                  <a:pt x="3108" y="1759"/>
                  <a:pt x="3183" y="1764"/>
                </a:cubicBezTo>
                <a:cubicBezTo>
                  <a:pt x="3337" y="1775"/>
                  <a:pt x="3492" y="1767"/>
                  <a:pt x="3646" y="1766"/>
                </a:cubicBezTo>
                <a:cubicBezTo>
                  <a:pt x="3754" y="1765"/>
                  <a:pt x="3859" y="1766"/>
                  <a:pt x="3966" y="1772"/>
                </a:cubicBezTo>
                <a:cubicBezTo>
                  <a:pt x="4001" y="1774"/>
                  <a:pt x="4037" y="1780"/>
                  <a:pt x="4072" y="1776"/>
                </a:cubicBezTo>
                <a:cubicBezTo>
                  <a:pt x="4173" y="1766"/>
                  <a:pt x="4301" y="1718"/>
                  <a:pt x="4397" y="1684"/>
                </a:cubicBezTo>
                <a:cubicBezTo>
                  <a:pt x="4494" y="1650"/>
                  <a:pt x="4524" y="1612"/>
                  <a:pt x="4557" y="1518"/>
                </a:cubicBezTo>
                <a:cubicBezTo>
                  <a:pt x="4588" y="1429"/>
                  <a:pt x="4597" y="1341"/>
                  <a:pt x="4644" y="1259"/>
                </a:cubicBezTo>
                <a:cubicBezTo>
                  <a:pt x="4687" y="1184"/>
                  <a:pt x="4708" y="1108"/>
                  <a:pt x="4746" y="1032"/>
                </a:cubicBezTo>
                <a:cubicBezTo>
                  <a:pt x="4790" y="944"/>
                  <a:pt x="4840" y="897"/>
                  <a:pt x="4936" y="879"/>
                </a:cubicBezTo>
                <a:cubicBezTo>
                  <a:pt x="5043" y="859"/>
                  <a:pt x="5164" y="888"/>
                  <a:pt x="5272" y="890"/>
                </a:cubicBezTo>
                <a:cubicBezTo>
                  <a:pt x="5410" y="893"/>
                  <a:pt x="5548" y="886"/>
                  <a:pt x="5685" y="886"/>
                </a:cubicBezTo>
                <a:cubicBezTo>
                  <a:pt x="5752" y="886"/>
                  <a:pt x="5818" y="889"/>
                  <a:pt x="5884" y="890"/>
                </a:cubicBezTo>
                <a:cubicBezTo>
                  <a:pt x="5983" y="892"/>
                  <a:pt x="6080" y="894"/>
                  <a:pt x="6178" y="903"/>
                </a:cubicBezTo>
                <a:cubicBezTo>
                  <a:pt x="6239" y="909"/>
                  <a:pt x="6317" y="931"/>
                  <a:pt x="6376" y="926"/>
                </a:cubicBezTo>
                <a:cubicBezTo>
                  <a:pt x="6434" y="921"/>
                  <a:pt x="6403" y="933"/>
                  <a:pt x="6440" y="883"/>
                </a:cubicBezTo>
                <a:cubicBezTo>
                  <a:pt x="6458" y="843"/>
                  <a:pt x="6466" y="827"/>
                  <a:pt x="6480" y="800"/>
                </a:cubicBezTo>
              </a:path>
              <a:path w="8093" h="2194" extrusionOk="0">
                <a:moveTo>
                  <a:pt x="6609" y="889"/>
                </a:moveTo>
                <a:cubicBezTo>
                  <a:pt x="6589" y="910"/>
                  <a:pt x="6583" y="915"/>
                  <a:pt x="6577" y="933"/>
                </a:cubicBezTo>
                <a:cubicBezTo>
                  <a:pt x="6617" y="926"/>
                  <a:pt x="6636" y="908"/>
                  <a:pt x="6661" y="874"/>
                </a:cubicBezTo>
                <a:cubicBezTo>
                  <a:pt x="6695" y="827"/>
                  <a:pt x="6728" y="777"/>
                  <a:pt x="6755" y="726"/>
                </a:cubicBezTo>
                <a:cubicBezTo>
                  <a:pt x="6783" y="672"/>
                  <a:pt x="6812" y="617"/>
                  <a:pt x="6832" y="559"/>
                </a:cubicBezTo>
                <a:cubicBezTo>
                  <a:pt x="6846" y="518"/>
                  <a:pt x="6862" y="475"/>
                  <a:pt x="6873" y="432"/>
                </a:cubicBezTo>
                <a:cubicBezTo>
                  <a:pt x="6876" y="413"/>
                  <a:pt x="6878" y="406"/>
                  <a:pt x="6884" y="394"/>
                </a:cubicBezTo>
                <a:cubicBezTo>
                  <a:pt x="6904" y="427"/>
                  <a:pt x="6921" y="461"/>
                  <a:pt x="6939" y="496"/>
                </a:cubicBezTo>
                <a:cubicBezTo>
                  <a:pt x="6962" y="540"/>
                  <a:pt x="6988" y="581"/>
                  <a:pt x="7015" y="623"/>
                </a:cubicBezTo>
                <a:cubicBezTo>
                  <a:pt x="7041" y="662"/>
                  <a:pt x="7069" y="699"/>
                  <a:pt x="7091" y="740"/>
                </a:cubicBezTo>
                <a:cubicBezTo>
                  <a:pt x="7051" y="741"/>
                  <a:pt x="7017" y="731"/>
                  <a:pt x="6979" y="717"/>
                </a:cubicBezTo>
                <a:cubicBezTo>
                  <a:pt x="6939" y="702"/>
                  <a:pt x="6899" y="686"/>
                  <a:pt x="6859" y="671"/>
                </a:cubicBezTo>
                <a:cubicBezTo>
                  <a:pt x="6833" y="662"/>
                  <a:pt x="6809" y="653"/>
                  <a:pt x="6783" y="646"/>
                </a:cubicBezTo>
              </a:path>
              <a:path w="8093" h="2194" extrusionOk="0">
                <a:moveTo>
                  <a:pt x="7203" y="792"/>
                </a:moveTo>
                <a:cubicBezTo>
                  <a:pt x="7230" y="754"/>
                  <a:pt x="7245" y="720"/>
                  <a:pt x="7260" y="677"/>
                </a:cubicBezTo>
                <a:cubicBezTo>
                  <a:pt x="7271" y="645"/>
                  <a:pt x="7270" y="616"/>
                  <a:pt x="7269" y="583"/>
                </a:cubicBezTo>
                <a:cubicBezTo>
                  <a:pt x="7269" y="574"/>
                  <a:pt x="7268" y="564"/>
                  <a:pt x="7268" y="555"/>
                </a:cubicBezTo>
                <a:cubicBezTo>
                  <a:pt x="7276" y="592"/>
                  <a:pt x="7287" y="624"/>
                  <a:pt x="7304" y="658"/>
                </a:cubicBezTo>
                <a:cubicBezTo>
                  <a:pt x="7329" y="708"/>
                  <a:pt x="7352" y="743"/>
                  <a:pt x="7405" y="756"/>
                </a:cubicBezTo>
                <a:cubicBezTo>
                  <a:pt x="7422" y="724"/>
                  <a:pt x="7428" y="701"/>
                  <a:pt x="7428" y="664"/>
                </a:cubicBezTo>
                <a:cubicBezTo>
                  <a:pt x="7428" y="628"/>
                  <a:pt x="7424" y="593"/>
                  <a:pt x="7419" y="557"/>
                </a:cubicBezTo>
                <a:cubicBezTo>
                  <a:pt x="7412" y="506"/>
                  <a:pt x="7400" y="495"/>
                  <a:pt x="7434" y="459"/>
                </a:cubicBezTo>
              </a:path>
              <a:path w="8093" h="2194" extrusionOk="0">
                <a:moveTo>
                  <a:pt x="7545" y="486"/>
                </a:moveTo>
                <a:cubicBezTo>
                  <a:pt x="7569" y="517"/>
                  <a:pt x="7578" y="533"/>
                  <a:pt x="7584" y="571"/>
                </a:cubicBezTo>
                <a:cubicBezTo>
                  <a:pt x="7588" y="598"/>
                  <a:pt x="7589" y="627"/>
                  <a:pt x="7597" y="654"/>
                </a:cubicBezTo>
                <a:cubicBezTo>
                  <a:pt x="7611" y="703"/>
                  <a:pt x="7620" y="678"/>
                  <a:pt x="7637" y="651"/>
                </a:cubicBezTo>
              </a:path>
              <a:path w="8093" h="2194" extrusionOk="0">
                <a:moveTo>
                  <a:pt x="7625" y="492"/>
                </a:moveTo>
                <a:cubicBezTo>
                  <a:pt x="7614" y="462"/>
                  <a:pt x="7606" y="439"/>
                  <a:pt x="7607" y="408"/>
                </a:cubicBezTo>
                <a:cubicBezTo>
                  <a:pt x="7653" y="412"/>
                  <a:pt x="7687" y="432"/>
                  <a:pt x="7725" y="460"/>
                </a:cubicBezTo>
                <a:cubicBezTo>
                  <a:pt x="7775" y="497"/>
                  <a:pt x="7852" y="554"/>
                  <a:pt x="7856" y="623"/>
                </a:cubicBezTo>
                <a:cubicBezTo>
                  <a:pt x="7858" y="670"/>
                  <a:pt x="7819" y="690"/>
                  <a:pt x="7787" y="713"/>
                </a:cubicBezTo>
                <a:cubicBezTo>
                  <a:pt x="7749" y="741"/>
                  <a:pt x="7710" y="767"/>
                  <a:pt x="7666" y="784"/>
                </a:cubicBezTo>
                <a:cubicBezTo>
                  <a:pt x="7658" y="786"/>
                  <a:pt x="7651" y="788"/>
                  <a:pt x="7643" y="79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4" name="Ink 10"/>
          <p:cNvSpPr>
            <a:spLocks noRot="1" noChangeAspect="1" noEditPoints="1" noChangeArrowheads="1" noChangeShapeType="1" noTextEdit="1"/>
          </p:cNvSpPr>
          <p:nvPr>
            <p:custDataLst>
              <p:tags r:id="rId21"/>
            </p:custDataLst>
          </p:nvPr>
        </p:nvSpPr>
        <p:spPr bwMode="auto">
          <a:xfrm>
            <a:off x="6248400" y="4179888"/>
            <a:ext cx="782638" cy="482600"/>
          </a:xfrm>
          <a:custGeom>
            <a:avLst/>
            <a:gdLst>
              <a:gd name="T0" fmla="*/ 2147483647 w 2177"/>
              <a:gd name="T1" fmla="*/ 2147483647 h 1339"/>
              <a:gd name="T2" fmla="*/ 2147483647 w 2177"/>
              <a:gd name="T3" fmla="*/ 2147483647 h 1339"/>
              <a:gd name="T4" fmla="*/ 2147483647 w 2177"/>
              <a:gd name="T5" fmla="*/ 2147483647 h 1339"/>
              <a:gd name="T6" fmla="*/ 2147483647 w 2177"/>
              <a:gd name="T7" fmla="*/ 2147483647 h 1339"/>
              <a:gd name="T8" fmla="*/ 2147483647 w 2177"/>
              <a:gd name="T9" fmla="*/ 2147483647 h 1339"/>
              <a:gd name="T10" fmla="*/ 2147483647 w 2177"/>
              <a:gd name="T11" fmla="*/ 2147483647 h 1339"/>
              <a:gd name="T12" fmla="*/ 2147483647 w 2177"/>
              <a:gd name="T13" fmla="*/ 2147483647 h 1339"/>
              <a:gd name="T14" fmla="*/ 2147483647 w 2177"/>
              <a:gd name="T15" fmla="*/ 2147483647 h 1339"/>
              <a:gd name="T16" fmla="*/ 2147483647 w 2177"/>
              <a:gd name="T17" fmla="*/ 2147483647 h 1339"/>
              <a:gd name="T18" fmla="*/ 2147483647 w 2177"/>
              <a:gd name="T19" fmla="*/ 2147483647 h 1339"/>
              <a:gd name="T20" fmla="*/ 2147483647 w 2177"/>
              <a:gd name="T21" fmla="*/ 2147483647 h 1339"/>
              <a:gd name="T22" fmla="*/ 2147483647 w 2177"/>
              <a:gd name="T23" fmla="*/ 2147483647 h 1339"/>
              <a:gd name="T24" fmla="*/ 2147483647 w 2177"/>
              <a:gd name="T25" fmla="*/ 2147483647 h 1339"/>
              <a:gd name="T26" fmla="*/ 2147483647 w 2177"/>
              <a:gd name="T27" fmla="*/ 2147483647 h 1339"/>
              <a:gd name="T28" fmla="*/ 2147483647 w 2177"/>
              <a:gd name="T29" fmla="*/ 2147483647 h 1339"/>
              <a:gd name="T30" fmla="*/ 2147483647 w 2177"/>
              <a:gd name="T31" fmla="*/ 2147483647 h 1339"/>
              <a:gd name="T32" fmla="*/ 2147483647 w 2177"/>
              <a:gd name="T33" fmla="*/ 2147483647 h 1339"/>
              <a:gd name="T34" fmla="*/ 2147483647 w 2177"/>
              <a:gd name="T35" fmla="*/ 2147483647 h 1339"/>
              <a:gd name="T36" fmla="*/ 2147483647 w 2177"/>
              <a:gd name="T37" fmla="*/ 2147483647 h 1339"/>
              <a:gd name="T38" fmla="*/ 2147483647 w 2177"/>
              <a:gd name="T39" fmla="*/ 2147483647 h 1339"/>
              <a:gd name="T40" fmla="*/ 2147483647 w 2177"/>
              <a:gd name="T41" fmla="*/ 2147483647 h 1339"/>
              <a:gd name="T42" fmla="*/ 2147483647 w 2177"/>
              <a:gd name="T43" fmla="*/ 2147483647 h 1339"/>
              <a:gd name="T44" fmla="*/ 2147483647 w 2177"/>
              <a:gd name="T45" fmla="*/ 2147483647 h 1339"/>
              <a:gd name="T46" fmla="*/ 2147483647 w 2177"/>
              <a:gd name="T47" fmla="*/ 2147483647 h 1339"/>
              <a:gd name="T48" fmla="*/ 2147483647 w 2177"/>
              <a:gd name="T49" fmla="*/ 2147483647 h 1339"/>
              <a:gd name="T50" fmla="*/ 2147483647 w 2177"/>
              <a:gd name="T51" fmla="*/ 2147483647 h 1339"/>
              <a:gd name="T52" fmla="*/ 2147483647 w 2177"/>
              <a:gd name="T53" fmla="*/ 2147483647 h 1339"/>
              <a:gd name="T54" fmla="*/ 2147483647 w 2177"/>
              <a:gd name="T55" fmla="*/ 2147483647 h 1339"/>
              <a:gd name="T56" fmla="*/ 2147483647 w 2177"/>
              <a:gd name="T57" fmla="*/ 0 h 1339"/>
              <a:gd name="T58" fmla="*/ 2147483647 w 2177"/>
              <a:gd name="T59" fmla="*/ 2147483647 h 1339"/>
              <a:gd name="T60" fmla="*/ 2147483647 w 2177"/>
              <a:gd name="T61" fmla="*/ 2147483647 h 1339"/>
              <a:gd name="T62" fmla="*/ 2147483647 w 2177"/>
              <a:gd name="T63" fmla="*/ 2147483647 h 1339"/>
              <a:gd name="T64" fmla="*/ 2147483647 w 2177"/>
              <a:gd name="T65" fmla="*/ 2147483647 h 13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7"/>
              <a:gd name="T100" fmla="*/ 0 h 1339"/>
              <a:gd name="T101" fmla="*/ 2177 w 2177"/>
              <a:gd name="T102" fmla="*/ 1339 h 13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7" h="1339" extrusionOk="0">
                <a:moveTo>
                  <a:pt x="0" y="1338"/>
                </a:moveTo>
                <a:cubicBezTo>
                  <a:pt x="18" y="1300"/>
                  <a:pt x="36" y="1263"/>
                  <a:pt x="52" y="1225"/>
                </a:cubicBezTo>
                <a:cubicBezTo>
                  <a:pt x="70" y="1183"/>
                  <a:pt x="83" y="1140"/>
                  <a:pt x="95" y="1096"/>
                </a:cubicBezTo>
                <a:cubicBezTo>
                  <a:pt x="104" y="1062"/>
                  <a:pt x="111" y="1028"/>
                  <a:pt x="120" y="994"/>
                </a:cubicBezTo>
                <a:cubicBezTo>
                  <a:pt x="154" y="1019"/>
                  <a:pt x="160" y="1047"/>
                  <a:pt x="178" y="1087"/>
                </a:cubicBezTo>
                <a:cubicBezTo>
                  <a:pt x="204" y="1145"/>
                  <a:pt x="233" y="1203"/>
                  <a:pt x="272" y="1254"/>
                </a:cubicBezTo>
                <a:cubicBezTo>
                  <a:pt x="279" y="1262"/>
                  <a:pt x="286" y="1271"/>
                  <a:pt x="293" y="1279"/>
                </a:cubicBezTo>
                <a:cubicBezTo>
                  <a:pt x="258" y="1269"/>
                  <a:pt x="226" y="1252"/>
                  <a:pt x="193" y="1236"/>
                </a:cubicBezTo>
                <a:cubicBezTo>
                  <a:pt x="163" y="1221"/>
                  <a:pt x="95" y="1201"/>
                  <a:pt x="76" y="1172"/>
                </a:cubicBezTo>
                <a:cubicBezTo>
                  <a:pt x="74" y="1163"/>
                  <a:pt x="72" y="1155"/>
                  <a:pt x="70" y="1146"/>
                </a:cubicBezTo>
              </a:path>
              <a:path w="2177" h="1339" extrusionOk="0">
                <a:moveTo>
                  <a:pt x="417" y="1239"/>
                </a:moveTo>
                <a:cubicBezTo>
                  <a:pt x="400" y="1204"/>
                  <a:pt x="383" y="1168"/>
                  <a:pt x="376" y="1129"/>
                </a:cubicBezTo>
                <a:cubicBezTo>
                  <a:pt x="371" y="1103"/>
                  <a:pt x="364" y="1068"/>
                  <a:pt x="366" y="1041"/>
                </a:cubicBezTo>
                <a:cubicBezTo>
                  <a:pt x="367" y="1034"/>
                  <a:pt x="369" y="1028"/>
                  <a:pt x="370" y="1021"/>
                </a:cubicBezTo>
                <a:cubicBezTo>
                  <a:pt x="404" y="1051"/>
                  <a:pt x="434" y="1083"/>
                  <a:pt x="465" y="1115"/>
                </a:cubicBezTo>
                <a:cubicBezTo>
                  <a:pt x="487" y="1138"/>
                  <a:pt x="510" y="1166"/>
                  <a:pt x="543" y="1174"/>
                </a:cubicBezTo>
                <a:cubicBezTo>
                  <a:pt x="600" y="1188"/>
                  <a:pt x="614" y="1136"/>
                  <a:pt x="623" y="1089"/>
                </a:cubicBezTo>
                <a:cubicBezTo>
                  <a:pt x="630" y="1049"/>
                  <a:pt x="632" y="1006"/>
                  <a:pt x="634" y="966"/>
                </a:cubicBezTo>
                <a:cubicBezTo>
                  <a:pt x="634" y="939"/>
                  <a:pt x="634" y="930"/>
                  <a:pt x="632" y="912"/>
                </a:cubicBezTo>
              </a:path>
              <a:path w="2177" h="1339" extrusionOk="0">
                <a:moveTo>
                  <a:pt x="714" y="866"/>
                </a:moveTo>
                <a:cubicBezTo>
                  <a:pt x="727" y="910"/>
                  <a:pt x="731" y="956"/>
                  <a:pt x="737" y="1002"/>
                </a:cubicBezTo>
                <a:cubicBezTo>
                  <a:pt x="743" y="1042"/>
                  <a:pt x="748" y="1081"/>
                  <a:pt x="755" y="1121"/>
                </a:cubicBezTo>
                <a:cubicBezTo>
                  <a:pt x="756" y="1127"/>
                  <a:pt x="757" y="1133"/>
                  <a:pt x="758" y="1139"/>
                </a:cubicBezTo>
                <a:cubicBezTo>
                  <a:pt x="756" y="1096"/>
                  <a:pt x="749" y="1056"/>
                  <a:pt x="741" y="1013"/>
                </a:cubicBezTo>
                <a:cubicBezTo>
                  <a:pt x="733" y="968"/>
                  <a:pt x="724" y="922"/>
                  <a:pt x="721" y="876"/>
                </a:cubicBezTo>
                <a:cubicBezTo>
                  <a:pt x="719" y="841"/>
                  <a:pt x="722" y="835"/>
                  <a:pt x="741" y="809"/>
                </a:cubicBezTo>
                <a:cubicBezTo>
                  <a:pt x="783" y="831"/>
                  <a:pt x="810" y="855"/>
                  <a:pt x="838" y="894"/>
                </a:cubicBezTo>
                <a:cubicBezTo>
                  <a:pt x="865" y="932"/>
                  <a:pt x="888" y="975"/>
                  <a:pt x="891" y="1022"/>
                </a:cubicBezTo>
                <a:cubicBezTo>
                  <a:pt x="893" y="1059"/>
                  <a:pt x="881" y="1094"/>
                  <a:pt x="852" y="1117"/>
                </a:cubicBezTo>
                <a:cubicBezTo>
                  <a:pt x="818" y="1145"/>
                  <a:pt x="784" y="1134"/>
                  <a:pt x="764" y="1096"/>
                </a:cubicBezTo>
                <a:cubicBezTo>
                  <a:pt x="758" y="1067"/>
                  <a:pt x="755" y="1056"/>
                  <a:pt x="755" y="1036"/>
                </a:cubicBezTo>
              </a:path>
              <a:path w="2177" h="1339" extrusionOk="0">
                <a:moveTo>
                  <a:pt x="968" y="306"/>
                </a:moveTo>
                <a:cubicBezTo>
                  <a:pt x="995" y="336"/>
                  <a:pt x="1010" y="369"/>
                  <a:pt x="1030" y="405"/>
                </a:cubicBezTo>
                <a:cubicBezTo>
                  <a:pt x="1063" y="465"/>
                  <a:pt x="1104" y="524"/>
                  <a:pt x="1149" y="576"/>
                </a:cubicBezTo>
                <a:cubicBezTo>
                  <a:pt x="1155" y="583"/>
                  <a:pt x="1162" y="590"/>
                  <a:pt x="1168" y="597"/>
                </a:cubicBezTo>
                <a:cubicBezTo>
                  <a:pt x="1192" y="553"/>
                  <a:pt x="1199" y="518"/>
                  <a:pt x="1208" y="468"/>
                </a:cubicBezTo>
              </a:path>
              <a:path w="2177" h="1339" extrusionOk="0">
                <a:moveTo>
                  <a:pt x="1239" y="293"/>
                </a:moveTo>
                <a:cubicBezTo>
                  <a:pt x="1242" y="264"/>
                  <a:pt x="1245" y="237"/>
                  <a:pt x="1246" y="208"/>
                </a:cubicBezTo>
                <a:cubicBezTo>
                  <a:pt x="1222" y="268"/>
                  <a:pt x="1217" y="318"/>
                  <a:pt x="1212" y="384"/>
                </a:cubicBezTo>
                <a:cubicBezTo>
                  <a:pt x="1205" y="464"/>
                  <a:pt x="1202" y="543"/>
                  <a:pt x="1197" y="623"/>
                </a:cubicBezTo>
                <a:cubicBezTo>
                  <a:pt x="1193" y="687"/>
                  <a:pt x="1189" y="752"/>
                  <a:pt x="1185" y="816"/>
                </a:cubicBezTo>
                <a:cubicBezTo>
                  <a:pt x="1183" y="855"/>
                  <a:pt x="1173" y="880"/>
                  <a:pt x="1208" y="889"/>
                </a:cubicBezTo>
              </a:path>
              <a:path w="2177" h="1339" extrusionOk="0">
                <a:moveTo>
                  <a:pt x="1408" y="384"/>
                </a:moveTo>
                <a:cubicBezTo>
                  <a:pt x="1416" y="382"/>
                  <a:pt x="1424" y="379"/>
                  <a:pt x="1432" y="377"/>
                </a:cubicBezTo>
                <a:cubicBezTo>
                  <a:pt x="1441" y="409"/>
                  <a:pt x="1444" y="437"/>
                  <a:pt x="1444" y="470"/>
                </a:cubicBezTo>
                <a:cubicBezTo>
                  <a:pt x="1444" y="499"/>
                  <a:pt x="1428" y="583"/>
                  <a:pt x="1440" y="557"/>
                </a:cubicBezTo>
                <a:cubicBezTo>
                  <a:pt x="1442" y="548"/>
                  <a:pt x="1443" y="539"/>
                  <a:pt x="1445" y="530"/>
                </a:cubicBezTo>
              </a:path>
              <a:path w="2177" h="1339" extrusionOk="0">
                <a:moveTo>
                  <a:pt x="1465" y="249"/>
                </a:moveTo>
                <a:cubicBezTo>
                  <a:pt x="1443" y="241"/>
                  <a:pt x="1437" y="237"/>
                  <a:pt x="1423" y="248"/>
                </a:cubicBezTo>
              </a:path>
              <a:path w="2177" h="1339" extrusionOk="0">
                <a:moveTo>
                  <a:pt x="1614" y="322"/>
                </a:moveTo>
                <a:cubicBezTo>
                  <a:pt x="1612" y="364"/>
                  <a:pt x="1583" y="364"/>
                  <a:pt x="1572" y="402"/>
                </a:cubicBezTo>
                <a:cubicBezTo>
                  <a:pt x="1561" y="441"/>
                  <a:pt x="1607" y="468"/>
                  <a:pt x="1634" y="486"/>
                </a:cubicBezTo>
                <a:cubicBezTo>
                  <a:pt x="1661" y="503"/>
                  <a:pt x="1688" y="516"/>
                  <a:pt x="1714" y="535"/>
                </a:cubicBezTo>
                <a:cubicBezTo>
                  <a:pt x="1678" y="554"/>
                  <a:pt x="1641" y="561"/>
                  <a:pt x="1602" y="573"/>
                </a:cubicBezTo>
              </a:path>
              <a:path w="2177" h="1339" extrusionOk="0">
                <a:moveTo>
                  <a:pt x="1819" y="196"/>
                </a:moveTo>
                <a:cubicBezTo>
                  <a:pt x="1860" y="183"/>
                  <a:pt x="1884" y="174"/>
                  <a:pt x="1918" y="144"/>
                </a:cubicBezTo>
                <a:cubicBezTo>
                  <a:pt x="1946" y="119"/>
                  <a:pt x="1969" y="89"/>
                  <a:pt x="1993" y="61"/>
                </a:cubicBezTo>
                <a:cubicBezTo>
                  <a:pt x="2010" y="41"/>
                  <a:pt x="2022" y="22"/>
                  <a:pt x="2035" y="0"/>
                </a:cubicBezTo>
                <a:cubicBezTo>
                  <a:pt x="2036" y="53"/>
                  <a:pt x="2027" y="104"/>
                  <a:pt x="2023" y="157"/>
                </a:cubicBezTo>
                <a:cubicBezTo>
                  <a:pt x="2017" y="232"/>
                  <a:pt x="2012" y="308"/>
                  <a:pt x="2010" y="384"/>
                </a:cubicBezTo>
                <a:cubicBezTo>
                  <a:pt x="2009" y="423"/>
                  <a:pt x="2007" y="462"/>
                  <a:pt x="2005" y="500"/>
                </a:cubicBezTo>
                <a:cubicBezTo>
                  <a:pt x="2005" y="508"/>
                  <a:pt x="2005" y="515"/>
                  <a:pt x="2005" y="523"/>
                </a:cubicBezTo>
              </a:path>
              <a:path w="2177" h="1339" extrusionOk="0">
                <a:moveTo>
                  <a:pt x="1874" y="565"/>
                </a:moveTo>
                <a:cubicBezTo>
                  <a:pt x="1867" y="571"/>
                  <a:pt x="1859" y="577"/>
                  <a:pt x="1852" y="583"/>
                </a:cubicBezTo>
                <a:cubicBezTo>
                  <a:pt x="1891" y="587"/>
                  <a:pt x="1926" y="581"/>
                  <a:pt x="1965" y="571"/>
                </a:cubicBezTo>
                <a:cubicBezTo>
                  <a:pt x="2004" y="561"/>
                  <a:pt x="2043" y="553"/>
                  <a:pt x="2084" y="555"/>
                </a:cubicBezTo>
                <a:cubicBezTo>
                  <a:pt x="2124" y="557"/>
                  <a:pt x="2144" y="562"/>
                  <a:pt x="2176" y="584"/>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5" name="Ink 11"/>
          <p:cNvSpPr>
            <a:spLocks noRot="1" noChangeAspect="1" noEditPoints="1" noChangeArrowheads="1" noChangeShapeType="1" noTextEdit="1"/>
          </p:cNvSpPr>
          <p:nvPr>
            <p:custDataLst>
              <p:tags r:id="rId22"/>
            </p:custDataLst>
          </p:nvPr>
        </p:nvSpPr>
        <p:spPr bwMode="auto">
          <a:xfrm>
            <a:off x="1544638" y="5918200"/>
            <a:ext cx="1776412" cy="330200"/>
          </a:xfrm>
          <a:custGeom>
            <a:avLst/>
            <a:gdLst>
              <a:gd name="T0" fmla="*/ 0 w 4935"/>
              <a:gd name="T1" fmla="*/ 2147483647 h 919"/>
              <a:gd name="T2" fmla="*/ 2147483647 w 4935"/>
              <a:gd name="T3" fmla="*/ 2147483647 h 919"/>
              <a:gd name="T4" fmla="*/ 2147483647 w 4935"/>
              <a:gd name="T5" fmla="*/ 0 h 919"/>
              <a:gd name="T6" fmla="*/ 2147483647 w 4935"/>
              <a:gd name="T7" fmla="*/ 2147483647 h 919"/>
              <a:gd name="T8" fmla="*/ 2147483647 w 4935"/>
              <a:gd name="T9" fmla="*/ 2147483647 h 919"/>
              <a:gd name="T10" fmla="*/ 2147483647 w 4935"/>
              <a:gd name="T11" fmla="*/ 2147483647 h 919"/>
              <a:gd name="T12" fmla="*/ 2147483647 w 4935"/>
              <a:gd name="T13" fmla="*/ 2147483647 h 919"/>
              <a:gd name="T14" fmla="*/ 2147483647 w 4935"/>
              <a:gd name="T15" fmla="*/ 2147483647 h 919"/>
              <a:gd name="T16" fmla="*/ 2147483647 w 4935"/>
              <a:gd name="T17" fmla="*/ 2147483647 h 919"/>
              <a:gd name="T18" fmla="*/ 2147483647 w 4935"/>
              <a:gd name="T19" fmla="*/ 2147483647 h 919"/>
              <a:gd name="T20" fmla="*/ 2147483647 w 4935"/>
              <a:gd name="T21" fmla="*/ 2147483647 h 919"/>
              <a:gd name="T22" fmla="*/ 2147483647 w 4935"/>
              <a:gd name="T23" fmla="*/ 2147483647 h 919"/>
              <a:gd name="T24" fmla="*/ 2147483647 w 4935"/>
              <a:gd name="T25" fmla="*/ 2147483647 h 919"/>
              <a:gd name="T26" fmla="*/ 2147483647 w 4935"/>
              <a:gd name="T27" fmla="*/ 2147483647 h 919"/>
              <a:gd name="T28" fmla="*/ 2147483647 w 4935"/>
              <a:gd name="T29" fmla="*/ 2147483647 h 919"/>
              <a:gd name="T30" fmla="*/ 2147483647 w 4935"/>
              <a:gd name="T31" fmla="*/ 2147483647 h 919"/>
              <a:gd name="T32" fmla="*/ 2147483647 w 4935"/>
              <a:gd name="T33" fmla="*/ 2147483647 h 919"/>
              <a:gd name="T34" fmla="*/ 2147483647 w 4935"/>
              <a:gd name="T35" fmla="*/ 2147483647 h 919"/>
              <a:gd name="T36" fmla="*/ 2147483647 w 4935"/>
              <a:gd name="T37" fmla="*/ 2147483647 h 919"/>
              <a:gd name="T38" fmla="*/ 2147483647 w 4935"/>
              <a:gd name="T39" fmla="*/ 2147483647 h 919"/>
              <a:gd name="T40" fmla="*/ 2147483647 w 4935"/>
              <a:gd name="T41" fmla="*/ 2147483647 h 919"/>
              <a:gd name="T42" fmla="*/ 2147483647 w 4935"/>
              <a:gd name="T43" fmla="*/ 2147483647 h 919"/>
              <a:gd name="T44" fmla="*/ 2147483647 w 4935"/>
              <a:gd name="T45" fmla="*/ 2147483647 h 919"/>
              <a:gd name="T46" fmla="*/ 2147483647 w 4935"/>
              <a:gd name="T47" fmla="*/ 2147483647 h 919"/>
              <a:gd name="T48" fmla="*/ 2147483647 w 4935"/>
              <a:gd name="T49" fmla="*/ 2147483647 h 919"/>
              <a:gd name="T50" fmla="*/ 2147483647 w 4935"/>
              <a:gd name="T51" fmla="*/ 2147483647 h 919"/>
              <a:gd name="T52" fmla="*/ 2147483647 w 4935"/>
              <a:gd name="T53" fmla="*/ 2147483647 h 919"/>
              <a:gd name="T54" fmla="*/ 2147483647 w 4935"/>
              <a:gd name="T55" fmla="*/ 2147483647 h 919"/>
              <a:gd name="T56" fmla="*/ 2147483647 w 4935"/>
              <a:gd name="T57" fmla="*/ 2147483647 h 919"/>
              <a:gd name="T58" fmla="*/ 2147483647 w 4935"/>
              <a:gd name="T59" fmla="*/ 2147483647 h 919"/>
              <a:gd name="T60" fmla="*/ 2147483647 w 4935"/>
              <a:gd name="T61" fmla="*/ 2147483647 h 919"/>
              <a:gd name="T62" fmla="*/ 2147483647 w 4935"/>
              <a:gd name="T63" fmla="*/ 2147483647 h 919"/>
              <a:gd name="T64" fmla="*/ 2147483647 w 4935"/>
              <a:gd name="T65" fmla="*/ 2147483647 h 919"/>
              <a:gd name="T66" fmla="*/ 2147483647 w 4935"/>
              <a:gd name="T67" fmla="*/ 2147483647 h 919"/>
              <a:gd name="T68" fmla="*/ 2147483647 w 4935"/>
              <a:gd name="T69" fmla="*/ 2147483647 h 919"/>
              <a:gd name="T70" fmla="*/ 2147483647 w 4935"/>
              <a:gd name="T71" fmla="*/ 2147483647 h 919"/>
              <a:gd name="T72" fmla="*/ 2147483647 w 4935"/>
              <a:gd name="T73" fmla="*/ 2147483647 h 9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35"/>
              <a:gd name="T112" fmla="*/ 0 h 919"/>
              <a:gd name="T113" fmla="*/ 4935 w 4935"/>
              <a:gd name="T114" fmla="*/ 919 h 91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35" h="919" extrusionOk="0">
                <a:moveTo>
                  <a:pt x="0" y="34"/>
                </a:moveTo>
                <a:cubicBezTo>
                  <a:pt x="27" y="32"/>
                  <a:pt x="49" y="33"/>
                  <a:pt x="79" y="29"/>
                </a:cubicBezTo>
                <a:cubicBezTo>
                  <a:pt x="144" y="21"/>
                  <a:pt x="212" y="2"/>
                  <a:pt x="279" y="0"/>
                </a:cubicBezTo>
                <a:cubicBezTo>
                  <a:pt x="310" y="-1"/>
                  <a:pt x="340" y="3"/>
                  <a:pt x="371" y="5"/>
                </a:cubicBezTo>
                <a:cubicBezTo>
                  <a:pt x="514" y="16"/>
                  <a:pt x="667" y="47"/>
                  <a:pt x="807" y="78"/>
                </a:cubicBezTo>
                <a:cubicBezTo>
                  <a:pt x="856" y="89"/>
                  <a:pt x="904" y="105"/>
                  <a:pt x="953" y="116"/>
                </a:cubicBezTo>
                <a:cubicBezTo>
                  <a:pt x="1067" y="141"/>
                  <a:pt x="1285" y="160"/>
                  <a:pt x="1348" y="280"/>
                </a:cubicBezTo>
                <a:cubicBezTo>
                  <a:pt x="1400" y="378"/>
                  <a:pt x="1307" y="499"/>
                  <a:pt x="1271" y="586"/>
                </a:cubicBezTo>
                <a:cubicBezTo>
                  <a:pt x="1229" y="688"/>
                  <a:pt x="1209" y="761"/>
                  <a:pt x="1306" y="829"/>
                </a:cubicBezTo>
                <a:cubicBezTo>
                  <a:pt x="1341" y="854"/>
                  <a:pt x="1389" y="860"/>
                  <a:pt x="1430" y="871"/>
                </a:cubicBezTo>
                <a:cubicBezTo>
                  <a:pt x="1488" y="887"/>
                  <a:pt x="1550" y="893"/>
                  <a:pt x="1610" y="899"/>
                </a:cubicBezTo>
                <a:cubicBezTo>
                  <a:pt x="1679" y="906"/>
                  <a:pt x="1750" y="907"/>
                  <a:pt x="1820" y="906"/>
                </a:cubicBezTo>
                <a:cubicBezTo>
                  <a:pt x="2038" y="902"/>
                  <a:pt x="2253" y="886"/>
                  <a:pt x="2472" y="904"/>
                </a:cubicBezTo>
                <a:cubicBezTo>
                  <a:pt x="2533" y="909"/>
                  <a:pt x="2595" y="917"/>
                  <a:pt x="2657" y="918"/>
                </a:cubicBezTo>
                <a:cubicBezTo>
                  <a:pt x="2831" y="922"/>
                  <a:pt x="2991" y="868"/>
                  <a:pt x="3161" y="848"/>
                </a:cubicBezTo>
                <a:cubicBezTo>
                  <a:pt x="3221" y="841"/>
                  <a:pt x="3282" y="838"/>
                  <a:pt x="3342" y="829"/>
                </a:cubicBezTo>
                <a:cubicBezTo>
                  <a:pt x="3392" y="821"/>
                  <a:pt x="3442" y="814"/>
                  <a:pt x="3491" y="804"/>
                </a:cubicBezTo>
                <a:cubicBezTo>
                  <a:pt x="3587" y="784"/>
                  <a:pt x="3679" y="763"/>
                  <a:pt x="3774" y="748"/>
                </a:cubicBezTo>
                <a:cubicBezTo>
                  <a:pt x="3822" y="740"/>
                  <a:pt x="3871" y="730"/>
                  <a:pt x="3920" y="723"/>
                </a:cubicBezTo>
                <a:cubicBezTo>
                  <a:pt x="3966" y="717"/>
                  <a:pt x="4009" y="707"/>
                  <a:pt x="4056" y="704"/>
                </a:cubicBezTo>
                <a:cubicBezTo>
                  <a:pt x="4089" y="702"/>
                  <a:pt x="4124" y="704"/>
                  <a:pt x="4157" y="705"/>
                </a:cubicBezTo>
                <a:cubicBezTo>
                  <a:pt x="4183" y="706"/>
                  <a:pt x="4221" y="705"/>
                  <a:pt x="4246" y="711"/>
                </a:cubicBezTo>
                <a:cubicBezTo>
                  <a:pt x="4278" y="718"/>
                  <a:pt x="4311" y="745"/>
                  <a:pt x="4343" y="747"/>
                </a:cubicBezTo>
                <a:cubicBezTo>
                  <a:pt x="4386" y="749"/>
                  <a:pt x="4450" y="746"/>
                  <a:pt x="4491" y="733"/>
                </a:cubicBezTo>
                <a:cubicBezTo>
                  <a:pt x="4520" y="717"/>
                  <a:pt x="4531" y="711"/>
                  <a:pt x="4547" y="695"/>
                </a:cubicBezTo>
              </a:path>
              <a:path w="4935" h="919" extrusionOk="0">
                <a:moveTo>
                  <a:pt x="4821" y="472"/>
                </a:moveTo>
                <a:cubicBezTo>
                  <a:pt x="4790" y="484"/>
                  <a:pt x="4764" y="501"/>
                  <a:pt x="4740" y="525"/>
                </a:cubicBezTo>
                <a:cubicBezTo>
                  <a:pt x="4715" y="550"/>
                  <a:pt x="4690" y="569"/>
                  <a:pt x="4661" y="590"/>
                </a:cubicBezTo>
                <a:cubicBezTo>
                  <a:pt x="4628" y="614"/>
                  <a:pt x="4591" y="643"/>
                  <a:pt x="4569" y="679"/>
                </a:cubicBezTo>
                <a:cubicBezTo>
                  <a:pt x="4553" y="706"/>
                  <a:pt x="4549" y="743"/>
                  <a:pt x="4560" y="772"/>
                </a:cubicBezTo>
                <a:cubicBezTo>
                  <a:pt x="4571" y="803"/>
                  <a:pt x="4609" y="832"/>
                  <a:pt x="4637" y="847"/>
                </a:cubicBezTo>
                <a:cubicBezTo>
                  <a:pt x="4669" y="865"/>
                  <a:pt x="4706" y="870"/>
                  <a:pt x="4741" y="862"/>
                </a:cubicBezTo>
                <a:cubicBezTo>
                  <a:pt x="4781" y="853"/>
                  <a:pt x="4816" y="829"/>
                  <a:pt x="4845" y="801"/>
                </a:cubicBezTo>
                <a:cubicBezTo>
                  <a:pt x="4874" y="772"/>
                  <a:pt x="4895" y="743"/>
                  <a:pt x="4911" y="707"/>
                </a:cubicBezTo>
                <a:cubicBezTo>
                  <a:pt x="4929" y="667"/>
                  <a:pt x="4945" y="627"/>
                  <a:pt x="4926" y="583"/>
                </a:cubicBezTo>
                <a:cubicBezTo>
                  <a:pt x="4913" y="552"/>
                  <a:pt x="4883" y="528"/>
                  <a:pt x="4855" y="512"/>
                </a:cubicBezTo>
                <a:cubicBezTo>
                  <a:pt x="4828" y="496"/>
                  <a:pt x="4791" y="496"/>
                  <a:pt x="4760" y="48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6" name="Ink 12"/>
          <p:cNvSpPr>
            <a:spLocks noRot="1" noChangeAspect="1" noEditPoints="1" noChangeArrowheads="1" noChangeShapeType="1" noTextEdit="1"/>
          </p:cNvSpPr>
          <p:nvPr>
            <p:custDataLst>
              <p:tags r:id="rId23"/>
            </p:custDataLst>
          </p:nvPr>
        </p:nvSpPr>
        <p:spPr bwMode="auto">
          <a:xfrm>
            <a:off x="3956050" y="5019675"/>
            <a:ext cx="4487863" cy="1143000"/>
          </a:xfrm>
          <a:custGeom>
            <a:avLst/>
            <a:gdLst>
              <a:gd name="T0" fmla="*/ 2147483647 w 12464"/>
              <a:gd name="T1" fmla="*/ 2147483647 h 3175"/>
              <a:gd name="T2" fmla="*/ 2147483647 w 12464"/>
              <a:gd name="T3" fmla="*/ 2147483647 h 3175"/>
              <a:gd name="T4" fmla="*/ 2147483647 w 12464"/>
              <a:gd name="T5" fmla="*/ 2147483647 h 3175"/>
              <a:gd name="T6" fmla="*/ 2147483647 w 12464"/>
              <a:gd name="T7" fmla="*/ 2147483647 h 3175"/>
              <a:gd name="T8" fmla="*/ 2147483647 w 12464"/>
              <a:gd name="T9" fmla="*/ 2147483647 h 3175"/>
              <a:gd name="T10" fmla="*/ 2147483647 w 12464"/>
              <a:gd name="T11" fmla="*/ 2147483647 h 3175"/>
              <a:gd name="T12" fmla="*/ 2147483647 w 12464"/>
              <a:gd name="T13" fmla="*/ 2147483647 h 3175"/>
              <a:gd name="T14" fmla="*/ 2147483647 w 12464"/>
              <a:gd name="T15" fmla="*/ 2147483647 h 3175"/>
              <a:gd name="T16" fmla="*/ 2147483647 w 12464"/>
              <a:gd name="T17" fmla="*/ 2147483647 h 3175"/>
              <a:gd name="T18" fmla="*/ 2147483647 w 12464"/>
              <a:gd name="T19" fmla="*/ 2147483647 h 3175"/>
              <a:gd name="T20" fmla="*/ 2147483647 w 12464"/>
              <a:gd name="T21" fmla="*/ 2147483647 h 3175"/>
              <a:gd name="T22" fmla="*/ 2147483647 w 12464"/>
              <a:gd name="T23" fmla="*/ 2147483647 h 3175"/>
              <a:gd name="T24" fmla="*/ 2147483647 w 12464"/>
              <a:gd name="T25" fmla="*/ 2147483647 h 3175"/>
              <a:gd name="T26" fmla="*/ 2147483647 w 12464"/>
              <a:gd name="T27" fmla="*/ 2147483647 h 3175"/>
              <a:gd name="T28" fmla="*/ 2147483647 w 12464"/>
              <a:gd name="T29" fmla="*/ 2147483647 h 3175"/>
              <a:gd name="T30" fmla="*/ 2147483647 w 12464"/>
              <a:gd name="T31" fmla="*/ 2147483647 h 3175"/>
              <a:gd name="T32" fmla="*/ 2147483647 w 12464"/>
              <a:gd name="T33" fmla="*/ 2147483647 h 3175"/>
              <a:gd name="T34" fmla="*/ 2147483647 w 12464"/>
              <a:gd name="T35" fmla="*/ 2147483647 h 3175"/>
              <a:gd name="T36" fmla="*/ 2147483647 w 12464"/>
              <a:gd name="T37" fmla="*/ 2147483647 h 3175"/>
              <a:gd name="T38" fmla="*/ 2147483647 w 12464"/>
              <a:gd name="T39" fmla="*/ 2147483647 h 3175"/>
              <a:gd name="T40" fmla="*/ 2147483647 w 12464"/>
              <a:gd name="T41" fmla="*/ 2147483647 h 3175"/>
              <a:gd name="T42" fmla="*/ 2147483647 w 12464"/>
              <a:gd name="T43" fmla="*/ 2147483647 h 3175"/>
              <a:gd name="T44" fmla="*/ 2147483647 w 12464"/>
              <a:gd name="T45" fmla="*/ 2147483647 h 3175"/>
              <a:gd name="T46" fmla="*/ 2147483647 w 12464"/>
              <a:gd name="T47" fmla="*/ 2147483647 h 3175"/>
              <a:gd name="T48" fmla="*/ 2147483647 w 12464"/>
              <a:gd name="T49" fmla="*/ 2147483647 h 3175"/>
              <a:gd name="T50" fmla="*/ 2147483647 w 12464"/>
              <a:gd name="T51" fmla="*/ 2147483647 h 3175"/>
              <a:gd name="T52" fmla="*/ 2147483647 w 12464"/>
              <a:gd name="T53" fmla="*/ 2147483647 h 3175"/>
              <a:gd name="T54" fmla="*/ 2147483647 w 12464"/>
              <a:gd name="T55" fmla="*/ 2147483647 h 3175"/>
              <a:gd name="T56" fmla="*/ 2147483647 w 12464"/>
              <a:gd name="T57" fmla="*/ 2147483647 h 3175"/>
              <a:gd name="T58" fmla="*/ 2147483647 w 12464"/>
              <a:gd name="T59" fmla="*/ 2147483647 h 3175"/>
              <a:gd name="T60" fmla="*/ 2147483647 w 12464"/>
              <a:gd name="T61" fmla="*/ 2147483647 h 3175"/>
              <a:gd name="T62" fmla="*/ 2147483647 w 12464"/>
              <a:gd name="T63" fmla="*/ 2147483647 h 3175"/>
              <a:gd name="T64" fmla="*/ 2147483647 w 12464"/>
              <a:gd name="T65" fmla="*/ 2147483647 h 3175"/>
              <a:gd name="T66" fmla="*/ 2147483647 w 12464"/>
              <a:gd name="T67" fmla="*/ 2147483647 h 3175"/>
              <a:gd name="T68" fmla="*/ 2147483647 w 12464"/>
              <a:gd name="T69" fmla="*/ 2147483647 h 3175"/>
              <a:gd name="T70" fmla="*/ 2147483647 w 12464"/>
              <a:gd name="T71" fmla="*/ 2147483647 h 3175"/>
              <a:gd name="T72" fmla="*/ 2147483647 w 12464"/>
              <a:gd name="T73" fmla="*/ 2147483647 h 3175"/>
              <a:gd name="T74" fmla="*/ 2147483647 w 12464"/>
              <a:gd name="T75" fmla="*/ 2147483647 h 3175"/>
              <a:gd name="T76" fmla="*/ 2147483647 w 12464"/>
              <a:gd name="T77" fmla="*/ 2147483647 h 3175"/>
              <a:gd name="T78" fmla="*/ 2147483647 w 12464"/>
              <a:gd name="T79" fmla="*/ 2147483647 h 3175"/>
              <a:gd name="T80" fmla="*/ 2147483647 w 12464"/>
              <a:gd name="T81" fmla="*/ 2147483647 h 3175"/>
              <a:gd name="T82" fmla="*/ 2147483647 w 12464"/>
              <a:gd name="T83" fmla="*/ 2147483647 h 3175"/>
              <a:gd name="T84" fmla="*/ 2147483647 w 12464"/>
              <a:gd name="T85" fmla="*/ 2147483647 h 3175"/>
              <a:gd name="T86" fmla="*/ 2147483647 w 12464"/>
              <a:gd name="T87" fmla="*/ 2147483647 h 3175"/>
              <a:gd name="T88" fmla="*/ 2147483647 w 12464"/>
              <a:gd name="T89" fmla="*/ 2147483647 h 3175"/>
              <a:gd name="T90" fmla="*/ 2147483647 w 12464"/>
              <a:gd name="T91" fmla="*/ 2147483647 h 3175"/>
              <a:gd name="T92" fmla="*/ 2147483647 w 12464"/>
              <a:gd name="T93" fmla="*/ 2147483647 h 3175"/>
              <a:gd name="T94" fmla="*/ 2147483647 w 12464"/>
              <a:gd name="T95" fmla="*/ 2147483647 h 3175"/>
              <a:gd name="T96" fmla="*/ 2147483647 w 12464"/>
              <a:gd name="T97" fmla="*/ 2147483647 h 3175"/>
              <a:gd name="T98" fmla="*/ 2147483647 w 12464"/>
              <a:gd name="T99" fmla="*/ 2147483647 h 3175"/>
              <a:gd name="T100" fmla="*/ 2147483647 w 12464"/>
              <a:gd name="T101" fmla="*/ 2147483647 h 3175"/>
              <a:gd name="T102" fmla="*/ 2147483647 w 12464"/>
              <a:gd name="T103" fmla="*/ 2147483647 h 3175"/>
              <a:gd name="T104" fmla="*/ 2147483647 w 12464"/>
              <a:gd name="T105" fmla="*/ 2147483647 h 3175"/>
              <a:gd name="T106" fmla="*/ 2147483647 w 12464"/>
              <a:gd name="T107" fmla="*/ 2147483647 h 3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464"/>
              <a:gd name="T163" fmla="*/ 0 h 3175"/>
              <a:gd name="T164" fmla="*/ 12464 w 12464"/>
              <a:gd name="T165" fmla="*/ 3175 h 31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464" h="3175" extrusionOk="0">
                <a:moveTo>
                  <a:pt x="37" y="1272"/>
                </a:moveTo>
                <a:cubicBezTo>
                  <a:pt x="19" y="1281"/>
                  <a:pt x="13" y="1283"/>
                  <a:pt x="0" y="1286"/>
                </a:cubicBezTo>
                <a:cubicBezTo>
                  <a:pt x="39" y="1297"/>
                  <a:pt x="78" y="1299"/>
                  <a:pt x="117" y="1308"/>
                </a:cubicBezTo>
                <a:cubicBezTo>
                  <a:pt x="169" y="1320"/>
                  <a:pt x="221" y="1332"/>
                  <a:pt x="273" y="1342"/>
                </a:cubicBezTo>
                <a:cubicBezTo>
                  <a:pt x="362" y="1360"/>
                  <a:pt x="454" y="1365"/>
                  <a:pt x="545" y="1371"/>
                </a:cubicBezTo>
                <a:cubicBezTo>
                  <a:pt x="721" y="1382"/>
                  <a:pt x="897" y="1391"/>
                  <a:pt x="1072" y="1405"/>
                </a:cubicBezTo>
                <a:cubicBezTo>
                  <a:pt x="1140" y="1408"/>
                  <a:pt x="1163" y="1409"/>
                  <a:pt x="1207" y="1420"/>
                </a:cubicBezTo>
              </a:path>
              <a:path w="12464" h="3175" extrusionOk="0">
                <a:moveTo>
                  <a:pt x="56" y="3030"/>
                </a:moveTo>
                <a:cubicBezTo>
                  <a:pt x="87" y="3029"/>
                  <a:pt x="121" y="3022"/>
                  <a:pt x="151" y="3023"/>
                </a:cubicBezTo>
                <a:cubicBezTo>
                  <a:pt x="209" y="3024"/>
                  <a:pt x="267" y="3033"/>
                  <a:pt x="324" y="3044"/>
                </a:cubicBezTo>
                <a:cubicBezTo>
                  <a:pt x="411" y="3061"/>
                  <a:pt x="498" y="3083"/>
                  <a:pt x="585" y="3102"/>
                </a:cubicBezTo>
                <a:cubicBezTo>
                  <a:pt x="670" y="3120"/>
                  <a:pt x="753" y="3144"/>
                  <a:pt x="838" y="3161"/>
                </a:cubicBezTo>
                <a:cubicBezTo>
                  <a:pt x="902" y="3174"/>
                  <a:pt x="972" y="3177"/>
                  <a:pt x="1037" y="3170"/>
                </a:cubicBezTo>
                <a:cubicBezTo>
                  <a:pt x="1110" y="3163"/>
                  <a:pt x="1172" y="3142"/>
                  <a:pt x="1237" y="3113"/>
                </a:cubicBezTo>
                <a:cubicBezTo>
                  <a:pt x="1286" y="3093"/>
                  <a:pt x="1301" y="3087"/>
                  <a:pt x="1325" y="3061"/>
                </a:cubicBezTo>
              </a:path>
              <a:path w="12464" h="3175" extrusionOk="0">
                <a:moveTo>
                  <a:pt x="1184" y="1413"/>
                </a:moveTo>
                <a:cubicBezTo>
                  <a:pt x="1178" y="1409"/>
                  <a:pt x="1172" y="1405"/>
                  <a:pt x="1166" y="1401"/>
                </a:cubicBezTo>
                <a:cubicBezTo>
                  <a:pt x="1210" y="1396"/>
                  <a:pt x="1246" y="1389"/>
                  <a:pt x="1288" y="1378"/>
                </a:cubicBezTo>
                <a:cubicBezTo>
                  <a:pt x="1432" y="1341"/>
                  <a:pt x="1573" y="1322"/>
                  <a:pt x="1722" y="1332"/>
                </a:cubicBezTo>
                <a:cubicBezTo>
                  <a:pt x="1908" y="1344"/>
                  <a:pt x="2099" y="1369"/>
                  <a:pt x="2284" y="1393"/>
                </a:cubicBezTo>
                <a:cubicBezTo>
                  <a:pt x="2366" y="1404"/>
                  <a:pt x="2478" y="1415"/>
                  <a:pt x="2549" y="1462"/>
                </a:cubicBezTo>
                <a:cubicBezTo>
                  <a:pt x="2606" y="1500"/>
                  <a:pt x="2623" y="1544"/>
                  <a:pt x="2607" y="1610"/>
                </a:cubicBezTo>
                <a:cubicBezTo>
                  <a:pt x="2595" y="1662"/>
                  <a:pt x="2404" y="1877"/>
                  <a:pt x="2440" y="1915"/>
                </a:cubicBezTo>
                <a:cubicBezTo>
                  <a:pt x="2465" y="1941"/>
                  <a:pt x="2528" y="1927"/>
                  <a:pt x="2558" y="1919"/>
                </a:cubicBezTo>
                <a:cubicBezTo>
                  <a:pt x="2600" y="1908"/>
                  <a:pt x="2642" y="1893"/>
                  <a:pt x="2684" y="1881"/>
                </a:cubicBezTo>
                <a:cubicBezTo>
                  <a:pt x="2800" y="1849"/>
                  <a:pt x="2917" y="1826"/>
                  <a:pt x="3036" y="1812"/>
                </a:cubicBezTo>
                <a:cubicBezTo>
                  <a:pt x="3149" y="1798"/>
                  <a:pt x="3257" y="1796"/>
                  <a:pt x="3371" y="1799"/>
                </a:cubicBezTo>
                <a:cubicBezTo>
                  <a:pt x="3407" y="1800"/>
                  <a:pt x="3441" y="1802"/>
                  <a:pt x="3477" y="1805"/>
                </a:cubicBezTo>
              </a:path>
              <a:path w="12464" h="3175" extrusionOk="0">
                <a:moveTo>
                  <a:pt x="1346" y="3048"/>
                </a:moveTo>
                <a:cubicBezTo>
                  <a:pt x="1383" y="3057"/>
                  <a:pt x="1397" y="3068"/>
                  <a:pt x="1441" y="3067"/>
                </a:cubicBezTo>
                <a:cubicBezTo>
                  <a:pt x="1472" y="3067"/>
                  <a:pt x="1504" y="3066"/>
                  <a:pt x="1535" y="3065"/>
                </a:cubicBezTo>
                <a:cubicBezTo>
                  <a:pt x="1579" y="3063"/>
                  <a:pt x="1622" y="3057"/>
                  <a:pt x="1666" y="3054"/>
                </a:cubicBezTo>
                <a:cubicBezTo>
                  <a:pt x="1714" y="3051"/>
                  <a:pt x="1761" y="3051"/>
                  <a:pt x="1809" y="3046"/>
                </a:cubicBezTo>
                <a:cubicBezTo>
                  <a:pt x="1856" y="3041"/>
                  <a:pt x="1902" y="3038"/>
                  <a:pt x="1948" y="3028"/>
                </a:cubicBezTo>
                <a:cubicBezTo>
                  <a:pt x="1995" y="3018"/>
                  <a:pt x="2043" y="3004"/>
                  <a:pt x="2089" y="2992"/>
                </a:cubicBezTo>
                <a:cubicBezTo>
                  <a:pt x="2135" y="2980"/>
                  <a:pt x="2181" y="2969"/>
                  <a:pt x="2226" y="2957"/>
                </a:cubicBezTo>
                <a:cubicBezTo>
                  <a:pt x="2264" y="2947"/>
                  <a:pt x="2304" y="2936"/>
                  <a:pt x="2340" y="2919"/>
                </a:cubicBezTo>
                <a:cubicBezTo>
                  <a:pt x="2374" y="2903"/>
                  <a:pt x="2410" y="2879"/>
                  <a:pt x="2433" y="2848"/>
                </a:cubicBezTo>
                <a:cubicBezTo>
                  <a:pt x="2484" y="2778"/>
                  <a:pt x="2449" y="2711"/>
                  <a:pt x="2417" y="2642"/>
                </a:cubicBezTo>
                <a:cubicBezTo>
                  <a:pt x="2385" y="2573"/>
                  <a:pt x="2340" y="2529"/>
                  <a:pt x="2370" y="2449"/>
                </a:cubicBezTo>
                <a:cubicBezTo>
                  <a:pt x="2392" y="2391"/>
                  <a:pt x="2443" y="2342"/>
                  <a:pt x="2483" y="2297"/>
                </a:cubicBezTo>
                <a:cubicBezTo>
                  <a:pt x="2514" y="2262"/>
                  <a:pt x="2541" y="2230"/>
                  <a:pt x="2583" y="2207"/>
                </a:cubicBezTo>
                <a:cubicBezTo>
                  <a:pt x="2634" y="2180"/>
                  <a:pt x="2691" y="2175"/>
                  <a:pt x="2747" y="2171"/>
                </a:cubicBezTo>
                <a:cubicBezTo>
                  <a:pt x="2875" y="2162"/>
                  <a:pt x="3002" y="2144"/>
                  <a:pt x="3128" y="2121"/>
                </a:cubicBezTo>
                <a:cubicBezTo>
                  <a:pt x="3194" y="2109"/>
                  <a:pt x="3260" y="2097"/>
                  <a:pt x="3326" y="2090"/>
                </a:cubicBezTo>
                <a:cubicBezTo>
                  <a:pt x="3362" y="2086"/>
                  <a:pt x="3493" y="2104"/>
                  <a:pt x="3520" y="2077"/>
                </a:cubicBezTo>
                <a:cubicBezTo>
                  <a:pt x="3528" y="2049"/>
                  <a:pt x="3530" y="2040"/>
                  <a:pt x="3531" y="2021"/>
                </a:cubicBezTo>
              </a:path>
              <a:path w="12464" h="3175" extrusionOk="0">
                <a:moveTo>
                  <a:pt x="3339" y="1416"/>
                </a:moveTo>
                <a:cubicBezTo>
                  <a:pt x="3343" y="1422"/>
                  <a:pt x="3360" y="1442"/>
                  <a:pt x="3408" y="1462"/>
                </a:cubicBezTo>
                <a:cubicBezTo>
                  <a:pt x="3465" y="1486"/>
                  <a:pt x="3519" y="1521"/>
                  <a:pt x="3564" y="1564"/>
                </a:cubicBezTo>
                <a:cubicBezTo>
                  <a:pt x="3651" y="1647"/>
                  <a:pt x="3736" y="1762"/>
                  <a:pt x="3738" y="1887"/>
                </a:cubicBezTo>
                <a:cubicBezTo>
                  <a:pt x="3740" y="1976"/>
                  <a:pt x="3694" y="2067"/>
                  <a:pt x="3656" y="2145"/>
                </a:cubicBezTo>
                <a:cubicBezTo>
                  <a:pt x="3639" y="2180"/>
                  <a:pt x="3623" y="2216"/>
                  <a:pt x="3607" y="2252"/>
                </a:cubicBezTo>
                <a:cubicBezTo>
                  <a:pt x="3581" y="2311"/>
                  <a:pt x="3551" y="2369"/>
                  <a:pt x="3515" y="2423"/>
                </a:cubicBezTo>
                <a:cubicBezTo>
                  <a:pt x="3509" y="2390"/>
                  <a:pt x="3506" y="2381"/>
                  <a:pt x="3521" y="2362"/>
                </a:cubicBezTo>
              </a:path>
              <a:path w="12464" h="3175" extrusionOk="0">
                <a:moveTo>
                  <a:pt x="3465" y="1308"/>
                </a:moveTo>
                <a:cubicBezTo>
                  <a:pt x="3446" y="1315"/>
                  <a:pt x="3440" y="1318"/>
                  <a:pt x="3427" y="1323"/>
                </a:cubicBezTo>
                <a:cubicBezTo>
                  <a:pt x="3460" y="1341"/>
                  <a:pt x="3481" y="1355"/>
                  <a:pt x="3519" y="1366"/>
                </a:cubicBezTo>
                <a:cubicBezTo>
                  <a:pt x="3606" y="1391"/>
                  <a:pt x="3696" y="1390"/>
                  <a:pt x="3785" y="1401"/>
                </a:cubicBezTo>
                <a:cubicBezTo>
                  <a:pt x="3845" y="1408"/>
                  <a:pt x="3903" y="1410"/>
                  <a:pt x="3963" y="1413"/>
                </a:cubicBezTo>
                <a:cubicBezTo>
                  <a:pt x="4078" y="1418"/>
                  <a:pt x="4191" y="1420"/>
                  <a:pt x="4306" y="1420"/>
                </a:cubicBezTo>
                <a:cubicBezTo>
                  <a:pt x="4471" y="1420"/>
                  <a:pt x="4655" y="1406"/>
                  <a:pt x="4803" y="1493"/>
                </a:cubicBezTo>
                <a:cubicBezTo>
                  <a:pt x="4846" y="1518"/>
                  <a:pt x="4879" y="1549"/>
                  <a:pt x="4908" y="1589"/>
                </a:cubicBezTo>
                <a:cubicBezTo>
                  <a:pt x="4963" y="1663"/>
                  <a:pt x="4964" y="1766"/>
                  <a:pt x="4943" y="1852"/>
                </a:cubicBezTo>
                <a:cubicBezTo>
                  <a:pt x="4932" y="1898"/>
                  <a:pt x="4916" y="1943"/>
                  <a:pt x="4896" y="1985"/>
                </a:cubicBezTo>
                <a:cubicBezTo>
                  <a:pt x="4880" y="2018"/>
                  <a:pt x="4862" y="2048"/>
                  <a:pt x="4845" y="2079"/>
                </a:cubicBezTo>
              </a:path>
              <a:path w="12464" h="3175" extrusionOk="0">
                <a:moveTo>
                  <a:pt x="3694" y="2329"/>
                </a:moveTo>
                <a:cubicBezTo>
                  <a:pt x="3730" y="2316"/>
                  <a:pt x="3762" y="2307"/>
                  <a:pt x="3802" y="2302"/>
                </a:cubicBezTo>
                <a:cubicBezTo>
                  <a:pt x="3917" y="2289"/>
                  <a:pt x="4034" y="2286"/>
                  <a:pt x="4149" y="2270"/>
                </a:cubicBezTo>
                <a:cubicBezTo>
                  <a:pt x="4240" y="2257"/>
                  <a:pt x="4332" y="2247"/>
                  <a:pt x="4423" y="2230"/>
                </a:cubicBezTo>
                <a:cubicBezTo>
                  <a:pt x="4499" y="2216"/>
                  <a:pt x="4575" y="2199"/>
                  <a:pt x="4648" y="2175"/>
                </a:cubicBezTo>
                <a:cubicBezTo>
                  <a:pt x="4715" y="2153"/>
                  <a:pt x="4779" y="2120"/>
                  <a:pt x="4838" y="2083"/>
                </a:cubicBezTo>
                <a:cubicBezTo>
                  <a:pt x="4885" y="2053"/>
                  <a:pt x="4930" y="2022"/>
                  <a:pt x="4971" y="1988"/>
                </a:cubicBezTo>
                <a:cubicBezTo>
                  <a:pt x="4992" y="1973"/>
                  <a:pt x="4998" y="1969"/>
                  <a:pt x="5000" y="1951"/>
                </a:cubicBezTo>
              </a:path>
              <a:path w="12464" h="3175" extrusionOk="0">
                <a:moveTo>
                  <a:pt x="4131" y="1680"/>
                </a:moveTo>
                <a:cubicBezTo>
                  <a:pt x="4111" y="1640"/>
                  <a:pt x="4095" y="1605"/>
                  <a:pt x="4042" y="1631"/>
                </a:cubicBezTo>
                <a:cubicBezTo>
                  <a:pt x="3973" y="1665"/>
                  <a:pt x="3923" y="1778"/>
                  <a:pt x="3919" y="1851"/>
                </a:cubicBezTo>
                <a:cubicBezTo>
                  <a:pt x="3916" y="1898"/>
                  <a:pt x="3931" y="1938"/>
                  <a:pt x="3970" y="1965"/>
                </a:cubicBezTo>
                <a:cubicBezTo>
                  <a:pt x="4006" y="1990"/>
                  <a:pt x="4051" y="1995"/>
                  <a:pt x="4093" y="1989"/>
                </a:cubicBezTo>
                <a:cubicBezTo>
                  <a:pt x="4130" y="1983"/>
                  <a:pt x="4173" y="1967"/>
                  <a:pt x="4200" y="1940"/>
                </a:cubicBezTo>
                <a:cubicBezTo>
                  <a:pt x="4247" y="1893"/>
                  <a:pt x="4235" y="1825"/>
                  <a:pt x="4196" y="1779"/>
                </a:cubicBezTo>
                <a:cubicBezTo>
                  <a:pt x="4174" y="1753"/>
                  <a:pt x="4145" y="1739"/>
                  <a:pt x="4115" y="1724"/>
                </a:cubicBezTo>
                <a:cubicBezTo>
                  <a:pt x="4149" y="1724"/>
                  <a:pt x="4176" y="1724"/>
                  <a:pt x="4208" y="1736"/>
                </a:cubicBezTo>
                <a:cubicBezTo>
                  <a:pt x="4242" y="1749"/>
                  <a:pt x="4269" y="1769"/>
                  <a:pt x="4292" y="1797"/>
                </a:cubicBezTo>
                <a:cubicBezTo>
                  <a:pt x="4348" y="1867"/>
                  <a:pt x="4361" y="1957"/>
                  <a:pt x="4357" y="2043"/>
                </a:cubicBezTo>
                <a:cubicBezTo>
                  <a:pt x="4339" y="2008"/>
                  <a:pt x="4342" y="1977"/>
                  <a:pt x="4343" y="1936"/>
                </a:cubicBezTo>
                <a:cubicBezTo>
                  <a:pt x="4345" y="1888"/>
                  <a:pt x="4347" y="1838"/>
                  <a:pt x="4354" y="1790"/>
                </a:cubicBezTo>
                <a:cubicBezTo>
                  <a:pt x="4361" y="1739"/>
                  <a:pt x="4371" y="1695"/>
                  <a:pt x="4421" y="1670"/>
                </a:cubicBezTo>
                <a:cubicBezTo>
                  <a:pt x="4448" y="1657"/>
                  <a:pt x="4497" y="1663"/>
                  <a:pt x="4526" y="1667"/>
                </a:cubicBezTo>
                <a:cubicBezTo>
                  <a:pt x="4568" y="1673"/>
                  <a:pt x="4593" y="1685"/>
                  <a:pt x="4626" y="1710"/>
                </a:cubicBezTo>
                <a:cubicBezTo>
                  <a:pt x="4613" y="1754"/>
                  <a:pt x="4601" y="1764"/>
                  <a:pt x="4561" y="1789"/>
                </a:cubicBezTo>
                <a:cubicBezTo>
                  <a:pt x="4513" y="1819"/>
                  <a:pt x="4462" y="1841"/>
                  <a:pt x="4419" y="1878"/>
                </a:cubicBezTo>
                <a:cubicBezTo>
                  <a:pt x="4447" y="1907"/>
                  <a:pt x="4475" y="1910"/>
                  <a:pt x="4518" y="1915"/>
                </a:cubicBezTo>
                <a:cubicBezTo>
                  <a:pt x="4561" y="1921"/>
                  <a:pt x="4607" y="1916"/>
                  <a:pt x="4650" y="1926"/>
                </a:cubicBezTo>
                <a:cubicBezTo>
                  <a:pt x="4695" y="1936"/>
                  <a:pt x="4731" y="1942"/>
                  <a:pt x="4777" y="1933"/>
                </a:cubicBezTo>
                <a:cubicBezTo>
                  <a:pt x="4785" y="1932"/>
                  <a:pt x="4792" y="1930"/>
                  <a:pt x="4800" y="1929"/>
                </a:cubicBezTo>
              </a:path>
              <a:path w="12464" h="3175" extrusionOk="0">
                <a:moveTo>
                  <a:pt x="5120" y="1774"/>
                </a:moveTo>
                <a:cubicBezTo>
                  <a:pt x="5145" y="1747"/>
                  <a:pt x="5169" y="1708"/>
                  <a:pt x="5199" y="1686"/>
                </a:cubicBezTo>
                <a:cubicBezTo>
                  <a:pt x="5261" y="1640"/>
                  <a:pt x="5310" y="1638"/>
                  <a:pt x="5381" y="1643"/>
                </a:cubicBezTo>
                <a:cubicBezTo>
                  <a:pt x="5449" y="1648"/>
                  <a:pt x="5477" y="1618"/>
                  <a:pt x="5539" y="1602"/>
                </a:cubicBezTo>
                <a:cubicBezTo>
                  <a:pt x="5596" y="1588"/>
                  <a:pt x="5639" y="1605"/>
                  <a:pt x="5696" y="1620"/>
                </a:cubicBezTo>
                <a:cubicBezTo>
                  <a:pt x="5803" y="1649"/>
                  <a:pt x="5868" y="1622"/>
                  <a:pt x="5973" y="1608"/>
                </a:cubicBezTo>
                <a:cubicBezTo>
                  <a:pt x="6082" y="1593"/>
                  <a:pt x="6139" y="1673"/>
                  <a:pt x="6228" y="1720"/>
                </a:cubicBezTo>
                <a:cubicBezTo>
                  <a:pt x="6334" y="1777"/>
                  <a:pt x="6438" y="1775"/>
                  <a:pt x="6555" y="1776"/>
                </a:cubicBezTo>
                <a:cubicBezTo>
                  <a:pt x="6645" y="1777"/>
                  <a:pt x="6733" y="1790"/>
                  <a:pt x="6821" y="1808"/>
                </a:cubicBezTo>
                <a:cubicBezTo>
                  <a:pt x="6973" y="1840"/>
                  <a:pt x="7110" y="1866"/>
                  <a:pt x="7266" y="1873"/>
                </a:cubicBezTo>
                <a:cubicBezTo>
                  <a:pt x="7365" y="1878"/>
                  <a:pt x="7465" y="1875"/>
                  <a:pt x="7563" y="1885"/>
                </a:cubicBezTo>
                <a:cubicBezTo>
                  <a:pt x="7687" y="1898"/>
                  <a:pt x="7809" y="1927"/>
                  <a:pt x="7933" y="1940"/>
                </a:cubicBezTo>
                <a:cubicBezTo>
                  <a:pt x="7964" y="1942"/>
                  <a:pt x="7995" y="1944"/>
                  <a:pt x="8026" y="1946"/>
                </a:cubicBezTo>
              </a:path>
              <a:path w="12464" h="3175" extrusionOk="0">
                <a:moveTo>
                  <a:pt x="7592" y="1100"/>
                </a:moveTo>
                <a:cubicBezTo>
                  <a:pt x="7613" y="1137"/>
                  <a:pt x="7596" y="1175"/>
                  <a:pt x="7588" y="1224"/>
                </a:cubicBezTo>
                <a:cubicBezTo>
                  <a:pt x="7577" y="1298"/>
                  <a:pt x="7567" y="1372"/>
                  <a:pt x="7564" y="1447"/>
                </a:cubicBezTo>
                <a:cubicBezTo>
                  <a:pt x="7561" y="1507"/>
                  <a:pt x="7568" y="1560"/>
                  <a:pt x="7586" y="1617"/>
                </a:cubicBezTo>
                <a:cubicBezTo>
                  <a:pt x="7644" y="1621"/>
                  <a:pt x="7660" y="1605"/>
                  <a:pt x="7692" y="1551"/>
                </a:cubicBezTo>
                <a:cubicBezTo>
                  <a:pt x="7722" y="1499"/>
                  <a:pt x="7741" y="1442"/>
                  <a:pt x="7766" y="1388"/>
                </a:cubicBezTo>
                <a:cubicBezTo>
                  <a:pt x="7789" y="1339"/>
                  <a:pt x="7805" y="1332"/>
                  <a:pt x="7853" y="1357"/>
                </a:cubicBezTo>
                <a:cubicBezTo>
                  <a:pt x="7913" y="1389"/>
                  <a:pt x="7982" y="1448"/>
                  <a:pt x="8055" y="1415"/>
                </a:cubicBezTo>
                <a:cubicBezTo>
                  <a:pt x="8111" y="1390"/>
                  <a:pt x="8123" y="1323"/>
                  <a:pt x="8124" y="1269"/>
                </a:cubicBezTo>
                <a:cubicBezTo>
                  <a:pt x="8126" y="1155"/>
                  <a:pt x="8076" y="1046"/>
                  <a:pt x="8032" y="944"/>
                </a:cubicBezTo>
                <a:cubicBezTo>
                  <a:pt x="7998" y="864"/>
                  <a:pt x="7971" y="787"/>
                  <a:pt x="7954" y="702"/>
                </a:cubicBezTo>
              </a:path>
              <a:path w="12464" h="3175" extrusionOk="0">
                <a:moveTo>
                  <a:pt x="8084" y="70"/>
                </a:moveTo>
                <a:cubicBezTo>
                  <a:pt x="8100" y="108"/>
                  <a:pt x="8105" y="64"/>
                  <a:pt x="8112" y="104"/>
                </a:cubicBezTo>
                <a:cubicBezTo>
                  <a:pt x="8182" y="505"/>
                  <a:pt x="8141" y="927"/>
                  <a:pt x="8176" y="1332"/>
                </a:cubicBezTo>
                <a:cubicBezTo>
                  <a:pt x="8183" y="1274"/>
                  <a:pt x="8186" y="1213"/>
                  <a:pt x="8194" y="1154"/>
                </a:cubicBezTo>
                <a:cubicBezTo>
                  <a:pt x="8198" y="1125"/>
                  <a:pt x="8206" y="1095"/>
                  <a:pt x="8210" y="1067"/>
                </a:cubicBezTo>
                <a:cubicBezTo>
                  <a:pt x="8234" y="1086"/>
                  <a:pt x="8277" y="1131"/>
                  <a:pt x="8309" y="1153"/>
                </a:cubicBezTo>
                <a:cubicBezTo>
                  <a:pt x="8403" y="1220"/>
                  <a:pt x="8491" y="1224"/>
                  <a:pt x="8587" y="1146"/>
                </a:cubicBezTo>
                <a:cubicBezTo>
                  <a:pt x="8741" y="1020"/>
                  <a:pt x="8785" y="798"/>
                  <a:pt x="8711" y="622"/>
                </a:cubicBezTo>
                <a:cubicBezTo>
                  <a:pt x="8705" y="620"/>
                  <a:pt x="8698" y="619"/>
                  <a:pt x="8692" y="617"/>
                </a:cubicBezTo>
                <a:cubicBezTo>
                  <a:pt x="8659" y="682"/>
                  <a:pt x="8627" y="726"/>
                  <a:pt x="8615" y="810"/>
                </a:cubicBezTo>
                <a:cubicBezTo>
                  <a:pt x="8601" y="909"/>
                  <a:pt x="8601" y="1039"/>
                  <a:pt x="8714" y="1066"/>
                </a:cubicBezTo>
                <a:cubicBezTo>
                  <a:pt x="8804" y="1088"/>
                  <a:pt x="8824" y="1068"/>
                  <a:pt x="8900" y="1106"/>
                </a:cubicBezTo>
                <a:cubicBezTo>
                  <a:pt x="8899" y="1024"/>
                  <a:pt x="8894" y="950"/>
                  <a:pt x="8906" y="865"/>
                </a:cubicBezTo>
                <a:cubicBezTo>
                  <a:pt x="8920" y="766"/>
                  <a:pt x="8954" y="679"/>
                  <a:pt x="8987" y="586"/>
                </a:cubicBezTo>
                <a:cubicBezTo>
                  <a:pt x="8991" y="661"/>
                  <a:pt x="8989" y="732"/>
                  <a:pt x="8985" y="811"/>
                </a:cubicBezTo>
                <a:cubicBezTo>
                  <a:pt x="8980" y="903"/>
                  <a:pt x="8944" y="1098"/>
                  <a:pt x="9055" y="1147"/>
                </a:cubicBezTo>
                <a:cubicBezTo>
                  <a:pt x="9163" y="1195"/>
                  <a:pt x="9310" y="1030"/>
                  <a:pt x="9364" y="962"/>
                </a:cubicBezTo>
                <a:cubicBezTo>
                  <a:pt x="9494" y="797"/>
                  <a:pt x="9539" y="615"/>
                  <a:pt x="9516" y="446"/>
                </a:cubicBezTo>
                <a:cubicBezTo>
                  <a:pt x="9477" y="522"/>
                  <a:pt x="9438" y="584"/>
                  <a:pt x="9416" y="670"/>
                </a:cubicBezTo>
                <a:cubicBezTo>
                  <a:pt x="9393" y="761"/>
                  <a:pt x="9411" y="804"/>
                  <a:pt x="9423" y="885"/>
                </a:cubicBezTo>
                <a:cubicBezTo>
                  <a:pt x="9455" y="886"/>
                  <a:pt x="9607" y="900"/>
                  <a:pt x="9622" y="882"/>
                </a:cubicBezTo>
                <a:cubicBezTo>
                  <a:pt x="9695" y="794"/>
                  <a:pt x="9662" y="598"/>
                  <a:pt x="9662" y="493"/>
                </a:cubicBezTo>
                <a:cubicBezTo>
                  <a:pt x="9697" y="486"/>
                  <a:pt x="9737" y="482"/>
                  <a:pt x="9773" y="474"/>
                </a:cubicBezTo>
                <a:cubicBezTo>
                  <a:pt x="9928" y="440"/>
                  <a:pt x="10035" y="330"/>
                  <a:pt x="10088" y="185"/>
                </a:cubicBezTo>
                <a:cubicBezTo>
                  <a:pt x="10089" y="175"/>
                  <a:pt x="10090" y="165"/>
                  <a:pt x="10091" y="155"/>
                </a:cubicBezTo>
                <a:cubicBezTo>
                  <a:pt x="10065" y="175"/>
                  <a:pt x="10025" y="171"/>
                  <a:pt x="9986" y="240"/>
                </a:cubicBezTo>
                <a:cubicBezTo>
                  <a:pt x="9900" y="392"/>
                  <a:pt x="9841" y="574"/>
                  <a:pt x="9860" y="745"/>
                </a:cubicBezTo>
                <a:cubicBezTo>
                  <a:pt x="9866" y="750"/>
                  <a:pt x="9873" y="755"/>
                  <a:pt x="9879" y="760"/>
                </a:cubicBezTo>
                <a:cubicBezTo>
                  <a:pt x="9918" y="746"/>
                  <a:pt x="9953" y="742"/>
                  <a:pt x="9993" y="720"/>
                </a:cubicBezTo>
                <a:cubicBezTo>
                  <a:pt x="10028" y="701"/>
                  <a:pt x="10062" y="678"/>
                  <a:pt x="10097" y="658"/>
                </a:cubicBezTo>
                <a:cubicBezTo>
                  <a:pt x="10090" y="643"/>
                  <a:pt x="10057" y="627"/>
                  <a:pt x="10055" y="565"/>
                </a:cubicBezTo>
                <a:cubicBezTo>
                  <a:pt x="10049" y="377"/>
                  <a:pt x="10114" y="177"/>
                  <a:pt x="10169" y="0"/>
                </a:cubicBezTo>
                <a:cubicBezTo>
                  <a:pt x="10169" y="91"/>
                  <a:pt x="10148" y="202"/>
                  <a:pt x="10170" y="292"/>
                </a:cubicBezTo>
                <a:cubicBezTo>
                  <a:pt x="10205" y="437"/>
                  <a:pt x="10308" y="434"/>
                  <a:pt x="10433" y="412"/>
                </a:cubicBezTo>
                <a:cubicBezTo>
                  <a:pt x="10516" y="397"/>
                  <a:pt x="10591" y="356"/>
                  <a:pt x="10672" y="334"/>
                </a:cubicBezTo>
                <a:cubicBezTo>
                  <a:pt x="10704" y="323"/>
                  <a:pt x="10711" y="319"/>
                  <a:pt x="10732" y="325"/>
                </a:cubicBezTo>
                <a:cubicBezTo>
                  <a:pt x="10682" y="402"/>
                  <a:pt x="10646" y="463"/>
                  <a:pt x="10570" y="532"/>
                </a:cubicBezTo>
                <a:cubicBezTo>
                  <a:pt x="10280" y="795"/>
                  <a:pt x="9914" y="990"/>
                  <a:pt x="9645" y="1273"/>
                </a:cubicBezTo>
                <a:cubicBezTo>
                  <a:pt x="9641" y="1283"/>
                  <a:pt x="9638" y="1294"/>
                  <a:pt x="9634" y="1304"/>
                </a:cubicBezTo>
                <a:cubicBezTo>
                  <a:pt x="9757" y="1297"/>
                  <a:pt x="9867" y="1276"/>
                  <a:pt x="9990" y="1237"/>
                </a:cubicBezTo>
                <a:cubicBezTo>
                  <a:pt x="10512" y="1070"/>
                  <a:pt x="11027" y="885"/>
                  <a:pt x="11555" y="734"/>
                </a:cubicBezTo>
                <a:cubicBezTo>
                  <a:pt x="11810" y="661"/>
                  <a:pt x="12068" y="599"/>
                  <a:pt x="12325" y="533"/>
                </a:cubicBezTo>
                <a:cubicBezTo>
                  <a:pt x="12371" y="521"/>
                  <a:pt x="12417" y="510"/>
                  <a:pt x="12463" y="49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7" name="Ink 13"/>
          <p:cNvSpPr>
            <a:spLocks noRot="1" noChangeAspect="1" noEditPoints="1" noChangeArrowheads="1" noChangeShapeType="1" noTextEdit="1"/>
          </p:cNvSpPr>
          <p:nvPr>
            <p:custDataLst>
              <p:tags r:id="rId24"/>
            </p:custDataLst>
          </p:nvPr>
        </p:nvSpPr>
        <p:spPr bwMode="auto">
          <a:xfrm>
            <a:off x="3678238" y="3562350"/>
            <a:ext cx="200025" cy="1098550"/>
          </a:xfrm>
          <a:custGeom>
            <a:avLst/>
            <a:gdLst>
              <a:gd name="T0" fmla="*/ 2147483647 w 554"/>
              <a:gd name="T1" fmla="*/ 2147483647 h 3054"/>
              <a:gd name="T2" fmla="*/ 2147483647 w 554"/>
              <a:gd name="T3" fmla="*/ 2147483647 h 3054"/>
              <a:gd name="T4" fmla="*/ 2147483647 w 554"/>
              <a:gd name="T5" fmla="*/ 2147483647 h 3054"/>
              <a:gd name="T6" fmla="*/ 2147483647 w 554"/>
              <a:gd name="T7" fmla="*/ 2147483647 h 3054"/>
              <a:gd name="T8" fmla="*/ 2147483647 w 554"/>
              <a:gd name="T9" fmla="*/ 2147483647 h 3054"/>
              <a:gd name="T10" fmla="*/ 2147483647 w 554"/>
              <a:gd name="T11" fmla="*/ 2147483647 h 3054"/>
              <a:gd name="T12" fmla="*/ 2147483647 w 554"/>
              <a:gd name="T13" fmla="*/ 2147483647 h 3054"/>
              <a:gd name="T14" fmla="*/ 2147483647 w 554"/>
              <a:gd name="T15" fmla="*/ 2147483647 h 3054"/>
              <a:gd name="T16" fmla="*/ 2147483647 w 554"/>
              <a:gd name="T17" fmla="*/ 2147483647 h 3054"/>
              <a:gd name="T18" fmla="*/ 2147483647 w 554"/>
              <a:gd name="T19" fmla="*/ 2147483647 h 3054"/>
              <a:gd name="T20" fmla="*/ 2147483647 w 554"/>
              <a:gd name="T21" fmla="*/ 2147483647 h 3054"/>
              <a:gd name="T22" fmla="*/ 2147483647 w 554"/>
              <a:gd name="T23" fmla="*/ 2147483647 h 3054"/>
              <a:gd name="T24" fmla="*/ 2147483647 w 554"/>
              <a:gd name="T25" fmla="*/ 2147483647 h 3054"/>
              <a:gd name="T26" fmla="*/ 2147483647 w 554"/>
              <a:gd name="T27" fmla="*/ 2147483647 h 3054"/>
              <a:gd name="T28" fmla="*/ 2147483647 w 554"/>
              <a:gd name="T29" fmla="*/ 2147483647 h 3054"/>
              <a:gd name="T30" fmla="*/ 2147483647 w 554"/>
              <a:gd name="T31" fmla="*/ 2147483647 h 3054"/>
              <a:gd name="T32" fmla="*/ 2147483647 w 554"/>
              <a:gd name="T33" fmla="*/ 2147483647 h 3054"/>
              <a:gd name="T34" fmla="*/ 2147483647 w 554"/>
              <a:gd name="T35" fmla="*/ 2147483647 h 3054"/>
              <a:gd name="T36" fmla="*/ 2147483647 w 554"/>
              <a:gd name="T37" fmla="*/ 2147483647 h 3054"/>
              <a:gd name="T38" fmla="*/ 2147483647 w 554"/>
              <a:gd name="T39" fmla="*/ 2147483647 h 3054"/>
              <a:gd name="T40" fmla="*/ 2147483647 w 554"/>
              <a:gd name="T41" fmla="*/ 2147483647 h 3054"/>
              <a:gd name="T42" fmla="*/ 2147483647 w 554"/>
              <a:gd name="T43" fmla="*/ 2147483647 h 3054"/>
              <a:gd name="T44" fmla="*/ 2147483647 w 554"/>
              <a:gd name="T45" fmla="*/ 2147483647 h 3054"/>
              <a:gd name="T46" fmla="*/ 2147483647 w 554"/>
              <a:gd name="T47" fmla="*/ 2147483647 h 3054"/>
              <a:gd name="T48" fmla="*/ 2147483647 w 554"/>
              <a:gd name="T49" fmla="*/ 2147483647 h 3054"/>
              <a:gd name="T50" fmla="*/ 2147483647 w 554"/>
              <a:gd name="T51" fmla="*/ 2147483647 h 3054"/>
              <a:gd name="T52" fmla="*/ 2147483647 w 554"/>
              <a:gd name="T53" fmla="*/ 2147483647 h 3054"/>
              <a:gd name="T54" fmla="*/ 2147483647 w 554"/>
              <a:gd name="T55" fmla="*/ 2147483647 h 3054"/>
              <a:gd name="T56" fmla="*/ 2147483647 w 554"/>
              <a:gd name="T57" fmla="*/ 2147483647 h 3054"/>
              <a:gd name="T58" fmla="*/ 2147483647 w 554"/>
              <a:gd name="T59" fmla="*/ 2147483647 h 30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4"/>
              <a:gd name="T91" fmla="*/ 0 h 3054"/>
              <a:gd name="T92" fmla="*/ 554 w 554"/>
              <a:gd name="T93" fmla="*/ 3054 h 30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4" h="3054" extrusionOk="0">
                <a:moveTo>
                  <a:pt x="141" y="185"/>
                </a:moveTo>
                <a:cubicBezTo>
                  <a:pt x="94" y="200"/>
                  <a:pt x="60" y="209"/>
                  <a:pt x="32" y="252"/>
                </a:cubicBezTo>
                <a:cubicBezTo>
                  <a:pt x="-1" y="302"/>
                  <a:pt x="-5" y="367"/>
                  <a:pt x="5" y="424"/>
                </a:cubicBezTo>
                <a:cubicBezTo>
                  <a:pt x="30" y="561"/>
                  <a:pt x="173" y="638"/>
                  <a:pt x="305" y="608"/>
                </a:cubicBezTo>
                <a:cubicBezTo>
                  <a:pt x="381" y="591"/>
                  <a:pt x="463" y="534"/>
                  <a:pt x="506" y="468"/>
                </a:cubicBezTo>
                <a:cubicBezTo>
                  <a:pt x="551" y="398"/>
                  <a:pt x="564" y="310"/>
                  <a:pt x="548" y="229"/>
                </a:cubicBezTo>
                <a:cubicBezTo>
                  <a:pt x="532" y="149"/>
                  <a:pt x="485" y="75"/>
                  <a:pt x="414" y="34"/>
                </a:cubicBezTo>
                <a:cubicBezTo>
                  <a:pt x="355" y="-1"/>
                  <a:pt x="266" y="-15"/>
                  <a:pt x="201" y="14"/>
                </a:cubicBezTo>
                <a:cubicBezTo>
                  <a:pt x="142" y="40"/>
                  <a:pt x="106" y="105"/>
                  <a:pt x="98" y="164"/>
                </a:cubicBezTo>
                <a:cubicBezTo>
                  <a:pt x="98" y="178"/>
                  <a:pt x="97" y="192"/>
                  <a:pt x="97" y="206"/>
                </a:cubicBezTo>
              </a:path>
              <a:path w="554" h="3054" extrusionOk="0">
                <a:moveTo>
                  <a:pt x="335" y="913"/>
                </a:moveTo>
                <a:cubicBezTo>
                  <a:pt x="333" y="949"/>
                  <a:pt x="331" y="986"/>
                  <a:pt x="327" y="1022"/>
                </a:cubicBezTo>
                <a:cubicBezTo>
                  <a:pt x="321" y="1079"/>
                  <a:pt x="312" y="1136"/>
                  <a:pt x="307" y="1193"/>
                </a:cubicBezTo>
                <a:cubicBezTo>
                  <a:pt x="302" y="1250"/>
                  <a:pt x="297" y="1306"/>
                  <a:pt x="294" y="1363"/>
                </a:cubicBezTo>
                <a:cubicBezTo>
                  <a:pt x="291" y="1393"/>
                  <a:pt x="290" y="1403"/>
                  <a:pt x="293" y="1423"/>
                </a:cubicBezTo>
              </a:path>
              <a:path w="554" h="3054" extrusionOk="0">
                <a:moveTo>
                  <a:pt x="231" y="1690"/>
                </a:moveTo>
                <a:cubicBezTo>
                  <a:pt x="201" y="1682"/>
                  <a:pt x="166" y="1671"/>
                  <a:pt x="135" y="1686"/>
                </a:cubicBezTo>
                <a:cubicBezTo>
                  <a:pt x="93" y="1706"/>
                  <a:pt x="68" y="1749"/>
                  <a:pt x="54" y="1791"/>
                </a:cubicBezTo>
                <a:cubicBezTo>
                  <a:pt x="34" y="1850"/>
                  <a:pt x="39" y="1914"/>
                  <a:pt x="66" y="1970"/>
                </a:cubicBezTo>
                <a:cubicBezTo>
                  <a:pt x="97" y="2033"/>
                  <a:pt x="156" y="2063"/>
                  <a:pt x="223" y="2072"/>
                </a:cubicBezTo>
                <a:cubicBezTo>
                  <a:pt x="291" y="2082"/>
                  <a:pt x="355" y="2066"/>
                  <a:pt x="411" y="2028"/>
                </a:cubicBezTo>
                <a:cubicBezTo>
                  <a:pt x="458" y="1996"/>
                  <a:pt x="477" y="1954"/>
                  <a:pt x="462" y="1899"/>
                </a:cubicBezTo>
                <a:cubicBezTo>
                  <a:pt x="445" y="1839"/>
                  <a:pt x="391" y="1791"/>
                  <a:pt x="340" y="1759"/>
                </a:cubicBezTo>
                <a:cubicBezTo>
                  <a:pt x="299" y="1733"/>
                  <a:pt x="232" y="1701"/>
                  <a:pt x="183" y="1719"/>
                </a:cubicBezTo>
                <a:cubicBezTo>
                  <a:pt x="131" y="1738"/>
                  <a:pt x="153" y="1784"/>
                  <a:pt x="165" y="1822"/>
                </a:cubicBezTo>
              </a:path>
              <a:path w="554" h="3054" extrusionOk="0">
                <a:moveTo>
                  <a:pt x="310" y="2401"/>
                </a:moveTo>
                <a:cubicBezTo>
                  <a:pt x="291" y="2440"/>
                  <a:pt x="300" y="2462"/>
                  <a:pt x="301" y="2508"/>
                </a:cubicBezTo>
                <a:cubicBezTo>
                  <a:pt x="303" y="2576"/>
                  <a:pt x="304" y="2645"/>
                  <a:pt x="306" y="2713"/>
                </a:cubicBezTo>
                <a:cubicBezTo>
                  <a:pt x="308" y="2791"/>
                  <a:pt x="307" y="2870"/>
                  <a:pt x="310" y="2948"/>
                </a:cubicBezTo>
                <a:cubicBezTo>
                  <a:pt x="311" y="2983"/>
                  <a:pt x="315" y="3018"/>
                  <a:pt x="317" y="305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8" name="Ink 14"/>
          <p:cNvSpPr>
            <a:spLocks noRot="1" noChangeAspect="1" noEditPoints="1" noChangeArrowheads="1" noChangeShapeType="1" noTextEdit="1"/>
          </p:cNvSpPr>
          <p:nvPr>
            <p:custDataLst>
              <p:tags r:id="rId25"/>
            </p:custDataLst>
          </p:nvPr>
        </p:nvSpPr>
        <p:spPr bwMode="auto">
          <a:xfrm>
            <a:off x="3133725" y="3519488"/>
            <a:ext cx="220663" cy="1189037"/>
          </a:xfrm>
          <a:custGeom>
            <a:avLst/>
            <a:gdLst>
              <a:gd name="T0" fmla="*/ 2147483647 w 610"/>
              <a:gd name="T1" fmla="*/ 2147483647 h 3303"/>
              <a:gd name="T2" fmla="*/ 2147483647 w 610"/>
              <a:gd name="T3" fmla="*/ 2147483647 h 3303"/>
              <a:gd name="T4" fmla="*/ 2147483647 w 610"/>
              <a:gd name="T5" fmla="*/ 2147483647 h 3303"/>
              <a:gd name="T6" fmla="*/ 2147483647 w 610"/>
              <a:gd name="T7" fmla="*/ 2147483647 h 3303"/>
              <a:gd name="T8" fmla="*/ 2147483647 w 610"/>
              <a:gd name="T9" fmla="*/ 2147483647 h 3303"/>
              <a:gd name="T10" fmla="*/ 2147483647 w 610"/>
              <a:gd name="T11" fmla="*/ 2147483647 h 3303"/>
              <a:gd name="T12" fmla="*/ 2147483647 w 610"/>
              <a:gd name="T13" fmla="*/ 2147483647 h 3303"/>
              <a:gd name="T14" fmla="*/ 2147483647 w 610"/>
              <a:gd name="T15" fmla="*/ 2147483647 h 3303"/>
              <a:gd name="T16" fmla="*/ 2147483647 w 610"/>
              <a:gd name="T17" fmla="*/ 0 h 3303"/>
              <a:gd name="T18" fmla="*/ 2147483647 w 610"/>
              <a:gd name="T19" fmla="*/ 2147483647 h 3303"/>
              <a:gd name="T20" fmla="*/ 2147483647 w 610"/>
              <a:gd name="T21" fmla="*/ 2147483647 h 3303"/>
              <a:gd name="T22" fmla="*/ 2147483647 w 610"/>
              <a:gd name="T23" fmla="*/ 2147483647 h 3303"/>
              <a:gd name="T24" fmla="*/ 2147483647 w 610"/>
              <a:gd name="T25" fmla="*/ 2147483647 h 3303"/>
              <a:gd name="T26" fmla="*/ 2147483647 w 610"/>
              <a:gd name="T27" fmla="*/ 2147483647 h 3303"/>
              <a:gd name="T28" fmla="*/ 2147483647 w 610"/>
              <a:gd name="T29" fmla="*/ 2147483647 h 3303"/>
              <a:gd name="T30" fmla="*/ 2147483647 w 610"/>
              <a:gd name="T31" fmla="*/ 2147483647 h 3303"/>
              <a:gd name="T32" fmla="*/ 2147483647 w 610"/>
              <a:gd name="T33" fmla="*/ 2147483647 h 3303"/>
              <a:gd name="T34" fmla="*/ 2147483647 w 610"/>
              <a:gd name="T35" fmla="*/ 2147483647 h 3303"/>
              <a:gd name="T36" fmla="*/ 2147483647 w 610"/>
              <a:gd name="T37" fmla="*/ 2147483647 h 3303"/>
              <a:gd name="T38" fmla="*/ 2147483647 w 610"/>
              <a:gd name="T39" fmla="*/ 2147483647 h 3303"/>
              <a:gd name="T40" fmla="*/ 2147483647 w 610"/>
              <a:gd name="T41" fmla="*/ 2147483647 h 3303"/>
              <a:gd name="T42" fmla="*/ 2147483647 w 610"/>
              <a:gd name="T43" fmla="*/ 2147483647 h 3303"/>
              <a:gd name="T44" fmla="*/ 2147483647 w 610"/>
              <a:gd name="T45" fmla="*/ 2147483647 h 3303"/>
              <a:gd name="T46" fmla="*/ 2147483647 w 610"/>
              <a:gd name="T47" fmla="*/ 2147483647 h 3303"/>
              <a:gd name="T48" fmla="*/ 2147483647 w 610"/>
              <a:gd name="T49" fmla="*/ 2147483647 h 3303"/>
              <a:gd name="T50" fmla="*/ 2147483647 w 610"/>
              <a:gd name="T51" fmla="*/ 2147483647 h 3303"/>
              <a:gd name="T52" fmla="*/ 2147483647 w 610"/>
              <a:gd name="T53" fmla="*/ 2147483647 h 3303"/>
              <a:gd name="T54" fmla="*/ 2147483647 w 610"/>
              <a:gd name="T55" fmla="*/ 2147483647 h 3303"/>
              <a:gd name="T56" fmla="*/ 2147483647 w 610"/>
              <a:gd name="T57" fmla="*/ 2147483647 h 3303"/>
              <a:gd name="T58" fmla="*/ 2147483647 w 610"/>
              <a:gd name="T59" fmla="*/ 2147483647 h 3303"/>
              <a:gd name="T60" fmla="*/ 2147483647 w 610"/>
              <a:gd name="T61" fmla="*/ 2147483647 h 3303"/>
              <a:gd name="T62" fmla="*/ 2147483647 w 610"/>
              <a:gd name="T63" fmla="*/ 2147483647 h 3303"/>
              <a:gd name="T64" fmla="*/ 2147483647 w 610"/>
              <a:gd name="T65" fmla="*/ 2147483647 h 3303"/>
              <a:gd name="T66" fmla="*/ 2147483647 w 610"/>
              <a:gd name="T67" fmla="*/ 2147483647 h 33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0"/>
              <a:gd name="T103" fmla="*/ 0 h 3303"/>
              <a:gd name="T104" fmla="*/ 610 w 610"/>
              <a:gd name="T105" fmla="*/ 3303 h 33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0" h="3303" extrusionOk="0">
                <a:moveTo>
                  <a:pt x="289" y="62"/>
                </a:moveTo>
                <a:cubicBezTo>
                  <a:pt x="254" y="43"/>
                  <a:pt x="217" y="27"/>
                  <a:pt x="174" y="43"/>
                </a:cubicBezTo>
                <a:cubicBezTo>
                  <a:pt x="104" y="69"/>
                  <a:pt x="44" y="145"/>
                  <a:pt x="22" y="214"/>
                </a:cubicBezTo>
                <a:cubicBezTo>
                  <a:pt x="0" y="282"/>
                  <a:pt x="14" y="350"/>
                  <a:pt x="53" y="409"/>
                </a:cubicBezTo>
                <a:cubicBezTo>
                  <a:pt x="90" y="465"/>
                  <a:pt x="158" y="506"/>
                  <a:pt x="223" y="519"/>
                </a:cubicBezTo>
                <a:cubicBezTo>
                  <a:pt x="283" y="531"/>
                  <a:pt x="358" y="525"/>
                  <a:pt x="412" y="496"/>
                </a:cubicBezTo>
                <a:cubicBezTo>
                  <a:pt x="474" y="463"/>
                  <a:pt x="517" y="400"/>
                  <a:pt x="535" y="333"/>
                </a:cubicBezTo>
                <a:cubicBezTo>
                  <a:pt x="555" y="257"/>
                  <a:pt x="546" y="170"/>
                  <a:pt x="512" y="99"/>
                </a:cubicBezTo>
                <a:cubicBezTo>
                  <a:pt x="483" y="37"/>
                  <a:pt x="427" y="-3"/>
                  <a:pt x="357" y="0"/>
                </a:cubicBezTo>
                <a:cubicBezTo>
                  <a:pt x="290" y="3"/>
                  <a:pt x="238" y="59"/>
                  <a:pt x="203" y="111"/>
                </a:cubicBezTo>
                <a:cubicBezTo>
                  <a:pt x="195" y="125"/>
                  <a:pt x="188" y="138"/>
                  <a:pt x="180" y="152"/>
                </a:cubicBezTo>
              </a:path>
              <a:path w="610" h="3303" extrusionOk="0">
                <a:moveTo>
                  <a:pt x="353" y="912"/>
                </a:moveTo>
                <a:cubicBezTo>
                  <a:pt x="320" y="901"/>
                  <a:pt x="301" y="897"/>
                  <a:pt x="267" y="906"/>
                </a:cubicBezTo>
                <a:cubicBezTo>
                  <a:pt x="207" y="921"/>
                  <a:pt x="148" y="965"/>
                  <a:pt x="108" y="1011"/>
                </a:cubicBezTo>
                <a:cubicBezTo>
                  <a:pt x="37" y="1091"/>
                  <a:pt x="-18" y="1209"/>
                  <a:pt x="6" y="1318"/>
                </a:cubicBezTo>
                <a:cubicBezTo>
                  <a:pt x="21" y="1387"/>
                  <a:pt x="73" y="1443"/>
                  <a:pt x="135" y="1474"/>
                </a:cubicBezTo>
                <a:cubicBezTo>
                  <a:pt x="236" y="1525"/>
                  <a:pt x="356" y="1515"/>
                  <a:pt x="457" y="1472"/>
                </a:cubicBezTo>
                <a:cubicBezTo>
                  <a:pt x="523" y="1444"/>
                  <a:pt x="575" y="1398"/>
                  <a:pt x="599" y="1328"/>
                </a:cubicBezTo>
                <a:cubicBezTo>
                  <a:pt x="623" y="1255"/>
                  <a:pt x="603" y="1175"/>
                  <a:pt x="573" y="1108"/>
                </a:cubicBezTo>
                <a:cubicBezTo>
                  <a:pt x="546" y="1049"/>
                  <a:pt x="502" y="984"/>
                  <a:pt x="445" y="950"/>
                </a:cubicBezTo>
                <a:cubicBezTo>
                  <a:pt x="413" y="931"/>
                  <a:pt x="372" y="934"/>
                  <a:pt x="352" y="970"/>
                </a:cubicBezTo>
                <a:cubicBezTo>
                  <a:pt x="341" y="1005"/>
                  <a:pt x="337" y="1018"/>
                  <a:pt x="330" y="1042"/>
                </a:cubicBezTo>
              </a:path>
              <a:path w="610" h="3303" extrusionOk="0">
                <a:moveTo>
                  <a:pt x="233" y="1744"/>
                </a:moveTo>
                <a:cubicBezTo>
                  <a:pt x="231" y="1723"/>
                  <a:pt x="230" y="1703"/>
                  <a:pt x="229" y="1682"/>
                </a:cubicBezTo>
                <a:cubicBezTo>
                  <a:pt x="225" y="1738"/>
                  <a:pt x="225" y="1794"/>
                  <a:pt x="225" y="1850"/>
                </a:cubicBezTo>
                <a:cubicBezTo>
                  <a:pt x="225" y="1917"/>
                  <a:pt x="228" y="1985"/>
                  <a:pt x="230" y="2052"/>
                </a:cubicBezTo>
                <a:cubicBezTo>
                  <a:pt x="231" y="2099"/>
                  <a:pt x="229" y="2146"/>
                  <a:pt x="228" y="2192"/>
                </a:cubicBezTo>
                <a:cubicBezTo>
                  <a:pt x="227" y="2216"/>
                  <a:pt x="231" y="2240"/>
                  <a:pt x="233" y="2264"/>
                </a:cubicBezTo>
              </a:path>
              <a:path w="610" h="3303" extrusionOk="0">
                <a:moveTo>
                  <a:pt x="317" y="2599"/>
                </a:moveTo>
                <a:cubicBezTo>
                  <a:pt x="286" y="2577"/>
                  <a:pt x="288" y="2613"/>
                  <a:pt x="281" y="2650"/>
                </a:cubicBezTo>
                <a:cubicBezTo>
                  <a:pt x="269" y="2713"/>
                  <a:pt x="265" y="2778"/>
                  <a:pt x="262" y="2842"/>
                </a:cubicBezTo>
                <a:cubicBezTo>
                  <a:pt x="258" y="2929"/>
                  <a:pt x="256" y="3016"/>
                  <a:pt x="256" y="3103"/>
                </a:cubicBezTo>
                <a:cubicBezTo>
                  <a:pt x="256" y="3169"/>
                  <a:pt x="222" y="3359"/>
                  <a:pt x="256" y="3302"/>
                </a:cubicBezTo>
                <a:cubicBezTo>
                  <a:pt x="261" y="3286"/>
                  <a:pt x="267" y="3269"/>
                  <a:pt x="272" y="3253"/>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19" name="Ink 15"/>
          <p:cNvSpPr>
            <a:spLocks noRot="1" noChangeAspect="1" noEditPoints="1" noChangeArrowheads="1" noChangeShapeType="1" noTextEdit="1"/>
          </p:cNvSpPr>
          <p:nvPr>
            <p:custDataLst>
              <p:tags r:id="rId26"/>
            </p:custDataLst>
          </p:nvPr>
        </p:nvSpPr>
        <p:spPr bwMode="auto">
          <a:xfrm>
            <a:off x="4484688" y="3573463"/>
            <a:ext cx="254000" cy="1073150"/>
          </a:xfrm>
          <a:custGeom>
            <a:avLst/>
            <a:gdLst>
              <a:gd name="T0" fmla="*/ 2147483647 w 704"/>
              <a:gd name="T1" fmla="*/ 2147483647 h 2981"/>
              <a:gd name="T2" fmla="*/ 2147483647 w 704"/>
              <a:gd name="T3" fmla="*/ 2147483647 h 2981"/>
              <a:gd name="T4" fmla="*/ 2147483647 w 704"/>
              <a:gd name="T5" fmla="*/ 2147483647 h 2981"/>
              <a:gd name="T6" fmla="*/ 2147483647 w 704"/>
              <a:gd name="T7" fmla="*/ 2147483647 h 2981"/>
              <a:gd name="T8" fmla="*/ 2147483647 w 704"/>
              <a:gd name="T9" fmla="*/ 2147483647 h 2981"/>
              <a:gd name="T10" fmla="*/ 2147483647 w 704"/>
              <a:gd name="T11" fmla="*/ 2147483647 h 2981"/>
              <a:gd name="T12" fmla="*/ 2147483647 w 704"/>
              <a:gd name="T13" fmla="*/ 2147483647 h 2981"/>
              <a:gd name="T14" fmla="*/ 2147483647 w 704"/>
              <a:gd name="T15" fmla="*/ 2147483647 h 2981"/>
              <a:gd name="T16" fmla="*/ 2147483647 w 704"/>
              <a:gd name="T17" fmla="*/ 2147483647 h 2981"/>
              <a:gd name="T18" fmla="*/ 2147483647 w 704"/>
              <a:gd name="T19" fmla="*/ 2147483647 h 2981"/>
              <a:gd name="T20" fmla="*/ 2147483647 w 704"/>
              <a:gd name="T21" fmla="*/ 2147483647 h 2981"/>
              <a:gd name="T22" fmla="*/ 2147483647 w 704"/>
              <a:gd name="T23" fmla="*/ 2147483647 h 2981"/>
              <a:gd name="T24" fmla="*/ 2147483647 w 704"/>
              <a:gd name="T25" fmla="*/ 2147483647 h 2981"/>
              <a:gd name="T26" fmla="*/ 2147483647 w 704"/>
              <a:gd name="T27" fmla="*/ 2147483647 h 2981"/>
              <a:gd name="T28" fmla="*/ 2147483647 w 704"/>
              <a:gd name="T29" fmla="*/ 2147483647 h 2981"/>
              <a:gd name="T30" fmla="*/ 2147483647 w 704"/>
              <a:gd name="T31" fmla="*/ 2147483647 h 2981"/>
              <a:gd name="T32" fmla="*/ 2147483647 w 704"/>
              <a:gd name="T33" fmla="*/ 2147483647 h 2981"/>
              <a:gd name="T34" fmla="*/ 2147483647 w 704"/>
              <a:gd name="T35" fmla="*/ 2147483647 h 2981"/>
              <a:gd name="T36" fmla="*/ 2147483647 w 704"/>
              <a:gd name="T37" fmla="*/ 2147483647 h 2981"/>
              <a:gd name="T38" fmla="*/ 2147483647 w 704"/>
              <a:gd name="T39" fmla="*/ 2147483647 h 2981"/>
              <a:gd name="T40" fmla="*/ 2147483647 w 704"/>
              <a:gd name="T41" fmla="*/ 2147483647 h 2981"/>
              <a:gd name="T42" fmla="*/ 2147483647 w 704"/>
              <a:gd name="T43" fmla="*/ 2147483647 h 2981"/>
              <a:gd name="T44" fmla="*/ 2147483647 w 704"/>
              <a:gd name="T45" fmla="*/ 2147483647 h 2981"/>
              <a:gd name="T46" fmla="*/ 2147483647 w 704"/>
              <a:gd name="T47" fmla="*/ 2147483647 h 2981"/>
              <a:gd name="T48" fmla="*/ 2147483647 w 704"/>
              <a:gd name="T49" fmla="*/ 2147483647 h 2981"/>
              <a:gd name="T50" fmla="*/ 2147483647 w 704"/>
              <a:gd name="T51" fmla="*/ 2147483647 h 2981"/>
              <a:gd name="T52" fmla="*/ 2147483647 w 704"/>
              <a:gd name="T53" fmla="*/ 2147483647 h 2981"/>
              <a:gd name="T54" fmla="*/ 2147483647 w 704"/>
              <a:gd name="T55" fmla="*/ 2147483647 h 2981"/>
              <a:gd name="T56" fmla="*/ 2147483647 w 704"/>
              <a:gd name="T57" fmla="*/ 2147483647 h 2981"/>
              <a:gd name="T58" fmla="*/ 2147483647 w 704"/>
              <a:gd name="T59" fmla="*/ 2147483647 h 2981"/>
              <a:gd name="T60" fmla="*/ 0 w 704"/>
              <a:gd name="T61" fmla="*/ 2147483647 h 2981"/>
              <a:gd name="T62" fmla="*/ 2147483647 w 704"/>
              <a:gd name="T63" fmla="*/ 2147483647 h 2981"/>
              <a:gd name="T64" fmla="*/ 2147483647 w 704"/>
              <a:gd name="T65" fmla="*/ 2147483647 h 2981"/>
              <a:gd name="T66" fmla="*/ 2147483647 w 704"/>
              <a:gd name="T67" fmla="*/ 2147483647 h 2981"/>
              <a:gd name="T68" fmla="*/ 2147483647 w 704"/>
              <a:gd name="T69" fmla="*/ 2147483647 h 2981"/>
              <a:gd name="T70" fmla="*/ 2147483647 w 704"/>
              <a:gd name="T71" fmla="*/ 2147483647 h 2981"/>
              <a:gd name="T72" fmla="*/ 2147483647 w 704"/>
              <a:gd name="T73" fmla="*/ 2147483647 h 2981"/>
              <a:gd name="T74" fmla="*/ 2147483647 w 704"/>
              <a:gd name="T75" fmla="*/ 2147483647 h 2981"/>
              <a:gd name="T76" fmla="*/ 2147483647 w 704"/>
              <a:gd name="T77" fmla="*/ 2147483647 h 2981"/>
              <a:gd name="T78" fmla="*/ 2147483647 w 704"/>
              <a:gd name="T79" fmla="*/ 2147483647 h 29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4"/>
              <a:gd name="T121" fmla="*/ 0 h 2981"/>
              <a:gd name="T122" fmla="*/ 704 w 704"/>
              <a:gd name="T123" fmla="*/ 2981 h 29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4" h="2981" extrusionOk="0">
                <a:moveTo>
                  <a:pt x="255" y="824"/>
                </a:moveTo>
                <a:cubicBezTo>
                  <a:pt x="268" y="805"/>
                  <a:pt x="272" y="799"/>
                  <a:pt x="282" y="787"/>
                </a:cubicBezTo>
                <a:cubicBezTo>
                  <a:pt x="294" y="825"/>
                  <a:pt x="297" y="858"/>
                  <a:pt x="300" y="897"/>
                </a:cubicBezTo>
                <a:cubicBezTo>
                  <a:pt x="306" y="965"/>
                  <a:pt x="310" y="1033"/>
                  <a:pt x="312" y="1102"/>
                </a:cubicBezTo>
                <a:cubicBezTo>
                  <a:pt x="313" y="1143"/>
                  <a:pt x="314" y="1183"/>
                  <a:pt x="315" y="1224"/>
                </a:cubicBezTo>
                <a:cubicBezTo>
                  <a:pt x="315" y="1248"/>
                  <a:pt x="317" y="1271"/>
                  <a:pt x="318" y="1295"/>
                </a:cubicBezTo>
              </a:path>
              <a:path w="704" h="2981" extrusionOk="0">
                <a:moveTo>
                  <a:pt x="398" y="1703"/>
                </a:moveTo>
                <a:cubicBezTo>
                  <a:pt x="400" y="1667"/>
                  <a:pt x="400" y="1640"/>
                  <a:pt x="389" y="1605"/>
                </a:cubicBezTo>
                <a:cubicBezTo>
                  <a:pt x="381" y="1581"/>
                  <a:pt x="371" y="1561"/>
                  <a:pt x="359" y="1539"/>
                </a:cubicBezTo>
                <a:cubicBezTo>
                  <a:pt x="350" y="1572"/>
                  <a:pt x="346" y="1600"/>
                  <a:pt x="344" y="1634"/>
                </a:cubicBezTo>
                <a:cubicBezTo>
                  <a:pt x="340" y="1687"/>
                  <a:pt x="339" y="1739"/>
                  <a:pt x="340" y="1792"/>
                </a:cubicBezTo>
                <a:cubicBezTo>
                  <a:pt x="341" y="1849"/>
                  <a:pt x="345" y="1905"/>
                  <a:pt x="349" y="1962"/>
                </a:cubicBezTo>
                <a:cubicBezTo>
                  <a:pt x="352" y="2003"/>
                  <a:pt x="357" y="2044"/>
                  <a:pt x="361" y="2085"/>
                </a:cubicBezTo>
                <a:cubicBezTo>
                  <a:pt x="367" y="2153"/>
                  <a:pt x="372" y="2128"/>
                  <a:pt x="384" y="2068"/>
                </a:cubicBezTo>
              </a:path>
              <a:path w="704" h="2981" extrusionOk="0">
                <a:moveTo>
                  <a:pt x="441" y="57"/>
                </a:moveTo>
                <a:cubicBezTo>
                  <a:pt x="408" y="51"/>
                  <a:pt x="376" y="46"/>
                  <a:pt x="343" y="39"/>
                </a:cubicBezTo>
                <a:cubicBezTo>
                  <a:pt x="306" y="31"/>
                  <a:pt x="271" y="30"/>
                  <a:pt x="233" y="30"/>
                </a:cubicBezTo>
                <a:cubicBezTo>
                  <a:pt x="194" y="30"/>
                  <a:pt x="153" y="34"/>
                  <a:pt x="118" y="52"/>
                </a:cubicBezTo>
                <a:cubicBezTo>
                  <a:pt x="83" y="69"/>
                  <a:pt x="60" y="98"/>
                  <a:pt x="50" y="136"/>
                </a:cubicBezTo>
                <a:cubicBezTo>
                  <a:pt x="24" y="239"/>
                  <a:pt x="60" y="360"/>
                  <a:pt x="111" y="449"/>
                </a:cubicBezTo>
                <a:cubicBezTo>
                  <a:pt x="141" y="501"/>
                  <a:pt x="186" y="550"/>
                  <a:pt x="244" y="570"/>
                </a:cubicBezTo>
                <a:cubicBezTo>
                  <a:pt x="302" y="590"/>
                  <a:pt x="357" y="563"/>
                  <a:pt x="403" y="529"/>
                </a:cubicBezTo>
                <a:cubicBezTo>
                  <a:pt x="461" y="487"/>
                  <a:pt x="500" y="425"/>
                  <a:pt x="530" y="360"/>
                </a:cubicBezTo>
                <a:cubicBezTo>
                  <a:pt x="561" y="292"/>
                  <a:pt x="575" y="223"/>
                  <a:pt x="568" y="149"/>
                </a:cubicBezTo>
                <a:cubicBezTo>
                  <a:pt x="562" y="89"/>
                  <a:pt x="533" y="39"/>
                  <a:pt x="477" y="13"/>
                </a:cubicBezTo>
                <a:cubicBezTo>
                  <a:pt x="419" y="-14"/>
                  <a:pt x="349" y="-2"/>
                  <a:pt x="296" y="30"/>
                </a:cubicBezTo>
                <a:cubicBezTo>
                  <a:pt x="251" y="57"/>
                  <a:pt x="223" y="91"/>
                  <a:pt x="192" y="131"/>
                </a:cubicBezTo>
              </a:path>
              <a:path w="704" h="2981" extrusionOk="0">
                <a:moveTo>
                  <a:pt x="321" y="2405"/>
                </a:moveTo>
                <a:cubicBezTo>
                  <a:pt x="285" y="2395"/>
                  <a:pt x="258" y="2391"/>
                  <a:pt x="222" y="2402"/>
                </a:cubicBezTo>
                <a:cubicBezTo>
                  <a:pt x="133" y="2428"/>
                  <a:pt x="72" y="2516"/>
                  <a:pt x="36" y="2596"/>
                </a:cubicBezTo>
                <a:cubicBezTo>
                  <a:pt x="16" y="2641"/>
                  <a:pt x="1" y="2689"/>
                  <a:pt x="0" y="2738"/>
                </a:cubicBezTo>
                <a:cubicBezTo>
                  <a:pt x="-1" y="2785"/>
                  <a:pt x="14" y="2828"/>
                  <a:pt x="44" y="2864"/>
                </a:cubicBezTo>
                <a:cubicBezTo>
                  <a:pt x="80" y="2906"/>
                  <a:pt x="135" y="2935"/>
                  <a:pt x="187" y="2952"/>
                </a:cubicBezTo>
                <a:cubicBezTo>
                  <a:pt x="250" y="2973"/>
                  <a:pt x="322" y="2981"/>
                  <a:pt x="388" y="2980"/>
                </a:cubicBezTo>
                <a:cubicBezTo>
                  <a:pt x="447" y="2979"/>
                  <a:pt x="509" y="2975"/>
                  <a:pt x="566" y="2961"/>
                </a:cubicBezTo>
                <a:cubicBezTo>
                  <a:pt x="616" y="2949"/>
                  <a:pt x="671" y="2925"/>
                  <a:pt x="692" y="2874"/>
                </a:cubicBezTo>
                <a:cubicBezTo>
                  <a:pt x="712" y="2827"/>
                  <a:pt x="706" y="2764"/>
                  <a:pt x="695" y="2716"/>
                </a:cubicBezTo>
                <a:cubicBezTo>
                  <a:pt x="681" y="2654"/>
                  <a:pt x="653" y="2590"/>
                  <a:pt x="611" y="2542"/>
                </a:cubicBezTo>
                <a:cubicBezTo>
                  <a:pt x="569" y="2493"/>
                  <a:pt x="519" y="2465"/>
                  <a:pt x="455" y="2468"/>
                </a:cubicBezTo>
                <a:cubicBezTo>
                  <a:pt x="417" y="2469"/>
                  <a:pt x="392" y="2495"/>
                  <a:pt x="364" y="251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20" name="Ink 16"/>
          <p:cNvSpPr>
            <a:spLocks noRot="1" noChangeAspect="1" noEditPoints="1" noChangeArrowheads="1" noChangeShapeType="1" noTextEdit="1"/>
          </p:cNvSpPr>
          <p:nvPr>
            <p:custDataLst>
              <p:tags r:id="rId27"/>
            </p:custDataLst>
          </p:nvPr>
        </p:nvSpPr>
        <p:spPr bwMode="auto">
          <a:xfrm>
            <a:off x="2443163" y="2051050"/>
            <a:ext cx="3808412" cy="179388"/>
          </a:xfrm>
          <a:custGeom>
            <a:avLst/>
            <a:gdLst>
              <a:gd name="T0" fmla="*/ 0 w 10577"/>
              <a:gd name="T1" fmla="*/ 2147483647 h 501"/>
              <a:gd name="T2" fmla="*/ 2147483647 w 10577"/>
              <a:gd name="T3" fmla="*/ 2147483647 h 501"/>
              <a:gd name="T4" fmla="*/ 2147483647 w 10577"/>
              <a:gd name="T5" fmla="*/ 2147483647 h 501"/>
              <a:gd name="T6" fmla="*/ 2147483647 w 10577"/>
              <a:gd name="T7" fmla="*/ 2147483647 h 501"/>
              <a:gd name="T8" fmla="*/ 2147483647 w 10577"/>
              <a:gd name="T9" fmla="*/ 2147483647 h 501"/>
              <a:gd name="T10" fmla="*/ 2147483647 w 10577"/>
              <a:gd name="T11" fmla="*/ 2147483647 h 501"/>
              <a:gd name="T12" fmla="*/ 2147483647 w 10577"/>
              <a:gd name="T13" fmla="*/ 2147483647 h 501"/>
              <a:gd name="T14" fmla="*/ 2147483647 w 10577"/>
              <a:gd name="T15" fmla="*/ 2147483647 h 501"/>
              <a:gd name="T16" fmla="*/ 2147483647 w 10577"/>
              <a:gd name="T17" fmla="*/ 0 h 501"/>
              <a:gd name="T18" fmla="*/ 2147483647 w 10577"/>
              <a:gd name="T19" fmla="*/ 2147483647 h 501"/>
              <a:gd name="T20" fmla="*/ 2147483647 w 10577"/>
              <a:gd name="T21" fmla="*/ 2147483647 h 501"/>
              <a:gd name="T22" fmla="*/ 2147483647 w 10577"/>
              <a:gd name="T23" fmla="*/ 2147483647 h 5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77"/>
              <a:gd name="T37" fmla="*/ 0 h 501"/>
              <a:gd name="T38" fmla="*/ 10577 w 10577"/>
              <a:gd name="T39" fmla="*/ 501 h 5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77" h="501" extrusionOk="0">
                <a:moveTo>
                  <a:pt x="0" y="304"/>
                </a:moveTo>
                <a:cubicBezTo>
                  <a:pt x="156" y="271"/>
                  <a:pt x="300" y="252"/>
                  <a:pt x="467" y="241"/>
                </a:cubicBezTo>
                <a:cubicBezTo>
                  <a:pt x="1462" y="175"/>
                  <a:pt x="2419" y="141"/>
                  <a:pt x="3416" y="199"/>
                </a:cubicBezTo>
                <a:cubicBezTo>
                  <a:pt x="3998" y="233"/>
                  <a:pt x="4565" y="198"/>
                  <a:pt x="5146" y="177"/>
                </a:cubicBezTo>
                <a:cubicBezTo>
                  <a:pt x="6046" y="144"/>
                  <a:pt x="6941" y="175"/>
                  <a:pt x="7841" y="202"/>
                </a:cubicBezTo>
                <a:cubicBezTo>
                  <a:pt x="8649" y="227"/>
                  <a:pt x="9473" y="157"/>
                  <a:pt x="10275" y="267"/>
                </a:cubicBezTo>
                <a:cubicBezTo>
                  <a:pt x="10299" y="270"/>
                  <a:pt x="10321" y="277"/>
                  <a:pt x="10345" y="280"/>
                </a:cubicBezTo>
                <a:cubicBezTo>
                  <a:pt x="10296" y="195"/>
                  <a:pt x="10310" y="129"/>
                  <a:pt x="10205" y="61"/>
                </a:cubicBezTo>
                <a:cubicBezTo>
                  <a:pt x="10150" y="26"/>
                  <a:pt x="10086" y="26"/>
                  <a:pt x="10030" y="0"/>
                </a:cubicBezTo>
                <a:cubicBezTo>
                  <a:pt x="10218" y="51"/>
                  <a:pt x="10411" y="108"/>
                  <a:pt x="10576" y="179"/>
                </a:cubicBezTo>
                <a:cubicBezTo>
                  <a:pt x="10523" y="235"/>
                  <a:pt x="10491" y="299"/>
                  <a:pt x="10418" y="351"/>
                </a:cubicBezTo>
                <a:cubicBezTo>
                  <a:pt x="10295" y="438"/>
                  <a:pt x="10185" y="455"/>
                  <a:pt x="10046" y="500"/>
                </a:cubicBezTo>
              </a:path>
            </a:pathLst>
          </a:custGeom>
          <a:noFill/>
          <a:ln w="1905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221" name="Ink 17"/>
          <p:cNvSpPr>
            <a:spLocks noRot="1" noChangeAspect="1" noEditPoints="1" noChangeArrowheads="1" noChangeShapeType="1" noTextEdit="1"/>
          </p:cNvSpPr>
          <p:nvPr>
            <p:custDataLst>
              <p:tags r:id="rId28"/>
            </p:custDataLst>
          </p:nvPr>
        </p:nvSpPr>
        <p:spPr bwMode="auto">
          <a:xfrm>
            <a:off x="2619375" y="2549525"/>
            <a:ext cx="2657475" cy="2449513"/>
          </a:xfrm>
          <a:custGeom>
            <a:avLst/>
            <a:gdLst>
              <a:gd name="T0" fmla="*/ 2147483647 w 7381"/>
              <a:gd name="T1" fmla="*/ 2147483647 h 6802"/>
              <a:gd name="T2" fmla="*/ 2147483647 w 7381"/>
              <a:gd name="T3" fmla="*/ 2147483647 h 6802"/>
              <a:gd name="T4" fmla="*/ 2147483647 w 7381"/>
              <a:gd name="T5" fmla="*/ 2147483647 h 6802"/>
              <a:gd name="T6" fmla="*/ 2147483647 w 7381"/>
              <a:gd name="T7" fmla="*/ 2147483647 h 6802"/>
              <a:gd name="T8" fmla="*/ 2147483647 w 7381"/>
              <a:gd name="T9" fmla="*/ 2147483647 h 6802"/>
              <a:gd name="T10" fmla="*/ 2147483647 w 7381"/>
              <a:gd name="T11" fmla="*/ 2147483647 h 6802"/>
              <a:gd name="T12" fmla="*/ 2147483647 w 7381"/>
              <a:gd name="T13" fmla="*/ 2147483647 h 6802"/>
              <a:gd name="T14" fmla="*/ 0 w 7381"/>
              <a:gd name="T15" fmla="*/ 2147483647 h 6802"/>
              <a:gd name="T16" fmla="*/ 2147483647 w 7381"/>
              <a:gd name="T17" fmla="*/ 2147483647 h 6802"/>
              <a:gd name="T18" fmla="*/ 2147483647 w 7381"/>
              <a:gd name="T19" fmla="*/ 2147483647 h 6802"/>
              <a:gd name="T20" fmla="*/ 2147483647 w 7381"/>
              <a:gd name="T21" fmla="*/ 2147483647 h 6802"/>
              <a:gd name="T22" fmla="*/ 2147483647 w 7381"/>
              <a:gd name="T23" fmla="*/ 2147483647 h 6802"/>
              <a:gd name="T24" fmla="*/ 2147483647 w 7381"/>
              <a:gd name="T25" fmla="*/ 2147483647 h 6802"/>
              <a:gd name="T26" fmla="*/ 2147483647 w 7381"/>
              <a:gd name="T27" fmla="*/ 2147483647 h 6802"/>
              <a:gd name="T28" fmla="*/ 2147483647 w 7381"/>
              <a:gd name="T29" fmla="*/ 2147483647 h 6802"/>
              <a:gd name="T30" fmla="*/ 2147483647 w 7381"/>
              <a:gd name="T31" fmla="*/ 2147483647 h 6802"/>
              <a:gd name="T32" fmla="*/ 2147483647 w 7381"/>
              <a:gd name="T33" fmla="*/ 2147483647 h 6802"/>
              <a:gd name="T34" fmla="*/ 2147483647 w 7381"/>
              <a:gd name="T35" fmla="*/ 2147483647 h 68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81"/>
              <a:gd name="T55" fmla="*/ 0 h 6802"/>
              <a:gd name="T56" fmla="*/ 7381 w 7381"/>
              <a:gd name="T57" fmla="*/ 6802 h 68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81" h="6802" extrusionOk="0">
                <a:moveTo>
                  <a:pt x="7013" y="584"/>
                </a:moveTo>
                <a:cubicBezTo>
                  <a:pt x="7006" y="606"/>
                  <a:pt x="7004" y="624"/>
                  <a:pt x="6998" y="648"/>
                </a:cubicBezTo>
                <a:cubicBezTo>
                  <a:pt x="6992" y="433"/>
                  <a:pt x="7079" y="351"/>
                  <a:pt x="6871" y="209"/>
                </a:cubicBezTo>
                <a:cubicBezTo>
                  <a:pt x="6678" y="77"/>
                  <a:pt x="6253" y="64"/>
                  <a:pt x="6026" y="35"/>
                </a:cubicBezTo>
                <a:cubicBezTo>
                  <a:pt x="5549" y="-25"/>
                  <a:pt x="5035" y="-18"/>
                  <a:pt x="4556" y="20"/>
                </a:cubicBezTo>
                <a:cubicBezTo>
                  <a:pt x="3787" y="81"/>
                  <a:pt x="3033" y="176"/>
                  <a:pt x="2259" y="177"/>
                </a:cubicBezTo>
                <a:cubicBezTo>
                  <a:pt x="1759" y="178"/>
                  <a:pt x="585" y="-10"/>
                  <a:pt x="146" y="278"/>
                </a:cubicBezTo>
                <a:cubicBezTo>
                  <a:pt x="-26" y="391"/>
                  <a:pt x="10" y="555"/>
                  <a:pt x="0" y="749"/>
                </a:cubicBezTo>
                <a:cubicBezTo>
                  <a:pt x="-39" y="1535"/>
                  <a:pt x="75" y="2329"/>
                  <a:pt x="52" y="3120"/>
                </a:cubicBezTo>
                <a:cubicBezTo>
                  <a:pt x="25" y="4073"/>
                  <a:pt x="-61" y="4986"/>
                  <a:pt x="192" y="5916"/>
                </a:cubicBezTo>
                <a:cubicBezTo>
                  <a:pt x="263" y="6176"/>
                  <a:pt x="353" y="6311"/>
                  <a:pt x="564" y="6472"/>
                </a:cubicBezTo>
                <a:cubicBezTo>
                  <a:pt x="1010" y="6813"/>
                  <a:pt x="1572" y="6812"/>
                  <a:pt x="2107" y="6786"/>
                </a:cubicBezTo>
                <a:cubicBezTo>
                  <a:pt x="2912" y="6746"/>
                  <a:pt x="3710" y="6660"/>
                  <a:pt x="4509" y="6558"/>
                </a:cubicBezTo>
                <a:cubicBezTo>
                  <a:pt x="5186" y="6471"/>
                  <a:pt x="6114" y="6568"/>
                  <a:pt x="6751" y="6325"/>
                </a:cubicBezTo>
                <a:cubicBezTo>
                  <a:pt x="7064" y="6205"/>
                  <a:pt x="7056" y="5920"/>
                  <a:pt x="7066" y="5627"/>
                </a:cubicBezTo>
                <a:cubicBezTo>
                  <a:pt x="7098" y="4667"/>
                  <a:pt x="7182" y="3712"/>
                  <a:pt x="7295" y="2758"/>
                </a:cubicBezTo>
                <a:cubicBezTo>
                  <a:pt x="7363" y="2189"/>
                  <a:pt x="7516" y="1418"/>
                  <a:pt x="7310" y="862"/>
                </a:cubicBezTo>
                <a:cubicBezTo>
                  <a:pt x="7279" y="778"/>
                  <a:pt x="7221" y="708"/>
                  <a:pt x="7184" y="628"/>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custDataLst>
              <p:tags r:id="rId1"/>
            </p:custDataLst>
          </p:nvPr>
        </p:nvSpPr>
        <p:spPr bwMode="auto">
          <a:xfrm>
            <a:off x="7031038" y="173038"/>
            <a:ext cx="1828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137219" name="Group 3"/>
          <p:cNvGrpSpPr>
            <a:grpSpLocks/>
          </p:cNvGrpSpPr>
          <p:nvPr>
            <p:custDataLst>
              <p:tags r:id="rId2"/>
            </p:custDataLst>
          </p:nvPr>
        </p:nvGrpSpPr>
        <p:grpSpPr bwMode="auto">
          <a:xfrm>
            <a:off x="4800600" y="228600"/>
            <a:ext cx="531813" cy="600075"/>
            <a:chOff x="2928" y="1051"/>
            <a:chExt cx="840" cy="957"/>
          </a:xfrm>
        </p:grpSpPr>
        <p:sp>
          <p:nvSpPr>
            <p:cNvPr id="137263" name="Freeform 4"/>
            <p:cNvSpPr>
              <a:spLocks/>
            </p:cNvSpPr>
            <p:nvPr>
              <p:custDataLst>
                <p:tags r:id="rId4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7264" name="Oval 5"/>
            <p:cNvSpPr>
              <a:spLocks noChangeArrowheads="1"/>
            </p:cNvSpPr>
            <p:nvPr>
              <p:custDataLst>
                <p:tags r:id="rId4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37265" name="Oval 6"/>
            <p:cNvSpPr>
              <a:spLocks noChangeArrowheads="1"/>
            </p:cNvSpPr>
            <p:nvPr>
              <p:custDataLst>
                <p:tags r:id="rId4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66" name="Oval 7"/>
            <p:cNvSpPr>
              <a:spLocks noChangeArrowheads="1"/>
            </p:cNvSpPr>
            <p:nvPr>
              <p:custDataLst>
                <p:tags r:id="rId4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67" name="Oval 8"/>
            <p:cNvSpPr>
              <a:spLocks noChangeArrowheads="1"/>
            </p:cNvSpPr>
            <p:nvPr>
              <p:custDataLst>
                <p:tags r:id="rId5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68" name="Oval 9"/>
            <p:cNvSpPr>
              <a:spLocks noChangeArrowheads="1"/>
            </p:cNvSpPr>
            <p:nvPr>
              <p:custDataLst>
                <p:tags r:id="rId5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69" name="Oval 10"/>
            <p:cNvSpPr>
              <a:spLocks noChangeArrowheads="1"/>
            </p:cNvSpPr>
            <p:nvPr>
              <p:custDataLst>
                <p:tags r:id="rId5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70" name="Oval 11"/>
            <p:cNvSpPr>
              <a:spLocks noChangeArrowheads="1"/>
            </p:cNvSpPr>
            <p:nvPr>
              <p:custDataLst>
                <p:tags r:id="rId5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7271" name="AutoShape 12"/>
            <p:cNvSpPr>
              <a:spLocks noChangeArrowheads="1"/>
            </p:cNvSpPr>
            <p:nvPr>
              <p:custDataLst>
                <p:tags r:id="rId5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37272" name="Freeform 13"/>
            <p:cNvSpPr>
              <a:spLocks/>
            </p:cNvSpPr>
            <p:nvPr>
              <p:custDataLst>
                <p:tags r:id="rId5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7273" name="Freeform 14"/>
            <p:cNvSpPr>
              <a:spLocks/>
            </p:cNvSpPr>
            <p:nvPr>
              <p:custDataLst>
                <p:tags r:id="rId5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7274" name="Freeform 15"/>
            <p:cNvSpPr>
              <a:spLocks/>
            </p:cNvSpPr>
            <p:nvPr>
              <p:custDataLst>
                <p:tags r:id="rId5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7275" name="Freeform 16"/>
            <p:cNvSpPr>
              <a:spLocks/>
            </p:cNvSpPr>
            <p:nvPr>
              <p:custDataLst>
                <p:tags r:id="rId5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7220" name="Text Box 17"/>
          <p:cNvSpPr txBox="1">
            <a:spLocks noChangeArrowheads="1"/>
          </p:cNvSpPr>
          <p:nvPr>
            <p:custDataLst>
              <p:tags r:id="rId3"/>
            </p:custDataLst>
          </p:nvPr>
        </p:nvSpPr>
        <p:spPr bwMode="auto">
          <a:xfrm>
            <a:off x="6477000" y="13716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(1) Create a truth table</a:t>
            </a:r>
          </a:p>
        </p:txBody>
      </p:sp>
      <p:sp>
        <p:nvSpPr>
          <p:cNvPr id="137221" name="Text Box 18"/>
          <p:cNvSpPr txBox="1">
            <a:spLocks noChangeArrowheads="1"/>
          </p:cNvSpPr>
          <p:nvPr>
            <p:custDataLst>
              <p:tags r:id="rId4"/>
            </p:custDataLst>
          </p:nvPr>
        </p:nvSpPr>
        <p:spPr bwMode="auto">
          <a:xfrm>
            <a:off x="3719513" y="417195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(3) Design a circuit for it…</a:t>
            </a:r>
          </a:p>
        </p:txBody>
      </p:sp>
      <p:sp>
        <p:nvSpPr>
          <p:cNvPr id="137222" name="Line 19"/>
          <p:cNvSpPr>
            <a:spLocks noChangeShapeType="1"/>
          </p:cNvSpPr>
          <p:nvPr>
            <p:custDataLst>
              <p:tags r:id="rId5"/>
            </p:custDataLst>
          </p:nvPr>
        </p:nvSpPr>
        <p:spPr bwMode="auto">
          <a:xfrm>
            <a:off x="325438" y="4002088"/>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7223" name="Text Box 21"/>
          <p:cNvSpPr txBox="1">
            <a:spLocks noChangeArrowheads="1"/>
          </p:cNvSpPr>
          <p:nvPr>
            <p:custDataLst>
              <p:tags r:id="rId6"/>
            </p:custDataLst>
          </p:nvPr>
        </p:nvSpPr>
        <p:spPr bwMode="auto">
          <a:xfrm>
            <a:off x="381000" y="3810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Name(s):</a:t>
            </a:r>
          </a:p>
        </p:txBody>
      </p:sp>
      <p:sp>
        <p:nvSpPr>
          <p:cNvPr id="137224" name="Line 22"/>
          <p:cNvSpPr>
            <a:spLocks noChangeShapeType="1"/>
          </p:cNvSpPr>
          <p:nvPr>
            <p:custDataLst>
              <p:tags r:id="rId7"/>
            </p:custDataLst>
          </p:nvPr>
        </p:nvSpPr>
        <p:spPr bwMode="auto">
          <a:xfrm>
            <a:off x="13716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7225" name="Text Box 26"/>
          <p:cNvSpPr txBox="1">
            <a:spLocks noChangeArrowheads="1"/>
          </p:cNvSpPr>
          <p:nvPr>
            <p:custDataLst>
              <p:tags r:id="rId8"/>
            </p:custDataLst>
          </p:nvPr>
        </p:nvSpPr>
        <p:spPr bwMode="auto">
          <a:xfrm>
            <a:off x="304800" y="1143000"/>
            <a:ext cx="304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B410CE"/>
                </a:solidFill>
                <a:latin typeface="Comic Sans MS" pitchFamily="66" charset="0"/>
              </a:rPr>
              <a:t>Design </a:t>
            </a:r>
            <a:r>
              <a:rPr lang="en-US" sz="1400">
                <a:latin typeface="Comic Sans MS" pitchFamily="66" charset="0"/>
              </a:rPr>
              <a:t>a "less than or equal to" circuit for 2 bits:</a:t>
            </a:r>
          </a:p>
        </p:txBody>
      </p:sp>
      <p:sp>
        <p:nvSpPr>
          <p:cNvPr id="137226" name="Rectangle 27"/>
          <p:cNvSpPr>
            <a:spLocks noChangeArrowheads="1"/>
          </p:cNvSpPr>
          <p:nvPr>
            <p:custDataLst>
              <p:tags r:id="rId9"/>
            </p:custDataLst>
          </p:nvPr>
        </p:nvSpPr>
        <p:spPr bwMode="auto">
          <a:xfrm>
            <a:off x="398463" y="16510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x &lt;= y</a:t>
            </a:r>
          </a:p>
        </p:txBody>
      </p:sp>
      <p:sp>
        <p:nvSpPr>
          <p:cNvPr id="137227" name="Text Box 30"/>
          <p:cNvSpPr txBox="1">
            <a:spLocks noChangeArrowheads="1"/>
          </p:cNvSpPr>
          <p:nvPr>
            <p:custDataLst>
              <p:tags r:id="rId10"/>
            </p:custDataLst>
          </p:nvPr>
        </p:nvSpPr>
        <p:spPr bwMode="auto">
          <a:xfrm>
            <a:off x="5334000" y="236538"/>
            <a:ext cx="14779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solidFill>
                  <a:srgbClr val="067B0E"/>
                </a:solidFill>
                <a:latin typeface="Comic Sans MS" pitchFamily="66" charset="0"/>
              </a:rPr>
              <a:t>Circuit-building</a:t>
            </a:r>
          </a:p>
        </p:txBody>
      </p:sp>
      <p:sp>
        <p:nvSpPr>
          <p:cNvPr id="137228" name="Text Box 38"/>
          <p:cNvSpPr txBox="1">
            <a:spLocks noChangeArrowheads="1"/>
          </p:cNvSpPr>
          <p:nvPr>
            <p:custDataLst>
              <p:tags r:id="rId11"/>
            </p:custDataLst>
          </p:nvPr>
        </p:nvSpPr>
        <p:spPr bwMode="auto">
          <a:xfrm>
            <a:off x="304800" y="417353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(2) Create a formula</a:t>
            </a:r>
          </a:p>
        </p:txBody>
      </p:sp>
      <p:sp>
        <p:nvSpPr>
          <p:cNvPr id="137229" name="Text Box 39"/>
          <p:cNvSpPr txBox="1">
            <a:spLocks noChangeArrowheads="1"/>
          </p:cNvSpPr>
          <p:nvPr>
            <p:custDataLst>
              <p:tags r:id="rId12"/>
            </p:custDataLst>
          </p:nvPr>
        </p:nvSpPr>
        <p:spPr bwMode="auto">
          <a:xfrm>
            <a:off x="3505200"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7230" name="Text Box 40"/>
          <p:cNvSpPr txBox="1">
            <a:spLocks noChangeArrowheads="1"/>
          </p:cNvSpPr>
          <p:nvPr>
            <p:custDataLst>
              <p:tags r:id="rId13"/>
            </p:custDataLst>
          </p:nvPr>
        </p:nvSpPr>
        <p:spPr bwMode="auto">
          <a:xfrm>
            <a:off x="4029075"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7231" name="Rectangle 41"/>
          <p:cNvSpPr>
            <a:spLocks noChangeArrowheads="1"/>
          </p:cNvSpPr>
          <p:nvPr>
            <p:custDataLst>
              <p:tags r:id="rId14"/>
            </p:custDataLst>
          </p:nvPr>
        </p:nvSpPr>
        <p:spPr bwMode="auto">
          <a:xfrm>
            <a:off x="3775075" y="11430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37232" name="Line 42"/>
          <p:cNvSpPr>
            <a:spLocks noChangeShapeType="1"/>
          </p:cNvSpPr>
          <p:nvPr>
            <p:custDataLst>
              <p:tags r:id="rId15"/>
            </p:custDataLst>
          </p:nvPr>
        </p:nvSpPr>
        <p:spPr bwMode="auto">
          <a:xfrm>
            <a:off x="3582988" y="14620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7233" name="Rectangle 43"/>
          <p:cNvSpPr>
            <a:spLocks noChangeArrowheads="1"/>
          </p:cNvSpPr>
          <p:nvPr>
            <p:custDataLst>
              <p:tags r:id="rId16"/>
            </p:custDataLst>
          </p:nvPr>
        </p:nvSpPr>
        <p:spPr bwMode="auto">
          <a:xfrm>
            <a:off x="5187950" y="11430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37234" name="Line 44"/>
          <p:cNvSpPr>
            <a:spLocks noChangeShapeType="1"/>
          </p:cNvSpPr>
          <p:nvPr>
            <p:custDataLst>
              <p:tags r:id="rId17"/>
            </p:custDataLst>
          </p:nvPr>
        </p:nvSpPr>
        <p:spPr bwMode="auto">
          <a:xfrm>
            <a:off x="4911725" y="14620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7235" name="Text Box 45"/>
          <p:cNvSpPr txBox="1">
            <a:spLocks noChangeArrowheads="1"/>
          </p:cNvSpPr>
          <p:nvPr>
            <p:custDataLst>
              <p:tags r:id="rId18"/>
            </p:custDataLst>
          </p:nvPr>
        </p:nvSpPr>
        <p:spPr bwMode="auto">
          <a:xfrm>
            <a:off x="4872038" y="14636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&lt;= y</a:t>
            </a:r>
          </a:p>
        </p:txBody>
      </p:sp>
      <p:sp>
        <p:nvSpPr>
          <p:cNvPr id="137236" name="Text Box 47"/>
          <p:cNvSpPr txBox="1">
            <a:spLocks noChangeArrowheads="1"/>
          </p:cNvSpPr>
          <p:nvPr>
            <p:custDataLst>
              <p:tags r:id="rId19"/>
            </p:custDataLst>
          </p:nvPr>
        </p:nvSpPr>
        <p:spPr bwMode="auto">
          <a:xfrm>
            <a:off x="3470275" y="19446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7237" name="Text Box 48"/>
          <p:cNvSpPr txBox="1">
            <a:spLocks noChangeArrowheads="1"/>
          </p:cNvSpPr>
          <p:nvPr>
            <p:custDataLst>
              <p:tags r:id="rId20"/>
            </p:custDataLst>
          </p:nvPr>
        </p:nvSpPr>
        <p:spPr bwMode="auto">
          <a:xfrm>
            <a:off x="4014788" y="19446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7238" name="Text Box 49"/>
          <p:cNvSpPr txBox="1">
            <a:spLocks noChangeArrowheads="1"/>
          </p:cNvSpPr>
          <p:nvPr>
            <p:custDataLst>
              <p:tags r:id="rId21"/>
            </p:custDataLst>
          </p:nvPr>
        </p:nvSpPr>
        <p:spPr bwMode="auto">
          <a:xfrm>
            <a:off x="3473450" y="2257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7239" name="Text Box 50"/>
          <p:cNvSpPr txBox="1">
            <a:spLocks noChangeArrowheads="1"/>
          </p:cNvSpPr>
          <p:nvPr>
            <p:custDataLst>
              <p:tags r:id="rId22"/>
            </p:custDataLst>
          </p:nvPr>
        </p:nvSpPr>
        <p:spPr bwMode="auto">
          <a:xfrm>
            <a:off x="4017963" y="22574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7240" name="Text Box 51"/>
          <p:cNvSpPr txBox="1">
            <a:spLocks noChangeArrowheads="1"/>
          </p:cNvSpPr>
          <p:nvPr>
            <p:custDataLst>
              <p:tags r:id="rId23"/>
            </p:custDataLst>
          </p:nvPr>
        </p:nvSpPr>
        <p:spPr bwMode="auto">
          <a:xfrm>
            <a:off x="3470275" y="2582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7241" name="Text Box 52"/>
          <p:cNvSpPr txBox="1">
            <a:spLocks noChangeArrowheads="1"/>
          </p:cNvSpPr>
          <p:nvPr>
            <p:custDataLst>
              <p:tags r:id="rId24"/>
            </p:custDataLst>
          </p:nvPr>
        </p:nvSpPr>
        <p:spPr bwMode="auto">
          <a:xfrm>
            <a:off x="4014788" y="25828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7242" name="Text Box 53"/>
          <p:cNvSpPr txBox="1">
            <a:spLocks noChangeArrowheads="1"/>
          </p:cNvSpPr>
          <p:nvPr>
            <p:custDataLst>
              <p:tags r:id="rId25"/>
            </p:custDataLst>
          </p:nvPr>
        </p:nvSpPr>
        <p:spPr bwMode="auto">
          <a:xfrm>
            <a:off x="3473450" y="2895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7243" name="Text Box 54"/>
          <p:cNvSpPr txBox="1">
            <a:spLocks noChangeArrowheads="1"/>
          </p:cNvSpPr>
          <p:nvPr>
            <p:custDataLst>
              <p:tags r:id="rId26"/>
            </p:custDataLst>
          </p:nvPr>
        </p:nvSpPr>
        <p:spPr bwMode="auto">
          <a:xfrm>
            <a:off x="4017963" y="28956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7244" name="Text Box 55"/>
          <p:cNvSpPr txBox="1">
            <a:spLocks noChangeArrowheads="1"/>
          </p:cNvSpPr>
          <p:nvPr>
            <p:custDataLst>
              <p:tags r:id="rId27"/>
            </p:custDataLst>
          </p:nvPr>
        </p:nvSpPr>
        <p:spPr bwMode="auto">
          <a:xfrm>
            <a:off x="6748463" y="6264275"/>
            <a:ext cx="22923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b="1">
                <a:latin typeface="Arial" pitchFamily="34" charset="0"/>
              </a:rPr>
              <a:t>Ex. Cr.</a:t>
            </a:r>
            <a:r>
              <a:rPr lang="en-US" sz="900">
                <a:latin typeface="Arial" pitchFamily="34" charset="0"/>
              </a:rPr>
              <a:t>: how many different boolean functions with 2 inputs are there?</a:t>
            </a:r>
          </a:p>
          <a:p>
            <a:pPr algn="r">
              <a:spcBef>
                <a:spcPct val="50000"/>
              </a:spcBef>
            </a:pPr>
            <a:r>
              <a:rPr lang="en-US" sz="900">
                <a:latin typeface="Arial" pitchFamily="34" charset="0"/>
              </a:rPr>
              <a:t>How about with N inputs?</a:t>
            </a:r>
          </a:p>
        </p:txBody>
      </p:sp>
      <p:sp>
        <p:nvSpPr>
          <p:cNvPr id="137245" name="Ink 0"/>
          <p:cNvSpPr>
            <a:spLocks noRot="1" noChangeAspect="1" noEditPoints="1" noChangeArrowheads="1" noChangeShapeType="1" noTextEdit="1"/>
          </p:cNvSpPr>
          <p:nvPr>
            <p:custDataLst>
              <p:tags r:id="rId28"/>
            </p:custDataLst>
          </p:nvPr>
        </p:nvSpPr>
        <p:spPr bwMode="auto">
          <a:xfrm>
            <a:off x="215900" y="876300"/>
            <a:ext cx="5510213" cy="2478088"/>
          </a:xfrm>
          <a:custGeom>
            <a:avLst/>
            <a:gdLst>
              <a:gd name="T0" fmla="*/ 2147483647 w 15309"/>
              <a:gd name="T1" fmla="*/ 2147483647 h 6882"/>
              <a:gd name="T2" fmla="*/ 2147483647 w 15309"/>
              <a:gd name="T3" fmla="*/ 2147483647 h 6882"/>
              <a:gd name="T4" fmla="*/ 2147483647 w 15309"/>
              <a:gd name="T5" fmla="*/ 2147483647 h 6882"/>
              <a:gd name="T6" fmla="*/ 2147483647 w 15309"/>
              <a:gd name="T7" fmla="*/ 2147483647 h 6882"/>
              <a:gd name="T8" fmla="*/ 2147483647 w 15309"/>
              <a:gd name="T9" fmla="*/ 2147483647 h 6882"/>
              <a:gd name="T10" fmla="*/ 2147483647 w 15309"/>
              <a:gd name="T11" fmla="*/ 2147483647 h 6882"/>
              <a:gd name="T12" fmla="*/ 2147483647 w 15309"/>
              <a:gd name="T13" fmla="*/ 2147483647 h 6882"/>
              <a:gd name="T14" fmla="*/ 2147483647 w 15309"/>
              <a:gd name="T15" fmla="*/ 2147483647 h 6882"/>
              <a:gd name="T16" fmla="*/ 2147483647 w 15309"/>
              <a:gd name="T17" fmla="*/ 2147483647 h 6882"/>
              <a:gd name="T18" fmla="*/ 2147483647 w 15309"/>
              <a:gd name="T19" fmla="*/ 2147483647 h 6882"/>
              <a:gd name="T20" fmla="*/ 2147483647 w 15309"/>
              <a:gd name="T21" fmla="*/ 2147483647 h 6882"/>
              <a:gd name="T22" fmla="*/ 2147483647 w 15309"/>
              <a:gd name="T23" fmla="*/ 2147483647 h 6882"/>
              <a:gd name="T24" fmla="*/ 2147483647 w 15309"/>
              <a:gd name="T25" fmla="*/ 2147483647 h 6882"/>
              <a:gd name="T26" fmla="*/ 2147483647 w 15309"/>
              <a:gd name="T27" fmla="*/ 2147483647 h 6882"/>
              <a:gd name="T28" fmla="*/ 2147483647 w 15309"/>
              <a:gd name="T29" fmla="*/ 2147483647 h 6882"/>
              <a:gd name="T30" fmla="*/ 2147483647 w 15309"/>
              <a:gd name="T31" fmla="*/ 2147483647 h 6882"/>
              <a:gd name="T32" fmla="*/ 2147483647 w 15309"/>
              <a:gd name="T33" fmla="*/ 2147483647 h 6882"/>
              <a:gd name="T34" fmla="*/ 2147483647 w 15309"/>
              <a:gd name="T35" fmla="*/ 2147483647 h 6882"/>
              <a:gd name="T36" fmla="*/ 2147483647 w 15309"/>
              <a:gd name="T37" fmla="*/ 2147483647 h 6882"/>
              <a:gd name="T38" fmla="*/ 2147483647 w 15309"/>
              <a:gd name="T39" fmla="*/ 2147483647 h 6882"/>
              <a:gd name="T40" fmla="*/ 2147483647 w 15309"/>
              <a:gd name="T41" fmla="*/ 2147483647 h 6882"/>
              <a:gd name="T42" fmla="*/ 2147483647 w 15309"/>
              <a:gd name="T43" fmla="*/ 2147483647 h 6882"/>
              <a:gd name="T44" fmla="*/ 2147483647 w 15309"/>
              <a:gd name="T45" fmla="*/ 2147483647 h 6882"/>
              <a:gd name="T46" fmla="*/ 2147483647 w 15309"/>
              <a:gd name="T47" fmla="*/ 2147483647 h 6882"/>
              <a:gd name="T48" fmla="*/ 2147483647 w 15309"/>
              <a:gd name="T49" fmla="*/ 2147483647 h 6882"/>
              <a:gd name="T50" fmla="*/ 2147483647 w 15309"/>
              <a:gd name="T51" fmla="*/ 2147483647 h 6882"/>
              <a:gd name="T52" fmla="*/ 2147483647 w 15309"/>
              <a:gd name="T53" fmla="*/ 2147483647 h 6882"/>
              <a:gd name="T54" fmla="*/ 2147483647 w 15309"/>
              <a:gd name="T55" fmla="*/ 2147483647 h 6882"/>
              <a:gd name="T56" fmla="*/ 2147483647 w 15309"/>
              <a:gd name="T57" fmla="*/ 2147483647 h 6882"/>
              <a:gd name="T58" fmla="*/ 2147483647 w 15309"/>
              <a:gd name="T59" fmla="*/ 2147483647 h 6882"/>
              <a:gd name="T60" fmla="*/ 2147483647 w 15309"/>
              <a:gd name="T61" fmla="*/ 2147483647 h 6882"/>
              <a:gd name="T62" fmla="*/ 2147483647 w 15309"/>
              <a:gd name="T63" fmla="*/ 2147483647 h 6882"/>
              <a:gd name="T64" fmla="*/ 2147483647 w 15309"/>
              <a:gd name="T65" fmla="*/ 2147483647 h 6882"/>
              <a:gd name="T66" fmla="*/ 2147483647 w 15309"/>
              <a:gd name="T67" fmla="*/ 2147483647 h 6882"/>
              <a:gd name="T68" fmla="*/ 2147483647 w 15309"/>
              <a:gd name="T69" fmla="*/ 2147483647 h 6882"/>
              <a:gd name="T70" fmla="*/ 2147483647 w 15309"/>
              <a:gd name="T71" fmla="*/ 2147483647 h 6882"/>
              <a:gd name="T72" fmla="*/ 2147483647 w 15309"/>
              <a:gd name="T73" fmla="*/ 2147483647 h 6882"/>
              <a:gd name="T74" fmla="*/ 2147483647 w 15309"/>
              <a:gd name="T75" fmla="*/ 2147483647 h 6882"/>
              <a:gd name="T76" fmla="*/ 2147483647 w 15309"/>
              <a:gd name="T77" fmla="*/ 2147483647 h 6882"/>
              <a:gd name="T78" fmla="*/ 2147483647 w 15309"/>
              <a:gd name="T79" fmla="*/ 2147483647 h 6882"/>
              <a:gd name="T80" fmla="*/ 2147483647 w 15309"/>
              <a:gd name="T81" fmla="*/ 2147483647 h 6882"/>
              <a:gd name="T82" fmla="*/ 2147483647 w 15309"/>
              <a:gd name="T83" fmla="*/ 2147483647 h 6882"/>
              <a:gd name="T84" fmla="*/ 2147483647 w 15309"/>
              <a:gd name="T85" fmla="*/ 2147483647 h 6882"/>
              <a:gd name="T86" fmla="*/ 2147483647 w 15309"/>
              <a:gd name="T87" fmla="*/ 2147483647 h 6882"/>
              <a:gd name="T88" fmla="*/ 2147483647 w 15309"/>
              <a:gd name="T89" fmla="*/ 2147483647 h 6882"/>
              <a:gd name="T90" fmla="*/ 2147483647 w 15309"/>
              <a:gd name="T91" fmla="*/ 2147483647 h 6882"/>
              <a:gd name="T92" fmla="*/ 2147483647 w 15309"/>
              <a:gd name="T93" fmla="*/ 2147483647 h 6882"/>
              <a:gd name="T94" fmla="*/ 2147483647 w 15309"/>
              <a:gd name="T95" fmla="*/ 2147483647 h 6882"/>
              <a:gd name="T96" fmla="*/ 2147483647 w 15309"/>
              <a:gd name="T97" fmla="*/ 2147483647 h 68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309"/>
              <a:gd name="T148" fmla="*/ 0 h 6882"/>
              <a:gd name="T149" fmla="*/ 15309 w 15309"/>
              <a:gd name="T150" fmla="*/ 6882 h 68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309" h="6882" extrusionOk="0">
                <a:moveTo>
                  <a:pt x="5276" y="438"/>
                </a:moveTo>
                <a:cubicBezTo>
                  <a:pt x="4938" y="383"/>
                  <a:pt x="4603" y="328"/>
                  <a:pt x="4268" y="255"/>
                </a:cubicBezTo>
                <a:cubicBezTo>
                  <a:pt x="3329" y="50"/>
                  <a:pt x="2271" y="-73"/>
                  <a:pt x="1308" y="12"/>
                </a:cubicBezTo>
                <a:cubicBezTo>
                  <a:pt x="912" y="47"/>
                  <a:pt x="578" y="155"/>
                  <a:pt x="353" y="502"/>
                </a:cubicBezTo>
                <a:cubicBezTo>
                  <a:pt x="-281" y="1479"/>
                  <a:pt x="-127" y="3622"/>
                  <a:pt x="1027" y="4087"/>
                </a:cubicBezTo>
                <a:cubicBezTo>
                  <a:pt x="1841" y="4415"/>
                  <a:pt x="3013" y="4328"/>
                  <a:pt x="3867" y="4266"/>
                </a:cubicBezTo>
                <a:cubicBezTo>
                  <a:pt x="4735" y="4203"/>
                  <a:pt x="5688" y="3971"/>
                  <a:pt x="6481" y="3610"/>
                </a:cubicBezTo>
                <a:cubicBezTo>
                  <a:pt x="6950" y="3396"/>
                  <a:pt x="7272" y="3058"/>
                  <a:pt x="7542" y="2626"/>
                </a:cubicBezTo>
                <a:cubicBezTo>
                  <a:pt x="7818" y="2185"/>
                  <a:pt x="7957" y="1631"/>
                  <a:pt x="7817" y="1119"/>
                </a:cubicBezTo>
                <a:cubicBezTo>
                  <a:pt x="7675" y="600"/>
                  <a:pt x="7250" y="318"/>
                  <a:pt x="6733" y="257"/>
                </a:cubicBezTo>
                <a:cubicBezTo>
                  <a:pt x="6218" y="197"/>
                  <a:pt x="5746" y="351"/>
                  <a:pt x="5264" y="508"/>
                </a:cubicBezTo>
              </a:path>
              <a:path w="15309" h="6882" extrusionOk="0">
                <a:moveTo>
                  <a:pt x="14827" y="2998"/>
                </a:moveTo>
                <a:cubicBezTo>
                  <a:pt x="14794" y="2985"/>
                  <a:pt x="14761" y="2951"/>
                  <a:pt x="14713" y="2939"/>
                </a:cubicBezTo>
                <a:cubicBezTo>
                  <a:pt x="14204" y="2811"/>
                  <a:pt x="13572" y="2873"/>
                  <a:pt x="13051" y="2871"/>
                </a:cubicBezTo>
                <a:cubicBezTo>
                  <a:pt x="12503" y="2869"/>
                  <a:pt x="11959" y="2826"/>
                  <a:pt x="11411" y="2850"/>
                </a:cubicBezTo>
                <a:cubicBezTo>
                  <a:pt x="10776" y="2878"/>
                  <a:pt x="9786" y="2826"/>
                  <a:pt x="9215" y="3158"/>
                </a:cubicBezTo>
                <a:cubicBezTo>
                  <a:pt x="9020" y="3272"/>
                  <a:pt x="8984" y="3499"/>
                  <a:pt x="8953" y="3704"/>
                </a:cubicBezTo>
                <a:cubicBezTo>
                  <a:pt x="8934" y="3829"/>
                  <a:pt x="8871" y="4020"/>
                  <a:pt x="9008" y="4096"/>
                </a:cubicBezTo>
                <a:cubicBezTo>
                  <a:pt x="9121" y="4158"/>
                  <a:pt x="9282" y="4086"/>
                  <a:pt x="9395" y="4058"/>
                </a:cubicBezTo>
                <a:cubicBezTo>
                  <a:pt x="9606" y="4006"/>
                  <a:pt x="9798" y="3989"/>
                  <a:pt x="10014" y="3991"/>
                </a:cubicBezTo>
                <a:cubicBezTo>
                  <a:pt x="10546" y="3996"/>
                  <a:pt x="11074" y="4008"/>
                  <a:pt x="11603" y="4071"/>
                </a:cubicBezTo>
                <a:cubicBezTo>
                  <a:pt x="12586" y="4188"/>
                  <a:pt x="13585" y="4170"/>
                  <a:pt x="14574" y="4152"/>
                </a:cubicBezTo>
                <a:cubicBezTo>
                  <a:pt x="14777" y="4148"/>
                  <a:pt x="15042" y="4165"/>
                  <a:pt x="15191" y="3999"/>
                </a:cubicBezTo>
                <a:cubicBezTo>
                  <a:pt x="15336" y="3837"/>
                  <a:pt x="15309" y="3473"/>
                  <a:pt x="15214" y="3293"/>
                </a:cubicBezTo>
                <a:cubicBezTo>
                  <a:pt x="15127" y="3128"/>
                  <a:pt x="14991" y="3131"/>
                  <a:pt x="14825" y="3115"/>
                </a:cubicBezTo>
              </a:path>
              <a:path w="15309" h="6882" extrusionOk="0">
                <a:moveTo>
                  <a:pt x="9373" y="4146"/>
                </a:moveTo>
                <a:cubicBezTo>
                  <a:pt x="9359" y="4178"/>
                  <a:pt x="9336" y="4178"/>
                  <a:pt x="9325" y="4211"/>
                </a:cubicBezTo>
                <a:cubicBezTo>
                  <a:pt x="9265" y="4391"/>
                  <a:pt x="9129" y="4790"/>
                  <a:pt x="9218" y="4969"/>
                </a:cubicBezTo>
                <a:cubicBezTo>
                  <a:pt x="9283" y="5101"/>
                  <a:pt x="9464" y="5065"/>
                  <a:pt x="9581" y="5047"/>
                </a:cubicBezTo>
                <a:cubicBezTo>
                  <a:pt x="9991" y="4985"/>
                  <a:pt x="10394" y="4900"/>
                  <a:pt x="10807" y="4852"/>
                </a:cubicBezTo>
                <a:cubicBezTo>
                  <a:pt x="11386" y="4785"/>
                  <a:pt x="11950" y="4701"/>
                  <a:pt x="12535" y="4729"/>
                </a:cubicBezTo>
                <a:cubicBezTo>
                  <a:pt x="13176" y="4760"/>
                  <a:pt x="13808" y="4858"/>
                  <a:pt x="14445" y="4921"/>
                </a:cubicBezTo>
                <a:cubicBezTo>
                  <a:pt x="14606" y="4937"/>
                  <a:pt x="14916" y="5005"/>
                  <a:pt x="15066" y="4913"/>
                </a:cubicBezTo>
                <a:cubicBezTo>
                  <a:pt x="15166" y="4851"/>
                  <a:pt x="15146" y="4743"/>
                  <a:pt x="15136" y="4637"/>
                </a:cubicBezTo>
                <a:cubicBezTo>
                  <a:pt x="15116" y="4432"/>
                  <a:pt x="15040" y="4241"/>
                  <a:pt x="14989" y="4044"/>
                </a:cubicBezTo>
                <a:cubicBezTo>
                  <a:pt x="14988" y="4036"/>
                  <a:pt x="14988" y="4027"/>
                  <a:pt x="14987" y="4019"/>
                </a:cubicBezTo>
              </a:path>
              <a:path w="15309" h="6882" extrusionOk="0">
                <a:moveTo>
                  <a:pt x="14979" y="5980"/>
                </a:moveTo>
                <a:cubicBezTo>
                  <a:pt x="14946" y="5971"/>
                  <a:pt x="14943" y="5954"/>
                  <a:pt x="14910" y="5948"/>
                </a:cubicBezTo>
                <a:cubicBezTo>
                  <a:pt x="14072" y="5792"/>
                  <a:pt x="13160" y="5898"/>
                  <a:pt x="12315" y="5905"/>
                </a:cubicBezTo>
                <a:cubicBezTo>
                  <a:pt x="11646" y="5910"/>
                  <a:pt x="10987" y="5843"/>
                  <a:pt x="10320" y="5815"/>
                </a:cubicBezTo>
                <a:cubicBezTo>
                  <a:pt x="9941" y="5799"/>
                  <a:pt x="9498" y="5776"/>
                  <a:pt x="9127" y="5870"/>
                </a:cubicBezTo>
                <a:cubicBezTo>
                  <a:pt x="8996" y="5903"/>
                  <a:pt x="8932" y="5940"/>
                  <a:pt x="8912" y="6075"/>
                </a:cubicBezTo>
                <a:cubicBezTo>
                  <a:pt x="8890" y="6221"/>
                  <a:pt x="8976" y="6451"/>
                  <a:pt x="9094" y="6537"/>
                </a:cubicBezTo>
                <a:cubicBezTo>
                  <a:pt x="9325" y="6706"/>
                  <a:pt x="9697" y="6724"/>
                  <a:pt x="9969" y="6758"/>
                </a:cubicBezTo>
                <a:cubicBezTo>
                  <a:pt x="11287" y="6923"/>
                  <a:pt x="12613" y="6814"/>
                  <a:pt x="13937" y="6819"/>
                </a:cubicBezTo>
                <a:cubicBezTo>
                  <a:pt x="14289" y="6820"/>
                  <a:pt x="14868" y="6992"/>
                  <a:pt x="15202" y="6877"/>
                </a:cubicBezTo>
                <a:cubicBezTo>
                  <a:pt x="15317" y="6837"/>
                  <a:pt x="15304" y="6776"/>
                  <a:pt x="15297" y="6668"/>
                </a:cubicBezTo>
                <a:cubicBezTo>
                  <a:pt x="15288" y="6524"/>
                  <a:pt x="15197" y="6355"/>
                  <a:pt x="15126" y="6232"/>
                </a:cubicBezTo>
                <a:cubicBezTo>
                  <a:pt x="15115" y="6219"/>
                  <a:pt x="15105" y="6207"/>
                  <a:pt x="15094" y="619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6" name="Ink 1"/>
          <p:cNvSpPr>
            <a:spLocks noRot="1" noChangeAspect="1" noEditPoints="1" noChangeArrowheads="1" noChangeShapeType="1" noTextEdit="1"/>
          </p:cNvSpPr>
          <p:nvPr>
            <p:custDataLst>
              <p:tags r:id="rId29"/>
            </p:custDataLst>
          </p:nvPr>
        </p:nvSpPr>
        <p:spPr bwMode="auto">
          <a:xfrm>
            <a:off x="5329238" y="2025650"/>
            <a:ext cx="268287" cy="1303338"/>
          </a:xfrm>
          <a:custGeom>
            <a:avLst/>
            <a:gdLst>
              <a:gd name="T0" fmla="*/ 2147483647 w 743"/>
              <a:gd name="T1" fmla="*/ 0 h 3621"/>
              <a:gd name="T2" fmla="*/ 2147483647 w 743"/>
              <a:gd name="T3" fmla="*/ 2147483647 h 3621"/>
              <a:gd name="T4" fmla="*/ 2147483647 w 743"/>
              <a:gd name="T5" fmla="*/ 2147483647 h 3621"/>
              <a:gd name="T6" fmla="*/ 2147483647 w 743"/>
              <a:gd name="T7" fmla="*/ 2147483647 h 3621"/>
              <a:gd name="T8" fmla="*/ 2147483647 w 743"/>
              <a:gd name="T9" fmla="*/ 2147483647 h 3621"/>
              <a:gd name="T10" fmla="*/ 2147483647 w 743"/>
              <a:gd name="T11" fmla="*/ 2147483647 h 3621"/>
              <a:gd name="T12" fmla="*/ 2147483647 w 743"/>
              <a:gd name="T13" fmla="*/ 2147483647 h 3621"/>
              <a:gd name="T14" fmla="*/ 2147483647 w 743"/>
              <a:gd name="T15" fmla="*/ 2147483647 h 3621"/>
              <a:gd name="T16" fmla="*/ 2147483647 w 743"/>
              <a:gd name="T17" fmla="*/ 2147483647 h 3621"/>
              <a:gd name="T18" fmla="*/ 2147483647 w 743"/>
              <a:gd name="T19" fmla="*/ 2147483647 h 3621"/>
              <a:gd name="T20" fmla="*/ 2147483647 w 743"/>
              <a:gd name="T21" fmla="*/ 2147483647 h 3621"/>
              <a:gd name="T22" fmla="*/ 2147483647 w 743"/>
              <a:gd name="T23" fmla="*/ 2147483647 h 3621"/>
              <a:gd name="T24" fmla="*/ 2147483647 w 743"/>
              <a:gd name="T25" fmla="*/ 2147483647 h 3621"/>
              <a:gd name="T26" fmla="*/ 2147483647 w 743"/>
              <a:gd name="T27" fmla="*/ 2147483647 h 3621"/>
              <a:gd name="T28" fmla="*/ 2147483647 w 743"/>
              <a:gd name="T29" fmla="*/ 2147483647 h 3621"/>
              <a:gd name="T30" fmla="*/ 2147483647 w 743"/>
              <a:gd name="T31" fmla="*/ 2147483647 h 3621"/>
              <a:gd name="T32" fmla="*/ 2147483647 w 743"/>
              <a:gd name="T33" fmla="*/ 2147483647 h 3621"/>
              <a:gd name="T34" fmla="*/ 2147483647 w 743"/>
              <a:gd name="T35" fmla="*/ 2147483647 h 3621"/>
              <a:gd name="T36" fmla="*/ 2147483647 w 743"/>
              <a:gd name="T37" fmla="*/ 2147483647 h 3621"/>
              <a:gd name="T38" fmla="*/ 2147483647 w 743"/>
              <a:gd name="T39" fmla="*/ 2147483647 h 3621"/>
              <a:gd name="T40" fmla="*/ 2147483647 w 743"/>
              <a:gd name="T41" fmla="*/ 2147483647 h 3621"/>
              <a:gd name="T42" fmla="*/ 2147483647 w 743"/>
              <a:gd name="T43" fmla="*/ 2147483647 h 3621"/>
              <a:gd name="T44" fmla="*/ 2147483647 w 743"/>
              <a:gd name="T45" fmla="*/ 2147483647 h 3621"/>
              <a:gd name="T46" fmla="*/ 2147483647 w 743"/>
              <a:gd name="T47" fmla="*/ 2147483647 h 3621"/>
              <a:gd name="T48" fmla="*/ 2147483647 w 743"/>
              <a:gd name="T49" fmla="*/ 2147483647 h 3621"/>
              <a:gd name="T50" fmla="*/ 2147483647 w 743"/>
              <a:gd name="T51" fmla="*/ 2147483647 h 3621"/>
              <a:gd name="T52" fmla="*/ 2147483647 w 743"/>
              <a:gd name="T53" fmla="*/ 2147483647 h 3621"/>
              <a:gd name="T54" fmla="*/ 2147483647 w 743"/>
              <a:gd name="T55" fmla="*/ 2147483647 h 3621"/>
              <a:gd name="T56" fmla="*/ 2147483647 w 743"/>
              <a:gd name="T57" fmla="*/ 2147483647 h 3621"/>
              <a:gd name="T58" fmla="*/ 2147483647 w 743"/>
              <a:gd name="T59" fmla="*/ 2147483647 h 36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43"/>
              <a:gd name="T91" fmla="*/ 0 h 3621"/>
              <a:gd name="T92" fmla="*/ 743 w 743"/>
              <a:gd name="T93" fmla="*/ 3621 h 36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43" h="3621" extrusionOk="0">
                <a:moveTo>
                  <a:pt x="287" y="0"/>
                </a:moveTo>
                <a:cubicBezTo>
                  <a:pt x="286" y="33"/>
                  <a:pt x="288" y="66"/>
                  <a:pt x="287" y="99"/>
                </a:cubicBezTo>
                <a:cubicBezTo>
                  <a:pt x="285" y="165"/>
                  <a:pt x="278" y="229"/>
                  <a:pt x="268" y="294"/>
                </a:cubicBezTo>
                <a:cubicBezTo>
                  <a:pt x="256" y="370"/>
                  <a:pt x="239" y="446"/>
                  <a:pt x="223" y="521"/>
                </a:cubicBezTo>
                <a:cubicBezTo>
                  <a:pt x="203" y="612"/>
                  <a:pt x="183" y="703"/>
                  <a:pt x="162" y="794"/>
                </a:cubicBezTo>
                <a:cubicBezTo>
                  <a:pt x="156" y="818"/>
                  <a:pt x="154" y="825"/>
                  <a:pt x="159" y="841"/>
                </a:cubicBezTo>
              </a:path>
              <a:path w="743" h="3621" extrusionOk="0">
                <a:moveTo>
                  <a:pt x="400" y="1004"/>
                </a:moveTo>
                <a:cubicBezTo>
                  <a:pt x="401" y="997"/>
                  <a:pt x="403" y="991"/>
                  <a:pt x="404" y="984"/>
                </a:cubicBezTo>
                <a:cubicBezTo>
                  <a:pt x="388" y="1016"/>
                  <a:pt x="387" y="1039"/>
                  <a:pt x="386" y="1075"/>
                </a:cubicBezTo>
                <a:cubicBezTo>
                  <a:pt x="384" y="1150"/>
                  <a:pt x="387" y="1226"/>
                  <a:pt x="383" y="1301"/>
                </a:cubicBezTo>
                <a:cubicBezTo>
                  <a:pt x="381" y="1351"/>
                  <a:pt x="375" y="1402"/>
                  <a:pt x="372" y="1452"/>
                </a:cubicBezTo>
                <a:cubicBezTo>
                  <a:pt x="370" y="1480"/>
                  <a:pt x="369" y="1508"/>
                  <a:pt x="368" y="1536"/>
                </a:cubicBezTo>
              </a:path>
              <a:path w="743" h="3621" extrusionOk="0">
                <a:moveTo>
                  <a:pt x="301" y="2038"/>
                </a:moveTo>
                <a:cubicBezTo>
                  <a:pt x="264" y="2028"/>
                  <a:pt x="223" y="2014"/>
                  <a:pt x="184" y="2018"/>
                </a:cubicBezTo>
                <a:cubicBezTo>
                  <a:pt x="139" y="2023"/>
                  <a:pt x="97" y="2055"/>
                  <a:pt x="68" y="2088"/>
                </a:cubicBezTo>
                <a:cubicBezTo>
                  <a:pt x="3" y="2164"/>
                  <a:pt x="-14" y="2276"/>
                  <a:pt x="10" y="2371"/>
                </a:cubicBezTo>
                <a:cubicBezTo>
                  <a:pt x="30" y="2449"/>
                  <a:pt x="82" y="2509"/>
                  <a:pt x="153" y="2545"/>
                </a:cubicBezTo>
                <a:cubicBezTo>
                  <a:pt x="252" y="2596"/>
                  <a:pt x="379" y="2592"/>
                  <a:pt x="482" y="2553"/>
                </a:cubicBezTo>
                <a:cubicBezTo>
                  <a:pt x="559" y="2523"/>
                  <a:pt x="643" y="2472"/>
                  <a:pt x="693" y="2404"/>
                </a:cubicBezTo>
                <a:cubicBezTo>
                  <a:pt x="736" y="2345"/>
                  <a:pt x="755" y="2269"/>
                  <a:pt x="733" y="2198"/>
                </a:cubicBezTo>
                <a:cubicBezTo>
                  <a:pt x="712" y="2131"/>
                  <a:pt x="661" y="2071"/>
                  <a:pt x="600" y="2037"/>
                </a:cubicBezTo>
                <a:cubicBezTo>
                  <a:pt x="527" y="1996"/>
                  <a:pt x="449" y="2006"/>
                  <a:pt x="376" y="2037"/>
                </a:cubicBezTo>
                <a:cubicBezTo>
                  <a:pt x="325" y="2059"/>
                  <a:pt x="279" y="2091"/>
                  <a:pt x="252" y="2142"/>
                </a:cubicBezTo>
                <a:cubicBezTo>
                  <a:pt x="239" y="2178"/>
                  <a:pt x="235" y="2189"/>
                  <a:pt x="231" y="2214"/>
                </a:cubicBezTo>
              </a:path>
              <a:path w="743" h="3621" extrusionOk="0">
                <a:moveTo>
                  <a:pt x="424" y="2829"/>
                </a:moveTo>
                <a:cubicBezTo>
                  <a:pt x="412" y="2872"/>
                  <a:pt x="415" y="2912"/>
                  <a:pt x="417" y="2957"/>
                </a:cubicBezTo>
                <a:cubicBezTo>
                  <a:pt x="421" y="3045"/>
                  <a:pt x="427" y="3133"/>
                  <a:pt x="431" y="3221"/>
                </a:cubicBezTo>
                <a:cubicBezTo>
                  <a:pt x="435" y="3309"/>
                  <a:pt x="441" y="3398"/>
                  <a:pt x="444" y="3486"/>
                </a:cubicBezTo>
                <a:cubicBezTo>
                  <a:pt x="446" y="3531"/>
                  <a:pt x="453" y="3665"/>
                  <a:pt x="452" y="3620"/>
                </a:cubicBezTo>
                <a:cubicBezTo>
                  <a:pt x="451" y="3605"/>
                  <a:pt x="449" y="3590"/>
                  <a:pt x="448" y="3575"/>
                </a:cubicBezTo>
              </a:path>
            </a:pathLst>
          </a:custGeom>
          <a:noFill/>
          <a:ln w="1905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7" name="Ink 2"/>
          <p:cNvSpPr>
            <a:spLocks noRot="1" noChangeAspect="1" noEditPoints="1" noChangeArrowheads="1" noChangeShapeType="1" noTextEdit="1"/>
          </p:cNvSpPr>
          <p:nvPr>
            <p:custDataLst>
              <p:tags r:id="rId30"/>
            </p:custDataLst>
          </p:nvPr>
        </p:nvSpPr>
        <p:spPr bwMode="auto">
          <a:xfrm>
            <a:off x="2933700" y="1714500"/>
            <a:ext cx="531813" cy="201613"/>
          </a:xfrm>
          <a:custGeom>
            <a:avLst/>
            <a:gdLst>
              <a:gd name="T0" fmla="*/ 2147483647 w 1479"/>
              <a:gd name="T1" fmla="*/ 2147483647 h 560"/>
              <a:gd name="T2" fmla="*/ 2147483647 w 1479"/>
              <a:gd name="T3" fmla="*/ 2147483647 h 560"/>
              <a:gd name="T4" fmla="*/ 2147483647 w 1479"/>
              <a:gd name="T5" fmla="*/ 2147483647 h 560"/>
              <a:gd name="T6" fmla="*/ 2147483647 w 1479"/>
              <a:gd name="T7" fmla="*/ 2147483647 h 560"/>
              <a:gd name="T8" fmla="*/ 2147483647 w 1479"/>
              <a:gd name="T9" fmla="*/ 2147483647 h 560"/>
              <a:gd name="T10" fmla="*/ 2147483647 w 1479"/>
              <a:gd name="T11" fmla="*/ 2147483647 h 560"/>
              <a:gd name="T12" fmla="*/ 2147483647 w 1479"/>
              <a:gd name="T13" fmla="*/ 2147483647 h 560"/>
              <a:gd name="T14" fmla="*/ 2147483647 w 1479"/>
              <a:gd name="T15" fmla="*/ 0 h 560"/>
              <a:gd name="T16" fmla="*/ 2147483647 w 1479"/>
              <a:gd name="T17" fmla="*/ 2147483647 h 560"/>
              <a:gd name="T18" fmla="*/ 2147483647 w 1479"/>
              <a:gd name="T19" fmla="*/ 2147483647 h 560"/>
              <a:gd name="T20" fmla="*/ 2147483647 w 1479"/>
              <a:gd name="T21" fmla="*/ 2147483647 h 560"/>
              <a:gd name="T22" fmla="*/ 2147483647 w 1479"/>
              <a:gd name="T23" fmla="*/ 2147483647 h 560"/>
              <a:gd name="T24" fmla="*/ 2147483647 w 1479"/>
              <a:gd name="T25" fmla="*/ 2147483647 h 560"/>
              <a:gd name="T26" fmla="*/ 2147483647 w 1479"/>
              <a:gd name="T27" fmla="*/ 2147483647 h 560"/>
              <a:gd name="T28" fmla="*/ 2147483647 w 1479"/>
              <a:gd name="T29" fmla="*/ 2147483647 h 5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79"/>
              <a:gd name="T46" fmla="*/ 0 h 560"/>
              <a:gd name="T47" fmla="*/ 1479 w 1479"/>
              <a:gd name="T48" fmla="*/ 560 h 5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79" h="560" extrusionOk="0">
                <a:moveTo>
                  <a:pt x="20" y="464"/>
                </a:moveTo>
                <a:cubicBezTo>
                  <a:pt x="39" y="441"/>
                  <a:pt x="34" y="448"/>
                  <a:pt x="61" y="436"/>
                </a:cubicBezTo>
                <a:cubicBezTo>
                  <a:pt x="108" y="415"/>
                  <a:pt x="155" y="396"/>
                  <a:pt x="203" y="377"/>
                </a:cubicBezTo>
                <a:cubicBezTo>
                  <a:pt x="264" y="353"/>
                  <a:pt x="324" y="328"/>
                  <a:pt x="386" y="306"/>
                </a:cubicBezTo>
                <a:cubicBezTo>
                  <a:pt x="602" y="230"/>
                  <a:pt x="845" y="205"/>
                  <a:pt x="1073" y="200"/>
                </a:cubicBezTo>
                <a:cubicBezTo>
                  <a:pt x="1117" y="199"/>
                  <a:pt x="1207" y="213"/>
                  <a:pt x="1246" y="190"/>
                </a:cubicBezTo>
                <a:cubicBezTo>
                  <a:pt x="1299" y="160"/>
                  <a:pt x="1273" y="106"/>
                  <a:pt x="1238" y="72"/>
                </a:cubicBezTo>
                <a:cubicBezTo>
                  <a:pt x="1198" y="32"/>
                  <a:pt x="1135" y="17"/>
                  <a:pt x="1083" y="0"/>
                </a:cubicBezTo>
                <a:cubicBezTo>
                  <a:pt x="1111" y="23"/>
                  <a:pt x="1127" y="38"/>
                  <a:pt x="1168" y="55"/>
                </a:cubicBezTo>
                <a:cubicBezTo>
                  <a:pt x="1230" y="80"/>
                  <a:pt x="1291" y="94"/>
                  <a:pt x="1356" y="107"/>
                </a:cubicBezTo>
                <a:cubicBezTo>
                  <a:pt x="1396" y="115"/>
                  <a:pt x="1434" y="126"/>
                  <a:pt x="1473" y="136"/>
                </a:cubicBezTo>
                <a:cubicBezTo>
                  <a:pt x="1465" y="174"/>
                  <a:pt x="1462" y="202"/>
                  <a:pt x="1441" y="240"/>
                </a:cubicBezTo>
                <a:cubicBezTo>
                  <a:pt x="1415" y="288"/>
                  <a:pt x="1379" y="329"/>
                  <a:pt x="1344" y="371"/>
                </a:cubicBezTo>
                <a:cubicBezTo>
                  <a:pt x="1305" y="418"/>
                  <a:pt x="1263" y="458"/>
                  <a:pt x="1214" y="494"/>
                </a:cubicBezTo>
                <a:cubicBezTo>
                  <a:pt x="1177" y="521"/>
                  <a:pt x="1146" y="540"/>
                  <a:pt x="1105" y="559"/>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8" name="Ink 3"/>
          <p:cNvSpPr>
            <a:spLocks noRot="1" noChangeAspect="1" noEditPoints="1" noChangeArrowheads="1" noChangeShapeType="1" noTextEdit="1"/>
          </p:cNvSpPr>
          <p:nvPr>
            <p:custDataLst>
              <p:tags r:id="rId31"/>
            </p:custDataLst>
          </p:nvPr>
        </p:nvSpPr>
        <p:spPr bwMode="auto">
          <a:xfrm>
            <a:off x="3478213" y="4635500"/>
            <a:ext cx="606425" cy="239713"/>
          </a:xfrm>
          <a:custGeom>
            <a:avLst/>
            <a:gdLst>
              <a:gd name="T0" fmla="*/ 2147483647 w 1684"/>
              <a:gd name="T1" fmla="*/ 2147483647 h 666"/>
              <a:gd name="T2" fmla="*/ 2147483647 w 1684"/>
              <a:gd name="T3" fmla="*/ 2147483647 h 666"/>
              <a:gd name="T4" fmla="*/ 2147483647 w 1684"/>
              <a:gd name="T5" fmla="*/ 2147483647 h 666"/>
              <a:gd name="T6" fmla="*/ 2147483647 w 1684"/>
              <a:gd name="T7" fmla="*/ 2147483647 h 666"/>
              <a:gd name="T8" fmla="*/ 2147483647 w 1684"/>
              <a:gd name="T9" fmla="*/ 2147483647 h 666"/>
              <a:gd name="T10" fmla="*/ 2147483647 w 1684"/>
              <a:gd name="T11" fmla="*/ 2147483647 h 666"/>
              <a:gd name="T12" fmla="*/ 2147483647 w 1684"/>
              <a:gd name="T13" fmla="*/ 2147483647 h 666"/>
              <a:gd name="T14" fmla="*/ 2147483647 w 1684"/>
              <a:gd name="T15" fmla="*/ 2147483647 h 666"/>
              <a:gd name="T16" fmla="*/ 2147483647 w 1684"/>
              <a:gd name="T17" fmla="*/ 2147483647 h 666"/>
              <a:gd name="T18" fmla="*/ 2147483647 w 1684"/>
              <a:gd name="T19" fmla="*/ 2147483647 h 666"/>
              <a:gd name="T20" fmla="*/ 2147483647 w 1684"/>
              <a:gd name="T21" fmla="*/ 2147483647 h 666"/>
              <a:gd name="T22" fmla="*/ 2147483647 w 1684"/>
              <a:gd name="T23" fmla="*/ 2147483647 h 666"/>
              <a:gd name="T24" fmla="*/ 2147483647 w 1684"/>
              <a:gd name="T25" fmla="*/ 0 h 666"/>
              <a:gd name="T26" fmla="*/ 2147483647 w 1684"/>
              <a:gd name="T27" fmla="*/ 2147483647 h 666"/>
              <a:gd name="T28" fmla="*/ 2147483647 w 1684"/>
              <a:gd name="T29" fmla="*/ 2147483647 h 666"/>
              <a:gd name="T30" fmla="*/ 2147483647 w 1684"/>
              <a:gd name="T31" fmla="*/ 2147483647 h 666"/>
              <a:gd name="T32" fmla="*/ 0 w 1684"/>
              <a:gd name="T33" fmla="*/ 2147483647 h 6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4"/>
              <a:gd name="T52" fmla="*/ 0 h 666"/>
              <a:gd name="T53" fmla="*/ 1684 w 1684"/>
              <a:gd name="T54" fmla="*/ 666 h 6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4" h="666" extrusionOk="0">
                <a:moveTo>
                  <a:pt x="146" y="665"/>
                </a:moveTo>
                <a:cubicBezTo>
                  <a:pt x="140" y="658"/>
                  <a:pt x="134" y="652"/>
                  <a:pt x="128" y="645"/>
                </a:cubicBezTo>
                <a:cubicBezTo>
                  <a:pt x="158" y="634"/>
                  <a:pt x="172" y="625"/>
                  <a:pt x="210" y="624"/>
                </a:cubicBezTo>
                <a:cubicBezTo>
                  <a:pt x="253" y="623"/>
                  <a:pt x="295" y="623"/>
                  <a:pt x="338" y="623"/>
                </a:cubicBezTo>
                <a:cubicBezTo>
                  <a:pt x="511" y="622"/>
                  <a:pt x="684" y="610"/>
                  <a:pt x="857" y="597"/>
                </a:cubicBezTo>
                <a:cubicBezTo>
                  <a:pt x="1040" y="583"/>
                  <a:pt x="1224" y="579"/>
                  <a:pt x="1408" y="575"/>
                </a:cubicBezTo>
                <a:cubicBezTo>
                  <a:pt x="1493" y="573"/>
                  <a:pt x="1581" y="573"/>
                  <a:pt x="1662" y="552"/>
                </a:cubicBezTo>
                <a:cubicBezTo>
                  <a:pt x="1669" y="549"/>
                  <a:pt x="1676" y="547"/>
                  <a:pt x="1683" y="544"/>
                </a:cubicBezTo>
              </a:path>
              <a:path w="1684" h="666" extrusionOk="0">
                <a:moveTo>
                  <a:pt x="43" y="89"/>
                </a:moveTo>
                <a:cubicBezTo>
                  <a:pt x="79" y="139"/>
                  <a:pt x="113" y="184"/>
                  <a:pt x="159" y="225"/>
                </a:cubicBezTo>
                <a:cubicBezTo>
                  <a:pt x="201" y="263"/>
                  <a:pt x="245" y="302"/>
                  <a:pt x="290" y="336"/>
                </a:cubicBezTo>
                <a:cubicBezTo>
                  <a:pt x="311" y="349"/>
                  <a:pt x="320" y="355"/>
                  <a:pt x="334" y="365"/>
                </a:cubicBezTo>
              </a:path>
              <a:path w="1684" h="666" extrusionOk="0">
                <a:moveTo>
                  <a:pt x="219" y="0"/>
                </a:moveTo>
                <a:cubicBezTo>
                  <a:pt x="184" y="29"/>
                  <a:pt x="162" y="56"/>
                  <a:pt x="142" y="98"/>
                </a:cubicBezTo>
                <a:cubicBezTo>
                  <a:pt x="116" y="152"/>
                  <a:pt x="95" y="209"/>
                  <a:pt x="72" y="264"/>
                </a:cubicBezTo>
                <a:cubicBezTo>
                  <a:pt x="50" y="318"/>
                  <a:pt x="28" y="373"/>
                  <a:pt x="9" y="426"/>
                </a:cubicBezTo>
                <a:cubicBezTo>
                  <a:pt x="6" y="437"/>
                  <a:pt x="3" y="448"/>
                  <a:pt x="0" y="45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49" name="Ink 4"/>
          <p:cNvSpPr>
            <a:spLocks noRot="1" noChangeAspect="1" noEditPoints="1" noChangeArrowheads="1" noChangeShapeType="1" noTextEdit="1"/>
          </p:cNvSpPr>
          <p:nvPr>
            <p:custDataLst>
              <p:tags r:id="rId32"/>
            </p:custDataLst>
          </p:nvPr>
        </p:nvSpPr>
        <p:spPr bwMode="auto">
          <a:xfrm>
            <a:off x="3543300" y="5583238"/>
            <a:ext cx="552450" cy="304800"/>
          </a:xfrm>
          <a:custGeom>
            <a:avLst/>
            <a:gdLst>
              <a:gd name="T0" fmla="*/ 0 w 1535"/>
              <a:gd name="T1" fmla="*/ 0 h 847"/>
              <a:gd name="T2" fmla="*/ 2147483647 w 1535"/>
              <a:gd name="T3" fmla="*/ 2147483647 h 847"/>
              <a:gd name="T4" fmla="*/ 2147483647 w 1535"/>
              <a:gd name="T5" fmla="*/ 2147483647 h 847"/>
              <a:gd name="T6" fmla="*/ 2147483647 w 1535"/>
              <a:gd name="T7" fmla="*/ 2147483647 h 847"/>
              <a:gd name="T8" fmla="*/ 2147483647 w 1535"/>
              <a:gd name="T9" fmla="*/ 2147483647 h 847"/>
              <a:gd name="T10" fmla="*/ 2147483647 w 1535"/>
              <a:gd name="T11" fmla="*/ 2147483647 h 847"/>
              <a:gd name="T12" fmla="*/ 2147483647 w 1535"/>
              <a:gd name="T13" fmla="*/ 2147483647 h 847"/>
              <a:gd name="T14" fmla="*/ 2147483647 w 1535"/>
              <a:gd name="T15" fmla="*/ 2147483647 h 847"/>
              <a:gd name="T16" fmla="*/ 2147483647 w 1535"/>
              <a:gd name="T17" fmla="*/ 2147483647 h 847"/>
              <a:gd name="T18" fmla="*/ 2147483647 w 1535"/>
              <a:gd name="T19" fmla="*/ 2147483647 h 847"/>
              <a:gd name="T20" fmla="*/ 2147483647 w 1535"/>
              <a:gd name="T21" fmla="*/ 2147483647 h 847"/>
              <a:gd name="T22" fmla="*/ 2147483647 w 1535"/>
              <a:gd name="T23" fmla="*/ 2147483647 h 847"/>
              <a:gd name="T24" fmla="*/ 2147483647 w 1535"/>
              <a:gd name="T25" fmla="*/ 2147483647 h 847"/>
              <a:gd name="T26" fmla="*/ 2147483647 w 1535"/>
              <a:gd name="T27" fmla="*/ 2147483647 h 847"/>
              <a:gd name="T28" fmla="*/ 2147483647 w 1535"/>
              <a:gd name="T29" fmla="*/ 2147483647 h 847"/>
              <a:gd name="T30" fmla="*/ 2147483647 w 1535"/>
              <a:gd name="T31" fmla="*/ 2147483647 h 847"/>
              <a:gd name="T32" fmla="*/ 2147483647 w 1535"/>
              <a:gd name="T33" fmla="*/ 2147483647 h 847"/>
              <a:gd name="T34" fmla="*/ 2147483647 w 1535"/>
              <a:gd name="T35" fmla="*/ 2147483647 h 847"/>
              <a:gd name="T36" fmla="*/ 2147483647 w 1535"/>
              <a:gd name="T37" fmla="*/ 2147483647 h 847"/>
              <a:gd name="T38" fmla="*/ 2147483647 w 1535"/>
              <a:gd name="T39" fmla="*/ 2147483647 h 847"/>
              <a:gd name="T40" fmla="*/ 2147483647 w 1535"/>
              <a:gd name="T41" fmla="*/ 2147483647 h 847"/>
              <a:gd name="T42" fmla="*/ 2147483647 w 1535"/>
              <a:gd name="T43" fmla="*/ 2147483647 h 847"/>
              <a:gd name="T44" fmla="*/ 2147483647 w 1535"/>
              <a:gd name="T45" fmla="*/ 2147483647 h 847"/>
              <a:gd name="T46" fmla="*/ 2147483647 w 1535"/>
              <a:gd name="T47" fmla="*/ 2147483647 h 847"/>
              <a:gd name="T48" fmla="*/ 2147483647 w 1535"/>
              <a:gd name="T49" fmla="*/ 2147483647 h 847"/>
              <a:gd name="T50" fmla="*/ 2147483647 w 1535"/>
              <a:gd name="T51" fmla="*/ 2147483647 h 8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5"/>
              <a:gd name="T79" fmla="*/ 0 h 847"/>
              <a:gd name="T80" fmla="*/ 1535 w 1535"/>
              <a:gd name="T81" fmla="*/ 847 h 8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5" h="847" extrusionOk="0">
                <a:moveTo>
                  <a:pt x="0" y="0"/>
                </a:moveTo>
                <a:cubicBezTo>
                  <a:pt x="2" y="33"/>
                  <a:pt x="1" y="67"/>
                  <a:pt x="5" y="99"/>
                </a:cubicBezTo>
                <a:cubicBezTo>
                  <a:pt x="11" y="146"/>
                  <a:pt x="35" y="197"/>
                  <a:pt x="77" y="222"/>
                </a:cubicBezTo>
                <a:cubicBezTo>
                  <a:pt x="109" y="241"/>
                  <a:pt x="152" y="237"/>
                  <a:pt x="184" y="220"/>
                </a:cubicBezTo>
                <a:cubicBezTo>
                  <a:pt x="221" y="200"/>
                  <a:pt x="252" y="158"/>
                  <a:pt x="272" y="122"/>
                </a:cubicBezTo>
                <a:cubicBezTo>
                  <a:pt x="289" y="92"/>
                  <a:pt x="300" y="59"/>
                  <a:pt x="313" y="27"/>
                </a:cubicBezTo>
                <a:cubicBezTo>
                  <a:pt x="324" y="77"/>
                  <a:pt x="329" y="128"/>
                  <a:pt x="337" y="179"/>
                </a:cubicBezTo>
                <a:cubicBezTo>
                  <a:pt x="352" y="269"/>
                  <a:pt x="370" y="357"/>
                  <a:pt x="383" y="447"/>
                </a:cubicBezTo>
                <a:cubicBezTo>
                  <a:pt x="397" y="543"/>
                  <a:pt x="410" y="648"/>
                  <a:pt x="385" y="744"/>
                </a:cubicBezTo>
                <a:cubicBezTo>
                  <a:pt x="375" y="783"/>
                  <a:pt x="357" y="825"/>
                  <a:pt x="317" y="841"/>
                </a:cubicBezTo>
                <a:cubicBezTo>
                  <a:pt x="283" y="854"/>
                  <a:pt x="249" y="843"/>
                  <a:pt x="217" y="833"/>
                </a:cubicBezTo>
                <a:cubicBezTo>
                  <a:pt x="173" y="820"/>
                  <a:pt x="154" y="810"/>
                  <a:pt x="137" y="770"/>
                </a:cubicBezTo>
              </a:path>
              <a:path w="1535" h="847" extrusionOk="0">
                <a:moveTo>
                  <a:pt x="153" y="517"/>
                </a:moveTo>
                <a:cubicBezTo>
                  <a:pt x="207" y="509"/>
                  <a:pt x="260" y="492"/>
                  <a:pt x="314" y="480"/>
                </a:cubicBezTo>
                <a:cubicBezTo>
                  <a:pt x="346" y="473"/>
                  <a:pt x="378" y="474"/>
                  <a:pt x="410" y="472"/>
                </a:cubicBezTo>
                <a:cubicBezTo>
                  <a:pt x="447" y="469"/>
                  <a:pt x="484" y="470"/>
                  <a:pt x="521" y="469"/>
                </a:cubicBezTo>
                <a:cubicBezTo>
                  <a:pt x="562" y="468"/>
                  <a:pt x="604" y="460"/>
                  <a:pt x="645" y="459"/>
                </a:cubicBezTo>
                <a:cubicBezTo>
                  <a:pt x="682" y="458"/>
                  <a:pt x="717" y="455"/>
                  <a:pt x="754" y="452"/>
                </a:cubicBezTo>
                <a:cubicBezTo>
                  <a:pt x="788" y="449"/>
                  <a:pt x="815" y="441"/>
                  <a:pt x="848" y="435"/>
                </a:cubicBezTo>
                <a:cubicBezTo>
                  <a:pt x="879" y="430"/>
                  <a:pt x="918" y="428"/>
                  <a:pt x="950" y="430"/>
                </a:cubicBezTo>
                <a:cubicBezTo>
                  <a:pt x="983" y="433"/>
                  <a:pt x="1014" y="432"/>
                  <a:pt x="1048" y="432"/>
                </a:cubicBezTo>
                <a:cubicBezTo>
                  <a:pt x="1086" y="432"/>
                  <a:pt x="1123" y="442"/>
                  <a:pt x="1161" y="445"/>
                </a:cubicBezTo>
                <a:cubicBezTo>
                  <a:pt x="1195" y="447"/>
                  <a:pt x="1229" y="457"/>
                  <a:pt x="1263" y="459"/>
                </a:cubicBezTo>
                <a:cubicBezTo>
                  <a:pt x="1307" y="462"/>
                  <a:pt x="1353" y="457"/>
                  <a:pt x="1397" y="464"/>
                </a:cubicBezTo>
                <a:cubicBezTo>
                  <a:pt x="1424" y="468"/>
                  <a:pt x="1475" y="493"/>
                  <a:pt x="1499" y="486"/>
                </a:cubicBezTo>
                <a:cubicBezTo>
                  <a:pt x="1525" y="464"/>
                  <a:pt x="1534" y="456"/>
                  <a:pt x="1534" y="43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0" name="Ink 5"/>
          <p:cNvSpPr>
            <a:spLocks noRot="1" noChangeAspect="1" noEditPoints="1" noChangeArrowheads="1" noChangeShapeType="1" noTextEdit="1"/>
          </p:cNvSpPr>
          <p:nvPr>
            <p:custDataLst>
              <p:tags r:id="rId33"/>
            </p:custDataLst>
          </p:nvPr>
        </p:nvSpPr>
        <p:spPr bwMode="auto">
          <a:xfrm>
            <a:off x="1309688" y="3446463"/>
            <a:ext cx="2746375" cy="992187"/>
          </a:xfrm>
          <a:custGeom>
            <a:avLst/>
            <a:gdLst>
              <a:gd name="T0" fmla="*/ 2147483647 w 7630"/>
              <a:gd name="T1" fmla="*/ 0 h 2753"/>
              <a:gd name="T2" fmla="*/ 2147483647 w 7630"/>
              <a:gd name="T3" fmla="*/ 2147483647 h 2753"/>
              <a:gd name="T4" fmla="*/ 2147483647 w 7630"/>
              <a:gd name="T5" fmla="*/ 2147483647 h 2753"/>
              <a:gd name="T6" fmla="*/ 2147483647 w 7630"/>
              <a:gd name="T7" fmla="*/ 2147483647 h 2753"/>
              <a:gd name="T8" fmla="*/ 2147483647 w 7630"/>
              <a:gd name="T9" fmla="*/ 2147483647 h 2753"/>
              <a:gd name="T10" fmla="*/ 2147483647 w 7630"/>
              <a:gd name="T11" fmla="*/ 2147483647 h 2753"/>
              <a:gd name="T12" fmla="*/ 2147483647 w 7630"/>
              <a:gd name="T13" fmla="*/ 2147483647 h 2753"/>
              <a:gd name="T14" fmla="*/ 2147483647 w 7630"/>
              <a:gd name="T15" fmla="*/ 2147483647 h 2753"/>
              <a:gd name="T16" fmla="*/ 2147483647 w 7630"/>
              <a:gd name="T17" fmla="*/ 2147483647 h 2753"/>
              <a:gd name="T18" fmla="*/ 2147483647 w 7630"/>
              <a:gd name="T19" fmla="*/ 2147483647 h 2753"/>
              <a:gd name="T20" fmla="*/ 2147483647 w 7630"/>
              <a:gd name="T21" fmla="*/ 2147483647 h 2753"/>
              <a:gd name="T22" fmla="*/ 2147483647 w 7630"/>
              <a:gd name="T23" fmla="*/ 2147483647 h 2753"/>
              <a:gd name="T24" fmla="*/ 2147483647 w 7630"/>
              <a:gd name="T25" fmla="*/ 2147483647 h 2753"/>
              <a:gd name="T26" fmla="*/ 2147483647 w 7630"/>
              <a:gd name="T27" fmla="*/ 2147483647 h 2753"/>
              <a:gd name="T28" fmla="*/ 2147483647 w 7630"/>
              <a:gd name="T29" fmla="*/ 2147483647 h 2753"/>
              <a:gd name="T30" fmla="*/ 2147483647 w 7630"/>
              <a:gd name="T31" fmla="*/ 2147483647 h 2753"/>
              <a:gd name="T32" fmla="*/ 2147483647 w 7630"/>
              <a:gd name="T33" fmla="*/ 2147483647 h 2753"/>
              <a:gd name="T34" fmla="*/ 2147483647 w 7630"/>
              <a:gd name="T35" fmla="*/ 2147483647 h 2753"/>
              <a:gd name="T36" fmla="*/ 2147483647 w 7630"/>
              <a:gd name="T37" fmla="*/ 2147483647 h 2753"/>
              <a:gd name="T38" fmla="*/ 2147483647 w 7630"/>
              <a:gd name="T39" fmla="*/ 2147483647 h 2753"/>
              <a:gd name="T40" fmla="*/ 2147483647 w 7630"/>
              <a:gd name="T41" fmla="*/ 2147483647 h 2753"/>
              <a:gd name="T42" fmla="*/ 2147483647 w 7630"/>
              <a:gd name="T43" fmla="*/ 2147483647 h 2753"/>
              <a:gd name="T44" fmla="*/ 2147483647 w 7630"/>
              <a:gd name="T45" fmla="*/ 2147483647 h 2753"/>
              <a:gd name="T46" fmla="*/ 2147483647 w 7630"/>
              <a:gd name="T47" fmla="*/ 2147483647 h 2753"/>
              <a:gd name="T48" fmla="*/ 2147483647 w 7630"/>
              <a:gd name="T49" fmla="*/ 2147483647 h 2753"/>
              <a:gd name="T50" fmla="*/ 2147483647 w 7630"/>
              <a:gd name="T51" fmla="*/ 2147483647 h 2753"/>
              <a:gd name="T52" fmla="*/ 2147483647 w 7630"/>
              <a:gd name="T53" fmla="*/ 2147483647 h 2753"/>
              <a:gd name="T54" fmla="*/ 2147483647 w 7630"/>
              <a:gd name="T55" fmla="*/ 2147483647 h 27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30"/>
              <a:gd name="T85" fmla="*/ 0 h 2753"/>
              <a:gd name="T86" fmla="*/ 7630 w 7630"/>
              <a:gd name="T87" fmla="*/ 2753 h 27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30" h="2753" extrusionOk="0">
                <a:moveTo>
                  <a:pt x="7560" y="0"/>
                </a:moveTo>
                <a:cubicBezTo>
                  <a:pt x="7610" y="150"/>
                  <a:pt x="7652" y="249"/>
                  <a:pt x="7602" y="424"/>
                </a:cubicBezTo>
                <a:cubicBezTo>
                  <a:pt x="7531" y="669"/>
                  <a:pt x="7283" y="897"/>
                  <a:pt x="7056" y="997"/>
                </a:cubicBezTo>
                <a:cubicBezTo>
                  <a:pt x="6699" y="1154"/>
                  <a:pt x="6175" y="1070"/>
                  <a:pt x="5802" y="1034"/>
                </a:cubicBezTo>
                <a:cubicBezTo>
                  <a:pt x="4738" y="931"/>
                  <a:pt x="3704" y="702"/>
                  <a:pt x="2629" y="691"/>
                </a:cubicBezTo>
                <a:cubicBezTo>
                  <a:pt x="1969" y="684"/>
                  <a:pt x="1116" y="741"/>
                  <a:pt x="537" y="1101"/>
                </a:cubicBezTo>
                <a:cubicBezTo>
                  <a:pt x="329" y="1231"/>
                  <a:pt x="260" y="1439"/>
                  <a:pt x="236" y="1669"/>
                </a:cubicBezTo>
                <a:cubicBezTo>
                  <a:pt x="228" y="1745"/>
                  <a:pt x="221" y="1818"/>
                  <a:pt x="211" y="1894"/>
                </a:cubicBezTo>
                <a:cubicBezTo>
                  <a:pt x="105" y="1761"/>
                  <a:pt x="56" y="1673"/>
                  <a:pt x="2" y="1516"/>
                </a:cubicBezTo>
                <a:cubicBezTo>
                  <a:pt x="109" y="1661"/>
                  <a:pt x="194" y="1813"/>
                  <a:pt x="293" y="1962"/>
                </a:cubicBezTo>
                <a:cubicBezTo>
                  <a:pt x="300" y="1968"/>
                  <a:pt x="306" y="1973"/>
                  <a:pt x="313" y="1979"/>
                </a:cubicBezTo>
                <a:cubicBezTo>
                  <a:pt x="446" y="1813"/>
                  <a:pt x="576" y="1676"/>
                  <a:pt x="742" y="1545"/>
                </a:cubicBezTo>
              </a:path>
              <a:path w="7630" h="2753" extrusionOk="0">
                <a:moveTo>
                  <a:pt x="2798" y="2330"/>
                </a:moveTo>
                <a:cubicBezTo>
                  <a:pt x="2805" y="2330"/>
                  <a:pt x="2854" y="2332"/>
                  <a:pt x="2887" y="2337"/>
                </a:cubicBezTo>
                <a:cubicBezTo>
                  <a:pt x="3137" y="2375"/>
                  <a:pt x="3393" y="2345"/>
                  <a:pt x="3645" y="2353"/>
                </a:cubicBezTo>
                <a:cubicBezTo>
                  <a:pt x="4138" y="2368"/>
                  <a:pt x="4614" y="2454"/>
                  <a:pt x="5097" y="2538"/>
                </a:cubicBezTo>
                <a:cubicBezTo>
                  <a:pt x="5210" y="2558"/>
                  <a:pt x="5336" y="2580"/>
                  <a:pt x="5450" y="2559"/>
                </a:cubicBezTo>
                <a:cubicBezTo>
                  <a:pt x="5484" y="2553"/>
                  <a:pt x="5516" y="2536"/>
                  <a:pt x="5550" y="2529"/>
                </a:cubicBezTo>
                <a:cubicBezTo>
                  <a:pt x="5598" y="2519"/>
                  <a:pt x="5647" y="2511"/>
                  <a:pt x="5695" y="2503"/>
                </a:cubicBezTo>
                <a:cubicBezTo>
                  <a:pt x="5742" y="2495"/>
                  <a:pt x="5796" y="2498"/>
                  <a:pt x="5841" y="2482"/>
                </a:cubicBezTo>
                <a:cubicBezTo>
                  <a:pt x="5866" y="2473"/>
                  <a:pt x="5878" y="2459"/>
                  <a:pt x="5899" y="2450"/>
                </a:cubicBezTo>
                <a:cubicBezTo>
                  <a:pt x="5832" y="2394"/>
                  <a:pt x="5781" y="2375"/>
                  <a:pt x="5698" y="2351"/>
                </a:cubicBezTo>
                <a:cubicBezTo>
                  <a:pt x="5770" y="2364"/>
                  <a:pt x="5840" y="2385"/>
                  <a:pt x="5912" y="2400"/>
                </a:cubicBezTo>
                <a:cubicBezTo>
                  <a:pt x="5963" y="2410"/>
                  <a:pt x="6005" y="2415"/>
                  <a:pt x="6047" y="2437"/>
                </a:cubicBezTo>
                <a:cubicBezTo>
                  <a:pt x="6067" y="2447"/>
                  <a:pt x="6086" y="2462"/>
                  <a:pt x="6105" y="2474"/>
                </a:cubicBezTo>
                <a:cubicBezTo>
                  <a:pt x="6082" y="2511"/>
                  <a:pt x="6061" y="2549"/>
                  <a:pt x="6025" y="2585"/>
                </a:cubicBezTo>
                <a:cubicBezTo>
                  <a:pt x="5972" y="2638"/>
                  <a:pt x="5904" y="2694"/>
                  <a:pt x="5843" y="2737"/>
                </a:cubicBezTo>
                <a:cubicBezTo>
                  <a:pt x="5834" y="2742"/>
                  <a:pt x="5824" y="2747"/>
                  <a:pt x="5815" y="275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1" name="Ink 6"/>
          <p:cNvSpPr>
            <a:spLocks noRot="1" noChangeAspect="1" noEditPoints="1" noChangeArrowheads="1" noChangeShapeType="1" noTextEdit="1"/>
          </p:cNvSpPr>
          <p:nvPr>
            <p:custDataLst>
              <p:tags r:id="rId34"/>
            </p:custDataLst>
          </p:nvPr>
        </p:nvSpPr>
        <p:spPr bwMode="auto">
          <a:xfrm>
            <a:off x="547688" y="4748213"/>
            <a:ext cx="790575" cy="490537"/>
          </a:xfrm>
          <a:custGeom>
            <a:avLst/>
            <a:gdLst>
              <a:gd name="T0" fmla="*/ 2147483647 w 2196"/>
              <a:gd name="T1" fmla="*/ 2147483647 h 1361"/>
              <a:gd name="T2" fmla="*/ 0 w 2196"/>
              <a:gd name="T3" fmla="*/ 2147483647 h 1361"/>
              <a:gd name="T4" fmla="*/ 2147483647 w 2196"/>
              <a:gd name="T5" fmla="*/ 2147483647 h 1361"/>
              <a:gd name="T6" fmla="*/ 2147483647 w 2196"/>
              <a:gd name="T7" fmla="*/ 2147483647 h 1361"/>
              <a:gd name="T8" fmla="*/ 2147483647 w 2196"/>
              <a:gd name="T9" fmla="*/ 2147483647 h 1361"/>
              <a:gd name="T10" fmla="*/ 2147483647 w 2196"/>
              <a:gd name="T11" fmla="*/ 2147483647 h 1361"/>
              <a:gd name="T12" fmla="*/ 2147483647 w 2196"/>
              <a:gd name="T13" fmla="*/ 2147483647 h 1361"/>
              <a:gd name="T14" fmla="*/ 2147483647 w 2196"/>
              <a:gd name="T15" fmla="*/ 2147483647 h 1361"/>
              <a:gd name="T16" fmla="*/ 2147483647 w 2196"/>
              <a:gd name="T17" fmla="*/ 2147483647 h 1361"/>
              <a:gd name="T18" fmla="*/ 2147483647 w 2196"/>
              <a:gd name="T19" fmla="*/ 2147483647 h 1361"/>
              <a:gd name="T20" fmla="*/ 2147483647 w 2196"/>
              <a:gd name="T21" fmla="*/ 2147483647 h 1361"/>
              <a:gd name="T22" fmla="*/ 2147483647 w 2196"/>
              <a:gd name="T23" fmla="*/ 2147483647 h 1361"/>
              <a:gd name="T24" fmla="*/ 2147483647 w 2196"/>
              <a:gd name="T25" fmla="*/ 2147483647 h 1361"/>
              <a:gd name="T26" fmla="*/ 2147483647 w 2196"/>
              <a:gd name="T27" fmla="*/ 2147483647 h 1361"/>
              <a:gd name="T28" fmla="*/ 2147483647 w 2196"/>
              <a:gd name="T29" fmla="*/ 2147483647 h 1361"/>
              <a:gd name="T30" fmla="*/ 2147483647 w 2196"/>
              <a:gd name="T31" fmla="*/ 2147483647 h 1361"/>
              <a:gd name="T32" fmla="*/ 2147483647 w 2196"/>
              <a:gd name="T33" fmla="*/ 2147483647 h 1361"/>
              <a:gd name="T34" fmla="*/ 2147483647 w 2196"/>
              <a:gd name="T35" fmla="*/ 2147483647 h 1361"/>
              <a:gd name="T36" fmla="*/ 2147483647 w 2196"/>
              <a:gd name="T37" fmla="*/ 2147483647 h 1361"/>
              <a:gd name="T38" fmla="*/ 2147483647 w 2196"/>
              <a:gd name="T39" fmla="*/ 2147483647 h 1361"/>
              <a:gd name="T40" fmla="*/ 2147483647 w 2196"/>
              <a:gd name="T41" fmla="*/ 2147483647 h 1361"/>
              <a:gd name="T42" fmla="*/ 2147483647 w 2196"/>
              <a:gd name="T43" fmla="*/ 2147483647 h 1361"/>
              <a:gd name="T44" fmla="*/ 2147483647 w 2196"/>
              <a:gd name="T45" fmla="*/ 2147483647 h 1361"/>
              <a:gd name="T46" fmla="*/ 2147483647 w 2196"/>
              <a:gd name="T47" fmla="*/ 2147483647 h 1361"/>
              <a:gd name="T48" fmla="*/ 2147483647 w 2196"/>
              <a:gd name="T49" fmla="*/ 2147483647 h 1361"/>
              <a:gd name="T50" fmla="*/ 2147483647 w 2196"/>
              <a:gd name="T51" fmla="*/ 0 h 1361"/>
              <a:gd name="T52" fmla="*/ 2147483647 w 2196"/>
              <a:gd name="T53" fmla="*/ 2147483647 h 1361"/>
              <a:gd name="T54" fmla="*/ 2147483647 w 2196"/>
              <a:gd name="T55" fmla="*/ 2147483647 h 1361"/>
              <a:gd name="T56" fmla="*/ 2147483647 w 2196"/>
              <a:gd name="T57" fmla="*/ 2147483647 h 1361"/>
              <a:gd name="T58" fmla="*/ 2147483647 w 2196"/>
              <a:gd name="T59" fmla="*/ 2147483647 h 1361"/>
              <a:gd name="T60" fmla="*/ 2147483647 w 2196"/>
              <a:gd name="T61" fmla="*/ 2147483647 h 1361"/>
              <a:gd name="T62" fmla="*/ 2147483647 w 2196"/>
              <a:gd name="T63" fmla="*/ 2147483647 h 1361"/>
              <a:gd name="T64" fmla="*/ 2147483647 w 2196"/>
              <a:gd name="T65" fmla="*/ 2147483647 h 1361"/>
              <a:gd name="T66" fmla="*/ 2147483647 w 2196"/>
              <a:gd name="T67" fmla="*/ 2147483647 h 1361"/>
              <a:gd name="T68" fmla="*/ 2147483647 w 2196"/>
              <a:gd name="T69" fmla="*/ 2147483647 h 1361"/>
              <a:gd name="T70" fmla="*/ 2147483647 w 2196"/>
              <a:gd name="T71" fmla="*/ 2147483647 h 1361"/>
              <a:gd name="T72" fmla="*/ 2147483647 w 2196"/>
              <a:gd name="T73" fmla="*/ 2147483647 h 1361"/>
              <a:gd name="T74" fmla="*/ 2147483647 w 2196"/>
              <a:gd name="T75" fmla="*/ 2147483647 h 1361"/>
              <a:gd name="T76" fmla="*/ 2147483647 w 2196"/>
              <a:gd name="T77" fmla="*/ 2147483647 h 13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96"/>
              <a:gd name="T118" fmla="*/ 0 h 1361"/>
              <a:gd name="T119" fmla="*/ 2196 w 2196"/>
              <a:gd name="T120" fmla="*/ 1361 h 13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96" h="1361" extrusionOk="0">
                <a:moveTo>
                  <a:pt x="73" y="474"/>
                </a:moveTo>
                <a:cubicBezTo>
                  <a:pt x="47" y="450"/>
                  <a:pt x="24" y="426"/>
                  <a:pt x="0" y="400"/>
                </a:cubicBezTo>
                <a:cubicBezTo>
                  <a:pt x="14" y="448"/>
                  <a:pt x="33" y="492"/>
                  <a:pt x="54" y="537"/>
                </a:cubicBezTo>
                <a:cubicBezTo>
                  <a:pt x="87" y="609"/>
                  <a:pt x="129" y="675"/>
                  <a:pt x="170" y="742"/>
                </a:cubicBezTo>
                <a:cubicBezTo>
                  <a:pt x="209" y="806"/>
                  <a:pt x="249" y="869"/>
                  <a:pt x="292" y="931"/>
                </a:cubicBezTo>
                <a:cubicBezTo>
                  <a:pt x="298" y="939"/>
                  <a:pt x="350" y="1037"/>
                  <a:pt x="370" y="1025"/>
                </a:cubicBezTo>
                <a:cubicBezTo>
                  <a:pt x="370" y="1019"/>
                  <a:pt x="371" y="1012"/>
                  <a:pt x="371" y="1006"/>
                </a:cubicBezTo>
              </a:path>
              <a:path w="2196" h="1361" extrusionOk="0">
                <a:moveTo>
                  <a:pt x="475" y="414"/>
                </a:moveTo>
                <a:cubicBezTo>
                  <a:pt x="444" y="457"/>
                  <a:pt x="412" y="497"/>
                  <a:pt x="381" y="540"/>
                </a:cubicBezTo>
                <a:cubicBezTo>
                  <a:pt x="320" y="625"/>
                  <a:pt x="256" y="709"/>
                  <a:pt x="202" y="799"/>
                </a:cubicBezTo>
                <a:cubicBezTo>
                  <a:pt x="161" y="866"/>
                  <a:pt x="120" y="934"/>
                  <a:pt x="83" y="1003"/>
                </a:cubicBezTo>
                <a:cubicBezTo>
                  <a:pt x="68" y="1031"/>
                  <a:pt x="53" y="1055"/>
                  <a:pt x="42" y="1083"/>
                </a:cubicBezTo>
              </a:path>
              <a:path w="2196" h="1361" extrusionOk="0">
                <a:moveTo>
                  <a:pt x="45" y="272"/>
                </a:moveTo>
                <a:cubicBezTo>
                  <a:pt x="5" y="255"/>
                  <a:pt x="97" y="238"/>
                  <a:pt x="126" y="230"/>
                </a:cubicBezTo>
                <a:cubicBezTo>
                  <a:pt x="210" y="208"/>
                  <a:pt x="294" y="196"/>
                  <a:pt x="378" y="178"/>
                </a:cubicBezTo>
                <a:cubicBezTo>
                  <a:pt x="452" y="159"/>
                  <a:pt x="478" y="153"/>
                  <a:pt x="530" y="149"/>
                </a:cubicBezTo>
              </a:path>
              <a:path w="2196" h="1361" extrusionOk="0">
                <a:moveTo>
                  <a:pt x="725" y="493"/>
                </a:moveTo>
                <a:cubicBezTo>
                  <a:pt x="765" y="535"/>
                  <a:pt x="797" y="581"/>
                  <a:pt x="831" y="628"/>
                </a:cubicBezTo>
                <a:cubicBezTo>
                  <a:pt x="890" y="710"/>
                  <a:pt x="957" y="783"/>
                  <a:pt x="1030" y="852"/>
                </a:cubicBezTo>
                <a:cubicBezTo>
                  <a:pt x="1079" y="899"/>
                  <a:pt x="1086" y="898"/>
                  <a:pt x="1126" y="847"/>
                </a:cubicBezTo>
              </a:path>
              <a:path w="2196" h="1361" extrusionOk="0">
                <a:moveTo>
                  <a:pt x="1312" y="296"/>
                </a:moveTo>
                <a:cubicBezTo>
                  <a:pt x="1311" y="352"/>
                  <a:pt x="1303" y="407"/>
                  <a:pt x="1297" y="464"/>
                </a:cubicBezTo>
                <a:cubicBezTo>
                  <a:pt x="1281" y="619"/>
                  <a:pt x="1258" y="775"/>
                  <a:pt x="1233" y="929"/>
                </a:cubicBezTo>
                <a:cubicBezTo>
                  <a:pt x="1215" y="1041"/>
                  <a:pt x="1201" y="1168"/>
                  <a:pt x="1160" y="1274"/>
                </a:cubicBezTo>
                <a:cubicBezTo>
                  <a:pt x="1149" y="1302"/>
                  <a:pt x="1133" y="1333"/>
                  <a:pt x="1122" y="1360"/>
                </a:cubicBezTo>
              </a:path>
              <a:path w="2196" h="1361" extrusionOk="0">
                <a:moveTo>
                  <a:pt x="863" y="0"/>
                </a:moveTo>
                <a:cubicBezTo>
                  <a:pt x="883" y="32"/>
                  <a:pt x="915" y="37"/>
                  <a:pt x="955" y="41"/>
                </a:cubicBezTo>
                <a:cubicBezTo>
                  <a:pt x="1027" y="49"/>
                  <a:pt x="1108" y="48"/>
                  <a:pt x="1179" y="38"/>
                </a:cubicBezTo>
                <a:cubicBezTo>
                  <a:pt x="1258" y="21"/>
                  <a:pt x="1287" y="15"/>
                  <a:pt x="1341" y="2"/>
                </a:cubicBezTo>
              </a:path>
              <a:path w="2196" h="1361" extrusionOk="0">
                <a:moveTo>
                  <a:pt x="1961" y="106"/>
                </a:moveTo>
                <a:cubicBezTo>
                  <a:pt x="1943" y="135"/>
                  <a:pt x="1933" y="161"/>
                  <a:pt x="1925" y="195"/>
                </a:cubicBezTo>
                <a:cubicBezTo>
                  <a:pt x="1904" y="279"/>
                  <a:pt x="1890" y="364"/>
                  <a:pt x="1881" y="450"/>
                </a:cubicBezTo>
                <a:cubicBezTo>
                  <a:pt x="1874" y="518"/>
                  <a:pt x="1868" y="586"/>
                  <a:pt x="1866" y="655"/>
                </a:cubicBezTo>
                <a:cubicBezTo>
                  <a:pt x="1866" y="658"/>
                  <a:pt x="1862" y="759"/>
                  <a:pt x="1880" y="754"/>
                </a:cubicBezTo>
                <a:cubicBezTo>
                  <a:pt x="1885" y="747"/>
                  <a:pt x="1889" y="741"/>
                  <a:pt x="1894" y="734"/>
                </a:cubicBezTo>
              </a:path>
              <a:path w="2196" h="1361" extrusionOk="0">
                <a:moveTo>
                  <a:pt x="1672" y="337"/>
                </a:moveTo>
                <a:cubicBezTo>
                  <a:pt x="1718" y="351"/>
                  <a:pt x="1757" y="358"/>
                  <a:pt x="1806" y="355"/>
                </a:cubicBezTo>
                <a:cubicBezTo>
                  <a:pt x="1874" y="351"/>
                  <a:pt x="1945" y="340"/>
                  <a:pt x="2012" y="324"/>
                </a:cubicBezTo>
                <a:cubicBezTo>
                  <a:pt x="2073" y="309"/>
                  <a:pt x="2134" y="291"/>
                  <a:pt x="2195" y="27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2" name="Ink 7"/>
          <p:cNvSpPr>
            <a:spLocks noRot="1" noChangeAspect="1" noEditPoints="1" noChangeArrowheads="1" noChangeShapeType="1" noTextEdit="1"/>
          </p:cNvSpPr>
          <p:nvPr>
            <p:custDataLst>
              <p:tags r:id="rId35"/>
            </p:custDataLst>
          </p:nvPr>
        </p:nvSpPr>
        <p:spPr bwMode="auto">
          <a:xfrm>
            <a:off x="1541463" y="4697413"/>
            <a:ext cx="411162" cy="593725"/>
          </a:xfrm>
          <a:custGeom>
            <a:avLst/>
            <a:gdLst>
              <a:gd name="T0" fmla="*/ 2147483647 w 1140"/>
              <a:gd name="T1" fmla="*/ 2147483647 h 1649"/>
              <a:gd name="T2" fmla="*/ 2147483647 w 1140"/>
              <a:gd name="T3" fmla="*/ 2147483647 h 1649"/>
              <a:gd name="T4" fmla="*/ 2147483647 w 1140"/>
              <a:gd name="T5" fmla="*/ 2147483647 h 1649"/>
              <a:gd name="T6" fmla="*/ 2147483647 w 1140"/>
              <a:gd name="T7" fmla="*/ 2147483647 h 1649"/>
              <a:gd name="T8" fmla="*/ 2147483647 w 1140"/>
              <a:gd name="T9" fmla="*/ 2147483647 h 1649"/>
              <a:gd name="T10" fmla="*/ 2147483647 w 1140"/>
              <a:gd name="T11" fmla="*/ 2147483647 h 1649"/>
              <a:gd name="T12" fmla="*/ 2147483647 w 1140"/>
              <a:gd name="T13" fmla="*/ 2147483647 h 1649"/>
              <a:gd name="T14" fmla="*/ 2147483647 w 1140"/>
              <a:gd name="T15" fmla="*/ 2147483647 h 1649"/>
              <a:gd name="T16" fmla="*/ 2147483647 w 1140"/>
              <a:gd name="T17" fmla="*/ 2147483647 h 1649"/>
              <a:gd name="T18" fmla="*/ 2147483647 w 1140"/>
              <a:gd name="T19" fmla="*/ 2147483647 h 1649"/>
              <a:gd name="T20" fmla="*/ 2147483647 w 1140"/>
              <a:gd name="T21" fmla="*/ 2147483647 h 1649"/>
              <a:gd name="T22" fmla="*/ 2147483647 w 1140"/>
              <a:gd name="T23" fmla="*/ 2147483647 h 1649"/>
              <a:gd name="T24" fmla="*/ 2147483647 w 1140"/>
              <a:gd name="T25" fmla="*/ 2147483647 h 1649"/>
              <a:gd name="T26" fmla="*/ 0 w 1140"/>
              <a:gd name="T27" fmla="*/ 2147483647 h 1649"/>
              <a:gd name="T28" fmla="*/ 2147483647 w 1140"/>
              <a:gd name="T29" fmla="*/ 2147483647 h 1649"/>
              <a:gd name="T30" fmla="*/ 2147483647 w 1140"/>
              <a:gd name="T31" fmla="*/ 2147483647 h 1649"/>
              <a:gd name="T32" fmla="*/ 2147483647 w 1140"/>
              <a:gd name="T33" fmla="*/ 0 h 1649"/>
              <a:gd name="T34" fmla="*/ 2147483647 w 1140"/>
              <a:gd name="T35" fmla="*/ 2147483647 h 1649"/>
              <a:gd name="T36" fmla="*/ 2147483647 w 1140"/>
              <a:gd name="T37" fmla="*/ 2147483647 h 1649"/>
              <a:gd name="T38" fmla="*/ 2147483647 w 1140"/>
              <a:gd name="T39" fmla="*/ 2147483647 h 1649"/>
              <a:gd name="T40" fmla="*/ 2147483647 w 1140"/>
              <a:gd name="T41" fmla="*/ 2147483647 h 1649"/>
              <a:gd name="T42" fmla="*/ 2147483647 w 1140"/>
              <a:gd name="T43" fmla="*/ 2147483647 h 1649"/>
              <a:gd name="T44" fmla="*/ 2147483647 w 1140"/>
              <a:gd name="T45" fmla="*/ 2147483647 h 1649"/>
              <a:gd name="T46" fmla="*/ 2147483647 w 1140"/>
              <a:gd name="T47" fmla="*/ 2147483647 h 1649"/>
              <a:gd name="T48" fmla="*/ 2147483647 w 1140"/>
              <a:gd name="T49" fmla="*/ 2147483647 h 1649"/>
              <a:gd name="T50" fmla="*/ 2147483647 w 1140"/>
              <a:gd name="T51" fmla="*/ 2147483647 h 1649"/>
              <a:gd name="T52" fmla="*/ 2147483647 w 1140"/>
              <a:gd name="T53" fmla="*/ 2147483647 h 1649"/>
              <a:gd name="T54" fmla="*/ 2147483647 w 1140"/>
              <a:gd name="T55" fmla="*/ 2147483647 h 1649"/>
              <a:gd name="T56" fmla="*/ 2147483647 w 1140"/>
              <a:gd name="T57" fmla="*/ 2147483647 h 1649"/>
              <a:gd name="T58" fmla="*/ 2147483647 w 1140"/>
              <a:gd name="T59" fmla="*/ 2147483647 h 1649"/>
              <a:gd name="T60" fmla="*/ 2147483647 w 1140"/>
              <a:gd name="T61" fmla="*/ 2147483647 h 1649"/>
              <a:gd name="T62" fmla="*/ 2147483647 w 1140"/>
              <a:gd name="T63" fmla="*/ 2147483647 h 16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0"/>
              <a:gd name="T97" fmla="*/ 0 h 1649"/>
              <a:gd name="T98" fmla="*/ 1140 w 1140"/>
              <a:gd name="T99" fmla="*/ 1649 h 16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0" h="1649" extrusionOk="0">
                <a:moveTo>
                  <a:pt x="63" y="522"/>
                </a:moveTo>
                <a:cubicBezTo>
                  <a:pt x="69" y="514"/>
                  <a:pt x="75" y="507"/>
                  <a:pt x="81" y="499"/>
                </a:cubicBezTo>
                <a:cubicBezTo>
                  <a:pt x="47" y="516"/>
                  <a:pt x="58" y="549"/>
                  <a:pt x="69" y="595"/>
                </a:cubicBezTo>
                <a:cubicBezTo>
                  <a:pt x="83" y="654"/>
                  <a:pt x="102" y="713"/>
                  <a:pt x="127" y="768"/>
                </a:cubicBezTo>
                <a:cubicBezTo>
                  <a:pt x="150" y="820"/>
                  <a:pt x="179" y="868"/>
                  <a:pt x="210" y="915"/>
                </a:cubicBezTo>
                <a:cubicBezTo>
                  <a:pt x="236" y="955"/>
                  <a:pt x="247" y="971"/>
                  <a:pt x="289" y="957"/>
                </a:cubicBezTo>
              </a:path>
              <a:path w="1140" h="1649" extrusionOk="0">
                <a:moveTo>
                  <a:pt x="397" y="469"/>
                </a:moveTo>
                <a:cubicBezTo>
                  <a:pt x="400" y="462"/>
                  <a:pt x="404" y="456"/>
                  <a:pt x="407" y="449"/>
                </a:cubicBezTo>
                <a:cubicBezTo>
                  <a:pt x="362" y="461"/>
                  <a:pt x="344" y="477"/>
                  <a:pt x="319" y="518"/>
                </a:cubicBezTo>
                <a:cubicBezTo>
                  <a:pt x="293" y="562"/>
                  <a:pt x="277" y="610"/>
                  <a:pt x="258" y="657"/>
                </a:cubicBezTo>
                <a:cubicBezTo>
                  <a:pt x="234" y="715"/>
                  <a:pt x="212" y="774"/>
                  <a:pt x="187" y="831"/>
                </a:cubicBezTo>
                <a:cubicBezTo>
                  <a:pt x="167" y="875"/>
                  <a:pt x="146" y="918"/>
                  <a:pt x="120" y="959"/>
                </a:cubicBezTo>
                <a:cubicBezTo>
                  <a:pt x="98" y="993"/>
                  <a:pt x="106" y="996"/>
                  <a:pt x="71" y="1004"/>
                </a:cubicBezTo>
              </a:path>
              <a:path w="1140" h="1649" extrusionOk="0">
                <a:moveTo>
                  <a:pt x="0" y="87"/>
                </a:moveTo>
                <a:cubicBezTo>
                  <a:pt x="42" y="90"/>
                  <a:pt x="77" y="77"/>
                  <a:pt x="120" y="69"/>
                </a:cubicBezTo>
                <a:cubicBezTo>
                  <a:pt x="205" y="53"/>
                  <a:pt x="291" y="35"/>
                  <a:pt x="376" y="23"/>
                </a:cubicBezTo>
                <a:cubicBezTo>
                  <a:pt x="446" y="13"/>
                  <a:pt x="515" y="5"/>
                  <a:pt x="586" y="0"/>
                </a:cubicBezTo>
              </a:path>
              <a:path w="1140" h="1649" extrusionOk="0">
                <a:moveTo>
                  <a:pt x="590" y="502"/>
                </a:moveTo>
                <a:cubicBezTo>
                  <a:pt x="576" y="546"/>
                  <a:pt x="564" y="580"/>
                  <a:pt x="568" y="627"/>
                </a:cubicBezTo>
                <a:cubicBezTo>
                  <a:pt x="572" y="680"/>
                  <a:pt x="584" y="737"/>
                  <a:pt x="610" y="783"/>
                </a:cubicBezTo>
                <a:cubicBezTo>
                  <a:pt x="635" y="827"/>
                  <a:pt x="671" y="863"/>
                  <a:pt x="724" y="865"/>
                </a:cubicBezTo>
                <a:cubicBezTo>
                  <a:pt x="787" y="868"/>
                  <a:pt x="841" y="825"/>
                  <a:pt x="885" y="785"/>
                </a:cubicBezTo>
                <a:cubicBezTo>
                  <a:pt x="948" y="729"/>
                  <a:pt x="994" y="658"/>
                  <a:pt x="1035" y="585"/>
                </a:cubicBezTo>
                <a:cubicBezTo>
                  <a:pt x="1068" y="525"/>
                  <a:pt x="1092" y="463"/>
                  <a:pt x="1114" y="399"/>
                </a:cubicBezTo>
                <a:cubicBezTo>
                  <a:pt x="1123" y="373"/>
                  <a:pt x="1128" y="350"/>
                  <a:pt x="1134" y="323"/>
                </a:cubicBezTo>
                <a:cubicBezTo>
                  <a:pt x="1136" y="382"/>
                  <a:pt x="1135" y="442"/>
                  <a:pt x="1135" y="501"/>
                </a:cubicBezTo>
                <a:cubicBezTo>
                  <a:pt x="1135" y="605"/>
                  <a:pt x="1134" y="710"/>
                  <a:pt x="1135" y="814"/>
                </a:cubicBezTo>
                <a:cubicBezTo>
                  <a:pt x="1137" y="939"/>
                  <a:pt x="1139" y="1064"/>
                  <a:pt x="1139" y="1189"/>
                </a:cubicBezTo>
                <a:cubicBezTo>
                  <a:pt x="1139" y="1301"/>
                  <a:pt x="1139" y="1416"/>
                  <a:pt x="1106" y="1524"/>
                </a:cubicBezTo>
                <a:cubicBezTo>
                  <a:pt x="1092" y="1570"/>
                  <a:pt x="1060" y="1633"/>
                  <a:pt x="1009" y="1648"/>
                </a:cubicBezTo>
                <a:cubicBezTo>
                  <a:pt x="974" y="1658"/>
                  <a:pt x="927" y="1637"/>
                  <a:pt x="899" y="1618"/>
                </a:cubicBezTo>
                <a:cubicBezTo>
                  <a:pt x="891" y="1611"/>
                  <a:pt x="882" y="1603"/>
                  <a:pt x="874" y="159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3" name="Ink 8"/>
          <p:cNvSpPr>
            <a:spLocks noRot="1" noChangeAspect="1" noEditPoints="1" noChangeArrowheads="1" noChangeShapeType="1" noTextEdit="1"/>
          </p:cNvSpPr>
          <p:nvPr>
            <p:custDataLst>
              <p:tags r:id="rId36"/>
            </p:custDataLst>
          </p:nvPr>
        </p:nvSpPr>
        <p:spPr bwMode="auto">
          <a:xfrm>
            <a:off x="2120900" y="4697413"/>
            <a:ext cx="477838" cy="609600"/>
          </a:xfrm>
          <a:custGeom>
            <a:avLst/>
            <a:gdLst>
              <a:gd name="T0" fmla="*/ 2147483647 w 1328"/>
              <a:gd name="T1" fmla="*/ 2147483647 h 1693"/>
              <a:gd name="T2" fmla="*/ 2147483647 w 1328"/>
              <a:gd name="T3" fmla="*/ 2147483647 h 1693"/>
              <a:gd name="T4" fmla="*/ 2147483647 w 1328"/>
              <a:gd name="T5" fmla="*/ 2147483647 h 1693"/>
              <a:gd name="T6" fmla="*/ 2147483647 w 1328"/>
              <a:gd name="T7" fmla="*/ 2147483647 h 1693"/>
              <a:gd name="T8" fmla="*/ 2147483647 w 1328"/>
              <a:gd name="T9" fmla="*/ 2147483647 h 1693"/>
              <a:gd name="T10" fmla="*/ 2147483647 w 1328"/>
              <a:gd name="T11" fmla="*/ 2147483647 h 1693"/>
              <a:gd name="T12" fmla="*/ 2147483647 w 1328"/>
              <a:gd name="T13" fmla="*/ 2147483647 h 1693"/>
              <a:gd name="T14" fmla="*/ 2147483647 w 1328"/>
              <a:gd name="T15" fmla="*/ 2147483647 h 1693"/>
              <a:gd name="T16" fmla="*/ 2147483647 w 1328"/>
              <a:gd name="T17" fmla="*/ 2147483647 h 1693"/>
              <a:gd name="T18" fmla="*/ 2147483647 w 1328"/>
              <a:gd name="T19" fmla="*/ 2147483647 h 1693"/>
              <a:gd name="T20" fmla="*/ 2147483647 w 1328"/>
              <a:gd name="T21" fmla="*/ 2147483647 h 1693"/>
              <a:gd name="T22" fmla="*/ 2147483647 w 1328"/>
              <a:gd name="T23" fmla="*/ 2147483647 h 1693"/>
              <a:gd name="T24" fmla="*/ 2147483647 w 1328"/>
              <a:gd name="T25" fmla="*/ 2147483647 h 1693"/>
              <a:gd name="T26" fmla="*/ 2147483647 w 1328"/>
              <a:gd name="T27" fmla="*/ 2147483647 h 1693"/>
              <a:gd name="T28" fmla="*/ 2147483647 w 1328"/>
              <a:gd name="T29" fmla="*/ 2147483647 h 1693"/>
              <a:gd name="T30" fmla="*/ 2147483647 w 1328"/>
              <a:gd name="T31" fmla="*/ 2147483647 h 1693"/>
              <a:gd name="T32" fmla="*/ 2147483647 w 1328"/>
              <a:gd name="T33" fmla="*/ 2147483647 h 1693"/>
              <a:gd name="T34" fmla="*/ 2147483647 w 1328"/>
              <a:gd name="T35" fmla="*/ 2147483647 h 1693"/>
              <a:gd name="T36" fmla="*/ 2147483647 w 1328"/>
              <a:gd name="T37" fmla="*/ 2147483647 h 1693"/>
              <a:gd name="T38" fmla="*/ 2147483647 w 1328"/>
              <a:gd name="T39" fmla="*/ 2147483647 h 1693"/>
              <a:gd name="T40" fmla="*/ 2147483647 w 1328"/>
              <a:gd name="T41" fmla="*/ 2147483647 h 1693"/>
              <a:gd name="T42" fmla="*/ 2147483647 w 1328"/>
              <a:gd name="T43" fmla="*/ 2147483647 h 1693"/>
              <a:gd name="T44" fmla="*/ 2147483647 w 1328"/>
              <a:gd name="T45" fmla="*/ 2147483647 h 1693"/>
              <a:gd name="T46" fmla="*/ 2147483647 w 1328"/>
              <a:gd name="T47" fmla="*/ 2147483647 h 1693"/>
              <a:gd name="T48" fmla="*/ 2147483647 w 1328"/>
              <a:gd name="T49" fmla="*/ 2147483647 h 1693"/>
              <a:gd name="T50" fmla="*/ 2147483647 w 1328"/>
              <a:gd name="T51" fmla="*/ 2147483647 h 1693"/>
              <a:gd name="T52" fmla="*/ 2147483647 w 1328"/>
              <a:gd name="T53" fmla="*/ 0 h 1693"/>
              <a:gd name="T54" fmla="*/ 2147483647 w 1328"/>
              <a:gd name="T55" fmla="*/ 2147483647 h 1693"/>
              <a:gd name="T56" fmla="*/ 2147483647 w 1328"/>
              <a:gd name="T57" fmla="*/ 2147483647 h 1693"/>
              <a:gd name="T58" fmla="*/ 2147483647 w 1328"/>
              <a:gd name="T59" fmla="*/ 2147483647 h 1693"/>
              <a:gd name="T60" fmla="*/ 2147483647 w 1328"/>
              <a:gd name="T61" fmla="*/ 2147483647 h 1693"/>
              <a:gd name="T62" fmla="*/ 2147483647 w 1328"/>
              <a:gd name="T63" fmla="*/ 2147483647 h 1693"/>
              <a:gd name="T64" fmla="*/ 2147483647 w 1328"/>
              <a:gd name="T65" fmla="*/ 2147483647 h 1693"/>
              <a:gd name="T66" fmla="*/ 2147483647 w 1328"/>
              <a:gd name="T67" fmla="*/ 2147483647 h 1693"/>
              <a:gd name="T68" fmla="*/ 2147483647 w 1328"/>
              <a:gd name="T69" fmla="*/ 2147483647 h 1693"/>
              <a:gd name="T70" fmla="*/ 2147483647 w 1328"/>
              <a:gd name="T71" fmla="*/ 2147483647 h 1693"/>
              <a:gd name="T72" fmla="*/ 2147483647 w 1328"/>
              <a:gd name="T73" fmla="*/ 2147483647 h 16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28"/>
              <a:gd name="T112" fmla="*/ 0 h 1693"/>
              <a:gd name="T113" fmla="*/ 1328 w 1328"/>
              <a:gd name="T114" fmla="*/ 1693 h 16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28" h="1693" extrusionOk="0">
                <a:moveTo>
                  <a:pt x="928" y="360"/>
                </a:moveTo>
                <a:cubicBezTo>
                  <a:pt x="917" y="393"/>
                  <a:pt x="909" y="424"/>
                  <a:pt x="903" y="458"/>
                </a:cubicBezTo>
                <a:cubicBezTo>
                  <a:pt x="894" y="505"/>
                  <a:pt x="889" y="557"/>
                  <a:pt x="897" y="604"/>
                </a:cubicBezTo>
                <a:cubicBezTo>
                  <a:pt x="903" y="641"/>
                  <a:pt x="919" y="685"/>
                  <a:pt x="954" y="704"/>
                </a:cubicBezTo>
                <a:cubicBezTo>
                  <a:pt x="992" y="724"/>
                  <a:pt x="1027" y="698"/>
                  <a:pt x="1057" y="676"/>
                </a:cubicBezTo>
                <a:cubicBezTo>
                  <a:pt x="1105" y="642"/>
                  <a:pt x="1141" y="594"/>
                  <a:pt x="1171" y="545"/>
                </a:cubicBezTo>
                <a:cubicBezTo>
                  <a:pt x="1190" y="514"/>
                  <a:pt x="1196" y="485"/>
                  <a:pt x="1204" y="451"/>
                </a:cubicBezTo>
                <a:cubicBezTo>
                  <a:pt x="1210" y="427"/>
                  <a:pt x="1222" y="426"/>
                  <a:pt x="1233" y="405"/>
                </a:cubicBezTo>
              </a:path>
              <a:path w="1328" h="1693" extrusionOk="0">
                <a:moveTo>
                  <a:pt x="1210" y="377"/>
                </a:moveTo>
                <a:cubicBezTo>
                  <a:pt x="1215" y="380"/>
                  <a:pt x="1239" y="394"/>
                  <a:pt x="1255" y="453"/>
                </a:cubicBezTo>
                <a:cubicBezTo>
                  <a:pt x="1342" y="781"/>
                  <a:pt x="1363" y="1163"/>
                  <a:pt x="1280" y="1494"/>
                </a:cubicBezTo>
                <a:cubicBezTo>
                  <a:pt x="1264" y="1557"/>
                  <a:pt x="1240" y="1638"/>
                  <a:pt x="1183" y="1678"/>
                </a:cubicBezTo>
                <a:cubicBezTo>
                  <a:pt x="1139" y="1709"/>
                  <a:pt x="1098" y="1683"/>
                  <a:pt x="1068" y="1647"/>
                </a:cubicBezTo>
                <a:cubicBezTo>
                  <a:pt x="1033" y="1605"/>
                  <a:pt x="1017" y="1552"/>
                  <a:pt x="997" y="1502"/>
                </a:cubicBezTo>
              </a:path>
              <a:path w="1328" h="1693" extrusionOk="0">
                <a:moveTo>
                  <a:pt x="736" y="303"/>
                </a:moveTo>
                <a:cubicBezTo>
                  <a:pt x="697" y="302"/>
                  <a:pt x="674" y="308"/>
                  <a:pt x="646" y="339"/>
                </a:cubicBezTo>
                <a:cubicBezTo>
                  <a:pt x="623" y="364"/>
                  <a:pt x="612" y="391"/>
                  <a:pt x="616" y="424"/>
                </a:cubicBezTo>
                <a:cubicBezTo>
                  <a:pt x="621" y="464"/>
                  <a:pt x="644" y="500"/>
                  <a:pt x="665" y="533"/>
                </a:cubicBezTo>
                <a:cubicBezTo>
                  <a:pt x="702" y="592"/>
                  <a:pt x="744" y="649"/>
                  <a:pt x="785" y="705"/>
                </a:cubicBezTo>
                <a:cubicBezTo>
                  <a:pt x="807" y="735"/>
                  <a:pt x="829" y="765"/>
                  <a:pt x="851" y="795"/>
                </a:cubicBezTo>
                <a:cubicBezTo>
                  <a:pt x="856" y="802"/>
                  <a:pt x="862" y="810"/>
                  <a:pt x="867" y="817"/>
                </a:cubicBezTo>
              </a:path>
              <a:path w="1328" h="1693" extrusionOk="0">
                <a:moveTo>
                  <a:pt x="905" y="349"/>
                </a:moveTo>
                <a:cubicBezTo>
                  <a:pt x="882" y="380"/>
                  <a:pt x="870" y="410"/>
                  <a:pt x="857" y="447"/>
                </a:cubicBezTo>
                <a:cubicBezTo>
                  <a:pt x="834" y="514"/>
                  <a:pt x="812" y="582"/>
                  <a:pt x="786" y="648"/>
                </a:cubicBezTo>
                <a:cubicBezTo>
                  <a:pt x="755" y="727"/>
                  <a:pt x="722" y="806"/>
                  <a:pt x="683" y="881"/>
                </a:cubicBezTo>
                <a:cubicBezTo>
                  <a:pt x="661" y="923"/>
                  <a:pt x="633" y="959"/>
                  <a:pt x="611" y="1000"/>
                </a:cubicBezTo>
              </a:path>
              <a:path w="1328" h="1693" extrusionOk="0">
                <a:moveTo>
                  <a:pt x="173" y="0"/>
                </a:moveTo>
                <a:cubicBezTo>
                  <a:pt x="209" y="32"/>
                  <a:pt x="205" y="35"/>
                  <a:pt x="200" y="81"/>
                </a:cubicBezTo>
                <a:cubicBezTo>
                  <a:pt x="195" y="130"/>
                  <a:pt x="180" y="176"/>
                  <a:pt x="172" y="224"/>
                </a:cubicBezTo>
                <a:cubicBezTo>
                  <a:pt x="160" y="298"/>
                  <a:pt x="150" y="373"/>
                  <a:pt x="145" y="447"/>
                </a:cubicBezTo>
                <a:cubicBezTo>
                  <a:pt x="139" y="525"/>
                  <a:pt x="138" y="604"/>
                  <a:pt x="138" y="682"/>
                </a:cubicBezTo>
                <a:cubicBezTo>
                  <a:pt x="138" y="734"/>
                  <a:pt x="140" y="786"/>
                  <a:pt x="146" y="838"/>
                </a:cubicBezTo>
                <a:cubicBezTo>
                  <a:pt x="148" y="859"/>
                  <a:pt x="150" y="867"/>
                  <a:pt x="159" y="880"/>
                </a:cubicBezTo>
              </a:path>
              <a:path w="1328" h="1693" extrusionOk="0">
                <a:moveTo>
                  <a:pt x="29" y="507"/>
                </a:moveTo>
                <a:cubicBezTo>
                  <a:pt x="-29" y="476"/>
                  <a:pt x="80" y="495"/>
                  <a:pt x="113" y="494"/>
                </a:cubicBezTo>
                <a:cubicBezTo>
                  <a:pt x="182" y="492"/>
                  <a:pt x="252" y="495"/>
                  <a:pt x="321" y="492"/>
                </a:cubicBezTo>
                <a:cubicBezTo>
                  <a:pt x="376" y="490"/>
                  <a:pt x="429" y="481"/>
                  <a:pt x="484" y="47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4" name="Ink 9"/>
          <p:cNvSpPr>
            <a:spLocks noRot="1" noChangeAspect="1" noEditPoints="1" noChangeArrowheads="1" noChangeShapeType="1" noTextEdit="1"/>
          </p:cNvSpPr>
          <p:nvPr>
            <p:custDataLst>
              <p:tags r:id="rId37"/>
            </p:custDataLst>
          </p:nvPr>
        </p:nvSpPr>
        <p:spPr bwMode="auto">
          <a:xfrm>
            <a:off x="3611563" y="4856163"/>
            <a:ext cx="20637" cy="7937"/>
          </a:xfrm>
          <a:custGeom>
            <a:avLst/>
            <a:gdLst>
              <a:gd name="T0" fmla="*/ 2147483647 w 59"/>
              <a:gd name="T1" fmla="*/ 2147483647 h 25"/>
              <a:gd name="T2" fmla="*/ 2147483647 w 59"/>
              <a:gd name="T3" fmla="*/ 2147483647 h 25"/>
              <a:gd name="T4" fmla="*/ 0 60000 65536"/>
              <a:gd name="T5" fmla="*/ 0 60000 65536"/>
              <a:gd name="T6" fmla="*/ 0 w 59"/>
              <a:gd name="T7" fmla="*/ 0 h 25"/>
              <a:gd name="T8" fmla="*/ 59 w 59"/>
              <a:gd name="T9" fmla="*/ 25 h 25"/>
            </a:gdLst>
            <a:ahLst/>
            <a:cxnLst>
              <a:cxn ang="T4">
                <a:pos x="T0" y="T1"/>
              </a:cxn>
              <a:cxn ang="T5">
                <a:pos x="T2" y="T3"/>
              </a:cxn>
            </a:cxnLst>
            <a:rect l="T6" t="T7" r="T8" b="T9"/>
            <a:pathLst>
              <a:path w="59" h="25" extrusionOk="0">
                <a:moveTo>
                  <a:pt x="9" y="24"/>
                </a:moveTo>
                <a:cubicBezTo>
                  <a:pt x="-10" y="-13"/>
                  <a:pt x="34" y="3"/>
                  <a:pt x="58" y="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5" name="Ink 10"/>
          <p:cNvSpPr>
            <a:spLocks noRot="1" noChangeAspect="1" noEditPoints="1" noChangeArrowheads="1" noChangeShapeType="1" noTextEdit="1"/>
          </p:cNvSpPr>
          <p:nvPr>
            <p:custDataLst>
              <p:tags r:id="rId38"/>
            </p:custDataLst>
          </p:nvPr>
        </p:nvSpPr>
        <p:spPr bwMode="auto">
          <a:xfrm>
            <a:off x="5305425" y="4506913"/>
            <a:ext cx="431800" cy="150812"/>
          </a:xfrm>
          <a:custGeom>
            <a:avLst/>
            <a:gdLst>
              <a:gd name="T0" fmla="*/ 2147483647 w 1201"/>
              <a:gd name="T1" fmla="*/ 2147483647 h 421"/>
              <a:gd name="T2" fmla="*/ 0 w 1201"/>
              <a:gd name="T3" fmla="*/ 2147483647 h 421"/>
              <a:gd name="T4" fmla="*/ 2147483647 w 1201"/>
              <a:gd name="T5" fmla="*/ 2147483647 h 421"/>
              <a:gd name="T6" fmla="*/ 2147483647 w 1201"/>
              <a:gd name="T7" fmla="*/ 2147483647 h 421"/>
              <a:gd name="T8" fmla="*/ 2147483647 w 1201"/>
              <a:gd name="T9" fmla="*/ 2147483647 h 421"/>
              <a:gd name="T10" fmla="*/ 2147483647 w 1201"/>
              <a:gd name="T11" fmla="*/ 2147483647 h 421"/>
              <a:gd name="T12" fmla="*/ 2147483647 w 1201"/>
              <a:gd name="T13" fmla="*/ 2147483647 h 421"/>
              <a:gd name="T14" fmla="*/ 2147483647 w 1201"/>
              <a:gd name="T15" fmla="*/ 2147483647 h 421"/>
              <a:gd name="T16" fmla="*/ 2147483647 w 1201"/>
              <a:gd name="T17" fmla="*/ 2147483647 h 421"/>
              <a:gd name="T18" fmla="*/ 2147483647 w 1201"/>
              <a:gd name="T19" fmla="*/ 2147483647 h 421"/>
              <a:gd name="T20" fmla="*/ 2147483647 w 1201"/>
              <a:gd name="T21" fmla="*/ 2147483647 h 421"/>
              <a:gd name="T22" fmla="*/ 2147483647 w 1201"/>
              <a:gd name="T23" fmla="*/ 2147483647 h 421"/>
              <a:gd name="T24" fmla="*/ 2147483647 w 1201"/>
              <a:gd name="T25" fmla="*/ 2147483647 h 421"/>
              <a:gd name="T26" fmla="*/ 2147483647 w 1201"/>
              <a:gd name="T27" fmla="*/ 2147483647 h 421"/>
              <a:gd name="T28" fmla="*/ 2147483647 w 1201"/>
              <a:gd name="T29" fmla="*/ 2147483647 h 421"/>
              <a:gd name="T30" fmla="*/ 2147483647 w 1201"/>
              <a:gd name="T31" fmla="*/ 2147483647 h 421"/>
              <a:gd name="T32" fmla="*/ 2147483647 w 1201"/>
              <a:gd name="T33" fmla="*/ 2147483647 h 421"/>
              <a:gd name="T34" fmla="*/ 2147483647 w 1201"/>
              <a:gd name="T35" fmla="*/ 2147483647 h 421"/>
              <a:gd name="T36" fmla="*/ 2147483647 w 1201"/>
              <a:gd name="T37" fmla="*/ 2147483647 h 421"/>
              <a:gd name="T38" fmla="*/ 2147483647 w 1201"/>
              <a:gd name="T39" fmla="*/ 2147483647 h 421"/>
              <a:gd name="T40" fmla="*/ 2147483647 w 1201"/>
              <a:gd name="T41" fmla="*/ 2147483647 h 421"/>
              <a:gd name="T42" fmla="*/ 2147483647 w 1201"/>
              <a:gd name="T43" fmla="*/ 2147483647 h 421"/>
              <a:gd name="T44" fmla="*/ 2147483647 w 1201"/>
              <a:gd name="T45" fmla="*/ 0 h 421"/>
              <a:gd name="T46" fmla="*/ 2147483647 w 1201"/>
              <a:gd name="T47" fmla="*/ 2147483647 h 421"/>
              <a:gd name="T48" fmla="*/ 2147483647 w 1201"/>
              <a:gd name="T49" fmla="*/ 2147483647 h 421"/>
              <a:gd name="T50" fmla="*/ 2147483647 w 1201"/>
              <a:gd name="T51" fmla="*/ 2147483647 h 421"/>
              <a:gd name="T52" fmla="*/ 2147483647 w 1201"/>
              <a:gd name="T53" fmla="*/ 2147483647 h 421"/>
              <a:gd name="T54" fmla="*/ 2147483647 w 1201"/>
              <a:gd name="T55" fmla="*/ 2147483647 h 4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1"/>
              <a:gd name="T85" fmla="*/ 0 h 421"/>
              <a:gd name="T86" fmla="*/ 1201 w 1201"/>
              <a:gd name="T87" fmla="*/ 421 h 4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1" h="421" extrusionOk="0">
                <a:moveTo>
                  <a:pt x="66" y="342"/>
                </a:moveTo>
                <a:cubicBezTo>
                  <a:pt x="42" y="368"/>
                  <a:pt x="21" y="392"/>
                  <a:pt x="0" y="420"/>
                </a:cubicBezTo>
                <a:cubicBezTo>
                  <a:pt x="36" y="402"/>
                  <a:pt x="64" y="376"/>
                  <a:pt x="96" y="350"/>
                </a:cubicBezTo>
                <a:cubicBezTo>
                  <a:pt x="137" y="317"/>
                  <a:pt x="177" y="283"/>
                  <a:pt x="218" y="250"/>
                </a:cubicBezTo>
                <a:cubicBezTo>
                  <a:pt x="237" y="235"/>
                  <a:pt x="289" y="179"/>
                  <a:pt x="314" y="184"/>
                </a:cubicBezTo>
                <a:cubicBezTo>
                  <a:pt x="342" y="190"/>
                  <a:pt x="378" y="250"/>
                  <a:pt x="396" y="271"/>
                </a:cubicBezTo>
                <a:cubicBezTo>
                  <a:pt x="422" y="301"/>
                  <a:pt x="448" y="329"/>
                  <a:pt x="475" y="358"/>
                </a:cubicBezTo>
                <a:cubicBezTo>
                  <a:pt x="492" y="377"/>
                  <a:pt x="499" y="386"/>
                  <a:pt x="511" y="400"/>
                </a:cubicBezTo>
                <a:cubicBezTo>
                  <a:pt x="473" y="402"/>
                  <a:pt x="449" y="393"/>
                  <a:pt x="412" y="383"/>
                </a:cubicBezTo>
                <a:cubicBezTo>
                  <a:pt x="372" y="372"/>
                  <a:pt x="332" y="365"/>
                  <a:pt x="291" y="356"/>
                </a:cubicBezTo>
                <a:cubicBezTo>
                  <a:pt x="255" y="348"/>
                  <a:pt x="210" y="358"/>
                  <a:pt x="256" y="330"/>
                </a:cubicBezTo>
              </a:path>
              <a:path w="1201" h="421" extrusionOk="0">
                <a:moveTo>
                  <a:pt x="618" y="408"/>
                </a:moveTo>
                <a:cubicBezTo>
                  <a:pt x="628" y="382"/>
                  <a:pt x="630" y="360"/>
                  <a:pt x="629" y="331"/>
                </a:cubicBezTo>
                <a:cubicBezTo>
                  <a:pt x="628" y="300"/>
                  <a:pt x="623" y="269"/>
                  <a:pt x="622" y="238"/>
                </a:cubicBezTo>
                <a:cubicBezTo>
                  <a:pt x="622" y="232"/>
                  <a:pt x="623" y="226"/>
                  <a:pt x="623" y="220"/>
                </a:cubicBezTo>
                <a:cubicBezTo>
                  <a:pt x="656" y="253"/>
                  <a:pt x="683" y="290"/>
                  <a:pt x="732" y="300"/>
                </a:cubicBezTo>
                <a:cubicBezTo>
                  <a:pt x="767" y="307"/>
                  <a:pt x="802" y="281"/>
                  <a:pt x="808" y="248"/>
                </a:cubicBezTo>
                <a:cubicBezTo>
                  <a:pt x="807" y="222"/>
                  <a:pt x="807" y="212"/>
                  <a:pt x="807" y="194"/>
                </a:cubicBezTo>
              </a:path>
              <a:path w="1201" h="421" extrusionOk="0">
                <a:moveTo>
                  <a:pt x="983" y="81"/>
                </a:moveTo>
                <a:cubicBezTo>
                  <a:pt x="1017" y="105"/>
                  <a:pt x="1008" y="129"/>
                  <a:pt x="1016" y="176"/>
                </a:cubicBezTo>
                <a:cubicBezTo>
                  <a:pt x="1020" y="200"/>
                  <a:pt x="1026" y="222"/>
                  <a:pt x="1033" y="245"/>
                </a:cubicBezTo>
              </a:path>
              <a:path w="1201" h="421" extrusionOk="0">
                <a:moveTo>
                  <a:pt x="971" y="80"/>
                </a:moveTo>
                <a:cubicBezTo>
                  <a:pt x="966" y="40"/>
                  <a:pt x="970" y="7"/>
                  <a:pt x="1021" y="0"/>
                </a:cubicBezTo>
                <a:cubicBezTo>
                  <a:pt x="1054" y="-5"/>
                  <a:pt x="1099" y="7"/>
                  <a:pt x="1129" y="20"/>
                </a:cubicBezTo>
                <a:cubicBezTo>
                  <a:pt x="1161" y="34"/>
                  <a:pt x="1191" y="59"/>
                  <a:pt x="1198" y="94"/>
                </a:cubicBezTo>
                <a:cubicBezTo>
                  <a:pt x="1207" y="135"/>
                  <a:pt x="1180" y="172"/>
                  <a:pt x="1154" y="201"/>
                </a:cubicBezTo>
                <a:cubicBezTo>
                  <a:pt x="1122" y="236"/>
                  <a:pt x="1086" y="251"/>
                  <a:pt x="1046" y="274"/>
                </a:cubicBezTo>
                <a:cubicBezTo>
                  <a:pt x="1028" y="286"/>
                  <a:pt x="1023" y="290"/>
                  <a:pt x="1008" y="287"/>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6" name="Ink 11"/>
          <p:cNvSpPr>
            <a:spLocks noRot="1" noChangeAspect="1" noEditPoints="1" noChangeArrowheads="1" noChangeShapeType="1" noTextEdit="1"/>
          </p:cNvSpPr>
          <p:nvPr>
            <p:custDataLst>
              <p:tags r:id="rId39"/>
            </p:custDataLst>
          </p:nvPr>
        </p:nvSpPr>
        <p:spPr bwMode="auto">
          <a:xfrm>
            <a:off x="6275388" y="4838700"/>
            <a:ext cx="2009775" cy="1139825"/>
          </a:xfrm>
          <a:custGeom>
            <a:avLst/>
            <a:gdLst>
              <a:gd name="T0" fmla="*/ 2147483647 w 5584"/>
              <a:gd name="T1" fmla="*/ 2147483647 h 3170"/>
              <a:gd name="T2" fmla="*/ 2147483647 w 5584"/>
              <a:gd name="T3" fmla="*/ 2147483647 h 3170"/>
              <a:gd name="T4" fmla="*/ 2147483647 w 5584"/>
              <a:gd name="T5" fmla="*/ 2147483647 h 3170"/>
              <a:gd name="T6" fmla="*/ 2147483647 w 5584"/>
              <a:gd name="T7" fmla="*/ 2147483647 h 3170"/>
              <a:gd name="T8" fmla="*/ 2147483647 w 5584"/>
              <a:gd name="T9" fmla="*/ 2147483647 h 3170"/>
              <a:gd name="T10" fmla="*/ 2147483647 w 5584"/>
              <a:gd name="T11" fmla="*/ 2147483647 h 3170"/>
              <a:gd name="T12" fmla="*/ 2147483647 w 5584"/>
              <a:gd name="T13" fmla="*/ 2147483647 h 3170"/>
              <a:gd name="T14" fmla="*/ 2147483647 w 5584"/>
              <a:gd name="T15" fmla="*/ 2147483647 h 3170"/>
              <a:gd name="T16" fmla="*/ 2147483647 w 5584"/>
              <a:gd name="T17" fmla="*/ 2147483647 h 3170"/>
              <a:gd name="T18" fmla="*/ 2147483647 w 5584"/>
              <a:gd name="T19" fmla="*/ 2147483647 h 3170"/>
              <a:gd name="T20" fmla="*/ 2147483647 w 5584"/>
              <a:gd name="T21" fmla="*/ 2147483647 h 3170"/>
              <a:gd name="T22" fmla="*/ 2147483647 w 5584"/>
              <a:gd name="T23" fmla="*/ 2147483647 h 3170"/>
              <a:gd name="T24" fmla="*/ 2147483647 w 5584"/>
              <a:gd name="T25" fmla="*/ 2147483647 h 3170"/>
              <a:gd name="T26" fmla="*/ 2147483647 w 5584"/>
              <a:gd name="T27" fmla="*/ 2147483647 h 3170"/>
              <a:gd name="T28" fmla="*/ 2147483647 w 5584"/>
              <a:gd name="T29" fmla="*/ 2147483647 h 3170"/>
              <a:gd name="T30" fmla="*/ 2147483647 w 5584"/>
              <a:gd name="T31" fmla="*/ 2147483647 h 3170"/>
              <a:gd name="T32" fmla="*/ 2147483647 w 5584"/>
              <a:gd name="T33" fmla="*/ 2147483647 h 3170"/>
              <a:gd name="T34" fmla="*/ 2147483647 w 5584"/>
              <a:gd name="T35" fmla="*/ 2147483647 h 3170"/>
              <a:gd name="T36" fmla="*/ 2147483647 w 5584"/>
              <a:gd name="T37" fmla="*/ 2147483647 h 3170"/>
              <a:gd name="T38" fmla="*/ 2147483647 w 5584"/>
              <a:gd name="T39" fmla="*/ 2147483647 h 3170"/>
              <a:gd name="T40" fmla="*/ 2147483647 w 5584"/>
              <a:gd name="T41" fmla="*/ 2147483647 h 3170"/>
              <a:gd name="T42" fmla="*/ 2147483647 w 5584"/>
              <a:gd name="T43" fmla="*/ 2147483647 h 3170"/>
              <a:gd name="T44" fmla="*/ 2147483647 w 5584"/>
              <a:gd name="T45" fmla="*/ 2147483647 h 3170"/>
              <a:gd name="T46" fmla="*/ 2147483647 w 5584"/>
              <a:gd name="T47" fmla="*/ 2147483647 h 3170"/>
              <a:gd name="T48" fmla="*/ 2147483647 w 5584"/>
              <a:gd name="T49" fmla="*/ 2147483647 h 3170"/>
              <a:gd name="T50" fmla="*/ 2147483647 w 5584"/>
              <a:gd name="T51" fmla="*/ 2147483647 h 3170"/>
              <a:gd name="T52" fmla="*/ 2147483647 w 5584"/>
              <a:gd name="T53" fmla="*/ 2147483647 h 3170"/>
              <a:gd name="T54" fmla="*/ 2147483647 w 5584"/>
              <a:gd name="T55" fmla="*/ 2147483647 h 3170"/>
              <a:gd name="T56" fmla="*/ 2147483647 w 5584"/>
              <a:gd name="T57" fmla="*/ 2147483647 h 3170"/>
              <a:gd name="T58" fmla="*/ 2147483647 w 5584"/>
              <a:gd name="T59" fmla="*/ 2147483647 h 3170"/>
              <a:gd name="T60" fmla="*/ 2147483647 w 5584"/>
              <a:gd name="T61" fmla="*/ 2147483647 h 3170"/>
              <a:gd name="T62" fmla="*/ 2147483647 w 5584"/>
              <a:gd name="T63" fmla="*/ 2147483647 h 3170"/>
              <a:gd name="T64" fmla="*/ 2147483647 w 5584"/>
              <a:gd name="T65" fmla="*/ 2147483647 h 3170"/>
              <a:gd name="T66" fmla="*/ 2147483647 w 5584"/>
              <a:gd name="T67" fmla="*/ 2147483647 h 3170"/>
              <a:gd name="T68" fmla="*/ 2147483647 w 5584"/>
              <a:gd name="T69" fmla="*/ 2147483647 h 3170"/>
              <a:gd name="T70" fmla="*/ 2147483647 w 5584"/>
              <a:gd name="T71" fmla="*/ 2147483647 h 3170"/>
              <a:gd name="T72" fmla="*/ 2147483647 w 5584"/>
              <a:gd name="T73" fmla="*/ 2147483647 h 3170"/>
              <a:gd name="T74" fmla="*/ 2147483647 w 5584"/>
              <a:gd name="T75" fmla="*/ 2147483647 h 3170"/>
              <a:gd name="T76" fmla="*/ 2147483647 w 5584"/>
              <a:gd name="T77" fmla="*/ 2147483647 h 3170"/>
              <a:gd name="T78" fmla="*/ 2147483647 w 5584"/>
              <a:gd name="T79" fmla="*/ 2147483647 h 3170"/>
              <a:gd name="T80" fmla="*/ 2147483647 w 5584"/>
              <a:gd name="T81" fmla="*/ 2147483647 h 3170"/>
              <a:gd name="T82" fmla="*/ 2147483647 w 5584"/>
              <a:gd name="T83" fmla="*/ 2147483647 h 3170"/>
              <a:gd name="T84" fmla="*/ 2147483647 w 5584"/>
              <a:gd name="T85" fmla="*/ 2147483647 h 3170"/>
              <a:gd name="T86" fmla="*/ 2147483647 w 5584"/>
              <a:gd name="T87" fmla="*/ 2147483647 h 3170"/>
              <a:gd name="T88" fmla="*/ 2147483647 w 5584"/>
              <a:gd name="T89" fmla="*/ 2147483647 h 31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584"/>
              <a:gd name="T136" fmla="*/ 0 h 3170"/>
              <a:gd name="T137" fmla="*/ 5584 w 5584"/>
              <a:gd name="T138" fmla="*/ 3170 h 31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584" h="3170" extrusionOk="0">
                <a:moveTo>
                  <a:pt x="0" y="0"/>
                </a:moveTo>
                <a:cubicBezTo>
                  <a:pt x="32" y="2"/>
                  <a:pt x="65" y="2"/>
                  <a:pt x="97" y="9"/>
                </a:cubicBezTo>
                <a:cubicBezTo>
                  <a:pt x="131" y="17"/>
                  <a:pt x="165" y="25"/>
                  <a:pt x="200" y="32"/>
                </a:cubicBezTo>
                <a:cubicBezTo>
                  <a:pt x="230" y="38"/>
                  <a:pt x="260" y="46"/>
                  <a:pt x="290" y="53"/>
                </a:cubicBezTo>
                <a:cubicBezTo>
                  <a:pt x="313" y="59"/>
                  <a:pt x="333" y="60"/>
                  <a:pt x="356" y="61"/>
                </a:cubicBezTo>
              </a:path>
              <a:path w="5584" h="3170" extrusionOk="0">
                <a:moveTo>
                  <a:pt x="723" y="3129"/>
                </a:moveTo>
                <a:cubicBezTo>
                  <a:pt x="755" y="3145"/>
                  <a:pt x="752" y="3149"/>
                  <a:pt x="787" y="3158"/>
                </a:cubicBezTo>
                <a:cubicBezTo>
                  <a:pt x="881" y="3182"/>
                  <a:pt x="980" y="3166"/>
                  <a:pt x="1074" y="3157"/>
                </a:cubicBezTo>
                <a:cubicBezTo>
                  <a:pt x="1248" y="3141"/>
                  <a:pt x="1419" y="3110"/>
                  <a:pt x="1589" y="3071"/>
                </a:cubicBezTo>
                <a:cubicBezTo>
                  <a:pt x="1815" y="3019"/>
                  <a:pt x="2040" y="2999"/>
                  <a:pt x="2268" y="2968"/>
                </a:cubicBezTo>
                <a:cubicBezTo>
                  <a:pt x="2335" y="2959"/>
                  <a:pt x="2403" y="2946"/>
                  <a:pt x="2466" y="2923"/>
                </a:cubicBezTo>
                <a:cubicBezTo>
                  <a:pt x="2519" y="2904"/>
                  <a:pt x="2572" y="2881"/>
                  <a:pt x="2617" y="2847"/>
                </a:cubicBezTo>
                <a:cubicBezTo>
                  <a:pt x="2706" y="2781"/>
                  <a:pt x="2727" y="2679"/>
                  <a:pt x="2728" y="2573"/>
                </a:cubicBezTo>
                <a:cubicBezTo>
                  <a:pt x="2729" y="2504"/>
                  <a:pt x="2649" y="2294"/>
                  <a:pt x="2681" y="2239"/>
                </a:cubicBezTo>
                <a:cubicBezTo>
                  <a:pt x="2702" y="2203"/>
                  <a:pt x="2850" y="2212"/>
                  <a:pt x="2886" y="2213"/>
                </a:cubicBezTo>
                <a:cubicBezTo>
                  <a:pt x="2917" y="2214"/>
                  <a:pt x="2949" y="2218"/>
                  <a:pt x="2980" y="2219"/>
                </a:cubicBezTo>
                <a:cubicBezTo>
                  <a:pt x="3007" y="2220"/>
                  <a:pt x="3032" y="2216"/>
                  <a:pt x="3058" y="2214"/>
                </a:cubicBezTo>
              </a:path>
              <a:path w="5584" h="3170" extrusionOk="0">
                <a:moveTo>
                  <a:pt x="614" y="1740"/>
                </a:moveTo>
                <a:cubicBezTo>
                  <a:pt x="608" y="1737"/>
                  <a:pt x="601" y="1733"/>
                  <a:pt x="595" y="1730"/>
                </a:cubicBezTo>
                <a:cubicBezTo>
                  <a:pt x="643" y="1738"/>
                  <a:pt x="691" y="1753"/>
                  <a:pt x="739" y="1758"/>
                </a:cubicBezTo>
                <a:cubicBezTo>
                  <a:pt x="798" y="1764"/>
                  <a:pt x="858" y="1763"/>
                  <a:pt x="918" y="1760"/>
                </a:cubicBezTo>
                <a:cubicBezTo>
                  <a:pt x="1188" y="1746"/>
                  <a:pt x="1453" y="1728"/>
                  <a:pt x="1723" y="1753"/>
                </a:cubicBezTo>
                <a:cubicBezTo>
                  <a:pt x="1842" y="1764"/>
                  <a:pt x="1960" y="1780"/>
                  <a:pt x="2080" y="1779"/>
                </a:cubicBezTo>
                <a:cubicBezTo>
                  <a:pt x="2208" y="1778"/>
                  <a:pt x="2328" y="1766"/>
                  <a:pt x="2455" y="1782"/>
                </a:cubicBezTo>
                <a:cubicBezTo>
                  <a:pt x="2502" y="1788"/>
                  <a:pt x="2547" y="1790"/>
                  <a:pt x="2594" y="1790"/>
                </a:cubicBezTo>
                <a:cubicBezTo>
                  <a:pt x="2643" y="1790"/>
                  <a:pt x="2688" y="1785"/>
                  <a:pt x="2736" y="1778"/>
                </a:cubicBezTo>
                <a:cubicBezTo>
                  <a:pt x="2794" y="1770"/>
                  <a:pt x="2852" y="1762"/>
                  <a:pt x="2909" y="1754"/>
                </a:cubicBezTo>
                <a:cubicBezTo>
                  <a:pt x="2939" y="1750"/>
                  <a:pt x="2969" y="1743"/>
                  <a:pt x="2999" y="1735"/>
                </a:cubicBezTo>
                <a:cubicBezTo>
                  <a:pt x="3038" y="1725"/>
                  <a:pt x="3054" y="1725"/>
                  <a:pt x="3059" y="1685"/>
                </a:cubicBezTo>
                <a:cubicBezTo>
                  <a:pt x="3062" y="1644"/>
                  <a:pt x="3061" y="1623"/>
                  <a:pt x="3054" y="1592"/>
                </a:cubicBezTo>
              </a:path>
              <a:path w="5584" h="3170" extrusionOk="0">
                <a:moveTo>
                  <a:pt x="394" y="15"/>
                </a:moveTo>
                <a:cubicBezTo>
                  <a:pt x="466" y="22"/>
                  <a:pt x="533" y="26"/>
                  <a:pt x="605" y="26"/>
                </a:cubicBezTo>
                <a:cubicBezTo>
                  <a:pt x="726" y="26"/>
                  <a:pt x="848" y="23"/>
                  <a:pt x="969" y="17"/>
                </a:cubicBezTo>
                <a:cubicBezTo>
                  <a:pt x="1165" y="8"/>
                  <a:pt x="1359" y="19"/>
                  <a:pt x="1554" y="40"/>
                </a:cubicBezTo>
                <a:cubicBezTo>
                  <a:pt x="1810" y="68"/>
                  <a:pt x="2087" y="87"/>
                  <a:pt x="2288" y="267"/>
                </a:cubicBezTo>
                <a:cubicBezTo>
                  <a:pt x="2391" y="359"/>
                  <a:pt x="2469" y="484"/>
                  <a:pt x="2550" y="595"/>
                </a:cubicBezTo>
                <a:cubicBezTo>
                  <a:pt x="2616" y="685"/>
                  <a:pt x="2619" y="743"/>
                  <a:pt x="2604" y="850"/>
                </a:cubicBezTo>
                <a:cubicBezTo>
                  <a:pt x="2591" y="939"/>
                  <a:pt x="2528" y="1104"/>
                  <a:pt x="2597" y="1172"/>
                </a:cubicBezTo>
                <a:cubicBezTo>
                  <a:pt x="2628" y="1202"/>
                  <a:pt x="2664" y="1218"/>
                  <a:pt x="2695" y="1254"/>
                </a:cubicBezTo>
                <a:cubicBezTo>
                  <a:pt x="2750" y="1317"/>
                  <a:pt x="2755" y="1309"/>
                  <a:pt x="2834" y="1319"/>
                </a:cubicBezTo>
                <a:cubicBezTo>
                  <a:pt x="2864" y="1323"/>
                  <a:pt x="2903" y="1334"/>
                  <a:pt x="2931" y="1336"/>
                </a:cubicBezTo>
                <a:cubicBezTo>
                  <a:pt x="2938" y="1334"/>
                  <a:pt x="2944" y="1333"/>
                  <a:pt x="2951" y="1331"/>
                </a:cubicBezTo>
              </a:path>
              <a:path w="5584" h="3170" extrusionOk="0">
                <a:moveTo>
                  <a:pt x="2961" y="799"/>
                </a:moveTo>
                <a:cubicBezTo>
                  <a:pt x="2979" y="868"/>
                  <a:pt x="2996" y="932"/>
                  <a:pt x="3027" y="997"/>
                </a:cubicBezTo>
                <a:cubicBezTo>
                  <a:pt x="3057" y="1061"/>
                  <a:pt x="3103" y="1115"/>
                  <a:pt x="3147" y="1170"/>
                </a:cubicBezTo>
                <a:cubicBezTo>
                  <a:pt x="3296" y="1358"/>
                  <a:pt x="3386" y="1572"/>
                  <a:pt x="3405" y="1812"/>
                </a:cubicBezTo>
                <a:cubicBezTo>
                  <a:pt x="3415" y="1942"/>
                  <a:pt x="3402" y="2076"/>
                  <a:pt x="3356" y="2198"/>
                </a:cubicBezTo>
                <a:cubicBezTo>
                  <a:pt x="3334" y="2255"/>
                  <a:pt x="3303" y="2308"/>
                  <a:pt x="3267" y="2357"/>
                </a:cubicBezTo>
                <a:cubicBezTo>
                  <a:pt x="3258" y="2370"/>
                  <a:pt x="3134" y="2511"/>
                  <a:pt x="3112" y="2494"/>
                </a:cubicBezTo>
                <a:cubicBezTo>
                  <a:pt x="3105" y="2471"/>
                  <a:pt x="3104" y="2459"/>
                  <a:pt x="3108" y="2440"/>
                </a:cubicBezTo>
              </a:path>
              <a:path w="5584" h="3170" extrusionOk="0">
                <a:moveTo>
                  <a:pt x="2989" y="742"/>
                </a:moveTo>
                <a:cubicBezTo>
                  <a:pt x="3070" y="765"/>
                  <a:pt x="3146" y="778"/>
                  <a:pt x="3230" y="787"/>
                </a:cubicBezTo>
                <a:cubicBezTo>
                  <a:pt x="3455" y="810"/>
                  <a:pt x="3680" y="820"/>
                  <a:pt x="3905" y="842"/>
                </a:cubicBezTo>
                <a:cubicBezTo>
                  <a:pt x="4006" y="852"/>
                  <a:pt x="4108" y="864"/>
                  <a:pt x="4208" y="884"/>
                </a:cubicBezTo>
                <a:cubicBezTo>
                  <a:pt x="4377" y="918"/>
                  <a:pt x="4556" y="977"/>
                  <a:pt x="4668" y="1115"/>
                </a:cubicBezTo>
                <a:cubicBezTo>
                  <a:pt x="4790" y="1266"/>
                  <a:pt x="4869" y="1491"/>
                  <a:pt x="4914" y="1678"/>
                </a:cubicBezTo>
                <a:cubicBezTo>
                  <a:pt x="4932" y="1755"/>
                  <a:pt x="4937" y="1819"/>
                  <a:pt x="4926" y="1895"/>
                </a:cubicBezTo>
                <a:cubicBezTo>
                  <a:pt x="4924" y="1905"/>
                  <a:pt x="4921" y="1914"/>
                  <a:pt x="4919" y="1924"/>
                </a:cubicBezTo>
              </a:path>
              <a:path w="5584" h="3170" extrusionOk="0">
                <a:moveTo>
                  <a:pt x="3108" y="2526"/>
                </a:moveTo>
                <a:cubicBezTo>
                  <a:pt x="3136" y="2514"/>
                  <a:pt x="3150" y="2505"/>
                  <a:pt x="3200" y="2509"/>
                </a:cubicBezTo>
                <a:cubicBezTo>
                  <a:pt x="3432" y="2527"/>
                  <a:pt x="3646" y="2510"/>
                  <a:pt x="3876" y="2465"/>
                </a:cubicBezTo>
                <a:cubicBezTo>
                  <a:pt x="4217" y="2398"/>
                  <a:pt x="4574" y="2331"/>
                  <a:pt x="4860" y="2120"/>
                </a:cubicBezTo>
                <a:cubicBezTo>
                  <a:pt x="4924" y="2073"/>
                  <a:pt x="4989" y="2022"/>
                  <a:pt x="5014" y="1945"/>
                </a:cubicBezTo>
                <a:cubicBezTo>
                  <a:pt x="5024" y="1927"/>
                  <a:pt x="5026" y="1920"/>
                  <a:pt x="5016" y="1906"/>
                </a:cubicBezTo>
              </a:path>
              <a:path w="5584" h="3170" extrusionOk="0">
                <a:moveTo>
                  <a:pt x="3610" y="1743"/>
                </a:moveTo>
                <a:cubicBezTo>
                  <a:pt x="3623" y="1680"/>
                  <a:pt x="3594" y="1796"/>
                  <a:pt x="3593" y="1809"/>
                </a:cubicBezTo>
                <a:cubicBezTo>
                  <a:pt x="3590" y="1857"/>
                  <a:pt x="3599" y="1907"/>
                  <a:pt x="3629" y="1946"/>
                </a:cubicBezTo>
                <a:cubicBezTo>
                  <a:pt x="3661" y="1987"/>
                  <a:pt x="3711" y="2005"/>
                  <a:pt x="3762" y="1994"/>
                </a:cubicBezTo>
                <a:cubicBezTo>
                  <a:pt x="3855" y="1974"/>
                  <a:pt x="3944" y="1876"/>
                  <a:pt x="3955" y="1782"/>
                </a:cubicBezTo>
                <a:cubicBezTo>
                  <a:pt x="3960" y="1735"/>
                  <a:pt x="3935" y="1695"/>
                  <a:pt x="3901" y="1666"/>
                </a:cubicBezTo>
                <a:cubicBezTo>
                  <a:pt x="3867" y="1637"/>
                  <a:pt x="3826" y="1623"/>
                  <a:pt x="3785" y="1608"/>
                </a:cubicBezTo>
                <a:cubicBezTo>
                  <a:pt x="3778" y="1605"/>
                  <a:pt x="3771" y="1603"/>
                  <a:pt x="3764" y="1600"/>
                </a:cubicBezTo>
                <a:cubicBezTo>
                  <a:pt x="3809" y="1581"/>
                  <a:pt x="3832" y="1584"/>
                  <a:pt x="3877" y="1612"/>
                </a:cubicBezTo>
                <a:cubicBezTo>
                  <a:pt x="3954" y="1660"/>
                  <a:pt x="3987" y="1753"/>
                  <a:pt x="4015" y="1835"/>
                </a:cubicBezTo>
                <a:cubicBezTo>
                  <a:pt x="4035" y="1892"/>
                  <a:pt x="4053" y="1950"/>
                  <a:pt x="4067" y="2009"/>
                </a:cubicBezTo>
              </a:path>
              <a:path w="5584" h="3170" extrusionOk="0">
                <a:moveTo>
                  <a:pt x="3918" y="1513"/>
                </a:moveTo>
                <a:cubicBezTo>
                  <a:pt x="3935" y="1456"/>
                  <a:pt x="3957" y="1398"/>
                  <a:pt x="4003" y="1356"/>
                </a:cubicBezTo>
                <a:cubicBezTo>
                  <a:pt x="4045" y="1318"/>
                  <a:pt x="4100" y="1294"/>
                  <a:pt x="4156" y="1290"/>
                </a:cubicBezTo>
                <a:cubicBezTo>
                  <a:pt x="4214" y="1286"/>
                  <a:pt x="4272" y="1312"/>
                  <a:pt x="4283" y="1374"/>
                </a:cubicBezTo>
                <a:cubicBezTo>
                  <a:pt x="4292" y="1422"/>
                  <a:pt x="4266" y="1475"/>
                  <a:pt x="4241" y="1515"/>
                </a:cubicBezTo>
                <a:cubicBezTo>
                  <a:pt x="4215" y="1557"/>
                  <a:pt x="4180" y="1591"/>
                  <a:pt x="4156" y="1634"/>
                </a:cubicBezTo>
                <a:cubicBezTo>
                  <a:pt x="4129" y="1682"/>
                  <a:pt x="4160" y="1707"/>
                  <a:pt x="4199" y="1736"/>
                </a:cubicBezTo>
                <a:cubicBezTo>
                  <a:pt x="4236" y="1763"/>
                  <a:pt x="4284" y="1778"/>
                  <a:pt x="4326" y="1794"/>
                </a:cubicBezTo>
                <a:cubicBezTo>
                  <a:pt x="4376" y="1812"/>
                  <a:pt x="4434" y="1829"/>
                  <a:pt x="4488" y="1826"/>
                </a:cubicBezTo>
                <a:cubicBezTo>
                  <a:pt x="4531" y="1818"/>
                  <a:pt x="4546" y="1815"/>
                  <a:pt x="4576" y="1813"/>
                </a:cubicBezTo>
              </a:path>
              <a:path w="5584" h="3170" extrusionOk="0">
                <a:moveTo>
                  <a:pt x="5049" y="1789"/>
                </a:moveTo>
                <a:cubicBezTo>
                  <a:pt x="5062" y="1834"/>
                  <a:pt x="5071" y="1840"/>
                  <a:pt x="5119" y="1854"/>
                </a:cubicBezTo>
                <a:cubicBezTo>
                  <a:pt x="5167" y="1868"/>
                  <a:pt x="5221" y="1866"/>
                  <a:pt x="5271" y="1869"/>
                </a:cubicBezTo>
                <a:cubicBezTo>
                  <a:pt x="5344" y="1874"/>
                  <a:pt x="5415" y="1876"/>
                  <a:pt x="5488" y="1875"/>
                </a:cubicBezTo>
                <a:cubicBezTo>
                  <a:pt x="5539" y="1875"/>
                  <a:pt x="5553" y="1877"/>
                  <a:pt x="5583" y="1861"/>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7" name="Ink 12"/>
          <p:cNvSpPr>
            <a:spLocks noRot="1" noChangeAspect="1" noEditPoints="1" noChangeArrowheads="1" noChangeShapeType="1" noTextEdit="1"/>
          </p:cNvSpPr>
          <p:nvPr>
            <p:custDataLst>
              <p:tags r:id="rId40"/>
            </p:custDataLst>
          </p:nvPr>
        </p:nvSpPr>
        <p:spPr bwMode="auto">
          <a:xfrm>
            <a:off x="5845175" y="4810125"/>
            <a:ext cx="447675" cy="44450"/>
          </a:xfrm>
          <a:custGeom>
            <a:avLst/>
            <a:gdLst>
              <a:gd name="T0" fmla="*/ 0 w 1243"/>
              <a:gd name="T1" fmla="*/ 2147483647 h 126"/>
              <a:gd name="T2" fmla="*/ 2147483647 w 1243"/>
              <a:gd name="T3" fmla="*/ 2147483647 h 126"/>
              <a:gd name="T4" fmla="*/ 2147483647 w 1243"/>
              <a:gd name="T5" fmla="*/ 2147483647 h 126"/>
              <a:gd name="T6" fmla="*/ 2147483647 w 1243"/>
              <a:gd name="T7" fmla="*/ 2147483647 h 126"/>
              <a:gd name="T8" fmla="*/ 2147483647 w 1243"/>
              <a:gd name="T9" fmla="*/ 2147483647 h 126"/>
              <a:gd name="T10" fmla="*/ 2147483647 w 1243"/>
              <a:gd name="T11" fmla="*/ 2147483647 h 126"/>
              <a:gd name="T12" fmla="*/ 2147483647 w 1243"/>
              <a:gd name="T13" fmla="*/ 2147483647 h 126"/>
              <a:gd name="T14" fmla="*/ 0 60000 65536"/>
              <a:gd name="T15" fmla="*/ 0 60000 65536"/>
              <a:gd name="T16" fmla="*/ 0 60000 65536"/>
              <a:gd name="T17" fmla="*/ 0 60000 65536"/>
              <a:gd name="T18" fmla="*/ 0 60000 65536"/>
              <a:gd name="T19" fmla="*/ 0 60000 65536"/>
              <a:gd name="T20" fmla="*/ 0 60000 65536"/>
              <a:gd name="T21" fmla="*/ 0 w 1243"/>
              <a:gd name="T22" fmla="*/ 0 h 126"/>
              <a:gd name="T23" fmla="*/ 1243 w 124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3" h="126" extrusionOk="0">
                <a:moveTo>
                  <a:pt x="0" y="104"/>
                </a:moveTo>
                <a:cubicBezTo>
                  <a:pt x="39" y="116"/>
                  <a:pt x="78" y="122"/>
                  <a:pt x="119" y="124"/>
                </a:cubicBezTo>
                <a:cubicBezTo>
                  <a:pt x="163" y="126"/>
                  <a:pt x="207" y="124"/>
                  <a:pt x="251" y="122"/>
                </a:cubicBezTo>
                <a:cubicBezTo>
                  <a:pt x="316" y="118"/>
                  <a:pt x="380" y="116"/>
                  <a:pt x="445" y="113"/>
                </a:cubicBezTo>
                <a:cubicBezTo>
                  <a:pt x="660" y="104"/>
                  <a:pt x="868" y="60"/>
                  <a:pt x="1079" y="21"/>
                </a:cubicBezTo>
                <a:cubicBezTo>
                  <a:pt x="1108" y="16"/>
                  <a:pt x="1206" y="-16"/>
                  <a:pt x="1235" y="4"/>
                </a:cubicBezTo>
                <a:cubicBezTo>
                  <a:pt x="1237" y="10"/>
                  <a:pt x="1240" y="17"/>
                  <a:pt x="1242" y="23"/>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8" name="Ink 13"/>
          <p:cNvSpPr>
            <a:spLocks noRot="1" noChangeAspect="1" noEditPoints="1" noChangeArrowheads="1" noChangeShapeType="1" noTextEdit="1"/>
          </p:cNvSpPr>
          <p:nvPr>
            <p:custDataLst>
              <p:tags r:id="rId41"/>
            </p:custDataLst>
          </p:nvPr>
        </p:nvSpPr>
        <p:spPr bwMode="auto">
          <a:xfrm>
            <a:off x="5781675" y="5426075"/>
            <a:ext cx="730250" cy="46038"/>
          </a:xfrm>
          <a:custGeom>
            <a:avLst/>
            <a:gdLst>
              <a:gd name="T0" fmla="*/ 2147483647 w 2029"/>
              <a:gd name="T1" fmla="*/ 2147483647 h 127"/>
              <a:gd name="T2" fmla="*/ 2147483647 w 2029"/>
              <a:gd name="T3" fmla="*/ 2147483647 h 127"/>
              <a:gd name="T4" fmla="*/ 0 w 2029"/>
              <a:gd name="T5" fmla="*/ 2147483647 h 127"/>
              <a:gd name="T6" fmla="*/ 2147483647 w 2029"/>
              <a:gd name="T7" fmla="*/ 2147483647 h 127"/>
              <a:gd name="T8" fmla="*/ 2147483647 w 2029"/>
              <a:gd name="T9" fmla="*/ 2147483647 h 127"/>
              <a:gd name="T10" fmla="*/ 2147483647 w 2029"/>
              <a:gd name="T11" fmla="*/ 2147483647 h 127"/>
              <a:gd name="T12" fmla="*/ 2147483647 w 2029"/>
              <a:gd name="T13" fmla="*/ 2147483647 h 127"/>
              <a:gd name="T14" fmla="*/ 2147483647 w 2029"/>
              <a:gd name="T15" fmla="*/ 2147483647 h 127"/>
              <a:gd name="T16" fmla="*/ 2147483647 w 2029"/>
              <a:gd name="T17" fmla="*/ 2147483647 h 127"/>
              <a:gd name="T18" fmla="*/ 2147483647 w 2029"/>
              <a:gd name="T19" fmla="*/ 2147483647 h 127"/>
              <a:gd name="T20" fmla="*/ 2147483647 w 2029"/>
              <a:gd name="T21" fmla="*/ 2147483647 h 127"/>
              <a:gd name="T22" fmla="*/ 2147483647 w 2029"/>
              <a:gd name="T23" fmla="*/ 2147483647 h 127"/>
              <a:gd name="T24" fmla="*/ 2147483647 w 2029"/>
              <a:gd name="T25" fmla="*/ 2147483647 h 127"/>
              <a:gd name="T26" fmla="*/ 2147483647 w 2029"/>
              <a:gd name="T27" fmla="*/ 2147483647 h 127"/>
              <a:gd name="T28" fmla="*/ 2147483647 w 2029"/>
              <a:gd name="T29" fmla="*/ 2147483647 h 127"/>
              <a:gd name="T30" fmla="*/ 2147483647 w 2029"/>
              <a:gd name="T31" fmla="*/ 2147483647 h 127"/>
              <a:gd name="T32" fmla="*/ 2147483647 w 2029"/>
              <a:gd name="T33" fmla="*/ 2147483647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9"/>
              <a:gd name="T52" fmla="*/ 0 h 127"/>
              <a:gd name="T53" fmla="*/ 2029 w 2029"/>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9" h="127" extrusionOk="0">
                <a:moveTo>
                  <a:pt x="132" y="2"/>
                </a:moveTo>
                <a:cubicBezTo>
                  <a:pt x="101" y="1"/>
                  <a:pt x="68" y="-4"/>
                  <a:pt x="38" y="9"/>
                </a:cubicBezTo>
                <a:cubicBezTo>
                  <a:pt x="17" y="15"/>
                  <a:pt x="10" y="18"/>
                  <a:pt x="0" y="30"/>
                </a:cubicBezTo>
                <a:cubicBezTo>
                  <a:pt x="44" y="44"/>
                  <a:pt x="73" y="47"/>
                  <a:pt x="120" y="48"/>
                </a:cubicBezTo>
                <a:cubicBezTo>
                  <a:pt x="182" y="49"/>
                  <a:pt x="245" y="49"/>
                  <a:pt x="307" y="49"/>
                </a:cubicBezTo>
                <a:cubicBezTo>
                  <a:pt x="491" y="50"/>
                  <a:pt x="674" y="62"/>
                  <a:pt x="856" y="83"/>
                </a:cubicBezTo>
                <a:cubicBezTo>
                  <a:pt x="976" y="97"/>
                  <a:pt x="1097" y="113"/>
                  <a:pt x="1218" y="122"/>
                </a:cubicBezTo>
                <a:cubicBezTo>
                  <a:pt x="1307" y="129"/>
                  <a:pt x="1390" y="122"/>
                  <a:pt x="1470" y="86"/>
                </a:cubicBezTo>
                <a:cubicBezTo>
                  <a:pt x="1482" y="81"/>
                  <a:pt x="1493" y="75"/>
                  <a:pt x="1505" y="70"/>
                </a:cubicBezTo>
              </a:path>
              <a:path w="2029" h="127" extrusionOk="0">
                <a:moveTo>
                  <a:pt x="1389" y="125"/>
                </a:moveTo>
                <a:cubicBezTo>
                  <a:pt x="1389" y="116"/>
                  <a:pt x="1389" y="107"/>
                  <a:pt x="1389" y="98"/>
                </a:cubicBezTo>
                <a:cubicBezTo>
                  <a:pt x="1424" y="110"/>
                  <a:pt x="1453" y="119"/>
                  <a:pt x="1491" y="119"/>
                </a:cubicBezTo>
                <a:cubicBezTo>
                  <a:pt x="1524" y="119"/>
                  <a:pt x="1557" y="117"/>
                  <a:pt x="1590" y="115"/>
                </a:cubicBezTo>
                <a:cubicBezTo>
                  <a:pt x="1640" y="113"/>
                  <a:pt x="1689" y="112"/>
                  <a:pt x="1739" y="107"/>
                </a:cubicBezTo>
                <a:cubicBezTo>
                  <a:pt x="1802" y="101"/>
                  <a:pt x="1864" y="100"/>
                  <a:pt x="1928" y="99"/>
                </a:cubicBezTo>
                <a:cubicBezTo>
                  <a:pt x="1950" y="99"/>
                  <a:pt x="2009" y="106"/>
                  <a:pt x="2024" y="82"/>
                </a:cubicBezTo>
                <a:cubicBezTo>
                  <a:pt x="2025" y="53"/>
                  <a:pt x="2026" y="41"/>
                  <a:pt x="2028" y="21"/>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59" name="Ink 14"/>
          <p:cNvSpPr>
            <a:spLocks noRot="1" noChangeAspect="1" noEditPoints="1" noChangeArrowheads="1" noChangeShapeType="1" noTextEdit="1"/>
          </p:cNvSpPr>
          <p:nvPr>
            <p:custDataLst>
              <p:tags r:id="rId42"/>
            </p:custDataLst>
          </p:nvPr>
        </p:nvSpPr>
        <p:spPr bwMode="auto">
          <a:xfrm>
            <a:off x="5899150" y="5956300"/>
            <a:ext cx="628650" cy="49213"/>
          </a:xfrm>
          <a:custGeom>
            <a:avLst/>
            <a:gdLst>
              <a:gd name="T0" fmla="*/ 0 w 1746"/>
              <a:gd name="T1" fmla="*/ 2147483647 h 135"/>
              <a:gd name="T2" fmla="*/ 2147483647 w 1746"/>
              <a:gd name="T3" fmla="*/ 2147483647 h 135"/>
              <a:gd name="T4" fmla="*/ 2147483647 w 1746"/>
              <a:gd name="T5" fmla="*/ 2147483647 h 135"/>
              <a:gd name="T6" fmla="*/ 2147483647 w 1746"/>
              <a:gd name="T7" fmla="*/ 2147483647 h 135"/>
              <a:gd name="T8" fmla="*/ 2147483647 w 1746"/>
              <a:gd name="T9" fmla="*/ 2147483647 h 135"/>
              <a:gd name="T10" fmla="*/ 2147483647 w 1746"/>
              <a:gd name="T11" fmla="*/ 2147483647 h 135"/>
              <a:gd name="T12" fmla="*/ 2147483647 w 1746"/>
              <a:gd name="T13" fmla="*/ 2147483647 h 135"/>
              <a:gd name="T14" fmla="*/ 2147483647 w 1746"/>
              <a:gd name="T15" fmla="*/ 2147483647 h 135"/>
              <a:gd name="T16" fmla="*/ 2147483647 w 1746"/>
              <a:gd name="T17" fmla="*/ 0 h 135"/>
              <a:gd name="T18" fmla="*/ 2147483647 w 1746"/>
              <a:gd name="T19" fmla="*/ 2147483647 h 135"/>
              <a:gd name="T20" fmla="*/ 2147483647 w 1746"/>
              <a:gd name="T21" fmla="*/ 2147483647 h 135"/>
              <a:gd name="T22" fmla="*/ 2147483647 w 1746"/>
              <a:gd name="T23" fmla="*/ 2147483647 h 135"/>
              <a:gd name="T24" fmla="*/ 2147483647 w 1746"/>
              <a:gd name="T25" fmla="*/ 2147483647 h 135"/>
              <a:gd name="T26" fmla="*/ 2147483647 w 1746"/>
              <a:gd name="T27" fmla="*/ 2147483647 h 135"/>
              <a:gd name="T28" fmla="*/ 2147483647 w 1746"/>
              <a:gd name="T29" fmla="*/ 2147483647 h 135"/>
              <a:gd name="T30" fmla="*/ 2147483647 w 1746"/>
              <a:gd name="T31" fmla="*/ 2147483647 h 135"/>
              <a:gd name="T32" fmla="*/ 2147483647 w 1746"/>
              <a:gd name="T33" fmla="*/ 2147483647 h 135"/>
              <a:gd name="T34" fmla="*/ 2147483647 w 1746"/>
              <a:gd name="T35" fmla="*/ 2147483647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46"/>
              <a:gd name="T55" fmla="*/ 0 h 135"/>
              <a:gd name="T56" fmla="*/ 1746 w 174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46" h="135" extrusionOk="0">
                <a:moveTo>
                  <a:pt x="0" y="54"/>
                </a:moveTo>
                <a:cubicBezTo>
                  <a:pt x="43" y="69"/>
                  <a:pt x="83" y="75"/>
                  <a:pt x="129" y="79"/>
                </a:cubicBezTo>
                <a:cubicBezTo>
                  <a:pt x="191" y="85"/>
                  <a:pt x="253" y="92"/>
                  <a:pt x="316" y="96"/>
                </a:cubicBezTo>
                <a:cubicBezTo>
                  <a:pt x="393" y="101"/>
                  <a:pt x="470" y="103"/>
                  <a:pt x="547" y="103"/>
                </a:cubicBezTo>
                <a:cubicBezTo>
                  <a:pt x="629" y="103"/>
                  <a:pt x="712" y="101"/>
                  <a:pt x="794" y="99"/>
                </a:cubicBezTo>
                <a:cubicBezTo>
                  <a:pt x="862" y="97"/>
                  <a:pt x="930" y="99"/>
                  <a:pt x="998" y="102"/>
                </a:cubicBezTo>
                <a:cubicBezTo>
                  <a:pt x="1029" y="103"/>
                  <a:pt x="1055" y="107"/>
                  <a:pt x="1085" y="114"/>
                </a:cubicBezTo>
              </a:path>
              <a:path w="1746" h="135" extrusionOk="0">
                <a:moveTo>
                  <a:pt x="1102" y="43"/>
                </a:moveTo>
                <a:cubicBezTo>
                  <a:pt x="1068" y="30"/>
                  <a:pt x="1071" y="33"/>
                  <a:pt x="1061" y="0"/>
                </a:cubicBezTo>
              </a:path>
              <a:path w="1746" h="135" extrusionOk="0">
                <a:moveTo>
                  <a:pt x="1040" y="134"/>
                </a:moveTo>
                <a:cubicBezTo>
                  <a:pt x="1077" y="109"/>
                  <a:pt x="1112" y="95"/>
                  <a:pt x="1152" y="77"/>
                </a:cubicBezTo>
                <a:cubicBezTo>
                  <a:pt x="1185" y="62"/>
                  <a:pt x="1223" y="55"/>
                  <a:pt x="1259" y="51"/>
                </a:cubicBezTo>
                <a:cubicBezTo>
                  <a:pt x="1292" y="48"/>
                  <a:pt x="1325" y="49"/>
                  <a:pt x="1358" y="52"/>
                </a:cubicBezTo>
                <a:cubicBezTo>
                  <a:pt x="1390" y="55"/>
                  <a:pt x="1418" y="64"/>
                  <a:pt x="1449" y="71"/>
                </a:cubicBezTo>
                <a:cubicBezTo>
                  <a:pt x="1480" y="78"/>
                  <a:pt x="1514" y="85"/>
                  <a:pt x="1546" y="88"/>
                </a:cubicBezTo>
                <a:cubicBezTo>
                  <a:pt x="1582" y="92"/>
                  <a:pt x="1613" y="82"/>
                  <a:pt x="1645" y="67"/>
                </a:cubicBezTo>
                <a:cubicBezTo>
                  <a:pt x="1673" y="54"/>
                  <a:pt x="1710" y="70"/>
                  <a:pt x="1731" y="48"/>
                </a:cubicBezTo>
                <a:cubicBezTo>
                  <a:pt x="1736" y="36"/>
                  <a:pt x="1740" y="23"/>
                  <a:pt x="1745" y="11"/>
                </a:cubicBezTo>
              </a:path>
            </a:pathLst>
          </a:custGeom>
          <a:noFill/>
          <a:ln w="19050" cap="rnd">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60" name="Ink 15"/>
          <p:cNvSpPr>
            <a:spLocks noRot="1" noChangeAspect="1" noEditPoints="1" noChangeArrowheads="1" noChangeShapeType="1" noTextEdit="1"/>
          </p:cNvSpPr>
          <p:nvPr>
            <p:custDataLst>
              <p:tags r:id="rId43"/>
            </p:custDataLst>
          </p:nvPr>
        </p:nvSpPr>
        <p:spPr bwMode="auto">
          <a:xfrm>
            <a:off x="5099050" y="4676775"/>
            <a:ext cx="696913" cy="315913"/>
          </a:xfrm>
          <a:custGeom>
            <a:avLst/>
            <a:gdLst>
              <a:gd name="T0" fmla="*/ 2147483647 w 1936"/>
              <a:gd name="T1" fmla="*/ 2147483647 h 875"/>
              <a:gd name="T2" fmla="*/ 2147483647 w 1936"/>
              <a:gd name="T3" fmla="*/ 2147483647 h 875"/>
              <a:gd name="T4" fmla="*/ 2147483647 w 1936"/>
              <a:gd name="T5" fmla="*/ 2147483647 h 875"/>
              <a:gd name="T6" fmla="*/ 2147483647 w 1936"/>
              <a:gd name="T7" fmla="*/ 2147483647 h 875"/>
              <a:gd name="T8" fmla="*/ 2147483647 w 1936"/>
              <a:gd name="T9" fmla="*/ 2147483647 h 875"/>
              <a:gd name="T10" fmla="*/ 2147483647 w 1936"/>
              <a:gd name="T11" fmla="*/ 2147483647 h 875"/>
              <a:gd name="T12" fmla="*/ 2147483647 w 1936"/>
              <a:gd name="T13" fmla="*/ 2147483647 h 875"/>
              <a:gd name="T14" fmla="*/ 2147483647 w 1936"/>
              <a:gd name="T15" fmla="*/ 2147483647 h 875"/>
              <a:gd name="T16" fmla="*/ 2147483647 w 1936"/>
              <a:gd name="T17" fmla="*/ 2147483647 h 875"/>
              <a:gd name="T18" fmla="*/ 2147483647 w 1936"/>
              <a:gd name="T19" fmla="*/ 2147483647 h 875"/>
              <a:gd name="T20" fmla="*/ 2147483647 w 1936"/>
              <a:gd name="T21" fmla="*/ 2147483647 h 875"/>
              <a:gd name="T22" fmla="*/ 2147483647 w 1936"/>
              <a:gd name="T23" fmla="*/ 2147483647 h 875"/>
              <a:gd name="T24" fmla="*/ 2147483647 w 1936"/>
              <a:gd name="T25" fmla="*/ 2147483647 h 875"/>
              <a:gd name="T26" fmla="*/ 2147483647 w 1936"/>
              <a:gd name="T27" fmla="*/ 2147483647 h 875"/>
              <a:gd name="T28" fmla="*/ 2147483647 w 1936"/>
              <a:gd name="T29" fmla="*/ 2147483647 h 875"/>
              <a:gd name="T30" fmla="*/ 2147483647 w 1936"/>
              <a:gd name="T31" fmla="*/ 2147483647 h 875"/>
              <a:gd name="T32" fmla="*/ 2147483647 w 1936"/>
              <a:gd name="T33" fmla="*/ 2147483647 h 875"/>
              <a:gd name="T34" fmla="*/ 2147483647 w 1936"/>
              <a:gd name="T35" fmla="*/ 2147483647 h 875"/>
              <a:gd name="T36" fmla="*/ 2147483647 w 1936"/>
              <a:gd name="T37" fmla="*/ 2147483647 h 875"/>
              <a:gd name="T38" fmla="*/ 2147483647 w 1936"/>
              <a:gd name="T39" fmla="*/ 2147483647 h 875"/>
              <a:gd name="T40" fmla="*/ 2147483647 w 1936"/>
              <a:gd name="T41" fmla="*/ 2147483647 h 875"/>
              <a:gd name="T42" fmla="*/ 2147483647 w 1936"/>
              <a:gd name="T43" fmla="*/ 2147483647 h 875"/>
              <a:gd name="T44" fmla="*/ 2147483647 w 1936"/>
              <a:gd name="T45" fmla="*/ 2147483647 h 875"/>
              <a:gd name="T46" fmla="*/ 2147483647 w 1936"/>
              <a:gd name="T47" fmla="*/ 2147483647 h 875"/>
              <a:gd name="T48" fmla="*/ 2147483647 w 1936"/>
              <a:gd name="T49" fmla="*/ 2147483647 h 875"/>
              <a:gd name="T50" fmla="*/ 2147483647 w 1936"/>
              <a:gd name="T51" fmla="*/ 2147483647 h 875"/>
              <a:gd name="T52" fmla="*/ 2147483647 w 1936"/>
              <a:gd name="T53" fmla="*/ 2147483647 h 875"/>
              <a:gd name="T54" fmla="*/ 2147483647 w 1936"/>
              <a:gd name="T55" fmla="*/ 2147483647 h 875"/>
              <a:gd name="T56" fmla="*/ 2147483647 w 1936"/>
              <a:gd name="T57" fmla="*/ 2147483647 h 875"/>
              <a:gd name="T58" fmla="*/ 2147483647 w 1936"/>
              <a:gd name="T59" fmla="*/ 2147483647 h 875"/>
              <a:gd name="T60" fmla="*/ 2147483647 w 1936"/>
              <a:gd name="T61" fmla="*/ 2147483647 h 875"/>
              <a:gd name="T62" fmla="*/ 2147483647 w 1936"/>
              <a:gd name="T63" fmla="*/ 2147483647 h 875"/>
              <a:gd name="T64" fmla="*/ 2147483647 w 1936"/>
              <a:gd name="T65" fmla="*/ 2147483647 h 875"/>
              <a:gd name="T66" fmla="*/ 2147483647 w 1936"/>
              <a:gd name="T67" fmla="*/ 2147483647 h 875"/>
              <a:gd name="T68" fmla="*/ 2147483647 w 1936"/>
              <a:gd name="T69" fmla="*/ 2147483647 h 875"/>
              <a:gd name="T70" fmla="*/ 2147483647 w 1936"/>
              <a:gd name="T71" fmla="*/ 2147483647 h 875"/>
              <a:gd name="T72" fmla="*/ 2147483647 w 1936"/>
              <a:gd name="T73" fmla="*/ 2147483647 h 875"/>
              <a:gd name="T74" fmla="*/ 2147483647 w 1936"/>
              <a:gd name="T75" fmla="*/ 2147483647 h 875"/>
              <a:gd name="T76" fmla="*/ 0 w 1936"/>
              <a:gd name="T77" fmla="*/ 2147483647 h 875"/>
              <a:gd name="T78" fmla="*/ 2147483647 w 1936"/>
              <a:gd name="T79" fmla="*/ 2147483647 h 875"/>
              <a:gd name="T80" fmla="*/ 2147483647 w 1936"/>
              <a:gd name="T81" fmla="*/ 2147483647 h 875"/>
              <a:gd name="T82" fmla="*/ 2147483647 w 1936"/>
              <a:gd name="T83" fmla="*/ 2147483647 h 875"/>
              <a:gd name="T84" fmla="*/ 2147483647 w 1936"/>
              <a:gd name="T85" fmla="*/ 2147483647 h 875"/>
              <a:gd name="T86" fmla="*/ 2147483647 w 1936"/>
              <a:gd name="T87" fmla="*/ 2147483647 h 875"/>
              <a:gd name="T88" fmla="*/ 2147483647 w 1936"/>
              <a:gd name="T89" fmla="*/ 2147483647 h 8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6"/>
              <a:gd name="T136" fmla="*/ 0 h 875"/>
              <a:gd name="T137" fmla="*/ 1936 w 1936"/>
              <a:gd name="T138" fmla="*/ 875 h 8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6" h="875" extrusionOk="0">
                <a:moveTo>
                  <a:pt x="525" y="88"/>
                </a:moveTo>
                <a:cubicBezTo>
                  <a:pt x="518" y="119"/>
                  <a:pt x="508" y="146"/>
                  <a:pt x="504" y="178"/>
                </a:cubicBezTo>
                <a:cubicBezTo>
                  <a:pt x="497" y="230"/>
                  <a:pt x="499" y="282"/>
                  <a:pt x="502" y="334"/>
                </a:cubicBezTo>
                <a:cubicBezTo>
                  <a:pt x="505" y="393"/>
                  <a:pt x="514" y="452"/>
                  <a:pt x="519" y="511"/>
                </a:cubicBezTo>
                <a:cubicBezTo>
                  <a:pt x="523" y="553"/>
                  <a:pt x="527" y="595"/>
                  <a:pt x="527" y="638"/>
                </a:cubicBezTo>
                <a:cubicBezTo>
                  <a:pt x="527" y="659"/>
                  <a:pt x="537" y="707"/>
                  <a:pt x="519" y="656"/>
                </a:cubicBezTo>
              </a:path>
              <a:path w="1936" h="875" extrusionOk="0">
                <a:moveTo>
                  <a:pt x="516" y="45"/>
                </a:moveTo>
                <a:cubicBezTo>
                  <a:pt x="534" y="72"/>
                  <a:pt x="535" y="70"/>
                  <a:pt x="565" y="81"/>
                </a:cubicBezTo>
                <a:cubicBezTo>
                  <a:pt x="611" y="97"/>
                  <a:pt x="658" y="99"/>
                  <a:pt x="706" y="100"/>
                </a:cubicBezTo>
                <a:cubicBezTo>
                  <a:pt x="807" y="103"/>
                  <a:pt x="908" y="99"/>
                  <a:pt x="1009" y="100"/>
                </a:cubicBezTo>
                <a:cubicBezTo>
                  <a:pt x="1077" y="101"/>
                  <a:pt x="1146" y="98"/>
                  <a:pt x="1214" y="96"/>
                </a:cubicBezTo>
                <a:cubicBezTo>
                  <a:pt x="1337" y="92"/>
                  <a:pt x="1460" y="86"/>
                  <a:pt x="1582" y="101"/>
                </a:cubicBezTo>
                <a:cubicBezTo>
                  <a:pt x="1639" y="108"/>
                  <a:pt x="1708" y="121"/>
                  <a:pt x="1752" y="159"/>
                </a:cubicBezTo>
                <a:cubicBezTo>
                  <a:pt x="1801" y="202"/>
                  <a:pt x="1834" y="264"/>
                  <a:pt x="1862" y="322"/>
                </a:cubicBezTo>
                <a:cubicBezTo>
                  <a:pt x="1900" y="401"/>
                  <a:pt x="1935" y="487"/>
                  <a:pt x="1934" y="576"/>
                </a:cubicBezTo>
                <a:cubicBezTo>
                  <a:pt x="1933" y="612"/>
                  <a:pt x="1926" y="644"/>
                  <a:pt x="1903" y="674"/>
                </a:cubicBezTo>
                <a:cubicBezTo>
                  <a:pt x="1876" y="709"/>
                  <a:pt x="1838" y="726"/>
                  <a:pt x="1801" y="746"/>
                </a:cubicBezTo>
                <a:cubicBezTo>
                  <a:pt x="1757" y="770"/>
                  <a:pt x="1714" y="787"/>
                  <a:pt x="1664" y="796"/>
                </a:cubicBezTo>
                <a:cubicBezTo>
                  <a:pt x="1607" y="806"/>
                  <a:pt x="1550" y="807"/>
                  <a:pt x="1493" y="805"/>
                </a:cubicBezTo>
                <a:cubicBezTo>
                  <a:pt x="1437" y="803"/>
                  <a:pt x="1382" y="800"/>
                  <a:pt x="1326" y="792"/>
                </a:cubicBezTo>
                <a:cubicBezTo>
                  <a:pt x="1262" y="783"/>
                  <a:pt x="1196" y="773"/>
                  <a:pt x="1133" y="759"/>
                </a:cubicBezTo>
                <a:cubicBezTo>
                  <a:pt x="1062" y="743"/>
                  <a:pt x="993" y="723"/>
                  <a:pt x="922" y="707"/>
                </a:cubicBezTo>
                <a:cubicBezTo>
                  <a:pt x="825" y="685"/>
                  <a:pt x="729" y="654"/>
                  <a:pt x="631" y="637"/>
                </a:cubicBezTo>
                <a:cubicBezTo>
                  <a:pt x="592" y="630"/>
                  <a:pt x="559" y="617"/>
                  <a:pt x="523" y="604"/>
                </a:cubicBezTo>
              </a:path>
              <a:path w="1936" h="875" extrusionOk="0">
                <a:moveTo>
                  <a:pt x="257" y="37"/>
                </a:moveTo>
                <a:cubicBezTo>
                  <a:pt x="221" y="25"/>
                  <a:pt x="195" y="20"/>
                  <a:pt x="157" y="32"/>
                </a:cubicBezTo>
                <a:cubicBezTo>
                  <a:pt x="124" y="43"/>
                  <a:pt x="92" y="66"/>
                  <a:pt x="64" y="87"/>
                </a:cubicBezTo>
                <a:cubicBezTo>
                  <a:pt x="36" y="108"/>
                  <a:pt x="9" y="138"/>
                  <a:pt x="3" y="174"/>
                </a:cubicBezTo>
                <a:cubicBezTo>
                  <a:pt x="-3" y="212"/>
                  <a:pt x="21" y="237"/>
                  <a:pt x="49" y="258"/>
                </a:cubicBezTo>
                <a:cubicBezTo>
                  <a:pt x="92" y="290"/>
                  <a:pt x="144" y="308"/>
                  <a:pt x="196" y="320"/>
                </a:cubicBezTo>
                <a:cubicBezTo>
                  <a:pt x="252" y="333"/>
                  <a:pt x="309" y="344"/>
                  <a:pt x="366" y="335"/>
                </a:cubicBezTo>
                <a:cubicBezTo>
                  <a:pt x="411" y="328"/>
                  <a:pt x="454" y="305"/>
                  <a:pt x="477" y="264"/>
                </a:cubicBezTo>
                <a:cubicBezTo>
                  <a:pt x="502" y="219"/>
                  <a:pt x="505" y="159"/>
                  <a:pt x="489" y="111"/>
                </a:cubicBezTo>
                <a:cubicBezTo>
                  <a:pt x="470" y="54"/>
                  <a:pt x="423" y="15"/>
                  <a:pt x="365" y="3"/>
                </a:cubicBezTo>
                <a:cubicBezTo>
                  <a:pt x="289" y="-13"/>
                  <a:pt x="219" y="21"/>
                  <a:pt x="153" y="51"/>
                </a:cubicBezTo>
              </a:path>
              <a:path w="1936" h="875" extrusionOk="0">
                <a:moveTo>
                  <a:pt x="294" y="432"/>
                </a:moveTo>
                <a:cubicBezTo>
                  <a:pt x="258" y="430"/>
                  <a:pt x="224" y="426"/>
                  <a:pt x="189" y="438"/>
                </a:cubicBezTo>
                <a:cubicBezTo>
                  <a:pt x="140" y="454"/>
                  <a:pt x="98" y="493"/>
                  <a:pt x="68" y="534"/>
                </a:cubicBezTo>
                <a:cubicBezTo>
                  <a:pt x="30" y="586"/>
                  <a:pt x="6" y="649"/>
                  <a:pt x="0" y="713"/>
                </a:cubicBezTo>
                <a:cubicBezTo>
                  <a:pt x="-4" y="763"/>
                  <a:pt x="2" y="821"/>
                  <a:pt x="44" y="854"/>
                </a:cubicBezTo>
                <a:cubicBezTo>
                  <a:pt x="86" y="886"/>
                  <a:pt x="143" y="873"/>
                  <a:pt x="186" y="853"/>
                </a:cubicBezTo>
                <a:cubicBezTo>
                  <a:pt x="280" y="809"/>
                  <a:pt x="359" y="712"/>
                  <a:pt x="390" y="614"/>
                </a:cubicBezTo>
                <a:cubicBezTo>
                  <a:pt x="406" y="563"/>
                  <a:pt x="416" y="490"/>
                  <a:pt x="383" y="443"/>
                </a:cubicBezTo>
                <a:cubicBezTo>
                  <a:pt x="349" y="395"/>
                  <a:pt x="282" y="392"/>
                  <a:pt x="230" y="396"/>
                </a:cubicBezTo>
                <a:cubicBezTo>
                  <a:pt x="168" y="401"/>
                  <a:pt x="114" y="430"/>
                  <a:pt x="62" y="46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61" name="Ink 16"/>
          <p:cNvSpPr>
            <a:spLocks noRot="1" noChangeAspect="1" noEditPoints="1" noChangeArrowheads="1" noChangeShapeType="1" noTextEdit="1"/>
          </p:cNvSpPr>
          <p:nvPr>
            <p:custDataLst>
              <p:tags r:id="rId44"/>
            </p:custDataLst>
          </p:nvPr>
        </p:nvSpPr>
        <p:spPr bwMode="auto">
          <a:xfrm>
            <a:off x="5103813" y="5230813"/>
            <a:ext cx="746125" cy="1025525"/>
          </a:xfrm>
          <a:custGeom>
            <a:avLst/>
            <a:gdLst>
              <a:gd name="T0" fmla="*/ 2147483647 w 2069"/>
              <a:gd name="T1" fmla="*/ 2147483647 h 2846"/>
              <a:gd name="T2" fmla="*/ 2147483647 w 2069"/>
              <a:gd name="T3" fmla="*/ 2147483647 h 2846"/>
              <a:gd name="T4" fmla="*/ 2147483647 w 2069"/>
              <a:gd name="T5" fmla="*/ 2147483647 h 2846"/>
              <a:gd name="T6" fmla="*/ 2147483647 w 2069"/>
              <a:gd name="T7" fmla="*/ 2147483647 h 2846"/>
              <a:gd name="T8" fmla="*/ 2147483647 w 2069"/>
              <a:gd name="T9" fmla="*/ 2147483647 h 2846"/>
              <a:gd name="T10" fmla="*/ 2147483647 w 2069"/>
              <a:gd name="T11" fmla="*/ 2147483647 h 2846"/>
              <a:gd name="T12" fmla="*/ 2147483647 w 2069"/>
              <a:gd name="T13" fmla="*/ 2147483647 h 2846"/>
              <a:gd name="T14" fmla="*/ 2147483647 w 2069"/>
              <a:gd name="T15" fmla="*/ 2147483647 h 2846"/>
              <a:gd name="T16" fmla="*/ 2147483647 w 2069"/>
              <a:gd name="T17" fmla="*/ 2147483647 h 2846"/>
              <a:gd name="T18" fmla="*/ 2147483647 w 2069"/>
              <a:gd name="T19" fmla="*/ 2147483647 h 2846"/>
              <a:gd name="T20" fmla="*/ 2147483647 w 2069"/>
              <a:gd name="T21" fmla="*/ 2147483647 h 2846"/>
              <a:gd name="T22" fmla="*/ 2147483647 w 2069"/>
              <a:gd name="T23" fmla="*/ 2147483647 h 2846"/>
              <a:gd name="T24" fmla="*/ 2147483647 w 2069"/>
              <a:gd name="T25" fmla="*/ 2147483647 h 2846"/>
              <a:gd name="T26" fmla="*/ 2147483647 w 2069"/>
              <a:gd name="T27" fmla="*/ 2147483647 h 2846"/>
              <a:gd name="T28" fmla="*/ 2147483647 w 2069"/>
              <a:gd name="T29" fmla="*/ 2147483647 h 2846"/>
              <a:gd name="T30" fmla="*/ 2147483647 w 2069"/>
              <a:gd name="T31" fmla="*/ 2147483647 h 2846"/>
              <a:gd name="T32" fmla="*/ 2147483647 w 2069"/>
              <a:gd name="T33" fmla="*/ 2147483647 h 2846"/>
              <a:gd name="T34" fmla="*/ 2147483647 w 2069"/>
              <a:gd name="T35" fmla="*/ 2147483647 h 2846"/>
              <a:gd name="T36" fmla="*/ 2147483647 w 2069"/>
              <a:gd name="T37" fmla="*/ 2147483647 h 2846"/>
              <a:gd name="T38" fmla="*/ 2147483647 w 2069"/>
              <a:gd name="T39" fmla="*/ 2147483647 h 2846"/>
              <a:gd name="T40" fmla="*/ 2147483647 w 2069"/>
              <a:gd name="T41" fmla="*/ 2147483647 h 2846"/>
              <a:gd name="T42" fmla="*/ 2147483647 w 2069"/>
              <a:gd name="T43" fmla="*/ 2147483647 h 2846"/>
              <a:gd name="T44" fmla="*/ 2147483647 w 2069"/>
              <a:gd name="T45" fmla="*/ 2147483647 h 2846"/>
              <a:gd name="T46" fmla="*/ 2147483647 w 2069"/>
              <a:gd name="T47" fmla="*/ 2147483647 h 2846"/>
              <a:gd name="T48" fmla="*/ 2147483647 w 2069"/>
              <a:gd name="T49" fmla="*/ 2147483647 h 2846"/>
              <a:gd name="T50" fmla="*/ 2147483647 w 2069"/>
              <a:gd name="T51" fmla="*/ 2147483647 h 2846"/>
              <a:gd name="T52" fmla="*/ 2147483647 w 2069"/>
              <a:gd name="T53" fmla="*/ 2147483647 h 2846"/>
              <a:gd name="T54" fmla="*/ 2147483647 w 2069"/>
              <a:gd name="T55" fmla="*/ 2147483647 h 2846"/>
              <a:gd name="T56" fmla="*/ 2147483647 w 2069"/>
              <a:gd name="T57" fmla="*/ 2147483647 h 2846"/>
              <a:gd name="T58" fmla="*/ 2147483647 w 2069"/>
              <a:gd name="T59" fmla="*/ 2147483647 h 2846"/>
              <a:gd name="T60" fmla="*/ 2147483647 w 2069"/>
              <a:gd name="T61" fmla="*/ 2147483647 h 2846"/>
              <a:gd name="T62" fmla="*/ 2147483647 w 2069"/>
              <a:gd name="T63" fmla="*/ 2147483647 h 2846"/>
              <a:gd name="T64" fmla="*/ 2147483647 w 2069"/>
              <a:gd name="T65" fmla="*/ 2147483647 h 2846"/>
              <a:gd name="T66" fmla="*/ 2147483647 w 2069"/>
              <a:gd name="T67" fmla="*/ 2147483647 h 2846"/>
              <a:gd name="T68" fmla="*/ 2147483647 w 2069"/>
              <a:gd name="T69" fmla="*/ 2147483647 h 2846"/>
              <a:gd name="T70" fmla="*/ 2147483647 w 2069"/>
              <a:gd name="T71" fmla="*/ 2147483647 h 2846"/>
              <a:gd name="T72" fmla="*/ 2147483647 w 2069"/>
              <a:gd name="T73" fmla="*/ 2147483647 h 2846"/>
              <a:gd name="T74" fmla="*/ 2147483647 w 2069"/>
              <a:gd name="T75" fmla="*/ 2147483647 h 2846"/>
              <a:gd name="T76" fmla="*/ 2147483647 w 2069"/>
              <a:gd name="T77" fmla="*/ 2147483647 h 2846"/>
              <a:gd name="T78" fmla="*/ 2147483647 w 2069"/>
              <a:gd name="T79" fmla="*/ 2147483647 h 2846"/>
              <a:gd name="T80" fmla="*/ 2147483647 w 2069"/>
              <a:gd name="T81" fmla="*/ 2147483647 h 2846"/>
              <a:gd name="T82" fmla="*/ 2147483647 w 2069"/>
              <a:gd name="T83" fmla="*/ 2147483647 h 2846"/>
              <a:gd name="T84" fmla="*/ 2147483647 w 2069"/>
              <a:gd name="T85" fmla="*/ 2147483647 h 2846"/>
              <a:gd name="T86" fmla="*/ 2147483647 w 2069"/>
              <a:gd name="T87" fmla="*/ 2147483647 h 28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69"/>
              <a:gd name="T133" fmla="*/ 0 h 2846"/>
              <a:gd name="T134" fmla="*/ 2069 w 2069"/>
              <a:gd name="T135" fmla="*/ 2846 h 28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69" h="2846" extrusionOk="0">
                <a:moveTo>
                  <a:pt x="546" y="414"/>
                </a:moveTo>
                <a:cubicBezTo>
                  <a:pt x="537" y="387"/>
                  <a:pt x="529" y="361"/>
                  <a:pt x="519" y="334"/>
                </a:cubicBezTo>
                <a:cubicBezTo>
                  <a:pt x="530" y="400"/>
                  <a:pt x="544" y="466"/>
                  <a:pt x="558" y="532"/>
                </a:cubicBezTo>
                <a:cubicBezTo>
                  <a:pt x="585" y="662"/>
                  <a:pt x="606" y="794"/>
                  <a:pt x="622" y="926"/>
                </a:cubicBezTo>
                <a:cubicBezTo>
                  <a:pt x="622" y="928"/>
                  <a:pt x="633" y="1068"/>
                  <a:pt x="631" y="1067"/>
                </a:cubicBezTo>
                <a:cubicBezTo>
                  <a:pt x="626" y="1059"/>
                  <a:pt x="622" y="1050"/>
                  <a:pt x="617" y="1042"/>
                </a:cubicBezTo>
              </a:path>
              <a:path w="2069" h="2846" extrusionOk="0">
                <a:moveTo>
                  <a:pt x="572" y="242"/>
                </a:moveTo>
                <a:cubicBezTo>
                  <a:pt x="559" y="212"/>
                  <a:pt x="550" y="189"/>
                  <a:pt x="542" y="159"/>
                </a:cubicBezTo>
                <a:cubicBezTo>
                  <a:pt x="590" y="143"/>
                  <a:pt x="638" y="129"/>
                  <a:pt x="687" y="117"/>
                </a:cubicBezTo>
                <a:cubicBezTo>
                  <a:pt x="792" y="91"/>
                  <a:pt x="897" y="69"/>
                  <a:pt x="1003" y="52"/>
                </a:cubicBezTo>
                <a:cubicBezTo>
                  <a:pt x="1123" y="33"/>
                  <a:pt x="1243" y="18"/>
                  <a:pt x="1364" y="9"/>
                </a:cubicBezTo>
                <a:cubicBezTo>
                  <a:pt x="1436" y="4"/>
                  <a:pt x="1581" y="-29"/>
                  <a:pt x="1648" y="12"/>
                </a:cubicBezTo>
                <a:cubicBezTo>
                  <a:pt x="1692" y="39"/>
                  <a:pt x="1691" y="115"/>
                  <a:pt x="1697" y="158"/>
                </a:cubicBezTo>
                <a:cubicBezTo>
                  <a:pt x="1732" y="426"/>
                  <a:pt x="1887" y="801"/>
                  <a:pt x="1874" y="1057"/>
                </a:cubicBezTo>
                <a:cubicBezTo>
                  <a:pt x="1871" y="1114"/>
                  <a:pt x="1824" y="1109"/>
                  <a:pt x="1774" y="1112"/>
                </a:cubicBezTo>
                <a:cubicBezTo>
                  <a:pt x="1670" y="1118"/>
                  <a:pt x="1566" y="1115"/>
                  <a:pt x="1462" y="1124"/>
                </a:cubicBezTo>
                <a:cubicBezTo>
                  <a:pt x="1286" y="1140"/>
                  <a:pt x="1114" y="1171"/>
                  <a:pt x="942" y="1212"/>
                </a:cubicBezTo>
                <a:cubicBezTo>
                  <a:pt x="885" y="1224"/>
                  <a:pt x="868" y="1227"/>
                  <a:pt x="834" y="1242"/>
                </a:cubicBezTo>
              </a:path>
              <a:path w="2069" h="2846" extrusionOk="0">
                <a:moveTo>
                  <a:pt x="767" y="1943"/>
                </a:moveTo>
                <a:cubicBezTo>
                  <a:pt x="769" y="2003"/>
                  <a:pt x="768" y="2061"/>
                  <a:pt x="773" y="2121"/>
                </a:cubicBezTo>
                <a:cubicBezTo>
                  <a:pt x="780" y="2210"/>
                  <a:pt x="783" y="2298"/>
                  <a:pt x="780" y="2387"/>
                </a:cubicBezTo>
                <a:cubicBezTo>
                  <a:pt x="777" y="2472"/>
                  <a:pt x="772" y="2563"/>
                  <a:pt x="753" y="2646"/>
                </a:cubicBezTo>
                <a:cubicBezTo>
                  <a:pt x="740" y="2687"/>
                  <a:pt x="736" y="2699"/>
                  <a:pt x="737" y="2727"/>
                </a:cubicBezTo>
              </a:path>
              <a:path w="2069" h="2846" extrusionOk="0">
                <a:moveTo>
                  <a:pt x="945" y="1862"/>
                </a:moveTo>
                <a:cubicBezTo>
                  <a:pt x="954" y="1825"/>
                  <a:pt x="922" y="1828"/>
                  <a:pt x="998" y="1806"/>
                </a:cubicBezTo>
                <a:cubicBezTo>
                  <a:pt x="1262" y="1730"/>
                  <a:pt x="1590" y="1707"/>
                  <a:pt x="1861" y="1746"/>
                </a:cubicBezTo>
                <a:cubicBezTo>
                  <a:pt x="1940" y="1757"/>
                  <a:pt x="2038" y="1778"/>
                  <a:pt x="2063" y="1866"/>
                </a:cubicBezTo>
                <a:cubicBezTo>
                  <a:pt x="2101" y="2002"/>
                  <a:pt x="2038" y="2184"/>
                  <a:pt x="2028" y="2323"/>
                </a:cubicBezTo>
                <a:cubicBezTo>
                  <a:pt x="2021" y="2419"/>
                  <a:pt x="2041" y="2550"/>
                  <a:pt x="1999" y="2639"/>
                </a:cubicBezTo>
                <a:cubicBezTo>
                  <a:pt x="1981" y="2678"/>
                  <a:pt x="1949" y="2687"/>
                  <a:pt x="1912" y="2705"/>
                </a:cubicBezTo>
                <a:cubicBezTo>
                  <a:pt x="1764" y="2777"/>
                  <a:pt x="1561" y="2771"/>
                  <a:pt x="1402" y="2788"/>
                </a:cubicBezTo>
                <a:cubicBezTo>
                  <a:pt x="1231" y="2806"/>
                  <a:pt x="1060" y="2817"/>
                  <a:pt x="889" y="2830"/>
                </a:cubicBezTo>
                <a:cubicBezTo>
                  <a:pt x="873" y="2831"/>
                  <a:pt x="714" y="2862"/>
                  <a:pt x="699" y="2840"/>
                </a:cubicBezTo>
                <a:cubicBezTo>
                  <a:pt x="707" y="2828"/>
                  <a:pt x="714" y="2817"/>
                  <a:pt x="722" y="2805"/>
                </a:cubicBezTo>
              </a:path>
              <a:path w="2069" h="2846" extrusionOk="0">
                <a:moveTo>
                  <a:pt x="352" y="286"/>
                </a:moveTo>
                <a:cubicBezTo>
                  <a:pt x="309" y="275"/>
                  <a:pt x="268" y="261"/>
                  <a:pt x="226" y="249"/>
                </a:cubicBezTo>
                <a:cubicBezTo>
                  <a:pt x="182" y="237"/>
                  <a:pt x="147" y="239"/>
                  <a:pt x="108" y="266"/>
                </a:cubicBezTo>
                <a:cubicBezTo>
                  <a:pt x="46" y="309"/>
                  <a:pt x="10" y="386"/>
                  <a:pt x="1" y="459"/>
                </a:cubicBezTo>
                <a:cubicBezTo>
                  <a:pt x="-6" y="514"/>
                  <a:pt x="9" y="571"/>
                  <a:pt x="59" y="600"/>
                </a:cubicBezTo>
                <a:cubicBezTo>
                  <a:pt x="119" y="635"/>
                  <a:pt x="196" y="619"/>
                  <a:pt x="258" y="600"/>
                </a:cubicBezTo>
                <a:cubicBezTo>
                  <a:pt x="339" y="576"/>
                  <a:pt x="402" y="533"/>
                  <a:pt x="452" y="466"/>
                </a:cubicBezTo>
                <a:cubicBezTo>
                  <a:pt x="492" y="413"/>
                  <a:pt x="511" y="348"/>
                  <a:pt x="493" y="283"/>
                </a:cubicBezTo>
                <a:cubicBezTo>
                  <a:pt x="478" y="227"/>
                  <a:pt x="423" y="203"/>
                  <a:pt x="369" y="212"/>
                </a:cubicBezTo>
                <a:cubicBezTo>
                  <a:pt x="317" y="220"/>
                  <a:pt x="277" y="252"/>
                  <a:pt x="235" y="28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62" name="Ink 17"/>
          <p:cNvSpPr>
            <a:spLocks noRot="1" noChangeAspect="1" noEditPoints="1" noChangeArrowheads="1" noChangeShapeType="1" noTextEdit="1"/>
          </p:cNvSpPr>
          <p:nvPr>
            <p:custDataLst>
              <p:tags r:id="rId45"/>
            </p:custDataLst>
          </p:nvPr>
        </p:nvSpPr>
        <p:spPr bwMode="auto">
          <a:xfrm>
            <a:off x="3646488" y="4697413"/>
            <a:ext cx="1758950" cy="1462087"/>
          </a:xfrm>
          <a:custGeom>
            <a:avLst/>
            <a:gdLst>
              <a:gd name="T0" fmla="*/ 2147483647 w 4886"/>
              <a:gd name="T1" fmla="*/ 2147483647 h 4061"/>
              <a:gd name="T2" fmla="*/ 2147483647 w 4886"/>
              <a:gd name="T3" fmla="*/ 2147483647 h 4061"/>
              <a:gd name="T4" fmla="*/ 2147483647 w 4886"/>
              <a:gd name="T5" fmla="*/ 2147483647 h 4061"/>
              <a:gd name="T6" fmla="*/ 2147483647 w 4886"/>
              <a:gd name="T7" fmla="*/ 2147483647 h 4061"/>
              <a:gd name="T8" fmla="*/ 2147483647 w 4886"/>
              <a:gd name="T9" fmla="*/ 2147483647 h 4061"/>
              <a:gd name="T10" fmla="*/ 2147483647 w 4886"/>
              <a:gd name="T11" fmla="*/ 2147483647 h 4061"/>
              <a:gd name="T12" fmla="*/ 2147483647 w 4886"/>
              <a:gd name="T13" fmla="*/ 2147483647 h 4061"/>
              <a:gd name="T14" fmla="*/ 2147483647 w 4886"/>
              <a:gd name="T15" fmla="*/ 2147483647 h 4061"/>
              <a:gd name="T16" fmla="*/ 2147483647 w 4886"/>
              <a:gd name="T17" fmla="*/ 2147483647 h 4061"/>
              <a:gd name="T18" fmla="*/ 2147483647 w 4886"/>
              <a:gd name="T19" fmla="*/ 2147483647 h 4061"/>
              <a:gd name="T20" fmla="*/ 2147483647 w 4886"/>
              <a:gd name="T21" fmla="*/ 2147483647 h 4061"/>
              <a:gd name="T22" fmla="*/ 2147483647 w 4886"/>
              <a:gd name="T23" fmla="*/ 2147483647 h 4061"/>
              <a:gd name="T24" fmla="*/ 2147483647 w 4886"/>
              <a:gd name="T25" fmla="*/ 2147483647 h 4061"/>
              <a:gd name="T26" fmla="*/ 2147483647 w 4886"/>
              <a:gd name="T27" fmla="*/ 2147483647 h 4061"/>
              <a:gd name="T28" fmla="*/ 2147483647 w 4886"/>
              <a:gd name="T29" fmla="*/ 2147483647 h 4061"/>
              <a:gd name="T30" fmla="*/ 2147483647 w 4886"/>
              <a:gd name="T31" fmla="*/ 2147483647 h 4061"/>
              <a:gd name="T32" fmla="*/ 2147483647 w 4886"/>
              <a:gd name="T33" fmla="*/ 2147483647 h 4061"/>
              <a:gd name="T34" fmla="*/ 2147483647 w 4886"/>
              <a:gd name="T35" fmla="*/ 2147483647 h 4061"/>
              <a:gd name="T36" fmla="*/ 2147483647 w 4886"/>
              <a:gd name="T37" fmla="*/ 2147483647 h 4061"/>
              <a:gd name="T38" fmla="*/ 2147483647 w 4886"/>
              <a:gd name="T39" fmla="*/ 2147483647 h 4061"/>
              <a:gd name="T40" fmla="*/ 2147483647 w 4886"/>
              <a:gd name="T41" fmla="*/ 2147483647 h 4061"/>
              <a:gd name="T42" fmla="*/ 2147483647 w 4886"/>
              <a:gd name="T43" fmla="*/ 2147483647 h 4061"/>
              <a:gd name="T44" fmla="*/ 2147483647 w 4886"/>
              <a:gd name="T45" fmla="*/ 2147483647 h 4061"/>
              <a:gd name="T46" fmla="*/ 2147483647 w 4886"/>
              <a:gd name="T47" fmla="*/ 2147483647 h 4061"/>
              <a:gd name="T48" fmla="*/ 2147483647 w 4886"/>
              <a:gd name="T49" fmla="*/ 2147483647 h 4061"/>
              <a:gd name="T50" fmla="*/ 2147483647 w 4886"/>
              <a:gd name="T51" fmla="*/ 2147483647 h 4061"/>
              <a:gd name="T52" fmla="*/ 2147483647 w 4886"/>
              <a:gd name="T53" fmla="*/ 2147483647 h 4061"/>
              <a:gd name="T54" fmla="*/ 2147483647 w 4886"/>
              <a:gd name="T55" fmla="*/ 2147483647 h 4061"/>
              <a:gd name="T56" fmla="*/ 2147483647 w 4886"/>
              <a:gd name="T57" fmla="*/ 2147483647 h 4061"/>
              <a:gd name="T58" fmla="*/ 2147483647 w 4886"/>
              <a:gd name="T59" fmla="*/ 2147483647 h 4061"/>
              <a:gd name="T60" fmla="*/ 2147483647 w 4886"/>
              <a:gd name="T61" fmla="*/ 2147483647 h 4061"/>
              <a:gd name="T62" fmla="*/ 2147483647 w 4886"/>
              <a:gd name="T63" fmla="*/ 2147483647 h 4061"/>
              <a:gd name="T64" fmla="*/ 2147483647 w 4886"/>
              <a:gd name="T65" fmla="*/ 2147483647 h 4061"/>
              <a:gd name="T66" fmla="*/ 2147483647 w 4886"/>
              <a:gd name="T67" fmla="*/ 2147483647 h 4061"/>
              <a:gd name="T68" fmla="*/ 2147483647 w 4886"/>
              <a:gd name="T69" fmla="*/ 2147483647 h 4061"/>
              <a:gd name="T70" fmla="*/ 2147483647 w 4886"/>
              <a:gd name="T71" fmla="*/ 2147483647 h 4061"/>
              <a:gd name="T72" fmla="*/ 2147483647 w 4886"/>
              <a:gd name="T73" fmla="*/ 2147483647 h 4061"/>
              <a:gd name="T74" fmla="*/ 2147483647 w 4886"/>
              <a:gd name="T75" fmla="*/ 2147483647 h 4061"/>
              <a:gd name="T76" fmla="*/ 2147483647 w 4886"/>
              <a:gd name="T77" fmla="*/ 2147483647 h 4061"/>
              <a:gd name="T78" fmla="*/ 2147483647 w 4886"/>
              <a:gd name="T79" fmla="*/ 2147483647 h 4061"/>
              <a:gd name="T80" fmla="*/ 2147483647 w 4886"/>
              <a:gd name="T81" fmla="*/ 2147483647 h 4061"/>
              <a:gd name="T82" fmla="*/ 2147483647 w 4886"/>
              <a:gd name="T83" fmla="*/ 2147483647 h 4061"/>
              <a:gd name="T84" fmla="*/ 2147483647 w 4886"/>
              <a:gd name="T85" fmla="*/ 2147483647 h 4061"/>
              <a:gd name="T86" fmla="*/ 2147483647 w 4886"/>
              <a:gd name="T87" fmla="*/ 2147483647 h 4061"/>
              <a:gd name="T88" fmla="*/ 2147483647 w 4886"/>
              <a:gd name="T89" fmla="*/ 2147483647 h 4061"/>
              <a:gd name="T90" fmla="*/ 2147483647 w 4886"/>
              <a:gd name="T91" fmla="*/ 2147483647 h 40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86"/>
              <a:gd name="T139" fmla="*/ 0 h 4061"/>
              <a:gd name="T140" fmla="*/ 4886 w 4886"/>
              <a:gd name="T141" fmla="*/ 4061 h 40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86" h="4061" extrusionOk="0">
                <a:moveTo>
                  <a:pt x="1230" y="355"/>
                </a:moveTo>
                <a:cubicBezTo>
                  <a:pt x="1224" y="349"/>
                  <a:pt x="1217" y="343"/>
                  <a:pt x="1211" y="337"/>
                </a:cubicBezTo>
                <a:cubicBezTo>
                  <a:pt x="1274" y="324"/>
                  <a:pt x="1339" y="304"/>
                  <a:pt x="1403" y="295"/>
                </a:cubicBezTo>
                <a:cubicBezTo>
                  <a:pt x="1479" y="284"/>
                  <a:pt x="1559" y="280"/>
                  <a:pt x="1635" y="279"/>
                </a:cubicBezTo>
                <a:cubicBezTo>
                  <a:pt x="1664" y="278"/>
                  <a:pt x="1691" y="280"/>
                  <a:pt x="1721" y="279"/>
                </a:cubicBezTo>
                <a:cubicBezTo>
                  <a:pt x="1786" y="277"/>
                  <a:pt x="1847" y="279"/>
                  <a:pt x="1911" y="290"/>
                </a:cubicBezTo>
                <a:cubicBezTo>
                  <a:pt x="1976" y="301"/>
                  <a:pt x="2042" y="310"/>
                  <a:pt x="2108" y="317"/>
                </a:cubicBezTo>
                <a:cubicBezTo>
                  <a:pt x="2170" y="323"/>
                  <a:pt x="2230" y="328"/>
                  <a:pt x="2292" y="320"/>
                </a:cubicBezTo>
                <a:cubicBezTo>
                  <a:pt x="2467" y="297"/>
                  <a:pt x="2640" y="241"/>
                  <a:pt x="2803" y="175"/>
                </a:cubicBezTo>
                <a:cubicBezTo>
                  <a:pt x="2861" y="152"/>
                  <a:pt x="2919" y="130"/>
                  <a:pt x="2978" y="110"/>
                </a:cubicBezTo>
                <a:cubicBezTo>
                  <a:pt x="3025" y="94"/>
                  <a:pt x="3071" y="79"/>
                  <a:pt x="3119" y="67"/>
                </a:cubicBezTo>
                <a:cubicBezTo>
                  <a:pt x="3298" y="23"/>
                  <a:pt x="3454" y="-13"/>
                  <a:pt x="3637" y="20"/>
                </a:cubicBezTo>
                <a:cubicBezTo>
                  <a:pt x="3669" y="26"/>
                  <a:pt x="3700" y="35"/>
                  <a:pt x="3733" y="39"/>
                </a:cubicBezTo>
                <a:cubicBezTo>
                  <a:pt x="3771" y="44"/>
                  <a:pt x="3810" y="41"/>
                  <a:pt x="3848" y="46"/>
                </a:cubicBezTo>
                <a:cubicBezTo>
                  <a:pt x="3876" y="50"/>
                  <a:pt x="3904" y="61"/>
                  <a:pt x="3932" y="64"/>
                </a:cubicBezTo>
                <a:cubicBezTo>
                  <a:pt x="4002" y="71"/>
                  <a:pt x="4069" y="91"/>
                  <a:pt x="4138" y="97"/>
                </a:cubicBezTo>
              </a:path>
              <a:path w="4886" h="4061" extrusionOk="0">
                <a:moveTo>
                  <a:pt x="470" y="453"/>
                </a:moveTo>
                <a:cubicBezTo>
                  <a:pt x="574" y="463"/>
                  <a:pt x="665" y="477"/>
                  <a:pt x="765" y="506"/>
                </a:cubicBezTo>
                <a:cubicBezTo>
                  <a:pt x="879" y="539"/>
                  <a:pt x="1001" y="573"/>
                  <a:pt x="1081" y="666"/>
                </a:cubicBezTo>
                <a:cubicBezTo>
                  <a:pt x="1190" y="793"/>
                  <a:pt x="1271" y="998"/>
                  <a:pt x="1328" y="1154"/>
                </a:cubicBezTo>
                <a:cubicBezTo>
                  <a:pt x="1402" y="1355"/>
                  <a:pt x="1352" y="1536"/>
                  <a:pt x="1380" y="1738"/>
                </a:cubicBezTo>
                <a:cubicBezTo>
                  <a:pt x="1402" y="1893"/>
                  <a:pt x="1479" y="1901"/>
                  <a:pt x="1601" y="1962"/>
                </a:cubicBezTo>
                <a:cubicBezTo>
                  <a:pt x="1672" y="1998"/>
                  <a:pt x="1734" y="2047"/>
                  <a:pt x="1806" y="2084"/>
                </a:cubicBezTo>
                <a:cubicBezTo>
                  <a:pt x="1927" y="2146"/>
                  <a:pt x="2078" y="2214"/>
                  <a:pt x="2212" y="2241"/>
                </a:cubicBezTo>
                <a:cubicBezTo>
                  <a:pt x="2291" y="2257"/>
                  <a:pt x="2364" y="2243"/>
                  <a:pt x="2441" y="2228"/>
                </a:cubicBezTo>
                <a:cubicBezTo>
                  <a:pt x="2572" y="2202"/>
                  <a:pt x="2701" y="2153"/>
                  <a:pt x="2826" y="2108"/>
                </a:cubicBezTo>
                <a:cubicBezTo>
                  <a:pt x="3055" y="2026"/>
                  <a:pt x="3318" y="1940"/>
                  <a:pt x="3558" y="1902"/>
                </a:cubicBezTo>
                <a:cubicBezTo>
                  <a:pt x="3689" y="1881"/>
                  <a:pt x="3835" y="1859"/>
                  <a:pt x="3962" y="1880"/>
                </a:cubicBezTo>
                <a:cubicBezTo>
                  <a:pt x="4085" y="1901"/>
                  <a:pt x="4061" y="1885"/>
                  <a:pt x="4145" y="1831"/>
                </a:cubicBezTo>
              </a:path>
              <a:path w="4886" h="4061" extrusionOk="0">
                <a:moveTo>
                  <a:pt x="1448" y="1834"/>
                </a:moveTo>
                <a:cubicBezTo>
                  <a:pt x="1416" y="1982"/>
                  <a:pt x="1432" y="2053"/>
                  <a:pt x="1462" y="2198"/>
                </a:cubicBezTo>
                <a:cubicBezTo>
                  <a:pt x="1504" y="2401"/>
                  <a:pt x="1474" y="2632"/>
                  <a:pt x="1449" y="2836"/>
                </a:cubicBezTo>
                <a:cubicBezTo>
                  <a:pt x="1438" y="2923"/>
                  <a:pt x="1364" y="3115"/>
                  <a:pt x="1425" y="3194"/>
                </a:cubicBezTo>
                <a:cubicBezTo>
                  <a:pt x="1467" y="3248"/>
                  <a:pt x="1564" y="3266"/>
                  <a:pt x="1625" y="3290"/>
                </a:cubicBezTo>
                <a:cubicBezTo>
                  <a:pt x="1767" y="3345"/>
                  <a:pt x="1905" y="3411"/>
                  <a:pt x="2049" y="3462"/>
                </a:cubicBezTo>
                <a:cubicBezTo>
                  <a:pt x="2233" y="3527"/>
                  <a:pt x="2439" y="3629"/>
                  <a:pt x="2633" y="3656"/>
                </a:cubicBezTo>
                <a:cubicBezTo>
                  <a:pt x="2924" y="3696"/>
                  <a:pt x="3214" y="3653"/>
                  <a:pt x="3503" y="3641"/>
                </a:cubicBezTo>
                <a:cubicBezTo>
                  <a:pt x="3626" y="3636"/>
                  <a:pt x="3733" y="3607"/>
                  <a:pt x="3853" y="3592"/>
                </a:cubicBezTo>
                <a:cubicBezTo>
                  <a:pt x="3904" y="3585"/>
                  <a:pt x="3957" y="3588"/>
                  <a:pt x="4009" y="3582"/>
                </a:cubicBezTo>
                <a:cubicBezTo>
                  <a:pt x="4111" y="3569"/>
                  <a:pt x="4224" y="3542"/>
                  <a:pt x="4327" y="3552"/>
                </a:cubicBezTo>
                <a:cubicBezTo>
                  <a:pt x="4478" y="3567"/>
                  <a:pt x="4627" y="3624"/>
                  <a:pt x="4778" y="3634"/>
                </a:cubicBezTo>
                <a:cubicBezTo>
                  <a:pt x="4836" y="3638"/>
                  <a:pt x="4811" y="3661"/>
                  <a:pt x="4876" y="3630"/>
                </a:cubicBezTo>
                <a:cubicBezTo>
                  <a:pt x="4879" y="3620"/>
                  <a:pt x="4882" y="3609"/>
                  <a:pt x="4885" y="3599"/>
                </a:cubicBezTo>
              </a:path>
              <a:path w="4886" h="4061" extrusionOk="0">
                <a:moveTo>
                  <a:pt x="51" y="2850"/>
                </a:moveTo>
                <a:cubicBezTo>
                  <a:pt x="54" y="2863"/>
                  <a:pt x="-33" y="2856"/>
                  <a:pt x="13" y="2904"/>
                </a:cubicBezTo>
                <a:cubicBezTo>
                  <a:pt x="87" y="2981"/>
                  <a:pt x="240" y="2964"/>
                  <a:pt x="339" y="2971"/>
                </a:cubicBezTo>
                <a:cubicBezTo>
                  <a:pt x="507" y="2983"/>
                  <a:pt x="673" y="2978"/>
                  <a:pt x="840" y="2965"/>
                </a:cubicBezTo>
                <a:cubicBezTo>
                  <a:pt x="929" y="2958"/>
                  <a:pt x="1010" y="2942"/>
                  <a:pt x="1094" y="2921"/>
                </a:cubicBezTo>
                <a:cubicBezTo>
                  <a:pt x="1150" y="2907"/>
                  <a:pt x="1189" y="2899"/>
                  <a:pt x="1222" y="2850"/>
                </a:cubicBezTo>
                <a:cubicBezTo>
                  <a:pt x="1332" y="2686"/>
                  <a:pt x="1256" y="2397"/>
                  <a:pt x="1235" y="2218"/>
                </a:cubicBezTo>
                <a:cubicBezTo>
                  <a:pt x="1220" y="2094"/>
                  <a:pt x="1189" y="1974"/>
                  <a:pt x="1172" y="1851"/>
                </a:cubicBezTo>
                <a:cubicBezTo>
                  <a:pt x="1132" y="1552"/>
                  <a:pt x="1123" y="1198"/>
                  <a:pt x="1304" y="942"/>
                </a:cubicBezTo>
                <a:cubicBezTo>
                  <a:pt x="1410" y="792"/>
                  <a:pt x="1549" y="720"/>
                  <a:pt x="1717" y="659"/>
                </a:cubicBezTo>
                <a:cubicBezTo>
                  <a:pt x="1937" y="578"/>
                  <a:pt x="2128" y="569"/>
                  <a:pt x="2358" y="570"/>
                </a:cubicBezTo>
                <a:cubicBezTo>
                  <a:pt x="2521" y="570"/>
                  <a:pt x="2681" y="553"/>
                  <a:pt x="2843" y="570"/>
                </a:cubicBezTo>
                <a:cubicBezTo>
                  <a:pt x="2925" y="579"/>
                  <a:pt x="3004" y="598"/>
                  <a:pt x="3085" y="610"/>
                </a:cubicBezTo>
                <a:cubicBezTo>
                  <a:pt x="3175" y="623"/>
                  <a:pt x="3259" y="628"/>
                  <a:pt x="3348" y="624"/>
                </a:cubicBezTo>
                <a:cubicBezTo>
                  <a:pt x="3559" y="614"/>
                  <a:pt x="3778" y="553"/>
                  <a:pt x="3986" y="586"/>
                </a:cubicBezTo>
                <a:cubicBezTo>
                  <a:pt x="4005" y="594"/>
                  <a:pt x="4012" y="597"/>
                  <a:pt x="4025" y="603"/>
                </a:cubicBezTo>
                <a:cubicBezTo>
                  <a:pt x="4006" y="582"/>
                  <a:pt x="3987" y="559"/>
                  <a:pt x="3965" y="538"/>
                </a:cubicBezTo>
              </a:path>
              <a:path w="4886" h="4061" extrusionOk="0">
                <a:moveTo>
                  <a:pt x="1156" y="2671"/>
                </a:moveTo>
                <a:cubicBezTo>
                  <a:pt x="1167" y="2749"/>
                  <a:pt x="1165" y="2822"/>
                  <a:pt x="1235" y="2875"/>
                </a:cubicBezTo>
                <a:cubicBezTo>
                  <a:pt x="1258" y="2892"/>
                  <a:pt x="1308" y="2907"/>
                  <a:pt x="1336" y="2916"/>
                </a:cubicBezTo>
                <a:cubicBezTo>
                  <a:pt x="1422" y="2944"/>
                  <a:pt x="1510" y="2954"/>
                  <a:pt x="1598" y="2970"/>
                </a:cubicBezTo>
                <a:cubicBezTo>
                  <a:pt x="1654" y="2980"/>
                  <a:pt x="1709" y="2991"/>
                  <a:pt x="1767" y="2998"/>
                </a:cubicBezTo>
                <a:cubicBezTo>
                  <a:pt x="1836" y="3007"/>
                  <a:pt x="1902" y="3009"/>
                  <a:pt x="1972" y="3012"/>
                </a:cubicBezTo>
                <a:cubicBezTo>
                  <a:pt x="2150" y="3019"/>
                  <a:pt x="2325" y="3023"/>
                  <a:pt x="2501" y="3048"/>
                </a:cubicBezTo>
                <a:cubicBezTo>
                  <a:pt x="2714" y="3078"/>
                  <a:pt x="2889" y="3106"/>
                  <a:pt x="3092" y="3017"/>
                </a:cubicBezTo>
                <a:cubicBezTo>
                  <a:pt x="3265" y="2941"/>
                  <a:pt x="3382" y="2812"/>
                  <a:pt x="3512" y="2681"/>
                </a:cubicBezTo>
                <a:cubicBezTo>
                  <a:pt x="3635" y="2558"/>
                  <a:pt x="3791" y="2361"/>
                  <a:pt x="3954" y="2292"/>
                </a:cubicBezTo>
                <a:cubicBezTo>
                  <a:pt x="4048" y="2252"/>
                  <a:pt x="4143" y="2270"/>
                  <a:pt x="4238" y="2290"/>
                </a:cubicBezTo>
                <a:cubicBezTo>
                  <a:pt x="4278" y="2298"/>
                  <a:pt x="4319" y="2319"/>
                  <a:pt x="4358" y="2323"/>
                </a:cubicBezTo>
                <a:cubicBezTo>
                  <a:pt x="4391" y="2327"/>
                  <a:pt x="4467" y="2339"/>
                  <a:pt x="4495" y="2336"/>
                </a:cubicBezTo>
                <a:cubicBezTo>
                  <a:pt x="4559" y="2330"/>
                  <a:pt x="4513" y="2337"/>
                  <a:pt x="4551" y="2296"/>
                </a:cubicBezTo>
                <a:cubicBezTo>
                  <a:pt x="4553" y="2290"/>
                  <a:pt x="4556" y="2284"/>
                  <a:pt x="4558" y="2278"/>
                </a:cubicBezTo>
              </a:path>
              <a:path w="4886" h="4061" extrusionOk="0">
                <a:moveTo>
                  <a:pt x="2288" y="2996"/>
                </a:moveTo>
                <a:cubicBezTo>
                  <a:pt x="2321" y="3011"/>
                  <a:pt x="2343" y="3030"/>
                  <a:pt x="2383" y="3040"/>
                </a:cubicBezTo>
                <a:cubicBezTo>
                  <a:pt x="2424" y="3050"/>
                  <a:pt x="2466" y="3053"/>
                  <a:pt x="2508" y="3061"/>
                </a:cubicBezTo>
                <a:cubicBezTo>
                  <a:pt x="2685" y="3094"/>
                  <a:pt x="2864" y="3136"/>
                  <a:pt x="3029" y="3210"/>
                </a:cubicBezTo>
                <a:cubicBezTo>
                  <a:pt x="3083" y="3234"/>
                  <a:pt x="3139" y="3260"/>
                  <a:pt x="3188" y="3294"/>
                </a:cubicBezTo>
                <a:cubicBezTo>
                  <a:pt x="3313" y="3380"/>
                  <a:pt x="3348" y="3517"/>
                  <a:pt x="3368" y="3659"/>
                </a:cubicBezTo>
                <a:cubicBezTo>
                  <a:pt x="3383" y="3765"/>
                  <a:pt x="3360" y="3925"/>
                  <a:pt x="3407" y="4021"/>
                </a:cubicBezTo>
                <a:cubicBezTo>
                  <a:pt x="3430" y="4068"/>
                  <a:pt x="3456" y="4059"/>
                  <a:pt x="3502" y="4054"/>
                </a:cubicBezTo>
                <a:cubicBezTo>
                  <a:pt x="3556" y="4049"/>
                  <a:pt x="3609" y="4023"/>
                  <a:pt x="3661" y="4010"/>
                </a:cubicBezTo>
                <a:cubicBezTo>
                  <a:pt x="3713" y="3997"/>
                  <a:pt x="3768" y="3984"/>
                  <a:pt x="3820" y="3976"/>
                </a:cubicBezTo>
                <a:cubicBezTo>
                  <a:pt x="3867" y="3969"/>
                  <a:pt x="3916" y="3966"/>
                  <a:pt x="3963" y="3960"/>
                </a:cubicBezTo>
                <a:cubicBezTo>
                  <a:pt x="4002" y="3955"/>
                  <a:pt x="4042" y="3951"/>
                  <a:pt x="4080" y="3945"/>
                </a:cubicBezTo>
                <a:cubicBezTo>
                  <a:pt x="4115" y="3939"/>
                  <a:pt x="4150" y="3932"/>
                  <a:pt x="4186" y="3928"/>
                </a:cubicBezTo>
                <a:cubicBezTo>
                  <a:pt x="4218" y="3924"/>
                  <a:pt x="4249" y="3920"/>
                  <a:pt x="4280" y="3915"/>
                </a:cubicBezTo>
                <a:cubicBezTo>
                  <a:pt x="4313" y="3909"/>
                  <a:pt x="4345" y="3899"/>
                  <a:pt x="4378" y="3894"/>
                </a:cubicBezTo>
                <a:cubicBezTo>
                  <a:pt x="4481" y="3878"/>
                  <a:pt x="4574" y="3881"/>
                  <a:pt x="4675" y="3905"/>
                </a:cubicBezTo>
                <a:cubicBezTo>
                  <a:pt x="4712" y="3914"/>
                  <a:pt x="4735" y="3938"/>
                  <a:pt x="4756" y="3898"/>
                </a:cubicBezTo>
                <a:cubicBezTo>
                  <a:pt x="4760" y="3866"/>
                  <a:pt x="4760" y="3850"/>
                  <a:pt x="4753" y="382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17"/>
          <p:cNvSpPr txBox="1">
            <a:spLocks noChangeArrowheads="1"/>
          </p:cNvSpPr>
          <p:nvPr>
            <p:custDataLst>
              <p:tags r:id="rId1"/>
            </p:custDataLst>
          </p:nvPr>
        </p:nvSpPr>
        <p:spPr bwMode="auto">
          <a:xfrm>
            <a:off x="6477000" y="5334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(1) Create a truth table</a:t>
            </a:r>
          </a:p>
        </p:txBody>
      </p:sp>
      <p:sp>
        <p:nvSpPr>
          <p:cNvPr id="138243" name="Text Box 22"/>
          <p:cNvSpPr txBox="1">
            <a:spLocks noChangeArrowheads="1"/>
          </p:cNvSpPr>
          <p:nvPr>
            <p:custDataLst>
              <p:tags r:id="rId2"/>
            </p:custDataLst>
          </p:nvPr>
        </p:nvSpPr>
        <p:spPr bwMode="auto">
          <a:xfrm>
            <a:off x="304800" y="304800"/>
            <a:ext cx="304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B410CE"/>
                </a:solidFill>
                <a:latin typeface="Comic Sans MS" pitchFamily="66" charset="0"/>
              </a:rPr>
              <a:t>Design </a:t>
            </a:r>
            <a:r>
              <a:rPr lang="en-US" sz="1400">
                <a:latin typeface="Comic Sans MS" pitchFamily="66" charset="0"/>
              </a:rPr>
              <a:t>a "less than or equal to" circuit for 2 bits:</a:t>
            </a:r>
          </a:p>
        </p:txBody>
      </p:sp>
      <p:sp>
        <p:nvSpPr>
          <p:cNvPr id="138244" name="Rectangle 23"/>
          <p:cNvSpPr>
            <a:spLocks noChangeArrowheads="1"/>
          </p:cNvSpPr>
          <p:nvPr>
            <p:custDataLst>
              <p:tags r:id="rId3"/>
            </p:custDataLst>
          </p:nvPr>
        </p:nvSpPr>
        <p:spPr bwMode="auto">
          <a:xfrm>
            <a:off x="398463" y="8128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x &lt;= y</a:t>
            </a:r>
          </a:p>
        </p:txBody>
      </p:sp>
      <p:sp>
        <p:nvSpPr>
          <p:cNvPr id="138245" name="Text Box 26"/>
          <p:cNvSpPr txBox="1">
            <a:spLocks noChangeArrowheads="1"/>
          </p:cNvSpPr>
          <p:nvPr>
            <p:custDataLst>
              <p:tags r:id="rId4"/>
            </p:custDataLst>
          </p:nvPr>
        </p:nvSpPr>
        <p:spPr bwMode="auto">
          <a:xfrm>
            <a:off x="3505200" y="62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8246" name="Text Box 27"/>
          <p:cNvSpPr txBox="1">
            <a:spLocks noChangeArrowheads="1"/>
          </p:cNvSpPr>
          <p:nvPr>
            <p:custDataLst>
              <p:tags r:id="rId5"/>
            </p:custDataLst>
          </p:nvPr>
        </p:nvSpPr>
        <p:spPr bwMode="auto">
          <a:xfrm>
            <a:off x="4029075" y="6254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8247" name="Rectangle 28"/>
          <p:cNvSpPr>
            <a:spLocks noChangeArrowheads="1"/>
          </p:cNvSpPr>
          <p:nvPr>
            <p:custDataLst>
              <p:tags r:id="rId6"/>
            </p:custDataLst>
          </p:nvPr>
        </p:nvSpPr>
        <p:spPr bwMode="auto">
          <a:xfrm>
            <a:off x="3775075" y="3048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38248" name="Line 29"/>
          <p:cNvSpPr>
            <a:spLocks noChangeShapeType="1"/>
          </p:cNvSpPr>
          <p:nvPr>
            <p:custDataLst>
              <p:tags r:id="rId7"/>
            </p:custDataLst>
          </p:nvPr>
        </p:nvSpPr>
        <p:spPr bwMode="auto">
          <a:xfrm>
            <a:off x="3582988" y="6238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8249" name="Rectangle 30"/>
          <p:cNvSpPr>
            <a:spLocks noChangeArrowheads="1"/>
          </p:cNvSpPr>
          <p:nvPr>
            <p:custDataLst>
              <p:tags r:id="rId8"/>
            </p:custDataLst>
          </p:nvPr>
        </p:nvSpPr>
        <p:spPr bwMode="auto">
          <a:xfrm>
            <a:off x="5187950" y="3048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38250" name="Line 31"/>
          <p:cNvSpPr>
            <a:spLocks noChangeShapeType="1"/>
          </p:cNvSpPr>
          <p:nvPr>
            <p:custDataLst>
              <p:tags r:id="rId9"/>
            </p:custDataLst>
          </p:nvPr>
        </p:nvSpPr>
        <p:spPr bwMode="auto">
          <a:xfrm>
            <a:off x="4911725" y="6238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8251" name="Text Box 32"/>
          <p:cNvSpPr txBox="1">
            <a:spLocks noChangeArrowheads="1"/>
          </p:cNvSpPr>
          <p:nvPr>
            <p:custDataLst>
              <p:tags r:id="rId10"/>
            </p:custDataLst>
          </p:nvPr>
        </p:nvSpPr>
        <p:spPr bwMode="auto">
          <a:xfrm>
            <a:off x="4872038" y="6254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&lt;= y</a:t>
            </a:r>
          </a:p>
        </p:txBody>
      </p:sp>
      <p:sp>
        <p:nvSpPr>
          <p:cNvPr id="138252" name="Text Box 33"/>
          <p:cNvSpPr txBox="1">
            <a:spLocks noChangeArrowheads="1"/>
          </p:cNvSpPr>
          <p:nvPr>
            <p:custDataLst>
              <p:tags r:id="rId11"/>
            </p:custDataLst>
          </p:nvPr>
        </p:nvSpPr>
        <p:spPr bwMode="auto">
          <a:xfrm>
            <a:off x="3470275" y="1106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8253" name="Text Box 34"/>
          <p:cNvSpPr txBox="1">
            <a:spLocks noChangeArrowheads="1"/>
          </p:cNvSpPr>
          <p:nvPr>
            <p:custDataLst>
              <p:tags r:id="rId12"/>
            </p:custDataLst>
          </p:nvPr>
        </p:nvSpPr>
        <p:spPr bwMode="auto">
          <a:xfrm>
            <a:off x="4014788" y="1106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8254" name="Text Box 35"/>
          <p:cNvSpPr txBox="1">
            <a:spLocks noChangeArrowheads="1"/>
          </p:cNvSpPr>
          <p:nvPr>
            <p:custDataLst>
              <p:tags r:id="rId13"/>
            </p:custDataLst>
          </p:nvPr>
        </p:nvSpPr>
        <p:spPr bwMode="auto">
          <a:xfrm>
            <a:off x="3473450" y="1419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8255" name="Text Box 36"/>
          <p:cNvSpPr txBox="1">
            <a:spLocks noChangeArrowheads="1"/>
          </p:cNvSpPr>
          <p:nvPr>
            <p:custDataLst>
              <p:tags r:id="rId14"/>
            </p:custDataLst>
          </p:nvPr>
        </p:nvSpPr>
        <p:spPr bwMode="auto">
          <a:xfrm>
            <a:off x="4017963" y="1419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8256" name="Text Box 37"/>
          <p:cNvSpPr txBox="1">
            <a:spLocks noChangeArrowheads="1"/>
          </p:cNvSpPr>
          <p:nvPr>
            <p:custDataLst>
              <p:tags r:id="rId15"/>
            </p:custDataLst>
          </p:nvPr>
        </p:nvSpPr>
        <p:spPr bwMode="auto">
          <a:xfrm>
            <a:off x="3470275" y="1744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8257" name="Text Box 38"/>
          <p:cNvSpPr txBox="1">
            <a:spLocks noChangeArrowheads="1"/>
          </p:cNvSpPr>
          <p:nvPr>
            <p:custDataLst>
              <p:tags r:id="rId16"/>
            </p:custDataLst>
          </p:nvPr>
        </p:nvSpPr>
        <p:spPr bwMode="auto">
          <a:xfrm>
            <a:off x="4014788" y="1744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8258" name="Text Box 39"/>
          <p:cNvSpPr txBox="1">
            <a:spLocks noChangeArrowheads="1"/>
          </p:cNvSpPr>
          <p:nvPr>
            <p:custDataLst>
              <p:tags r:id="rId17"/>
            </p:custDataLst>
          </p:nvPr>
        </p:nvSpPr>
        <p:spPr bwMode="auto">
          <a:xfrm>
            <a:off x="347345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8259" name="Text Box 40"/>
          <p:cNvSpPr txBox="1">
            <a:spLocks noChangeArrowheads="1"/>
          </p:cNvSpPr>
          <p:nvPr>
            <p:custDataLst>
              <p:tags r:id="rId18"/>
            </p:custDataLst>
          </p:nvPr>
        </p:nvSpPr>
        <p:spPr bwMode="auto">
          <a:xfrm>
            <a:off x="4017963" y="2057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custDataLst>
              <p:tags r:id="rId1"/>
            </p:custDataLst>
          </p:nvPr>
        </p:nvSpPr>
        <p:spPr bwMode="auto">
          <a:xfrm>
            <a:off x="6477000" y="5334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(1) Create a truth table</a:t>
            </a:r>
          </a:p>
        </p:txBody>
      </p:sp>
      <p:sp>
        <p:nvSpPr>
          <p:cNvPr id="139267" name="Text Box 3"/>
          <p:cNvSpPr txBox="1">
            <a:spLocks noChangeArrowheads="1"/>
          </p:cNvSpPr>
          <p:nvPr>
            <p:custDataLst>
              <p:tags r:id="rId2"/>
            </p:custDataLst>
          </p:nvPr>
        </p:nvSpPr>
        <p:spPr bwMode="auto">
          <a:xfrm>
            <a:off x="304800" y="304800"/>
            <a:ext cx="3048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B410CE"/>
                </a:solidFill>
                <a:latin typeface="Comic Sans MS" pitchFamily="66" charset="0"/>
              </a:rPr>
              <a:t>Design </a:t>
            </a:r>
            <a:r>
              <a:rPr lang="en-US" sz="1400">
                <a:latin typeface="Comic Sans MS" pitchFamily="66" charset="0"/>
              </a:rPr>
              <a:t>a "less than or equal to" circuit for 2 bits:</a:t>
            </a:r>
          </a:p>
        </p:txBody>
      </p:sp>
      <p:sp>
        <p:nvSpPr>
          <p:cNvPr id="139268" name="Rectangle 4"/>
          <p:cNvSpPr>
            <a:spLocks noChangeArrowheads="1"/>
          </p:cNvSpPr>
          <p:nvPr>
            <p:custDataLst>
              <p:tags r:id="rId3"/>
            </p:custDataLst>
          </p:nvPr>
        </p:nvSpPr>
        <p:spPr bwMode="auto">
          <a:xfrm>
            <a:off x="398463" y="8128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x &lt;= y</a:t>
            </a:r>
          </a:p>
        </p:txBody>
      </p:sp>
      <p:sp>
        <p:nvSpPr>
          <p:cNvPr id="139269" name="Text Box 5"/>
          <p:cNvSpPr txBox="1">
            <a:spLocks noChangeArrowheads="1"/>
          </p:cNvSpPr>
          <p:nvPr>
            <p:custDataLst>
              <p:tags r:id="rId4"/>
            </p:custDataLst>
          </p:nvPr>
        </p:nvSpPr>
        <p:spPr bwMode="auto">
          <a:xfrm>
            <a:off x="3505200" y="6254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139270" name="Text Box 6"/>
          <p:cNvSpPr txBox="1">
            <a:spLocks noChangeArrowheads="1"/>
          </p:cNvSpPr>
          <p:nvPr>
            <p:custDataLst>
              <p:tags r:id="rId5"/>
            </p:custDataLst>
          </p:nvPr>
        </p:nvSpPr>
        <p:spPr bwMode="auto">
          <a:xfrm>
            <a:off x="4029075" y="6254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139271" name="Rectangle 7"/>
          <p:cNvSpPr>
            <a:spLocks noChangeArrowheads="1"/>
          </p:cNvSpPr>
          <p:nvPr>
            <p:custDataLst>
              <p:tags r:id="rId6"/>
            </p:custDataLst>
          </p:nvPr>
        </p:nvSpPr>
        <p:spPr bwMode="auto">
          <a:xfrm>
            <a:off x="3775075" y="3048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139272" name="Line 8"/>
          <p:cNvSpPr>
            <a:spLocks noChangeShapeType="1"/>
          </p:cNvSpPr>
          <p:nvPr>
            <p:custDataLst>
              <p:tags r:id="rId7"/>
            </p:custDataLst>
          </p:nvPr>
        </p:nvSpPr>
        <p:spPr bwMode="auto">
          <a:xfrm>
            <a:off x="3582988" y="62388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39273" name="Rectangle 9"/>
          <p:cNvSpPr>
            <a:spLocks noChangeArrowheads="1"/>
          </p:cNvSpPr>
          <p:nvPr>
            <p:custDataLst>
              <p:tags r:id="rId8"/>
            </p:custDataLst>
          </p:nvPr>
        </p:nvSpPr>
        <p:spPr bwMode="auto">
          <a:xfrm>
            <a:off x="5187950" y="3048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139274" name="Line 10"/>
          <p:cNvSpPr>
            <a:spLocks noChangeShapeType="1"/>
          </p:cNvSpPr>
          <p:nvPr>
            <p:custDataLst>
              <p:tags r:id="rId9"/>
            </p:custDataLst>
          </p:nvPr>
        </p:nvSpPr>
        <p:spPr bwMode="auto">
          <a:xfrm>
            <a:off x="4911725" y="623888"/>
            <a:ext cx="1309688"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39275" name="Text Box 11"/>
          <p:cNvSpPr txBox="1">
            <a:spLocks noChangeArrowheads="1"/>
          </p:cNvSpPr>
          <p:nvPr>
            <p:custDataLst>
              <p:tags r:id="rId10"/>
            </p:custDataLst>
          </p:nvPr>
        </p:nvSpPr>
        <p:spPr bwMode="auto">
          <a:xfrm>
            <a:off x="4872038" y="6254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 &lt;= y</a:t>
            </a:r>
          </a:p>
        </p:txBody>
      </p:sp>
      <p:sp>
        <p:nvSpPr>
          <p:cNvPr id="139276" name="Text Box 12"/>
          <p:cNvSpPr txBox="1">
            <a:spLocks noChangeArrowheads="1"/>
          </p:cNvSpPr>
          <p:nvPr>
            <p:custDataLst>
              <p:tags r:id="rId11"/>
            </p:custDataLst>
          </p:nvPr>
        </p:nvSpPr>
        <p:spPr bwMode="auto">
          <a:xfrm>
            <a:off x="3470275" y="11064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9277" name="Text Box 13"/>
          <p:cNvSpPr txBox="1">
            <a:spLocks noChangeArrowheads="1"/>
          </p:cNvSpPr>
          <p:nvPr>
            <p:custDataLst>
              <p:tags r:id="rId12"/>
            </p:custDataLst>
          </p:nvPr>
        </p:nvSpPr>
        <p:spPr bwMode="auto">
          <a:xfrm>
            <a:off x="4014788" y="1106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9278" name="Text Box 14"/>
          <p:cNvSpPr txBox="1">
            <a:spLocks noChangeArrowheads="1"/>
          </p:cNvSpPr>
          <p:nvPr>
            <p:custDataLst>
              <p:tags r:id="rId13"/>
            </p:custDataLst>
          </p:nvPr>
        </p:nvSpPr>
        <p:spPr bwMode="auto">
          <a:xfrm>
            <a:off x="3473450" y="14192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9279" name="Text Box 15"/>
          <p:cNvSpPr txBox="1">
            <a:spLocks noChangeArrowheads="1"/>
          </p:cNvSpPr>
          <p:nvPr>
            <p:custDataLst>
              <p:tags r:id="rId14"/>
            </p:custDataLst>
          </p:nvPr>
        </p:nvSpPr>
        <p:spPr bwMode="auto">
          <a:xfrm>
            <a:off x="4017963" y="1419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9280" name="Text Box 16"/>
          <p:cNvSpPr txBox="1">
            <a:spLocks noChangeArrowheads="1"/>
          </p:cNvSpPr>
          <p:nvPr>
            <p:custDataLst>
              <p:tags r:id="rId15"/>
            </p:custDataLst>
          </p:nvPr>
        </p:nvSpPr>
        <p:spPr bwMode="auto">
          <a:xfrm>
            <a:off x="3470275" y="1744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9281" name="Text Box 17"/>
          <p:cNvSpPr txBox="1">
            <a:spLocks noChangeArrowheads="1"/>
          </p:cNvSpPr>
          <p:nvPr>
            <p:custDataLst>
              <p:tags r:id="rId16"/>
            </p:custDataLst>
          </p:nvPr>
        </p:nvSpPr>
        <p:spPr bwMode="auto">
          <a:xfrm>
            <a:off x="4014788" y="1744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0</a:t>
            </a:r>
          </a:p>
        </p:txBody>
      </p:sp>
      <p:sp>
        <p:nvSpPr>
          <p:cNvPr id="139282" name="Text Box 18"/>
          <p:cNvSpPr txBox="1">
            <a:spLocks noChangeArrowheads="1"/>
          </p:cNvSpPr>
          <p:nvPr>
            <p:custDataLst>
              <p:tags r:id="rId17"/>
            </p:custDataLst>
          </p:nvPr>
        </p:nvSpPr>
        <p:spPr bwMode="auto">
          <a:xfrm>
            <a:off x="3473450" y="2057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9283" name="Text Box 19"/>
          <p:cNvSpPr txBox="1">
            <a:spLocks noChangeArrowheads="1"/>
          </p:cNvSpPr>
          <p:nvPr>
            <p:custDataLst>
              <p:tags r:id="rId18"/>
            </p:custDataLst>
          </p:nvPr>
        </p:nvSpPr>
        <p:spPr bwMode="auto">
          <a:xfrm>
            <a:off x="4017963" y="2057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ourier New" pitchFamily="49" charset="0"/>
              </a:rPr>
              <a:t>1</a:t>
            </a:r>
          </a:p>
        </p:txBody>
      </p:sp>
      <p:sp>
        <p:nvSpPr>
          <p:cNvPr id="139284" name="Text Box 20"/>
          <p:cNvSpPr txBox="1">
            <a:spLocks noChangeArrowheads="1"/>
          </p:cNvSpPr>
          <p:nvPr>
            <p:custDataLst>
              <p:tags r:id="rId19"/>
            </p:custDataLst>
          </p:nvPr>
        </p:nvSpPr>
        <p:spPr bwMode="auto">
          <a:xfrm>
            <a:off x="304800" y="388620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(3) Design a circuit for it…</a:t>
            </a:r>
          </a:p>
        </p:txBody>
      </p:sp>
      <p:sp>
        <p:nvSpPr>
          <p:cNvPr id="139285" name="Text Box 21"/>
          <p:cNvSpPr txBox="1">
            <a:spLocks noChangeArrowheads="1"/>
          </p:cNvSpPr>
          <p:nvPr>
            <p:custDataLst>
              <p:tags r:id="rId20"/>
            </p:custDataLst>
          </p:nvPr>
        </p:nvSpPr>
        <p:spPr bwMode="auto">
          <a:xfrm>
            <a:off x="304800" y="3200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(2) Create a formula</a:t>
            </a:r>
          </a:p>
        </p:txBody>
      </p:sp>
      <p:sp>
        <p:nvSpPr>
          <p:cNvPr id="139286" name="Text Box 22"/>
          <p:cNvSpPr txBox="1">
            <a:spLocks noChangeArrowheads="1"/>
          </p:cNvSpPr>
          <p:nvPr>
            <p:custDataLst>
              <p:tags r:id="rId21"/>
            </p:custDataLst>
          </p:nvPr>
        </p:nvSpPr>
        <p:spPr bwMode="auto">
          <a:xfrm>
            <a:off x="6748463" y="6096000"/>
            <a:ext cx="2292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latin typeface="Arial" pitchFamily="34" charset="0"/>
              </a:rPr>
              <a:t>2-bits? N-bits?</a:t>
            </a:r>
            <a:endParaRPr lang="en-US" sz="1400">
              <a:latin typeface="Arial" pitchFamily="34" charset="0"/>
            </a:endParaRPr>
          </a:p>
        </p:txBody>
      </p:sp>
      <p:sp>
        <p:nvSpPr>
          <p:cNvPr id="139287" name="Text Box 23"/>
          <p:cNvSpPr txBox="1">
            <a:spLocks noChangeArrowheads="1"/>
          </p:cNvSpPr>
          <p:nvPr>
            <p:custDataLst>
              <p:tags r:id="rId22"/>
            </p:custDataLst>
          </p:nvPr>
        </p:nvSpPr>
        <p:spPr bwMode="auto">
          <a:xfrm>
            <a:off x="5211763" y="11176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B410CE"/>
                </a:solidFill>
                <a:latin typeface="Courier New" pitchFamily="49" charset="0"/>
              </a:rPr>
              <a:t>1</a:t>
            </a:r>
          </a:p>
        </p:txBody>
      </p:sp>
      <p:sp>
        <p:nvSpPr>
          <p:cNvPr id="139288" name="Text Box 24"/>
          <p:cNvSpPr txBox="1">
            <a:spLocks noChangeArrowheads="1"/>
          </p:cNvSpPr>
          <p:nvPr>
            <p:custDataLst>
              <p:tags r:id="rId23"/>
            </p:custDataLst>
          </p:nvPr>
        </p:nvSpPr>
        <p:spPr bwMode="auto">
          <a:xfrm>
            <a:off x="5211763" y="14303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B410CE"/>
                </a:solidFill>
                <a:latin typeface="Courier New" pitchFamily="49" charset="0"/>
              </a:rPr>
              <a:t>1</a:t>
            </a:r>
          </a:p>
        </p:txBody>
      </p:sp>
      <p:sp>
        <p:nvSpPr>
          <p:cNvPr id="139289" name="Text Box 25"/>
          <p:cNvSpPr txBox="1">
            <a:spLocks noChangeArrowheads="1"/>
          </p:cNvSpPr>
          <p:nvPr>
            <p:custDataLst>
              <p:tags r:id="rId24"/>
            </p:custDataLst>
          </p:nvPr>
        </p:nvSpPr>
        <p:spPr bwMode="auto">
          <a:xfrm>
            <a:off x="5211763" y="17557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B410CE"/>
                </a:solidFill>
                <a:latin typeface="Courier New" pitchFamily="49" charset="0"/>
              </a:rPr>
              <a:t>0</a:t>
            </a:r>
          </a:p>
        </p:txBody>
      </p:sp>
      <p:sp>
        <p:nvSpPr>
          <p:cNvPr id="139290" name="Text Box 26"/>
          <p:cNvSpPr txBox="1">
            <a:spLocks noChangeArrowheads="1"/>
          </p:cNvSpPr>
          <p:nvPr>
            <p:custDataLst>
              <p:tags r:id="rId25"/>
            </p:custDataLst>
          </p:nvPr>
        </p:nvSpPr>
        <p:spPr bwMode="auto">
          <a:xfrm>
            <a:off x="5211763" y="2057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B410CE"/>
                </a:solidFill>
                <a:latin typeface="Courier New" pitchFamily="49" charset="0"/>
              </a:rPr>
              <a:t>1</a:t>
            </a:r>
          </a:p>
        </p:txBody>
      </p:sp>
      <p:sp>
        <p:nvSpPr>
          <p:cNvPr id="139291" name="Text Box 28"/>
          <p:cNvSpPr txBox="1">
            <a:spLocks noChangeArrowheads="1"/>
          </p:cNvSpPr>
          <p:nvPr>
            <p:custDataLst>
              <p:tags r:id="rId26"/>
            </p:custDataLst>
          </p:nvPr>
        </p:nvSpPr>
        <p:spPr bwMode="auto">
          <a:xfrm>
            <a:off x="6705600" y="6400800"/>
            <a:ext cx="2292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latin typeface="Arial" pitchFamily="34" charset="0"/>
              </a:rPr>
              <a:t>Friday: more bits!</a:t>
            </a:r>
            <a:endParaRPr lang="en-US" sz="1400">
              <a:latin typeface="Arial" pitchFamily="34"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5"/>
          <p:cNvSpPr txBox="1">
            <a:spLocks noChangeArrowheads="1"/>
          </p:cNvSpPr>
          <p:nvPr>
            <p:custDataLst>
              <p:tags r:id="rId1"/>
            </p:custDataLst>
          </p:nvPr>
        </p:nvSpPr>
        <p:spPr bwMode="auto">
          <a:xfrm>
            <a:off x="911225" y="203835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See you Friday!</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2"/>
          <p:cNvGrpSpPr>
            <a:grpSpLocks/>
          </p:cNvGrpSpPr>
          <p:nvPr>
            <p:custDataLst>
              <p:tags r:id="rId1"/>
            </p:custDataLst>
          </p:nvPr>
        </p:nvGrpSpPr>
        <p:grpSpPr bwMode="auto">
          <a:xfrm>
            <a:off x="423863" y="914400"/>
            <a:ext cx="8166100" cy="180975"/>
            <a:chOff x="295" y="1311"/>
            <a:chExt cx="5177" cy="114"/>
          </a:xfrm>
        </p:grpSpPr>
        <p:sp>
          <p:nvSpPr>
            <p:cNvPr id="141318"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1319"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131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"Easy"</a:t>
            </a:r>
          </a:p>
        </p:txBody>
      </p:sp>
      <p:sp>
        <p:nvSpPr>
          <p:cNvPr id="141316" name="Text Box 6"/>
          <p:cNvSpPr txBox="1">
            <a:spLocks noChangeArrowheads="1"/>
          </p:cNvSpPr>
          <p:nvPr>
            <p:custDataLst>
              <p:tags r:id="rId3"/>
            </p:custDataLst>
          </p:nvPr>
        </p:nvSpPr>
        <p:spPr bwMode="auto">
          <a:xfrm>
            <a:off x="1905000" y="51816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Subtleties in tasks we take for granted…</a:t>
            </a:r>
          </a:p>
        </p:txBody>
      </p:sp>
      <p:sp>
        <p:nvSpPr>
          <p:cNvPr id="141317" name="Rectangle 7"/>
          <p:cNvSpPr>
            <a:spLocks noChangeArrowheads="1"/>
          </p:cNvSpPr>
          <p:nvPr>
            <p:custDataLst>
              <p:tags r:id="rId4"/>
            </p:custDataLst>
          </p:nvPr>
        </p:nvSpPr>
        <p:spPr bwMode="auto">
          <a:xfrm>
            <a:off x="1600200" y="1905000"/>
            <a:ext cx="5410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a:latin typeface="Arial" pitchFamily="34" charset="0"/>
              </a:rPr>
              <a:t>You think you know when you can learn, are more sure when you can write, even more when you can teach, but certain when you can program.</a:t>
            </a:r>
            <a:r>
              <a:rPr lang="en-US"/>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custDataLst>
              <p:tags r:id="rId1"/>
            </p:custDataLst>
          </p:nvPr>
        </p:nvSpPr>
        <p:spPr bwMode="auto">
          <a:xfrm>
            <a:off x="990600" y="76200"/>
            <a:ext cx="7391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Hw4:  </a:t>
            </a:r>
            <a:r>
              <a:rPr lang="en-US" sz="3600" dirty="0">
                <a:latin typeface="Cambria" pitchFamily="18" charset="0"/>
              </a:rPr>
              <a:t>binary </a:t>
            </a:r>
            <a:r>
              <a:rPr lang="en-US" sz="3600" dirty="0" smtClean="0">
                <a:latin typeface="Cambria" pitchFamily="18" charset="0"/>
              </a:rPr>
              <a:t>image </a:t>
            </a:r>
            <a:r>
              <a:rPr lang="en-US" sz="3600" dirty="0">
                <a:latin typeface="Cambria" pitchFamily="18" charset="0"/>
              </a:rPr>
              <a:t>c</a:t>
            </a:r>
            <a:r>
              <a:rPr lang="en-US" sz="3600" dirty="0" smtClean="0">
                <a:latin typeface="Cambria" pitchFamily="18" charset="0"/>
              </a:rPr>
              <a:t>ompression</a:t>
            </a:r>
            <a:endParaRPr lang="en-US" sz="3600" dirty="0">
              <a:latin typeface="Cambria" pitchFamily="18" charset="0"/>
            </a:endParaRPr>
          </a:p>
        </p:txBody>
      </p:sp>
      <p:sp>
        <p:nvSpPr>
          <p:cNvPr id="23555" name="Text Box 6"/>
          <p:cNvSpPr txBox="1">
            <a:spLocks noChangeArrowheads="1"/>
          </p:cNvSpPr>
          <p:nvPr>
            <p:custDataLst>
              <p:tags r:id="rId2"/>
            </p:custDataLst>
          </p:nvPr>
        </p:nvSpPr>
        <p:spPr bwMode="auto">
          <a:xfrm>
            <a:off x="1143000" y="426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Binary Image</a:t>
            </a:r>
          </a:p>
        </p:txBody>
      </p:sp>
      <p:sp>
        <p:nvSpPr>
          <p:cNvPr id="23556" name="Text Box 7"/>
          <p:cNvSpPr txBox="1">
            <a:spLocks noChangeArrowheads="1"/>
          </p:cNvSpPr>
          <p:nvPr>
            <p:custDataLst>
              <p:tags r:id="rId3"/>
            </p:custDataLst>
          </p:nvPr>
        </p:nvSpPr>
        <p:spPr bwMode="auto">
          <a:xfrm>
            <a:off x="4648200" y="4267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Encoding as raw bits</a:t>
            </a:r>
          </a:p>
        </p:txBody>
      </p:sp>
      <p:sp>
        <p:nvSpPr>
          <p:cNvPr id="23557" name="Text Box 8"/>
          <p:cNvSpPr txBox="1">
            <a:spLocks noChangeArrowheads="1"/>
          </p:cNvSpPr>
          <p:nvPr>
            <p:custDataLst>
              <p:tags r:id="rId4"/>
            </p:custDataLst>
          </p:nvPr>
        </p:nvSpPr>
        <p:spPr bwMode="auto">
          <a:xfrm>
            <a:off x="5029200" y="46609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t>one </a:t>
            </a:r>
            <a:r>
              <a:rPr lang="en-US" sz="1200" b="1" dirty="0"/>
              <a:t>big string of 64 characters</a:t>
            </a:r>
          </a:p>
        </p:txBody>
      </p:sp>
      <p:sp>
        <p:nvSpPr>
          <p:cNvPr id="23558" name="Text Box 10"/>
          <p:cNvSpPr txBox="1">
            <a:spLocks noChangeArrowheads="1"/>
          </p:cNvSpPr>
          <p:nvPr>
            <p:custDataLst>
              <p:tags r:id="rId5"/>
            </p:custDataLst>
          </p:nvPr>
        </p:nvSpPr>
        <p:spPr bwMode="auto">
          <a:xfrm>
            <a:off x="4962525" y="1576388"/>
            <a:ext cx="32004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10101010</a:t>
            </a:r>
          </a:p>
          <a:p>
            <a:pPr algn="l">
              <a:lnSpc>
                <a:spcPct val="40000"/>
              </a:lnSpc>
              <a:spcBef>
                <a:spcPct val="50000"/>
              </a:spcBef>
            </a:pPr>
            <a:r>
              <a:rPr lang="en-US" b="1">
                <a:solidFill>
                  <a:srgbClr val="19A525"/>
                </a:solidFill>
                <a:latin typeface="Courier New" pitchFamily="49" charset="0"/>
              </a:rPr>
              <a:t>   01010101</a:t>
            </a:r>
          </a:p>
          <a:p>
            <a:pPr algn="l">
              <a:lnSpc>
                <a:spcPct val="40000"/>
              </a:lnSpc>
              <a:spcBef>
                <a:spcPct val="50000"/>
              </a:spcBef>
            </a:pPr>
            <a:r>
              <a:rPr lang="en-US" b="1">
                <a:solidFill>
                  <a:srgbClr val="19A525"/>
                </a:solidFill>
                <a:latin typeface="Courier New" pitchFamily="49" charset="0"/>
              </a:rPr>
              <a:t>   10101010</a:t>
            </a:r>
          </a:p>
          <a:p>
            <a:pPr algn="l">
              <a:lnSpc>
                <a:spcPct val="40000"/>
              </a:lnSpc>
              <a:spcBef>
                <a:spcPct val="50000"/>
              </a:spcBef>
            </a:pPr>
            <a:r>
              <a:rPr lang="en-US" b="1">
                <a:solidFill>
                  <a:srgbClr val="19A525"/>
                </a:solidFill>
                <a:latin typeface="Courier New" pitchFamily="49" charset="0"/>
              </a:rPr>
              <a:t>   01010101</a:t>
            </a:r>
          </a:p>
          <a:p>
            <a:pPr algn="l">
              <a:lnSpc>
                <a:spcPct val="40000"/>
              </a:lnSpc>
              <a:spcBef>
                <a:spcPct val="50000"/>
              </a:spcBef>
            </a:pPr>
            <a:r>
              <a:rPr lang="en-US" b="1">
                <a:solidFill>
                  <a:srgbClr val="19A525"/>
                </a:solidFill>
                <a:latin typeface="Courier New" pitchFamily="49" charset="0"/>
              </a:rPr>
              <a:t>   10101010</a:t>
            </a:r>
          </a:p>
          <a:p>
            <a:pPr algn="l">
              <a:lnSpc>
                <a:spcPct val="40000"/>
              </a:lnSpc>
              <a:spcBef>
                <a:spcPct val="50000"/>
              </a:spcBef>
            </a:pPr>
            <a:r>
              <a:rPr lang="en-US" b="1">
                <a:solidFill>
                  <a:srgbClr val="19A525"/>
                </a:solidFill>
                <a:latin typeface="Courier New" pitchFamily="49" charset="0"/>
              </a:rPr>
              <a:t>   01010101</a:t>
            </a:r>
          </a:p>
          <a:p>
            <a:pPr algn="l">
              <a:lnSpc>
                <a:spcPct val="40000"/>
              </a:lnSpc>
              <a:spcBef>
                <a:spcPct val="50000"/>
              </a:spcBef>
            </a:pPr>
            <a:r>
              <a:rPr lang="en-US" b="1">
                <a:solidFill>
                  <a:srgbClr val="19A525"/>
                </a:solidFill>
                <a:latin typeface="Courier New" pitchFamily="49" charset="0"/>
              </a:rPr>
              <a:t>   10101010</a:t>
            </a:r>
          </a:p>
          <a:p>
            <a:pPr algn="l">
              <a:lnSpc>
                <a:spcPct val="40000"/>
              </a:lnSpc>
              <a:spcBef>
                <a:spcPct val="50000"/>
              </a:spcBef>
            </a:pPr>
            <a:r>
              <a:rPr lang="en-US" b="1">
                <a:solidFill>
                  <a:srgbClr val="19A525"/>
                </a:solidFill>
                <a:latin typeface="Courier New" pitchFamily="49" charset="0"/>
              </a:rPr>
              <a:t>   01010101</a:t>
            </a:r>
          </a:p>
        </p:txBody>
      </p:sp>
      <p:sp>
        <p:nvSpPr>
          <p:cNvPr id="23559" name="Text Box 11"/>
          <p:cNvSpPr txBox="1">
            <a:spLocks noChangeArrowheads="1"/>
          </p:cNvSpPr>
          <p:nvPr>
            <p:custDataLst>
              <p:tags r:id="rId6"/>
            </p:custDataLst>
          </p:nvPr>
        </p:nvSpPr>
        <p:spPr bwMode="auto">
          <a:xfrm>
            <a:off x="192088" y="6167438"/>
            <a:ext cx="8669337" cy="38576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20000"/>
              </a:lnSpc>
              <a:spcBef>
                <a:spcPct val="50000"/>
              </a:spcBef>
            </a:pPr>
            <a:r>
              <a:rPr lang="en-US" sz="1600" b="1">
                <a:solidFill>
                  <a:srgbClr val="13801C"/>
                </a:solidFill>
                <a:latin typeface="Courier New" pitchFamily="49" charset="0"/>
              </a:rPr>
              <a:t>"1010101001010101101010100101010110101010010101011010101001010101"</a:t>
            </a:r>
          </a:p>
        </p:txBody>
      </p:sp>
      <p:sp>
        <p:nvSpPr>
          <p:cNvPr id="23560" name="Line 12"/>
          <p:cNvSpPr>
            <a:spLocks noChangeShapeType="1"/>
          </p:cNvSpPr>
          <p:nvPr/>
        </p:nvSpPr>
        <p:spPr bwMode="auto">
          <a:xfrm flipH="1">
            <a:off x="4191000" y="4929188"/>
            <a:ext cx="1903413" cy="11668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61" name="Line 13"/>
          <p:cNvSpPr>
            <a:spLocks noChangeShapeType="1"/>
          </p:cNvSpPr>
          <p:nvPr/>
        </p:nvSpPr>
        <p:spPr bwMode="auto">
          <a:xfrm>
            <a:off x="2222500" y="4779963"/>
            <a:ext cx="1784350" cy="12922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3562" name="Picture 14" descr="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875" y="1387475"/>
            <a:ext cx="28035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50"/>
          <p:cNvSpPr txBox="1">
            <a:spLocks noChangeArrowheads="1"/>
          </p:cNvSpPr>
          <p:nvPr>
            <p:custDataLst>
              <p:tags r:id="rId1"/>
            </p:custDataLst>
          </p:nvPr>
        </p:nvSpPr>
        <p:spPr bwMode="auto">
          <a:xfrm>
            <a:off x="304800" y="4648200"/>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Shifting, adding, and subtracting are </a:t>
            </a:r>
            <a:r>
              <a:rPr lang="en-US" sz="1400" u="sng">
                <a:solidFill>
                  <a:srgbClr val="1E16E4"/>
                </a:solidFill>
                <a:latin typeface="Comic Sans MS" pitchFamily="66" charset="0"/>
              </a:rPr>
              <a:t>faster</a:t>
            </a:r>
            <a:r>
              <a:rPr lang="en-US" sz="1400">
                <a:solidFill>
                  <a:srgbClr val="1E16E4"/>
                </a:solidFill>
                <a:latin typeface="Comic Sans MS" pitchFamily="66" charset="0"/>
              </a:rPr>
              <a:t> than multiplying and dividing.</a:t>
            </a:r>
          </a:p>
        </p:txBody>
      </p:sp>
      <p:sp>
        <p:nvSpPr>
          <p:cNvPr id="142339" name="Text Box 104"/>
          <p:cNvSpPr txBox="1">
            <a:spLocks noChangeArrowheads="1"/>
          </p:cNvSpPr>
          <p:nvPr>
            <p:custDataLst>
              <p:tags r:id="rId2"/>
            </p:custDataLst>
          </p:nvPr>
        </p:nvSpPr>
        <p:spPr bwMode="auto">
          <a:xfrm>
            <a:off x="304800" y="4873625"/>
            <a:ext cx="662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Knowing this, what is a "faster" strategy for multiplying a number </a:t>
            </a:r>
            <a:r>
              <a:rPr lang="en-US" sz="1400" b="1">
                <a:latin typeface="Courier New" pitchFamily="49" charset="0"/>
              </a:rPr>
              <a:t>N</a:t>
            </a:r>
            <a:r>
              <a:rPr lang="en-US" sz="1400">
                <a:solidFill>
                  <a:srgbClr val="1E16E4"/>
                </a:solidFill>
                <a:latin typeface="Comic Sans MS" pitchFamily="66" charset="0"/>
              </a:rPr>
              <a:t> by 7 ?</a:t>
            </a:r>
          </a:p>
        </p:txBody>
      </p:sp>
      <p:sp>
        <p:nvSpPr>
          <p:cNvPr id="142340" name="Text Box 109"/>
          <p:cNvSpPr txBox="1">
            <a:spLocks noChangeArrowheads="1"/>
          </p:cNvSpPr>
          <p:nvPr>
            <p:custDataLst>
              <p:tags r:id="rId3"/>
            </p:custDataLst>
          </p:nvPr>
        </p:nvSpPr>
        <p:spPr bwMode="auto">
          <a:xfrm>
            <a:off x="228600" y="3048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solidFill>
                  <a:srgbClr val="1E16E4"/>
                </a:solidFill>
                <a:latin typeface="Comic Sans MS" pitchFamily="66" charset="0"/>
              </a:rPr>
              <a:t>What are these shifts?</a:t>
            </a:r>
          </a:p>
        </p:txBody>
      </p:sp>
      <p:sp>
        <p:nvSpPr>
          <p:cNvPr id="142341" name="Rectangle 111"/>
          <p:cNvSpPr>
            <a:spLocks noChangeArrowheads="1"/>
          </p:cNvSpPr>
          <p:nvPr>
            <p:custDataLst>
              <p:tags r:id="rId4"/>
            </p:custDataLst>
          </p:nvPr>
        </p:nvSpPr>
        <p:spPr bwMode="auto">
          <a:xfrm>
            <a:off x="762000" y="2057400"/>
            <a:ext cx="1281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latin typeface="Courier New" pitchFamily="49" charset="0"/>
              </a:rPr>
              <a:t>5 &lt;&lt; 4</a:t>
            </a:r>
          </a:p>
        </p:txBody>
      </p:sp>
      <p:sp>
        <p:nvSpPr>
          <p:cNvPr id="142342" name="Rectangle 112"/>
          <p:cNvSpPr>
            <a:spLocks noChangeArrowheads="1"/>
          </p:cNvSpPr>
          <p:nvPr>
            <p:custDataLst>
              <p:tags r:id="rId5"/>
            </p:custDataLst>
          </p:nvPr>
        </p:nvSpPr>
        <p:spPr bwMode="auto">
          <a:xfrm>
            <a:off x="5105400" y="2133600"/>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b="1">
                <a:latin typeface="Courier New" pitchFamily="49" charset="0"/>
              </a:rPr>
              <a:t>100 &gt;&gt; 3</a:t>
            </a:r>
          </a:p>
        </p:txBody>
      </p:sp>
      <p:sp>
        <p:nvSpPr>
          <p:cNvPr id="142343" name="Text Box 116"/>
          <p:cNvSpPr txBox="1">
            <a:spLocks noChangeArrowheads="1"/>
          </p:cNvSpPr>
          <p:nvPr>
            <p:custDataLst>
              <p:tags r:id="rId6"/>
            </p:custDataLst>
          </p:nvPr>
        </p:nvSpPr>
        <p:spPr bwMode="auto">
          <a:xfrm>
            <a:off x="4495800" y="381000"/>
            <a:ext cx="3783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One strategy for these:</a:t>
            </a:r>
          </a:p>
        </p:txBody>
      </p:sp>
      <p:sp>
        <p:nvSpPr>
          <p:cNvPr id="142344" name="Text Box 117"/>
          <p:cNvSpPr txBox="1">
            <a:spLocks noChangeArrowheads="1"/>
          </p:cNvSpPr>
          <p:nvPr>
            <p:custDataLst>
              <p:tags r:id="rId7"/>
            </p:custDataLst>
          </p:nvPr>
        </p:nvSpPr>
        <p:spPr bwMode="auto">
          <a:xfrm>
            <a:off x="4724400" y="639763"/>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Convert the 5 and 100 to binary</a:t>
            </a:r>
          </a:p>
        </p:txBody>
      </p:sp>
      <p:sp>
        <p:nvSpPr>
          <p:cNvPr id="142345" name="Text Box 118"/>
          <p:cNvSpPr txBox="1">
            <a:spLocks noChangeArrowheads="1"/>
          </p:cNvSpPr>
          <p:nvPr>
            <p:custDataLst>
              <p:tags r:id="rId8"/>
            </p:custDataLst>
          </p:nvPr>
        </p:nvSpPr>
        <p:spPr bwMode="auto">
          <a:xfrm>
            <a:off x="4724400" y="898525"/>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Shift left or right</a:t>
            </a:r>
          </a:p>
        </p:txBody>
      </p:sp>
      <p:sp>
        <p:nvSpPr>
          <p:cNvPr id="142346" name="Text Box 119"/>
          <p:cNvSpPr txBox="1">
            <a:spLocks noChangeArrowheads="1"/>
          </p:cNvSpPr>
          <p:nvPr>
            <p:custDataLst>
              <p:tags r:id="rId9"/>
            </p:custDataLst>
          </p:nvPr>
        </p:nvSpPr>
        <p:spPr bwMode="auto">
          <a:xfrm>
            <a:off x="4724400" y="1157288"/>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omic Sans MS" pitchFamily="66" charset="0"/>
              </a:rPr>
              <a:t>Convert back to decimal</a:t>
            </a:r>
          </a:p>
        </p:txBody>
      </p:sp>
      <p:sp>
        <p:nvSpPr>
          <p:cNvPr id="142347" name="Rectangle 120"/>
          <p:cNvSpPr>
            <a:spLocks noChangeArrowheads="1"/>
          </p:cNvSpPr>
          <p:nvPr>
            <p:custDataLst>
              <p:tags r:id="rId10"/>
            </p:custDataLst>
          </p:nvPr>
        </p:nvSpPr>
        <p:spPr bwMode="auto">
          <a:xfrm>
            <a:off x="4419600" y="381000"/>
            <a:ext cx="41148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2348" name="Rectangle 123"/>
          <p:cNvSpPr>
            <a:spLocks noChangeArrowheads="1"/>
          </p:cNvSpPr>
          <p:nvPr>
            <p:custDataLst>
              <p:tags r:id="rId11"/>
            </p:custDataLst>
          </p:nvPr>
        </p:nvSpPr>
        <p:spPr bwMode="auto">
          <a:xfrm>
            <a:off x="640080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a:t>
            </a:r>
          </a:p>
        </p:txBody>
      </p:sp>
      <p:sp>
        <p:nvSpPr>
          <p:cNvPr id="142349" name="Rectangle 124"/>
          <p:cNvSpPr>
            <a:spLocks noChangeArrowheads="1"/>
          </p:cNvSpPr>
          <p:nvPr>
            <p:custDataLst>
              <p:tags r:id="rId12"/>
            </p:custDataLst>
          </p:nvPr>
        </p:nvSpPr>
        <p:spPr bwMode="auto">
          <a:xfrm>
            <a:off x="615950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2</a:t>
            </a:r>
          </a:p>
        </p:txBody>
      </p:sp>
      <p:sp>
        <p:nvSpPr>
          <p:cNvPr id="142350" name="Rectangle 125"/>
          <p:cNvSpPr>
            <a:spLocks noChangeArrowheads="1"/>
          </p:cNvSpPr>
          <p:nvPr>
            <p:custDataLst>
              <p:tags r:id="rId13"/>
            </p:custDataLst>
          </p:nvPr>
        </p:nvSpPr>
        <p:spPr bwMode="auto">
          <a:xfrm>
            <a:off x="53784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16</a:t>
            </a:r>
          </a:p>
        </p:txBody>
      </p:sp>
      <p:sp>
        <p:nvSpPr>
          <p:cNvPr id="142351" name="Rectangle 126"/>
          <p:cNvSpPr>
            <a:spLocks noChangeArrowheads="1"/>
          </p:cNvSpPr>
          <p:nvPr>
            <p:custDataLst>
              <p:tags r:id="rId14"/>
            </p:custDataLst>
          </p:nvPr>
        </p:nvSpPr>
        <p:spPr bwMode="auto">
          <a:xfrm>
            <a:off x="51117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32</a:t>
            </a:r>
          </a:p>
        </p:txBody>
      </p:sp>
      <p:sp>
        <p:nvSpPr>
          <p:cNvPr id="142352" name="Rectangle 127"/>
          <p:cNvSpPr>
            <a:spLocks noChangeArrowheads="1"/>
          </p:cNvSpPr>
          <p:nvPr>
            <p:custDataLst>
              <p:tags r:id="rId15"/>
            </p:custDataLst>
          </p:nvPr>
        </p:nvSpPr>
        <p:spPr bwMode="auto">
          <a:xfrm>
            <a:off x="589915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4</a:t>
            </a:r>
          </a:p>
        </p:txBody>
      </p:sp>
      <p:sp>
        <p:nvSpPr>
          <p:cNvPr id="142353" name="Rectangle 128"/>
          <p:cNvSpPr>
            <a:spLocks noChangeArrowheads="1"/>
          </p:cNvSpPr>
          <p:nvPr>
            <p:custDataLst>
              <p:tags r:id="rId16"/>
            </p:custDataLst>
          </p:nvPr>
        </p:nvSpPr>
        <p:spPr bwMode="auto">
          <a:xfrm>
            <a:off x="565785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8</a:t>
            </a:r>
          </a:p>
        </p:txBody>
      </p:sp>
      <p:sp>
        <p:nvSpPr>
          <p:cNvPr id="142354" name="Rectangle 129"/>
          <p:cNvSpPr>
            <a:spLocks noChangeArrowheads="1"/>
          </p:cNvSpPr>
          <p:nvPr>
            <p:custDataLst>
              <p:tags r:id="rId17"/>
            </p:custDataLst>
          </p:nvPr>
        </p:nvSpPr>
        <p:spPr bwMode="auto">
          <a:xfrm>
            <a:off x="48831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64</a:t>
            </a:r>
          </a:p>
        </p:txBody>
      </p:sp>
      <p:sp>
        <p:nvSpPr>
          <p:cNvPr id="142355" name="Rectangle 130"/>
          <p:cNvSpPr>
            <a:spLocks noChangeArrowheads="1"/>
          </p:cNvSpPr>
          <p:nvPr>
            <p:custDataLst>
              <p:tags r:id="rId18"/>
            </p:custDataLst>
          </p:nvPr>
        </p:nvSpPr>
        <p:spPr bwMode="auto">
          <a:xfrm>
            <a:off x="4578350" y="34290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128</a:t>
            </a:r>
          </a:p>
        </p:txBody>
      </p:sp>
      <p:sp>
        <p:nvSpPr>
          <p:cNvPr id="142356" name="Rectangle 131"/>
          <p:cNvSpPr>
            <a:spLocks noChangeArrowheads="1"/>
          </p:cNvSpPr>
          <p:nvPr>
            <p:custDataLst>
              <p:tags r:id="rId19"/>
            </p:custDataLst>
          </p:nvPr>
        </p:nvSpPr>
        <p:spPr bwMode="auto">
          <a:xfrm>
            <a:off x="243840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a:t>
            </a:r>
          </a:p>
        </p:txBody>
      </p:sp>
      <p:sp>
        <p:nvSpPr>
          <p:cNvPr id="142357" name="Rectangle 132"/>
          <p:cNvSpPr>
            <a:spLocks noChangeArrowheads="1"/>
          </p:cNvSpPr>
          <p:nvPr>
            <p:custDataLst>
              <p:tags r:id="rId20"/>
            </p:custDataLst>
          </p:nvPr>
        </p:nvSpPr>
        <p:spPr bwMode="auto">
          <a:xfrm>
            <a:off x="219710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2</a:t>
            </a:r>
          </a:p>
        </p:txBody>
      </p:sp>
      <p:sp>
        <p:nvSpPr>
          <p:cNvPr id="142358" name="Rectangle 133"/>
          <p:cNvSpPr>
            <a:spLocks noChangeArrowheads="1"/>
          </p:cNvSpPr>
          <p:nvPr>
            <p:custDataLst>
              <p:tags r:id="rId21"/>
            </p:custDataLst>
          </p:nvPr>
        </p:nvSpPr>
        <p:spPr bwMode="auto">
          <a:xfrm>
            <a:off x="14160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16</a:t>
            </a:r>
          </a:p>
        </p:txBody>
      </p:sp>
      <p:sp>
        <p:nvSpPr>
          <p:cNvPr id="142359" name="Rectangle 134"/>
          <p:cNvSpPr>
            <a:spLocks noChangeArrowheads="1"/>
          </p:cNvSpPr>
          <p:nvPr>
            <p:custDataLst>
              <p:tags r:id="rId22"/>
            </p:custDataLst>
          </p:nvPr>
        </p:nvSpPr>
        <p:spPr bwMode="auto">
          <a:xfrm>
            <a:off x="11493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32</a:t>
            </a:r>
          </a:p>
        </p:txBody>
      </p:sp>
      <p:sp>
        <p:nvSpPr>
          <p:cNvPr id="142360" name="Rectangle 135"/>
          <p:cNvSpPr>
            <a:spLocks noChangeArrowheads="1"/>
          </p:cNvSpPr>
          <p:nvPr>
            <p:custDataLst>
              <p:tags r:id="rId23"/>
            </p:custDataLst>
          </p:nvPr>
        </p:nvSpPr>
        <p:spPr bwMode="auto">
          <a:xfrm>
            <a:off x="193675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4</a:t>
            </a:r>
          </a:p>
        </p:txBody>
      </p:sp>
      <p:sp>
        <p:nvSpPr>
          <p:cNvPr id="142361" name="Rectangle 136"/>
          <p:cNvSpPr>
            <a:spLocks noChangeArrowheads="1"/>
          </p:cNvSpPr>
          <p:nvPr>
            <p:custDataLst>
              <p:tags r:id="rId24"/>
            </p:custDataLst>
          </p:nvPr>
        </p:nvSpPr>
        <p:spPr bwMode="auto">
          <a:xfrm>
            <a:off x="1695450" y="3429000"/>
            <a:ext cx="260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8</a:t>
            </a:r>
          </a:p>
        </p:txBody>
      </p:sp>
      <p:sp>
        <p:nvSpPr>
          <p:cNvPr id="142362" name="Rectangle 137"/>
          <p:cNvSpPr>
            <a:spLocks noChangeArrowheads="1"/>
          </p:cNvSpPr>
          <p:nvPr>
            <p:custDataLst>
              <p:tags r:id="rId25"/>
            </p:custDataLst>
          </p:nvPr>
        </p:nvSpPr>
        <p:spPr bwMode="auto">
          <a:xfrm>
            <a:off x="920750" y="3429000"/>
            <a:ext cx="33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64</a:t>
            </a:r>
          </a:p>
        </p:txBody>
      </p:sp>
      <p:sp>
        <p:nvSpPr>
          <p:cNvPr id="142363" name="Rectangle 138"/>
          <p:cNvSpPr>
            <a:spLocks noChangeArrowheads="1"/>
          </p:cNvSpPr>
          <p:nvPr>
            <p:custDataLst>
              <p:tags r:id="rId26"/>
            </p:custDataLst>
          </p:nvPr>
        </p:nvSpPr>
        <p:spPr bwMode="auto">
          <a:xfrm>
            <a:off x="615950" y="3429000"/>
            <a:ext cx="412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49" charset="0"/>
              </a:rPr>
              <a:t>128</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18"/>
          <p:cNvSpPr txBox="1">
            <a:spLocks noChangeArrowheads="1"/>
          </p:cNvSpPr>
          <p:nvPr>
            <p:custDataLst>
              <p:tags r:id="rId1"/>
            </p:custDataLst>
          </p:nvPr>
        </p:nvSpPr>
        <p:spPr bwMode="auto">
          <a:xfrm>
            <a:off x="304800" y="304800"/>
            <a:ext cx="632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Write a </a:t>
            </a:r>
            <a:r>
              <a:rPr lang="en-US" sz="1800">
                <a:solidFill>
                  <a:srgbClr val="B410CE"/>
                </a:solidFill>
                <a:latin typeface="Comic Sans MS" pitchFamily="66" charset="0"/>
              </a:rPr>
              <a:t>recursive</a:t>
            </a:r>
            <a:r>
              <a:rPr lang="en-US" sz="1800">
                <a:solidFill>
                  <a:srgbClr val="1E16E4"/>
                </a:solidFill>
                <a:latin typeface="Comic Sans MS" pitchFamily="66" charset="0"/>
              </a:rPr>
              <a:t> function </a:t>
            </a:r>
            <a:r>
              <a:rPr lang="en-US" sz="1800" b="1">
                <a:latin typeface="Courier New" pitchFamily="49" charset="0"/>
              </a:rPr>
              <a:t>startCount(s)</a:t>
            </a:r>
            <a:r>
              <a:rPr lang="en-US" sz="1800">
                <a:solidFill>
                  <a:srgbClr val="1E16E4"/>
                </a:solidFill>
                <a:latin typeface="Comic Sans MS" pitchFamily="66" charset="0"/>
              </a:rPr>
              <a:t> It. should return the # of times the first element of the input </a:t>
            </a:r>
            <a:r>
              <a:rPr lang="en-US" sz="1800" b="1">
                <a:latin typeface="Courier New" pitchFamily="49" charset="0"/>
              </a:rPr>
              <a:t>s</a:t>
            </a:r>
            <a:r>
              <a:rPr lang="en-US" sz="1800">
                <a:solidFill>
                  <a:srgbClr val="1E16E4"/>
                </a:solidFill>
                <a:latin typeface="Comic Sans MS" pitchFamily="66" charset="0"/>
              </a:rPr>
              <a:t> appears consecutively AT THE START of that string:</a:t>
            </a:r>
          </a:p>
        </p:txBody>
      </p:sp>
      <p:sp>
        <p:nvSpPr>
          <p:cNvPr id="143363" name="Text Box 20"/>
          <p:cNvSpPr txBox="1">
            <a:spLocks noChangeArrowheads="1"/>
          </p:cNvSpPr>
          <p:nvPr>
            <p:custDataLst>
              <p:tags r:id="rId2"/>
            </p:custDataLst>
          </p:nvPr>
        </p:nvSpPr>
        <p:spPr bwMode="auto">
          <a:xfrm>
            <a:off x="3124200" y="1447800"/>
            <a:ext cx="43434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&gt;&gt;&gt;  startCount('00111000010')</a:t>
            </a:r>
          </a:p>
          <a:p>
            <a:pPr algn="l">
              <a:lnSpc>
                <a:spcPct val="50000"/>
              </a:lnSpc>
              <a:spcBef>
                <a:spcPct val="50000"/>
              </a:spcBef>
            </a:pPr>
            <a:r>
              <a:rPr lang="en-US" sz="1800" b="1">
                <a:latin typeface="Courier New" pitchFamily="49" charset="0"/>
              </a:rPr>
              <a:t>2</a:t>
            </a:r>
          </a:p>
          <a:p>
            <a:pPr algn="l">
              <a:lnSpc>
                <a:spcPct val="50000"/>
              </a:lnSpc>
              <a:spcBef>
                <a:spcPct val="50000"/>
              </a:spcBef>
            </a:pPr>
            <a:r>
              <a:rPr lang="en-US" sz="1800" b="1">
                <a:latin typeface="Courier New" pitchFamily="49" charset="0"/>
              </a:rPr>
              <a:t>&gt;&gt;&gt;  startCount('1111010')</a:t>
            </a:r>
          </a:p>
          <a:p>
            <a:pPr algn="l">
              <a:lnSpc>
                <a:spcPct val="50000"/>
              </a:lnSpc>
              <a:spcBef>
                <a:spcPct val="50000"/>
              </a:spcBef>
            </a:pPr>
            <a:r>
              <a:rPr lang="en-US" sz="1800" b="1">
                <a:latin typeface="Courier New" pitchFamily="49" charset="0"/>
              </a:rPr>
              <a:t>4</a:t>
            </a:r>
          </a:p>
        </p:txBody>
      </p:sp>
      <p:sp>
        <p:nvSpPr>
          <p:cNvPr id="143364" name="Text Box 24"/>
          <p:cNvSpPr txBox="1">
            <a:spLocks noChangeArrowheads="1"/>
          </p:cNvSpPr>
          <p:nvPr>
            <p:custDataLst>
              <p:tags r:id="rId3"/>
            </p:custDataLst>
          </p:nvPr>
        </p:nvSpPr>
        <p:spPr bwMode="auto">
          <a:xfrm>
            <a:off x="7239000" y="1981200"/>
            <a:ext cx="1219200" cy="314325"/>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43365" name="Rectangle 37"/>
          <p:cNvSpPr>
            <a:spLocks noChangeArrowheads="1"/>
          </p:cNvSpPr>
          <p:nvPr>
            <p:custDataLst>
              <p:tags r:id="rId4"/>
            </p:custDataLst>
          </p:nvPr>
        </p:nvSpPr>
        <p:spPr bwMode="auto">
          <a:xfrm>
            <a:off x="304800" y="29718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SC(s): </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custDataLst>
              <p:tags r:id="rId1"/>
            </p:custDataLst>
          </p:nvPr>
        </p:nvSpPr>
        <p:spPr bwMode="auto">
          <a:xfrm>
            <a:off x="304800" y="304800"/>
            <a:ext cx="6324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solidFill>
                  <a:srgbClr val="1E16E4"/>
                </a:solidFill>
                <a:latin typeface="Comic Sans MS" pitchFamily="66" charset="0"/>
              </a:rPr>
              <a:t>Write a </a:t>
            </a:r>
            <a:r>
              <a:rPr lang="en-US" sz="1800">
                <a:solidFill>
                  <a:srgbClr val="B410CE"/>
                </a:solidFill>
                <a:latin typeface="Comic Sans MS" pitchFamily="66" charset="0"/>
              </a:rPr>
              <a:t>recursive</a:t>
            </a:r>
            <a:r>
              <a:rPr lang="en-US" sz="1800">
                <a:solidFill>
                  <a:srgbClr val="1E16E4"/>
                </a:solidFill>
                <a:latin typeface="Comic Sans MS" pitchFamily="66" charset="0"/>
              </a:rPr>
              <a:t> function </a:t>
            </a:r>
            <a:r>
              <a:rPr lang="en-US" sz="1800" b="1">
                <a:latin typeface="Courier New" pitchFamily="49" charset="0"/>
              </a:rPr>
              <a:t>startCount(s)</a:t>
            </a:r>
            <a:r>
              <a:rPr lang="en-US" sz="1800">
                <a:solidFill>
                  <a:srgbClr val="1E16E4"/>
                </a:solidFill>
                <a:latin typeface="Comic Sans MS" pitchFamily="66" charset="0"/>
              </a:rPr>
              <a:t> It. should return the # of times the first element of the input </a:t>
            </a:r>
            <a:r>
              <a:rPr lang="en-US" sz="1800" b="1">
                <a:latin typeface="Courier New" pitchFamily="49" charset="0"/>
              </a:rPr>
              <a:t>s</a:t>
            </a:r>
            <a:r>
              <a:rPr lang="en-US" sz="1800">
                <a:solidFill>
                  <a:srgbClr val="1E16E4"/>
                </a:solidFill>
                <a:latin typeface="Comic Sans MS" pitchFamily="66" charset="0"/>
              </a:rPr>
              <a:t> appears consecutively AT THE START of that string:</a:t>
            </a:r>
          </a:p>
        </p:txBody>
      </p:sp>
      <p:sp>
        <p:nvSpPr>
          <p:cNvPr id="144387" name="Text Box 3"/>
          <p:cNvSpPr txBox="1">
            <a:spLocks noChangeArrowheads="1"/>
          </p:cNvSpPr>
          <p:nvPr>
            <p:custDataLst>
              <p:tags r:id="rId2"/>
            </p:custDataLst>
          </p:nvPr>
        </p:nvSpPr>
        <p:spPr bwMode="auto">
          <a:xfrm>
            <a:off x="3124200" y="1447800"/>
            <a:ext cx="43434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800" b="1">
                <a:latin typeface="Courier New" pitchFamily="49" charset="0"/>
              </a:rPr>
              <a:t>&gt;&gt;&gt;  startCount('00111000010')</a:t>
            </a:r>
          </a:p>
          <a:p>
            <a:pPr algn="l">
              <a:lnSpc>
                <a:spcPct val="50000"/>
              </a:lnSpc>
              <a:spcBef>
                <a:spcPct val="50000"/>
              </a:spcBef>
            </a:pPr>
            <a:r>
              <a:rPr lang="en-US" sz="1800" b="1">
                <a:latin typeface="Courier New" pitchFamily="49" charset="0"/>
              </a:rPr>
              <a:t>2</a:t>
            </a:r>
          </a:p>
          <a:p>
            <a:pPr algn="l">
              <a:lnSpc>
                <a:spcPct val="50000"/>
              </a:lnSpc>
              <a:spcBef>
                <a:spcPct val="50000"/>
              </a:spcBef>
            </a:pPr>
            <a:r>
              <a:rPr lang="en-US" sz="1800" b="1">
                <a:latin typeface="Courier New" pitchFamily="49" charset="0"/>
              </a:rPr>
              <a:t>&gt;&gt;&gt;  startCount('1111010')</a:t>
            </a:r>
          </a:p>
          <a:p>
            <a:pPr algn="l">
              <a:lnSpc>
                <a:spcPct val="50000"/>
              </a:lnSpc>
              <a:spcBef>
                <a:spcPct val="50000"/>
              </a:spcBef>
            </a:pPr>
            <a:r>
              <a:rPr lang="en-US" sz="1800" b="1">
                <a:latin typeface="Courier New" pitchFamily="49" charset="0"/>
              </a:rPr>
              <a:t>4</a:t>
            </a:r>
          </a:p>
        </p:txBody>
      </p:sp>
      <p:sp>
        <p:nvSpPr>
          <p:cNvPr id="144388" name="Text Box 4"/>
          <p:cNvSpPr txBox="1">
            <a:spLocks noChangeArrowheads="1"/>
          </p:cNvSpPr>
          <p:nvPr>
            <p:custDataLst>
              <p:tags r:id="rId3"/>
            </p:custDataLst>
          </p:nvPr>
        </p:nvSpPr>
        <p:spPr bwMode="auto">
          <a:xfrm>
            <a:off x="7239000" y="1981200"/>
            <a:ext cx="1219200" cy="314325"/>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44389" name="Rectangle 5"/>
          <p:cNvSpPr>
            <a:spLocks noChangeArrowheads="1"/>
          </p:cNvSpPr>
          <p:nvPr>
            <p:custDataLst>
              <p:tags r:id="rId4"/>
            </p:custDataLst>
          </p:nvPr>
        </p:nvSpPr>
        <p:spPr bwMode="auto">
          <a:xfrm>
            <a:off x="304800" y="29718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SC(s </a:t>
            </a:r>
          </a:p>
        </p:txBody>
      </p:sp>
      <p:sp>
        <p:nvSpPr>
          <p:cNvPr id="144390" name="Text Box 6"/>
          <p:cNvSpPr txBox="1">
            <a:spLocks noChangeArrowheads="1"/>
          </p:cNvSpPr>
          <p:nvPr>
            <p:custDataLst>
              <p:tags r:id="rId5"/>
            </p:custDataLst>
          </p:nvPr>
        </p:nvSpPr>
        <p:spPr bwMode="auto">
          <a:xfrm>
            <a:off x="5715000" y="6324600"/>
            <a:ext cx="320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a:solidFill>
                  <a:schemeClr val="bg2"/>
                </a:solidFill>
                <a:latin typeface="Arial" pitchFamily="34" charset="0"/>
              </a:rPr>
              <a:t>default arguments!</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5"/>
          <p:cNvSpPr txBox="1">
            <a:spLocks noChangeArrowheads="1"/>
          </p:cNvSpPr>
          <p:nvPr>
            <p:custDataLst>
              <p:tags r:id="rId1"/>
            </p:custDataLst>
          </p:nvPr>
        </p:nvSpPr>
        <p:spPr bwMode="auto">
          <a:xfrm>
            <a:off x="685800" y="1676400"/>
            <a:ext cx="762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1E16E4"/>
                </a:solidFill>
                <a:latin typeface="Georgia" pitchFamily="18" charset="0"/>
              </a:rPr>
              <a:t>See you in Lab!</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custDataLst>
              <p:tags r:id="rId1"/>
            </p:custDataLst>
          </p:nvPr>
        </p:nvSpPr>
        <p:spPr bwMode="auto">
          <a:xfrm>
            <a:off x="7086600" y="228600"/>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t>"Quiz"</a:t>
            </a:r>
          </a:p>
        </p:txBody>
      </p:sp>
      <p:grpSp>
        <p:nvGrpSpPr>
          <p:cNvPr id="146435" name="Group 3"/>
          <p:cNvGrpSpPr>
            <a:grpSpLocks/>
          </p:cNvGrpSpPr>
          <p:nvPr>
            <p:custDataLst>
              <p:tags r:id="rId2"/>
            </p:custDataLst>
          </p:nvPr>
        </p:nvGrpSpPr>
        <p:grpSpPr bwMode="auto">
          <a:xfrm>
            <a:off x="4800600" y="228600"/>
            <a:ext cx="531813" cy="600075"/>
            <a:chOff x="2928" y="1051"/>
            <a:chExt cx="840" cy="957"/>
          </a:xfrm>
        </p:grpSpPr>
        <p:sp>
          <p:nvSpPr>
            <p:cNvPr id="146457" name="Freeform 4"/>
            <p:cNvSpPr>
              <a:spLocks/>
            </p:cNvSpPr>
            <p:nvPr>
              <p:custDataLst>
                <p:tags r:id="rId2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46458" name="Oval 5"/>
            <p:cNvSpPr>
              <a:spLocks noChangeArrowheads="1"/>
            </p:cNvSpPr>
            <p:nvPr>
              <p:custDataLst>
                <p:tags r:id="rId2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6459" name="Oval 6"/>
            <p:cNvSpPr>
              <a:spLocks noChangeArrowheads="1"/>
            </p:cNvSpPr>
            <p:nvPr>
              <p:custDataLst>
                <p:tags r:id="rId2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0" name="Oval 7"/>
            <p:cNvSpPr>
              <a:spLocks noChangeArrowheads="1"/>
            </p:cNvSpPr>
            <p:nvPr>
              <p:custDataLst>
                <p:tags r:id="rId2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1" name="Oval 8"/>
            <p:cNvSpPr>
              <a:spLocks noChangeArrowheads="1"/>
            </p:cNvSpPr>
            <p:nvPr>
              <p:custDataLst>
                <p:tags r:id="rId2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2" name="Oval 9"/>
            <p:cNvSpPr>
              <a:spLocks noChangeArrowheads="1"/>
            </p:cNvSpPr>
            <p:nvPr>
              <p:custDataLst>
                <p:tags r:id="rId2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3" name="Oval 10"/>
            <p:cNvSpPr>
              <a:spLocks noChangeArrowheads="1"/>
            </p:cNvSpPr>
            <p:nvPr>
              <p:custDataLst>
                <p:tags r:id="rId3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4" name="Oval 11"/>
            <p:cNvSpPr>
              <a:spLocks noChangeArrowheads="1"/>
            </p:cNvSpPr>
            <p:nvPr>
              <p:custDataLst>
                <p:tags r:id="rId3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6465" name="AutoShape 12"/>
            <p:cNvSpPr>
              <a:spLocks noChangeArrowheads="1"/>
            </p:cNvSpPr>
            <p:nvPr>
              <p:custDataLst>
                <p:tags r:id="rId3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46466" name="Freeform 13"/>
            <p:cNvSpPr>
              <a:spLocks/>
            </p:cNvSpPr>
            <p:nvPr>
              <p:custDataLst>
                <p:tags r:id="rId3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46467" name="Freeform 14"/>
            <p:cNvSpPr>
              <a:spLocks/>
            </p:cNvSpPr>
            <p:nvPr>
              <p:custDataLst>
                <p:tags r:id="rId3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46468" name="Freeform 15"/>
            <p:cNvSpPr>
              <a:spLocks/>
            </p:cNvSpPr>
            <p:nvPr>
              <p:custDataLst>
                <p:tags r:id="rId3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46469" name="Freeform 16"/>
            <p:cNvSpPr>
              <a:spLocks/>
            </p:cNvSpPr>
            <p:nvPr>
              <p:custDataLst>
                <p:tags r:id="rId3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46436" name="Text Box 17"/>
          <p:cNvSpPr txBox="1">
            <a:spLocks noChangeArrowheads="1"/>
          </p:cNvSpPr>
          <p:nvPr>
            <p:custDataLst>
              <p:tags r:id="rId3"/>
            </p:custDataLst>
          </p:nvPr>
        </p:nvSpPr>
        <p:spPr bwMode="auto">
          <a:xfrm>
            <a:off x="304800" y="2971800"/>
            <a:ext cx="632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Shifting, adding, and subtracting are </a:t>
            </a:r>
            <a:r>
              <a:rPr lang="en-US" sz="1400" u="sng">
                <a:solidFill>
                  <a:srgbClr val="1E16E4"/>
                </a:solidFill>
                <a:latin typeface="Comic Sans MS" pitchFamily="66" charset="0"/>
              </a:rPr>
              <a:t>faster</a:t>
            </a:r>
            <a:r>
              <a:rPr lang="en-US" sz="1400">
                <a:solidFill>
                  <a:srgbClr val="1E16E4"/>
                </a:solidFill>
                <a:latin typeface="Comic Sans MS" pitchFamily="66" charset="0"/>
              </a:rPr>
              <a:t> than multiplying and dividing.</a:t>
            </a:r>
          </a:p>
        </p:txBody>
      </p:sp>
      <p:sp>
        <p:nvSpPr>
          <p:cNvPr id="146437" name="Text Box 18"/>
          <p:cNvSpPr txBox="1">
            <a:spLocks noChangeArrowheads="1"/>
          </p:cNvSpPr>
          <p:nvPr>
            <p:custDataLst>
              <p:tags r:id="rId4"/>
            </p:custDataLst>
          </p:nvPr>
        </p:nvSpPr>
        <p:spPr bwMode="auto">
          <a:xfrm>
            <a:off x="304800" y="3886200"/>
            <a:ext cx="7696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Write a </a:t>
            </a:r>
            <a:r>
              <a:rPr lang="en-US" sz="1400">
                <a:solidFill>
                  <a:srgbClr val="B410CE"/>
                </a:solidFill>
                <a:latin typeface="Comic Sans MS" pitchFamily="66" charset="0"/>
              </a:rPr>
              <a:t>recursive</a:t>
            </a:r>
            <a:r>
              <a:rPr lang="en-US" sz="1400">
                <a:solidFill>
                  <a:srgbClr val="1E16E4"/>
                </a:solidFill>
                <a:latin typeface="Comic Sans MS" pitchFamily="66" charset="0"/>
              </a:rPr>
              <a:t> function </a:t>
            </a:r>
            <a:r>
              <a:rPr lang="en-US" sz="1200" b="1">
                <a:latin typeface="Courier New" pitchFamily="49" charset="0"/>
              </a:rPr>
              <a:t>startCount(s)</a:t>
            </a:r>
            <a:r>
              <a:rPr lang="en-US" sz="1400">
                <a:solidFill>
                  <a:srgbClr val="1E16E4"/>
                </a:solidFill>
                <a:latin typeface="Comic Sans MS" pitchFamily="66" charset="0"/>
              </a:rPr>
              <a:t> It. should return the # of times the first element of the input </a:t>
            </a:r>
            <a:r>
              <a:rPr lang="en-US" sz="1200" b="1">
                <a:latin typeface="Courier New" pitchFamily="49" charset="0"/>
              </a:rPr>
              <a:t>s</a:t>
            </a:r>
            <a:r>
              <a:rPr lang="en-US" sz="1400">
                <a:solidFill>
                  <a:srgbClr val="1E16E4"/>
                </a:solidFill>
                <a:latin typeface="Comic Sans MS" pitchFamily="66" charset="0"/>
              </a:rPr>
              <a:t> appears consecutively AT THE START of that string:</a:t>
            </a:r>
          </a:p>
        </p:txBody>
      </p:sp>
      <p:sp>
        <p:nvSpPr>
          <p:cNvPr id="146438" name="Line 19"/>
          <p:cNvSpPr>
            <a:spLocks noChangeShapeType="1"/>
          </p:cNvSpPr>
          <p:nvPr>
            <p:custDataLst>
              <p:tags r:id="rId5"/>
            </p:custDataLst>
          </p:nvPr>
        </p:nvSpPr>
        <p:spPr bwMode="auto">
          <a:xfrm>
            <a:off x="152400" y="37338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6439" name="Text Box 20"/>
          <p:cNvSpPr txBox="1">
            <a:spLocks noChangeArrowheads="1"/>
          </p:cNvSpPr>
          <p:nvPr>
            <p:custDataLst>
              <p:tags r:id="rId6"/>
            </p:custDataLst>
          </p:nvPr>
        </p:nvSpPr>
        <p:spPr bwMode="auto">
          <a:xfrm>
            <a:off x="4267200" y="4572000"/>
            <a:ext cx="297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200" b="1">
                <a:latin typeface="Courier New" pitchFamily="49" charset="0"/>
              </a:rPr>
              <a:t>&gt;&gt;&gt;  startCount('00111000010')</a:t>
            </a:r>
          </a:p>
          <a:p>
            <a:pPr algn="l">
              <a:lnSpc>
                <a:spcPct val="50000"/>
              </a:lnSpc>
              <a:spcBef>
                <a:spcPct val="50000"/>
              </a:spcBef>
            </a:pPr>
            <a:r>
              <a:rPr lang="en-US" sz="1200" b="1">
                <a:latin typeface="Courier New" pitchFamily="49" charset="0"/>
              </a:rPr>
              <a:t>2</a:t>
            </a:r>
          </a:p>
          <a:p>
            <a:pPr algn="l">
              <a:lnSpc>
                <a:spcPct val="50000"/>
              </a:lnSpc>
              <a:spcBef>
                <a:spcPct val="50000"/>
              </a:spcBef>
            </a:pPr>
            <a:r>
              <a:rPr lang="en-US" sz="1200" b="1">
                <a:latin typeface="Courier New" pitchFamily="49" charset="0"/>
              </a:rPr>
              <a:t>&gt;&gt;&gt;  startCount('1111010')</a:t>
            </a:r>
          </a:p>
          <a:p>
            <a:pPr algn="l">
              <a:lnSpc>
                <a:spcPct val="50000"/>
              </a:lnSpc>
              <a:spcBef>
                <a:spcPct val="50000"/>
              </a:spcBef>
            </a:pPr>
            <a:r>
              <a:rPr lang="en-US" sz="1200" b="1">
                <a:latin typeface="Courier New" pitchFamily="49" charset="0"/>
              </a:rPr>
              <a:t>4</a:t>
            </a:r>
          </a:p>
        </p:txBody>
      </p:sp>
      <p:sp>
        <p:nvSpPr>
          <p:cNvPr id="146440" name="Text Box 21"/>
          <p:cNvSpPr txBox="1">
            <a:spLocks noChangeArrowheads="1"/>
          </p:cNvSpPr>
          <p:nvPr>
            <p:custDataLst>
              <p:tags r:id="rId7"/>
            </p:custDataLst>
          </p:nvPr>
        </p:nvSpPr>
        <p:spPr bwMode="auto">
          <a:xfrm>
            <a:off x="381000" y="3810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omic Sans MS" pitchFamily="66" charset="0"/>
              </a:rPr>
              <a:t>Name(s):</a:t>
            </a:r>
          </a:p>
        </p:txBody>
      </p:sp>
      <p:sp>
        <p:nvSpPr>
          <p:cNvPr id="146441" name="Line 22"/>
          <p:cNvSpPr>
            <a:spLocks noChangeShapeType="1"/>
          </p:cNvSpPr>
          <p:nvPr>
            <p:custDataLst>
              <p:tags r:id="rId8"/>
            </p:custDataLst>
          </p:nvPr>
        </p:nvSpPr>
        <p:spPr bwMode="auto">
          <a:xfrm>
            <a:off x="1371600" y="685800"/>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46442" name="Text Box 23"/>
          <p:cNvSpPr txBox="1">
            <a:spLocks noChangeArrowheads="1"/>
          </p:cNvSpPr>
          <p:nvPr>
            <p:custDataLst>
              <p:tags r:id="rId9"/>
            </p:custDataLst>
          </p:nvPr>
        </p:nvSpPr>
        <p:spPr bwMode="auto">
          <a:xfrm>
            <a:off x="304800" y="3197225"/>
            <a:ext cx="662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Knowing this, what is a "faster" strategy for multiplying a number </a:t>
            </a:r>
            <a:r>
              <a:rPr lang="en-US" sz="1400" b="1">
                <a:latin typeface="Courier New" pitchFamily="49" charset="0"/>
              </a:rPr>
              <a:t>N</a:t>
            </a:r>
            <a:r>
              <a:rPr lang="en-US" sz="1400">
                <a:solidFill>
                  <a:srgbClr val="1E16E4"/>
                </a:solidFill>
                <a:latin typeface="Comic Sans MS" pitchFamily="66" charset="0"/>
              </a:rPr>
              <a:t> by 7 ?</a:t>
            </a:r>
          </a:p>
        </p:txBody>
      </p:sp>
      <p:sp>
        <p:nvSpPr>
          <p:cNvPr id="146443" name="Text Box 24"/>
          <p:cNvSpPr txBox="1">
            <a:spLocks noChangeArrowheads="1"/>
          </p:cNvSpPr>
          <p:nvPr>
            <p:custDataLst>
              <p:tags r:id="rId10"/>
            </p:custDataLst>
          </p:nvPr>
        </p:nvSpPr>
        <p:spPr bwMode="auto">
          <a:xfrm>
            <a:off x="7391400" y="4772025"/>
            <a:ext cx="1219200" cy="314325"/>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solidFill>
                  <a:srgbClr val="067B0E"/>
                </a:solidFill>
                <a:latin typeface="Comic Sans MS" pitchFamily="66" charset="0"/>
              </a:rPr>
              <a:t>Examples…</a:t>
            </a:r>
          </a:p>
        </p:txBody>
      </p:sp>
      <p:sp>
        <p:nvSpPr>
          <p:cNvPr id="146444" name="Text Box 25"/>
          <p:cNvSpPr txBox="1">
            <a:spLocks noChangeArrowheads="1"/>
          </p:cNvSpPr>
          <p:nvPr>
            <p:custDataLst>
              <p:tags r:id="rId11"/>
            </p:custDataLst>
          </p:nvPr>
        </p:nvSpPr>
        <p:spPr bwMode="auto">
          <a:xfrm>
            <a:off x="5334000" y="30003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Shiftiness with Python</a:t>
            </a:r>
          </a:p>
        </p:txBody>
      </p:sp>
      <p:sp>
        <p:nvSpPr>
          <p:cNvPr id="146445" name="Text Box 26"/>
          <p:cNvSpPr txBox="1">
            <a:spLocks noChangeArrowheads="1"/>
          </p:cNvSpPr>
          <p:nvPr>
            <p:custDataLst>
              <p:tags r:id="rId12"/>
            </p:custDataLst>
          </p:nvPr>
        </p:nvSpPr>
        <p:spPr bwMode="auto">
          <a:xfrm>
            <a:off x="304800" y="1066800"/>
            <a:ext cx="8640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solidFill>
                  <a:srgbClr val="1E16E4"/>
                </a:solidFill>
                <a:latin typeface="Comic Sans MS" pitchFamily="66" charset="0"/>
              </a:rPr>
              <a:t>What will be the results of these </a:t>
            </a:r>
            <a:r>
              <a:rPr lang="en-US" sz="1400" u="sng">
                <a:solidFill>
                  <a:srgbClr val="1E16E4"/>
                </a:solidFill>
                <a:latin typeface="Comic Sans MS" pitchFamily="66" charset="0"/>
              </a:rPr>
              <a:t>shifts</a:t>
            </a:r>
            <a:r>
              <a:rPr lang="en-US" sz="1400">
                <a:solidFill>
                  <a:srgbClr val="1E16E4"/>
                </a:solidFill>
                <a:latin typeface="Comic Sans MS" pitchFamily="66" charset="0"/>
              </a:rPr>
              <a:t> ?</a:t>
            </a:r>
          </a:p>
        </p:txBody>
      </p:sp>
      <p:sp>
        <p:nvSpPr>
          <p:cNvPr id="146446" name="Rectangle 27"/>
          <p:cNvSpPr>
            <a:spLocks noChangeArrowheads="1"/>
          </p:cNvSpPr>
          <p:nvPr>
            <p:custDataLst>
              <p:tags r:id="rId13"/>
            </p:custDataLst>
          </p:nvPr>
        </p:nvSpPr>
        <p:spPr bwMode="auto">
          <a:xfrm>
            <a:off x="3600450" y="16002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5 &lt;&lt; 4</a:t>
            </a:r>
          </a:p>
        </p:txBody>
      </p:sp>
      <p:sp>
        <p:nvSpPr>
          <p:cNvPr id="146447" name="Rectangle 28"/>
          <p:cNvSpPr>
            <a:spLocks noChangeArrowheads="1"/>
          </p:cNvSpPr>
          <p:nvPr>
            <p:custDataLst>
              <p:tags r:id="rId14"/>
            </p:custDataLst>
          </p:nvPr>
        </p:nvSpPr>
        <p:spPr bwMode="auto">
          <a:xfrm>
            <a:off x="3600450" y="2133600"/>
            <a:ext cx="1281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800" b="1">
                <a:latin typeface="Courier New" pitchFamily="49" charset="0"/>
              </a:rPr>
              <a:t>100 &gt;&gt; 3</a:t>
            </a:r>
          </a:p>
        </p:txBody>
      </p:sp>
      <p:sp>
        <p:nvSpPr>
          <p:cNvPr id="146448" name="Text Box 29"/>
          <p:cNvSpPr txBox="1">
            <a:spLocks noChangeArrowheads="1"/>
          </p:cNvSpPr>
          <p:nvPr>
            <p:custDataLst>
              <p:tags r:id="rId15"/>
            </p:custDataLst>
          </p:nvPr>
        </p:nvSpPr>
        <p:spPr bwMode="auto">
          <a:xfrm>
            <a:off x="5334000" y="30003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Shiftiness with Python</a:t>
            </a:r>
          </a:p>
        </p:txBody>
      </p:sp>
      <p:sp>
        <p:nvSpPr>
          <p:cNvPr id="146449" name="Text Box 30"/>
          <p:cNvSpPr txBox="1">
            <a:spLocks noChangeArrowheads="1"/>
          </p:cNvSpPr>
          <p:nvPr>
            <p:custDataLst>
              <p:tags r:id="rId16"/>
            </p:custDataLst>
          </p:nvPr>
        </p:nvSpPr>
        <p:spPr bwMode="auto">
          <a:xfrm>
            <a:off x="5334000" y="30003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67B0E"/>
                </a:solidFill>
                <a:latin typeface="Comic Sans MS" pitchFamily="66" charset="0"/>
              </a:rPr>
              <a:t>Shiftiness with Python</a:t>
            </a:r>
          </a:p>
        </p:txBody>
      </p:sp>
      <p:sp>
        <p:nvSpPr>
          <p:cNvPr id="146450" name="Text Box 31"/>
          <p:cNvSpPr txBox="1">
            <a:spLocks noChangeArrowheads="1"/>
          </p:cNvSpPr>
          <p:nvPr>
            <p:custDataLst>
              <p:tags r:id="rId17"/>
            </p:custDataLst>
          </p:nvPr>
        </p:nvSpPr>
        <p:spPr bwMode="auto">
          <a:xfrm>
            <a:off x="381000" y="1600200"/>
            <a:ext cx="198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One strategy for these:</a:t>
            </a:r>
          </a:p>
        </p:txBody>
      </p:sp>
      <p:sp>
        <p:nvSpPr>
          <p:cNvPr id="146451" name="Text Box 32"/>
          <p:cNvSpPr txBox="1">
            <a:spLocks noChangeArrowheads="1"/>
          </p:cNvSpPr>
          <p:nvPr>
            <p:custDataLst>
              <p:tags r:id="rId18"/>
            </p:custDataLst>
          </p:nvPr>
        </p:nvSpPr>
        <p:spPr bwMode="auto">
          <a:xfrm>
            <a:off x="609600" y="1828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Convert the 5 and 100 to binary</a:t>
            </a:r>
          </a:p>
        </p:txBody>
      </p:sp>
      <p:sp>
        <p:nvSpPr>
          <p:cNvPr id="146452" name="Text Box 33"/>
          <p:cNvSpPr txBox="1">
            <a:spLocks noChangeArrowheads="1"/>
          </p:cNvSpPr>
          <p:nvPr>
            <p:custDataLst>
              <p:tags r:id="rId19"/>
            </p:custDataLst>
          </p:nvPr>
        </p:nvSpPr>
        <p:spPr bwMode="auto">
          <a:xfrm>
            <a:off x="609600" y="2011363"/>
            <a:ext cx="2514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Shift left or right</a:t>
            </a:r>
          </a:p>
        </p:txBody>
      </p:sp>
      <p:sp>
        <p:nvSpPr>
          <p:cNvPr id="146453" name="Text Box 34"/>
          <p:cNvSpPr txBox="1">
            <a:spLocks noChangeArrowheads="1"/>
          </p:cNvSpPr>
          <p:nvPr>
            <p:custDataLst>
              <p:tags r:id="rId20"/>
            </p:custDataLst>
          </p:nvPr>
        </p:nvSpPr>
        <p:spPr bwMode="auto">
          <a:xfrm>
            <a:off x="609600" y="2209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a:latin typeface="Comic Sans MS" pitchFamily="66" charset="0"/>
              </a:rPr>
              <a:t>Convert back to decimal</a:t>
            </a:r>
          </a:p>
        </p:txBody>
      </p:sp>
      <p:sp>
        <p:nvSpPr>
          <p:cNvPr id="146454" name="Rectangle 35"/>
          <p:cNvSpPr>
            <a:spLocks noChangeArrowheads="1"/>
          </p:cNvSpPr>
          <p:nvPr>
            <p:custDataLst>
              <p:tags r:id="rId21"/>
            </p:custDataLst>
          </p:nvPr>
        </p:nvSpPr>
        <p:spPr bwMode="auto">
          <a:xfrm>
            <a:off x="304800" y="1600200"/>
            <a:ext cx="28956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46455" name="Freeform 36"/>
          <p:cNvSpPr>
            <a:spLocks/>
          </p:cNvSpPr>
          <p:nvPr>
            <p:custDataLst>
              <p:tags r:id="rId22"/>
            </p:custDataLst>
          </p:nvPr>
        </p:nvSpPr>
        <p:spPr bwMode="auto">
          <a:xfrm>
            <a:off x="3916363" y="1143000"/>
            <a:ext cx="374650" cy="388938"/>
          </a:xfrm>
          <a:custGeom>
            <a:avLst/>
            <a:gdLst>
              <a:gd name="T0" fmla="*/ 0 w 236"/>
              <a:gd name="T1" fmla="*/ 2147483647 h 245"/>
              <a:gd name="T2" fmla="*/ 2147483647 w 236"/>
              <a:gd name="T3" fmla="*/ 2147483647 h 245"/>
              <a:gd name="T4" fmla="*/ 2147483647 w 236"/>
              <a:gd name="T5" fmla="*/ 2147483647 h 245"/>
              <a:gd name="T6" fmla="*/ 2147483647 w 236"/>
              <a:gd name="T7" fmla="*/ 2147483647 h 245"/>
              <a:gd name="T8" fmla="*/ 0 60000 65536"/>
              <a:gd name="T9" fmla="*/ 0 60000 65536"/>
              <a:gd name="T10" fmla="*/ 0 60000 65536"/>
              <a:gd name="T11" fmla="*/ 0 60000 65536"/>
              <a:gd name="T12" fmla="*/ 0 w 236"/>
              <a:gd name="T13" fmla="*/ 0 h 245"/>
              <a:gd name="T14" fmla="*/ 236 w 236"/>
              <a:gd name="T15" fmla="*/ 245 h 245"/>
            </a:gdLst>
            <a:ahLst/>
            <a:cxnLst>
              <a:cxn ang="T8">
                <a:pos x="T0" y="T1"/>
              </a:cxn>
              <a:cxn ang="T9">
                <a:pos x="T2" y="T3"/>
              </a:cxn>
              <a:cxn ang="T10">
                <a:pos x="T4" y="T5"/>
              </a:cxn>
              <a:cxn ang="T11">
                <a:pos x="T6" y="T7"/>
              </a:cxn>
            </a:cxnLst>
            <a:rect l="T12" t="T13" r="T14" b="T15"/>
            <a:pathLst>
              <a:path w="236" h="245">
                <a:moveTo>
                  <a:pt x="0" y="35"/>
                </a:moveTo>
                <a:cubicBezTo>
                  <a:pt x="192" y="43"/>
                  <a:pt x="236" y="0"/>
                  <a:pt x="195" y="206"/>
                </a:cubicBezTo>
                <a:cubicBezTo>
                  <a:pt x="193" y="215"/>
                  <a:pt x="180" y="217"/>
                  <a:pt x="172" y="222"/>
                </a:cubicBezTo>
                <a:cubicBezTo>
                  <a:pt x="167" y="230"/>
                  <a:pt x="156" y="245"/>
                  <a:pt x="156" y="245"/>
                </a:cubicBezTo>
              </a:path>
            </a:pathLst>
          </a:custGeom>
          <a:noFill/>
          <a:ln w="1905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46456" name="Rectangle 37"/>
          <p:cNvSpPr>
            <a:spLocks noChangeArrowheads="1"/>
          </p:cNvSpPr>
          <p:nvPr>
            <p:custDataLst>
              <p:tags r:id="rId23"/>
            </p:custDataLst>
          </p:nvPr>
        </p:nvSpPr>
        <p:spPr bwMode="auto">
          <a:xfrm>
            <a:off x="228600" y="4419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a:latin typeface="Courier New" pitchFamily="49" charset="0"/>
              </a:rPr>
              <a:t>def startCount(s): </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Group 2"/>
          <p:cNvGrpSpPr>
            <a:grpSpLocks/>
          </p:cNvGrpSpPr>
          <p:nvPr>
            <p:custDataLst>
              <p:tags r:id="rId1"/>
            </p:custDataLst>
          </p:nvPr>
        </p:nvGrpSpPr>
        <p:grpSpPr bwMode="auto">
          <a:xfrm>
            <a:off x="423863" y="914400"/>
            <a:ext cx="8272462" cy="176213"/>
            <a:chOff x="295" y="1311"/>
            <a:chExt cx="5177" cy="114"/>
          </a:xfrm>
        </p:grpSpPr>
        <p:sp>
          <p:nvSpPr>
            <p:cNvPr id="147466" name="Rectangle 3"/>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47467" name="Rectangle 4"/>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47459" name="Text Box 6"/>
          <p:cNvSpPr txBox="1">
            <a:spLocks noChangeArrowheads="1"/>
          </p:cNvSpPr>
          <p:nvPr>
            <p:custDataLst>
              <p:tags r:id="rId2"/>
            </p:custDataLst>
          </p:nvPr>
        </p:nvSpPr>
        <p:spPr bwMode="auto">
          <a:xfrm>
            <a:off x="401638" y="1255713"/>
            <a:ext cx="784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a:latin typeface="Times New Roman" pitchFamily="18" charset="0"/>
              </a:rPr>
              <a:t>50 of these </a:t>
            </a:r>
            <a:r>
              <a:rPr lang="en-US" sz="1800" b="1" i="1">
                <a:latin typeface="Times New Roman" pitchFamily="18" charset="0"/>
              </a:rPr>
              <a:t>Setun </a:t>
            </a:r>
            <a:r>
              <a:rPr lang="en-US" sz="1800">
                <a:latin typeface="Times New Roman" pitchFamily="18" charset="0"/>
              </a:rPr>
              <a:t>ternary machines were made at Moscow University ~1958 </a:t>
            </a:r>
          </a:p>
        </p:txBody>
      </p:sp>
      <p:pic>
        <p:nvPicPr>
          <p:cNvPr id="147460" name="Picture 7"/>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1600200" y="2438400"/>
            <a:ext cx="63246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47461" name="Rectangle 8"/>
          <p:cNvSpPr>
            <a:spLocks noChangeArrowheads="1"/>
          </p:cNvSpPr>
          <p:nvPr>
            <p:custDataLst>
              <p:tags r:id="rId4"/>
            </p:custDataLst>
          </p:nvPr>
        </p:nvSpPr>
        <p:spPr bwMode="auto">
          <a:xfrm>
            <a:off x="5932488" y="6494463"/>
            <a:ext cx="309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a:latin typeface="Arial" pitchFamily="34" charset="0"/>
              </a:rPr>
              <a:t>http://museum.e-ukraine.org/PHOTOS/Setun-1.html</a:t>
            </a:r>
          </a:p>
        </p:txBody>
      </p:sp>
      <p:pic>
        <p:nvPicPr>
          <p:cNvPr id="147462" name="Picture 10" descr="Picture 10"/>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3581400" y="152400"/>
            <a:ext cx="1676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 Box 11"/>
          <p:cNvSpPr txBox="1">
            <a:spLocks noChangeArrowheads="1"/>
          </p:cNvSpPr>
          <p:nvPr>
            <p:custDataLst>
              <p:tags r:id="rId6"/>
            </p:custDataLst>
          </p:nvPr>
        </p:nvSpPr>
        <p:spPr bwMode="auto">
          <a:xfrm>
            <a:off x="388938" y="1547813"/>
            <a:ext cx="4183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a:latin typeface="Times New Roman" pitchFamily="18" charset="0"/>
              </a:rPr>
              <a:t>They were deployed all over the CCCP.</a:t>
            </a:r>
          </a:p>
        </p:txBody>
      </p:sp>
      <p:sp>
        <p:nvSpPr>
          <p:cNvPr id="147464" name="Text Box 12"/>
          <p:cNvSpPr txBox="1">
            <a:spLocks noChangeArrowheads="1"/>
          </p:cNvSpPr>
          <p:nvPr>
            <p:custDataLst>
              <p:tags r:id="rId7"/>
            </p:custDataLst>
          </p:nvPr>
        </p:nvSpPr>
        <p:spPr bwMode="auto">
          <a:xfrm>
            <a:off x="388938" y="1843088"/>
            <a:ext cx="4183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a:latin typeface="Times New Roman" pitchFamily="18" charset="0"/>
              </a:rPr>
              <a:t>A redesign was underway until 1970…</a:t>
            </a:r>
          </a:p>
        </p:txBody>
      </p:sp>
      <p:sp>
        <p:nvSpPr>
          <p:cNvPr id="147465" name="Rectangle 14"/>
          <p:cNvSpPr>
            <a:spLocks noChangeArrowheads="1"/>
          </p:cNvSpPr>
          <p:nvPr>
            <p:custDataLst>
              <p:tags r:id="rId8"/>
            </p:custDataLst>
          </p:nvPr>
        </p:nvSpPr>
        <p:spPr bwMode="auto">
          <a:xfrm>
            <a:off x="6896100" y="6296025"/>
            <a:ext cx="2189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a:latin typeface="Arial" pitchFamily="34" charset="0"/>
              </a:rPr>
              <a:t>http://sovietcomputing.com/node/47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p:cNvPicPr>
            <a:picLocks noChangeAspect="1" noChangeArrowheads="1"/>
          </p:cNvPicPr>
          <p:nvPr/>
        </p:nvPicPr>
        <p:blipFill>
          <a:blip r:embed="rId18">
            <a:grayscl/>
            <a:biLevel thresh="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22531" name="Text Box 5"/>
          <p:cNvSpPr txBox="1">
            <a:spLocks noChangeArrowheads="1"/>
          </p:cNvSpPr>
          <p:nvPr>
            <p:custDataLst>
              <p:tags r:id="rId1"/>
            </p:custDataLst>
          </p:nvPr>
        </p:nvSpPr>
        <p:spPr bwMode="auto">
          <a:xfrm>
            <a:off x="990600" y="762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chemeClr val="bg1"/>
                </a:solidFill>
                <a:latin typeface="Cambria" pitchFamily="18" charset="0"/>
              </a:rPr>
              <a:t>likelier images to compress…</a:t>
            </a:r>
            <a:endParaRPr lang="en-US" sz="3600" dirty="0">
              <a:solidFill>
                <a:schemeClr val="bg1"/>
              </a:solidFill>
              <a:latin typeface="Cambria" pitchFamily="18" charset="0"/>
            </a:endParaRPr>
          </a:p>
        </p:txBody>
      </p:sp>
      <p:grpSp>
        <p:nvGrpSpPr>
          <p:cNvPr id="22532" name="Group 57"/>
          <p:cNvGrpSpPr>
            <a:grpSpLocks/>
          </p:cNvGrpSpPr>
          <p:nvPr>
            <p:custDataLst>
              <p:tags r:id="rId2"/>
            </p:custDataLst>
          </p:nvPr>
        </p:nvGrpSpPr>
        <p:grpSpPr bwMode="auto">
          <a:xfrm>
            <a:off x="8707438" y="6324600"/>
            <a:ext cx="250825" cy="358775"/>
            <a:chOff x="2928" y="1051"/>
            <a:chExt cx="840" cy="957"/>
          </a:xfrm>
        </p:grpSpPr>
        <p:sp>
          <p:nvSpPr>
            <p:cNvPr id="22535" name="Freeform 58"/>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36" name="Oval 59"/>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37" name="Oval 60"/>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8" name="Oval 61"/>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39" name="Oval 62"/>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0" name="Oval 63"/>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1" name="Oval 64"/>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65"/>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AutoShape 66"/>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4" name="Freeform 67"/>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5" name="Freeform 68"/>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46" name="Freeform 69"/>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47" name="Freeform 70"/>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3" name="Text Box 71"/>
          <p:cNvSpPr txBox="1">
            <a:spLocks noChangeArrowheads="1"/>
          </p:cNvSpPr>
          <p:nvPr>
            <p:custDataLst>
              <p:tags r:id="rId3"/>
            </p:custDataLst>
          </p:nvPr>
        </p:nvSpPr>
        <p:spPr bwMode="auto">
          <a:xfrm>
            <a:off x="7604125" y="6245225"/>
            <a:ext cx="1152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b="1" dirty="0" smtClean="0">
                <a:solidFill>
                  <a:schemeClr val="bg1"/>
                </a:solidFill>
                <a:latin typeface="Cambria" pitchFamily="18" charset="0"/>
              </a:rPr>
              <a:t>home!</a:t>
            </a:r>
            <a:endParaRPr lang="en-US" sz="1400"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TMPB0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custDataLst>
              <p:tags r:id="rId2"/>
            </p:custDataLst>
          </p:nvPr>
        </p:nvSpPr>
        <p:spPr bwMode="auto">
          <a:xfrm>
            <a:off x="533400" y="5943600"/>
            <a:ext cx="7391400" cy="646331"/>
          </a:xfrm>
          <a:prstGeom prst="rect">
            <a:avLst/>
          </a:prstGeom>
          <a:solidFill>
            <a:srgbClr val="FFCC99"/>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other possible images to compress…</a:t>
            </a:r>
            <a:endParaRPr lang="en-US" sz="2800" dirty="0">
              <a:latin typeface="Cambria" pitchFamily="18" charset="0"/>
            </a:endParaRPr>
          </a:p>
        </p:txBody>
      </p:sp>
    </p:spTree>
    <p:extLst>
      <p:ext uri="{BB962C8B-B14F-4D97-AF65-F5344CB8AC3E}">
        <p14:creationId xmlns:p14="http://schemas.microsoft.com/office/powerpoint/2010/main" val="3541378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own Arrow 34"/>
          <p:cNvSpPr/>
          <p:nvPr/>
        </p:nvSpPr>
        <p:spPr bwMode="auto">
          <a:xfrm>
            <a:off x="7275510" y="4650432"/>
            <a:ext cx="506096" cy="748856"/>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Down Arrow 24"/>
          <p:cNvSpPr/>
          <p:nvPr/>
        </p:nvSpPr>
        <p:spPr bwMode="auto">
          <a:xfrm>
            <a:off x="7275510" y="2790687"/>
            <a:ext cx="506096" cy="748856"/>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195" name="Text Box 22"/>
          <p:cNvSpPr txBox="1">
            <a:spLocks noChangeArrowheads="1"/>
          </p:cNvSpPr>
          <p:nvPr>
            <p:custDataLst>
              <p:tags r:id="rId1"/>
            </p:custDataLst>
          </p:nvPr>
        </p:nvSpPr>
        <p:spPr bwMode="auto">
          <a:xfrm>
            <a:off x="228600" y="157163"/>
            <a:ext cx="403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smtClean="0">
                <a:latin typeface="Cambria" pitchFamily="18" charset="0"/>
              </a:rPr>
              <a:t>Bits' big idea?</a:t>
            </a:r>
            <a:endParaRPr lang="en-US" sz="3600" b="1" dirty="0">
              <a:latin typeface="Courier New" pitchFamily="49" charset="0"/>
            </a:endParaRPr>
          </a:p>
        </p:txBody>
      </p:sp>
      <p:sp>
        <p:nvSpPr>
          <p:cNvPr id="2" name="TextBox 1"/>
          <p:cNvSpPr txBox="1"/>
          <p:nvPr/>
        </p:nvSpPr>
        <p:spPr>
          <a:xfrm>
            <a:off x="6271258" y="1452771"/>
            <a:ext cx="2514600" cy="461665"/>
          </a:xfrm>
          <a:prstGeom prst="rect">
            <a:avLst/>
          </a:prstGeom>
          <a:solidFill>
            <a:srgbClr val="CCECFF"/>
          </a:solidFill>
        </p:spPr>
        <p:txBody>
          <a:bodyPr wrap="square" rtlCol="0">
            <a:spAutoFit/>
          </a:bodyPr>
          <a:lstStyle/>
          <a:p>
            <a:r>
              <a:rPr lang="en-US" dirty="0" smtClean="0">
                <a:latin typeface="Calibri" panose="020F0502020204030204" pitchFamily="34" charset="0"/>
              </a:rPr>
              <a:t>Bitwise reason</a:t>
            </a:r>
            <a:endParaRPr lang="en-US" dirty="0">
              <a:latin typeface="Calibri" panose="020F0502020204030204" pitchFamily="34" charset="0"/>
            </a:endParaRPr>
          </a:p>
        </p:txBody>
      </p:sp>
      <p:sp>
        <p:nvSpPr>
          <p:cNvPr id="5" name="TextBox 4"/>
          <p:cNvSpPr txBox="1"/>
          <p:nvPr/>
        </p:nvSpPr>
        <p:spPr>
          <a:xfrm>
            <a:off x="419100" y="2771758"/>
            <a:ext cx="2514600" cy="830997"/>
          </a:xfrm>
          <a:prstGeom prst="rect">
            <a:avLst/>
          </a:prstGeom>
          <a:noFill/>
        </p:spPr>
        <p:txBody>
          <a:bodyPr wrap="square" rtlCol="0">
            <a:spAutoFit/>
          </a:bodyPr>
          <a:lstStyle/>
          <a:p>
            <a:r>
              <a:rPr lang="en-US" dirty="0" smtClean="0">
                <a:latin typeface="Cambria" panose="02040503050406030204" pitchFamily="18" charset="0"/>
              </a:rPr>
              <a:t>left-shifting by 1 </a:t>
            </a:r>
            <a:r>
              <a:rPr lang="en-US" b="1" i="1" dirty="0" smtClean="0">
                <a:solidFill>
                  <a:srgbClr val="CC3300"/>
                </a:solidFill>
                <a:latin typeface="Cambria" panose="02040503050406030204" pitchFamily="18" charset="0"/>
              </a:rPr>
              <a:t>doubles</a:t>
            </a:r>
            <a:r>
              <a:rPr lang="en-US" dirty="0" smtClean="0">
                <a:solidFill>
                  <a:srgbClr val="CC3300"/>
                </a:solidFill>
                <a:latin typeface="Cambria" panose="02040503050406030204" pitchFamily="18" charset="0"/>
              </a:rPr>
              <a:t> </a:t>
            </a:r>
            <a:r>
              <a:rPr lang="en-US" dirty="0" smtClean="0">
                <a:latin typeface="Cambria" panose="02040503050406030204" pitchFamily="18" charset="0"/>
              </a:rPr>
              <a:t>a value</a:t>
            </a:r>
          </a:p>
        </p:txBody>
      </p:sp>
      <p:sp>
        <p:nvSpPr>
          <p:cNvPr id="6" name="TextBox 5"/>
          <p:cNvSpPr txBox="1"/>
          <p:nvPr/>
        </p:nvSpPr>
        <p:spPr>
          <a:xfrm>
            <a:off x="3352800" y="1465002"/>
            <a:ext cx="2514600" cy="461665"/>
          </a:xfrm>
          <a:prstGeom prst="rect">
            <a:avLst/>
          </a:prstGeom>
          <a:solidFill>
            <a:schemeClr val="bg1">
              <a:lumMod val="50000"/>
            </a:schemeClr>
          </a:solidFill>
        </p:spPr>
        <p:txBody>
          <a:bodyPr wrap="square" rtlCol="0">
            <a:spAutoFit/>
          </a:bodyPr>
          <a:lstStyle/>
          <a:p>
            <a:r>
              <a:rPr lang="en-US" dirty="0" smtClean="0">
                <a:solidFill>
                  <a:srgbClr val="FFFF00"/>
                </a:solidFill>
                <a:latin typeface="Calibri" panose="020F0502020204030204" pitchFamily="34" charset="0"/>
              </a:rPr>
              <a:t>Python</a:t>
            </a:r>
            <a:endParaRPr lang="en-US" dirty="0">
              <a:solidFill>
                <a:srgbClr val="FFFF00"/>
              </a:solidFill>
              <a:latin typeface="Calibri" panose="020F0502020204030204" pitchFamily="34" charset="0"/>
            </a:endParaRPr>
          </a:p>
        </p:txBody>
      </p:sp>
      <p:grpSp>
        <p:nvGrpSpPr>
          <p:cNvPr id="7" name="Group 11"/>
          <p:cNvGrpSpPr>
            <a:grpSpLocks/>
          </p:cNvGrpSpPr>
          <p:nvPr>
            <p:custDataLst>
              <p:tags r:id="rId2"/>
            </p:custDataLst>
          </p:nvPr>
        </p:nvGrpSpPr>
        <p:grpSpPr bwMode="auto">
          <a:xfrm>
            <a:off x="220090" y="6174433"/>
            <a:ext cx="503899" cy="563954"/>
            <a:chOff x="2928" y="1051"/>
            <a:chExt cx="840" cy="957"/>
          </a:xfrm>
        </p:grpSpPr>
        <p:sp>
          <p:nvSpPr>
            <p:cNvPr id="8" name="Freeform 12"/>
            <p:cNvSpPr>
              <a:spLocks/>
            </p:cNvSpPr>
            <p:nvPr>
              <p:custDataLst>
                <p:tags r:id="rId5"/>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 name="Oval 13"/>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10" name="Oval 14"/>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11" name="Oval 15"/>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12" name="Oval 16"/>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13" name="Oval 17"/>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14" name="Oval 18"/>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15" name="Oval 19"/>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16" name="AutoShape 20"/>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17" name="Freeform 21"/>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8" name="Freeform 22"/>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9" name="Freeform 23"/>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 name="Freeform 24"/>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1" name="Text Box 25"/>
          <p:cNvSpPr txBox="1">
            <a:spLocks noChangeArrowheads="1"/>
          </p:cNvSpPr>
          <p:nvPr>
            <p:custDataLst>
              <p:tags r:id="rId3"/>
            </p:custDataLst>
          </p:nvPr>
        </p:nvSpPr>
        <p:spPr bwMode="auto">
          <a:xfrm>
            <a:off x="697611" y="5943600"/>
            <a:ext cx="1201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smtClean="0">
                <a:solidFill>
                  <a:srgbClr val="067B0E"/>
                </a:solidFill>
                <a:latin typeface="Calibri" pitchFamily="-106" charset="0"/>
              </a:rPr>
              <a:t>Do I halve to remember this?</a:t>
            </a:r>
            <a:endParaRPr lang="en-US" sz="1200" dirty="0">
              <a:solidFill>
                <a:srgbClr val="067B0E"/>
              </a:solidFill>
              <a:latin typeface="Calibri" pitchFamily="-106" charset="0"/>
            </a:endParaRPr>
          </a:p>
        </p:txBody>
      </p:sp>
      <p:sp>
        <p:nvSpPr>
          <p:cNvPr id="3" name="TextBox 2"/>
          <p:cNvSpPr txBox="1"/>
          <p:nvPr/>
        </p:nvSpPr>
        <p:spPr>
          <a:xfrm>
            <a:off x="3658362" y="2771757"/>
            <a:ext cx="1866900" cy="830997"/>
          </a:xfrm>
          <a:prstGeom prst="rect">
            <a:avLst/>
          </a:prstGeom>
          <a:solidFill>
            <a:schemeClr val="bg1">
              <a:lumMod val="50000"/>
            </a:schemeClr>
          </a:solidFill>
        </p:spPr>
        <p:txBody>
          <a:bodyPr wrap="square" rtlCol="0">
            <a:spAutoFit/>
          </a:bodyPr>
          <a:lstStyle/>
          <a:p>
            <a:pPr algn="l"/>
            <a:r>
              <a:rPr lang="en-US" b="1" dirty="0" smtClean="0">
                <a:solidFill>
                  <a:srgbClr val="FFFF00"/>
                </a:solidFill>
                <a:latin typeface="Courier New" panose="02070309020205020404" pitchFamily="49" charset="0"/>
                <a:cs typeface="Courier New" panose="02070309020205020404" pitchFamily="49" charset="0"/>
              </a:rPr>
              <a:t>42 &lt;&lt; 1</a:t>
            </a:r>
          </a:p>
          <a:p>
            <a:pPr algn="l"/>
            <a:r>
              <a:rPr lang="en-US" b="1" dirty="0" smtClean="0">
                <a:solidFill>
                  <a:srgbClr val="FFFF00"/>
                </a:solidFill>
                <a:latin typeface="Courier New" panose="02070309020205020404" pitchFamily="49" charset="0"/>
                <a:cs typeface="Courier New" panose="02070309020205020404" pitchFamily="49" charset="0"/>
              </a:rPr>
              <a:t>84</a:t>
            </a:r>
            <a:endParaRPr lang="en-US" b="1" dirty="0">
              <a:solidFill>
                <a:srgbClr val="FFFF00"/>
              </a:solidFill>
              <a:latin typeface="Courier New" panose="02070309020205020404" pitchFamily="49" charset="0"/>
              <a:cs typeface="Courier New" panose="02070309020205020404" pitchFamily="49" charset="0"/>
            </a:endParaRPr>
          </a:p>
        </p:txBody>
      </p:sp>
      <p:sp>
        <p:nvSpPr>
          <p:cNvPr id="23" name="TextBox 22"/>
          <p:cNvSpPr txBox="1"/>
          <p:nvPr/>
        </p:nvSpPr>
        <p:spPr>
          <a:xfrm>
            <a:off x="6595108" y="2553116"/>
            <a:ext cx="1866900" cy="461665"/>
          </a:xfrm>
          <a:prstGeom prst="rect">
            <a:avLst/>
          </a:prstGeom>
          <a:noFill/>
        </p:spPr>
        <p:txBody>
          <a:bodyPr wrap="square" rtlCol="0">
            <a:spAutoFit/>
          </a:bodyPr>
          <a:lstStyle/>
          <a:p>
            <a:pPr algn="r"/>
            <a:r>
              <a:rPr lang="en-US" b="1" dirty="0" smtClean="0">
                <a:solidFill>
                  <a:srgbClr val="13801C"/>
                </a:solidFill>
                <a:latin typeface="Courier New" panose="02070309020205020404" pitchFamily="49" charset="0"/>
                <a:cs typeface="Courier New" panose="02070309020205020404" pitchFamily="49" charset="0"/>
              </a:rPr>
              <a:t>'101010'</a:t>
            </a:r>
            <a:endParaRPr lang="en-US" b="1" dirty="0">
              <a:solidFill>
                <a:srgbClr val="13801C"/>
              </a:solidFill>
              <a:latin typeface="Courier New" panose="02070309020205020404" pitchFamily="49" charset="0"/>
              <a:cs typeface="Courier New" panose="02070309020205020404" pitchFamily="49" charset="0"/>
            </a:endParaRPr>
          </a:p>
        </p:txBody>
      </p:sp>
      <p:sp>
        <p:nvSpPr>
          <p:cNvPr id="24" name="TextBox 23"/>
          <p:cNvSpPr txBox="1"/>
          <p:nvPr/>
        </p:nvSpPr>
        <p:spPr>
          <a:xfrm>
            <a:off x="6595108" y="3381863"/>
            <a:ext cx="1866900" cy="461665"/>
          </a:xfrm>
          <a:prstGeom prst="rect">
            <a:avLst/>
          </a:prstGeom>
          <a:noFill/>
        </p:spPr>
        <p:txBody>
          <a:bodyPr wrap="square" rtlCol="0">
            <a:spAutoFit/>
          </a:bodyPr>
          <a:lstStyle/>
          <a:p>
            <a:pPr algn="r"/>
            <a:r>
              <a:rPr lang="en-US" b="1" dirty="0" smtClean="0">
                <a:solidFill>
                  <a:srgbClr val="13801C"/>
                </a:solidFill>
                <a:latin typeface="Courier New" panose="02070309020205020404" pitchFamily="49" charset="0"/>
                <a:cs typeface="Courier New" panose="02070309020205020404" pitchFamily="49" charset="0"/>
              </a:rPr>
              <a:t>'1010100'</a:t>
            </a:r>
            <a:endParaRPr lang="en-US" b="1" dirty="0">
              <a:solidFill>
                <a:srgbClr val="13801C"/>
              </a:solidFill>
              <a:latin typeface="Courier New" panose="02070309020205020404" pitchFamily="49" charset="0"/>
              <a:cs typeface="Courier New" panose="02070309020205020404" pitchFamily="49" charset="0"/>
            </a:endParaRPr>
          </a:p>
        </p:txBody>
      </p:sp>
      <p:sp>
        <p:nvSpPr>
          <p:cNvPr id="26" name="TextBox 25"/>
          <p:cNvSpPr txBox="1"/>
          <p:nvPr/>
        </p:nvSpPr>
        <p:spPr>
          <a:xfrm>
            <a:off x="6595108" y="4419600"/>
            <a:ext cx="1866900" cy="461665"/>
          </a:xfrm>
          <a:prstGeom prst="rect">
            <a:avLst/>
          </a:prstGeom>
          <a:noFill/>
        </p:spPr>
        <p:txBody>
          <a:bodyPr wrap="square" rtlCol="0">
            <a:spAutoFit/>
          </a:bodyPr>
          <a:lstStyle/>
          <a:p>
            <a:pPr algn="r"/>
            <a:r>
              <a:rPr lang="en-US" b="1" dirty="0" smtClean="0">
                <a:solidFill>
                  <a:srgbClr val="13801C"/>
                </a:solidFill>
                <a:latin typeface="Courier New" panose="02070309020205020404" pitchFamily="49" charset="0"/>
                <a:cs typeface="Courier New" panose="02070309020205020404" pitchFamily="49" charset="0"/>
              </a:rPr>
              <a:t>'101010'</a:t>
            </a:r>
            <a:endParaRPr lang="en-US" b="1" dirty="0">
              <a:solidFill>
                <a:srgbClr val="13801C"/>
              </a:solidFill>
              <a:latin typeface="Courier New" panose="02070309020205020404" pitchFamily="49" charset="0"/>
              <a:cs typeface="Courier New" panose="02070309020205020404" pitchFamily="49" charset="0"/>
            </a:endParaRPr>
          </a:p>
        </p:txBody>
      </p:sp>
      <p:sp>
        <p:nvSpPr>
          <p:cNvPr id="28" name="TextBox 27"/>
          <p:cNvSpPr txBox="1"/>
          <p:nvPr/>
        </p:nvSpPr>
        <p:spPr>
          <a:xfrm>
            <a:off x="6595108" y="5238095"/>
            <a:ext cx="1866900" cy="461665"/>
          </a:xfrm>
          <a:prstGeom prst="rect">
            <a:avLst/>
          </a:prstGeom>
          <a:noFill/>
        </p:spPr>
        <p:txBody>
          <a:bodyPr wrap="square" rtlCol="0">
            <a:spAutoFit/>
          </a:bodyPr>
          <a:lstStyle/>
          <a:p>
            <a:pPr algn="r"/>
            <a:r>
              <a:rPr lang="en-US" b="1" dirty="0" smtClean="0">
                <a:solidFill>
                  <a:srgbClr val="13801C"/>
                </a:solidFill>
                <a:latin typeface="Courier New" panose="02070309020205020404" pitchFamily="49" charset="0"/>
                <a:cs typeface="Courier New" panose="02070309020205020404" pitchFamily="49" charset="0"/>
              </a:rPr>
              <a:t>'10101'</a:t>
            </a:r>
            <a:endParaRPr lang="en-US" b="1" dirty="0">
              <a:solidFill>
                <a:srgbClr val="13801C"/>
              </a:solidFill>
              <a:latin typeface="Courier New" panose="02070309020205020404" pitchFamily="49" charset="0"/>
              <a:cs typeface="Courier New" panose="02070309020205020404" pitchFamily="49" charset="0"/>
            </a:endParaRPr>
          </a:p>
        </p:txBody>
      </p:sp>
      <p:sp>
        <p:nvSpPr>
          <p:cNvPr id="29" name="TextBox 28"/>
          <p:cNvSpPr txBox="1"/>
          <p:nvPr/>
        </p:nvSpPr>
        <p:spPr>
          <a:xfrm>
            <a:off x="419100" y="1465001"/>
            <a:ext cx="2514600" cy="461665"/>
          </a:xfrm>
          <a:prstGeom prst="rect">
            <a:avLst/>
          </a:prstGeom>
          <a:solidFill>
            <a:srgbClr val="FF9900"/>
          </a:solidFill>
        </p:spPr>
        <p:txBody>
          <a:bodyPr wrap="square" rtlCol="0">
            <a:spAutoFit/>
          </a:bodyPr>
          <a:lstStyle/>
          <a:p>
            <a:r>
              <a:rPr lang="en-US" dirty="0" smtClean="0">
                <a:latin typeface="Calibri" panose="020F0502020204030204" pitchFamily="34" charset="0"/>
              </a:rPr>
              <a:t>Take-home</a:t>
            </a:r>
            <a:endParaRPr lang="en-US" dirty="0">
              <a:latin typeface="Calibri" panose="020F0502020204030204" pitchFamily="34" charset="0"/>
            </a:endParaRPr>
          </a:p>
        </p:txBody>
      </p:sp>
      <p:sp>
        <p:nvSpPr>
          <p:cNvPr id="30" name="TextBox 29"/>
          <p:cNvSpPr txBox="1"/>
          <p:nvPr/>
        </p:nvSpPr>
        <p:spPr>
          <a:xfrm>
            <a:off x="304800" y="4683243"/>
            <a:ext cx="2743200" cy="830997"/>
          </a:xfrm>
          <a:prstGeom prst="rect">
            <a:avLst/>
          </a:prstGeom>
          <a:noFill/>
        </p:spPr>
        <p:txBody>
          <a:bodyPr wrap="square" rtlCol="0">
            <a:spAutoFit/>
          </a:bodyPr>
          <a:lstStyle/>
          <a:p>
            <a:r>
              <a:rPr lang="en-US" dirty="0" smtClean="0">
                <a:latin typeface="Cambria" panose="02040503050406030204" pitchFamily="18" charset="0"/>
              </a:rPr>
              <a:t>right-shifting by 1 </a:t>
            </a:r>
            <a:r>
              <a:rPr lang="en-US" b="1" i="1" dirty="0" smtClean="0">
                <a:solidFill>
                  <a:srgbClr val="CC3300"/>
                </a:solidFill>
                <a:latin typeface="Cambria" panose="02040503050406030204" pitchFamily="18" charset="0"/>
              </a:rPr>
              <a:t>halves</a:t>
            </a:r>
            <a:r>
              <a:rPr lang="en-US" dirty="0" smtClean="0">
                <a:solidFill>
                  <a:srgbClr val="CC3300"/>
                </a:solidFill>
                <a:latin typeface="Cambria" panose="02040503050406030204" pitchFamily="18" charset="0"/>
              </a:rPr>
              <a:t> </a:t>
            </a:r>
            <a:r>
              <a:rPr lang="en-US" dirty="0" smtClean="0">
                <a:latin typeface="Cambria" panose="02040503050406030204" pitchFamily="18" charset="0"/>
              </a:rPr>
              <a:t>a value</a:t>
            </a:r>
          </a:p>
        </p:txBody>
      </p:sp>
      <p:sp>
        <p:nvSpPr>
          <p:cNvPr id="31" name="TextBox 30"/>
          <p:cNvSpPr txBox="1"/>
          <p:nvPr/>
        </p:nvSpPr>
        <p:spPr>
          <a:xfrm>
            <a:off x="3649218" y="4663187"/>
            <a:ext cx="1866900" cy="830997"/>
          </a:xfrm>
          <a:prstGeom prst="rect">
            <a:avLst/>
          </a:prstGeom>
          <a:solidFill>
            <a:schemeClr val="bg1">
              <a:lumMod val="50000"/>
            </a:schemeClr>
          </a:solidFill>
        </p:spPr>
        <p:txBody>
          <a:bodyPr wrap="square" rtlCol="0">
            <a:spAutoFit/>
          </a:bodyPr>
          <a:lstStyle/>
          <a:p>
            <a:pPr algn="l"/>
            <a:r>
              <a:rPr lang="en-US" b="1" dirty="0" smtClean="0">
                <a:solidFill>
                  <a:srgbClr val="FFFF00"/>
                </a:solidFill>
                <a:latin typeface="Courier New" panose="02070309020205020404" pitchFamily="49" charset="0"/>
                <a:cs typeface="Courier New" panose="02070309020205020404" pitchFamily="49" charset="0"/>
              </a:rPr>
              <a:t>42 &gt;&gt; 1</a:t>
            </a:r>
          </a:p>
          <a:p>
            <a:pPr algn="l"/>
            <a:r>
              <a:rPr lang="en-US" b="1" dirty="0" smtClean="0">
                <a:solidFill>
                  <a:srgbClr val="FFFF00"/>
                </a:solidFill>
                <a:latin typeface="Courier New" panose="02070309020205020404" pitchFamily="49" charset="0"/>
                <a:cs typeface="Courier New" panose="02070309020205020404" pitchFamily="49" charset="0"/>
              </a:rPr>
              <a:t>21</a:t>
            </a:r>
            <a:endParaRPr lang="en-US" b="1" dirty="0">
              <a:solidFill>
                <a:srgbClr val="FFFF00"/>
              </a:solidFill>
              <a:latin typeface="Courier New" panose="02070309020205020404" pitchFamily="49" charset="0"/>
              <a:cs typeface="Courier New" panose="02070309020205020404" pitchFamily="49" charset="0"/>
            </a:endParaRPr>
          </a:p>
        </p:txBody>
      </p:sp>
      <p:sp>
        <p:nvSpPr>
          <p:cNvPr id="8192" name="Rectangle 8191"/>
          <p:cNvSpPr/>
          <p:nvPr/>
        </p:nvSpPr>
        <p:spPr>
          <a:xfrm>
            <a:off x="6250805" y="2978205"/>
            <a:ext cx="2555507" cy="246221"/>
          </a:xfrm>
          <a:prstGeom prst="rect">
            <a:avLst/>
          </a:prstGeom>
        </p:spPr>
        <p:txBody>
          <a:bodyPr wrap="none">
            <a:spAutoFit/>
          </a:bodyPr>
          <a:lstStyle/>
          <a:p>
            <a:r>
              <a:rPr lang="en-US" sz="1000" dirty="0" smtClean="0">
                <a:latin typeface="Cambria" panose="02040503050406030204" pitchFamily="18" charset="0"/>
              </a:rPr>
              <a:t>in binary, columns double in value leftward</a:t>
            </a:r>
            <a:endParaRPr lang="en-US" sz="1000" dirty="0"/>
          </a:p>
        </p:txBody>
      </p:sp>
      <p:sp>
        <p:nvSpPr>
          <p:cNvPr id="34" name="Rectangle 33"/>
          <p:cNvSpPr/>
          <p:nvPr/>
        </p:nvSpPr>
        <p:spPr>
          <a:xfrm>
            <a:off x="6248400" y="4876800"/>
            <a:ext cx="2560316" cy="246221"/>
          </a:xfrm>
          <a:prstGeom prst="rect">
            <a:avLst/>
          </a:prstGeom>
        </p:spPr>
        <p:txBody>
          <a:bodyPr wrap="none">
            <a:spAutoFit/>
          </a:bodyPr>
          <a:lstStyle/>
          <a:p>
            <a:r>
              <a:rPr lang="en-US" sz="1000" dirty="0" smtClean="0">
                <a:latin typeface="Cambria" panose="02040503050406030204" pitchFamily="18" charset="0"/>
              </a:rPr>
              <a:t>in binary, columns halve in value rightward</a:t>
            </a:r>
            <a:endParaRPr lang="en-US" sz="1000" dirty="0"/>
          </a:p>
        </p:txBody>
      </p:sp>
      <p:sp>
        <p:nvSpPr>
          <p:cNvPr id="36" name="Text Box 25"/>
          <p:cNvSpPr txBox="1">
            <a:spLocks noChangeArrowheads="1"/>
          </p:cNvSpPr>
          <p:nvPr>
            <p:custDataLst>
              <p:tags r:id="rId4"/>
            </p:custDataLst>
          </p:nvPr>
        </p:nvSpPr>
        <p:spPr bwMode="auto">
          <a:xfrm>
            <a:off x="7803444" y="6508044"/>
            <a:ext cx="1201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r">
              <a:spcBef>
                <a:spcPct val="50000"/>
              </a:spcBef>
            </a:pPr>
            <a:r>
              <a:rPr lang="en-US" sz="1200" dirty="0" smtClean="0">
                <a:solidFill>
                  <a:srgbClr val="067B0E"/>
                </a:solidFill>
                <a:latin typeface="Calibri" pitchFamily="-106" charset="0"/>
              </a:rPr>
              <a:t>No </a:t>
            </a:r>
            <a:r>
              <a:rPr lang="en-US" sz="1200" i="1" dirty="0" smtClean="0">
                <a:solidFill>
                  <a:srgbClr val="067B0E"/>
                </a:solidFill>
                <a:latin typeface="Calibri" pitchFamily="-106" charset="0"/>
              </a:rPr>
              <a:t>- it falls out!</a:t>
            </a:r>
            <a:endParaRPr lang="en-US" sz="1200" i="1" dirty="0">
              <a:solidFill>
                <a:srgbClr val="067B0E"/>
              </a:solidFill>
              <a:latin typeface="Calibri" pitchFamily="-106" charset="0"/>
            </a:endParaRPr>
          </a:p>
        </p:txBody>
      </p:sp>
      <p:sp>
        <p:nvSpPr>
          <p:cNvPr id="37" name="Rectangle 36"/>
          <p:cNvSpPr/>
          <p:nvPr/>
        </p:nvSpPr>
        <p:spPr>
          <a:xfrm rot="937094">
            <a:off x="8120545" y="1143675"/>
            <a:ext cx="821827" cy="400110"/>
          </a:xfrm>
          <a:prstGeom prst="rect">
            <a:avLst/>
          </a:prstGeom>
          <a:solidFill>
            <a:srgbClr val="CCECFF"/>
          </a:solidFill>
          <a:ln>
            <a:solidFill>
              <a:schemeClr val="bg1"/>
            </a:solidFill>
          </a:ln>
        </p:spPr>
        <p:txBody>
          <a:bodyPr wrap="square">
            <a:spAutoFit/>
          </a:bodyPr>
          <a:lstStyle/>
          <a:p>
            <a:r>
              <a:rPr lang="en-US" sz="1000" dirty="0" smtClean="0">
                <a:latin typeface="Calibri" panose="020F0502020204030204" pitchFamily="34" charset="0"/>
              </a:rPr>
              <a:t>purely mechanical</a:t>
            </a:r>
            <a:endParaRPr lang="en-US" sz="1000" dirty="0">
              <a:latin typeface="Calibri" panose="020F0502020204030204" pitchFamily="34" charset="0"/>
            </a:endParaRPr>
          </a:p>
        </p:txBody>
      </p:sp>
      <p:sp>
        <p:nvSpPr>
          <p:cNvPr id="38" name="Rectangle 37"/>
          <p:cNvSpPr/>
          <p:nvPr/>
        </p:nvSpPr>
        <p:spPr>
          <a:xfrm>
            <a:off x="7054963" y="186869"/>
            <a:ext cx="1889521" cy="400110"/>
          </a:xfrm>
          <a:prstGeom prst="rect">
            <a:avLst/>
          </a:prstGeom>
          <a:noFill/>
        </p:spPr>
        <p:txBody>
          <a:bodyPr wrap="square">
            <a:spAutoFit/>
          </a:bodyPr>
          <a:lstStyle/>
          <a:p>
            <a:r>
              <a:rPr lang="en-US" sz="1000" dirty="0" smtClean="0">
                <a:latin typeface="Calibri" panose="020F0502020204030204" pitchFamily="34" charset="0"/>
              </a:rPr>
              <a:t>Aha! This can be implemented </a:t>
            </a:r>
            <a:r>
              <a:rPr lang="en-US" sz="1000" b="1" i="1" dirty="0" smtClean="0">
                <a:latin typeface="Calibri" panose="020F0502020204030204" pitchFamily="34" charset="0"/>
              </a:rPr>
              <a:t>just with wiring</a:t>
            </a:r>
            <a:r>
              <a:rPr lang="en-US" sz="1000" dirty="0" smtClean="0">
                <a:latin typeface="Calibri" panose="020F0502020204030204" pitchFamily="34" charset="0"/>
              </a:rPr>
              <a:t>!</a:t>
            </a:r>
            <a:endParaRPr lang="en-US" sz="1000" dirty="0">
              <a:latin typeface="Calibri" panose="020F0502020204030204" pitchFamily="34" charset="0"/>
            </a:endParaRPr>
          </a:p>
        </p:txBody>
      </p:sp>
      <p:sp>
        <p:nvSpPr>
          <p:cNvPr id="22" name="Rectangle 21"/>
          <p:cNvSpPr/>
          <p:nvPr/>
        </p:nvSpPr>
        <p:spPr>
          <a:xfrm>
            <a:off x="8667860" y="2655835"/>
            <a:ext cx="322524" cy="230832"/>
          </a:xfrm>
          <a:prstGeom prst="rect">
            <a:avLst/>
          </a:prstGeom>
        </p:spPr>
        <p:txBody>
          <a:bodyPr wrap="none">
            <a:spAutoFit/>
          </a:bodyPr>
          <a:lstStyle/>
          <a:p>
            <a:r>
              <a:rPr lang="en-US" sz="900" b="1" dirty="0">
                <a:latin typeface="Courier New" panose="02070309020205020404" pitchFamily="49" charset="0"/>
                <a:cs typeface="Courier New" panose="02070309020205020404" pitchFamily="49" charset="0"/>
              </a:rPr>
              <a:t>42</a:t>
            </a:r>
            <a:endParaRPr lang="en-US" sz="900" dirty="0"/>
          </a:p>
        </p:txBody>
      </p:sp>
      <p:sp>
        <p:nvSpPr>
          <p:cNvPr id="39" name="Rectangle 38"/>
          <p:cNvSpPr/>
          <p:nvPr/>
        </p:nvSpPr>
        <p:spPr>
          <a:xfrm>
            <a:off x="8667860" y="3490668"/>
            <a:ext cx="322524" cy="230832"/>
          </a:xfrm>
          <a:prstGeom prst="rect">
            <a:avLst/>
          </a:prstGeom>
        </p:spPr>
        <p:txBody>
          <a:bodyPr wrap="none">
            <a:spAutoFit/>
          </a:bodyPr>
          <a:lstStyle/>
          <a:p>
            <a:r>
              <a:rPr lang="en-US" sz="900" b="1" dirty="0" smtClean="0">
                <a:latin typeface="Courier New" panose="02070309020205020404" pitchFamily="49" charset="0"/>
                <a:cs typeface="Courier New" panose="02070309020205020404" pitchFamily="49" charset="0"/>
              </a:rPr>
              <a:t>84</a:t>
            </a:r>
            <a:endParaRPr lang="en-US" sz="900" dirty="0"/>
          </a:p>
        </p:txBody>
      </p:sp>
      <p:sp>
        <p:nvSpPr>
          <p:cNvPr id="40" name="Rectangle 39"/>
          <p:cNvSpPr/>
          <p:nvPr/>
        </p:nvSpPr>
        <p:spPr>
          <a:xfrm>
            <a:off x="8667860" y="5361801"/>
            <a:ext cx="322524" cy="230832"/>
          </a:xfrm>
          <a:prstGeom prst="rect">
            <a:avLst/>
          </a:prstGeom>
        </p:spPr>
        <p:txBody>
          <a:bodyPr wrap="none">
            <a:spAutoFit/>
          </a:bodyPr>
          <a:lstStyle/>
          <a:p>
            <a:r>
              <a:rPr lang="en-US" sz="900" b="1" dirty="0" smtClean="0">
                <a:latin typeface="Courier New" panose="02070309020205020404" pitchFamily="49" charset="0"/>
                <a:cs typeface="Courier New" panose="02070309020205020404" pitchFamily="49" charset="0"/>
              </a:rPr>
              <a:t>21</a:t>
            </a:r>
            <a:endParaRPr lang="en-US" sz="900" dirty="0"/>
          </a:p>
        </p:txBody>
      </p:sp>
      <p:sp>
        <p:nvSpPr>
          <p:cNvPr id="41" name="Rectangle 40"/>
          <p:cNvSpPr/>
          <p:nvPr/>
        </p:nvSpPr>
        <p:spPr>
          <a:xfrm>
            <a:off x="8667860" y="4524687"/>
            <a:ext cx="322524" cy="230832"/>
          </a:xfrm>
          <a:prstGeom prst="rect">
            <a:avLst/>
          </a:prstGeom>
        </p:spPr>
        <p:txBody>
          <a:bodyPr wrap="none">
            <a:spAutoFit/>
          </a:bodyPr>
          <a:lstStyle/>
          <a:p>
            <a:r>
              <a:rPr lang="en-US" sz="900" b="1" dirty="0">
                <a:latin typeface="Courier New" panose="02070309020205020404" pitchFamily="49" charset="0"/>
                <a:cs typeface="Courier New" panose="02070309020205020404" pitchFamily="49" charset="0"/>
              </a:rPr>
              <a:t>42</a:t>
            </a:r>
            <a:endParaRPr lang="en-US" sz="900" dirty="0"/>
          </a:p>
        </p:txBody>
      </p:sp>
    </p:spTree>
    <p:extLst>
      <p:ext uri="{BB962C8B-B14F-4D97-AF65-F5344CB8AC3E}">
        <p14:creationId xmlns:p14="http://schemas.microsoft.com/office/powerpoint/2010/main" val="13353183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TMPB06"/>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803" t="22483"/>
          <a:stretch/>
        </p:blipFill>
        <p:spPr bwMode="auto">
          <a:xfrm>
            <a:off x="883062" y="533400"/>
            <a:ext cx="4482275" cy="527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bwMode="auto">
          <a:xfrm rot="10800000">
            <a:off x="4876800" y="1765078"/>
            <a:ext cx="609600" cy="481012"/>
          </a:xfrm>
          <a:prstGeom prst="right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Text Box 5"/>
          <p:cNvSpPr txBox="1">
            <a:spLocks noChangeArrowheads="1"/>
          </p:cNvSpPr>
          <p:nvPr>
            <p:custDataLst>
              <p:tags r:id="rId2"/>
            </p:custDataLst>
          </p:nvPr>
        </p:nvSpPr>
        <p:spPr bwMode="auto">
          <a:xfrm>
            <a:off x="5483352" y="1318581"/>
            <a:ext cx="2505456" cy="1384995"/>
          </a:xfrm>
          <a:prstGeom prst="rect">
            <a:avLst/>
          </a:prstGeom>
          <a:solidFill>
            <a:srgbClr val="FFCC99"/>
          </a:solidFill>
          <a:ln w="28575">
            <a:solidFill>
              <a:schemeClr val="bg1"/>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dirty="0" smtClean="0">
                <a:latin typeface="Cambria" pitchFamily="18" charset="0"/>
              </a:rPr>
              <a:t>But how is it possible to throw away  </a:t>
            </a:r>
            <a:r>
              <a:rPr lang="en-US" sz="2100" b="1" dirty="0" smtClean="0">
                <a:latin typeface="Cambria" pitchFamily="18" charset="0"/>
              </a:rPr>
              <a:t>47/48</a:t>
            </a:r>
            <a:r>
              <a:rPr lang="en-US" sz="2100" dirty="0" smtClean="0">
                <a:latin typeface="Cambria" pitchFamily="18" charset="0"/>
              </a:rPr>
              <a:t>ths of the data!?</a:t>
            </a:r>
            <a:endParaRPr lang="en-US" sz="2100" dirty="0">
              <a:latin typeface="Cambria" pitchFamily="18" charset="0"/>
            </a:endParaRPr>
          </a:p>
        </p:txBody>
      </p:sp>
      <p:sp>
        <p:nvSpPr>
          <p:cNvPr id="22531" name="Text Box 5"/>
          <p:cNvSpPr txBox="1">
            <a:spLocks noChangeArrowheads="1"/>
          </p:cNvSpPr>
          <p:nvPr>
            <p:custDataLst>
              <p:tags r:id="rId3"/>
            </p:custDataLst>
          </p:nvPr>
        </p:nvSpPr>
        <p:spPr bwMode="auto">
          <a:xfrm>
            <a:off x="2407063" y="5897562"/>
            <a:ext cx="4755737" cy="731838"/>
          </a:xfrm>
          <a:prstGeom prst="rect">
            <a:avLst/>
          </a:prstGeom>
          <a:solidFill>
            <a:srgbClr val="FFCC99"/>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i="1" dirty="0" smtClean="0">
                <a:latin typeface="Cambria" pitchFamily="18" charset="0"/>
              </a:rPr>
              <a:t>everywhere!</a:t>
            </a:r>
            <a:endParaRPr lang="en-US" sz="3600" b="1" i="1" dirty="0">
              <a:latin typeface="Cambria" pitchFamily="18" charset="0"/>
            </a:endParaRPr>
          </a:p>
        </p:txBody>
      </p:sp>
    </p:spTree>
    <p:extLst>
      <p:ext uri="{BB962C8B-B14F-4D97-AF65-F5344CB8AC3E}">
        <p14:creationId xmlns:p14="http://schemas.microsoft.com/office/powerpoint/2010/main" val="182679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652016" y="140208"/>
            <a:ext cx="1752600" cy="570131"/>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578" name="Text Box 6"/>
          <p:cNvSpPr txBox="1">
            <a:spLocks noChangeArrowheads="1"/>
          </p:cNvSpPr>
          <p:nvPr>
            <p:custDataLst>
              <p:tags r:id="rId1"/>
            </p:custDataLst>
          </p:nvPr>
        </p:nvSpPr>
        <p:spPr bwMode="auto">
          <a:xfrm>
            <a:off x="1143000" y="426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Binary Image</a:t>
            </a:r>
          </a:p>
        </p:txBody>
      </p:sp>
      <p:sp>
        <p:nvSpPr>
          <p:cNvPr id="24579" name="Text Box 10"/>
          <p:cNvSpPr txBox="1">
            <a:spLocks noChangeArrowheads="1"/>
          </p:cNvSpPr>
          <p:nvPr>
            <p:custDataLst>
              <p:tags r:id="rId2"/>
            </p:custDataLst>
          </p:nvPr>
        </p:nvSpPr>
        <p:spPr bwMode="auto">
          <a:xfrm>
            <a:off x="5327650" y="1652588"/>
            <a:ext cx="22923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00001111</a:t>
            </a:r>
          </a:p>
        </p:txBody>
      </p:sp>
      <p:sp>
        <p:nvSpPr>
          <p:cNvPr id="24580" name="Text Box 16"/>
          <p:cNvSpPr txBox="1">
            <a:spLocks noChangeArrowheads="1"/>
          </p:cNvSpPr>
          <p:nvPr>
            <p:custDataLst>
              <p:tags r:id="rId3"/>
            </p:custDataLst>
          </p:nvPr>
        </p:nvSpPr>
        <p:spPr bwMode="auto">
          <a:xfrm>
            <a:off x="4648200" y="4267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Encoding as raw bits</a:t>
            </a:r>
          </a:p>
        </p:txBody>
      </p:sp>
      <p:sp>
        <p:nvSpPr>
          <p:cNvPr id="24581" name="Text Box 17"/>
          <p:cNvSpPr txBox="1">
            <a:spLocks noChangeArrowheads="1"/>
          </p:cNvSpPr>
          <p:nvPr>
            <p:custDataLst>
              <p:tags r:id="rId4"/>
            </p:custDataLst>
          </p:nvPr>
        </p:nvSpPr>
        <p:spPr bwMode="auto">
          <a:xfrm>
            <a:off x="5029200" y="4660900"/>
            <a:ext cx="266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mbria" pitchFamily="18" charset="0"/>
              </a:rPr>
              <a:t>one </a:t>
            </a:r>
            <a:r>
              <a:rPr lang="en-US" sz="1200" b="1" dirty="0">
                <a:latin typeface="Cambria" pitchFamily="18" charset="0"/>
              </a:rPr>
              <a:t>big string of 64 characters</a:t>
            </a:r>
          </a:p>
        </p:txBody>
      </p:sp>
      <p:sp>
        <p:nvSpPr>
          <p:cNvPr id="24582" name="Text Box 18"/>
          <p:cNvSpPr txBox="1">
            <a:spLocks noChangeArrowheads="1"/>
          </p:cNvSpPr>
          <p:nvPr>
            <p:custDataLst>
              <p:tags r:id="rId5"/>
            </p:custDataLst>
          </p:nvPr>
        </p:nvSpPr>
        <p:spPr bwMode="auto">
          <a:xfrm>
            <a:off x="192088" y="6167438"/>
            <a:ext cx="8669337" cy="38576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20000"/>
              </a:lnSpc>
              <a:spcBef>
                <a:spcPct val="50000"/>
              </a:spcBef>
            </a:pPr>
            <a:r>
              <a:rPr lang="en-US" sz="1600" b="1" dirty="0">
                <a:solidFill>
                  <a:srgbClr val="13801C"/>
                </a:solidFill>
                <a:latin typeface="Courier New" pitchFamily="49" charset="0"/>
              </a:rPr>
              <a:t>"0000000000000000111111111111111100000000000000000000000000001111"</a:t>
            </a:r>
          </a:p>
        </p:txBody>
      </p:sp>
      <p:sp>
        <p:nvSpPr>
          <p:cNvPr id="24583" name="Line 19"/>
          <p:cNvSpPr>
            <a:spLocks noChangeShapeType="1"/>
          </p:cNvSpPr>
          <p:nvPr/>
        </p:nvSpPr>
        <p:spPr bwMode="auto">
          <a:xfrm flipH="1">
            <a:off x="4191000" y="4929188"/>
            <a:ext cx="1903413" cy="11668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4584" name="Line 20"/>
          <p:cNvSpPr>
            <a:spLocks noChangeShapeType="1"/>
          </p:cNvSpPr>
          <p:nvPr/>
        </p:nvSpPr>
        <p:spPr bwMode="auto">
          <a:xfrm>
            <a:off x="2222500" y="4779963"/>
            <a:ext cx="1784350" cy="12922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4585" name="Text Box 11"/>
          <p:cNvSpPr txBox="1">
            <a:spLocks noChangeArrowheads="1"/>
          </p:cNvSpPr>
          <p:nvPr/>
        </p:nvSpPr>
        <p:spPr bwMode="auto">
          <a:xfrm>
            <a:off x="1154289" y="5189537"/>
            <a:ext cx="6540500" cy="646113"/>
          </a:xfrm>
          <a:prstGeom prst="rect">
            <a:avLst/>
          </a:prstGeom>
          <a:solidFill>
            <a:srgbClr val="DDFFD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If our images tend to have </a:t>
            </a:r>
            <a:r>
              <a:rPr lang="en-US" sz="1800" u="sng" dirty="0">
                <a:latin typeface="Cambria" pitchFamily="18" charset="0"/>
              </a:rPr>
              <a:t>long streaks of unchanging data</a:t>
            </a:r>
            <a:r>
              <a:rPr lang="en-US" sz="1800" dirty="0">
                <a:latin typeface="Cambria" pitchFamily="18" charset="0"/>
              </a:rPr>
              <a:t>, how might we represent it more efficiently, </a:t>
            </a:r>
            <a:r>
              <a:rPr lang="en-US" sz="1800" b="1" i="1" dirty="0">
                <a:latin typeface="Cambria" pitchFamily="18" charset="0"/>
              </a:rPr>
              <a:t>but still in binary</a:t>
            </a:r>
            <a:r>
              <a:rPr lang="en-US" sz="1800" dirty="0">
                <a:latin typeface="Cambria" pitchFamily="18" charset="0"/>
              </a:rPr>
              <a:t>?</a:t>
            </a:r>
          </a:p>
        </p:txBody>
      </p:sp>
      <p:pic>
        <p:nvPicPr>
          <p:cNvPr id="24586" name="Picture 21" descr="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338" y="1524000"/>
            <a:ext cx="2579687"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5"/>
          <p:cNvSpPr txBox="1">
            <a:spLocks noChangeArrowheads="1"/>
          </p:cNvSpPr>
          <p:nvPr>
            <p:custDataLst>
              <p:tags r:id="rId6"/>
            </p:custDataLst>
          </p:nvPr>
        </p:nvSpPr>
        <p:spPr bwMode="auto">
          <a:xfrm>
            <a:off x="304799" y="76200"/>
            <a:ext cx="8556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a:latin typeface="Cambria" pitchFamily="18" charset="0"/>
              </a:rPr>
              <a:t>Hw4:  </a:t>
            </a:r>
            <a:r>
              <a:rPr lang="en-US" sz="3600" b="1" i="1" dirty="0" smtClean="0">
                <a:latin typeface="Cambria" pitchFamily="18" charset="0"/>
              </a:rPr>
              <a:t>lossless</a:t>
            </a:r>
            <a:r>
              <a:rPr lang="en-US" sz="3600" i="1" dirty="0" smtClean="0">
                <a:latin typeface="Cambria" pitchFamily="18" charset="0"/>
              </a:rPr>
              <a:t> </a:t>
            </a:r>
            <a:r>
              <a:rPr lang="en-US" sz="3600" dirty="0" smtClean="0">
                <a:latin typeface="Cambria" pitchFamily="18" charset="0"/>
              </a:rPr>
              <a:t> binary </a:t>
            </a:r>
            <a:r>
              <a:rPr lang="en-US" sz="3600" dirty="0">
                <a:latin typeface="Cambria" pitchFamily="18" charset="0"/>
              </a:rPr>
              <a:t>image compression</a:t>
            </a:r>
          </a:p>
        </p:txBody>
      </p:sp>
      <p:sp>
        <p:nvSpPr>
          <p:cNvPr id="2" name="Right Arrow 1"/>
          <p:cNvSpPr/>
          <p:nvPr/>
        </p:nvSpPr>
        <p:spPr bwMode="auto">
          <a:xfrm rot="10800000">
            <a:off x="3702050" y="1652588"/>
            <a:ext cx="609600" cy="481012"/>
          </a:xfrm>
          <a:prstGeom prst="rightArrow">
            <a:avLst/>
          </a:prstGeom>
          <a:solidFill>
            <a:schemeClr val="bg1">
              <a:lumMod val="85000"/>
            </a:schemeClr>
          </a:solidFill>
          <a:ln w="19050" cap="flat" cmpd="sng" algn="ctr">
            <a:solidFill>
              <a:srgbClr val="13801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Right Arrow 14"/>
          <p:cNvSpPr/>
          <p:nvPr/>
        </p:nvSpPr>
        <p:spPr bwMode="auto">
          <a:xfrm rot="10800000">
            <a:off x="7239000" y="1652588"/>
            <a:ext cx="609600" cy="481012"/>
          </a:xfrm>
          <a:prstGeom prst="rightArrow">
            <a:avLst/>
          </a:prstGeom>
          <a:solidFill>
            <a:schemeClr val="bg1">
              <a:lumMod val="85000"/>
            </a:schemeClr>
          </a:solidFill>
          <a:ln w="19050" cap="flat" cmpd="sng" algn="ctr">
            <a:solidFill>
              <a:srgbClr val="13801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a:xfrm>
            <a:off x="7851423" y="1561868"/>
            <a:ext cx="1138997" cy="584775"/>
          </a:xfrm>
          <a:prstGeom prst="rect">
            <a:avLst/>
          </a:prstGeom>
        </p:spPr>
        <p:txBody>
          <a:bodyPr wrap="square">
            <a:spAutoFit/>
          </a:bodyPr>
          <a:lstStyle/>
          <a:p>
            <a:r>
              <a:rPr lang="en-US" sz="1600" dirty="0" smtClean="0">
                <a:solidFill>
                  <a:srgbClr val="13801C"/>
                </a:solidFill>
                <a:latin typeface="Calibri" panose="020F0502020204030204" pitchFamily="34" charset="0"/>
              </a:rPr>
              <a:t>same-data streaks</a:t>
            </a:r>
            <a:endParaRPr lang="en-US" sz="1600" dirty="0">
              <a:solidFill>
                <a:srgbClr val="13801C"/>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bwMode="auto">
          <a:xfrm>
            <a:off x="777876" y="3768638"/>
            <a:ext cx="4403724" cy="488156"/>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522413" y="5410200"/>
            <a:ext cx="3163887" cy="488156"/>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2" name="Rectangle 29"/>
          <p:cNvSpPr>
            <a:spLocks noChangeArrowheads="1"/>
          </p:cNvSpPr>
          <p:nvPr/>
        </p:nvSpPr>
        <p:spPr bwMode="auto">
          <a:xfrm>
            <a:off x="6248400" y="1524000"/>
            <a:ext cx="1709738" cy="755650"/>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5603" name="Rectangle 2"/>
          <p:cNvSpPr>
            <a:spLocks noChangeArrowheads="1"/>
          </p:cNvSpPr>
          <p:nvPr/>
        </p:nvSpPr>
        <p:spPr bwMode="auto">
          <a:xfrm>
            <a:off x="903288" y="1331913"/>
            <a:ext cx="1139825" cy="1808162"/>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5604" name="Text Box 11"/>
          <p:cNvSpPr txBox="1">
            <a:spLocks noChangeArrowheads="1"/>
          </p:cNvSpPr>
          <p:nvPr/>
        </p:nvSpPr>
        <p:spPr bwMode="auto">
          <a:xfrm>
            <a:off x="1044575" y="4876800"/>
            <a:ext cx="40560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One possible idea:</a:t>
            </a:r>
          </a:p>
          <a:p>
            <a:pPr>
              <a:spcBef>
                <a:spcPct val="50000"/>
              </a:spcBef>
            </a:pPr>
            <a:r>
              <a:rPr lang="en-US" b="1" dirty="0" smtClean="0">
                <a:solidFill>
                  <a:srgbClr val="FF0000"/>
                </a:solidFill>
                <a:latin typeface="Courier New" pitchFamily="49" charset="0"/>
                <a:cs typeface="Courier New" pitchFamily="49" charset="0"/>
              </a:rPr>
              <a:t>bit </a:t>
            </a:r>
            <a:r>
              <a:rPr lang="en-US" b="1" dirty="0" smtClean="0">
                <a:solidFill>
                  <a:srgbClr val="13801C"/>
                </a:solidFill>
                <a:latin typeface="Courier New" pitchFamily="49" charset="0"/>
                <a:cs typeface="Courier New" pitchFamily="49" charset="0"/>
              </a:rPr>
              <a:t>#repeats</a:t>
            </a:r>
            <a:endParaRPr lang="en-US" b="1" dirty="0">
              <a:solidFill>
                <a:srgbClr val="13801C"/>
              </a:solidFill>
              <a:latin typeface="Courier New" pitchFamily="49" charset="0"/>
              <a:cs typeface="Courier New" pitchFamily="49" charset="0"/>
            </a:endParaRPr>
          </a:p>
          <a:p>
            <a:pPr>
              <a:spcBef>
                <a:spcPct val="50000"/>
              </a:spcBef>
            </a:pPr>
            <a:r>
              <a:rPr lang="en-US" dirty="0">
                <a:latin typeface="Cambria" pitchFamily="18" charset="0"/>
              </a:rPr>
              <a:t>See any problems with this?</a:t>
            </a:r>
          </a:p>
        </p:txBody>
      </p:sp>
      <p:sp>
        <p:nvSpPr>
          <p:cNvPr id="25605" name="Text Box 12"/>
          <p:cNvSpPr txBox="1">
            <a:spLocks noChangeArrowheads="1"/>
          </p:cNvSpPr>
          <p:nvPr>
            <p:custDataLst>
              <p:tags r:id="rId1"/>
            </p:custDataLst>
          </p:nvPr>
        </p:nvSpPr>
        <p:spPr bwMode="auto">
          <a:xfrm>
            <a:off x="881063" y="2682875"/>
            <a:ext cx="474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a:solidFill>
                  <a:srgbClr val="EB102C"/>
                </a:solidFill>
                <a:latin typeface="Courier New" pitchFamily="49" charset="0"/>
              </a:rPr>
              <a:t>0</a:t>
            </a:r>
            <a:r>
              <a:rPr lang="en-US" b="1" dirty="0">
                <a:solidFill>
                  <a:srgbClr val="067B0E"/>
                </a:solidFill>
                <a:latin typeface="Courier New" pitchFamily="49" charset="0"/>
              </a:rPr>
              <a:t>10000</a:t>
            </a:r>
            <a:r>
              <a:rPr lang="en-US" b="1" dirty="0">
                <a:solidFill>
                  <a:srgbClr val="EB102C"/>
                </a:solidFill>
                <a:latin typeface="Courier New" pitchFamily="49" charset="0"/>
              </a:rPr>
              <a:t>1</a:t>
            </a:r>
            <a:r>
              <a:rPr lang="en-US" b="1" dirty="0">
                <a:solidFill>
                  <a:srgbClr val="067B0E"/>
                </a:solidFill>
                <a:latin typeface="Courier New" pitchFamily="49" charset="0"/>
              </a:rPr>
              <a:t>10000</a:t>
            </a:r>
            <a:r>
              <a:rPr lang="en-US" b="1" dirty="0">
                <a:solidFill>
                  <a:srgbClr val="EB102C"/>
                </a:solidFill>
                <a:latin typeface="Courier New" pitchFamily="49" charset="0"/>
              </a:rPr>
              <a:t>0</a:t>
            </a:r>
            <a:r>
              <a:rPr lang="en-US" b="1" dirty="0">
                <a:solidFill>
                  <a:srgbClr val="067B0E"/>
                </a:solidFill>
                <a:latin typeface="Courier New" pitchFamily="49" charset="0"/>
              </a:rPr>
              <a:t>11100</a:t>
            </a:r>
            <a:r>
              <a:rPr lang="en-US" b="1" dirty="0">
                <a:solidFill>
                  <a:srgbClr val="EB102C"/>
                </a:solidFill>
                <a:latin typeface="Courier New" pitchFamily="49" charset="0"/>
              </a:rPr>
              <a:t>1</a:t>
            </a:r>
            <a:r>
              <a:rPr lang="en-US" b="1" dirty="0">
                <a:solidFill>
                  <a:srgbClr val="067B0E"/>
                </a:solidFill>
                <a:latin typeface="Courier New" pitchFamily="49" charset="0"/>
              </a:rPr>
              <a:t>100</a:t>
            </a:r>
          </a:p>
        </p:txBody>
      </p:sp>
      <p:sp>
        <p:nvSpPr>
          <p:cNvPr id="25606" name="Text Box 13"/>
          <p:cNvSpPr txBox="1">
            <a:spLocks noChangeArrowheads="1"/>
          </p:cNvSpPr>
          <p:nvPr>
            <p:custDataLst>
              <p:tags r:id="rId2"/>
            </p:custDataLst>
          </p:nvPr>
        </p:nvSpPr>
        <p:spPr bwMode="auto">
          <a:xfrm>
            <a:off x="890588" y="1818570"/>
            <a:ext cx="8286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0 is the first digit</a:t>
            </a:r>
          </a:p>
        </p:txBody>
      </p:sp>
      <p:sp>
        <p:nvSpPr>
          <p:cNvPr id="25607" name="Text Box 14"/>
          <p:cNvSpPr txBox="1">
            <a:spLocks noChangeArrowheads="1"/>
          </p:cNvSpPr>
          <p:nvPr>
            <p:custDataLst>
              <p:tags r:id="rId3"/>
            </p:custDataLst>
          </p:nvPr>
        </p:nvSpPr>
        <p:spPr bwMode="auto">
          <a:xfrm>
            <a:off x="1165225" y="2220913"/>
            <a:ext cx="941388"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There are 16 of them.</a:t>
            </a:r>
          </a:p>
        </p:txBody>
      </p:sp>
      <p:sp>
        <p:nvSpPr>
          <p:cNvPr id="25608" name="Text Box 15"/>
          <p:cNvSpPr txBox="1">
            <a:spLocks noChangeArrowheads="1"/>
          </p:cNvSpPr>
          <p:nvPr>
            <p:custDataLst>
              <p:tags r:id="rId4"/>
            </p:custDataLst>
          </p:nvPr>
        </p:nvSpPr>
        <p:spPr bwMode="auto">
          <a:xfrm>
            <a:off x="2005013" y="1818570"/>
            <a:ext cx="8286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1 is the next digit</a:t>
            </a:r>
          </a:p>
        </p:txBody>
      </p:sp>
      <p:sp>
        <p:nvSpPr>
          <p:cNvPr id="25609" name="Text Box 16"/>
          <p:cNvSpPr txBox="1">
            <a:spLocks noChangeArrowheads="1"/>
          </p:cNvSpPr>
          <p:nvPr>
            <p:custDataLst>
              <p:tags r:id="rId5"/>
            </p:custDataLst>
          </p:nvPr>
        </p:nvSpPr>
        <p:spPr bwMode="auto">
          <a:xfrm>
            <a:off x="2125663" y="2220913"/>
            <a:ext cx="11969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Again, there are 16 of them.</a:t>
            </a:r>
          </a:p>
        </p:txBody>
      </p:sp>
      <p:sp>
        <p:nvSpPr>
          <p:cNvPr id="25610" name="AutoShape 17"/>
          <p:cNvSpPr>
            <a:spLocks/>
          </p:cNvSpPr>
          <p:nvPr>
            <p:custDataLst>
              <p:tags r:id="rId6"/>
            </p:custDataLst>
          </p:nvPr>
        </p:nvSpPr>
        <p:spPr bwMode="auto">
          <a:xfrm rot="5400000">
            <a:off x="1541463" y="2417763"/>
            <a:ext cx="193675" cy="485775"/>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1" name="AutoShape 18"/>
          <p:cNvSpPr>
            <a:spLocks/>
          </p:cNvSpPr>
          <p:nvPr>
            <p:custDataLst>
              <p:tags r:id="rId7"/>
            </p:custDataLst>
          </p:nvPr>
        </p:nvSpPr>
        <p:spPr bwMode="auto">
          <a:xfrm rot="5400000">
            <a:off x="2644775" y="2428875"/>
            <a:ext cx="193675" cy="485775"/>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2" name="Line 19"/>
          <p:cNvSpPr>
            <a:spLocks noChangeShapeType="1"/>
          </p:cNvSpPr>
          <p:nvPr>
            <p:custDataLst>
              <p:tags r:id="rId8"/>
            </p:custDataLst>
          </p:nvPr>
        </p:nvSpPr>
        <p:spPr bwMode="auto">
          <a:xfrm>
            <a:off x="1065213" y="2160588"/>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3" name="Line 20"/>
          <p:cNvSpPr>
            <a:spLocks noChangeShapeType="1"/>
          </p:cNvSpPr>
          <p:nvPr>
            <p:custDataLst>
              <p:tags r:id="rId9"/>
            </p:custDataLst>
          </p:nvPr>
        </p:nvSpPr>
        <p:spPr bwMode="auto">
          <a:xfrm>
            <a:off x="2163763" y="2176463"/>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4" name="Text Box 36"/>
          <p:cNvSpPr txBox="1">
            <a:spLocks noChangeArrowheads="1"/>
          </p:cNvSpPr>
          <p:nvPr>
            <p:custDataLst>
              <p:tags r:id="rId10"/>
            </p:custDataLst>
          </p:nvPr>
        </p:nvSpPr>
        <p:spPr bwMode="auto">
          <a:xfrm>
            <a:off x="6108700" y="1747838"/>
            <a:ext cx="22923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00001111</a:t>
            </a:r>
          </a:p>
        </p:txBody>
      </p:sp>
      <p:sp>
        <p:nvSpPr>
          <p:cNvPr id="25615" name="Text Box 37"/>
          <p:cNvSpPr txBox="1">
            <a:spLocks noChangeArrowheads="1"/>
          </p:cNvSpPr>
          <p:nvPr>
            <p:custDataLst>
              <p:tags r:id="rId11"/>
            </p:custDataLst>
          </p:nvPr>
        </p:nvSpPr>
        <p:spPr bwMode="auto">
          <a:xfrm>
            <a:off x="3113088" y="1818570"/>
            <a:ext cx="8286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0 is the next digit</a:t>
            </a:r>
          </a:p>
        </p:txBody>
      </p:sp>
      <p:sp>
        <p:nvSpPr>
          <p:cNvPr id="25616" name="Text Box 38"/>
          <p:cNvSpPr txBox="1">
            <a:spLocks noChangeArrowheads="1"/>
          </p:cNvSpPr>
          <p:nvPr>
            <p:custDataLst>
              <p:tags r:id="rId12"/>
            </p:custDataLst>
          </p:nvPr>
        </p:nvSpPr>
        <p:spPr bwMode="auto">
          <a:xfrm>
            <a:off x="3485973" y="2195688"/>
            <a:ext cx="693738"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There are 28</a:t>
            </a:r>
          </a:p>
        </p:txBody>
      </p:sp>
      <p:sp>
        <p:nvSpPr>
          <p:cNvPr id="25617" name="AutoShape 39"/>
          <p:cNvSpPr>
            <a:spLocks/>
          </p:cNvSpPr>
          <p:nvPr>
            <p:custDataLst>
              <p:tags r:id="rId13"/>
            </p:custDataLst>
          </p:nvPr>
        </p:nvSpPr>
        <p:spPr bwMode="auto">
          <a:xfrm rot="5400000">
            <a:off x="3752850" y="2428875"/>
            <a:ext cx="193675" cy="485775"/>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8" name="Line 40"/>
          <p:cNvSpPr>
            <a:spLocks noChangeShapeType="1"/>
          </p:cNvSpPr>
          <p:nvPr>
            <p:custDataLst>
              <p:tags r:id="rId14"/>
            </p:custDataLst>
          </p:nvPr>
        </p:nvSpPr>
        <p:spPr bwMode="auto">
          <a:xfrm>
            <a:off x="3271838" y="2219325"/>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9" name="Text Box 41"/>
          <p:cNvSpPr txBox="1">
            <a:spLocks noChangeArrowheads="1"/>
          </p:cNvSpPr>
          <p:nvPr>
            <p:custDataLst>
              <p:tags r:id="rId15"/>
            </p:custDataLst>
          </p:nvPr>
        </p:nvSpPr>
        <p:spPr bwMode="auto">
          <a:xfrm>
            <a:off x="4200525" y="1818570"/>
            <a:ext cx="8286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1 is the final digit</a:t>
            </a:r>
          </a:p>
        </p:txBody>
      </p:sp>
      <p:sp>
        <p:nvSpPr>
          <p:cNvPr id="25620" name="Line 42"/>
          <p:cNvSpPr>
            <a:spLocks noChangeShapeType="1"/>
          </p:cNvSpPr>
          <p:nvPr>
            <p:custDataLst>
              <p:tags r:id="rId16"/>
            </p:custDataLst>
          </p:nvPr>
        </p:nvSpPr>
        <p:spPr bwMode="auto">
          <a:xfrm>
            <a:off x="4359275" y="2216150"/>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21" name="Text Box 43"/>
          <p:cNvSpPr txBox="1">
            <a:spLocks noChangeArrowheads="1"/>
          </p:cNvSpPr>
          <p:nvPr>
            <p:custDataLst>
              <p:tags r:id="rId17"/>
            </p:custDataLst>
          </p:nvPr>
        </p:nvSpPr>
        <p:spPr bwMode="auto">
          <a:xfrm>
            <a:off x="4440061" y="2201157"/>
            <a:ext cx="654050"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There are 4</a:t>
            </a:r>
          </a:p>
        </p:txBody>
      </p:sp>
      <p:sp>
        <p:nvSpPr>
          <p:cNvPr id="25622" name="AutoShape 44"/>
          <p:cNvSpPr>
            <a:spLocks/>
          </p:cNvSpPr>
          <p:nvPr>
            <p:custDataLst>
              <p:tags r:id="rId18"/>
            </p:custDataLst>
          </p:nvPr>
        </p:nvSpPr>
        <p:spPr bwMode="auto">
          <a:xfrm rot="5400000">
            <a:off x="4646613" y="2430463"/>
            <a:ext cx="193675" cy="485775"/>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pic>
        <p:nvPicPr>
          <p:cNvPr id="25623" name="Picture 45" descr="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50013" y="5162550"/>
            <a:ext cx="1422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4" name="Text Box 5"/>
          <p:cNvSpPr txBox="1">
            <a:spLocks noChangeArrowheads="1"/>
          </p:cNvSpPr>
          <p:nvPr>
            <p:custDataLst>
              <p:tags r:id="rId19"/>
            </p:custDataLst>
          </p:nvPr>
        </p:nvSpPr>
        <p:spPr bwMode="auto">
          <a:xfrm>
            <a:off x="990600" y="762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Hw4:  </a:t>
            </a:r>
            <a:r>
              <a:rPr lang="en-US" sz="3600" dirty="0" smtClean="0">
                <a:latin typeface="Cambria" pitchFamily="18" charset="0"/>
              </a:rPr>
              <a:t>lossless image </a:t>
            </a:r>
            <a:r>
              <a:rPr lang="en-US" sz="3600" dirty="0">
                <a:latin typeface="Cambria" pitchFamily="18" charset="0"/>
              </a:rPr>
              <a:t>compression</a:t>
            </a:r>
          </a:p>
        </p:txBody>
      </p:sp>
      <p:sp>
        <p:nvSpPr>
          <p:cNvPr id="25625" name="Right Arrow 1"/>
          <p:cNvSpPr>
            <a:spLocks noChangeArrowheads="1"/>
          </p:cNvSpPr>
          <p:nvPr/>
        </p:nvSpPr>
        <p:spPr bwMode="auto">
          <a:xfrm rot="10800000">
            <a:off x="5427575" y="3790069"/>
            <a:ext cx="541338" cy="476250"/>
          </a:xfrm>
          <a:prstGeom prst="rightArrow">
            <a:avLst>
              <a:gd name="adj1" fmla="val 50000"/>
              <a:gd name="adj2" fmla="val 49998"/>
            </a:avLst>
          </a:prstGeom>
          <a:solidFill>
            <a:schemeClr val="bg1">
              <a:lumMod val="85000"/>
            </a:schemeClr>
          </a:solidFill>
          <a:ln w="19050" algn="ctr">
            <a:solidFill>
              <a:srgbClr val="13801C"/>
            </a:solidFill>
            <a:round/>
            <a:headEnd/>
            <a:tailEnd/>
          </a:ln>
        </p:spPr>
        <p:txBody>
          <a:bodyPr>
            <a:spAutoFit/>
          </a:bodyPr>
          <a:lstStyle/>
          <a:p>
            <a:endParaRPr lang="en-US"/>
          </a:p>
        </p:txBody>
      </p:sp>
      <p:sp>
        <p:nvSpPr>
          <p:cNvPr id="25626" name="Right Arrow 27"/>
          <p:cNvSpPr>
            <a:spLocks noChangeArrowheads="1"/>
          </p:cNvSpPr>
          <p:nvPr/>
        </p:nvSpPr>
        <p:spPr bwMode="auto">
          <a:xfrm rot="-5400000">
            <a:off x="6890544" y="4452144"/>
            <a:ext cx="541338" cy="476250"/>
          </a:xfrm>
          <a:prstGeom prst="rightArrow">
            <a:avLst>
              <a:gd name="adj1" fmla="val 50000"/>
              <a:gd name="adj2" fmla="val 49998"/>
            </a:avLst>
          </a:prstGeom>
          <a:solidFill>
            <a:schemeClr val="bg1">
              <a:lumMod val="85000"/>
            </a:schemeClr>
          </a:solidFill>
          <a:ln w="19050" algn="ctr">
            <a:solidFill>
              <a:srgbClr val="13801C"/>
            </a:solidFill>
            <a:round/>
            <a:headEnd/>
            <a:tailEnd/>
          </a:ln>
        </p:spPr>
        <p:txBody>
          <a:bodyPr>
            <a:spAutoFit/>
          </a:bodyPr>
          <a:lstStyle/>
          <a:p>
            <a:endParaRPr lang="en-US"/>
          </a:p>
        </p:txBody>
      </p:sp>
      <p:sp>
        <p:nvSpPr>
          <p:cNvPr id="25627" name="Rectangle 30"/>
          <p:cNvSpPr>
            <a:spLocks noChangeArrowheads="1"/>
          </p:cNvSpPr>
          <p:nvPr/>
        </p:nvSpPr>
        <p:spPr bwMode="auto">
          <a:xfrm>
            <a:off x="1522413" y="1331913"/>
            <a:ext cx="6435725" cy="244475"/>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 name="Text Box 12"/>
          <p:cNvSpPr txBox="1">
            <a:spLocks noChangeArrowheads="1"/>
          </p:cNvSpPr>
          <p:nvPr>
            <p:custDataLst>
              <p:tags r:id="rId20"/>
            </p:custDataLst>
          </p:nvPr>
        </p:nvSpPr>
        <p:spPr bwMode="auto">
          <a:xfrm>
            <a:off x="881063" y="3799594"/>
            <a:ext cx="474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a:latin typeface="Courier New" pitchFamily="49" charset="0"/>
              </a:rPr>
              <a:t>0100001100000111001100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77876" y="3768638"/>
            <a:ext cx="4403724" cy="488156"/>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12"/>
          <p:cNvSpPr txBox="1">
            <a:spLocks noChangeArrowheads="1"/>
          </p:cNvSpPr>
          <p:nvPr>
            <p:custDataLst>
              <p:tags r:id="rId1"/>
            </p:custDataLst>
          </p:nvPr>
        </p:nvSpPr>
        <p:spPr bwMode="auto">
          <a:xfrm>
            <a:off x="881063" y="3799594"/>
            <a:ext cx="474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a:latin typeface="Courier New" pitchFamily="49" charset="0"/>
              </a:rPr>
              <a:t>0100001100000111001100</a:t>
            </a:r>
          </a:p>
        </p:txBody>
      </p:sp>
      <p:sp>
        <p:nvSpPr>
          <p:cNvPr id="25602" name="Rectangle 29"/>
          <p:cNvSpPr>
            <a:spLocks noChangeArrowheads="1"/>
          </p:cNvSpPr>
          <p:nvPr/>
        </p:nvSpPr>
        <p:spPr bwMode="auto">
          <a:xfrm>
            <a:off x="6211824" y="1524000"/>
            <a:ext cx="1749552" cy="2828544"/>
          </a:xfrm>
          <a:prstGeom prst="rect">
            <a:avLst/>
          </a:prstGeom>
          <a:solidFill>
            <a:srgbClr val="FFCCCC"/>
          </a:solidFill>
          <a:ln>
            <a:noFill/>
          </a:ln>
          <a:extLst/>
        </p:spPr>
        <p:txBody>
          <a:bodyPr wrap="square">
            <a:spAutoFit/>
          </a:bodyPr>
          <a:lstStyle/>
          <a:p>
            <a:endParaRPr lang="en-US"/>
          </a:p>
        </p:txBody>
      </p:sp>
      <p:sp>
        <p:nvSpPr>
          <p:cNvPr id="25603" name="Rectangle 2"/>
          <p:cNvSpPr>
            <a:spLocks noChangeArrowheads="1"/>
          </p:cNvSpPr>
          <p:nvPr/>
        </p:nvSpPr>
        <p:spPr bwMode="auto">
          <a:xfrm>
            <a:off x="903288" y="1331913"/>
            <a:ext cx="4142845" cy="1772531"/>
          </a:xfrm>
          <a:prstGeom prst="rect">
            <a:avLst/>
          </a:prstGeom>
          <a:solidFill>
            <a:srgbClr val="FFCCCC"/>
          </a:solidFill>
          <a:ln>
            <a:noFill/>
          </a:ln>
          <a:extLst/>
        </p:spPr>
        <p:txBody>
          <a:bodyPr wrap="square">
            <a:spAutoFit/>
          </a:bodyPr>
          <a:lstStyle/>
          <a:p>
            <a:endParaRPr lang="en-US"/>
          </a:p>
        </p:txBody>
      </p:sp>
      <p:sp>
        <p:nvSpPr>
          <p:cNvPr id="25605" name="Text Box 12"/>
          <p:cNvSpPr txBox="1">
            <a:spLocks noChangeArrowheads="1"/>
          </p:cNvSpPr>
          <p:nvPr>
            <p:custDataLst>
              <p:tags r:id="rId2"/>
            </p:custDataLst>
          </p:nvPr>
        </p:nvSpPr>
        <p:spPr bwMode="auto">
          <a:xfrm>
            <a:off x="881063" y="2682875"/>
            <a:ext cx="474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a:solidFill>
                  <a:srgbClr val="EB102C"/>
                </a:solidFill>
                <a:latin typeface="Courier New" pitchFamily="49" charset="0"/>
              </a:rPr>
              <a:t>0</a:t>
            </a:r>
            <a:r>
              <a:rPr lang="en-US" b="1" dirty="0">
                <a:solidFill>
                  <a:srgbClr val="13801C"/>
                </a:solidFill>
                <a:latin typeface="Courier New" pitchFamily="49" charset="0"/>
              </a:rPr>
              <a:t>100001100000111001100</a:t>
            </a:r>
          </a:p>
        </p:txBody>
      </p:sp>
      <p:sp>
        <p:nvSpPr>
          <p:cNvPr id="25606" name="Text Box 13"/>
          <p:cNvSpPr txBox="1">
            <a:spLocks noChangeArrowheads="1"/>
          </p:cNvSpPr>
          <p:nvPr>
            <p:custDataLst>
              <p:tags r:id="rId3"/>
            </p:custDataLst>
          </p:nvPr>
        </p:nvSpPr>
        <p:spPr bwMode="auto">
          <a:xfrm>
            <a:off x="890588" y="1762125"/>
            <a:ext cx="828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solidFill>
                  <a:srgbClr val="1E16E4"/>
                </a:solidFill>
                <a:latin typeface="Comic Sans MS" pitchFamily="66" charset="0"/>
              </a:rPr>
              <a:t>0 is the first digit</a:t>
            </a:r>
          </a:p>
        </p:txBody>
      </p:sp>
      <p:sp>
        <p:nvSpPr>
          <p:cNvPr id="25607" name="Text Box 14"/>
          <p:cNvSpPr txBox="1">
            <a:spLocks noChangeArrowheads="1"/>
          </p:cNvSpPr>
          <p:nvPr>
            <p:custDataLst>
              <p:tags r:id="rId4"/>
            </p:custDataLst>
          </p:nvPr>
        </p:nvSpPr>
        <p:spPr bwMode="auto">
          <a:xfrm>
            <a:off x="1786467" y="2299423"/>
            <a:ext cx="26185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dirty="0" smtClean="0">
                <a:solidFill>
                  <a:srgbClr val="1E16E4"/>
                </a:solidFill>
                <a:latin typeface="Comic Sans MS" pitchFamily="66" charset="0"/>
              </a:rPr>
              <a:t>and there </a:t>
            </a:r>
            <a:r>
              <a:rPr lang="en-US" sz="1000" dirty="0">
                <a:solidFill>
                  <a:srgbClr val="1E16E4"/>
                </a:solidFill>
                <a:latin typeface="Comic Sans MS" pitchFamily="66" charset="0"/>
              </a:rPr>
              <a:t>are </a:t>
            </a:r>
            <a:r>
              <a:rPr lang="en-US" sz="1000" dirty="0" smtClean="0">
                <a:solidFill>
                  <a:srgbClr val="1E16E4"/>
                </a:solidFill>
                <a:latin typeface="Comic Sans MS" pitchFamily="66" charset="0"/>
              </a:rPr>
              <a:t>1,098,188 </a:t>
            </a:r>
            <a:r>
              <a:rPr lang="en-US" sz="1000" dirty="0">
                <a:solidFill>
                  <a:srgbClr val="1E16E4"/>
                </a:solidFill>
                <a:latin typeface="Comic Sans MS" pitchFamily="66" charset="0"/>
              </a:rPr>
              <a:t>of them.</a:t>
            </a:r>
          </a:p>
        </p:txBody>
      </p:sp>
      <p:sp>
        <p:nvSpPr>
          <p:cNvPr id="25610" name="AutoShape 17"/>
          <p:cNvSpPr>
            <a:spLocks/>
          </p:cNvSpPr>
          <p:nvPr>
            <p:custDataLst>
              <p:tags r:id="rId5"/>
            </p:custDataLst>
          </p:nvPr>
        </p:nvSpPr>
        <p:spPr bwMode="auto">
          <a:xfrm rot="5400000">
            <a:off x="2961746" y="862013"/>
            <a:ext cx="179387" cy="3582987"/>
          </a:xfrm>
          <a:prstGeom prst="leftBrace">
            <a:avLst>
              <a:gd name="adj1" fmla="val 20902"/>
              <a:gd name="adj2" fmla="val 50000"/>
            </a:avLst>
          </a:prstGeom>
          <a:noFill/>
          <a:ln w="9525">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a:p>
        </p:txBody>
      </p:sp>
      <p:sp>
        <p:nvSpPr>
          <p:cNvPr id="25612" name="Line 19"/>
          <p:cNvSpPr>
            <a:spLocks noChangeShapeType="1"/>
          </p:cNvSpPr>
          <p:nvPr>
            <p:custDataLst>
              <p:tags r:id="rId6"/>
            </p:custDataLst>
          </p:nvPr>
        </p:nvSpPr>
        <p:spPr bwMode="auto">
          <a:xfrm>
            <a:off x="1065213" y="2160588"/>
            <a:ext cx="0" cy="536575"/>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4" name="Text Box 36"/>
          <p:cNvSpPr txBox="1">
            <a:spLocks noChangeArrowheads="1"/>
          </p:cNvSpPr>
          <p:nvPr>
            <p:custDataLst>
              <p:tags r:id="rId7"/>
            </p:custDataLst>
          </p:nvPr>
        </p:nvSpPr>
        <p:spPr bwMode="auto">
          <a:xfrm>
            <a:off x="6108700" y="1747838"/>
            <a:ext cx="2292350" cy="262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dirty="0">
                <a:solidFill>
                  <a:srgbClr val="FF0000"/>
                </a:solidFill>
                <a:latin typeface="Courier New" pitchFamily="49" charset="0"/>
              </a:rPr>
              <a:t> 00000000</a:t>
            </a:r>
          </a:p>
          <a:p>
            <a:pPr algn="l">
              <a:lnSpc>
                <a:spcPct val="40000"/>
              </a:lnSpc>
              <a:spcBef>
                <a:spcPct val="50000"/>
              </a:spcBef>
            </a:pPr>
            <a:r>
              <a:rPr lang="en-US" b="1" dirty="0">
                <a:solidFill>
                  <a:srgbClr val="FF0000"/>
                </a:solidFill>
                <a:latin typeface="Courier New" pitchFamily="49" charset="0"/>
              </a:rPr>
              <a:t> 00000000</a:t>
            </a:r>
          </a:p>
          <a:p>
            <a:pPr algn="l">
              <a:lnSpc>
                <a:spcPct val="40000"/>
              </a:lnSpc>
              <a:spcBef>
                <a:spcPct val="50000"/>
              </a:spcBef>
            </a:pPr>
            <a:r>
              <a:rPr lang="en-US" b="1" dirty="0" smtClean="0">
                <a:solidFill>
                  <a:srgbClr val="FF0000"/>
                </a:solidFill>
                <a:latin typeface="Courier New" pitchFamily="49" charset="0"/>
              </a:rPr>
              <a:t> 00000000</a:t>
            </a:r>
            <a:endParaRPr lang="en-US" b="1" dirty="0">
              <a:solidFill>
                <a:srgbClr val="FF0000"/>
              </a:solidFill>
              <a:latin typeface="Courier New" pitchFamily="49" charset="0"/>
            </a:endParaRPr>
          </a:p>
          <a:p>
            <a:pPr algn="l">
              <a:lnSpc>
                <a:spcPct val="40000"/>
              </a:lnSpc>
              <a:spcBef>
                <a:spcPct val="50000"/>
              </a:spcBef>
            </a:pPr>
            <a:r>
              <a:rPr lang="en-US" b="1" dirty="0">
                <a:solidFill>
                  <a:srgbClr val="FF0000"/>
                </a:solidFill>
                <a:latin typeface="Courier New" pitchFamily="49" charset="0"/>
              </a:rPr>
              <a:t> 00000000</a:t>
            </a:r>
          </a:p>
          <a:p>
            <a:pPr algn="l">
              <a:lnSpc>
                <a:spcPct val="40000"/>
              </a:lnSpc>
              <a:spcBef>
                <a:spcPct val="50000"/>
              </a:spcBef>
            </a:pPr>
            <a:r>
              <a:rPr lang="en-US" b="1" dirty="0" smtClean="0">
                <a:solidFill>
                  <a:srgbClr val="FF0000"/>
                </a:solidFill>
                <a:latin typeface="Courier New" pitchFamily="49" charset="0"/>
              </a:rPr>
              <a:t> </a:t>
            </a:r>
            <a:r>
              <a:rPr lang="en-US" b="1" dirty="0">
                <a:solidFill>
                  <a:srgbClr val="FF0000"/>
                </a:solidFill>
                <a:latin typeface="Courier New" pitchFamily="49" charset="0"/>
              </a:rPr>
              <a:t>00000000</a:t>
            </a:r>
          </a:p>
          <a:p>
            <a:pPr algn="l">
              <a:lnSpc>
                <a:spcPct val="40000"/>
              </a:lnSpc>
              <a:spcBef>
                <a:spcPct val="50000"/>
              </a:spcBef>
            </a:pPr>
            <a:r>
              <a:rPr lang="en-US" b="1" dirty="0">
                <a:solidFill>
                  <a:srgbClr val="FF0000"/>
                </a:solidFill>
                <a:latin typeface="Courier New" pitchFamily="49" charset="0"/>
              </a:rPr>
              <a:t> 00000000</a:t>
            </a:r>
          </a:p>
          <a:p>
            <a:pPr algn="l">
              <a:lnSpc>
                <a:spcPct val="40000"/>
              </a:lnSpc>
              <a:spcBef>
                <a:spcPct val="50000"/>
              </a:spcBef>
            </a:pPr>
            <a:r>
              <a:rPr lang="en-US" b="1" dirty="0">
                <a:solidFill>
                  <a:srgbClr val="FF0000"/>
                </a:solidFill>
                <a:latin typeface="Courier New" pitchFamily="49" charset="0"/>
              </a:rPr>
              <a:t> 00000000</a:t>
            </a:r>
          </a:p>
          <a:p>
            <a:pPr algn="l">
              <a:lnSpc>
                <a:spcPct val="40000"/>
              </a:lnSpc>
              <a:spcBef>
                <a:spcPct val="50000"/>
              </a:spcBef>
            </a:pPr>
            <a:r>
              <a:rPr lang="en-US" b="1" dirty="0">
                <a:solidFill>
                  <a:srgbClr val="FF0000"/>
                </a:solidFill>
                <a:latin typeface="Courier New" pitchFamily="49" charset="0"/>
              </a:rPr>
              <a:t> </a:t>
            </a:r>
            <a:r>
              <a:rPr lang="en-US" b="1" dirty="0" smtClean="0">
                <a:solidFill>
                  <a:srgbClr val="FF0000"/>
                </a:solidFill>
                <a:latin typeface="Courier New" pitchFamily="49" charset="0"/>
              </a:rPr>
              <a:t>000000…</a:t>
            </a:r>
            <a:endParaRPr lang="en-US" b="1" dirty="0">
              <a:solidFill>
                <a:srgbClr val="FF0000"/>
              </a:solidFill>
              <a:latin typeface="Courier New" pitchFamily="49" charset="0"/>
            </a:endParaRPr>
          </a:p>
        </p:txBody>
      </p:sp>
      <p:pic>
        <p:nvPicPr>
          <p:cNvPr id="25623" name="Picture 45" descr="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0013" y="5162550"/>
            <a:ext cx="1422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4" name="Text Box 5"/>
          <p:cNvSpPr txBox="1">
            <a:spLocks noChangeArrowheads="1"/>
          </p:cNvSpPr>
          <p:nvPr>
            <p:custDataLst>
              <p:tags r:id="rId8"/>
            </p:custDataLst>
          </p:nvPr>
        </p:nvSpPr>
        <p:spPr bwMode="auto">
          <a:xfrm>
            <a:off x="990600" y="762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Hw4:  </a:t>
            </a:r>
            <a:r>
              <a:rPr lang="en-US" sz="3600" dirty="0" smtClean="0">
                <a:latin typeface="Cambria" pitchFamily="18" charset="0"/>
              </a:rPr>
              <a:t>lossless image </a:t>
            </a:r>
            <a:r>
              <a:rPr lang="en-US" sz="3600" dirty="0">
                <a:latin typeface="Cambria" pitchFamily="18" charset="0"/>
              </a:rPr>
              <a:t>compression</a:t>
            </a:r>
          </a:p>
        </p:txBody>
      </p:sp>
      <p:sp>
        <p:nvSpPr>
          <p:cNvPr id="25625" name="Right Arrow 1"/>
          <p:cNvSpPr>
            <a:spLocks noChangeArrowheads="1"/>
          </p:cNvSpPr>
          <p:nvPr/>
        </p:nvSpPr>
        <p:spPr bwMode="auto">
          <a:xfrm>
            <a:off x="5502275" y="2643188"/>
            <a:ext cx="541338" cy="476250"/>
          </a:xfrm>
          <a:prstGeom prst="rightArrow">
            <a:avLst>
              <a:gd name="adj1" fmla="val 50000"/>
              <a:gd name="adj2" fmla="val 49998"/>
            </a:avLst>
          </a:prstGeom>
          <a:solidFill>
            <a:schemeClr val="bg1">
              <a:lumMod val="85000"/>
            </a:schemeClr>
          </a:solidFill>
          <a:ln w="19050" algn="ctr">
            <a:solidFill>
              <a:srgbClr val="FF0000"/>
            </a:solidFill>
            <a:round/>
            <a:headEnd/>
            <a:tailEnd/>
          </a:ln>
        </p:spPr>
        <p:txBody>
          <a:bodyPr>
            <a:spAutoFit/>
          </a:bodyPr>
          <a:lstStyle/>
          <a:p>
            <a:endParaRPr lang="en-US"/>
          </a:p>
        </p:txBody>
      </p:sp>
      <p:sp>
        <p:nvSpPr>
          <p:cNvPr id="25626" name="Right Arrow 27"/>
          <p:cNvSpPr>
            <a:spLocks noChangeArrowheads="1"/>
          </p:cNvSpPr>
          <p:nvPr/>
        </p:nvSpPr>
        <p:spPr bwMode="auto">
          <a:xfrm rot="5400000">
            <a:off x="6890544" y="4452144"/>
            <a:ext cx="541338" cy="476250"/>
          </a:xfrm>
          <a:prstGeom prst="rightArrow">
            <a:avLst>
              <a:gd name="adj1" fmla="val 50000"/>
              <a:gd name="adj2" fmla="val 49998"/>
            </a:avLst>
          </a:prstGeom>
          <a:solidFill>
            <a:schemeClr val="bg1">
              <a:lumMod val="85000"/>
            </a:schemeClr>
          </a:solidFill>
          <a:ln w="19050" algn="ctr">
            <a:solidFill>
              <a:srgbClr val="FF0000"/>
            </a:solidFill>
            <a:round/>
            <a:headEnd/>
            <a:tailEnd/>
          </a:ln>
        </p:spPr>
        <p:txBody>
          <a:bodyPr>
            <a:spAutoFit/>
          </a:bodyPr>
          <a:lstStyle/>
          <a:p>
            <a:endParaRPr lang="en-US"/>
          </a:p>
        </p:txBody>
      </p:sp>
      <p:sp>
        <p:nvSpPr>
          <p:cNvPr id="25627" name="Rectangle 30"/>
          <p:cNvSpPr>
            <a:spLocks noChangeArrowheads="1"/>
          </p:cNvSpPr>
          <p:nvPr/>
        </p:nvSpPr>
        <p:spPr bwMode="auto">
          <a:xfrm>
            <a:off x="1522413" y="1331913"/>
            <a:ext cx="6435725" cy="244475"/>
          </a:xfrm>
          <a:prstGeom prst="rect">
            <a:avLst/>
          </a:prstGeom>
          <a:solidFill>
            <a:srgbClr val="FFCCCC"/>
          </a:solidFill>
          <a:ln>
            <a:noFill/>
          </a:ln>
          <a:extLst/>
        </p:spPr>
        <p:txBody>
          <a:bodyPr>
            <a:spAutoFit/>
          </a:bodyPr>
          <a:lstStyle/>
          <a:p>
            <a:endParaRPr lang="en-US"/>
          </a:p>
        </p:txBody>
      </p:sp>
      <p:sp>
        <p:nvSpPr>
          <p:cNvPr id="2" name="Rectangle 1"/>
          <p:cNvSpPr/>
          <p:nvPr/>
        </p:nvSpPr>
        <p:spPr bwMode="auto">
          <a:xfrm rot="21434643">
            <a:off x="1231185" y="3135404"/>
            <a:ext cx="3586366"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latin typeface="Cambria" pitchFamily="18" charset="0"/>
                <a:ea typeface="ＭＳ Ｐゴシック" pitchFamily="1" charset="-128"/>
              </a:rPr>
              <a:t>It's ambiguous! this could just be a </a:t>
            </a:r>
            <a:r>
              <a:rPr lang="en-US" sz="1600" b="1" i="1" dirty="0" smtClean="0">
                <a:solidFill>
                  <a:srgbClr val="C00000"/>
                </a:solidFill>
                <a:latin typeface="Cambria" pitchFamily="18" charset="0"/>
                <a:ea typeface="ＭＳ Ｐゴシック" pitchFamily="1" charset="-128"/>
              </a:rPr>
              <a:t>huge number </a:t>
            </a:r>
            <a:r>
              <a:rPr lang="en-US" sz="1600" dirty="0" smtClean="0">
                <a:latin typeface="Cambria" pitchFamily="18" charset="0"/>
                <a:ea typeface="ＭＳ Ｐゴシック" pitchFamily="1" charset="-128"/>
              </a:rPr>
              <a:t>of 0 pixels!</a:t>
            </a:r>
            <a:endParaRPr kumimoji="0" lang="en-US" sz="1600" b="0" i="0" u="none" strike="noStrike" cap="none" normalizeH="0" baseline="0" dirty="0" smtClean="0">
              <a:ln>
                <a:noFill/>
              </a:ln>
              <a:effectLst/>
              <a:latin typeface="Cambria" pitchFamily="18" charset="0"/>
              <a:ea typeface="ＭＳ Ｐゴシック" pitchFamily="1" charset="-128"/>
            </a:endParaRPr>
          </a:p>
        </p:txBody>
      </p:sp>
      <p:sp>
        <p:nvSpPr>
          <p:cNvPr id="3" name="Rectangle 2"/>
          <p:cNvSpPr/>
          <p:nvPr/>
        </p:nvSpPr>
        <p:spPr>
          <a:xfrm>
            <a:off x="7744165" y="3998976"/>
            <a:ext cx="1275669" cy="276999"/>
          </a:xfrm>
          <a:prstGeom prst="rect">
            <a:avLst/>
          </a:prstGeom>
          <a:solidFill>
            <a:schemeClr val="bg1"/>
          </a:solidFill>
        </p:spPr>
        <p:txBody>
          <a:bodyPr wrap="none">
            <a:spAutoFit/>
          </a:bodyPr>
          <a:lstStyle/>
          <a:p>
            <a:r>
              <a:rPr lang="en-US" sz="1200" dirty="0" smtClean="0">
                <a:latin typeface="Cambria" pitchFamily="18" charset="0"/>
              </a:rPr>
              <a:t>1,098,188 zeros!</a:t>
            </a:r>
            <a:endParaRPr lang="en-US" sz="1200" dirty="0"/>
          </a:p>
        </p:txBody>
      </p:sp>
      <p:cxnSp>
        <p:nvCxnSpPr>
          <p:cNvPr id="5" name="Straight Connector 4"/>
          <p:cNvCxnSpPr/>
          <p:nvPr/>
        </p:nvCxnSpPr>
        <p:spPr bwMode="auto">
          <a:xfrm>
            <a:off x="6516511" y="5214364"/>
            <a:ext cx="1298222" cy="1354667"/>
          </a:xfrm>
          <a:prstGeom prst="line">
            <a:avLst/>
          </a:prstGeom>
          <a:noFill/>
          <a:ln w="76200"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flipH="1">
            <a:off x="6516511" y="5214364"/>
            <a:ext cx="1298222" cy="1354667"/>
          </a:xfrm>
          <a:prstGeom prst="line">
            <a:avLst/>
          </a:prstGeom>
          <a:noFill/>
          <a:ln w="76200" cap="flat" cmpd="sng" algn="ctr">
            <a:solidFill>
              <a:srgbClr val="FF0000"/>
            </a:solidFill>
            <a:prstDash val="solid"/>
            <a:round/>
            <a:headEnd type="none" w="med" len="med"/>
            <a:tailEnd type="none" w="med" len="med"/>
          </a:ln>
          <a:effectLst/>
        </p:spPr>
      </p:cxnSp>
      <p:sp>
        <p:nvSpPr>
          <p:cNvPr id="20" name="Rounded Rectangle 19"/>
          <p:cNvSpPr/>
          <p:nvPr/>
        </p:nvSpPr>
        <p:spPr bwMode="auto">
          <a:xfrm>
            <a:off x="1522413" y="5410200"/>
            <a:ext cx="3163887" cy="488156"/>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1" name="Text Box 11"/>
          <p:cNvSpPr txBox="1">
            <a:spLocks noChangeArrowheads="1"/>
          </p:cNvSpPr>
          <p:nvPr/>
        </p:nvSpPr>
        <p:spPr bwMode="auto">
          <a:xfrm>
            <a:off x="1044575" y="4876800"/>
            <a:ext cx="40560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One possible idea:</a:t>
            </a:r>
          </a:p>
          <a:p>
            <a:pPr>
              <a:spcBef>
                <a:spcPct val="50000"/>
              </a:spcBef>
            </a:pPr>
            <a:r>
              <a:rPr lang="en-US" b="1" dirty="0" smtClean="0">
                <a:solidFill>
                  <a:srgbClr val="FF0000"/>
                </a:solidFill>
                <a:latin typeface="Courier New" pitchFamily="49" charset="0"/>
                <a:cs typeface="Courier New" pitchFamily="49" charset="0"/>
              </a:rPr>
              <a:t>bit </a:t>
            </a:r>
            <a:r>
              <a:rPr lang="en-US" b="1" dirty="0" smtClean="0">
                <a:solidFill>
                  <a:srgbClr val="13801C"/>
                </a:solidFill>
                <a:latin typeface="Courier New" pitchFamily="49" charset="0"/>
                <a:cs typeface="Courier New" pitchFamily="49" charset="0"/>
              </a:rPr>
              <a:t>#repeats</a:t>
            </a:r>
            <a:endParaRPr lang="en-US" b="1" dirty="0">
              <a:solidFill>
                <a:srgbClr val="13801C"/>
              </a:solidFill>
              <a:latin typeface="Courier New" pitchFamily="49" charset="0"/>
              <a:cs typeface="Courier New" pitchFamily="49" charset="0"/>
            </a:endParaRPr>
          </a:p>
          <a:p>
            <a:pPr>
              <a:spcBef>
                <a:spcPct val="50000"/>
              </a:spcBef>
            </a:pPr>
            <a:r>
              <a:rPr lang="en-US" dirty="0">
                <a:latin typeface="Cambria" pitchFamily="18" charset="0"/>
              </a:rPr>
              <a:t>See any problems with this?</a:t>
            </a:r>
          </a:p>
        </p:txBody>
      </p:sp>
      <p:sp>
        <p:nvSpPr>
          <p:cNvPr id="24" name="Right Arrow 1"/>
          <p:cNvSpPr>
            <a:spLocks noChangeArrowheads="1"/>
          </p:cNvSpPr>
          <p:nvPr/>
        </p:nvSpPr>
        <p:spPr bwMode="auto">
          <a:xfrm rot="16200000">
            <a:off x="2753699" y="4350353"/>
            <a:ext cx="541338" cy="476250"/>
          </a:xfrm>
          <a:prstGeom prst="rightArrow">
            <a:avLst>
              <a:gd name="adj1" fmla="val 50000"/>
              <a:gd name="adj2" fmla="val 49998"/>
            </a:avLst>
          </a:prstGeom>
          <a:solidFill>
            <a:srgbClr val="FF0000"/>
          </a:solidFill>
          <a:ln w="19050" algn="ctr">
            <a:solidFill>
              <a:srgbClr val="FF0000"/>
            </a:solidFill>
            <a:round/>
            <a:headEnd/>
            <a:tailEnd/>
          </a:ln>
        </p:spPr>
        <p:txBody>
          <a:bodyPr>
            <a:spAutoFit/>
          </a:bodyPr>
          <a:lstStyle/>
          <a:p>
            <a:endParaRPr lang="en-US"/>
          </a:p>
        </p:txBody>
      </p:sp>
    </p:spTree>
    <p:extLst>
      <p:ext uri="{BB962C8B-B14F-4D97-AF65-F5344CB8AC3E}">
        <p14:creationId xmlns:p14="http://schemas.microsoft.com/office/powerpoint/2010/main" val="1228444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338938" y="4041422"/>
            <a:ext cx="6039284" cy="436872"/>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ectangle 6"/>
          <p:cNvSpPr/>
          <p:nvPr/>
        </p:nvSpPr>
        <p:spPr bwMode="auto">
          <a:xfrm>
            <a:off x="3376259" y="1538288"/>
            <a:ext cx="1452563" cy="1877928"/>
          </a:xfrm>
          <a:prstGeom prst="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6" name="Straight Arrow Connector 5"/>
          <p:cNvCxnSpPr/>
          <p:nvPr/>
        </p:nvCxnSpPr>
        <p:spPr bwMode="auto">
          <a:xfrm>
            <a:off x="1838325" y="6310699"/>
            <a:ext cx="3013075" cy="0"/>
          </a:xfrm>
          <a:prstGeom prst="straightConnector1">
            <a:avLst/>
          </a:prstGeom>
          <a:noFill/>
          <a:ln w="19050" cap="flat" cmpd="sng" algn="ctr">
            <a:solidFill>
              <a:schemeClr val="tx1"/>
            </a:solidFill>
            <a:prstDash val="solid"/>
            <a:round/>
            <a:headEnd type="arrow" w="med" len="med"/>
            <a:tailEnd type="arrow"/>
          </a:ln>
          <a:effectLst/>
        </p:spPr>
      </p:cxnSp>
      <p:sp>
        <p:nvSpPr>
          <p:cNvPr id="2" name="Rectangle 1"/>
          <p:cNvSpPr/>
          <p:nvPr/>
        </p:nvSpPr>
        <p:spPr bwMode="auto">
          <a:xfrm>
            <a:off x="1865490" y="5540022"/>
            <a:ext cx="3015544" cy="495300"/>
          </a:xfrm>
          <a:prstGeom prst="rect">
            <a:avLst/>
          </a:prstGeom>
          <a:solidFill>
            <a:schemeClr val="bg1">
              <a:lumMod val="85000"/>
            </a:schemeClr>
          </a:solidFill>
          <a:ln w="19050" cap="flat" cmpd="sng" algn="ctr">
            <a:solidFill>
              <a:schemeClr val="tx1"/>
            </a:solidFill>
            <a:prstDash val="solid"/>
            <a:round/>
            <a:headEnd type="none" w="med" len="med"/>
            <a:tailEnd type="none" w="med" len="med"/>
          </a:ln>
          <a:effectLst/>
        </p:spPr>
        <p:txBody>
          <a:bodyPr wrap="square">
            <a:spAutoFit/>
          </a:bodyPr>
          <a:lstStyle/>
          <a:p>
            <a:pPr>
              <a:defRPr/>
            </a:pPr>
            <a:endParaRPr lang="en-US">
              <a:latin typeface="Times" pitchFamily="1" charset="0"/>
              <a:ea typeface="ＭＳ Ｐゴシック" pitchFamily="1" charset="-128"/>
            </a:endParaRPr>
          </a:p>
        </p:txBody>
      </p:sp>
      <p:sp>
        <p:nvSpPr>
          <p:cNvPr id="26627" name="Rectangle 42"/>
          <p:cNvSpPr>
            <a:spLocks noChangeArrowheads="1"/>
          </p:cNvSpPr>
          <p:nvPr/>
        </p:nvSpPr>
        <p:spPr bwMode="auto">
          <a:xfrm>
            <a:off x="361950" y="1038225"/>
            <a:ext cx="1568450" cy="2438400"/>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6628" name="Text Box 5"/>
          <p:cNvSpPr txBox="1">
            <a:spLocks noChangeArrowheads="1"/>
          </p:cNvSpPr>
          <p:nvPr>
            <p:custDataLst>
              <p:tags r:id="rId1"/>
            </p:custDataLst>
          </p:nvPr>
        </p:nvSpPr>
        <p:spPr bwMode="auto">
          <a:xfrm>
            <a:off x="838200" y="1524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latin typeface="Cambria" panose="02040503050406030204" pitchFamily="18" charset="0"/>
              </a:rPr>
              <a:t>fixed-width</a:t>
            </a:r>
            <a:r>
              <a:rPr lang="en-US" sz="3600" dirty="0">
                <a:latin typeface="Cambria" panose="02040503050406030204" pitchFamily="18" charset="0"/>
              </a:rPr>
              <a:t> </a:t>
            </a:r>
            <a:r>
              <a:rPr lang="en-US" sz="3600" dirty="0" smtClean="0">
                <a:latin typeface="Cambria" panose="02040503050406030204" pitchFamily="18" charset="0"/>
              </a:rPr>
              <a:t>compression</a:t>
            </a:r>
            <a:endParaRPr lang="en-US" sz="3600" dirty="0">
              <a:latin typeface="Cambria" panose="02040503050406030204" pitchFamily="18" charset="0"/>
            </a:endParaRPr>
          </a:p>
        </p:txBody>
      </p:sp>
      <p:sp>
        <p:nvSpPr>
          <p:cNvPr id="26629" name="Text Box 23"/>
          <p:cNvSpPr txBox="1">
            <a:spLocks noChangeArrowheads="1"/>
          </p:cNvSpPr>
          <p:nvPr>
            <p:custDataLst>
              <p:tags r:id="rId2"/>
            </p:custDataLst>
          </p:nvPr>
        </p:nvSpPr>
        <p:spPr bwMode="auto">
          <a:xfrm>
            <a:off x="365125" y="2459038"/>
            <a:ext cx="611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a:solidFill>
                  <a:srgbClr val="EB102C"/>
                </a:solidFill>
                <a:latin typeface="Courier New" pitchFamily="49" charset="0"/>
              </a:rPr>
              <a:t>0</a:t>
            </a:r>
            <a:r>
              <a:rPr lang="en-US" b="1" dirty="0">
                <a:solidFill>
                  <a:srgbClr val="067B0E"/>
                </a:solidFill>
                <a:latin typeface="Courier New" pitchFamily="49" charset="0"/>
              </a:rPr>
              <a:t>0010000</a:t>
            </a:r>
            <a:r>
              <a:rPr lang="en-US" b="1" dirty="0">
                <a:solidFill>
                  <a:srgbClr val="EB102C"/>
                </a:solidFill>
                <a:latin typeface="Courier New" pitchFamily="49" charset="0"/>
              </a:rPr>
              <a:t>1</a:t>
            </a:r>
            <a:r>
              <a:rPr lang="en-US" b="1" dirty="0">
                <a:solidFill>
                  <a:srgbClr val="067B0E"/>
                </a:solidFill>
                <a:latin typeface="Courier New" pitchFamily="49" charset="0"/>
              </a:rPr>
              <a:t>0010000</a:t>
            </a:r>
            <a:r>
              <a:rPr lang="en-US" b="1" dirty="0">
                <a:solidFill>
                  <a:srgbClr val="EB102C"/>
                </a:solidFill>
                <a:latin typeface="Courier New" pitchFamily="49" charset="0"/>
              </a:rPr>
              <a:t>0</a:t>
            </a:r>
            <a:r>
              <a:rPr lang="en-US" b="1" dirty="0">
                <a:solidFill>
                  <a:srgbClr val="067B0E"/>
                </a:solidFill>
                <a:latin typeface="Courier New" pitchFamily="49" charset="0"/>
              </a:rPr>
              <a:t>0011100</a:t>
            </a:r>
            <a:r>
              <a:rPr lang="en-US" b="1" dirty="0">
                <a:solidFill>
                  <a:srgbClr val="EB102C"/>
                </a:solidFill>
                <a:latin typeface="Courier New" pitchFamily="49" charset="0"/>
              </a:rPr>
              <a:t>1</a:t>
            </a:r>
            <a:r>
              <a:rPr lang="en-US" b="1" dirty="0">
                <a:solidFill>
                  <a:srgbClr val="067B0E"/>
                </a:solidFill>
                <a:latin typeface="Courier New" pitchFamily="49" charset="0"/>
              </a:rPr>
              <a:t>0000100</a:t>
            </a:r>
          </a:p>
        </p:txBody>
      </p:sp>
      <p:sp>
        <p:nvSpPr>
          <p:cNvPr id="26630" name="Text Box 24"/>
          <p:cNvSpPr txBox="1">
            <a:spLocks noChangeArrowheads="1"/>
          </p:cNvSpPr>
          <p:nvPr>
            <p:custDataLst>
              <p:tags r:id="rId3"/>
            </p:custDataLst>
          </p:nvPr>
        </p:nvSpPr>
        <p:spPr bwMode="auto">
          <a:xfrm>
            <a:off x="352425" y="1538288"/>
            <a:ext cx="8286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0 is the first digit</a:t>
            </a:r>
          </a:p>
        </p:txBody>
      </p:sp>
      <p:sp>
        <p:nvSpPr>
          <p:cNvPr id="26631" name="Text Box 25"/>
          <p:cNvSpPr txBox="1">
            <a:spLocks noChangeArrowheads="1"/>
          </p:cNvSpPr>
          <p:nvPr>
            <p:custDataLst>
              <p:tags r:id="rId4"/>
            </p:custDataLst>
          </p:nvPr>
        </p:nvSpPr>
        <p:spPr bwMode="auto">
          <a:xfrm>
            <a:off x="990600" y="1997075"/>
            <a:ext cx="9413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There are 16 of them.</a:t>
            </a:r>
          </a:p>
        </p:txBody>
      </p:sp>
      <p:sp>
        <p:nvSpPr>
          <p:cNvPr id="26632" name="Text Box 26"/>
          <p:cNvSpPr txBox="1">
            <a:spLocks noChangeArrowheads="1"/>
          </p:cNvSpPr>
          <p:nvPr>
            <p:custDataLst>
              <p:tags r:id="rId5"/>
            </p:custDataLst>
          </p:nvPr>
        </p:nvSpPr>
        <p:spPr bwMode="auto">
          <a:xfrm>
            <a:off x="1838325" y="1538288"/>
            <a:ext cx="8286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1 is the next digit</a:t>
            </a:r>
          </a:p>
        </p:txBody>
      </p:sp>
      <p:sp>
        <p:nvSpPr>
          <p:cNvPr id="26633" name="Text Box 27"/>
          <p:cNvSpPr txBox="1">
            <a:spLocks noChangeArrowheads="1"/>
          </p:cNvSpPr>
          <p:nvPr>
            <p:custDataLst>
              <p:tags r:id="rId6"/>
            </p:custDataLst>
          </p:nvPr>
        </p:nvSpPr>
        <p:spPr bwMode="auto">
          <a:xfrm>
            <a:off x="2331671" y="1997075"/>
            <a:ext cx="11969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Again, there are 16 of them.</a:t>
            </a:r>
          </a:p>
        </p:txBody>
      </p:sp>
      <p:sp>
        <p:nvSpPr>
          <p:cNvPr id="26634" name="AutoShape 28"/>
          <p:cNvSpPr>
            <a:spLocks/>
          </p:cNvSpPr>
          <p:nvPr>
            <p:custDataLst>
              <p:tags r:id="rId7"/>
            </p:custDataLst>
          </p:nvPr>
        </p:nvSpPr>
        <p:spPr bwMode="auto">
          <a:xfrm rot="5400000">
            <a:off x="1389002" y="2045495"/>
            <a:ext cx="152397" cy="844427"/>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dirty="0"/>
          </a:p>
        </p:txBody>
      </p:sp>
      <p:sp>
        <p:nvSpPr>
          <p:cNvPr id="26636" name="Line 30"/>
          <p:cNvSpPr>
            <a:spLocks noChangeShapeType="1"/>
          </p:cNvSpPr>
          <p:nvPr>
            <p:custDataLst>
              <p:tags r:id="rId8"/>
            </p:custDataLst>
          </p:nvPr>
        </p:nvSpPr>
        <p:spPr bwMode="auto">
          <a:xfrm>
            <a:off x="549275" y="1936750"/>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37" name="Line 31"/>
          <p:cNvSpPr>
            <a:spLocks noChangeShapeType="1"/>
          </p:cNvSpPr>
          <p:nvPr>
            <p:custDataLst>
              <p:tags r:id="rId9"/>
            </p:custDataLst>
          </p:nvPr>
        </p:nvSpPr>
        <p:spPr bwMode="auto">
          <a:xfrm>
            <a:off x="2019300" y="1944688"/>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38" name="Line 32"/>
          <p:cNvSpPr>
            <a:spLocks noChangeShapeType="1"/>
          </p:cNvSpPr>
          <p:nvPr>
            <p:custDataLst>
              <p:tags r:id="rId10"/>
            </p:custDataLst>
          </p:nvPr>
        </p:nvSpPr>
        <p:spPr bwMode="auto">
          <a:xfrm>
            <a:off x="684213" y="2871788"/>
            <a:ext cx="1182687" cy="0"/>
          </a:xfrm>
          <a:prstGeom prst="line">
            <a:avLst/>
          </a:prstGeom>
          <a:noFill/>
          <a:ln w="9525">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39" name="Line 33"/>
          <p:cNvSpPr>
            <a:spLocks noChangeShapeType="1"/>
          </p:cNvSpPr>
          <p:nvPr>
            <p:custDataLst>
              <p:tags r:id="rId11"/>
            </p:custDataLst>
          </p:nvPr>
        </p:nvSpPr>
        <p:spPr bwMode="auto">
          <a:xfrm>
            <a:off x="2154238" y="2871788"/>
            <a:ext cx="1182687" cy="0"/>
          </a:xfrm>
          <a:prstGeom prst="line">
            <a:avLst/>
          </a:prstGeom>
          <a:noFill/>
          <a:ln w="9525">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6640" name="Text Box 34"/>
          <p:cNvSpPr txBox="1">
            <a:spLocks noChangeArrowheads="1"/>
          </p:cNvSpPr>
          <p:nvPr>
            <p:custDataLst>
              <p:tags r:id="rId12"/>
            </p:custDataLst>
          </p:nvPr>
        </p:nvSpPr>
        <p:spPr bwMode="auto">
          <a:xfrm>
            <a:off x="584200" y="2852738"/>
            <a:ext cx="13811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7 bits: # of repeats</a:t>
            </a:r>
          </a:p>
        </p:txBody>
      </p:sp>
      <p:sp>
        <p:nvSpPr>
          <p:cNvPr id="26641" name="Text Box 39"/>
          <p:cNvSpPr txBox="1">
            <a:spLocks noChangeArrowheads="1"/>
          </p:cNvSpPr>
          <p:nvPr>
            <p:custDataLst>
              <p:tags r:id="rId13"/>
            </p:custDataLst>
          </p:nvPr>
        </p:nvSpPr>
        <p:spPr bwMode="auto">
          <a:xfrm>
            <a:off x="5138738" y="1660525"/>
            <a:ext cx="94138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and so on…</a:t>
            </a:r>
          </a:p>
        </p:txBody>
      </p:sp>
      <p:sp>
        <p:nvSpPr>
          <p:cNvPr id="26646" name="Text Box 45"/>
          <p:cNvSpPr txBox="1">
            <a:spLocks noChangeArrowheads="1"/>
          </p:cNvSpPr>
          <p:nvPr>
            <p:custDataLst>
              <p:tags r:id="rId14"/>
            </p:custDataLst>
          </p:nvPr>
        </p:nvSpPr>
        <p:spPr bwMode="auto">
          <a:xfrm>
            <a:off x="2063750" y="2852738"/>
            <a:ext cx="13811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7 bits: # of repeats</a:t>
            </a:r>
          </a:p>
        </p:txBody>
      </p:sp>
      <p:sp>
        <p:nvSpPr>
          <p:cNvPr id="26647" name="Text Box 46"/>
          <p:cNvSpPr txBox="1">
            <a:spLocks noChangeArrowheads="1"/>
          </p:cNvSpPr>
          <p:nvPr>
            <p:custDataLst>
              <p:tags r:id="rId15"/>
            </p:custDataLst>
          </p:nvPr>
        </p:nvSpPr>
        <p:spPr bwMode="auto">
          <a:xfrm>
            <a:off x="573088" y="3516574"/>
            <a:ext cx="12128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8-bit data block</a:t>
            </a:r>
          </a:p>
        </p:txBody>
      </p:sp>
      <p:sp>
        <p:nvSpPr>
          <p:cNvPr id="26648" name="Text Box 47"/>
          <p:cNvSpPr txBox="1">
            <a:spLocks noChangeArrowheads="1"/>
          </p:cNvSpPr>
          <p:nvPr>
            <p:custDataLst>
              <p:tags r:id="rId16"/>
            </p:custDataLst>
          </p:nvPr>
        </p:nvSpPr>
        <p:spPr bwMode="auto">
          <a:xfrm>
            <a:off x="2057400" y="3516574"/>
            <a:ext cx="12128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8-bit data block</a:t>
            </a:r>
          </a:p>
        </p:txBody>
      </p:sp>
      <p:sp>
        <p:nvSpPr>
          <p:cNvPr id="26649" name="Text Box 48"/>
          <p:cNvSpPr txBox="1">
            <a:spLocks noChangeArrowheads="1"/>
          </p:cNvSpPr>
          <p:nvPr>
            <p:custDataLst>
              <p:tags r:id="rId17"/>
            </p:custDataLst>
          </p:nvPr>
        </p:nvSpPr>
        <p:spPr bwMode="auto">
          <a:xfrm>
            <a:off x="3505200" y="3516574"/>
            <a:ext cx="12128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8-bit data block</a:t>
            </a:r>
          </a:p>
        </p:txBody>
      </p:sp>
      <p:sp>
        <p:nvSpPr>
          <p:cNvPr id="26650" name="Text Box 49"/>
          <p:cNvSpPr txBox="1">
            <a:spLocks noChangeArrowheads="1"/>
          </p:cNvSpPr>
          <p:nvPr>
            <p:custDataLst>
              <p:tags r:id="rId18"/>
            </p:custDataLst>
          </p:nvPr>
        </p:nvSpPr>
        <p:spPr bwMode="auto">
          <a:xfrm>
            <a:off x="4959350" y="3516574"/>
            <a:ext cx="12128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8-bit data block</a:t>
            </a:r>
          </a:p>
        </p:txBody>
      </p:sp>
      <p:sp>
        <p:nvSpPr>
          <p:cNvPr id="26651" name="Rectangle 58"/>
          <p:cNvSpPr>
            <a:spLocks noChangeArrowheads="1"/>
          </p:cNvSpPr>
          <p:nvPr/>
        </p:nvSpPr>
        <p:spPr bwMode="auto">
          <a:xfrm>
            <a:off x="4069551" y="2133600"/>
            <a:ext cx="64312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50" dirty="0">
                <a:latin typeface="Calibri" panose="020F0502020204030204" pitchFamily="34" charset="0"/>
              </a:rPr>
              <a:t>28 </a:t>
            </a:r>
            <a:r>
              <a:rPr lang="en-US" sz="1050" dirty="0" err="1">
                <a:latin typeface="Calibri" panose="020F0502020204030204" pitchFamily="34" charset="0"/>
              </a:rPr>
              <a:t>zeros</a:t>
            </a:r>
            <a:endParaRPr lang="en-US" sz="1050" dirty="0">
              <a:latin typeface="Calibri" panose="020F0502020204030204" pitchFamily="34" charset="0"/>
            </a:endParaRPr>
          </a:p>
        </p:txBody>
      </p:sp>
      <p:sp>
        <p:nvSpPr>
          <p:cNvPr id="26652" name="Rectangle 59"/>
          <p:cNvSpPr>
            <a:spLocks noChangeArrowheads="1"/>
          </p:cNvSpPr>
          <p:nvPr/>
        </p:nvSpPr>
        <p:spPr bwMode="auto">
          <a:xfrm>
            <a:off x="5550658" y="2133600"/>
            <a:ext cx="54534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50">
                <a:latin typeface="Calibri" panose="020F0502020204030204" pitchFamily="34" charset="0"/>
              </a:rPr>
              <a:t>4 ones</a:t>
            </a:r>
          </a:p>
        </p:txBody>
      </p:sp>
      <p:sp>
        <p:nvSpPr>
          <p:cNvPr id="26655" name="Rectangle 37"/>
          <p:cNvSpPr>
            <a:spLocks noChangeArrowheads="1"/>
          </p:cNvSpPr>
          <p:nvPr/>
        </p:nvSpPr>
        <p:spPr bwMode="auto">
          <a:xfrm>
            <a:off x="6838950" y="1049338"/>
            <a:ext cx="1684338" cy="1230312"/>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6656" name="Text Box 36"/>
          <p:cNvSpPr txBox="1">
            <a:spLocks noChangeArrowheads="1"/>
          </p:cNvSpPr>
          <p:nvPr>
            <p:custDataLst>
              <p:tags r:id="rId19"/>
            </p:custDataLst>
          </p:nvPr>
        </p:nvSpPr>
        <p:spPr bwMode="auto">
          <a:xfrm>
            <a:off x="6702425" y="1736725"/>
            <a:ext cx="22923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00001111</a:t>
            </a:r>
          </a:p>
        </p:txBody>
      </p:sp>
      <p:pic>
        <p:nvPicPr>
          <p:cNvPr id="26657" name="Picture 45" descr="Picture 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040563" y="5162550"/>
            <a:ext cx="1422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8" name="Right Arrow 41"/>
          <p:cNvSpPr>
            <a:spLocks noChangeArrowheads="1"/>
          </p:cNvSpPr>
          <p:nvPr/>
        </p:nvSpPr>
        <p:spPr bwMode="auto">
          <a:xfrm rot="-5400000">
            <a:off x="7481094" y="4452144"/>
            <a:ext cx="541338" cy="476250"/>
          </a:xfrm>
          <a:prstGeom prst="rightArrow">
            <a:avLst>
              <a:gd name="adj1" fmla="val 50000"/>
              <a:gd name="adj2" fmla="val 49998"/>
            </a:avLst>
          </a:prstGeom>
          <a:solidFill>
            <a:schemeClr val="bg1">
              <a:lumMod val="85000"/>
            </a:schemeClr>
          </a:solidFill>
          <a:ln w="19050" algn="ctr">
            <a:solidFill>
              <a:srgbClr val="13801C"/>
            </a:solidFill>
            <a:round/>
            <a:headEnd/>
            <a:tailEnd/>
          </a:ln>
        </p:spPr>
        <p:txBody>
          <a:bodyPr>
            <a:spAutoFit/>
          </a:bodyPr>
          <a:lstStyle/>
          <a:p>
            <a:endParaRPr lang="en-US"/>
          </a:p>
        </p:txBody>
      </p:sp>
      <p:sp>
        <p:nvSpPr>
          <p:cNvPr id="26659" name="Rectangle 43"/>
          <p:cNvSpPr>
            <a:spLocks noChangeArrowheads="1"/>
          </p:cNvSpPr>
          <p:nvPr/>
        </p:nvSpPr>
        <p:spPr bwMode="auto">
          <a:xfrm>
            <a:off x="1522413" y="1049338"/>
            <a:ext cx="6435725" cy="244475"/>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6660" name="Text Box 11"/>
          <p:cNvSpPr txBox="1">
            <a:spLocks noChangeArrowheads="1"/>
          </p:cNvSpPr>
          <p:nvPr/>
        </p:nvSpPr>
        <p:spPr bwMode="auto">
          <a:xfrm>
            <a:off x="1330325" y="5027613"/>
            <a:ext cx="4054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We need </a:t>
            </a:r>
            <a:r>
              <a:rPr lang="en-US" b="1" i="1" dirty="0">
                <a:latin typeface="Cambria" pitchFamily="18" charset="0"/>
              </a:rPr>
              <a:t>fixed-width</a:t>
            </a:r>
            <a:r>
              <a:rPr lang="en-US" dirty="0">
                <a:latin typeface="Cambria" pitchFamily="18" charset="0"/>
              </a:rPr>
              <a:t> blocks:</a:t>
            </a:r>
          </a:p>
          <a:p>
            <a:pPr>
              <a:spcBef>
                <a:spcPct val="50000"/>
              </a:spcBef>
            </a:pPr>
            <a:r>
              <a:rPr lang="en-US" b="1" dirty="0">
                <a:solidFill>
                  <a:srgbClr val="FF0000"/>
                </a:solidFill>
                <a:latin typeface="Courier New" pitchFamily="49" charset="0"/>
                <a:cs typeface="Courier New" pitchFamily="49" charset="0"/>
              </a:rPr>
              <a:t>b</a:t>
            </a:r>
            <a:r>
              <a:rPr lang="en-US" b="1" dirty="0" smtClean="0">
                <a:solidFill>
                  <a:srgbClr val="FF0000"/>
                </a:solidFill>
                <a:latin typeface="Courier New" pitchFamily="49" charset="0"/>
                <a:cs typeface="Courier New" pitchFamily="49" charset="0"/>
              </a:rPr>
              <a:t>it </a:t>
            </a:r>
            <a:r>
              <a:rPr lang="en-US" b="1" dirty="0" smtClean="0">
                <a:solidFill>
                  <a:srgbClr val="13801C"/>
                </a:solidFill>
                <a:latin typeface="Courier New" pitchFamily="49" charset="0"/>
                <a:cs typeface="Courier New" pitchFamily="49" charset="0"/>
              </a:rPr>
              <a:t>#repeats</a:t>
            </a:r>
            <a:endParaRPr lang="en-US" b="1" dirty="0">
              <a:solidFill>
                <a:srgbClr val="13801C"/>
              </a:solidFill>
              <a:latin typeface="Courier New" pitchFamily="49" charset="0"/>
              <a:cs typeface="Courier New" pitchFamily="49" charset="0"/>
            </a:endParaRPr>
          </a:p>
        </p:txBody>
      </p:sp>
      <p:sp>
        <p:nvSpPr>
          <p:cNvPr id="26661" name="Text Box 49"/>
          <p:cNvSpPr txBox="1">
            <a:spLocks noChangeArrowheads="1"/>
          </p:cNvSpPr>
          <p:nvPr>
            <p:custDataLst>
              <p:tags r:id="rId20"/>
            </p:custDataLst>
          </p:nvPr>
        </p:nvSpPr>
        <p:spPr bwMode="auto">
          <a:xfrm>
            <a:off x="2914650" y="6172200"/>
            <a:ext cx="968375" cy="276999"/>
          </a:xfrm>
          <a:prstGeom prst="rect">
            <a:avLst/>
          </a:prstGeom>
          <a:solidFill>
            <a:schemeClr val="bg1"/>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b="1" dirty="0">
                <a:latin typeface="Cambria" pitchFamily="18" charset="0"/>
              </a:rPr>
              <a:t>8-bits total</a:t>
            </a:r>
          </a:p>
        </p:txBody>
      </p:sp>
      <p:sp>
        <p:nvSpPr>
          <p:cNvPr id="43" name="AutoShape 28"/>
          <p:cNvSpPr>
            <a:spLocks/>
          </p:cNvSpPr>
          <p:nvPr>
            <p:custDataLst>
              <p:tags r:id="rId21"/>
            </p:custDataLst>
          </p:nvPr>
        </p:nvSpPr>
        <p:spPr bwMode="auto">
          <a:xfrm rot="5400000">
            <a:off x="2846450" y="2036824"/>
            <a:ext cx="152397" cy="844427"/>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dirty="0"/>
          </a:p>
        </p:txBody>
      </p:sp>
      <p:sp>
        <p:nvSpPr>
          <p:cNvPr id="44" name="AutoShape 28"/>
          <p:cNvSpPr>
            <a:spLocks/>
          </p:cNvSpPr>
          <p:nvPr>
            <p:custDataLst>
              <p:tags r:id="rId22"/>
            </p:custDataLst>
          </p:nvPr>
        </p:nvSpPr>
        <p:spPr bwMode="auto">
          <a:xfrm rot="5400000">
            <a:off x="4283348" y="2050415"/>
            <a:ext cx="152397" cy="844427"/>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dirty="0"/>
          </a:p>
        </p:txBody>
      </p:sp>
      <p:sp>
        <p:nvSpPr>
          <p:cNvPr id="45" name="AutoShape 28"/>
          <p:cNvSpPr>
            <a:spLocks/>
          </p:cNvSpPr>
          <p:nvPr>
            <p:custDataLst>
              <p:tags r:id="rId23"/>
            </p:custDataLst>
          </p:nvPr>
        </p:nvSpPr>
        <p:spPr bwMode="auto">
          <a:xfrm rot="5400000">
            <a:off x="5746276" y="2036824"/>
            <a:ext cx="152397" cy="844427"/>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dirty="0"/>
          </a:p>
        </p:txBody>
      </p:sp>
      <p:sp>
        <p:nvSpPr>
          <p:cNvPr id="46" name="Line 30"/>
          <p:cNvSpPr>
            <a:spLocks noChangeShapeType="1"/>
          </p:cNvSpPr>
          <p:nvPr>
            <p:custDataLst>
              <p:tags r:id="rId24"/>
            </p:custDataLst>
          </p:nvPr>
        </p:nvSpPr>
        <p:spPr bwMode="auto">
          <a:xfrm>
            <a:off x="3487615" y="1957754"/>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7" name="Line 31"/>
          <p:cNvSpPr>
            <a:spLocks noChangeShapeType="1"/>
          </p:cNvSpPr>
          <p:nvPr>
            <p:custDataLst>
              <p:tags r:id="rId25"/>
            </p:custDataLst>
          </p:nvPr>
        </p:nvSpPr>
        <p:spPr bwMode="auto">
          <a:xfrm>
            <a:off x="4922471" y="1965692"/>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8" name="Text Box 23"/>
          <p:cNvSpPr txBox="1">
            <a:spLocks noChangeArrowheads="1"/>
          </p:cNvSpPr>
          <p:nvPr>
            <p:custDataLst>
              <p:tags r:id="rId26"/>
            </p:custDataLst>
          </p:nvPr>
        </p:nvSpPr>
        <p:spPr bwMode="auto">
          <a:xfrm>
            <a:off x="365125" y="4046538"/>
            <a:ext cx="611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a:latin typeface="Courier New" pitchFamily="49" charset="0"/>
              </a:rPr>
              <a:t>00010000100100000001110010000100</a:t>
            </a:r>
          </a:p>
        </p:txBody>
      </p:sp>
      <p:sp>
        <p:nvSpPr>
          <p:cNvPr id="49" name="Right Arrow 41"/>
          <p:cNvSpPr>
            <a:spLocks noChangeArrowheads="1"/>
          </p:cNvSpPr>
          <p:nvPr/>
        </p:nvSpPr>
        <p:spPr bwMode="auto">
          <a:xfrm rot="8923480">
            <a:off x="6328978" y="3808412"/>
            <a:ext cx="541338" cy="476250"/>
          </a:xfrm>
          <a:prstGeom prst="rightArrow">
            <a:avLst>
              <a:gd name="adj1" fmla="val 50000"/>
              <a:gd name="adj2" fmla="val 49998"/>
            </a:avLst>
          </a:prstGeom>
          <a:solidFill>
            <a:schemeClr val="bg1">
              <a:lumMod val="85000"/>
            </a:schemeClr>
          </a:solidFill>
          <a:ln w="19050" algn="ctr">
            <a:solidFill>
              <a:srgbClr val="13801C"/>
            </a:solidFill>
            <a:round/>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219200" y="3124200"/>
            <a:ext cx="4921250" cy="2112962"/>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7651" name="Text Box 2"/>
          <p:cNvSpPr txBox="1">
            <a:spLocks noChangeArrowheads="1"/>
          </p:cNvSpPr>
          <p:nvPr>
            <p:custDataLst>
              <p:tags r:id="rId1"/>
            </p:custDataLst>
          </p:nvPr>
        </p:nvSpPr>
        <p:spPr bwMode="auto">
          <a:xfrm>
            <a:off x="609600" y="1989138"/>
            <a:ext cx="792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 If you use </a:t>
            </a:r>
            <a:r>
              <a:rPr lang="en-US" b="1" i="1" dirty="0">
                <a:latin typeface="Cambria" pitchFamily="18" charset="0"/>
              </a:rPr>
              <a:t>7 bits</a:t>
            </a:r>
            <a:r>
              <a:rPr lang="en-US" dirty="0">
                <a:latin typeface="Cambria" pitchFamily="18" charset="0"/>
              </a:rPr>
              <a:t> to hold the # of consecutive repeats, what is the largest number of bits that </a:t>
            </a:r>
            <a:r>
              <a:rPr lang="en-US" i="1" dirty="0">
                <a:latin typeface="Cambria" pitchFamily="18" charset="0"/>
              </a:rPr>
              <a:t>one block can represent</a:t>
            </a:r>
            <a:r>
              <a:rPr lang="en-US" dirty="0">
                <a:latin typeface="Cambria" pitchFamily="18" charset="0"/>
              </a:rPr>
              <a:t>?  </a:t>
            </a:r>
          </a:p>
        </p:txBody>
      </p:sp>
      <p:sp>
        <p:nvSpPr>
          <p:cNvPr id="27652" name="Text Box 4"/>
          <p:cNvSpPr txBox="1">
            <a:spLocks noChangeArrowheads="1"/>
          </p:cNvSpPr>
          <p:nvPr>
            <p:custDataLst>
              <p:tags r:id="rId2"/>
            </p:custDataLst>
          </p:nvPr>
        </p:nvSpPr>
        <p:spPr bwMode="auto">
          <a:xfrm>
            <a:off x="7315200" y="4465637"/>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b="1">
                <a:latin typeface="Courier New" pitchFamily="49" charset="0"/>
              </a:rPr>
              <a:t>B</a:t>
            </a:r>
            <a:r>
              <a:rPr lang="en-US" sz="2800" b="1"/>
              <a:t> </a:t>
            </a:r>
            <a:r>
              <a:rPr lang="en-US" sz="2800">
                <a:latin typeface="Cambria" pitchFamily="18" charset="0"/>
              </a:rPr>
              <a:t>bits?</a:t>
            </a:r>
          </a:p>
        </p:txBody>
      </p:sp>
      <p:sp>
        <p:nvSpPr>
          <p:cNvPr id="27653" name="Text Box 23"/>
          <p:cNvSpPr txBox="1">
            <a:spLocks noChangeArrowheads="1"/>
          </p:cNvSpPr>
          <p:nvPr>
            <p:custDataLst>
              <p:tags r:id="rId3"/>
            </p:custDataLst>
          </p:nvPr>
        </p:nvSpPr>
        <p:spPr bwMode="auto">
          <a:xfrm>
            <a:off x="1568450" y="3255962"/>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6400" b="1">
                <a:solidFill>
                  <a:srgbClr val="EB102C"/>
                </a:solidFill>
                <a:latin typeface="Courier New" pitchFamily="49" charset="0"/>
              </a:rPr>
              <a:t>0</a:t>
            </a:r>
            <a:r>
              <a:rPr lang="en-US" sz="6400" b="1">
                <a:solidFill>
                  <a:srgbClr val="067B0E"/>
                </a:solidFill>
                <a:latin typeface="Courier New" pitchFamily="49" charset="0"/>
              </a:rPr>
              <a:t>0010000</a:t>
            </a:r>
          </a:p>
        </p:txBody>
      </p:sp>
      <p:sp>
        <p:nvSpPr>
          <p:cNvPr id="27654" name="Text Box 34"/>
          <p:cNvSpPr txBox="1">
            <a:spLocks noChangeArrowheads="1"/>
          </p:cNvSpPr>
          <p:nvPr>
            <p:custDataLst>
              <p:tags r:id="rId4"/>
            </p:custDataLst>
          </p:nvPr>
        </p:nvSpPr>
        <p:spPr bwMode="auto">
          <a:xfrm>
            <a:off x="2355850" y="4198937"/>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7 bits: # of repeats</a:t>
            </a:r>
          </a:p>
        </p:txBody>
      </p:sp>
      <p:sp>
        <p:nvSpPr>
          <p:cNvPr id="27655" name="Text Box 46"/>
          <p:cNvSpPr txBox="1">
            <a:spLocks noChangeArrowheads="1"/>
          </p:cNvSpPr>
          <p:nvPr>
            <p:custDataLst>
              <p:tags r:id="rId5"/>
            </p:custDataLst>
          </p:nvPr>
        </p:nvSpPr>
        <p:spPr bwMode="auto">
          <a:xfrm>
            <a:off x="2025650" y="5237162"/>
            <a:ext cx="314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8-bit total data block</a:t>
            </a:r>
          </a:p>
        </p:txBody>
      </p:sp>
      <p:sp>
        <p:nvSpPr>
          <p:cNvPr id="27656" name="Text Box 4"/>
          <p:cNvSpPr txBox="1">
            <a:spLocks noChangeArrowheads="1"/>
          </p:cNvSpPr>
          <p:nvPr>
            <p:custDataLst>
              <p:tags r:id="rId6"/>
            </p:custDataLst>
          </p:nvPr>
        </p:nvSpPr>
        <p:spPr bwMode="auto">
          <a:xfrm>
            <a:off x="7277100" y="3332162"/>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800" b="1">
                <a:latin typeface="Courier New" pitchFamily="49" charset="0"/>
              </a:rPr>
              <a:t>7</a:t>
            </a:r>
            <a:r>
              <a:rPr lang="en-US" sz="2800" b="1"/>
              <a:t> </a:t>
            </a:r>
            <a:r>
              <a:rPr lang="en-US" sz="2800">
                <a:latin typeface="Cambria" pitchFamily="18" charset="0"/>
              </a:rPr>
              <a:t>bits?</a:t>
            </a:r>
          </a:p>
        </p:txBody>
      </p:sp>
      <p:sp>
        <p:nvSpPr>
          <p:cNvPr id="27657" name="Line 15"/>
          <p:cNvSpPr>
            <a:spLocks noChangeShapeType="1"/>
          </p:cNvSpPr>
          <p:nvPr/>
        </p:nvSpPr>
        <p:spPr bwMode="auto">
          <a:xfrm>
            <a:off x="2330450" y="4246562"/>
            <a:ext cx="3200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27658" name="Picture 14"/>
          <p:cNvPicPr>
            <a:picLocks noChangeAspect="1" noChangeArrowheads="1"/>
          </p:cNvPicPr>
          <p:nvPr/>
        </p:nvPicPr>
        <p:blipFill>
          <a:blip r:embed="rId10">
            <a:extLst>
              <a:ext uri="{28A0092B-C50C-407E-A947-70E740481C1C}">
                <a14:useLocalDpi xmlns:a14="http://schemas.microsoft.com/office/drawing/2010/main" val="0"/>
              </a:ext>
            </a:extLst>
          </a:blip>
          <a:srcRect t="17902" r="52017" b="64197"/>
          <a:stretch>
            <a:fillRect/>
          </a:stretch>
        </p:blipFill>
        <p:spPr bwMode="auto">
          <a:xfrm>
            <a:off x="1752600" y="254000"/>
            <a:ext cx="5487988" cy="134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27659" name="Line 15"/>
          <p:cNvSpPr>
            <a:spLocks noChangeShapeType="1"/>
          </p:cNvSpPr>
          <p:nvPr/>
        </p:nvSpPr>
        <p:spPr bwMode="auto">
          <a:xfrm>
            <a:off x="1743075" y="4246562"/>
            <a:ext cx="4429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60" name="Text Box 34"/>
          <p:cNvSpPr txBox="1">
            <a:spLocks noChangeArrowheads="1"/>
          </p:cNvSpPr>
          <p:nvPr>
            <p:custDataLst>
              <p:tags r:id="rId7"/>
            </p:custDataLst>
          </p:nvPr>
        </p:nvSpPr>
        <p:spPr bwMode="auto">
          <a:xfrm>
            <a:off x="1574800" y="4249737"/>
            <a:ext cx="744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mbria" pitchFamily="18" charset="0"/>
              </a:rPr>
              <a:t>1 bit: the initial pixel</a:t>
            </a:r>
          </a:p>
        </p:txBody>
      </p:sp>
      <p:sp>
        <p:nvSpPr>
          <p:cNvPr id="14" name="Text Box 2"/>
          <p:cNvSpPr txBox="1">
            <a:spLocks noChangeArrowheads="1"/>
          </p:cNvSpPr>
          <p:nvPr>
            <p:custDataLst>
              <p:tags r:id="rId8"/>
            </p:custDataLst>
          </p:nvPr>
        </p:nvSpPr>
        <p:spPr bwMode="auto">
          <a:xfrm>
            <a:off x="4502238" y="6359112"/>
            <a:ext cx="4541044" cy="400110"/>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i="1" dirty="0" smtClean="0">
                <a:latin typeface="Cambria" pitchFamily="18" charset="0"/>
              </a:rPr>
              <a:t>What if you need a </a:t>
            </a:r>
            <a:r>
              <a:rPr lang="en-US" sz="2000" b="1" i="1" dirty="0" smtClean="0">
                <a:solidFill>
                  <a:srgbClr val="C00000"/>
                </a:solidFill>
                <a:latin typeface="Cambria" pitchFamily="18" charset="0"/>
              </a:rPr>
              <a:t>larger</a:t>
            </a:r>
            <a:r>
              <a:rPr lang="en-US" sz="2000" i="1" dirty="0" smtClean="0">
                <a:solidFill>
                  <a:srgbClr val="C00000"/>
                </a:solidFill>
                <a:latin typeface="Cambria" pitchFamily="18" charset="0"/>
              </a:rPr>
              <a:t> </a:t>
            </a:r>
            <a:r>
              <a:rPr lang="en-US" sz="2000" i="1" dirty="0" smtClean="0">
                <a:latin typeface="Cambria" pitchFamily="18" charset="0"/>
              </a:rPr>
              <a:t># of repeats?</a:t>
            </a:r>
            <a:endParaRPr lang="en-US" sz="2000" i="1" dirty="0">
              <a:latin typeface="Cambria"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6456979" y="65233"/>
            <a:ext cx="2438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hw4 </a:t>
            </a:r>
            <a:r>
              <a:rPr lang="en-US" sz="4200" dirty="0" smtClean="0">
                <a:latin typeface="Cambria" pitchFamily="18" charset="0"/>
              </a:rPr>
              <a:t>pr2</a:t>
            </a:r>
            <a:endParaRPr lang="en-US" sz="4200" dirty="0">
              <a:latin typeface="Cambria" pitchFamily="18" charset="0"/>
            </a:endParaRPr>
          </a:p>
        </p:txBody>
      </p:sp>
      <p:sp>
        <p:nvSpPr>
          <p:cNvPr id="28675" name="Text Box 6"/>
          <p:cNvSpPr txBox="1">
            <a:spLocks noChangeArrowheads="1"/>
          </p:cNvSpPr>
          <p:nvPr>
            <p:custDataLst>
              <p:tags r:id="rId2"/>
            </p:custDataLst>
          </p:nvPr>
        </p:nvSpPr>
        <p:spPr bwMode="auto">
          <a:xfrm>
            <a:off x="609600" y="2036763"/>
            <a:ext cx="79248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solidFill>
                  <a:srgbClr val="F99820"/>
                </a:solidFill>
                <a:latin typeface="Courier New" pitchFamily="49" charset="0"/>
              </a:rPr>
              <a:t>def</a:t>
            </a:r>
            <a:r>
              <a:rPr lang="en-US" b="1">
                <a:latin typeface="Courier New" pitchFamily="49" charset="0"/>
              </a:rPr>
              <a:t> compress( I ):</a:t>
            </a:r>
          </a:p>
          <a:p>
            <a:pPr algn="l">
              <a:lnSpc>
                <a:spcPct val="60000"/>
              </a:lnSpc>
              <a:spcBef>
                <a:spcPct val="50000"/>
              </a:spcBef>
            </a:pPr>
            <a:r>
              <a:rPr lang="en-US" b="1">
                <a:solidFill>
                  <a:srgbClr val="B410CE"/>
                </a:solidFill>
                <a:latin typeface="Courier New" pitchFamily="49" charset="0"/>
              </a:rPr>
              <a:t>    </a:t>
            </a:r>
            <a:r>
              <a:rPr lang="en-US" b="1">
                <a:solidFill>
                  <a:srgbClr val="19A525"/>
                </a:solidFill>
                <a:latin typeface="Courier New" pitchFamily="49" charset="0"/>
              </a:rPr>
              <a:t>""" returns the RLE of the </a:t>
            </a:r>
          </a:p>
          <a:p>
            <a:pPr algn="l">
              <a:lnSpc>
                <a:spcPct val="60000"/>
              </a:lnSpc>
              <a:spcBef>
                <a:spcPct val="50000"/>
              </a:spcBef>
            </a:pPr>
            <a:r>
              <a:rPr lang="en-US" b="1">
                <a:solidFill>
                  <a:srgbClr val="19A525"/>
                </a:solidFill>
                <a:latin typeface="Courier New" pitchFamily="49" charset="0"/>
              </a:rPr>
              <a:t>        input binary image, I """</a:t>
            </a:r>
            <a:endParaRPr lang="en-US" b="1">
              <a:solidFill>
                <a:srgbClr val="B410CE"/>
              </a:solidFill>
              <a:latin typeface="Courier New" pitchFamily="49" charset="0"/>
            </a:endParaRPr>
          </a:p>
        </p:txBody>
      </p:sp>
      <p:sp>
        <p:nvSpPr>
          <p:cNvPr id="28676" name="Text Box 7"/>
          <p:cNvSpPr txBox="1">
            <a:spLocks noChangeArrowheads="1"/>
          </p:cNvSpPr>
          <p:nvPr>
            <p:custDataLst>
              <p:tags r:id="rId3"/>
            </p:custDataLst>
          </p:nvPr>
        </p:nvSpPr>
        <p:spPr bwMode="auto">
          <a:xfrm>
            <a:off x="620889" y="4269241"/>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dirty="0" err="1">
                <a:solidFill>
                  <a:srgbClr val="F99820"/>
                </a:solidFill>
                <a:latin typeface="Courier New" pitchFamily="49" charset="0"/>
              </a:rPr>
              <a:t>def</a:t>
            </a:r>
            <a:r>
              <a:rPr lang="en-US" b="1" dirty="0">
                <a:latin typeface="Courier New" pitchFamily="49" charset="0"/>
              </a:rPr>
              <a:t> </a:t>
            </a:r>
            <a:r>
              <a:rPr lang="en-US" b="1" dirty="0" err="1">
                <a:latin typeface="Courier New" pitchFamily="49" charset="0"/>
              </a:rPr>
              <a:t>uncompress</a:t>
            </a:r>
            <a:r>
              <a:rPr lang="en-US" b="1" dirty="0">
                <a:latin typeface="Courier New" pitchFamily="49" charset="0"/>
              </a:rPr>
              <a:t>( CI ):</a:t>
            </a:r>
          </a:p>
          <a:p>
            <a:pPr algn="l">
              <a:lnSpc>
                <a:spcPct val="60000"/>
              </a:lnSpc>
              <a:spcBef>
                <a:spcPct val="50000"/>
              </a:spcBef>
            </a:pPr>
            <a:r>
              <a:rPr lang="en-US" b="1" dirty="0">
                <a:solidFill>
                  <a:srgbClr val="19A525"/>
                </a:solidFill>
                <a:latin typeface="Courier New" pitchFamily="49" charset="0"/>
              </a:rPr>
              <a:t>    """ returns the binary image I </a:t>
            </a:r>
          </a:p>
          <a:p>
            <a:pPr algn="l">
              <a:lnSpc>
                <a:spcPct val="60000"/>
              </a:lnSpc>
              <a:spcBef>
                <a:spcPct val="50000"/>
              </a:spcBef>
            </a:pPr>
            <a:r>
              <a:rPr lang="en-US" b="1" dirty="0">
                <a:solidFill>
                  <a:srgbClr val="19A525"/>
                </a:solidFill>
                <a:latin typeface="Courier New" pitchFamily="49" charset="0"/>
              </a:rPr>
              <a:t>        from the run-length-encoded, </a:t>
            </a:r>
          </a:p>
          <a:p>
            <a:pPr algn="l">
              <a:lnSpc>
                <a:spcPct val="60000"/>
              </a:lnSpc>
              <a:spcBef>
                <a:spcPct val="50000"/>
              </a:spcBef>
            </a:pPr>
            <a:r>
              <a:rPr lang="en-US" b="1" dirty="0">
                <a:solidFill>
                  <a:srgbClr val="19A525"/>
                </a:solidFill>
                <a:latin typeface="Courier New" pitchFamily="49" charset="0"/>
              </a:rPr>
              <a:t>        "compressed" input, CI </a:t>
            </a:r>
            <a:r>
              <a:rPr lang="en-US" b="1" dirty="0" smtClean="0">
                <a:solidFill>
                  <a:srgbClr val="19A525"/>
                </a:solidFill>
                <a:latin typeface="Courier New" pitchFamily="49" charset="0"/>
              </a:rPr>
              <a:t>"""</a:t>
            </a:r>
            <a:endParaRPr lang="en-US" b="1" dirty="0">
              <a:solidFill>
                <a:srgbClr val="B410CE"/>
              </a:solidFill>
              <a:latin typeface="Courier New" pitchFamily="49"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auto">
          <a:xfrm>
            <a:off x="2502045" y="6197601"/>
            <a:ext cx="1969911" cy="406399"/>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Rounded Rectangle 27"/>
          <p:cNvSpPr/>
          <p:nvPr/>
        </p:nvSpPr>
        <p:spPr bwMode="auto">
          <a:xfrm>
            <a:off x="4482466" y="6197601"/>
            <a:ext cx="3420534" cy="406399"/>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ounded Rectangle 28"/>
          <p:cNvSpPr/>
          <p:nvPr/>
        </p:nvSpPr>
        <p:spPr bwMode="auto">
          <a:xfrm>
            <a:off x="521624" y="6197601"/>
            <a:ext cx="1969911" cy="406399"/>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7913511" y="6197601"/>
            <a:ext cx="519289" cy="406399"/>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1" name="Rounded Rectangle 20"/>
          <p:cNvSpPr/>
          <p:nvPr/>
        </p:nvSpPr>
        <p:spPr bwMode="auto">
          <a:xfrm>
            <a:off x="2602089" y="1010314"/>
            <a:ext cx="1969911" cy="524975"/>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 name="Rounded Rectangle 18"/>
          <p:cNvSpPr/>
          <p:nvPr/>
        </p:nvSpPr>
        <p:spPr bwMode="auto">
          <a:xfrm>
            <a:off x="4560710" y="1010314"/>
            <a:ext cx="3420534" cy="524975"/>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620889" y="1010314"/>
            <a:ext cx="1969911" cy="524975"/>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Rounded Rectangle 22"/>
          <p:cNvSpPr/>
          <p:nvPr/>
        </p:nvSpPr>
        <p:spPr bwMode="auto">
          <a:xfrm>
            <a:off x="7981244" y="1010314"/>
            <a:ext cx="519289" cy="524975"/>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674" name="Text Box 5"/>
          <p:cNvSpPr txBox="1">
            <a:spLocks noChangeArrowheads="1"/>
          </p:cNvSpPr>
          <p:nvPr>
            <p:custDataLst>
              <p:tags r:id="rId1"/>
            </p:custDataLst>
          </p:nvPr>
        </p:nvSpPr>
        <p:spPr bwMode="auto">
          <a:xfrm>
            <a:off x="6456979" y="65233"/>
            <a:ext cx="2438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hw4 </a:t>
            </a:r>
            <a:r>
              <a:rPr lang="en-US" sz="4200" dirty="0" smtClean="0">
                <a:latin typeface="Cambria" pitchFamily="18" charset="0"/>
              </a:rPr>
              <a:t>pr2</a:t>
            </a:r>
            <a:endParaRPr lang="en-US" sz="4200" dirty="0">
              <a:latin typeface="Cambria" pitchFamily="18" charset="0"/>
            </a:endParaRPr>
          </a:p>
        </p:txBody>
      </p:sp>
      <p:sp>
        <p:nvSpPr>
          <p:cNvPr id="28675" name="Text Box 6"/>
          <p:cNvSpPr txBox="1">
            <a:spLocks noChangeArrowheads="1"/>
          </p:cNvSpPr>
          <p:nvPr>
            <p:custDataLst>
              <p:tags r:id="rId2"/>
            </p:custDataLst>
          </p:nvPr>
        </p:nvSpPr>
        <p:spPr bwMode="auto">
          <a:xfrm>
            <a:off x="609600" y="2036763"/>
            <a:ext cx="79248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solidFill>
                  <a:srgbClr val="F99820"/>
                </a:solidFill>
                <a:latin typeface="Courier New" pitchFamily="49" charset="0"/>
              </a:rPr>
              <a:t>def</a:t>
            </a:r>
            <a:r>
              <a:rPr lang="en-US" b="1">
                <a:latin typeface="Courier New" pitchFamily="49" charset="0"/>
              </a:rPr>
              <a:t> compress( I ):</a:t>
            </a:r>
          </a:p>
          <a:p>
            <a:pPr algn="l">
              <a:lnSpc>
                <a:spcPct val="60000"/>
              </a:lnSpc>
              <a:spcBef>
                <a:spcPct val="50000"/>
              </a:spcBef>
            </a:pPr>
            <a:r>
              <a:rPr lang="en-US" b="1">
                <a:solidFill>
                  <a:srgbClr val="B410CE"/>
                </a:solidFill>
                <a:latin typeface="Courier New" pitchFamily="49" charset="0"/>
              </a:rPr>
              <a:t>    </a:t>
            </a:r>
            <a:r>
              <a:rPr lang="en-US" b="1">
                <a:solidFill>
                  <a:srgbClr val="19A525"/>
                </a:solidFill>
                <a:latin typeface="Courier New" pitchFamily="49" charset="0"/>
              </a:rPr>
              <a:t>""" returns the RLE of the </a:t>
            </a:r>
          </a:p>
          <a:p>
            <a:pPr algn="l">
              <a:lnSpc>
                <a:spcPct val="60000"/>
              </a:lnSpc>
              <a:spcBef>
                <a:spcPct val="50000"/>
              </a:spcBef>
            </a:pPr>
            <a:r>
              <a:rPr lang="en-US" b="1">
                <a:solidFill>
                  <a:srgbClr val="19A525"/>
                </a:solidFill>
                <a:latin typeface="Courier New" pitchFamily="49" charset="0"/>
              </a:rPr>
              <a:t>        input binary image, I """</a:t>
            </a:r>
            <a:endParaRPr lang="en-US" b="1">
              <a:solidFill>
                <a:srgbClr val="B410CE"/>
              </a:solidFill>
              <a:latin typeface="Courier New" pitchFamily="49" charset="0"/>
            </a:endParaRPr>
          </a:p>
        </p:txBody>
      </p:sp>
      <p:sp>
        <p:nvSpPr>
          <p:cNvPr id="28676" name="Text Box 7"/>
          <p:cNvSpPr txBox="1">
            <a:spLocks noChangeArrowheads="1"/>
          </p:cNvSpPr>
          <p:nvPr>
            <p:custDataLst>
              <p:tags r:id="rId3"/>
            </p:custDataLst>
          </p:nvPr>
        </p:nvSpPr>
        <p:spPr bwMode="auto">
          <a:xfrm>
            <a:off x="620889" y="4269241"/>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dirty="0" err="1">
                <a:solidFill>
                  <a:srgbClr val="F99820"/>
                </a:solidFill>
                <a:latin typeface="Courier New" pitchFamily="49" charset="0"/>
              </a:rPr>
              <a:t>def</a:t>
            </a:r>
            <a:r>
              <a:rPr lang="en-US" b="1" dirty="0">
                <a:latin typeface="Courier New" pitchFamily="49" charset="0"/>
              </a:rPr>
              <a:t> </a:t>
            </a:r>
            <a:r>
              <a:rPr lang="en-US" b="1" dirty="0" err="1">
                <a:latin typeface="Courier New" pitchFamily="49" charset="0"/>
              </a:rPr>
              <a:t>uncompress</a:t>
            </a:r>
            <a:r>
              <a:rPr lang="en-US" b="1" dirty="0">
                <a:latin typeface="Courier New" pitchFamily="49" charset="0"/>
              </a:rPr>
              <a:t>( CI ):</a:t>
            </a:r>
          </a:p>
          <a:p>
            <a:pPr algn="l">
              <a:lnSpc>
                <a:spcPct val="60000"/>
              </a:lnSpc>
              <a:spcBef>
                <a:spcPct val="50000"/>
              </a:spcBef>
            </a:pPr>
            <a:r>
              <a:rPr lang="en-US" b="1" dirty="0">
                <a:solidFill>
                  <a:srgbClr val="19A525"/>
                </a:solidFill>
                <a:latin typeface="Courier New" pitchFamily="49" charset="0"/>
              </a:rPr>
              <a:t>    """ returns the binary image I </a:t>
            </a:r>
          </a:p>
          <a:p>
            <a:pPr algn="l">
              <a:lnSpc>
                <a:spcPct val="60000"/>
              </a:lnSpc>
              <a:spcBef>
                <a:spcPct val="50000"/>
              </a:spcBef>
            </a:pPr>
            <a:r>
              <a:rPr lang="en-US" b="1" dirty="0">
                <a:solidFill>
                  <a:srgbClr val="19A525"/>
                </a:solidFill>
                <a:latin typeface="Courier New" pitchFamily="49" charset="0"/>
              </a:rPr>
              <a:t>        from the run-length-encoded, </a:t>
            </a:r>
          </a:p>
          <a:p>
            <a:pPr algn="l">
              <a:lnSpc>
                <a:spcPct val="60000"/>
              </a:lnSpc>
              <a:spcBef>
                <a:spcPct val="50000"/>
              </a:spcBef>
            </a:pPr>
            <a:r>
              <a:rPr lang="en-US" b="1" dirty="0">
                <a:solidFill>
                  <a:srgbClr val="19A525"/>
                </a:solidFill>
                <a:latin typeface="Courier New" pitchFamily="49" charset="0"/>
              </a:rPr>
              <a:t>        "compressed" input, CI </a:t>
            </a:r>
            <a:r>
              <a:rPr lang="en-US" b="1" dirty="0" smtClean="0">
                <a:solidFill>
                  <a:srgbClr val="19A525"/>
                </a:solidFill>
                <a:latin typeface="Courier New" pitchFamily="49" charset="0"/>
              </a:rPr>
              <a:t>"""</a:t>
            </a:r>
            <a:endParaRPr lang="en-US" b="1" dirty="0">
              <a:solidFill>
                <a:srgbClr val="B410CE"/>
              </a:solidFill>
              <a:latin typeface="Courier New" pitchFamily="49" charset="0"/>
            </a:endParaRPr>
          </a:p>
        </p:txBody>
      </p:sp>
      <p:sp>
        <p:nvSpPr>
          <p:cNvPr id="8" name="Text Box 18"/>
          <p:cNvSpPr txBox="1">
            <a:spLocks noChangeArrowheads="1"/>
          </p:cNvSpPr>
          <p:nvPr>
            <p:custDataLst>
              <p:tags r:id="rId4"/>
            </p:custDataLst>
          </p:nvPr>
        </p:nvSpPr>
        <p:spPr bwMode="auto">
          <a:xfrm>
            <a:off x="226042" y="999025"/>
            <a:ext cx="8669337" cy="385762"/>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20000"/>
              </a:lnSpc>
              <a:spcBef>
                <a:spcPct val="50000"/>
              </a:spcBef>
            </a:pPr>
            <a:r>
              <a:rPr lang="en-US" sz="1600" b="1" dirty="0">
                <a:solidFill>
                  <a:srgbClr val="13801C"/>
                </a:solidFill>
                <a:latin typeface="Courier New" pitchFamily="49" charset="0"/>
              </a:rPr>
              <a:t>"0000000000000000111111111111111100000000000000000000000000001111"</a:t>
            </a:r>
          </a:p>
        </p:txBody>
      </p:sp>
      <p:sp>
        <p:nvSpPr>
          <p:cNvPr id="12" name="Text Box 23"/>
          <p:cNvSpPr txBox="1">
            <a:spLocks noChangeArrowheads="1"/>
          </p:cNvSpPr>
          <p:nvPr>
            <p:custDataLst>
              <p:tags r:id="rId5"/>
            </p:custDataLst>
          </p:nvPr>
        </p:nvSpPr>
        <p:spPr bwMode="auto">
          <a:xfrm>
            <a:off x="762000" y="3447365"/>
            <a:ext cx="7151511"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13801C"/>
                </a:solidFill>
                <a:latin typeface="Courier New" pitchFamily="49" charset="0"/>
              </a:rPr>
              <a:t>"</a:t>
            </a:r>
            <a:r>
              <a:rPr lang="en-US" b="1" dirty="0" smtClean="0">
                <a:latin typeface="Courier New" pitchFamily="49" charset="0"/>
              </a:rPr>
              <a:t>0</a:t>
            </a:r>
            <a:r>
              <a:rPr lang="en-US" b="1" dirty="0" smtClean="0">
                <a:solidFill>
                  <a:srgbClr val="FF0000"/>
                </a:solidFill>
                <a:latin typeface="Courier New" pitchFamily="49" charset="0"/>
              </a:rPr>
              <a:t>0010000</a:t>
            </a:r>
            <a:r>
              <a:rPr lang="en-US" b="1" dirty="0" smtClean="0">
                <a:latin typeface="Courier New" pitchFamily="49" charset="0"/>
              </a:rPr>
              <a:t>1</a:t>
            </a:r>
            <a:r>
              <a:rPr lang="en-US" b="1" dirty="0" smtClean="0">
                <a:solidFill>
                  <a:schemeClr val="bg1">
                    <a:lumMod val="50000"/>
                  </a:schemeClr>
                </a:solidFill>
                <a:latin typeface="Courier New" pitchFamily="49" charset="0"/>
              </a:rPr>
              <a:t>0010000</a:t>
            </a:r>
            <a:r>
              <a:rPr lang="en-US" b="1" dirty="0" smtClean="0">
                <a:latin typeface="Courier New" pitchFamily="49" charset="0"/>
              </a:rPr>
              <a:t>0</a:t>
            </a:r>
            <a:r>
              <a:rPr lang="en-US" b="1" dirty="0" smtClean="0">
                <a:solidFill>
                  <a:srgbClr val="FF0000"/>
                </a:solidFill>
                <a:latin typeface="Courier New" pitchFamily="49" charset="0"/>
              </a:rPr>
              <a:t>0011100</a:t>
            </a:r>
            <a:r>
              <a:rPr lang="en-US" b="1" dirty="0" smtClean="0">
                <a:latin typeface="Courier New" pitchFamily="49" charset="0"/>
              </a:rPr>
              <a:t>1</a:t>
            </a:r>
            <a:r>
              <a:rPr lang="en-US" b="1" dirty="0" smtClean="0">
                <a:solidFill>
                  <a:schemeClr val="bg1">
                    <a:lumMod val="50000"/>
                  </a:schemeClr>
                </a:solidFill>
                <a:latin typeface="Courier New" pitchFamily="49" charset="0"/>
              </a:rPr>
              <a:t>0000100</a:t>
            </a:r>
            <a:r>
              <a:rPr lang="en-US" b="1" dirty="0" smtClean="0">
                <a:solidFill>
                  <a:srgbClr val="13801C"/>
                </a:solidFill>
                <a:latin typeface="Courier New" pitchFamily="49" charset="0"/>
              </a:rPr>
              <a:t>"</a:t>
            </a:r>
            <a:endParaRPr lang="en-US" b="1" dirty="0">
              <a:solidFill>
                <a:srgbClr val="13801C"/>
              </a:solidFill>
              <a:latin typeface="Courier New" pitchFamily="49" charset="0"/>
            </a:endParaRPr>
          </a:p>
        </p:txBody>
      </p:sp>
      <p:sp>
        <p:nvSpPr>
          <p:cNvPr id="6" name="TextBox 5"/>
          <p:cNvSpPr txBox="1"/>
          <p:nvPr/>
        </p:nvSpPr>
        <p:spPr>
          <a:xfrm>
            <a:off x="239889" y="675860"/>
            <a:ext cx="1828800" cy="323165"/>
          </a:xfrm>
          <a:prstGeom prst="rect">
            <a:avLst/>
          </a:prstGeom>
          <a:noFill/>
        </p:spPr>
        <p:txBody>
          <a:bodyPr wrap="square" rtlCol="0">
            <a:spAutoFit/>
          </a:bodyPr>
          <a:lstStyle/>
          <a:p>
            <a:pPr algn="l"/>
            <a:r>
              <a:rPr lang="en-US" sz="1500" dirty="0" smtClean="0">
                <a:latin typeface="Calibri" panose="020F0502020204030204" pitchFamily="34" charset="0"/>
              </a:rPr>
              <a:t>a binary image</a:t>
            </a:r>
            <a:endParaRPr lang="en-US" sz="1500" dirty="0">
              <a:latin typeface="Calibri" panose="020F0502020204030204" pitchFamily="34" charset="0"/>
            </a:endParaRPr>
          </a:p>
        </p:txBody>
      </p:sp>
      <p:sp>
        <p:nvSpPr>
          <p:cNvPr id="14" name="TextBox 13"/>
          <p:cNvSpPr txBox="1"/>
          <p:nvPr/>
        </p:nvSpPr>
        <p:spPr>
          <a:xfrm>
            <a:off x="762000" y="3182035"/>
            <a:ext cx="2362200" cy="323165"/>
          </a:xfrm>
          <a:prstGeom prst="rect">
            <a:avLst/>
          </a:prstGeom>
          <a:solidFill>
            <a:schemeClr val="bg1">
              <a:lumMod val="95000"/>
            </a:schemeClr>
          </a:solidFill>
        </p:spPr>
        <p:txBody>
          <a:bodyPr wrap="square" rtlCol="0">
            <a:spAutoFit/>
          </a:bodyPr>
          <a:lstStyle/>
          <a:p>
            <a:pPr algn="l"/>
            <a:r>
              <a:rPr lang="en-US" sz="1500" dirty="0" smtClean="0">
                <a:latin typeface="Calibri" panose="020F0502020204030204" pitchFamily="34" charset="0"/>
              </a:rPr>
              <a:t>the "compressed" image</a:t>
            </a:r>
            <a:endParaRPr lang="en-US" sz="1500" dirty="0">
              <a:latin typeface="Calibri" panose="020F0502020204030204" pitchFamily="34" charset="0"/>
            </a:endParaRPr>
          </a:p>
        </p:txBody>
      </p:sp>
      <p:cxnSp>
        <p:nvCxnSpPr>
          <p:cNvPr id="15" name="Straight Arrow Connector 14"/>
          <p:cNvCxnSpPr>
            <a:endCxn id="12" idx="0"/>
          </p:cNvCxnSpPr>
          <p:nvPr/>
        </p:nvCxnSpPr>
        <p:spPr bwMode="auto">
          <a:xfrm flipH="1">
            <a:off x="4337756" y="2743200"/>
            <a:ext cx="127264" cy="704165"/>
          </a:xfrm>
          <a:prstGeom prst="straightConnector1">
            <a:avLst/>
          </a:prstGeom>
          <a:noFill/>
          <a:ln w="19050" cap="flat" cmpd="sng" algn="ctr">
            <a:solidFill>
              <a:srgbClr val="CC3300"/>
            </a:solidFill>
            <a:prstDash val="solid"/>
            <a:round/>
            <a:headEnd type="none" w="med" len="med"/>
            <a:tailEnd type="arrow"/>
          </a:ln>
          <a:effectLst/>
        </p:spPr>
      </p:cxnSp>
      <p:cxnSp>
        <p:nvCxnSpPr>
          <p:cNvPr id="16" name="Straight Arrow Connector 15"/>
          <p:cNvCxnSpPr>
            <a:stCxn id="12" idx="2"/>
          </p:cNvCxnSpPr>
          <p:nvPr/>
        </p:nvCxnSpPr>
        <p:spPr bwMode="auto">
          <a:xfrm flipH="1">
            <a:off x="3962400" y="3909030"/>
            <a:ext cx="375356" cy="317434"/>
          </a:xfrm>
          <a:prstGeom prst="straightConnector1">
            <a:avLst/>
          </a:prstGeom>
          <a:noFill/>
          <a:ln w="19050" cap="flat" cmpd="sng" algn="ctr">
            <a:solidFill>
              <a:srgbClr val="CC3300"/>
            </a:solidFill>
            <a:prstDash val="solid"/>
            <a:round/>
            <a:headEnd type="none" w="med" len="med"/>
            <a:tailEnd type="arrow"/>
          </a:ln>
          <a:effectLst/>
        </p:spPr>
      </p:cxnSp>
      <p:sp>
        <p:nvSpPr>
          <p:cNvPr id="18" name="Text Box 18"/>
          <p:cNvSpPr txBox="1">
            <a:spLocks noChangeArrowheads="1"/>
          </p:cNvSpPr>
          <p:nvPr>
            <p:custDataLst>
              <p:tags r:id="rId6"/>
            </p:custDataLst>
          </p:nvPr>
        </p:nvSpPr>
        <p:spPr bwMode="auto">
          <a:xfrm>
            <a:off x="141641" y="6149622"/>
            <a:ext cx="8669337" cy="385762"/>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20000"/>
              </a:lnSpc>
              <a:spcBef>
                <a:spcPct val="50000"/>
              </a:spcBef>
            </a:pPr>
            <a:r>
              <a:rPr lang="en-US" sz="1600" b="1" dirty="0">
                <a:solidFill>
                  <a:srgbClr val="13801C"/>
                </a:solidFill>
                <a:latin typeface="Courier New" pitchFamily="49" charset="0"/>
              </a:rPr>
              <a:t>"0000000000000000111111111111111100000000000000000000000000001111"</a:t>
            </a:r>
          </a:p>
        </p:txBody>
      </p:sp>
      <p:cxnSp>
        <p:nvCxnSpPr>
          <p:cNvPr id="20" name="Straight Arrow Connector 19"/>
          <p:cNvCxnSpPr/>
          <p:nvPr/>
        </p:nvCxnSpPr>
        <p:spPr bwMode="auto">
          <a:xfrm>
            <a:off x="6840051" y="4953000"/>
            <a:ext cx="0" cy="1176867"/>
          </a:xfrm>
          <a:prstGeom prst="straightConnector1">
            <a:avLst/>
          </a:prstGeom>
          <a:noFill/>
          <a:ln w="19050" cap="flat" cmpd="sng" algn="ctr">
            <a:solidFill>
              <a:schemeClr val="tx1"/>
            </a:solidFill>
            <a:prstDash val="solid"/>
            <a:round/>
            <a:headEnd type="none" w="med" len="med"/>
            <a:tailEnd type="arrow"/>
          </a:ln>
          <a:effectLst/>
        </p:spPr>
      </p:cxnSp>
      <p:sp>
        <p:nvSpPr>
          <p:cNvPr id="22" name="TextBox 21"/>
          <p:cNvSpPr txBox="1"/>
          <p:nvPr/>
        </p:nvSpPr>
        <p:spPr>
          <a:xfrm>
            <a:off x="141641" y="5850190"/>
            <a:ext cx="3112911" cy="323165"/>
          </a:xfrm>
          <a:prstGeom prst="rect">
            <a:avLst/>
          </a:prstGeom>
          <a:noFill/>
        </p:spPr>
        <p:txBody>
          <a:bodyPr wrap="square" rtlCol="0">
            <a:spAutoFit/>
          </a:bodyPr>
          <a:lstStyle/>
          <a:p>
            <a:pPr algn="l"/>
            <a:r>
              <a:rPr lang="en-US" sz="1500" dirty="0" smtClean="0">
                <a:latin typeface="Calibri" panose="020F0502020204030204" pitchFamily="34" charset="0"/>
              </a:rPr>
              <a:t>back to the original binary image</a:t>
            </a:r>
            <a:endParaRPr lang="en-US" sz="1500" dirty="0">
              <a:latin typeface="Calibri" panose="020F0502020204030204" pitchFamily="34" charset="0"/>
            </a:endParaRPr>
          </a:p>
        </p:txBody>
      </p:sp>
      <p:sp>
        <p:nvSpPr>
          <p:cNvPr id="5" name="TextBox 4"/>
          <p:cNvSpPr txBox="1"/>
          <p:nvPr/>
        </p:nvSpPr>
        <p:spPr>
          <a:xfrm>
            <a:off x="1066800" y="1399401"/>
            <a:ext cx="1066800" cy="276999"/>
          </a:xfrm>
          <a:prstGeom prst="rect">
            <a:avLst/>
          </a:prstGeom>
          <a:solidFill>
            <a:schemeClr val="bg1"/>
          </a:solidFill>
        </p:spPr>
        <p:txBody>
          <a:bodyPr wrap="square" rtlCol="0">
            <a:spAutoFit/>
          </a:bodyPr>
          <a:lstStyle/>
          <a:p>
            <a:r>
              <a:rPr lang="en-US" sz="1200" b="1" dirty="0" smtClean="0">
                <a:latin typeface="Calibri" panose="020F0502020204030204" pitchFamily="34" charset="0"/>
              </a:rPr>
              <a:t>16 zeros</a:t>
            </a:r>
            <a:endParaRPr lang="en-US" sz="1200" b="1" dirty="0">
              <a:latin typeface="Calibri" panose="020F0502020204030204" pitchFamily="34" charset="0"/>
            </a:endParaRPr>
          </a:p>
        </p:txBody>
      </p:sp>
      <p:sp>
        <p:nvSpPr>
          <p:cNvPr id="24" name="TextBox 23"/>
          <p:cNvSpPr txBox="1"/>
          <p:nvPr/>
        </p:nvSpPr>
        <p:spPr>
          <a:xfrm>
            <a:off x="2971800" y="1399401"/>
            <a:ext cx="1066800" cy="276999"/>
          </a:xfrm>
          <a:prstGeom prst="rect">
            <a:avLst/>
          </a:prstGeom>
          <a:solidFill>
            <a:schemeClr val="bg1"/>
          </a:solidFill>
        </p:spPr>
        <p:txBody>
          <a:bodyPr wrap="square" rtlCol="0">
            <a:spAutoFit/>
          </a:bodyPr>
          <a:lstStyle/>
          <a:p>
            <a:r>
              <a:rPr lang="en-US" sz="1200" b="1" dirty="0" smtClean="0">
                <a:latin typeface="Calibri" panose="020F0502020204030204" pitchFamily="34" charset="0"/>
              </a:rPr>
              <a:t>16 ones</a:t>
            </a:r>
            <a:endParaRPr lang="en-US" sz="1200" b="1" dirty="0">
              <a:latin typeface="Calibri" panose="020F0502020204030204" pitchFamily="34" charset="0"/>
            </a:endParaRPr>
          </a:p>
        </p:txBody>
      </p:sp>
      <p:sp>
        <p:nvSpPr>
          <p:cNvPr id="25" name="TextBox 24"/>
          <p:cNvSpPr txBox="1"/>
          <p:nvPr/>
        </p:nvSpPr>
        <p:spPr>
          <a:xfrm>
            <a:off x="5715000" y="1399401"/>
            <a:ext cx="1066800" cy="276999"/>
          </a:xfrm>
          <a:prstGeom prst="rect">
            <a:avLst/>
          </a:prstGeom>
          <a:solidFill>
            <a:schemeClr val="bg1"/>
          </a:solidFill>
        </p:spPr>
        <p:txBody>
          <a:bodyPr wrap="square" rtlCol="0">
            <a:spAutoFit/>
          </a:bodyPr>
          <a:lstStyle/>
          <a:p>
            <a:r>
              <a:rPr lang="en-US" sz="1200" b="1" dirty="0" smtClean="0">
                <a:latin typeface="Calibri" panose="020F0502020204030204" pitchFamily="34" charset="0"/>
              </a:rPr>
              <a:t>28 zeros</a:t>
            </a:r>
            <a:endParaRPr lang="en-US" sz="1200" b="1" dirty="0">
              <a:latin typeface="Calibri" panose="020F0502020204030204" pitchFamily="34" charset="0"/>
            </a:endParaRPr>
          </a:p>
        </p:txBody>
      </p:sp>
      <p:sp>
        <p:nvSpPr>
          <p:cNvPr id="26" name="TextBox 25"/>
          <p:cNvSpPr txBox="1"/>
          <p:nvPr/>
        </p:nvSpPr>
        <p:spPr>
          <a:xfrm>
            <a:off x="8181622" y="1399401"/>
            <a:ext cx="733778" cy="276999"/>
          </a:xfrm>
          <a:prstGeom prst="rect">
            <a:avLst/>
          </a:prstGeom>
          <a:solidFill>
            <a:schemeClr val="bg1"/>
          </a:solidFill>
        </p:spPr>
        <p:txBody>
          <a:bodyPr wrap="square" rtlCol="0">
            <a:spAutoFit/>
          </a:bodyPr>
          <a:lstStyle/>
          <a:p>
            <a:pPr algn="l"/>
            <a:r>
              <a:rPr lang="en-US" sz="1200" b="1" dirty="0" smtClean="0">
                <a:latin typeface="Calibri" panose="020F0502020204030204" pitchFamily="34" charset="0"/>
              </a:rPr>
              <a:t>4 ones</a:t>
            </a:r>
            <a:endParaRPr lang="en-US" sz="1200" b="1" dirty="0">
              <a:latin typeface="Calibri" panose="020F0502020204030204" pitchFamily="34" charset="0"/>
            </a:endParaRPr>
          </a:p>
        </p:txBody>
      </p:sp>
      <p:sp>
        <p:nvSpPr>
          <p:cNvPr id="31" name="TextBox 30"/>
          <p:cNvSpPr txBox="1"/>
          <p:nvPr/>
        </p:nvSpPr>
        <p:spPr>
          <a:xfrm>
            <a:off x="2015067" y="3798711"/>
            <a:ext cx="392288" cy="276999"/>
          </a:xfrm>
          <a:prstGeom prst="rect">
            <a:avLst/>
          </a:prstGeom>
          <a:solidFill>
            <a:schemeClr val="bg1"/>
          </a:solidFill>
          <a:ln>
            <a:solidFill>
              <a:schemeClr val="bg1">
                <a:lumMod val="65000"/>
              </a:schemeClr>
            </a:solidFill>
          </a:ln>
        </p:spPr>
        <p:txBody>
          <a:bodyPr wrap="square" rtlCol="0">
            <a:spAutoFit/>
          </a:bodyPr>
          <a:lstStyle/>
          <a:p>
            <a:r>
              <a:rPr lang="en-US" sz="1200" b="1" dirty="0" smtClean="0">
                <a:solidFill>
                  <a:schemeClr val="bg1">
                    <a:lumMod val="50000"/>
                  </a:schemeClr>
                </a:solidFill>
                <a:latin typeface="Calibri" panose="020F0502020204030204" pitchFamily="34" charset="0"/>
              </a:rPr>
              <a:t>16</a:t>
            </a:r>
            <a:endParaRPr lang="en-US" sz="1200" b="1" dirty="0">
              <a:solidFill>
                <a:schemeClr val="bg1">
                  <a:lumMod val="50000"/>
                </a:schemeClr>
              </a:solidFill>
              <a:latin typeface="Calibri" panose="020F0502020204030204" pitchFamily="34" charset="0"/>
            </a:endParaRPr>
          </a:p>
        </p:txBody>
      </p:sp>
      <p:cxnSp>
        <p:nvCxnSpPr>
          <p:cNvPr id="10" name="Straight Connector 9"/>
          <p:cNvCxnSpPr/>
          <p:nvPr/>
        </p:nvCxnSpPr>
        <p:spPr bwMode="auto">
          <a:xfrm>
            <a:off x="1600200" y="3798711"/>
            <a:ext cx="1255889"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35" name="TextBox 34"/>
          <p:cNvSpPr txBox="1"/>
          <p:nvPr/>
        </p:nvSpPr>
        <p:spPr>
          <a:xfrm>
            <a:off x="3479800" y="3798711"/>
            <a:ext cx="392288" cy="276999"/>
          </a:xfrm>
          <a:prstGeom prst="rect">
            <a:avLst/>
          </a:prstGeom>
          <a:solidFill>
            <a:schemeClr val="bg1"/>
          </a:solidFill>
          <a:ln>
            <a:solidFill>
              <a:schemeClr val="bg1">
                <a:lumMod val="65000"/>
              </a:schemeClr>
            </a:solidFill>
          </a:ln>
        </p:spPr>
        <p:txBody>
          <a:bodyPr wrap="square" rtlCol="0">
            <a:spAutoFit/>
          </a:bodyPr>
          <a:lstStyle/>
          <a:p>
            <a:r>
              <a:rPr lang="en-US" sz="1200" b="1" dirty="0" smtClean="0">
                <a:solidFill>
                  <a:schemeClr val="bg1">
                    <a:lumMod val="50000"/>
                  </a:schemeClr>
                </a:solidFill>
                <a:latin typeface="Calibri" panose="020F0502020204030204" pitchFamily="34" charset="0"/>
              </a:rPr>
              <a:t>16</a:t>
            </a:r>
            <a:endParaRPr lang="en-US" sz="1200" b="1" dirty="0">
              <a:solidFill>
                <a:schemeClr val="bg1">
                  <a:lumMod val="50000"/>
                </a:schemeClr>
              </a:solidFill>
              <a:latin typeface="Calibri" panose="020F0502020204030204" pitchFamily="34" charset="0"/>
            </a:endParaRPr>
          </a:p>
        </p:txBody>
      </p:sp>
      <p:cxnSp>
        <p:nvCxnSpPr>
          <p:cNvPr id="36" name="Straight Connector 35"/>
          <p:cNvCxnSpPr/>
          <p:nvPr/>
        </p:nvCxnSpPr>
        <p:spPr bwMode="auto">
          <a:xfrm>
            <a:off x="3064933" y="3798711"/>
            <a:ext cx="1255889"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37" name="TextBox 36"/>
          <p:cNvSpPr txBox="1"/>
          <p:nvPr/>
        </p:nvSpPr>
        <p:spPr>
          <a:xfrm>
            <a:off x="4950178" y="3798711"/>
            <a:ext cx="392288" cy="276999"/>
          </a:xfrm>
          <a:prstGeom prst="rect">
            <a:avLst/>
          </a:prstGeom>
          <a:solidFill>
            <a:schemeClr val="bg1"/>
          </a:solidFill>
          <a:ln>
            <a:solidFill>
              <a:schemeClr val="bg1">
                <a:lumMod val="65000"/>
              </a:schemeClr>
            </a:solidFill>
          </a:ln>
        </p:spPr>
        <p:txBody>
          <a:bodyPr wrap="square" rtlCol="0">
            <a:spAutoFit/>
          </a:bodyPr>
          <a:lstStyle/>
          <a:p>
            <a:r>
              <a:rPr lang="en-US" sz="1200" b="1" dirty="0" smtClean="0">
                <a:solidFill>
                  <a:schemeClr val="bg1">
                    <a:lumMod val="50000"/>
                  </a:schemeClr>
                </a:solidFill>
                <a:latin typeface="Calibri" panose="020F0502020204030204" pitchFamily="34" charset="0"/>
              </a:rPr>
              <a:t>28</a:t>
            </a:r>
            <a:endParaRPr lang="en-US" sz="1200" b="1" dirty="0">
              <a:solidFill>
                <a:schemeClr val="bg1">
                  <a:lumMod val="50000"/>
                </a:schemeClr>
              </a:solidFill>
              <a:latin typeface="Calibri" panose="020F0502020204030204" pitchFamily="34" charset="0"/>
            </a:endParaRPr>
          </a:p>
        </p:txBody>
      </p:sp>
      <p:cxnSp>
        <p:nvCxnSpPr>
          <p:cNvPr id="38" name="Straight Connector 37"/>
          <p:cNvCxnSpPr/>
          <p:nvPr/>
        </p:nvCxnSpPr>
        <p:spPr bwMode="auto">
          <a:xfrm>
            <a:off x="4535311" y="3798711"/>
            <a:ext cx="1255889"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39" name="TextBox 38"/>
          <p:cNvSpPr txBox="1"/>
          <p:nvPr/>
        </p:nvSpPr>
        <p:spPr>
          <a:xfrm>
            <a:off x="6412090" y="3798711"/>
            <a:ext cx="392288" cy="276999"/>
          </a:xfrm>
          <a:prstGeom prst="rect">
            <a:avLst/>
          </a:prstGeom>
          <a:solidFill>
            <a:schemeClr val="bg1"/>
          </a:solidFill>
          <a:ln>
            <a:solidFill>
              <a:schemeClr val="bg1">
                <a:lumMod val="65000"/>
              </a:schemeClr>
            </a:solidFill>
          </a:ln>
        </p:spPr>
        <p:txBody>
          <a:bodyPr wrap="square" rtlCol="0">
            <a:spAutoFit/>
          </a:bodyPr>
          <a:lstStyle/>
          <a:p>
            <a:r>
              <a:rPr lang="en-US" sz="1200" b="1" dirty="0" smtClean="0">
                <a:solidFill>
                  <a:schemeClr val="bg1">
                    <a:lumMod val="50000"/>
                  </a:schemeClr>
                </a:solidFill>
                <a:latin typeface="Calibri" panose="020F0502020204030204" pitchFamily="34" charset="0"/>
              </a:rPr>
              <a:t>4</a:t>
            </a:r>
            <a:endParaRPr lang="en-US" sz="1200" b="1" dirty="0">
              <a:solidFill>
                <a:schemeClr val="bg1">
                  <a:lumMod val="50000"/>
                </a:schemeClr>
              </a:solidFill>
              <a:latin typeface="Calibri" panose="020F0502020204030204" pitchFamily="34" charset="0"/>
            </a:endParaRPr>
          </a:p>
        </p:txBody>
      </p:sp>
      <p:cxnSp>
        <p:nvCxnSpPr>
          <p:cNvPr id="40" name="Straight Connector 39"/>
          <p:cNvCxnSpPr/>
          <p:nvPr/>
        </p:nvCxnSpPr>
        <p:spPr bwMode="auto">
          <a:xfrm>
            <a:off x="5997223" y="3798711"/>
            <a:ext cx="1255889"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41" name="TextBox 40"/>
          <p:cNvSpPr txBox="1"/>
          <p:nvPr/>
        </p:nvSpPr>
        <p:spPr>
          <a:xfrm>
            <a:off x="914400" y="6488289"/>
            <a:ext cx="1066800" cy="246221"/>
          </a:xfrm>
          <a:prstGeom prst="rect">
            <a:avLst/>
          </a:prstGeom>
          <a:solidFill>
            <a:schemeClr val="bg1"/>
          </a:solidFill>
        </p:spPr>
        <p:txBody>
          <a:bodyPr wrap="square" rtlCol="0">
            <a:spAutoFit/>
          </a:bodyPr>
          <a:lstStyle/>
          <a:p>
            <a:r>
              <a:rPr lang="en-US" sz="1000" b="1" dirty="0" smtClean="0">
                <a:latin typeface="Calibri" panose="020F0502020204030204" pitchFamily="34" charset="0"/>
              </a:rPr>
              <a:t>16 zeros</a:t>
            </a:r>
            <a:endParaRPr lang="en-US" sz="1000" b="1" dirty="0">
              <a:latin typeface="Calibri" panose="020F0502020204030204" pitchFamily="34" charset="0"/>
            </a:endParaRPr>
          </a:p>
        </p:txBody>
      </p:sp>
      <p:sp>
        <p:nvSpPr>
          <p:cNvPr id="42" name="TextBox 41"/>
          <p:cNvSpPr txBox="1"/>
          <p:nvPr/>
        </p:nvSpPr>
        <p:spPr>
          <a:xfrm>
            <a:off x="2895600" y="6488289"/>
            <a:ext cx="1066800" cy="246221"/>
          </a:xfrm>
          <a:prstGeom prst="rect">
            <a:avLst/>
          </a:prstGeom>
          <a:solidFill>
            <a:schemeClr val="bg1"/>
          </a:solidFill>
        </p:spPr>
        <p:txBody>
          <a:bodyPr wrap="square" rtlCol="0">
            <a:spAutoFit/>
          </a:bodyPr>
          <a:lstStyle/>
          <a:p>
            <a:r>
              <a:rPr lang="en-US" sz="1000" b="1" dirty="0" smtClean="0">
                <a:latin typeface="Calibri" panose="020F0502020204030204" pitchFamily="34" charset="0"/>
              </a:rPr>
              <a:t>16 ones</a:t>
            </a:r>
            <a:endParaRPr lang="en-US" sz="1000" b="1" dirty="0">
              <a:latin typeface="Calibri" panose="020F0502020204030204" pitchFamily="34" charset="0"/>
            </a:endParaRPr>
          </a:p>
        </p:txBody>
      </p:sp>
      <p:sp>
        <p:nvSpPr>
          <p:cNvPr id="43" name="TextBox 42"/>
          <p:cNvSpPr txBox="1"/>
          <p:nvPr/>
        </p:nvSpPr>
        <p:spPr>
          <a:xfrm>
            <a:off x="5562600" y="6488289"/>
            <a:ext cx="1066800" cy="246221"/>
          </a:xfrm>
          <a:prstGeom prst="rect">
            <a:avLst/>
          </a:prstGeom>
          <a:solidFill>
            <a:schemeClr val="bg1"/>
          </a:solidFill>
        </p:spPr>
        <p:txBody>
          <a:bodyPr wrap="square" rtlCol="0">
            <a:spAutoFit/>
          </a:bodyPr>
          <a:lstStyle/>
          <a:p>
            <a:r>
              <a:rPr lang="en-US" sz="1000" b="1" dirty="0" smtClean="0">
                <a:latin typeface="Calibri" panose="020F0502020204030204" pitchFamily="34" charset="0"/>
              </a:rPr>
              <a:t>28 zeros</a:t>
            </a:r>
            <a:endParaRPr lang="en-US" sz="1000" b="1" dirty="0">
              <a:latin typeface="Calibri" panose="020F0502020204030204" pitchFamily="34" charset="0"/>
            </a:endParaRPr>
          </a:p>
        </p:txBody>
      </p:sp>
      <p:sp>
        <p:nvSpPr>
          <p:cNvPr id="44" name="TextBox 43"/>
          <p:cNvSpPr txBox="1"/>
          <p:nvPr/>
        </p:nvSpPr>
        <p:spPr>
          <a:xfrm>
            <a:off x="8170333" y="6488289"/>
            <a:ext cx="733778" cy="246221"/>
          </a:xfrm>
          <a:prstGeom prst="rect">
            <a:avLst/>
          </a:prstGeom>
          <a:solidFill>
            <a:schemeClr val="bg1"/>
          </a:solidFill>
        </p:spPr>
        <p:txBody>
          <a:bodyPr wrap="square" rtlCol="0">
            <a:spAutoFit/>
          </a:bodyPr>
          <a:lstStyle/>
          <a:p>
            <a:pPr algn="l"/>
            <a:r>
              <a:rPr lang="en-US" sz="1000" b="1" dirty="0" smtClean="0">
                <a:latin typeface="Calibri" panose="020F0502020204030204" pitchFamily="34" charset="0"/>
              </a:rPr>
              <a:t>4 ones</a:t>
            </a:r>
            <a:endParaRPr lang="en-US" sz="1000" b="1" dirty="0">
              <a:latin typeface="Calibri" panose="020F0502020204030204" pitchFamily="34" charset="0"/>
            </a:endParaRPr>
          </a:p>
        </p:txBody>
      </p:sp>
    </p:spTree>
    <p:extLst>
      <p:ext uri="{BB962C8B-B14F-4D97-AF65-F5344CB8AC3E}">
        <p14:creationId xmlns:p14="http://schemas.microsoft.com/office/powerpoint/2010/main" val="2614658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auto">
          <a:xfrm>
            <a:off x="2502045" y="6197601"/>
            <a:ext cx="1969911" cy="406399"/>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Rounded Rectangle 27"/>
          <p:cNvSpPr/>
          <p:nvPr/>
        </p:nvSpPr>
        <p:spPr bwMode="auto">
          <a:xfrm>
            <a:off x="4482466" y="6197601"/>
            <a:ext cx="3420534" cy="406399"/>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Rounded Rectangle 28"/>
          <p:cNvSpPr/>
          <p:nvPr/>
        </p:nvSpPr>
        <p:spPr bwMode="auto">
          <a:xfrm>
            <a:off x="521624" y="6197601"/>
            <a:ext cx="1969911" cy="406399"/>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7913511" y="6197601"/>
            <a:ext cx="519289" cy="406399"/>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1" name="Rounded Rectangle 20"/>
          <p:cNvSpPr/>
          <p:nvPr/>
        </p:nvSpPr>
        <p:spPr bwMode="auto">
          <a:xfrm>
            <a:off x="2602089" y="1010314"/>
            <a:ext cx="1969911" cy="524975"/>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9" name="Rounded Rectangle 18"/>
          <p:cNvSpPr/>
          <p:nvPr/>
        </p:nvSpPr>
        <p:spPr bwMode="auto">
          <a:xfrm>
            <a:off x="4560710" y="1010314"/>
            <a:ext cx="3420534" cy="524975"/>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620889" y="1010314"/>
            <a:ext cx="1969911" cy="524975"/>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Rounded Rectangle 22"/>
          <p:cNvSpPr/>
          <p:nvPr/>
        </p:nvSpPr>
        <p:spPr bwMode="auto">
          <a:xfrm>
            <a:off x="7981244" y="1010314"/>
            <a:ext cx="519289" cy="524975"/>
          </a:xfrm>
          <a:prstGeom prst="roundRect">
            <a:avLst/>
          </a:prstGeom>
          <a:solidFill>
            <a:srgbClr val="DDFFD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674" name="Text Box 5"/>
          <p:cNvSpPr txBox="1">
            <a:spLocks noChangeArrowheads="1"/>
          </p:cNvSpPr>
          <p:nvPr>
            <p:custDataLst>
              <p:tags r:id="rId1"/>
            </p:custDataLst>
          </p:nvPr>
        </p:nvSpPr>
        <p:spPr bwMode="auto">
          <a:xfrm>
            <a:off x="6456979" y="65233"/>
            <a:ext cx="2438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hw4 </a:t>
            </a:r>
            <a:r>
              <a:rPr lang="en-US" sz="4200" dirty="0" smtClean="0">
                <a:latin typeface="Cambria" pitchFamily="18" charset="0"/>
              </a:rPr>
              <a:t>pr2</a:t>
            </a:r>
            <a:endParaRPr lang="en-US" sz="4200" dirty="0">
              <a:latin typeface="Cambria" pitchFamily="18" charset="0"/>
            </a:endParaRPr>
          </a:p>
        </p:txBody>
      </p:sp>
      <p:sp>
        <p:nvSpPr>
          <p:cNvPr id="28675" name="Text Box 6"/>
          <p:cNvSpPr txBox="1">
            <a:spLocks noChangeArrowheads="1"/>
          </p:cNvSpPr>
          <p:nvPr>
            <p:custDataLst>
              <p:tags r:id="rId2"/>
            </p:custDataLst>
          </p:nvPr>
        </p:nvSpPr>
        <p:spPr bwMode="auto">
          <a:xfrm>
            <a:off x="609600" y="2036763"/>
            <a:ext cx="79248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a:solidFill>
                  <a:srgbClr val="F99820"/>
                </a:solidFill>
                <a:latin typeface="Courier New" pitchFamily="49" charset="0"/>
              </a:rPr>
              <a:t>def</a:t>
            </a:r>
            <a:r>
              <a:rPr lang="en-US" b="1">
                <a:latin typeface="Courier New" pitchFamily="49" charset="0"/>
              </a:rPr>
              <a:t> compress( I ):</a:t>
            </a:r>
          </a:p>
          <a:p>
            <a:pPr algn="l">
              <a:lnSpc>
                <a:spcPct val="60000"/>
              </a:lnSpc>
              <a:spcBef>
                <a:spcPct val="50000"/>
              </a:spcBef>
            </a:pPr>
            <a:r>
              <a:rPr lang="en-US" b="1">
                <a:solidFill>
                  <a:srgbClr val="B410CE"/>
                </a:solidFill>
                <a:latin typeface="Courier New" pitchFamily="49" charset="0"/>
              </a:rPr>
              <a:t>    </a:t>
            </a:r>
            <a:r>
              <a:rPr lang="en-US" b="1">
                <a:solidFill>
                  <a:srgbClr val="19A525"/>
                </a:solidFill>
                <a:latin typeface="Courier New" pitchFamily="49" charset="0"/>
              </a:rPr>
              <a:t>""" returns the RLE of the </a:t>
            </a:r>
          </a:p>
          <a:p>
            <a:pPr algn="l">
              <a:lnSpc>
                <a:spcPct val="60000"/>
              </a:lnSpc>
              <a:spcBef>
                <a:spcPct val="50000"/>
              </a:spcBef>
            </a:pPr>
            <a:r>
              <a:rPr lang="en-US" b="1">
                <a:solidFill>
                  <a:srgbClr val="19A525"/>
                </a:solidFill>
                <a:latin typeface="Courier New" pitchFamily="49" charset="0"/>
              </a:rPr>
              <a:t>        input binary image, I """</a:t>
            </a:r>
            <a:endParaRPr lang="en-US" b="1">
              <a:solidFill>
                <a:srgbClr val="B410CE"/>
              </a:solidFill>
              <a:latin typeface="Courier New" pitchFamily="49" charset="0"/>
            </a:endParaRPr>
          </a:p>
        </p:txBody>
      </p:sp>
      <p:sp>
        <p:nvSpPr>
          <p:cNvPr id="28676" name="Text Box 7"/>
          <p:cNvSpPr txBox="1">
            <a:spLocks noChangeArrowheads="1"/>
          </p:cNvSpPr>
          <p:nvPr>
            <p:custDataLst>
              <p:tags r:id="rId3"/>
            </p:custDataLst>
          </p:nvPr>
        </p:nvSpPr>
        <p:spPr bwMode="auto">
          <a:xfrm>
            <a:off x="620889" y="4269241"/>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b="1" dirty="0" err="1">
                <a:solidFill>
                  <a:srgbClr val="F99820"/>
                </a:solidFill>
                <a:latin typeface="Courier New" pitchFamily="49" charset="0"/>
              </a:rPr>
              <a:t>def</a:t>
            </a:r>
            <a:r>
              <a:rPr lang="en-US" b="1" dirty="0">
                <a:latin typeface="Courier New" pitchFamily="49" charset="0"/>
              </a:rPr>
              <a:t> </a:t>
            </a:r>
            <a:r>
              <a:rPr lang="en-US" b="1" dirty="0" err="1">
                <a:latin typeface="Courier New" pitchFamily="49" charset="0"/>
              </a:rPr>
              <a:t>uncompress</a:t>
            </a:r>
            <a:r>
              <a:rPr lang="en-US" b="1" dirty="0">
                <a:latin typeface="Courier New" pitchFamily="49" charset="0"/>
              </a:rPr>
              <a:t>( CI ):</a:t>
            </a:r>
          </a:p>
          <a:p>
            <a:pPr algn="l">
              <a:lnSpc>
                <a:spcPct val="60000"/>
              </a:lnSpc>
              <a:spcBef>
                <a:spcPct val="50000"/>
              </a:spcBef>
            </a:pPr>
            <a:r>
              <a:rPr lang="en-US" b="1" dirty="0">
                <a:solidFill>
                  <a:srgbClr val="19A525"/>
                </a:solidFill>
                <a:latin typeface="Courier New" pitchFamily="49" charset="0"/>
              </a:rPr>
              <a:t>    """ returns the binary image I </a:t>
            </a:r>
          </a:p>
          <a:p>
            <a:pPr algn="l">
              <a:lnSpc>
                <a:spcPct val="60000"/>
              </a:lnSpc>
              <a:spcBef>
                <a:spcPct val="50000"/>
              </a:spcBef>
            </a:pPr>
            <a:r>
              <a:rPr lang="en-US" b="1" dirty="0">
                <a:solidFill>
                  <a:srgbClr val="19A525"/>
                </a:solidFill>
                <a:latin typeface="Courier New" pitchFamily="49" charset="0"/>
              </a:rPr>
              <a:t>        from the run-length-encoded, </a:t>
            </a:r>
          </a:p>
          <a:p>
            <a:pPr algn="l">
              <a:lnSpc>
                <a:spcPct val="60000"/>
              </a:lnSpc>
              <a:spcBef>
                <a:spcPct val="50000"/>
              </a:spcBef>
            </a:pPr>
            <a:r>
              <a:rPr lang="en-US" b="1" dirty="0">
                <a:solidFill>
                  <a:srgbClr val="19A525"/>
                </a:solidFill>
                <a:latin typeface="Courier New" pitchFamily="49" charset="0"/>
              </a:rPr>
              <a:t>        "compressed" input, CI </a:t>
            </a:r>
            <a:r>
              <a:rPr lang="en-US" b="1" dirty="0" smtClean="0">
                <a:solidFill>
                  <a:srgbClr val="19A525"/>
                </a:solidFill>
                <a:latin typeface="Courier New" pitchFamily="49" charset="0"/>
              </a:rPr>
              <a:t>"""</a:t>
            </a:r>
            <a:endParaRPr lang="en-US" b="1" dirty="0">
              <a:solidFill>
                <a:srgbClr val="B410CE"/>
              </a:solidFill>
              <a:latin typeface="Courier New" pitchFamily="49" charset="0"/>
            </a:endParaRPr>
          </a:p>
        </p:txBody>
      </p:sp>
      <p:sp>
        <p:nvSpPr>
          <p:cNvPr id="8" name="Text Box 18"/>
          <p:cNvSpPr txBox="1">
            <a:spLocks noChangeArrowheads="1"/>
          </p:cNvSpPr>
          <p:nvPr>
            <p:custDataLst>
              <p:tags r:id="rId4"/>
            </p:custDataLst>
          </p:nvPr>
        </p:nvSpPr>
        <p:spPr bwMode="auto">
          <a:xfrm>
            <a:off x="226042" y="999025"/>
            <a:ext cx="8669337" cy="385762"/>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20000"/>
              </a:lnSpc>
              <a:spcBef>
                <a:spcPct val="50000"/>
              </a:spcBef>
            </a:pPr>
            <a:r>
              <a:rPr lang="en-US" sz="1600" b="1" dirty="0">
                <a:solidFill>
                  <a:srgbClr val="13801C"/>
                </a:solidFill>
                <a:latin typeface="Courier New" pitchFamily="49" charset="0"/>
              </a:rPr>
              <a:t>"0000000000000000111111111111111100000000000000000000000000001111"</a:t>
            </a:r>
          </a:p>
        </p:txBody>
      </p:sp>
      <p:sp>
        <p:nvSpPr>
          <p:cNvPr id="6" name="TextBox 5"/>
          <p:cNvSpPr txBox="1"/>
          <p:nvPr/>
        </p:nvSpPr>
        <p:spPr>
          <a:xfrm>
            <a:off x="239889" y="675860"/>
            <a:ext cx="1828800" cy="323165"/>
          </a:xfrm>
          <a:prstGeom prst="rect">
            <a:avLst/>
          </a:prstGeom>
          <a:noFill/>
        </p:spPr>
        <p:txBody>
          <a:bodyPr wrap="square" rtlCol="0">
            <a:spAutoFit/>
          </a:bodyPr>
          <a:lstStyle/>
          <a:p>
            <a:pPr algn="l"/>
            <a:r>
              <a:rPr lang="en-US" sz="1500" dirty="0" smtClean="0">
                <a:latin typeface="Calibri" panose="020F0502020204030204" pitchFamily="34" charset="0"/>
              </a:rPr>
              <a:t>a binary image</a:t>
            </a:r>
            <a:endParaRPr lang="en-US" sz="1500" dirty="0">
              <a:latin typeface="Calibri" panose="020F0502020204030204" pitchFamily="34" charset="0"/>
            </a:endParaRPr>
          </a:p>
        </p:txBody>
      </p:sp>
      <p:sp>
        <p:nvSpPr>
          <p:cNvPr id="18" name="Text Box 18"/>
          <p:cNvSpPr txBox="1">
            <a:spLocks noChangeArrowheads="1"/>
          </p:cNvSpPr>
          <p:nvPr>
            <p:custDataLst>
              <p:tags r:id="rId5"/>
            </p:custDataLst>
          </p:nvPr>
        </p:nvSpPr>
        <p:spPr bwMode="auto">
          <a:xfrm>
            <a:off x="141641" y="6149622"/>
            <a:ext cx="8669337" cy="385762"/>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120000"/>
              </a:lnSpc>
              <a:spcBef>
                <a:spcPct val="50000"/>
              </a:spcBef>
            </a:pPr>
            <a:r>
              <a:rPr lang="en-US" sz="1600" b="1" dirty="0">
                <a:solidFill>
                  <a:srgbClr val="13801C"/>
                </a:solidFill>
                <a:latin typeface="Courier New" pitchFamily="49" charset="0"/>
              </a:rPr>
              <a:t>"0000000000000000111111111111111100000000000000000000000000001111"</a:t>
            </a:r>
          </a:p>
        </p:txBody>
      </p:sp>
      <p:cxnSp>
        <p:nvCxnSpPr>
          <p:cNvPr id="20" name="Straight Arrow Connector 19"/>
          <p:cNvCxnSpPr/>
          <p:nvPr/>
        </p:nvCxnSpPr>
        <p:spPr bwMode="auto">
          <a:xfrm>
            <a:off x="6840051" y="4953000"/>
            <a:ext cx="0" cy="1176867"/>
          </a:xfrm>
          <a:prstGeom prst="straightConnector1">
            <a:avLst/>
          </a:prstGeom>
          <a:noFill/>
          <a:ln w="19050" cap="flat" cmpd="sng" algn="ctr">
            <a:solidFill>
              <a:schemeClr val="tx1"/>
            </a:solidFill>
            <a:prstDash val="solid"/>
            <a:round/>
            <a:headEnd type="none" w="med" len="med"/>
            <a:tailEnd type="arrow"/>
          </a:ln>
          <a:effectLst/>
        </p:spPr>
      </p:cxnSp>
      <p:sp>
        <p:nvSpPr>
          <p:cNvPr id="22" name="TextBox 21"/>
          <p:cNvSpPr txBox="1"/>
          <p:nvPr/>
        </p:nvSpPr>
        <p:spPr>
          <a:xfrm>
            <a:off x="141641" y="5850190"/>
            <a:ext cx="3112911" cy="323165"/>
          </a:xfrm>
          <a:prstGeom prst="rect">
            <a:avLst/>
          </a:prstGeom>
          <a:noFill/>
        </p:spPr>
        <p:txBody>
          <a:bodyPr wrap="square" rtlCol="0">
            <a:spAutoFit/>
          </a:bodyPr>
          <a:lstStyle/>
          <a:p>
            <a:pPr algn="l"/>
            <a:r>
              <a:rPr lang="en-US" sz="1500" dirty="0" smtClean="0">
                <a:latin typeface="Calibri" panose="020F0502020204030204" pitchFamily="34" charset="0"/>
              </a:rPr>
              <a:t>back to the original binary image</a:t>
            </a:r>
            <a:endParaRPr lang="en-US" sz="1500" dirty="0">
              <a:latin typeface="Calibri" panose="020F0502020204030204" pitchFamily="34" charset="0"/>
            </a:endParaRPr>
          </a:p>
        </p:txBody>
      </p:sp>
      <p:sp>
        <p:nvSpPr>
          <p:cNvPr id="5" name="TextBox 4"/>
          <p:cNvSpPr txBox="1"/>
          <p:nvPr/>
        </p:nvSpPr>
        <p:spPr>
          <a:xfrm>
            <a:off x="1066800" y="1399401"/>
            <a:ext cx="1066800" cy="276999"/>
          </a:xfrm>
          <a:prstGeom prst="rect">
            <a:avLst/>
          </a:prstGeom>
          <a:solidFill>
            <a:schemeClr val="bg1"/>
          </a:solidFill>
        </p:spPr>
        <p:txBody>
          <a:bodyPr wrap="square" rtlCol="0">
            <a:spAutoFit/>
          </a:bodyPr>
          <a:lstStyle/>
          <a:p>
            <a:r>
              <a:rPr lang="en-US" sz="1200" b="1" dirty="0" smtClean="0">
                <a:latin typeface="Calibri" panose="020F0502020204030204" pitchFamily="34" charset="0"/>
              </a:rPr>
              <a:t>16 zeros</a:t>
            </a:r>
            <a:endParaRPr lang="en-US" sz="1200" b="1" dirty="0">
              <a:latin typeface="Calibri" panose="020F0502020204030204" pitchFamily="34" charset="0"/>
            </a:endParaRPr>
          </a:p>
        </p:txBody>
      </p:sp>
      <p:sp>
        <p:nvSpPr>
          <p:cNvPr id="24" name="TextBox 23"/>
          <p:cNvSpPr txBox="1"/>
          <p:nvPr/>
        </p:nvSpPr>
        <p:spPr>
          <a:xfrm>
            <a:off x="2971800" y="1399401"/>
            <a:ext cx="1066800" cy="276999"/>
          </a:xfrm>
          <a:prstGeom prst="rect">
            <a:avLst/>
          </a:prstGeom>
          <a:solidFill>
            <a:schemeClr val="bg1"/>
          </a:solidFill>
        </p:spPr>
        <p:txBody>
          <a:bodyPr wrap="square" rtlCol="0">
            <a:spAutoFit/>
          </a:bodyPr>
          <a:lstStyle/>
          <a:p>
            <a:r>
              <a:rPr lang="en-US" sz="1200" b="1" dirty="0" smtClean="0">
                <a:latin typeface="Calibri" panose="020F0502020204030204" pitchFamily="34" charset="0"/>
              </a:rPr>
              <a:t>16 ones</a:t>
            </a:r>
            <a:endParaRPr lang="en-US" sz="1200" b="1" dirty="0">
              <a:latin typeface="Calibri" panose="020F0502020204030204" pitchFamily="34" charset="0"/>
            </a:endParaRPr>
          </a:p>
        </p:txBody>
      </p:sp>
      <p:sp>
        <p:nvSpPr>
          <p:cNvPr id="25" name="TextBox 24"/>
          <p:cNvSpPr txBox="1"/>
          <p:nvPr/>
        </p:nvSpPr>
        <p:spPr>
          <a:xfrm>
            <a:off x="5715000" y="1399401"/>
            <a:ext cx="1066800" cy="276999"/>
          </a:xfrm>
          <a:prstGeom prst="rect">
            <a:avLst/>
          </a:prstGeom>
          <a:solidFill>
            <a:schemeClr val="bg1"/>
          </a:solidFill>
        </p:spPr>
        <p:txBody>
          <a:bodyPr wrap="square" rtlCol="0">
            <a:spAutoFit/>
          </a:bodyPr>
          <a:lstStyle/>
          <a:p>
            <a:r>
              <a:rPr lang="en-US" sz="1200" b="1" dirty="0" smtClean="0">
                <a:latin typeface="Calibri" panose="020F0502020204030204" pitchFamily="34" charset="0"/>
              </a:rPr>
              <a:t>28 zeros</a:t>
            </a:r>
            <a:endParaRPr lang="en-US" sz="1200" b="1" dirty="0">
              <a:latin typeface="Calibri" panose="020F0502020204030204" pitchFamily="34" charset="0"/>
            </a:endParaRPr>
          </a:p>
        </p:txBody>
      </p:sp>
      <p:sp>
        <p:nvSpPr>
          <p:cNvPr id="26" name="TextBox 25"/>
          <p:cNvSpPr txBox="1"/>
          <p:nvPr/>
        </p:nvSpPr>
        <p:spPr>
          <a:xfrm>
            <a:off x="8181622" y="1399401"/>
            <a:ext cx="733778" cy="276999"/>
          </a:xfrm>
          <a:prstGeom prst="rect">
            <a:avLst/>
          </a:prstGeom>
          <a:solidFill>
            <a:schemeClr val="bg1"/>
          </a:solidFill>
        </p:spPr>
        <p:txBody>
          <a:bodyPr wrap="square" rtlCol="0">
            <a:spAutoFit/>
          </a:bodyPr>
          <a:lstStyle/>
          <a:p>
            <a:pPr algn="l"/>
            <a:r>
              <a:rPr lang="en-US" sz="1200" b="1" dirty="0" smtClean="0">
                <a:latin typeface="Calibri" panose="020F0502020204030204" pitchFamily="34" charset="0"/>
              </a:rPr>
              <a:t>4 ones</a:t>
            </a:r>
            <a:endParaRPr lang="en-US" sz="1200" b="1" dirty="0">
              <a:latin typeface="Calibri" panose="020F0502020204030204" pitchFamily="34" charset="0"/>
            </a:endParaRPr>
          </a:p>
        </p:txBody>
      </p:sp>
      <p:sp>
        <p:nvSpPr>
          <p:cNvPr id="41" name="TextBox 40"/>
          <p:cNvSpPr txBox="1"/>
          <p:nvPr/>
        </p:nvSpPr>
        <p:spPr>
          <a:xfrm>
            <a:off x="914400" y="6488289"/>
            <a:ext cx="1066800" cy="246221"/>
          </a:xfrm>
          <a:prstGeom prst="rect">
            <a:avLst/>
          </a:prstGeom>
          <a:solidFill>
            <a:schemeClr val="bg1"/>
          </a:solidFill>
        </p:spPr>
        <p:txBody>
          <a:bodyPr wrap="square" rtlCol="0">
            <a:spAutoFit/>
          </a:bodyPr>
          <a:lstStyle/>
          <a:p>
            <a:r>
              <a:rPr lang="en-US" sz="1000" b="1" dirty="0" smtClean="0">
                <a:latin typeface="Calibri" panose="020F0502020204030204" pitchFamily="34" charset="0"/>
              </a:rPr>
              <a:t>16 zeros</a:t>
            </a:r>
            <a:endParaRPr lang="en-US" sz="1000" b="1" dirty="0">
              <a:latin typeface="Calibri" panose="020F0502020204030204" pitchFamily="34" charset="0"/>
            </a:endParaRPr>
          </a:p>
        </p:txBody>
      </p:sp>
      <p:sp>
        <p:nvSpPr>
          <p:cNvPr id="42" name="TextBox 41"/>
          <p:cNvSpPr txBox="1"/>
          <p:nvPr/>
        </p:nvSpPr>
        <p:spPr>
          <a:xfrm>
            <a:off x="2895600" y="6488289"/>
            <a:ext cx="1066800" cy="246221"/>
          </a:xfrm>
          <a:prstGeom prst="rect">
            <a:avLst/>
          </a:prstGeom>
          <a:solidFill>
            <a:schemeClr val="bg1"/>
          </a:solidFill>
        </p:spPr>
        <p:txBody>
          <a:bodyPr wrap="square" rtlCol="0">
            <a:spAutoFit/>
          </a:bodyPr>
          <a:lstStyle/>
          <a:p>
            <a:r>
              <a:rPr lang="en-US" sz="1000" b="1" dirty="0" smtClean="0">
                <a:latin typeface="Calibri" panose="020F0502020204030204" pitchFamily="34" charset="0"/>
              </a:rPr>
              <a:t>16 ones</a:t>
            </a:r>
            <a:endParaRPr lang="en-US" sz="1000" b="1" dirty="0">
              <a:latin typeface="Calibri" panose="020F0502020204030204" pitchFamily="34" charset="0"/>
            </a:endParaRPr>
          </a:p>
        </p:txBody>
      </p:sp>
      <p:sp>
        <p:nvSpPr>
          <p:cNvPr id="43" name="TextBox 42"/>
          <p:cNvSpPr txBox="1"/>
          <p:nvPr/>
        </p:nvSpPr>
        <p:spPr>
          <a:xfrm>
            <a:off x="5562600" y="6488289"/>
            <a:ext cx="1066800" cy="246221"/>
          </a:xfrm>
          <a:prstGeom prst="rect">
            <a:avLst/>
          </a:prstGeom>
          <a:solidFill>
            <a:schemeClr val="bg1"/>
          </a:solidFill>
        </p:spPr>
        <p:txBody>
          <a:bodyPr wrap="square" rtlCol="0">
            <a:spAutoFit/>
          </a:bodyPr>
          <a:lstStyle/>
          <a:p>
            <a:r>
              <a:rPr lang="en-US" sz="1000" b="1" dirty="0" smtClean="0">
                <a:latin typeface="Calibri" panose="020F0502020204030204" pitchFamily="34" charset="0"/>
              </a:rPr>
              <a:t>28 zeros</a:t>
            </a:r>
            <a:endParaRPr lang="en-US" sz="1000" b="1" dirty="0">
              <a:latin typeface="Calibri" panose="020F0502020204030204" pitchFamily="34" charset="0"/>
            </a:endParaRPr>
          </a:p>
        </p:txBody>
      </p:sp>
      <p:sp>
        <p:nvSpPr>
          <p:cNvPr id="44" name="TextBox 43"/>
          <p:cNvSpPr txBox="1"/>
          <p:nvPr/>
        </p:nvSpPr>
        <p:spPr>
          <a:xfrm>
            <a:off x="8170333" y="6488289"/>
            <a:ext cx="733778" cy="246221"/>
          </a:xfrm>
          <a:prstGeom prst="rect">
            <a:avLst/>
          </a:prstGeom>
          <a:solidFill>
            <a:schemeClr val="bg1"/>
          </a:solidFill>
        </p:spPr>
        <p:txBody>
          <a:bodyPr wrap="square" rtlCol="0">
            <a:spAutoFit/>
          </a:bodyPr>
          <a:lstStyle/>
          <a:p>
            <a:pPr algn="l"/>
            <a:r>
              <a:rPr lang="en-US" sz="1000" b="1" dirty="0" smtClean="0">
                <a:latin typeface="Calibri" panose="020F0502020204030204" pitchFamily="34" charset="0"/>
              </a:rPr>
              <a:t>4 ones</a:t>
            </a:r>
            <a:endParaRPr lang="en-US" sz="1000" b="1" dirty="0">
              <a:latin typeface="Calibri" panose="020F0502020204030204" pitchFamily="34" charset="0"/>
            </a:endParaRPr>
          </a:p>
        </p:txBody>
      </p:sp>
      <p:sp>
        <p:nvSpPr>
          <p:cNvPr id="2" name="TextBox 1"/>
          <p:cNvSpPr txBox="1"/>
          <p:nvPr/>
        </p:nvSpPr>
        <p:spPr>
          <a:xfrm rot="21005621">
            <a:off x="5985440" y="1532596"/>
            <a:ext cx="2336800" cy="1200329"/>
          </a:xfrm>
          <a:prstGeom prst="rect">
            <a:avLst/>
          </a:prstGeom>
          <a:solidFill>
            <a:srgbClr val="FF9900"/>
          </a:solidFill>
          <a:ln>
            <a:solidFill>
              <a:srgbClr val="FF9900"/>
            </a:solidFill>
          </a:ln>
        </p:spPr>
        <p:txBody>
          <a:bodyPr wrap="square" rtlCol="0">
            <a:spAutoFit/>
          </a:bodyPr>
          <a:lstStyle/>
          <a:p>
            <a:r>
              <a:rPr lang="en-US" dirty="0" smtClean="0">
                <a:latin typeface="Calibri" panose="020F0502020204030204" pitchFamily="34" charset="0"/>
              </a:rPr>
              <a:t>what helper function might be of use here?</a:t>
            </a:r>
            <a:endParaRPr lang="en-US" dirty="0">
              <a:latin typeface="Calibri" panose="020F0502020204030204" pitchFamily="34" charset="0"/>
            </a:endParaRPr>
          </a:p>
        </p:txBody>
      </p:sp>
      <p:sp>
        <p:nvSpPr>
          <p:cNvPr id="45" name="Text Box 23"/>
          <p:cNvSpPr txBox="1">
            <a:spLocks noChangeArrowheads="1"/>
          </p:cNvSpPr>
          <p:nvPr>
            <p:custDataLst>
              <p:tags r:id="rId6"/>
            </p:custDataLst>
          </p:nvPr>
        </p:nvSpPr>
        <p:spPr bwMode="auto">
          <a:xfrm>
            <a:off x="762000" y="3447365"/>
            <a:ext cx="7151511"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13801C"/>
                </a:solidFill>
                <a:latin typeface="Courier New" pitchFamily="49" charset="0"/>
              </a:rPr>
              <a:t>"</a:t>
            </a:r>
            <a:r>
              <a:rPr lang="en-US" b="1" dirty="0" smtClean="0">
                <a:latin typeface="Courier New" pitchFamily="49" charset="0"/>
              </a:rPr>
              <a:t>0</a:t>
            </a:r>
            <a:r>
              <a:rPr lang="en-US" b="1" dirty="0" smtClean="0">
                <a:solidFill>
                  <a:srgbClr val="FF0000"/>
                </a:solidFill>
                <a:latin typeface="Courier New" pitchFamily="49" charset="0"/>
              </a:rPr>
              <a:t>0010000</a:t>
            </a:r>
            <a:r>
              <a:rPr lang="en-US" b="1" dirty="0" smtClean="0">
                <a:latin typeface="Courier New" pitchFamily="49" charset="0"/>
              </a:rPr>
              <a:t>1</a:t>
            </a:r>
            <a:r>
              <a:rPr lang="en-US" b="1" dirty="0" smtClean="0">
                <a:solidFill>
                  <a:schemeClr val="bg1">
                    <a:lumMod val="50000"/>
                  </a:schemeClr>
                </a:solidFill>
                <a:latin typeface="Courier New" pitchFamily="49" charset="0"/>
              </a:rPr>
              <a:t>0010000</a:t>
            </a:r>
            <a:r>
              <a:rPr lang="en-US" b="1" dirty="0" smtClean="0">
                <a:latin typeface="Courier New" pitchFamily="49" charset="0"/>
              </a:rPr>
              <a:t>0</a:t>
            </a:r>
            <a:r>
              <a:rPr lang="en-US" b="1" dirty="0" smtClean="0">
                <a:solidFill>
                  <a:srgbClr val="FF0000"/>
                </a:solidFill>
                <a:latin typeface="Courier New" pitchFamily="49" charset="0"/>
              </a:rPr>
              <a:t>0011100</a:t>
            </a:r>
            <a:r>
              <a:rPr lang="en-US" b="1" dirty="0" smtClean="0">
                <a:latin typeface="Courier New" pitchFamily="49" charset="0"/>
              </a:rPr>
              <a:t>1</a:t>
            </a:r>
            <a:r>
              <a:rPr lang="en-US" b="1" dirty="0" smtClean="0">
                <a:solidFill>
                  <a:schemeClr val="bg1">
                    <a:lumMod val="50000"/>
                  </a:schemeClr>
                </a:solidFill>
                <a:latin typeface="Courier New" pitchFamily="49" charset="0"/>
              </a:rPr>
              <a:t>0000100</a:t>
            </a:r>
            <a:r>
              <a:rPr lang="en-US" b="1" dirty="0" smtClean="0">
                <a:solidFill>
                  <a:srgbClr val="13801C"/>
                </a:solidFill>
                <a:latin typeface="Courier New" pitchFamily="49" charset="0"/>
              </a:rPr>
              <a:t>"</a:t>
            </a:r>
            <a:endParaRPr lang="en-US" b="1" dirty="0">
              <a:solidFill>
                <a:srgbClr val="13801C"/>
              </a:solidFill>
              <a:latin typeface="Courier New" pitchFamily="49" charset="0"/>
            </a:endParaRPr>
          </a:p>
        </p:txBody>
      </p:sp>
      <p:sp>
        <p:nvSpPr>
          <p:cNvPr id="46" name="TextBox 45"/>
          <p:cNvSpPr txBox="1"/>
          <p:nvPr/>
        </p:nvSpPr>
        <p:spPr>
          <a:xfrm>
            <a:off x="762000" y="3182035"/>
            <a:ext cx="2362200" cy="323165"/>
          </a:xfrm>
          <a:prstGeom prst="rect">
            <a:avLst/>
          </a:prstGeom>
          <a:solidFill>
            <a:schemeClr val="bg1">
              <a:lumMod val="95000"/>
            </a:schemeClr>
          </a:solidFill>
        </p:spPr>
        <p:txBody>
          <a:bodyPr wrap="square" rtlCol="0">
            <a:spAutoFit/>
          </a:bodyPr>
          <a:lstStyle/>
          <a:p>
            <a:pPr algn="l"/>
            <a:r>
              <a:rPr lang="en-US" sz="1500" dirty="0" smtClean="0">
                <a:latin typeface="Calibri" panose="020F0502020204030204" pitchFamily="34" charset="0"/>
              </a:rPr>
              <a:t>the "compressed" image</a:t>
            </a:r>
            <a:endParaRPr lang="en-US" sz="1500" dirty="0">
              <a:latin typeface="Calibri" panose="020F0502020204030204" pitchFamily="34" charset="0"/>
            </a:endParaRPr>
          </a:p>
        </p:txBody>
      </p:sp>
      <p:cxnSp>
        <p:nvCxnSpPr>
          <p:cNvPr id="47" name="Straight Arrow Connector 46"/>
          <p:cNvCxnSpPr>
            <a:endCxn id="45" idx="0"/>
          </p:cNvCxnSpPr>
          <p:nvPr/>
        </p:nvCxnSpPr>
        <p:spPr bwMode="auto">
          <a:xfrm flipH="1">
            <a:off x="4337756" y="2743200"/>
            <a:ext cx="127264" cy="704165"/>
          </a:xfrm>
          <a:prstGeom prst="straightConnector1">
            <a:avLst/>
          </a:prstGeom>
          <a:noFill/>
          <a:ln w="19050" cap="flat" cmpd="sng" algn="ctr">
            <a:solidFill>
              <a:srgbClr val="CC3300"/>
            </a:solidFill>
            <a:prstDash val="solid"/>
            <a:round/>
            <a:headEnd type="none" w="med" len="med"/>
            <a:tailEnd type="arrow"/>
          </a:ln>
          <a:effectLst/>
        </p:spPr>
      </p:cxnSp>
      <p:cxnSp>
        <p:nvCxnSpPr>
          <p:cNvPr id="48" name="Straight Arrow Connector 47"/>
          <p:cNvCxnSpPr>
            <a:stCxn id="45" idx="2"/>
          </p:cNvCxnSpPr>
          <p:nvPr/>
        </p:nvCxnSpPr>
        <p:spPr bwMode="auto">
          <a:xfrm flipH="1">
            <a:off x="3962400" y="3909030"/>
            <a:ext cx="375356" cy="317434"/>
          </a:xfrm>
          <a:prstGeom prst="straightConnector1">
            <a:avLst/>
          </a:prstGeom>
          <a:noFill/>
          <a:ln w="19050" cap="flat" cmpd="sng" algn="ctr">
            <a:solidFill>
              <a:srgbClr val="CC3300"/>
            </a:solidFill>
            <a:prstDash val="solid"/>
            <a:round/>
            <a:headEnd type="none" w="med" len="med"/>
            <a:tailEnd type="arrow"/>
          </a:ln>
          <a:effectLst/>
        </p:spPr>
      </p:cxnSp>
      <p:sp>
        <p:nvSpPr>
          <p:cNvPr id="49" name="TextBox 48"/>
          <p:cNvSpPr txBox="1"/>
          <p:nvPr/>
        </p:nvSpPr>
        <p:spPr>
          <a:xfrm>
            <a:off x="2015067" y="3798711"/>
            <a:ext cx="392288" cy="276999"/>
          </a:xfrm>
          <a:prstGeom prst="rect">
            <a:avLst/>
          </a:prstGeom>
          <a:solidFill>
            <a:schemeClr val="bg1"/>
          </a:solidFill>
          <a:ln>
            <a:solidFill>
              <a:schemeClr val="bg1">
                <a:lumMod val="65000"/>
              </a:schemeClr>
            </a:solidFill>
          </a:ln>
        </p:spPr>
        <p:txBody>
          <a:bodyPr wrap="square" rtlCol="0">
            <a:spAutoFit/>
          </a:bodyPr>
          <a:lstStyle/>
          <a:p>
            <a:r>
              <a:rPr lang="en-US" sz="1200" b="1" dirty="0" smtClean="0">
                <a:solidFill>
                  <a:schemeClr val="bg1">
                    <a:lumMod val="50000"/>
                  </a:schemeClr>
                </a:solidFill>
                <a:latin typeface="Calibri" panose="020F0502020204030204" pitchFamily="34" charset="0"/>
              </a:rPr>
              <a:t>16</a:t>
            </a:r>
            <a:endParaRPr lang="en-US" sz="1200" b="1" dirty="0">
              <a:solidFill>
                <a:schemeClr val="bg1">
                  <a:lumMod val="50000"/>
                </a:schemeClr>
              </a:solidFill>
              <a:latin typeface="Calibri" panose="020F0502020204030204" pitchFamily="34" charset="0"/>
            </a:endParaRPr>
          </a:p>
        </p:txBody>
      </p:sp>
      <p:cxnSp>
        <p:nvCxnSpPr>
          <p:cNvPr id="50" name="Straight Connector 49"/>
          <p:cNvCxnSpPr/>
          <p:nvPr/>
        </p:nvCxnSpPr>
        <p:spPr bwMode="auto">
          <a:xfrm>
            <a:off x="1600200" y="3798711"/>
            <a:ext cx="1255889"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51" name="TextBox 50"/>
          <p:cNvSpPr txBox="1"/>
          <p:nvPr/>
        </p:nvSpPr>
        <p:spPr>
          <a:xfrm>
            <a:off x="3479800" y="3798711"/>
            <a:ext cx="392288" cy="276999"/>
          </a:xfrm>
          <a:prstGeom prst="rect">
            <a:avLst/>
          </a:prstGeom>
          <a:solidFill>
            <a:schemeClr val="bg1"/>
          </a:solidFill>
          <a:ln>
            <a:solidFill>
              <a:schemeClr val="bg1">
                <a:lumMod val="65000"/>
              </a:schemeClr>
            </a:solidFill>
          </a:ln>
        </p:spPr>
        <p:txBody>
          <a:bodyPr wrap="square" rtlCol="0">
            <a:spAutoFit/>
          </a:bodyPr>
          <a:lstStyle/>
          <a:p>
            <a:r>
              <a:rPr lang="en-US" sz="1200" b="1" dirty="0" smtClean="0">
                <a:solidFill>
                  <a:schemeClr val="bg1">
                    <a:lumMod val="50000"/>
                  </a:schemeClr>
                </a:solidFill>
                <a:latin typeface="Calibri" panose="020F0502020204030204" pitchFamily="34" charset="0"/>
              </a:rPr>
              <a:t>16</a:t>
            </a:r>
            <a:endParaRPr lang="en-US" sz="1200" b="1" dirty="0">
              <a:solidFill>
                <a:schemeClr val="bg1">
                  <a:lumMod val="50000"/>
                </a:schemeClr>
              </a:solidFill>
              <a:latin typeface="Calibri" panose="020F0502020204030204" pitchFamily="34" charset="0"/>
            </a:endParaRPr>
          </a:p>
        </p:txBody>
      </p:sp>
      <p:cxnSp>
        <p:nvCxnSpPr>
          <p:cNvPr id="52" name="Straight Connector 51"/>
          <p:cNvCxnSpPr/>
          <p:nvPr/>
        </p:nvCxnSpPr>
        <p:spPr bwMode="auto">
          <a:xfrm>
            <a:off x="3064933" y="3798711"/>
            <a:ext cx="1255889"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53" name="TextBox 52"/>
          <p:cNvSpPr txBox="1"/>
          <p:nvPr/>
        </p:nvSpPr>
        <p:spPr>
          <a:xfrm>
            <a:off x="4950178" y="3798711"/>
            <a:ext cx="392288" cy="276999"/>
          </a:xfrm>
          <a:prstGeom prst="rect">
            <a:avLst/>
          </a:prstGeom>
          <a:solidFill>
            <a:schemeClr val="bg1"/>
          </a:solidFill>
          <a:ln>
            <a:solidFill>
              <a:schemeClr val="bg1">
                <a:lumMod val="65000"/>
              </a:schemeClr>
            </a:solidFill>
          </a:ln>
        </p:spPr>
        <p:txBody>
          <a:bodyPr wrap="square" rtlCol="0">
            <a:spAutoFit/>
          </a:bodyPr>
          <a:lstStyle/>
          <a:p>
            <a:r>
              <a:rPr lang="en-US" sz="1200" b="1" dirty="0" smtClean="0">
                <a:solidFill>
                  <a:schemeClr val="bg1">
                    <a:lumMod val="50000"/>
                  </a:schemeClr>
                </a:solidFill>
                <a:latin typeface="Calibri" panose="020F0502020204030204" pitchFamily="34" charset="0"/>
              </a:rPr>
              <a:t>28</a:t>
            </a:r>
            <a:endParaRPr lang="en-US" sz="1200" b="1" dirty="0">
              <a:solidFill>
                <a:schemeClr val="bg1">
                  <a:lumMod val="50000"/>
                </a:schemeClr>
              </a:solidFill>
              <a:latin typeface="Calibri" panose="020F0502020204030204" pitchFamily="34" charset="0"/>
            </a:endParaRPr>
          </a:p>
        </p:txBody>
      </p:sp>
      <p:cxnSp>
        <p:nvCxnSpPr>
          <p:cNvPr id="54" name="Straight Connector 53"/>
          <p:cNvCxnSpPr/>
          <p:nvPr/>
        </p:nvCxnSpPr>
        <p:spPr bwMode="auto">
          <a:xfrm>
            <a:off x="4535311" y="3798711"/>
            <a:ext cx="1255889" cy="0"/>
          </a:xfrm>
          <a:prstGeom prst="line">
            <a:avLst/>
          </a:prstGeom>
          <a:noFill/>
          <a:ln w="3175" cap="flat" cmpd="sng" algn="ctr">
            <a:solidFill>
              <a:schemeClr val="bg1">
                <a:lumMod val="65000"/>
              </a:schemeClr>
            </a:solidFill>
            <a:prstDash val="solid"/>
            <a:round/>
            <a:headEnd type="none" w="med" len="med"/>
            <a:tailEnd type="none" w="med" len="med"/>
          </a:ln>
          <a:effectLst/>
        </p:spPr>
      </p:cxnSp>
      <p:sp>
        <p:nvSpPr>
          <p:cNvPr id="55" name="TextBox 54"/>
          <p:cNvSpPr txBox="1"/>
          <p:nvPr/>
        </p:nvSpPr>
        <p:spPr>
          <a:xfrm>
            <a:off x="6412090" y="3798711"/>
            <a:ext cx="392288" cy="276999"/>
          </a:xfrm>
          <a:prstGeom prst="rect">
            <a:avLst/>
          </a:prstGeom>
          <a:solidFill>
            <a:schemeClr val="bg1"/>
          </a:solidFill>
          <a:ln>
            <a:solidFill>
              <a:schemeClr val="bg1">
                <a:lumMod val="65000"/>
              </a:schemeClr>
            </a:solidFill>
          </a:ln>
        </p:spPr>
        <p:txBody>
          <a:bodyPr wrap="square" rtlCol="0">
            <a:spAutoFit/>
          </a:bodyPr>
          <a:lstStyle/>
          <a:p>
            <a:r>
              <a:rPr lang="en-US" sz="1200" b="1" dirty="0" smtClean="0">
                <a:solidFill>
                  <a:schemeClr val="bg1">
                    <a:lumMod val="50000"/>
                  </a:schemeClr>
                </a:solidFill>
                <a:latin typeface="Calibri" panose="020F0502020204030204" pitchFamily="34" charset="0"/>
              </a:rPr>
              <a:t>4</a:t>
            </a:r>
            <a:endParaRPr lang="en-US" sz="1200" b="1" dirty="0">
              <a:solidFill>
                <a:schemeClr val="bg1">
                  <a:lumMod val="50000"/>
                </a:schemeClr>
              </a:solidFill>
              <a:latin typeface="Calibri" panose="020F0502020204030204" pitchFamily="34" charset="0"/>
            </a:endParaRPr>
          </a:p>
        </p:txBody>
      </p:sp>
      <p:cxnSp>
        <p:nvCxnSpPr>
          <p:cNvPr id="56" name="Straight Connector 55"/>
          <p:cNvCxnSpPr/>
          <p:nvPr/>
        </p:nvCxnSpPr>
        <p:spPr bwMode="auto">
          <a:xfrm>
            <a:off x="5997223" y="3798711"/>
            <a:ext cx="1255889" cy="0"/>
          </a:xfrm>
          <a:prstGeom prst="line">
            <a:avLst/>
          </a:prstGeom>
          <a:noFill/>
          <a:ln w="317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846312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6276621" y="5034844"/>
            <a:ext cx="2833511" cy="1811867"/>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698" name="Text Box 2"/>
          <p:cNvSpPr txBox="1">
            <a:spLocks noChangeArrowheads="1"/>
          </p:cNvSpPr>
          <p:nvPr>
            <p:custDataLst>
              <p:tags r:id="rId1"/>
            </p:custDataLst>
          </p:nvPr>
        </p:nvSpPr>
        <p:spPr bwMode="auto">
          <a:xfrm>
            <a:off x="176213" y="179817"/>
            <a:ext cx="1828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29700" name="Text Box 18"/>
          <p:cNvSpPr txBox="1">
            <a:spLocks noChangeArrowheads="1"/>
          </p:cNvSpPr>
          <p:nvPr>
            <p:custDataLst>
              <p:tags r:id="rId2"/>
            </p:custDataLst>
          </p:nvPr>
        </p:nvSpPr>
        <p:spPr bwMode="auto">
          <a:xfrm>
            <a:off x="176213" y="1223962"/>
            <a:ext cx="470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a:latin typeface="Cambria" pitchFamily="18" charset="0"/>
              </a:rPr>
              <a:t>Write a recursive function,  </a:t>
            </a:r>
            <a:r>
              <a:rPr lang="en-US" sz="1400" b="1">
                <a:latin typeface="Courier New" pitchFamily="49" charset="0"/>
                <a:cs typeface="Courier New" pitchFamily="49" charset="0"/>
              </a:rPr>
              <a:t>frontNum(S)</a:t>
            </a:r>
            <a:r>
              <a:rPr lang="en-US" sz="1600" b="1">
                <a:latin typeface="Courier New" pitchFamily="49" charset="0"/>
                <a:cs typeface="Courier New" pitchFamily="49" charset="0"/>
              </a:rPr>
              <a:t> </a:t>
            </a:r>
          </a:p>
          <a:p>
            <a:pPr algn="l">
              <a:spcBef>
                <a:spcPct val="50000"/>
              </a:spcBef>
            </a:pPr>
            <a:r>
              <a:rPr lang="en-US" sz="1600">
                <a:latin typeface="Cambria" pitchFamily="18" charset="0"/>
              </a:rPr>
              <a:t>It should return the # of times the first element of the input </a:t>
            </a:r>
            <a:r>
              <a:rPr lang="en-US" sz="1400" b="1">
                <a:latin typeface="Cambria" pitchFamily="18" charset="0"/>
              </a:rPr>
              <a:t>S</a:t>
            </a:r>
            <a:r>
              <a:rPr lang="en-US" sz="1600">
                <a:latin typeface="Cambria" pitchFamily="18" charset="0"/>
              </a:rPr>
              <a:t> appears consecutively </a:t>
            </a:r>
            <a:r>
              <a:rPr lang="en-US" sz="1600" b="1" i="1">
                <a:latin typeface="Cambria" pitchFamily="18" charset="0"/>
              </a:rPr>
              <a:t>at the start</a:t>
            </a:r>
            <a:r>
              <a:rPr lang="en-US" sz="1600">
                <a:latin typeface="Cambria" pitchFamily="18" charset="0"/>
              </a:rPr>
              <a:t> of S:</a:t>
            </a:r>
          </a:p>
        </p:txBody>
      </p:sp>
      <p:sp>
        <p:nvSpPr>
          <p:cNvPr id="29701" name="Text Box 20"/>
          <p:cNvSpPr txBox="1">
            <a:spLocks noChangeArrowheads="1"/>
          </p:cNvSpPr>
          <p:nvPr>
            <p:custDataLst>
              <p:tags r:id="rId3"/>
            </p:custDataLst>
          </p:nvPr>
        </p:nvSpPr>
        <p:spPr bwMode="auto">
          <a:xfrm>
            <a:off x="5451475" y="1393825"/>
            <a:ext cx="3540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500" b="1">
                <a:latin typeface="Courier New" pitchFamily="49" charset="0"/>
              </a:rPr>
              <a:t>&gt;&gt;&gt;  frontNum('1111010')</a:t>
            </a:r>
          </a:p>
          <a:p>
            <a:pPr algn="l">
              <a:lnSpc>
                <a:spcPct val="50000"/>
              </a:lnSpc>
              <a:spcBef>
                <a:spcPct val="50000"/>
              </a:spcBef>
            </a:pPr>
            <a:r>
              <a:rPr lang="en-US" sz="1500" b="1">
                <a:latin typeface="Courier New" pitchFamily="49" charset="0"/>
              </a:rPr>
              <a:t>4</a:t>
            </a:r>
          </a:p>
          <a:p>
            <a:pPr algn="l">
              <a:lnSpc>
                <a:spcPct val="50000"/>
              </a:lnSpc>
              <a:spcBef>
                <a:spcPct val="50000"/>
              </a:spcBef>
            </a:pPr>
            <a:r>
              <a:rPr lang="en-US" sz="1500" b="1">
                <a:latin typeface="Courier New" pitchFamily="49" charset="0"/>
              </a:rPr>
              <a:t>&gt;&gt;&gt;  frontNum('00111000010')</a:t>
            </a:r>
          </a:p>
          <a:p>
            <a:pPr algn="l">
              <a:lnSpc>
                <a:spcPct val="50000"/>
              </a:lnSpc>
              <a:spcBef>
                <a:spcPct val="50000"/>
              </a:spcBef>
            </a:pPr>
            <a:r>
              <a:rPr lang="en-US" sz="1500" b="1">
                <a:latin typeface="Courier New" pitchFamily="49" charset="0"/>
              </a:rPr>
              <a:t>2</a:t>
            </a:r>
          </a:p>
        </p:txBody>
      </p:sp>
      <p:sp>
        <p:nvSpPr>
          <p:cNvPr id="29702" name="Text Box 21"/>
          <p:cNvSpPr txBox="1">
            <a:spLocks noChangeArrowheads="1"/>
          </p:cNvSpPr>
          <p:nvPr>
            <p:custDataLst>
              <p:tags r:id="rId4"/>
            </p:custDataLst>
          </p:nvPr>
        </p:nvSpPr>
        <p:spPr bwMode="auto">
          <a:xfrm>
            <a:off x="3460750" y="292674"/>
            <a:ext cx="4724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i="1" dirty="0" smtClean="0">
                <a:latin typeface="Cambria" pitchFamily="18" charset="0"/>
              </a:rPr>
              <a:t>Name(s)    _________________________________</a:t>
            </a:r>
            <a:endParaRPr lang="en-US" sz="2100" dirty="0">
              <a:latin typeface="Cambria" pitchFamily="18" charset="0"/>
            </a:endParaRPr>
          </a:p>
        </p:txBody>
      </p:sp>
      <p:sp>
        <p:nvSpPr>
          <p:cNvPr id="29703" name="Text Box 24"/>
          <p:cNvSpPr txBox="1">
            <a:spLocks noChangeArrowheads="1"/>
          </p:cNvSpPr>
          <p:nvPr>
            <p:custDataLst>
              <p:tags r:id="rId5"/>
            </p:custDataLst>
          </p:nvPr>
        </p:nvSpPr>
        <p:spPr bwMode="auto">
          <a:xfrm>
            <a:off x="6324600" y="966787"/>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Examples…</a:t>
            </a:r>
          </a:p>
        </p:txBody>
      </p:sp>
      <p:sp>
        <p:nvSpPr>
          <p:cNvPr id="29704" name="Rectangle 37"/>
          <p:cNvSpPr>
            <a:spLocks noChangeArrowheads="1"/>
          </p:cNvSpPr>
          <p:nvPr>
            <p:custDataLst>
              <p:tags r:id="rId6"/>
            </p:custDataLst>
          </p:nvPr>
        </p:nvSpPr>
        <p:spPr bwMode="auto">
          <a:xfrm>
            <a:off x="152400" y="2514600"/>
            <a:ext cx="35052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9900"/>
                </a:solidFill>
                <a:latin typeface="Courier New" pitchFamily="49" charset="0"/>
              </a:rPr>
              <a:t>def</a:t>
            </a:r>
            <a:r>
              <a:rPr lang="en-US" b="1" dirty="0">
                <a:solidFill>
                  <a:srgbClr val="FF9900"/>
                </a:solidFill>
                <a:latin typeface="Courier New" pitchFamily="49" charset="0"/>
              </a:rPr>
              <a:t> </a:t>
            </a:r>
            <a:r>
              <a:rPr lang="en-US" b="1" dirty="0" err="1">
                <a:latin typeface="Courier New" pitchFamily="49" charset="0"/>
              </a:rPr>
              <a:t>frontNum</a:t>
            </a:r>
            <a:r>
              <a:rPr lang="en-US" b="1" dirty="0">
                <a:latin typeface="Courier New" pitchFamily="49" charset="0"/>
              </a:rPr>
              <a:t>(S):</a:t>
            </a:r>
          </a:p>
          <a:p>
            <a:pPr algn="l"/>
            <a:endParaRPr lang="en-US" b="1" dirty="0">
              <a:latin typeface="Courier New" pitchFamily="49" charset="0"/>
            </a:endParaRPr>
          </a:p>
          <a:p>
            <a:pPr algn="l"/>
            <a:r>
              <a:rPr lang="en-US" b="1" dirty="0">
                <a:latin typeface="Courier New" pitchFamily="49" charset="0"/>
              </a:rPr>
              <a:t>  </a:t>
            </a:r>
            <a:r>
              <a:rPr lang="en-US" b="1" dirty="0">
                <a:solidFill>
                  <a:srgbClr val="FF9900"/>
                </a:solidFill>
                <a:latin typeface="Courier New" pitchFamily="49" charset="0"/>
              </a:rPr>
              <a:t>if  </a:t>
            </a:r>
          </a:p>
          <a:p>
            <a:pPr algn="l"/>
            <a:r>
              <a:rPr lang="en-US" sz="2700" b="1" dirty="0" smtClean="0">
                <a:latin typeface="Courier New" pitchFamily="49" charset="0"/>
              </a:rPr>
              <a:t>   </a:t>
            </a:r>
            <a:r>
              <a:rPr lang="en-US" b="1" dirty="0">
                <a:solidFill>
                  <a:srgbClr val="7030A0"/>
                </a:solidFill>
                <a:latin typeface="Courier New" pitchFamily="49" charset="0"/>
              </a:rPr>
              <a:t>return </a:t>
            </a:r>
          </a:p>
          <a:p>
            <a:pPr algn="l"/>
            <a:endParaRPr lang="en-US" b="1" dirty="0">
              <a:latin typeface="Courier New" pitchFamily="49" charset="0"/>
            </a:endParaRPr>
          </a:p>
          <a:p>
            <a:pPr algn="l"/>
            <a:r>
              <a:rPr lang="en-US" b="1" dirty="0">
                <a:latin typeface="Courier New" pitchFamily="49" charset="0"/>
              </a:rPr>
              <a:t>  </a:t>
            </a:r>
            <a:r>
              <a:rPr lang="en-US" b="1" dirty="0" err="1">
                <a:solidFill>
                  <a:srgbClr val="FF9900"/>
                </a:solidFill>
                <a:latin typeface="Courier New" pitchFamily="49" charset="0"/>
              </a:rPr>
              <a:t>elif</a:t>
            </a:r>
            <a:endParaRPr lang="en-US" b="1" dirty="0">
              <a:solidFill>
                <a:srgbClr val="FF9900"/>
              </a:solidFill>
              <a:latin typeface="Courier New" pitchFamily="49" charset="0"/>
            </a:endParaRPr>
          </a:p>
          <a:p>
            <a:pPr algn="l"/>
            <a:r>
              <a:rPr lang="en-US" sz="2700" b="1" dirty="0" smtClean="0">
                <a:latin typeface="Courier New" pitchFamily="49" charset="0"/>
              </a:rPr>
              <a:t>   </a:t>
            </a:r>
            <a:r>
              <a:rPr lang="en-US" b="1" dirty="0">
                <a:solidFill>
                  <a:srgbClr val="7030A0"/>
                </a:solidFill>
                <a:latin typeface="Courier New" pitchFamily="49" charset="0"/>
              </a:rPr>
              <a:t>return </a:t>
            </a:r>
            <a:endParaRPr lang="en-US" b="1" dirty="0" smtClean="0">
              <a:solidFill>
                <a:srgbClr val="7030A0"/>
              </a:solidFill>
              <a:latin typeface="Courier New" pitchFamily="49" charset="0"/>
            </a:endParaRPr>
          </a:p>
          <a:p>
            <a:pPr algn="l"/>
            <a:endParaRPr lang="en-US" b="1" dirty="0">
              <a:latin typeface="Courier New" pitchFamily="49" charset="0"/>
            </a:endParaRPr>
          </a:p>
          <a:p>
            <a:pPr algn="l"/>
            <a:r>
              <a:rPr lang="en-US" b="1" dirty="0">
                <a:latin typeface="Courier New" pitchFamily="49" charset="0"/>
              </a:rPr>
              <a:t>  </a:t>
            </a:r>
            <a:r>
              <a:rPr lang="en-US" b="1" dirty="0">
                <a:solidFill>
                  <a:srgbClr val="FF9900"/>
                </a:solidFill>
                <a:latin typeface="Courier New" pitchFamily="49" charset="0"/>
              </a:rPr>
              <a:t>else</a:t>
            </a:r>
            <a:r>
              <a:rPr lang="en-US" b="1" dirty="0">
                <a:latin typeface="Courier New" pitchFamily="49" charset="0"/>
              </a:rPr>
              <a:t>:</a:t>
            </a:r>
          </a:p>
          <a:p>
            <a:pPr algn="l"/>
            <a:r>
              <a:rPr lang="en-US" b="1" dirty="0">
                <a:latin typeface="Courier New" pitchFamily="49" charset="0"/>
              </a:rPr>
              <a:t>   </a:t>
            </a:r>
            <a:r>
              <a:rPr lang="en-US" b="1" dirty="0" smtClean="0">
                <a:solidFill>
                  <a:srgbClr val="7030A0"/>
                </a:solidFill>
                <a:latin typeface="Courier New" pitchFamily="49" charset="0"/>
              </a:rPr>
              <a:t>return</a:t>
            </a:r>
            <a:r>
              <a:rPr lang="en-US" b="1" dirty="0" smtClean="0">
                <a:latin typeface="Courier New" pitchFamily="49" charset="0"/>
              </a:rPr>
              <a:t> </a:t>
            </a:r>
            <a:endParaRPr lang="en-US" b="1" dirty="0">
              <a:latin typeface="Courier New" pitchFamily="49" charset="0"/>
            </a:endParaRPr>
          </a:p>
        </p:txBody>
      </p:sp>
      <p:sp>
        <p:nvSpPr>
          <p:cNvPr id="29705" name="Text Box 42"/>
          <p:cNvSpPr txBox="1">
            <a:spLocks noChangeArrowheads="1"/>
          </p:cNvSpPr>
          <p:nvPr>
            <p:custDataLst>
              <p:tags r:id="rId7"/>
            </p:custDataLst>
          </p:nvPr>
        </p:nvSpPr>
        <p:spPr bwMode="auto">
          <a:xfrm>
            <a:off x="6423025" y="5305425"/>
            <a:ext cx="25796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libri" pitchFamily="34" charset="0"/>
              </a:rPr>
              <a:t>What are the </a:t>
            </a:r>
            <a:r>
              <a:rPr lang="en-US" sz="1400" b="1">
                <a:latin typeface="Calibri" pitchFamily="34" charset="0"/>
              </a:rPr>
              <a:t>BEST </a:t>
            </a:r>
            <a:r>
              <a:rPr lang="en-US" sz="1400">
                <a:latin typeface="Calibri" pitchFamily="34" charset="0"/>
              </a:rPr>
              <a:t>/ </a:t>
            </a:r>
            <a:r>
              <a:rPr lang="en-US" sz="1400" b="1">
                <a:latin typeface="Calibri" pitchFamily="34" charset="0"/>
              </a:rPr>
              <a:t>WORST </a:t>
            </a:r>
            <a:r>
              <a:rPr lang="en-US" sz="1400">
                <a:latin typeface="Calibri" pitchFamily="34" charset="0"/>
              </a:rPr>
              <a:t>compression results you can get for an 8x8 input image (64 bits)?</a:t>
            </a:r>
          </a:p>
        </p:txBody>
      </p:sp>
      <p:sp>
        <p:nvSpPr>
          <p:cNvPr id="29706" name="Text Box 43"/>
          <p:cNvSpPr txBox="1">
            <a:spLocks noChangeArrowheads="1"/>
          </p:cNvSpPr>
          <p:nvPr>
            <p:custDataLst>
              <p:tags r:id="rId8"/>
            </p:custDataLst>
          </p:nvPr>
        </p:nvSpPr>
        <p:spPr bwMode="auto">
          <a:xfrm>
            <a:off x="7254875" y="4983163"/>
            <a:ext cx="76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ambria" pitchFamily="18" charset="0"/>
              </a:rPr>
              <a:t>shortest</a:t>
            </a:r>
          </a:p>
        </p:txBody>
      </p:sp>
      <p:sp>
        <p:nvSpPr>
          <p:cNvPr id="29707" name="Text Box 45"/>
          <p:cNvSpPr txBox="1">
            <a:spLocks noChangeArrowheads="1"/>
          </p:cNvSpPr>
          <p:nvPr>
            <p:custDataLst>
              <p:tags r:id="rId9"/>
            </p:custDataLst>
          </p:nvPr>
        </p:nvSpPr>
        <p:spPr bwMode="auto">
          <a:xfrm>
            <a:off x="6423025" y="6116638"/>
            <a:ext cx="2579688" cy="6000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100" b="1">
                <a:latin typeface="Cambria" pitchFamily="18" charset="0"/>
              </a:rPr>
              <a:t>EXTRA! </a:t>
            </a:r>
            <a:r>
              <a:rPr lang="en-US" sz="1100">
                <a:latin typeface="Cambria" pitchFamily="18" charset="0"/>
              </a:rPr>
              <a:t>How can you change the algorithm so that compressed images are always smaller than the originals? </a:t>
            </a:r>
          </a:p>
        </p:txBody>
      </p:sp>
      <p:sp>
        <p:nvSpPr>
          <p:cNvPr id="29708" name="Line 47"/>
          <p:cNvSpPr>
            <a:spLocks noChangeShapeType="1"/>
          </p:cNvSpPr>
          <p:nvPr/>
        </p:nvSpPr>
        <p:spPr bwMode="auto">
          <a:xfrm>
            <a:off x="7696200" y="5194300"/>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09" name="Text Box 43"/>
          <p:cNvSpPr txBox="1">
            <a:spLocks noChangeArrowheads="1"/>
          </p:cNvSpPr>
          <p:nvPr>
            <p:custDataLst>
              <p:tags r:id="rId10"/>
            </p:custDataLst>
          </p:nvPr>
        </p:nvSpPr>
        <p:spPr bwMode="auto">
          <a:xfrm>
            <a:off x="8145463" y="4983163"/>
            <a:ext cx="76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ambria" pitchFamily="18" charset="0"/>
              </a:rPr>
              <a:t>longest</a:t>
            </a:r>
          </a:p>
        </p:txBody>
      </p:sp>
      <p:sp>
        <p:nvSpPr>
          <p:cNvPr id="29710" name="Line 47"/>
          <p:cNvSpPr>
            <a:spLocks noChangeShapeType="1"/>
          </p:cNvSpPr>
          <p:nvPr/>
        </p:nvSpPr>
        <p:spPr bwMode="auto">
          <a:xfrm flipH="1">
            <a:off x="8426450" y="5207000"/>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11" name="Rounded Rectangle 2"/>
          <p:cNvSpPr>
            <a:spLocks noChangeArrowheads="1"/>
          </p:cNvSpPr>
          <p:nvPr/>
        </p:nvSpPr>
        <p:spPr bwMode="auto">
          <a:xfrm>
            <a:off x="1250950" y="3145130"/>
            <a:ext cx="4910138"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2" name="Rounded Rectangle 36"/>
          <p:cNvSpPr>
            <a:spLocks noChangeArrowheads="1"/>
          </p:cNvSpPr>
          <p:nvPr/>
        </p:nvSpPr>
        <p:spPr bwMode="auto">
          <a:xfrm>
            <a:off x="2219325" y="3559175"/>
            <a:ext cx="3603625" cy="54133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3" name="Rounded Rectangle 37"/>
          <p:cNvSpPr>
            <a:spLocks noChangeArrowheads="1"/>
          </p:cNvSpPr>
          <p:nvPr/>
        </p:nvSpPr>
        <p:spPr bwMode="auto">
          <a:xfrm>
            <a:off x="1516063" y="4293129"/>
            <a:ext cx="4910137" cy="54133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4" name="Rounded Rectangle 38"/>
          <p:cNvSpPr>
            <a:spLocks noChangeArrowheads="1"/>
          </p:cNvSpPr>
          <p:nvPr/>
        </p:nvSpPr>
        <p:spPr bwMode="auto">
          <a:xfrm>
            <a:off x="2252663" y="4703763"/>
            <a:ext cx="3603625"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5" name="Rounded Rectangle 39"/>
          <p:cNvSpPr>
            <a:spLocks noChangeArrowheads="1"/>
          </p:cNvSpPr>
          <p:nvPr/>
        </p:nvSpPr>
        <p:spPr bwMode="auto">
          <a:xfrm>
            <a:off x="2252663" y="5857875"/>
            <a:ext cx="3603625"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 name="Rectangle 2"/>
          <p:cNvSpPr/>
          <p:nvPr/>
        </p:nvSpPr>
        <p:spPr>
          <a:xfrm>
            <a:off x="1250950" y="3229802"/>
            <a:ext cx="2028119" cy="461665"/>
          </a:xfrm>
          <a:prstGeom prst="rect">
            <a:avLst/>
          </a:prstGeom>
        </p:spPr>
        <p:txBody>
          <a:bodyPr wrap="none">
            <a:spAutoFit/>
          </a:bodyPr>
          <a:lstStyle/>
          <a:p>
            <a:r>
              <a:rPr lang="en-US" b="1" dirty="0" err="1" smtClean="0">
                <a:latin typeface="Courier New" pitchFamily="49" charset="0"/>
              </a:rPr>
              <a:t>len</a:t>
            </a:r>
            <a:r>
              <a:rPr lang="en-US" b="1" dirty="0" smtClean="0">
                <a:latin typeface="Courier New" pitchFamily="49" charset="0"/>
              </a:rPr>
              <a:t>(S)&lt;=1:</a:t>
            </a:r>
            <a:endParaRPr lang="en-US" dirty="0"/>
          </a:p>
        </p:txBody>
      </p:sp>
      <p:sp>
        <p:nvSpPr>
          <p:cNvPr id="36" name="Rectangle 35"/>
          <p:cNvSpPr/>
          <p:nvPr/>
        </p:nvSpPr>
        <p:spPr>
          <a:xfrm>
            <a:off x="1572916" y="4372802"/>
            <a:ext cx="1475084" cy="461665"/>
          </a:xfrm>
          <a:prstGeom prst="rect">
            <a:avLst/>
          </a:prstGeom>
        </p:spPr>
        <p:txBody>
          <a:bodyPr wrap="none">
            <a:spAutoFit/>
          </a:bodyPr>
          <a:lstStyle/>
          <a:p>
            <a:r>
              <a:rPr lang="en-US" b="1" dirty="0" smtClean="0">
                <a:latin typeface="Courier New" pitchFamily="49" charset="0"/>
              </a:rPr>
              <a:t>S[0] </a:t>
            </a:r>
            <a:r>
              <a:rPr lang="en-US" b="1" dirty="0" smtClean="0">
                <a:latin typeface="Courier New" pitchFamily="49" charset="0"/>
              </a:rPr>
              <a:t>==</a:t>
            </a:r>
            <a:endParaRPr lang="en-US" dirty="0"/>
          </a:p>
        </p:txBody>
      </p:sp>
      <p:sp>
        <p:nvSpPr>
          <p:cNvPr id="37" name="Text Box 21"/>
          <p:cNvSpPr txBox="1">
            <a:spLocks noChangeArrowheads="1"/>
          </p:cNvSpPr>
          <p:nvPr>
            <p:custDataLst>
              <p:tags r:id="rId11"/>
            </p:custDataLst>
          </p:nvPr>
        </p:nvSpPr>
        <p:spPr bwMode="auto">
          <a:xfrm rot="21223575">
            <a:off x="4023402" y="349278"/>
            <a:ext cx="3124200" cy="415498"/>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b="1" i="1" dirty="0" smtClean="0">
                <a:latin typeface="Cambria" pitchFamily="18" charset="0"/>
              </a:rPr>
              <a:t>Don't hand this in…</a:t>
            </a:r>
            <a:endParaRPr lang="en-US" sz="2100" b="1" dirty="0">
              <a:latin typeface="Cambria" pitchFamily="18" charset="0"/>
            </a:endParaRPr>
          </a:p>
        </p:txBody>
      </p:sp>
      <p:cxnSp>
        <p:nvCxnSpPr>
          <p:cNvPr id="5" name="Straight Connector 4"/>
          <p:cNvCxnSpPr/>
          <p:nvPr/>
        </p:nvCxnSpPr>
        <p:spPr bwMode="auto">
          <a:xfrm>
            <a:off x="3104445" y="4726341"/>
            <a:ext cx="1006476" cy="0"/>
          </a:xfrm>
          <a:prstGeom prst="line">
            <a:avLst/>
          </a:prstGeom>
          <a:noFill/>
          <a:ln w="12700"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3"/>
          <p:cNvSpPr>
            <a:spLocks noChangeArrowheads="1"/>
          </p:cNvSpPr>
          <p:nvPr/>
        </p:nvSpPr>
        <p:spPr bwMode="auto">
          <a:xfrm>
            <a:off x="1917193" y="5681472"/>
            <a:ext cx="1216152" cy="67113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8194" name="Rounded Rectangle 23"/>
          <p:cNvSpPr>
            <a:spLocks noChangeArrowheads="1"/>
          </p:cNvSpPr>
          <p:nvPr/>
        </p:nvSpPr>
        <p:spPr bwMode="auto">
          <a:xfrm>
            <a:off x="7193534" y="5542471"/>
            <a:ext cx="698500" cy="8858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8195" name="Text Box 22"/>
          <p:cNvSpPr txBox="1">
            <a:spLocks noChangeArrowheads="1"/>
          </p:cNvSpPr>
          <p:nvPr>
            <p:custDataLst>
              <p:tags r:id="rId1"/>
            </p:custDataLst>
          </p:nvPr>
        </p:nvSpPr>
        <p:spPr bwMode="auto">
          <a:xfrm>
            <a:off x="228600" y="157163"/>
            <a:ext cx="4038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Lab Debriefing  &amp;  </a:t>
            </a:r>
            <a:r>
              <a:rPr lang="en-US" sz="3200" b="1">
                <a:latin typeface="Courier New" pitchFamily="49" charset="0"/>
              </a:rPr>
              <a:t>hw4pr2.py</a:t>
            </a:r>
            <a:endParaRPr lang="en-US" sz="3600" b="1">
              <a:latin typeface="Courier New" pitchFamily="49" charset="0"/>
            </a:endParaRPr>
          </a:p>
        </p:txBody>
      </p:sp>
      <p:sp>
        <p:nvSpPr>
          <p:cNvPr id="8196" name="Rectangle 36"/>
          <p:cNvSpPr>
            <a:spLocks noChangeArrowheads="1"/>
          </p:cNvSpPr>
          <p:nvPr>
            <p:custDataLst>
              <p:tags r:id="rId2"/>
            </p:custDataLst>
          </p:nvPr>
        </p:nvSpPr>
        <p:spPr bwMode="auto">
          <a:xfrm>
            <a:off x="508000" y="4438650"/>
            <a:ext cx="7950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2000" b="1" dirty="0" err="1">
                <a:solidFill>
                  <a:srgbClr val="F99820"/>
                </a:solidFill>
                <a:latin typeface="Courier New" pitchFamily="49" charset="0"/>
              </a:rPr>
              <a:t>def</a:t>
            </a:r>
            <a:r>
              <a:rPr lang="en-US" sz="2000" b="1" dirty="0">
                <a:latin typeface="Courier New" pitchFamily="49" charset="0"/>
              </a:rPr>
              <a:t> </a:t>
            </a:r>
            <a:r>
              <a:rPr lang="en-US" sz="2000" b="1" dirty="0" err="1">
                <a:latin typeface="Courier New" pitchFamily="49" charset="0"/>
              </a:rPr>
              <a:t>numToBin</a:t>
            </a:r>
            <a:r>
              <a:rPr lang="en-US" sz="2000" b="1" dirty="0">
                <a:latin typeface="Courier New" pitchFamily="49" charset="0"/>
              </a:rPr>
              <a:t>( N ):</a:t>
            </a:r>
          </a:p>
          <a:p>
            <a:pPr algn="l"/>
            <a:r>
              <a:rPr lang="en-US" sz="2000" b="1" dirty="0">
                <a:latin typeface="Courier New" pitchFamily="49" charset="0"/>
              </a:rPr>
              <a:t>    </a:t>
            </a:r>
            <a:r>
              <a:rPr lang="en-US" sz="2000" b="1" dirty="0">
                <a:solidFill>
                  <a:srgbClr val="067B0E"/>
                </a:solidFill>
                <a:latin typeface="Courier New" pitchFamily="49" charset="0"/>
              </a:rPr>
              <a:t>""" converts a decimal </a:t>
            </a:r>
            <a:r>
              <a:rPr lang="en-US" sz="2000" b="1" dirty="0" err="1">
                <a:solidFill>
                  <a:srgbClr val="067B0E"/>
                </a:solidFill>
                <a:latin typeface="Courier New" pitchFamily="49" charset="0"/>
              </a:rPr>
              <a:t>int</a:t>
            </a:r>
            <a:r>
              <a:rPr lang="en-US" sz="2000" b="1" dirty="0">
                <a:solidFill>
                  <a:srgbClr val="067B0E"/>
                </a:solidFill>
                <a:latin typeface="Courier New" pitchFamily="49" charset="0"/>
              </a:rPr>
              <a:t> to a binary string</a:t>
            </a:r>
          </a:p>
          <a:p>
            <a:pPr algn="l"/>
            <a:r>
              <a:rPr lang="en-US" sz="2000" b="1" dirty="0">
                <a:solidFill>
                  <a:srgbClr val="067B0E"/>
                </a:solidFill>
                <a:latin typeface="Courier New" pitchFamily="49" charset="0"/>
              </a:rPr>
              <a:t>    """</a:t>
            </a:r>
            <a:endParaRPr lang="en-US" sz="2000" b="1" dirty="0">
              <a:latin typeface="Courier New" pitchFamily="49" charset="0"/>
            </a:endParaRPr>
          </a:p>
          <a:p>
            <a:pPr algn="l"/>
            <a:r>
              <a:rPr lang="en-US" sz="2000" b="1" dirty="0">
                <a:latin typeface="Courier New" pitchFamily="49" charset="0"/>
              </a:rPr>
              <a:t>    </a:t>
            </a:r>
            <a:r>
              <a:rPr lang="en-US" sz="2000" b="1" dirty="0">
                <a:solidFill>
                  <a:srgbClr val="F99820"/>
                </a:solidFill>
                <a:latin typeface="Courier New" pitchFamily="49" charset="0"/>
              </a:rPr>
              <a:t>if</a:t>
            </a:r>
            <a:r>
              <a:rPr lang="en-US" sz="2000" b="1" dirty="0">
                <a:latin typeface="Courier New" pitchFamily="49" charset="0"/>
              </a:rPr>
              <a:t> N==0:      </a:t>
            </a:r>
            <a:r>
              <a:rPr lang="en-US" sz="2000" b="1" dirty="0">
                <a:solidFill>
                  <a:srgbClr val="F99820"/>
                </a:solidFill>
                <a:latin typeface="Courier New" pitchFamily="49" charset="0"/>
              </a:rPr>
              <a:t>return</a:t>
            </a:r>
            <a:r>
              <a:rPr lang="en-US" sz="2000" b="1" dirty="0">
                <a:latin typeface="Courier New" pitchFamily="49" charset="0"/>
              </a:rPr>
              <a:t> </a:t>
            </a:r>
            <a:r>
              <a:rPr lang="en-US" sz="2000" b="1" dirty="0">
                <a:solidFill>
                  <a:srgbClr val="19A525"/>
                </a:solidFill>
                <a:latin typeface="Courier New" pitchFamily="49" charset="0"/>
              </a:rPr>
              <a:t>''</a:t>
            </a:r>
            <a:endParaRPr lang="en-US" sz="2000" b="1" dirty="0">
              <a:latin typeface="Courier New" pitchFamily="49" charset="0"/>
            </a:endParaRPr>
          </a:p>
          <a:p>
            <a:pPr algn="l"/>
            <a:r>
              <a:rPr lang="en-US" sz="2000" b="1" dirty="0">
                <a:latin typeface="Courier New" pitchFamily="49" charset="0"/>
              </a:rPr>
              <a:t>    </a:t>
            </a:r>
            <a:r>
              <a:rPr lang="en-US" sz="2000" b="1" dirty="0" err="1">
                <a:solidFill>
                  <a:srgbClr val="F99820"/>
                </a:solidFill>
                <a:latin typeface="Courier New" pitchFamily="49" charset="0"/>
              </a:rPr>
              <a:t>elif</a:t>
            </a:r>
            <a:r>
              <a:rPr lang="en-US" sz="2000" b="1" dirty="0">
                <a:solidFill>
                  <a:srgbClr val="F99820"/>
                </a:solidFill>
                <a:latin typeface="Courier New" pitchFamily="49" charset="0"/>
              </a:rPr>
              <a:t> </a:t>
            </a:r>
            <a:r>
              <a:rPr lang="en-US" sz="2000" b="1" dirty="0">
                <a:latin typeface="Courier New" pitchFamily="49" charset="0"/>
              </a:rPr>
              <a:t>N%2==0:  </a:t>
            </a:r>
            <a:r>
              <a:rPr lang="en-US" sz="2000" b="1" dirty="0">
                <a:solidFill>
                  <a:srgbClr val="F99820"/>
                </a:solidFill>
                <a:latin typeface="Courier New" pitchFamily="49" charset="0"/>
              </a:rPr>
              <a:t>return</a:t>
            </a:r>
            <a:r>
              <a:rPr lang="en-US" sz="2000" b="1" dirty="0">
                <a:latin typeface="Courier New" pitchFamily="49" charset="0"/>
              </a:rPr>
              <a:t> </a:t>
            </a:r>
            <a:r>
              <a:rPr lang="en-US" sz="2000" b="1" dirty="0" err="1">
                <a:latin typeface="Courier New" pitchFamily="49" charset="0"/>
              </a:rPr>
              <a:t>numToBin</a:t>
            </a:r>
            <a:r>
              <a:rPr lang="en-US" sz="2000" b="1" dirty="0">
                <a:latin typeface="Courier New" pitchFamily="49" charset="0"/>
              </a:rPr>
              <a:t>( N/2 ) +  </a:t>
            </a:r>
            <a:r>
              <a:rPr lang="en-US" sz="2000" b="1" dirty="0">
                <a:solidFill>
                  <a:srgbClr val="13801C"/>
                </a:solidFill>
                <a:latin typeface="Courier New" pitchFamily="49" charset="0"/>
              </a:rPr>
              <a:t>'0'</a:t>
            </a:r>
          </a:p>
          <a:p>
            <a:pPr algn="l"/>
            <a:r>
              <a:rPr lang="en-US" sz="2000" b="1" dirty="0">
                <a:solidFill>
                  <a:srgbClr val="F99820"/>
                </a:solidFill>
                <a:latin typeface="Courier New" pitchFamily="49" charset="0"/>
              </a:rPr>
              <a:t>    </a:t>
            </a:r>
            <a:r>
              <a:rPr lang="en-US" sz="2000" b="1" dirty="0" err="1">
                <a:solidFill>
                  <a:srgbClr val="F99820"/>
                </a:solidFill>
                <a:latin typeface="Courier New" pitchFamily="49" charset="0"/>
              </a:rPr>
              <a:t>elif</a:t>
            </a:r>
            <a:r>
              <a:rPr lang="en-US" sz="2000" b="1" dirty="0">
                <a:solidFill>
                  <a:srgbClr val="F99820"/>
                </a:solidFill>
                <a:latin typeface="Courier New" pitchFamily="49" charset="0"/>
              </a:rPr>
              <a:t> </a:t>
            </a:r>
            <a:r>
              <a:rPr lang="en-US" sz="2000" b="1" dirty="0">
                <a:latin typeface="Courier New" pitchFamily="49" charset="0"/>
              </a:rPr>
              <a:t>N%2==1:  </a:t>
            </a:r>
            <a:r>
              <a:rPr lang="en-US" sz="2000" b="1" dirty="0">
                <a:solidFill>
                  <a:srgbClr val="F99820"/>
                </a:solidFill>
                <a:latin typeface="Courier New" pitchFamily="49" charset="0"/>
              </a:rPr>
              <a:t>return</a:t>
            </a:r>
            <a:r>
              <a:rPr lang="en-US" sz="2000" b="1" dirty="0">
                <a:latin typeface="Courier New" pitchFamily="49" charset="0"/>
              </a:rPr>
              <a:t> </a:t>
            </a:r>
            <a:r>
              <a:rPr lang="en-US" sz="2000" b="1" dirty="0" err="1">
                <a:latin typeface="Courier New" pitchFamily="49" charset="0"/>
              </a:rPr>
              <a:t>numToBin</a:t>
            </a:r>
            <a:r>
              <a:rPr lang="en-US" sz="2000" b="1" dirty="0">
                <a:latin typeface="Courier New" pitchFamily="49" charset="0"/>
              </a:rPr>
              <a:t>( N/2 ) +  </a:t>
            </a:r>
            <a:r>
              <a:rPr lang="en-US" sz="2000" b="1" dirty="0">
                <a:solidFill>
                  <a:srgbClr val="13801C"/>
                </a:solidFill>
                <a:latin typeface="Courier New" pitchFamily="49" charset="0"/>
              </a:rPr>
              <a:t>'1'</a:t>
            </a:r>
          </a:p>
        </p:txBody>
      </p:sp>
      <p:sp>
        <p:nvSpPr>
          <p:cNvPr id="8197" name="TextBox 14"/>
          <p:cNvSpPr txBox="1">
            <a:spLocks noChangeArrowheads="1"/>
          </p:cNvSpPr>
          <p:nvPr/>
        </p:nvSpPr>
        <p:spPr bwMode="auto">
          <a:xfrm>
            <a:off x="5319713" y="803275"/>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42 </a:t>
            </a:r>
            <a:r>
              <a:rPr lang="en-US" sz="2100" b="1">
                <a:latin typeface="Courier New" pitchFamily="49" charset="0"/>
                <a:cs typeface="Courier New" pitchFamily="49" charset="0"/>
              </a:rPr>
              <a:t>)</a:t>
            </a:r>
            <a:endParaRPr lang="en-US" sz="2100" b="1">
              <a:solidFill>
                <a:srgbClr val="C00000"/>
              </a:solidFill>
              <a:latin typeface="Courier New" pitchFamily="49" charset="0"/>
              <a:cs typeface="Courier New" pitchFamily="49" charset="0"/>
            </a:endParaRPr>
          </a:p>
        </p:txBody>
      </p:sp>
      <p:sp>
        <p:nvSpPr>
          <p:cNvPr id="8198" name="TextBox 15"/>
          <p:cNvSpPr txBox="1">
            <a:spLocks noChangeArrowheads="1"/>
          </p:cNvSpPr>
          <p:nvPr/>
        </p:nvSpPr>
        <p:spPr bwMode="auto">
          <a:xfrm>
            <a:off x="3810000" y="1222375"/>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199" name="TextBox 17"/>
          <p:cNvSpPr txBox="1">
            <a:spLocks noChangeArrowheads="1"/>
          </p:cNvSpPr>
          <p:nvPr/>
        </p:nvSpPr>
        <p:spPr bwMode="auto">
          <a:xfrm>
            <a:off x="5410200" y="32004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13801C"/>
                </a:solidFill>
                <a:latin typeface="Courier New" pitchFamily="49" charset="0"/>
                <a:cs typeface="Courier New" pitchFamily="49" charset="0"/>
              </a:rPr>
              <a:t>'101010'</a:t>
            </a:r>
          </a:p>
        </p:txBody>
      </p:sp>
      <p:sp>
        <p:nvSpPr>
          <p:cNvPr id="8200" name="TextBox 19"/>
          <p:cNvSpPr txBox="1">
            <a:spLocks noChangeArrowheads="1"/>
          </p:cNvSpPr>
          <p:nvPr/>
        </p:nvSpPr>
        <p:spPr bwMode="auto">
          <a:xfrm>
            <a:off x="3048000" y="1641475"/>
            <a:ext cx="46482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1" name="TextBox 20"/>
          <p:cNvSpPr txBox="1">
            <a:spLocks noChangeArrowheads="1"/>
          </p:cNvSpPr>
          <p:nvPr/>
        </p:nvSpPr>
        <p:spPr bwMode="auto">
          <a:xfrm>
            <a:off x="2438400" y="20589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5</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202" name="TextBox 21"/>
          <p:cNvSpPr txBox="1">
            <a:spLocks noChangeArrowheads="1"/>
          </p:cNvSpPr>
          <p:nvPr/>
        </p:nvSpPr>
        <p:spPr bwMode="auto">
          <a:xfrm>
            <a:off x="1752600" y="24780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3" name="TextBox 22"/>
          <p:cNvSpPr txBox="1">
            <a:spLocks noChangeArrowheads="1"/>
          </p:cNvSpPr>
          <p:nvPr/>
        </p:nvSpPr>
        <p:spPr bwMode="auto">
          <a:xfrm>
            <a:off x="1143000" y="2897188"/>
            <a:ext cx="46482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204" name="TextBox 23"/>
          <p:cNvSpPr txBox="1">
            <a:spLocks noChangeArrowheads="1"/>
          </p:cNvSpPr>
          <p:nvPr/>
        </p:nvSpPr>
        <p:spPr bwMode="auto">
          <a:xfrm>
            <a:off x="381000" y="33147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5" name="TextBox 24"/>
          <p:cNvSpPr txBox="1">
            <a:spLocks noChangeArrowheads="1"/>
          </p:cNvSpPr>
          <p:nvPr/>
        </p:nvSpPr>
        <p:spPr bwMode="auto">
          <a:xfrm>
            <a:off x="1143000" y="3733800"/>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a:t>
            </a:r>
          </a:p>
        </p:txBody>
      </p:sp>
      <p:sp>
        <p:nvSpPr>
          <p:cNvPr id="8206" name="Right Brace 26"/>
          <p:cNvSpPr>
            <a:spLocks/>
          </p:cNvSpPr>
          <p:nvPr/>
        </p:nvSpPr>
        <p:spPr bwMode="auto">
          <a:xfrm rot="-5400000">
            <a:off x="6018213" y="1539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7" name="Right Brace 27"/>
          <p:cNvSpPr>
            <a:spLocks/>
          </p:cNvSpPr>
          <p:nvPr/>
        </p:nvSpPr>
        <p:spPr bwMode="auto">
          <a:xfrm rot="-5400000">
            <a:off x="5256213" y="549275"/>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8" name="Right Brace 28"/>
          <p:cNvSpPr>
            <a:spLocks/>
          </p:cNvSpPr>
          <p:nvPr/>
        </p:nvSpPr>
        <p:spPr bwMode="auto">
          <a:xfrm rot="-5400000">
            <a:off x="4649788" y="9921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9" name="Right Brace 29"/>
          <p:cNvSpPr>
            <a:spLocks/>
          </p:cNvSpPr>
          <p:nvPr/>
        </p:nvSpPr>
        <p:spPr bwMode="auto">
          <a:xfrm rot="-5400000">
            <a:off x="4022726" y="14017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0" name="Right Brace 30"/>
          <p:cNvSpPr>
            <a:spLocks/>
          </p:cNvSpPr>
          <p:nvPr/>
        </p:nvSpPr>
        <p:spPr bwMode="auto">
          <a:xfrm rot="-5400000">
            <a:off x="3386932" y="1829593"/>
            <a:ext cx="152400" cy="2132013"/>
          </a:xfrm>
          <a:prstGeom prst="rightBrace">
            <a:avLst>
              <a:gd name="adj1" fmla="val 44624"/>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1" name="Right Brace 31"/>
          <p:cNvSpPr>
            <a:spLocks/>
          </p:cNvSpPr>
          <p:nvPr/>
        </p:nvSpPr>
        <p:spPr bwMode="auto">
          <a:xfrm rot="-5400000">
            <a:off x="2617788" y="22399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2" name="Right Brace 32"/>
          <p:cNvSpPr>
            <a:spLocks/>
          </p:cNvSpPr>
          <p:nvPr/>
        </p:nvSpPr>
        <p:spPr bwMode="auto">
          <a:xfrm rot="-5400000">
            <a:off x="2046288" y="3400425"/>
            <a:ext cx="152400" cy="666750"/>
          </a:xfrm>
          <a:prstGeom prst="rightBrace">
            <a:avLst>
              <a:gd name="adj1" fmla="val 4454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3" name="TextBox 33"/>
          <p:cNvSpPr txBox="1">
            <a:spLocks noChangeArrowheads="1"/>
          </p:cNvSpPr>
          <p:nvPr/>
        </p:nvSpPr>
        <p:spPr bwMode="auto">
          <a:xfrm>
            <a:off x="7710488" y="642938"/>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C00000"/>
                </a:solidFill>
                <a:latin typeface="Courier New" pitchFamily="49" charset="0"/>
                <a:cs typeface="Courier New" pitchFamily="49" charset="0"/>
              </a:rPr>
              <a:t>42</a:t>
            </a:r>
          </a:p>
        </p:txBody>
      </p:sp>
      <p:sp>
        <p:nvSpPr>
          <p:cNvPr id="8214" name="Rectangle 34"/>
          <p:cNvSpPr>
            <a:spLocks noChangeArrowheads="1"/>
          </p:cNvSpPr>
          <p:nvPr/>
        </p:nvSpPr>
        <p:spPr bwMode="auto">
          <a:xfrm>
            <a:off x="7934325" y="300038"/>
            <a:ext cx="44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a:t>
            </a:r>
            <a:endParaRPr lang="en-US"/>
          </a:p>
        </p:txBody>
      </p:sp>
      <p:sp>
        <p:nvSpPr>
          <p:cNvPr id="8215" name="Rectangle 35"/>
          <p:cNvSpPr>
            <a:spLocks noChangeArrowheads="1"/>
          </p:cNvSpPr>
          <p:nvPr/>
        </p:nvSpPr>
        <p:spPr bwMode="auto">
          <a:xfrm>
            <a:off x="6542088" y="3660775"/>
            <a:ext cx="62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a:t>
            </a:r>
            <a:endParaRPr lang="en-US"/>
          </a:p>
        </p:txBody>
      </p:sp>
    </p:spTree>
    <p:extLst>
      <p:ext uri="{BB962C8B-B14F-4D97-AF65-F5344CB8AC3E}">
        <p14:creationId xmlns:p14="http://schemas.microsoft.com/office/powerpoint/2010/main" val="38254045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custDataLst>
              <p:tags r:id="rId1"/>
            </p:custDataLst>
          </p:nvPr>
        </p:nvSpPr>
        <p:spPr bwMode="auto">
          <a:xfrm>
            <a:off x="381000" y="808038"/>
            <a:ext cx="7307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ambria" pitchFamily="18" charset="0"/>
              </a:rPr>
              <a:t>What are the BEST and the WORST compression results you can get for an 8x8 image input (64 bits)?</a:t>
            </a:r>
          </a:p>
        </p:txBody>
      </p:sp>
      <p:sp>
        <p:nvSpPr>
          <p:cNvPr id="30723" name="Text Box 8"/>
          <p:cNvSpPr txBox="1">
            <a:spLocks noChangeArrowheads="1"/>
          </p:cNvSpPr>
          <p:nvPr>
            <p:custDataLst>
              <p:tags r:id="rId2"/>
            </p:custDataLst>
          </p:nvPr>
        </p:nvSpPr>
        <p:spPr bwMode="auto">
          <a:xfrm>
            <a:off x="1439863" y="228600"/>
            <a:ext cx="172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mbria" pitchFamily="18" charset="0"/>
              </a:rPr>
              <a:t>shortest compressed representation</a:t>
            </a:r>
          </a:p>
        </p:txBody>
      </p:sp>
      <p:sp>
        <p:nvSpPr>
          <p:cNvPr id="30724" name="Text Box 9"/>
          <p:cNvSpPr txBox="1">
            <a:spLocks noChangeArrowheads="1"/>
          </p:cNvSpPr>
          <p:nvPr>
            <p:custDataLst>
              <p:tags r:id="rId3"/>
            </p:custDataLst>
          </p:nvPr>
        </p:nvSpPr>
        <p:spPr bwMode="auto">
          <a:xfrm>
            <a:off x="4335463" y="280988"/>
            <a:ext cx="180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mbria" pitchFamily="18" charset="0"/>
              </a:rPr>
              <a:t>longest compressed representation</a:t>
            </a:r>
          </a:p>
        </p:txBody>
      </p:sp>
      <p:sp>
        <p:nvSpPr>
          <p:cNvPr id="30725" name="Text Box 10"/>
          <p:cNvSpPr txBox="1">
            <a:spLocks noChangeArrowheads="1"/>
          </p:cNvSpPr>
          <p:nvPr>
            <p:custDataLst>
              <p:tags r:id="rId4"/>
            </p:custDataLst>
          </p:nvPr>
        </p:nvSpPr>
        <p:spPr bwMode="auto">
          <a:xfrm>
            <a:off x="4648200" y="5551488"/>
            <a:ext cx="4343400" cy="10779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latin typeface="Cambria" pitchFamily="18" charset="0"/>
              </a:rPr>
              <a:t>How </a:t>
            </a:r>
            <a:r>
              <a:rPr lang="en-US" sz="1600" dirty="0" smtClean="0">
                <a:latin typeface="Cambria" pitchFamily="18" charset="0"/>
              </a:rPr>
              <a:t>could we improve </a:t>
            </a:r>
            <a:r>
              <a:rPr lang="en-US" sz="1600" dirty="0">
                <a:latin typeface="Cambria" pitchFamily="18" charset="0"/>
              </a:rPr>
              <a:t>this compression algorithm so that </a:t>
            </a:r>
            <a:r>
              <a:rPr lang="en-US" sz="1600" b="1" i="1" dirty="0">
                <a:latin typeface="Cambria" pitchFamily="18" charset="0"/>
              </a:rPr>
              <a:t>all compressed images </a:t>
            </a:r>
            <a:r>
              <a:rPr lang="en-US" sz="1600" dirty="0">
                <a:latin typeface="Cambria" pitchFamily="18" charset="0"/>
              </a:rPr>
              <a:t>are smaller than their originals ? That is, how can we make compression always </a:t>
            </a:r>
            <a:r>
              <a:rPr lang="en-US" sz="1600" u="sng" dirty="0">
                <a:latin typeface="Cambria" pitchFamily="18" charset="0"/>
              </a:rPr>
              <a:t>work</a:t>
            </a:r>
            <a:r>
              <a:rPr lang="en-US" sz="1600" dirty="0">
                <a:latin typeface="Cambria" pitchFamily="18" charset="0"/>
              </a:rPr>
              <a:t> ? </a:t>
            </a:r>
          </a:p>
        </p:txBody>
      </p:sp>
      <p:sp>
        <p:nvSpPr>
          <p:cNvPr id="30726" name="Line 11"/>
          <p:cNvSpPr>
            <a:spLocks noChangeShapeType="1"/>
          </p:cNvSpPr>
          <p:nvPr/>
        </p:nvSpPr>
        <p:spPr bwMode="auto">
          <a:xfrm>
            <a:off x="2406650" y="655638"/>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727" name="Line 12"/>
          <p:cNvSpPr>
            <a:spLocks noChangeShapeType="1"/>
          </p:cNvSpPr>
          <p:nvPr/>
        </p:nvSpPr>
        <p:spPr bwMode="auto">
          <a:xfrm flipH="1">
            <a:off x="4416425" y="608013"/>
            <a:ext cx="225425" cy="231775"/>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0728" name="Rectangle 13"/>
          <p:cNvSpPr>
            <a:spLocks noChangeArrowheads="1"/>
          </p:cNvSpPr>
          <p:nvPr/>
        </p:nvSpPr>
        <p:spPr bwMode="auto">
          <a:xfrm>
            <a:off x="8659368" y="5243001"/>
            <a:ext cx="357790" cy="584775"/>
          </a:xfrm>
          <a:prstGeom prst="rect">
            <a:avLst/>
          </a:prstGeom>
          <a:solidFill>
            <a:schemeClr val="bg1"/>
          </a:solidFill>
          <a:ln w="9525">
            <a:noFill/>
            <a:miter lim="800000"/>
            <a:headEnd/>
            <a:tailEnd/>
          </a:ln>
          <a:extLst/>
        </p:spPr>
        <p:txBody>
          <a:bodyPr wrap="none">
            <a:spAutoFit/>
          </a:bodyPr>
          <a:lstStyle/>
          <a:p>
            <a:r>
              <a:rPr lang="en-US" sz="3200" dirty="0" smtClean="0">
                <a:solidFill>
                  <a:srgbClr val="C00000"/>
                </a:solidFill>
                <a:latin typeface="Cambria" pitchFamily="18" charset="0"/>
              </a:rPr>
              <a:t>?</a:t>
            </a:r>
            <a:endParaRPr lang="en-US" sz="3200" dirty="0">
              <a:solidFill>
                <a:srgbClr val="C00000"/>
              </a:solidFill>
              <a:latin typeface="Cambria"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custDataLst>
              <p:tags r:id="rId1"/>
            </p:custDataLst>
          </p:nvPr>
        </p:nvSpPr>
        <p:spPr bwMode="auto">
          <a:xfrm>
            <a:off x="2193925" y="1143000"/>
            <a:ext cx="435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eaLnBrk="1" hangingPunct="1"/>
            <a:endParaRPr lang="en-US" b="1">
              <a:latin typeface="Tahoma" pitchFamily="34" charset="0"/>
            </a:endParaRPr>
          </a:p>
        </p:txBody>
      </p:sp>
      <p:pic>
        <p:nvPicPr>
          <p:cNvPr id="31747" name="Picture 3" descr="seg all lines"/>
          <p:cNvPicPr>
            <a:picLocks noChangeAspect="1" noChangeArrowheads="1"/>
          </p:cNvPicPr>
          <p:nvPr>
            <p:custDataLst>
              <p:tags r:id="rId2"/>
            </p:custDataLst>
          </p:nvPr>
        </p:nvPicPr>
        <p:blipFill>
          <a:blip r:embed="rId17">
            <a:extLst>
              <a:ext uri="{28A0092B-C50C-407E-A947-70E740481C1C}">
                <a14:useLocalDpi xmlns:a14="http://schemas.microsoft.com/office/drawing/2010/main" val="0"/>
              </a:ext>
            </a:extLst>
          </a:blip>
          <a:srcRect/>
          <a:stretch>
            <a:fillRect/>
          </a:stretch>
        </p:blipFill>
        <p:spPr bwMode="auto">
          <a:xfrm>
            <a:off x="328613" y="1274763"/>
            <a:ext cx="182245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qm"/>
          <p:cNvPicPr>
            <a:picLocks noChangeAspect="1" noChangeArrowheads="1"/>
          </p:cNvPicPr>
          <p:nvPr>
            <p:custDataLst>
              <p:tags r:id="rId3"/>
            </p:custDataLst>
          </p:nvPr>
        </p:nvPicPr>
        <p:blipFill>
          <a:blip r:embed="rId18">
            <a:extLst>
              <a:ext uri="{28A0092B-C50C-407E-A947-70E740481C1C}">
                <a14:useLocalDpi xmlns:a14="http://schemas.microsoft.com/office/drawing/2010/main" val="0"/>
              </a:ext>
            </a:extLst>
          </a:blip>
          <a:srcRect/>
          <a:stretch>
            <a:fillRect/>
          </a:stretch>
        </p:blipFill>
        <p:spPr bwMode="auto">
          <a:xfrm>
            <a:off x="7034213" y="1274763"/>
            <a:ext cx="1822450" cy="24304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5" descr="qmtp"/>
          <p:cNvPicPr>
            <a:picLocks noChangeAspect="1" noChangeArrowheads="1"/>
          </p:cNvPicPr>
          <p:nvPr>
            <p:custDataLst>
              <p:tags r:id="rId4"/>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563813" y="1274763"/>
            <a:ext cx="1822450" cy="24304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0" name="Picture 6" descr="qmtp2"/>
          <p:cNvPicPr>
            <a:picLocks noChangeAspect="1" noChangeArrowheads="1"/>
          </p:cNvPicPr>
          <p:nvPr>
            <p:custDataLst>
              <p:tags r:id="rId5"/>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799013" y="1274763"/>
            <a:ext cx="1822450" cy="24304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51" name="Rectangle 7"/>
          <p:cNvSpPr>
            <a:spLocks noChangeArrowheads="1"/>
          </p:cNvSpPr>
          <p:nvPr>
            <p:custDataLst>
              <p:tags r:id="rId6"/>
            </p:custDataLst>
          </p:nvPr>
        </p:nvSpPr>
        <p:spPr bwMode="auto">
          <a:xfrm>
            <a:off x="436563" y="3729038"/>
            <a:ext cx="1581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latin typeface="Cambria" pitchFamily="18" charset="0"/>
              </a:rPr>
              <a:t>Original Image</a:t>
            </a:r>
          </a:p>
        </p:txBody>
      </p:sp>
      <p:sp>
        <p:nvSpPr>
          <p:cNvPr id="31752" name="Rectangle 8"/>
          <p:cNvSpPr>
            <a:spLocks noChangeArrowheads="1"/>
          </p:cNvSpPr>
          <p:nvPr>
            <p:custDataLst>
              <p:tags r:id="rId7"/>
            </p:custDataLst>
          </p:nvPr>
        </p:nvSpPr>
        <p:spPr bwMode="auto">
          <a:xfrm>
            <a:off x="2820988" y="372903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160CE3"/>
                </a:solidFill>
                <a:latin typeface="Cambria" pitchFamily="18" charset="0"/>
              </a:rPr>
              <a:t>T = 78/255</a:t>
            </a:r>
          </a:p>
        </p:txBody>
      </p:sp>
      <p:sp>
        <p:nvSpPr>
          <p:cNvPr id="31753" name="Rectangle 9"/>
          <p:cNvSpPr>
            <a:spLocks noChangeArrowheads="1"/>
          </p:cNvSpPr>
          <p:nvPr>
            <p:custDataLst>
              <p:tags r:id="rId8"/>
            </p:custDataLst>
          </p:nvPr>
        </p:nvSpPr>
        <p:spPr bwMode="auto">
          <a:xfrm>
            <a:off x="5046663" y="3729038"/>
            <a:ext cx="1363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A008E3"/>
                </a:solidFill>
                <a:latin typeface="Cambria" pitchFamily="18" charset="0"/>
              </a:rPr>
              <a:t>T = 120/255</a:t>
            </a:r>
          </a:p>
        </p:txBody>
      </p:sp>
      <p:sp>
        <p:nvSpPr>
          <p:cNvPr id="31754" name="Rectangle 10"/>
          <p:cNvSpPr>
            <a:spLocks noChangeArrowheads="1"/>
          </p:cNvSpPr>
          <p:nvPr>
            <p:custDataLst>
              <p:tags r:id="rId9"/>
            </p:custDataLst>
          </p:nvPr>
        </p:nvSpPr>
        <p:spPr bwMode="auto">
          <a:xfrm>
            <a:off x="7302500" y="3729038"/>
            <a:ext cx="1190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FF0000"/>
                </a:solidFill>
                <a:latin typeface="Cambria" pitchFamily="18" charset="0"/>
              </a:rPr>
              <a:t>Adaptive T</a:t>
            </a:r>
          </a:p>
        </p:txBody>
      </p:sp>
      <p:sp>
        <p:nvSpPr>
          <p:cNvPr id="31755" name="Rectangle 11"/>
          <p:cNvSpPr>
            <a:spLocks noChangeArrowheads="1"/>
          </p:cNvSpPr>
          <p:nvPr>
            <p:custDataLst>
              <p:tags r:id="rId10"/>
            </p:custDataLst>
          </p:nvPr>
        </p:nvSpPr>
        <p:spPr bwMode="auto">
          <a:xfrm>
            <a:off x="381000" y="279400"/>
            <a:ext cx="474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200" i="1">
                <a:solidFill>
                  <a:srgbClr val="000000"/>
                </a:solidFill>
                <a:latin typeface="Cambria" pitchFamily="18" charset="0"/>
              </a:rPr>
              <a:t>Binary images in practice...</a:t>
            </a:r>
          </a:p>
        </p:txBody>
      </p:sp>
      <p:pic>
        <p:nvPicPr>
          <p:cNvPr id="31756" name="Picture 12" descr="qm"/>
          <p:cNvPicPr>
            <a:picLocks noChangeAspect="1" noChangeArrowheads="1"/>
          </p:cNvPicPr>
          <p:nvPr>
            <p:custDataLst>
              <p:tags r:id="rId11"/>
            </p:custDataLst>
          </p:nvPr>
        </p:nvPicPr>
        <p:blipFill>
          <a:blip r:embed="rId21">
            <a:extLst>
              <a:ext uri="{28A0092B-C50C-407E-A947-70E740481C1C}">
                <a14:useLocalDpi xmlns:a14="http://schemas.microsoft.com/office/drawing/2010/main" val="0"/>
              </a:ext>
            </a:extLst>
          </a:blip>
          <a:srcRect l="25806" t="31667" r="12222" b="58333"/>
          <a:stretch>
            <a:fillRect/>
          </a:stretch>
        </p:blipFill>
        <p:spPr bwMode="auto">
          <a:xfrm>
            <a:off x="893763" y="5737225"/>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4" descr="qmtp2"/>
          <p:cNvPicPr>
            <a:picLocks noChangeAspect="1" noChangeArrowheads="1"/>
          </p:cNvPicPr>
          <p:nvPr>
            <p:custDataLst>
              <p:tags r:id="rId12"/>
            </p:custDataLst>
          </p:nvPr>
        </p:nvPicPr>
        <p:blipFill>
          <a:blip r:embed="rId20">
            <a:extLst>
              <a:ext uri="{28A0092B-C50C-407E-A947-70E740481C1C}">
                <a14:useLocalDpi xmlns:a14="http://schemas.microsoft.com/office/drawing/2010/main" val="0"/>
              </a:ext>
            </a:extLst>
          </a:blip>
          <a:srcRect l="25629" t="30876" r="12061" b="58565"/>
          <a:stretch>
            <a:fillRect/>
          </a:stretch>
        </p:blipFill>
        <p:spPr bwMode="auto">
          <a:xfrm>
            <a:off x="920750" y="4419600"/>
            <a:ext cx="44831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Rectangle 16"/>
          <p:cNvSpPr>
            <a:spLocks noChangeArrowheads="1"/>
          </p:cNvSpPr>
          <p:nvPr>
            <p:custDataLst>
              <p:tags r:id="rId13"/>
            </p:custDataLst>
          </p:nvPr>
        </p:nvSpPr>
        <p:spPr bwMode="auto">
          <a:xfrm>
            <a:off x="5676900" y="4722813"/>
            <a:ext cx="1363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a:solidFill>
                  <a:srgbClr val="A008E3"/>
                </a:solidFill>
                <a:latin typeface="Cambria" pitchFamily="18" charset="0"/>
              </a:rPr>
              <a:t>T = 120/255</a:t>
            </a:r>
          </a:p>
        </p:txBody>
      </p:sp>
      <p:sp>
        <p:nvSpPr>
          <p:cNvPr id="31759" name="Rectangle 17"/>
          <p:cNvSpPr>
            <a:spLocks noChangeArrowheads="1"/>
          </p:cNvSpPr>
          <p:nvPr>
            <p:custDataLst>
              <p:tags r:id="rId14"/>
            </p:custDataLst>
          </p:nvPr>
        </p:nvSpPr>
        <p:spPr bwMode="auto">
          <a:xfrm>
            <a:off x="5657850" y="5938838"/>
            <a:ext cx="20335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dirty="0">
                <a:solidFill>
                  <a:srgbClr val="FF0000"/>
                </a:solidFill>
                <a:latin typeface="Cambria" pitchFamily="18" charset="0"/>
              </a:rPr>
              <a:t>Adaptive Threshold</a:t>
            </a:r>
          </a:p>
        </p:txBody>
      </p:sp>
      <p:pic>
        <p:nvPicPr>
          <p:cNvPr id="31760" name="Picture 7" descr="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91200" y="228600"/>
            <a:ext cx="274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7"/>
          <p:cNvSpPr>
            <a:spLocks noChangeArrowheads="1"/>
          </p:cNvSpPr>
          <p:nvPr>
            <p:custDataLst>
              <p:tags r:id="rId15"/>
            </p:custDataLst>
          </p:nvPr>
        </p:nvSpPr>
        <p:spPr bwMode="auto">
          <a:xfrm rot="20834289">
            <a:off x="7829359" y="5861685"/>
            <a:ext cx="1152880" cy="492443"/>
          </a:xfrm>
          <a:prstGeom prst="rect">
            <a:avLst/>
          </a:prstGeom>
          <a:solidFill>
            <a:srgbClr val="FFCCCC"/>
          </a:solidFill>
          <a:ln>
            <a:noFill/>
          </a:ln>
          <a:extLst/>
        </p:spPr>
        <p:txBody>
          <a:bodyPr wrap="none">
            <a:spAutoFit/>
          </a:bodyPr>
          <a:lstStyle/>
          <a:p>
            <a:pPr eaLnBrk="1" hangingPunct="1"/>
            <a:r>
              <a:rPr lang="en-US" sz="1600" b="1" dirty="0" smtClean="0">
                <a:latin typeface="Cambria" pitchFamily="18" charset="0"/>
              </a:rPr>
              <a:t>No magic!</a:t>
            </a:r>
          </a:p>
          <a:p>
            <a:pPr eaLnBrk="1" hangingPunct="1"/>
            <a:r>
              <a:rPr lang="en-US" sz="1000" dirty="0" smtClean="0">
                <a:latin typeface="Cambria" pitchFamily="18" charset="0"/>
              </a:rPr>
              <a:t>(unfortunately!)</a:t>
            </a:r>
            <a:endParaRPr lang="en-US" sz="1000" dirty="0">
              <a:latin typeface="Cambria" pitchFamily="18" charset="0"/>
            </a:endParaRPr>
          </a:p>
        </p:txBody>
      </p:sp>
      <p:cxnSp>
        <p:nvCxnSpPr>
          <p:cNvPr id="3" name="Straight Arrow Connector 2"/>
          <p:cNvCxnSpPr/>
          <p:nvPr/>
        </p:nvCxnSpPr>
        <p:spPr bwMode="auto">
          <a:xfrm flipH="1" flipV="1">
            <a:off x="3535680" y="6339840"/>
            <a:ext cx="350520" cy="441961"/>
          </a:xfrm>
          <a:prstGeom prst="straightConnector1">
            <a:avLst/>
          </a:prstGeom>
          <a:noFill/>
          <a:ln w="1905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TMPB06"/>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33600" y="1920875"/>
            <a:ext cx="6248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2"/>
          <p:cNvSpPr>
            <a:spLocks noChangeArrowheads="1"/>
          </p:cNvSpPr>
          <p:nvPr>
            <p:custDataLst>
              <p:tags r:id="rId2"/>
            </p:custDataLst>
          </p:nvPr>
        </p:nvSpPr>
        <p:spPr bwMode="auto">
          <a:xfrm>
            <a:off x="76200" y="76200"/>
            <a:ext cx="48625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Cambria" pitchFamily="18" charset="0"/>
              </a:rPr>
              <a:t>Portrait vs. landscape?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raph3red"/>
          <p:cNvPicPr>
            <a:picLocks noChangeAspect="1" noChangeArrowheads="1"/>
          </p:cNvPicPr>
          <p:nvPr>
            <p:custDataLst>
              <p:tags r:id="rId1"/>
            </p:custDataLst>
          </p:nvPr>
        </p:nvPicPr>
        <p:blipFill>
          <a:blip r:embed="rId9" cstate="print">
            <a:lum bright="-36000" contrast="48000"/>
            <a:grayscl/>
            <a:extLst>
              <a:ext uri="{28A0092B-C50C-407E-A947-70E740481C1C}">
                <a14:useLocalDpi xmlns:a14="http://schemas.microsoft.com/office/drawing/2010/main" val="0"/>
              </a:ext>
            </a:extLst>
          </a:blip>
          <a:srcRect t="2730" b="88216"/>
          <a:stretch>
            <a:fillRect/>
          </a:stretch>
        </p:blipFill>
        <p:spPr bwMode="auto">
          <a:xfrm>
            <a:off x="2106613" y="1054100"/>
            <a:ext cx="6248400" cy="762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3795" name="Picture 4" descr="graph1red"/>
          <p:cNvPicPr>
            <a:picLocks noChangeAspect="1" noChangeArrowheads="1"/>
          </p:cNvPicPr>
          <p:nvPr>
            <p:custDataLst>
              <p:tags r:id="rId2"/>
            </p:custDataLst>
          </p:nvPr>
        </p:nvPicPr>
        <p:blipFill>
          <a:blip r:embed="rId10" cstate="print">
            <a:lum bright="-12000" contrast="6000"/>
            <a:grayscl/>
            <a:extLst>
              <a:ext uri="{28A0092B-C50C-407E-A947-70E740481C1C}">
                <a14:useLocalDpi xmlns:a14="http://schemas.microsoft.com/office/drawing/2010/main" val="0"/>
              </a:ext>
            </a:extLst>
          </a:blip>
          <a:srcRect l="2960" r="85916"/>
          <a:stretch>
            <a:fillRect/>
          </a:stretch>
        </p:blipFill>
        <p:spPr bwMode="auto">
          <a:xfrm>
            <a:off x="1524000" y="1857375"/>
            <a:ext cx="546100" cy="4191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5" descr="TMPB0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133600" y="1920875"/>
            <a:ext cx="6248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6"/>
          <p:cNvSpPr>
            <a:spLocks noChangeArrowheads="1"/>
          </p:cNvSpPr>
          <p:nvPr>
            <p:custDataLst>
              <p:tags r:id="rId4"/>
            </p:custDataLst>
          </p:nvPr>
        </p:nvSpPr>
        <p:spPr bwMode="auto">
          <a:xfrm>
            <a:off x="58738" y="1066800"/>
            <a:ext cx="20748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latin typeface="Cambria" pitchFamily="18" charset="0"/>
              </a:rPr>
              <a:t>This landscape image is determined to contain a </a:t>
            </a:r>
            <a:r>
              <a:rPr lang="en-US" sz="1400" b="1" i="1">
                <a:latin typeface="Cambria" pitchFamily="18" charset="0"/>
              </a:rPr>
              <a:t>portrait</a:t>
            </a:r>
            <a:r>
              <a:rPr lang="en-US" sz="1400">
                <a:latin typeface="Cambria" pitchFamily="18" charset="0"/>
              </a:rPr>
              <a:t> document.</a:t>
            </a:r>
          </a:p>
        </p:txBody>
      </p:sp>
      <p:sp>
        <p:nvSpPr>
          <p:cNvPr id="33798" name="Rectangle 7"/>
          <p:cNvSpPr>
            <a:spLocks noChangeArrowheads="1"/>
          </p:cNvSpPr>
          <p:nvPr>
            <p:custDataLst>
              <p:tags r:id="rId5"/>
            </p:custDataLst>
          </p:nvPr>
        </p:nvSpPr>
        <p:spPr bwMode="auto">
          <a:xfrm>
            <a:off x="6400800" y="725488"/>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srgbClr val="0000FF"/>
                </a:solidFill>
                <a:latin typeface="Cambria" pitchFamily="18" charset="0"/>
              </a:rPr>
              <a:t>Intensity profiles</a:t>
            </a:r>
          </a:p>
        </p:txBody>
      </p:sp>
      <p:sp>
        <p:nvSpPr>
          <p:cNvPr id="33799" name="Rectangle 12"/>
          <p:cNvSpPr>
            <a:spLocks noChangeArrowheads="1"/>
          </p:cNvSpPr>
          <p:nvPr>
            <p:custDataLst>
              <p:tags r:id="rId6"/>
            </p:custDataLst>
          </p:nvPr>
        </p:nvSpPr>
        <p:spPr bwMode="auto">
          <a:xfrm>
            <a:off x="76200" y="76200"/>
            <a:ext cx="48625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Cambria" pitchFamily="18" charset="0"/>
              </a:rPr>
              <a:t>Portrait vs. landscape?</a:t>
            </a:r>
          </a:p>
        </p:txBody>
      </p:sp>
      <p:sp>
        <p:nvSpPr>
          <p:cNvPr id="33800" name="Rectangle 13"/>
          <p:cNvSpPr>
            <a:spLocks noChangeArrowheads="1"/>
          </p:cNvSpPr>
          <p:nvPr>
            <p:custDataLst>
              <p:tags r:id="rId7"/>
            </p:custDataLst>
          </p:nvPr>
        </p:nvSpPr>
        <p:spPr bwMode="auto">
          <a:xfrm>
            <a:off x="7288213" y="6354763"/>
            <a:ext cx="1691489" cy="369332"/>
          </a:xfrm>
          <a:prstGeom prst="rect">
            <a:avLst/>
          </a:prstGeom>
          <a:solidFill>
            <a:srgbClr val="FFCCCC"/>
          </a:solidFill>
          <a:ln>
            <a:noFill/>
          </a:ln>
          <a:extLst/>
        </p:spPr>
        <p:txBody>
          <a:bodyPr wrap="none">
            <a:spAutoFit/>
          </a:bodyPr>
          <a:lstStyle/>
          <a:p>
            <a:pPr algn="l" eaLnBrk="1" hangingPunct="1"/>
            <a:r>
              <a:rPr lang="en-US" sz="1800" b="1" i="1" dirty="0">
                <a:latin typeface="Cambria" pitchFamily="18" charset="0"/>
              </a:rPr>
              <a:t>Right-side up</a:t>
            </a:r>
            <a:r>
              <a:rPr lang="en-US" sz="1800" dirty="0">
                <a:latin typeface="Cambria" pitchFamily="18" charset="0"/>
              </a:rPr>
              <a:t>?</a:t>
            </a:r>
          </a:p>
        </p:txBody>
      </p:sp>
      <p:sp>
        <p:nvSpPr>
          <p:cNvPr id="3" name="Rectangle 2"/>
          <p:cNvSpPr/>
          <p:nvPr/>
        </p:nvSpPr>
        <p:spPr>
          <a:xfrm>
            <a:off x="3894138" y="900113"/>
            <a:ext cx="2673350" cy="307975"/>
          </a:xfrm>
          <a:prstGeom prst="rect">
            <a:avLst/>
          </a:prstGeom>
          <a:solidFill>
            <a:schemeClr val="bg1">
              <a:lumMod val="95000"/>
            </a:schemeClr>
          </a:solidFill>
          <a:ln>
            <a:solidFill>
              <a:srgbClr val="160CE3"/>
            </a:solidFill>
          </a:ln>
        </p:spPr>
        <p:txBody>
          <a:bodyPr wrap="none">
            <a:spAutoFit/>
          </a:bodyPr>
          <a:lstStyle/>
          <a:p>
            <a:pPr>
              <a:defRPr/>
            </a:pPr>
            <a:r>
              <a:rPr lang="en-US" sz="1400" dirty="0">
                <a:solidFill>
                  <a:srgbClr val="C00000"/>
                </a:solidFill>
                <a:latin typeface="Cambria" pitchFamily="18" charset="0"/>
              </a:rPr>
              <a:t>Lots of peaks == lots of text lines</a:t>
            </a:r>
            <a:endParaRPr lang="en-US" sz="1400" dirty="0">
              <a:solidFill>
                <a:srgbClr val="C00000"/>
              </a:solidFill>
            </a:endParaRPr>
          </a:p>
        </p:txBody>
      </p:sp>
      <p:sp>
        <p:nvSpPr>
          <p:cNvPr id="11" name="Rectangle 10"/>
          <p:cNvSpPr/>
          <p:nvPr/>
        </p:nvSpPr>
        <p:spPr>
          <a:xfrm rot="16200000">
            <a:off x="344487" y="3805238"/>
            <a:ext cx="2246313" cy="306388"/>
          </a:xfrm>
          <a:prstGeom prst="rect">
            <a:avLst/>
          </a:prstGeom>
          <a:solidFill>
            <a:schemeClr val="bg1">
              <a:lumMod val="95000"/>
            </a:schemeClr>
          </a:solidFill>
          <a:ln>
            <a:solidFill>
              <a:srgbClr val="160CE3"/>
            </a:solidFill>
          </a:ln>
        </p:spPr>
        <p:txBody>
          <a:bodyPr wrap="none">
            <a:spAutoFit/>
          </a:bodyPr>
          <a:lstStyle/>
          <a:p>
            <a:pPr>
              <a:defRPr/>
            </a:pPr>
            <a:r>
              <a:rPr lang="en-US" sz="1400" dirty="0">
                <a:solidFill>
                  <a:srgbClr val="C00000"/>
                </a:solidFill>
                <a:latin typeface="Cambria" pitchFamily="18" charset="0"/>
              </a:rPr>
              <a:t>few peaks == few text lines</a:t>
            </a:r>
            <a:endParaRPr lang="en-US" sz="1400" dirty="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raph3red"/>
          <p:cNvPicPr>
            <a:picLocks noChangeAspect="1" noChangeArrowheads="1"/>
          </p:cNvPicPr>
          <p:nvPr>
            <p:custDataLst>
              <p:tags r:id="rId1"/>
            </p:custDataLst>
          </p:nvPr>
        </p:nvPicPr>
        <p:blipFill>
          <a:blip r:embed="rId9" cstate="print">
            <a:lum bright="-36000" contrast="48000"/>
            <a:grayscl/>
            <a:extLst>
              <a:ext uri="{28A0092B-C50C-407E-A947-70E740481C1C}">
                <a14:useLocalDpi xmlns:a14="http://schemas.microsoft.com/office/drawing/2010/main" val="0"/>
              </a:ext>
            </a:extLst>
          </a:blip>
          <a:srcRect t="2730" b="88216"/>
          <a:stretch>
            <a:fillRect/>
          </a:stretch>
        </p:blipFill>
        <p:spPr bwMode="auto">
          <a:xfrm>
            <a:off x="2106613" y="1054100"/>
            <a:ext cx="6248400" cy="762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3795" name="Picture 4" descr="graph1red"/>
          <p:cNvPicPr>
            <a:picLocks noChangeAspect="1" noChangeArrowheads="1"/>
          </p:cNvPicPr>
          <p:nvPr>
            <p:custDataLst>
              <p:tags r:id="rId2"/>
            </p:custDataLst>
          </p:nvPr>
        </p:nvPicPr>
        <p:blipFill>
          <a:blip r:embed="rId10" cstate="print">
            <a:lum bright="-12000" contrast="6000"/>
            <a:grayscl/>
            <a:extLst>
              <a:ext uri="{28A0092B-C50C-407E-A947-70E740481C1C}">
                <a14:useLocalDpi xmlns:a14="http://schemas.microsoft.com/office/drawing/2010/main" val="0"/>
              </a:ext>
            </a:extLst>
          </a:blip>
          <a:srcRect l="2960" r="85916"/>
          <a:stretch>
            <a:fillRect/>
          </a:stretch>
        </p:blipFill>
        <p:spPr bwMode="auto">
          <a:xfrm>
            <a:off x="1524000" y="1857375"/>
            <a:ext cx="546100" cy="41910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5" descr="TMPB0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133600" y="1920875"/>
            <a:ext cx="62484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6"/>
          <p:cNvSpPr>
            <a:spLocks noChangeArrowheads="1"/>
          </p:cNvSpPr>
          <p:nvPr>
            <p:custDataLst>
              <p:tags r:id="rId4"/>
            </p:custDataLst>
          </p:nvPr>
        </p:nvSpPr>
        <p:spPr bwMode="auto">
          <a:xfrm>
            <a:off x="58738" y="1066800"/>
            <a:ext cx="20748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latin typeface="Cambria" pitchFamily="18" charset="0"/>
              </a:rPr>
              <a:t>This landscape image is determined to contain a </a:t>
            </a:r>
            <a:r>
              <a:rPr lang="en-US" sz="1400" b="1" i="1">
                <a:latin typeface="Cambria" pitchFamily="18" charset="0"/>
              </a:rPr>
              <a:t>portrait</a:t>
            </a:r>
            <a:r>
              <a:rPr lang="en-US" sz="1400">
                <a:latin typeface="Cambria" pitchFamily="18" charset="0"/>
              </a:rPr>
              <a:t> document.</a:t>
            </a:r>
          </a:p>
        </p:txBody>
      </p:sp>
      <p:sp>
        <p:nvSpPr>
          <p:cNvPr id="33798" name="Rectangle 7"/>
          <p:cNvSpPr>
            <a:spLocks noChangeArrowheads="1"/>
          </p:cNvSpPr>
          <p:nvPr>
            <p:custDataLst>
              <p:tags r:id="rId5"/>
            </p:custDataLst>
          </p:nvPr>
        </p:nvSpPr>
        <p:spPr bwMode="auto">
          <a:xfrm>
            <a:off x="6400800" y="725488"/>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400">
                <a:solidFill>
                  <a:srgbClr val="0000FF"/>
                </a:solidFill>
                <a:latin typeface="Cambria" pitchFamily="18" charset="0"/>
              </a:rPr>
              <a:t>Intensity profiles</a:t>
            </a:r>
          </a:p>
        </p:txBody>
      </p:sp>
      <p:sp>
        <p:nvSpPr>
          <p:cNvPr id="33799" name="Rectangle 12"/>
          <p:cNvSpPr>
            <a:spLocks noChangeArrowheads="1"/>
          </p:cNvSpPr>
          <p:nvPr>
            <p:custDataLst>
              <p:tags r:id="rId6"/>
            </p:custDataLst>
          </p:nvPr>
        </p:nvSpPr>
        <p:spPr bwMode="auto">
          <a:xfrm>
            <a:off x="76200" y="76200"/>
            <a:ext cx="48625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Cambria" pitchFamily="18" charset="0"/>
              </a:rPr>
              <a:t>Portrait vs. landscape?</a:t>
            </a:r>
          </a:p>
        </p:txBody>
      </p:sp>
      <p:sp>
        <p:nvSpPr>
          <p:cNvPr id="33800" name="Rectangle 13"/>
          <p:cNvSpPr>
            <a:spLocks noChangeArrowheads="1"/>
          </p:cNvSpPr>
          <p:nvPr>
            <p:custDataLst>
              <p:tags r:id="rId7"/>
            </p:custDataLst>
          </p:nvPr>
        </p:nvSpPr>
        <p:spPr bwMode="auto">
          <a:xfrm>
            <a:off x="7288213" y="6354763"/>
            <a:ext cx="1691489" cy="369332"/>
          </a:xfrm>
          <a:prstGeom prst="rect">
            <a:avLst/>
          </a:prstGeom>
          <a:solidFill>
            <a:srgbClr val="FFCCCC"/>
          </a:solidFill>
          <a:ln>
            <a:noFill/>
          </a:ln>
          <a:extLst/>
        </p:spPr>
        <p:txBody>
          <a:bodyPr wrap="none">
            <a:spAutoFit/>
          </a:bodyPr>
          <a:lstStyle/>
          <a:p>
            <a:pPr algn="l" eaLnBrk="1" hangingPunct="1"/>
            <a:r>
              <a:rPr lang="en-US" sz="1800" b="1" i="1" dirty="0">
                <a:latin typeface="Cambria" pitchFamily="18" charset="0"/>
              </a:rPr>
              <a:t>Right-side up</a:t>
            </a:r>
            <a:r>
              <a:rPr lang="en-US" sz="1800" dirty="0">
                <a:latin typeface="Cambria" pitchFamily="18" charset="0"/>
              </a:rPr>
              <a:t>?</a:t>
            </a:r>
          </a:p>
        </p:txBody>
      </p:sp>
      <p:sp>
        <p:nvSpPr>
          <p:cNvPr id="3" name="Rectangle 2"/>
          <p:cNvSpPr/>
          <p:nvPr/>
        </p:nvSpPr>
        <p:spPr>
          <a:xfrm>
            <a:off x="3894138" y="900113"/>
            <a:ext cx="2673350" cy="307975"/>
          </a:xfrm>
          <a:prstGeom prst="rect">
            <a:avLst/>
          </a:prstGeom>
          <a:solidFill>
            <a:schemeClr val="bg1">
              <a:lumMod val="95000"/>
            </a:schemeClr>
          </a:solidFill>
          <a:ln>
            <a:solidFill>
              <a:srgbClr val="160CE3"/>
            </a:solidFill>
          </a:ln>
        </p:spPr>
        <p:txBody>
          <a:bodyPr wrap="none">
            <a:spAutoFit/>
          </a:bodyPr>
          <a:lstStyle/>
          <a:p>
            <a:pPr>
              <a:defRPr/>
            </a:pPr>
            <a:r>
              <a:rPr lang="en-US" sz="1400" dirty="0">
                <a:solidFill>
                  <a:srgbClr val="C00000"/>
                </a:solidFill>
                <a:latin typeface="Cambria" pitchFamily="18" charset="0"/>
              </a:rPr>
              <a:t>Lots of peaks == lots of text lines</a:t>
            </a:r>
            <a:endParaRPr lang="en-US" sz="1400" dirty="0">
              <a:solidFill>
                <a:srgbClr val="C00000"/>
              </a:solidFill>
            </a:endParaRPr>
          </a:p>
        </p:txBody>
      </p:sp>
      <p:sp>
        <p:nvSpPr>
          <p:cNvPr id="11" name="Rectangle 10"/>
          <p:cNvSpPr/>
          <p:nvPr/>
        </p:nvSpPr>
        <p:spPr>
          <a:xfrm rot="16200000">
            <a:off x="344487" y="3805238"/>
            <a:ext cx="2246313" cy="306388"/>
          </a:xfrm>
          <a:prstGeom prst="rect">
            <a:avLst/>
          </a:prstGeom>
          <a:solidFill>
            <a:schemeClr val="bg1">
              <a:lumMod val="95000"/>
            </a:schemeClr>
          </a:solidFill>
          <a:ln>
            <a:solidFill>
              <a:srgbClr val="160CE3"/>
            </a:solidFill>
          </a:ln>
        </p:spPr>
        <p:txBody>
          <a:bodyPr wrap="none">
            <a:spAutoFit/>
          </a:bodyPr>
          <a:lstStyle/>
          <a:p>
            <a:pPr>
              <a:defRPr/>
            </a:pPr>
            <a:r>
              <a:rPr lang="en-US" sz="1400" dirty="0">
                <a:solidFill>
                  <a:srgbClr val="C00000"/>
                </a:solidFill>
                <a:latin typeface="Cambria" pitchFamily="18" charset="0"/>
              </a:rPr>
              <a:t>few peaks == few text lines</a:t>
            </a:r>
            <a:endParaRPr lang="en-US" sz="1400" dirty="0">
              <a:solidFill>
                <a:srgbClr val="C00000"/>
              </a:solidFill>
            </a:endParaRPr>
          </a:p>
        </p:txBody>
      </p:sp>
      <p:sp>
        <p:nvSpPr>
          <p:cNvPr id="2" name="Freeform 1"/>
          <p:cNvSpPr/>
          <p:nvPr/>
        </p:nvSpPr>
        <p:spPr bwMode="auto">
          <a:xfrm>
            <a:off x="2101932" y="1198020"/>
            <a:ext cx="6258297" cy="500820"/>
          </a:xfrm>
          <a:custGeom>
            <a:avLst/>
            <a:gdLst>
              <a:gd name="connsiteX0" fmla="*/ 0 w 6258297"/>
              <a:gd name="connsiteY0" fmla="*/ 387336 h 500820"/>
              <a:gd name="connsiteX1" fmla="*/ 29689 w 6258297"/>
              <a:gd name="connsiteY1" fmla="*/ 393274 h 500820"/>
              <a:gd name="connsiteX2" fmla="*/ 47502 w 6258297"/>
              <a:gd name="connsiteY2" fmla="*/ 399211 h 500820"/>
              <a:gd name="connsiteX3" fmla="*/ 71252 w 6258297"/>
              <a:gd name="connsiteY3" fmla="*/ 393274 h 500820"/>
              <a:gd name="connsiteX4" fmla="*/ 77190 w 6258297"/>
              <a:gd name="connsiteY4" fmla="*/ 375461 h 500820"/>
              <a:gd name="connsiteX5" fmla="*/ 100941 w 6258297"/>
              <a:gd name="connsiteY5" fmla="*/ 351710 h 500820"/>
              <a:gd name="connsiteX6" fmla="*/ 112816 w 6258297"/>
              <a:gd name="connsiteY6" fmla="*/ 333897 h 500820"/>
              <a:gd name="connsiteX7" fmla="*/ 118754 w 6258297"/>
              <a:gd name="connsiteY7" fmla="*/ 304209 h 500820"/>
              <a:gd name="connsiteX8" fmla="*/ 172193 w 6258297"/>
              <a:gd name="connsiteY8" fmla="*/ 322022 h 500820"/>
              <a:gd name="connsiteX9" fmla="*/ 178130 w 6258297"/>
              <a:gd name="connsiteY9" fmla="*/ 339835 h 500820"/>
              <a:gd name="connsiteX10" fmla="*/ 195943 w 6258297"/>
              <a:gd name="connsiteY10" fmla="*/ 393274 h 500820"/>
              <a:gd name="connsiteX11" fmla="*/ 213756 w 6258297"/>
              <a:gd name="connsiteY11" fmla="*/ 399211 h 500820"/>
              <a:gd name="connsiteX12" fmla="*/ 231569 w 6258297"/>
              <a:gd name="connsiteY12" fmla="*/ 393274 h 500820"/>
              <a:gd name="connsiteX13" fmla="*/ 225632 w 6258297"/>
              <a:gd name="connsiteY13" fmla="*/ 417024 h 500820"/>
              <a:gd name="connsiteX14" fmla="*/ 231569 w 6258297"/>
              <a:gd name="connsiteY14" fmla="*/ 446712 h 500820"/>
              <a:gd name="connsiteX15" fmla="*/ 261258 w 6258297"/>
              <a:gd name="connsiteY15" fmla="*/ 470463 h 500820"/>
              <a:gd name="connsiteX16" fmla="*/ 279071 w 6258297"/>
              <a:gd name="connsiteY16" fmla="*/ 482338 h 500820"/>
              <a:gd name="connsiteX17" fmla="*/ 302821 w 6258297"/>
              <a:gd name="connsiteY17" fmla="*/ 476401 h 500820"/>
              <a:gd name="connsiteX18" fmla="*/ 332510 w 6258297"/>
              <a:gd name="connsiteY18" fmla="*/ 434837 h 500820"/>
              <a:gd name="connsiteX19" fmla="*/ 344385 w 6258297"/>
              <a:gd name="connsiteY19" fmla="*/ 417024 h 500820"/>
              <a:gd name="connsiteX20" fmla="*/ 350323 w 6258297"/>
              <a:gd name="connsiteY20" fmla="*/ 363585 h 500820"/>
              <a:gd name="connsiteX21" fmla="*/ 356260 w 6258297"/>
              <a:gd name="connsiteY21" fmla="*/ 422962 h 500820"/>
              <a:gd name="connsiteX22" fmla="*/ 362198 w 6258297"/>
              <a:gd name="connsiteY22" fmla="*/ 440775 h 500820"/>
              <a:gd name="connsiteX23" fmla="*/ 385949 w 6258297"/>
              <a:gd name="connsiteY23" fmla="*/ 446712 h 500820"/>
              <a:gd name="connsiteX24" fmla="*/ 427512 w 6258297"/>
              <a:gd name="connsiteY24" fmla="*/ 440775 h 500820"/>
              <a:gd name="connsiteX25" fmla="*/ 433450 w 6258297"/>
              <a:gd name="connsiteY25" fmla="*/ 422962 h 500820"/>
              <a:gd name="connsiteX26" fmla="*/ 445325 w 6258297"/>
              <a:gd name="connsiteY26" fmla="*/ 411086 h 500820"/>
              <a:gd name="connsiteX27" fmla="*/ 463138 w 6258297"/>
              <a:gd name="connsiteY27" fmla="*/ 381398 h 500820"/>
              <a:gd name="connsiteX28" fmla="*/ 469076 w 6258297"/>
              <a:gd name="connsiteY28" fmla="*/ 363585 h 500820"/>
              <a:gd name="connsiteX29" fmla="*/ 498764 w 6258297"/>
              <a:gd name="connsiteY29" fmla="*/ 381398 h 500820"/>
              <a:gd name="connsiteX30" fmla="*/ 516577 w 6258297"/>
              <a:gd name="connsiteY30" fmla="*/ 375461 h 500820"/>
              <a:gd name="connsiteX31" fmla="*/ 528452 w 6258297"/>
              <a:gd name="connsiteY31" fmla="*/ 393274 h 500820"/>
              <a:gd name="connsiteX32" fmla="*/ 552203 w 6258297"/>
              <a:gd name="connsiteY32" fmla="*/ 464525 h 500820"/>
              <a:gd name="connsiteX33" fmla="*/ 564078 w 6258297"/>
              <a:gd name="connsiteY33" fmla="*/ 476401 h 500820"/>
              <a:gd name="connsiteX34" fmla="*/ 688769 w 6258297"/>
              <a:gd name="connsiteY34" fmla="*/ 470463 h 500820"/>
              <a:gd name="connsiteX35" fmla="*/ 700645 w 6258297"/>
              <a:gd name="connsiteY35" fmla="*/ 434837 h 500820"/>
              <a:gd name="connsiteX36" fmla="*/ 706582 w 6258297"/>
              <a:gd name="connsiteY36" fmla="*/ 411086 h 500820"/>
              <a:gd name="connsiteX37" fmla="*/ 730333 w 6258297"/>
              <a:gd name="connsiteY37" fmla="*/ 381398 h 500820"/>
              <a:gd name="connsiteX38" fmla="*/ 748146 w 6258297"/>
              <a:gd name="connsiteY38" fmla="*/ 369523 h 500820"/>
              <a:gd name="connsiteX39" fmla="*/ 760021 w 6258297"/>
              <a:gd name="connsiteY39" fmla="*/ 351710 h 500820"/>
              <a:gd name="connsiteX40" fmla="*/ 771897 w 6258297"/>
              <a:gd name="connsiteY40" fmla="*/ 298271 h 500820"/>
              <a:gd name="connsiteX41" fmla="*/ 783772 w 6258297"/>
              <a:gd name="connsiteY41" fmla="*/ 316084 h 500820"/>
              <a:gd name="connsiteX42" fmla="*/ 813460 w 6258297"/>
              <a:gd name="connsiteY42" fmla="*/ 292333 h 500820"/>
              <a:gd name="connsiteX43" fmla="*/ 819398 w 6258297"/>
              <a:gd name="connsiteY43" fmla="*/ 411086 h 500820"/>
              <a:gd name="connsiteX44" fmla="*/ 831273 w 6258297"/>
              <a:gd name="connsiteY44" fmla="*/ 422962 h 500820"/>
              <a:gd name="connsiteX45" fmla="*/ 866899 w 6258297"/>
              <a:gd name="connsiteY45" fmla="*/ 434837 h 500820"/>
              <a:gd name="connsiteX46" fmla="*/ 896587 w 6258297"/>
              <a:gd name="connsiteY46" fmla="*/ 399211 h 500820"/>
              <a:gd name="connsiteX47" fmla="*/ 908463 w 6258297"/>
              <a:gd name="connsiteY47" fmla="*/ 351710 h 500820"/>
              <a:gd name="connsiteX48" fmla="*/ 920338 w 6258297"/>
              <a:gd name="connsiteY48" fmla="*/ 250770 h 500820"/>
              <a:gd name="connsiteX49" fmla="*/ 938151 w 6258297"/>
              <a:gd name="connsiteY49" fmla="*/ 197331 h 500820"/>
              <a:gd name="connsiteX50" fmla="*/ 944089 w 6258297"/>
              <a:gd name="connsiteY50" fmla="*/ 179518 h 500820"/>
              <a:gd name="connsiteX51" fmla="*/ 950026 w 6258297"/>
              <a:gd name="connsiteY51" fmla="*/ 143892 h 500820"/>
              <a:gd name="connsiteX52" fmla="*/ 938151 w 6258297"/>
              <a:gd name="connsiteY52" fmla="*/ 102328 h 500820"/>
              <a:gd name="connsiteX53" fmla="*/ 961902 w 6258297"/>
              <a:gd name="connsiteY53" fmla="*/ 161705 h 500820"/>
              <a:gd name="connsiteX54" fmla="*/ 973777 w 6258297"/>
              <a:gd name="connsiteY54" fmla="*/ 149829 h 500820"/>
              <a:gd name="connsiteX55" fmla="*/ 985652 w 6258297"/>
              <a:gd name="connsiteY55" fmla="*/ 114203 h 500820"/>
              <a:gd name="connsiteX56" fmla="*/ 979715 w 6258297"/>
              <a:gd name="connsiteY56" fmla="*/ 132016 h 500820"/>
              <a:gd name="connsiteX57" fmla="*/ 973777 w 6258297"/>
              <a:gd name="connsiteY57" fmla="*/ 149829 h 500820"/>
              <a:gd name="connsiteX58" fmla="*/ 973777 w 6258297"/>
              <a:gd name="connsiteY58" fmla="*/ 238894 h 500820"/>
              <a:gd name="connsiteX59" fmla="*/ 979715 w 6258297"/>
              <a:gd name="connsiteY59" fmla="*/ 256707 h 500820"/>
              <a:gd name="connsiteX60" fmla="*/ 991590 w 6258297"/>
              <a:gd name="connsiteY60" fmla="*/ 268583 h 500820"/>
              <a:gd name="connsiteX61" fmla="*/ 1015341 w 6258297"/>
              <a:gd name="connsiteY61" fmla="*/ 304209 h 500820"/>
              <a:gd name="connsiteX62" fmla="*/ 1027216 w 6258297"/>
              <a:gd name="connsiteY62" fmla="*/ 440775 h 500820"/>
              <a:gd name="connsiteX63" fmla="*/ 1039091 w 6258297"/>
              <a:gd name="connsiteY63" fmla="*/ 476401 h 500820"/>
              <a:gd name="connsiteX64" fmla="*/ 1050967 w 6258297"/>
              <a:gd name="connsiteY64" fmla="*/ 488276 h 500820"/>
              <a:gd name="connsiteX65" fmla="*/ 1080655 w 6258297"/>
              <a:gd name="connsiteY65" fmla="*/ 482338 h 500820"/>
              <a:gd name="connsiteX66" fmla="*/ 1086593 w 6258297"/>
              <a:gd name="connsiteY66" fmla="*/ 464525 h 500820"/>
              <a:gd name="connsiteX67" fmla="*/ 1098468 w 6258297"/>
              <a:gd name="connsiteY67" fmla="*/ 446712 h 500820"/>
              <a:gd name="connsiteX68" fmla="*/ 1116281 w 6258297"/>
              <a:gd name="connsiteY68" fmla="*/ 381398 h 500820"/>
              <a:gd name="connsiteX69" fmla="*/ 1122219 w 6258297"/>
              <a:gd name="connsiteY69" fmla="*/ 304209 h 500820"/>
              <a:gd name="connsiteX70" fmla="*/ 1134094 w 6258297"/>
              <a:gd name="connsiteY70" fmla="*/ 339835 h 500820"/>
              <a:gd name="connsiteX71" fmla="*/ 1175658 w 6258297"/>
              <a:gd name="connsiteY71" fmla="*/ 327959 h 500820"/>
              <a:gd name="connsiteX72" fmla="*/ 1187533 w 6258297"/>
              <a:gd name="connsiteY72" fmla="*/ 310146 h 500820"/>
              <a:gd name="connsiteX73" fmla="*/ 1181595 w 6258297"/>
              <a:gd name="connsiteY73" fmla="*/ 327959 h 500820"/>
              <a:gd name="connsiteX74" fmla="*/ 1169720 w 6258297"/>
              <a:gd name="connsiteY74" fmla="*/ 345772 h 500820"/>
              <a:gd name="connsiteX75" fmla="*/ 1175658 w 6258297"/>
              <a:gd name="connsiteY75" fmla="*/ 405149 h 500820"/>
              <a:gd name="connsiteX76" fmla="*/ 1193471 w 6258297"/>
              <a:gd name="connsiteY76" fmla="*/ 417024 h 500820"/>
              <a:gd name="connsiteX77" fmla="*/ 1205346 w 6258297"/>
              <a:gd name="connsiteY77" fmla="*/ 434837 h 500820"/>
              <a:gd name="connsiteX78" fmla="*/ 1223159 w 6258297"/>
              <a:gd name="connsiteY78" fmla="*/ 440775 h 500820"/>
              <a:gd name="connsiteX79" fmla="*/ 1264723 w 6258297"/>
              <a:gd name="connsiteY79" fmla="*/ 446712 h 500820"/>
              <a:gd name="connsiteX80" fmla="*/ 1282536 w 6258297"/>
              <a:gd name="connsiteY80" fmla="*/ 440775 h 500820"/>
              <a:gd name="connsiteX81" fmla="*/ 1300349 w 6258297"/>
              <a:gd name="connsiteY81" fmla="*/ 405149 h 500820"/>
              <a:gd name="connsiteX82" fmla="*/ 1306286 w 6258297"/>
              <a:gd name="connsiteY82" fmla="*/ 369523 h 500820"/>
              <a:gd name="connsiteX83" fmla="*/ 1318162 w 6258297"/>
              <a:gd name="connsiteY83" fmla="*/ 256707 h 500820"/>
              <a:gd name="connsiteX84" fmla="*/ 1324099 w 6258297"/>
              <a:gd name="connsiteY84" fmla="*/ 286396 h 500820"/>
              <a:gd name="connsiteX85" fmla="*/ 1330037 w 6258297"/>
              <a:gd name="connsiteY85" fmla="*/ 304209 h 500820"/>
              <a:gd name="connsiteX86" fmla="*/ 1353787 w 6258297"/>
              <a:gd name="connsiteY86" fmla="*/ 298271 h 500820"/>
              <a:gd name="connsiteX87" fmla="*/ 1359725 w 6258297"/>
              <a:gd name="connsiteY87" fmla="*/ 280458 h 500820"/>
              <a:gd name="connsiteX88" fmla="*/ 1377538 w 6258297"/>
              <a:gd name="connsiteY88" fmla="*/ 333897 h 500820"/>
              <a:gd name="connsiteX89" fmla="*/ 1383476 w 6258297"/>
              <a:gd name="connsiteY89" fmla="*/ 357648 h 500820"/>
              <a:gd name="connsiteX90" fmla="*/ 1395351 w 6258297"/>
              <a:gd name="connsiteY90" fmla="*/ 452650 h 500820"/>
              <a:gd name="connsiteX91" fmla="*/ 1407226 w 6258297"/>
              <a:gd name="connsiteY91" fmla="*/ 470463 h 500820"/>
              <a:gd name="connsiteX92" fmla="*/ 1425039 w 6258297"/>
              <a:gd name="connsiteY92" fmla="*/ 476401 h 500820"/>
              <a:gd name="connsiteX93" fmla="*/ 1466603 w 6258297"/>
              <a:gd name="connsiteY93" fmla="*/ 470463 h 500820"/>
              <a:gd name="connsiteX94" fmla="*/ 1472541 w 6258297"/>
              <a:gd name="connsiteY94" fmla="*/ 452650 h 500820"/>
              <a:gd name="connsiteX95" fmla="*/ 1496291 w 6258297"/>
              <a:gd name="connsiteY95" fmla="*/ 185455 h 500820"/>
              <a:gd name="connsiteX96" fmla="*/ 1502229 w 6258297"/>
              <a:gd name="connsiteY96" fmla="*/ 203268 h 500820"/>
              <a:gd name="connsiteX97" fmla="*/ 1508167 w 6258297"/>
              <a:gd name="connsiteY97" fmla="*/ 232957 h 500820"/>
              <a:gd name="connsiteX98" fmla="*/ 1520042 w 6258297"/>
              <a:gd name="connsiteY98" fmla="*/ 221081 h 500820"/>
              <a:gd name="connsiteX99" fmla="*/ 1525980 w 6258297"/>
              <a:gd name="connsiteY99" fmla="*/ 203268 h 500820"/>
              <a:gd name="connsiteX100" fmla="*/ 1537855 w 6258297"/>
              <a:gd name="connsiteY100" fmla="*/ 185455 h 500820"/>
              <a:gd name="connsiteX101" fmla="*/ 1549730 w 6258297"/>
              <a:gd name="connsiteY101" fmla="*/ 149829 h 500820"/>
              <a:gd name="connsiteX102" fmla="*/ 1549730 w 6258297"/>
              <a:gd name="connsiteY102" fmla="*/ 399211 h 500820"/>
              <a:gd name="connsiteX103" fmla="*/ 1573481 w 6258297"/>
              <a:gd name="connsiteY103" fmla="*/ 422962 h 500820"/>
              <a:gd name="connsiteX104" fmla="*/ 1644733 w 6258297"/>
              <a:gd name="connsiteY104" fmla="*/ 440775 h 500820"/>
              <a:gd name="connsiteX105" fmla="*/ 1710047 w 6258297"/>
              <a:gd name="connsiteY105" fmla="*/ 428899 h 500820"/>
              <a:gd name="connsiteX106" fmla="*/ 1721923 w 6258297"/>
              <a:gd name="connsiteY106" fmla="*/ 417024 h 500820"/>
              <a:gd name="connsiteX107" fmla="*/ 1745673 w 6258297"/>
              <a:gd name="connsiteY107" fmla="*/ 357648 h 500820"/>
              <a:gd name="connsiteX108" fmla="*/ 1751611 w 6258297"/>
              <a:gd name="connsiteY108" fmla="*/ 339835 h 500820"/>
              <a:gd name="connsiteX109" fmla="*/ 1775362 w 6258297"/>
              <a:gd name="connsiteY109" fmla="*/ 310146 h 500820"/>
              <a:gd name="connsiteX110" fmla="*/ 1793174 w 6258297"/>
              <a:gd name="connsiteY110" fmla="*/ 221081 h 500820"/>
              <a:gd name="connsiteX111" fmla="*/ 1816925 w 6258297"/>
              <a:gd name="connsiteY111" fmla="*/ 244832 h 500820"/>
              <a:gd name="connsiteX112" fmla="*/ 1828800 w 6258297"/>
              <a:gd name="connsiteY112" fmla="*/ 262645 h 500820"/>
              <a:gd name="connsiteX113" fmla="*/ 1846613 w 6258297"/>
              <a:gd name="connsiteY113" fmla="*/ 327959 h 500820"/>
              <a:gd name="connsiteX114" fmla="*/ 1852551 w 6258297"/>
              <a:gd name="connsiteY114" fmla="*/ 345772 h 500820"/>
              <a:gd name="connsiteX115" fmla="*/ 1858489 w 6258297"/>
              <a:gd name="connsiteY115" fmla="*/ 369523 h 500820"/>
              <a:gd name="connsiteX116" fmla="*/ 1870364 w 6258297"/>
              <a:gd name="connsiteY116" fmla="*/ 405149 h 500820"/>
              <a:gd name="connsiteX117" fmla="*/ 1876302 w 6258297"/>
              <a:gd name="connsiteY117" fmla="*/ 422962 h 500820"/>
              <a:gd name="connsiteX118" fmla="*/ 1882239 w 6258297"/>
              <a:gd name="connsiteY118" fmla="*/ 482338 h 500820"/>
              <a:gd name="connsiteX119" fmla="*/ 1888177 w 6258297"/>
              <a:gd name="connsiteY119" fmla="*/ 500151 h 500820"/>
              <a:gd name="connsiteX120" fmla="*/ 1905990 w 6258297"/>
              <a:gd name="connsiteY120" fmla="*/ 494214 h 500820"/>
              <a:gd name="connsiteX121" fmla="*/ 1929741 w 6258297"/>
              <a:gd name="connsiteY121" fmla="*/ 470463 h 500820"/>
              <a:gd name="connsiteX122" fmla="*/ 1941616 w 6258297"/>
              <a:gd name="connsiteY122" fmla="*/ 434837 h 500820"/>
              <a:gd name="connsiteX123" fmla="*/ 1959429 w 6258297"/>
              <a:gd name="connsiteY123" fmla="*/ 304209 h 500820"/>
              <a:gd name="connsiteX124" fmla="*/ 1971304 w 6258297"/>
              <a:gd name="connsiteY124" fmla="*/ 256707 h 500820"/>
              <a:gd name="connsiteX125" fmla="*/ 1977242 w 6258297"/>
              <a:gd name="connsiteY125" fmla="*/ 274520 h 500820"/>
              <a:gd name="connsiteX126" fmla="*/ 2000993 w 6258297"/>
              <a:gd name="connsiteY126" fmla="*/ 298271 h 500820"/>
              <a:gd name="connsiteX127" fmla="*/ 2018806 w 6258297"/>
              <a:gd name="connsiteY127" fmla="*/ 268583 h 500820"/>
              <a:gd name="connsiteX128" fmla="*/ 2024743 w 6258297"/>
              <a:gd name="connsiteY128" fmla="*/ 286396 h 500820"/>
              <a:gd name="connsiteX129" fmla="*/ 2036619 w 6258297"/>
              <a:gd name="connsiteY129" fmla="*/ 345772 h 500820"/>
              <a:gd name="connsiteX130" fmla="*/ 2048494 w 6258297"/>
              <a:gd name="connsiteY130" fmla="*/ 357648 h 500820"/>
              <a:gd name="connsiteX131" fmla="*/ 2084120 w 6258297"/>
              <a:gd name="connsiteY131" fmla="*/ 381398 h 500820"/>
              <a:gd name="connsiteX132" fmla="*/ 2131621 w 6258297"/>
              <a:gd name="connsiteY132" fmla="*/ 375461 h 500820"/>
              <a:gd name="connsiteX133" fmla="*/ 2137559 w 6258297"/>
              <a:gd name="connsiteY133" fmla="*/ 357648 h 500820"/>
              <a:gd name="connsiteX134" fmla="*/ 2143497 w 6258297"/>
              <a:gd name="connsiteY134" fmla="*/ 238894 h 500820"/>
              <a:gd name="connsiteX135" fmla="*/ 2149434 w 6258297"/>
              <a:gd name="connsiteY135" fmla="*/ 197331 h 500820"/>
              <a:gd name="connsiteX136" fmla="*/ 2161310 w 6258297"/>
              <a:gd name="connsiteY136" fmla="*/ 161705 h 500820"/>
              <a:gd name="connsiteX137" fmla="*/ 2185060 w 6258297"/>
              <a:gd name="connsiteY137" fmla="*/ 215144 h 500820"/>
              <a:gd name="connsiteX138" fmla="*/ 2208811 w 6258297"/>
              <a:gd name="connsiteY138" fmla="*/ 209206 h 500820"/>
              <a:gd name="connsiteX139" fmla="*/ 2214749 w 6258297"/>
              <a:gd name="connsiteY139" fmla="*/ 191393 h 500820"/>
              <a:gd name="connsiteX140" fmla="*/ 2250374 w 6258297"/>
              <a:gd name="connsiteY140" fmla="*/ 417024 h 500820"/>
              <a:gd name="connsiteX141" fmla="*/ 2262250 w 6258297"/>
              <a:gd name="connsiteY141" fmla="*/ 428899 h 500820"/>
              <a:gd name="connsiteX142" fmla="*/ 2268187 w 6258297"/>
              <a:gd name="connsiteY142" fmla="*/ 446712 h 500820"/>
              <a:gd name="connsiteX143" fmla="*/ 2339439 w 6258297"/>
              <a:gd name="connsiteY143" fmla="*/ 434837 h 500820"/>
              <a:gd name="connsiteX144" fmla="*/ 2345377 w 6258297"/>
              <a:gd name="connsiteY144" fmla="*/ 357648 h 500820"/>
              <a:gd name="connsiteX145" fmla="*/ 2363190 w 6258297"/>
              <a:gd name="connsiteY145" fmla="*/ 363585 h 500820"/>
              <a:gd name="connsiteX146" fmla="*/ 2381003 w 6258297"/>
              <a:gd name="connsiteY146" fmla="*/ 357648 h 500820"/>
              <a:gd name="connsiteX147" fmla="*/ 2398816 w 6258297"/>
              <a:gd name="connsiteY147" fmla="*/ 357648 h 500820"/>
              <a:gd name="connsiteX148" fmla="*/ 2404754 w 6258297"/>
              <a:gd name="connsiteY148" fmla="*/ 417024 h 500820"/>
              <a:gd name="connsiteX149" fmla="*/ 2410691 w 6258297"/>
              <a:gd name="connsiteY149" fmla="*/ 434837 h 500820"/>
              <a:gd name="connsiteX150" fmla="*/ 2428504 w 6258297"/>
              <a:gd name="connsiteY150" fmla="*/ 440775 h 500820"/>
              <a:gd name="connsiteX151" fmla="*/ 2458193 w 6258297"/>
              <a:gd name="connsiteY151" fmla="*/ 446712 h 500820"/>
              <a:gd name="connsiteX152" fmla="*/ 2529445 w 6258297"/>
              <a:gd name="connsiteY152" fmla="*/ 440775 h 500820"/>
              <a:gd name="connsiteX153" fmla="*/ 2547258 w 6258297"/>
              <a:gd name="connsiteY153" fmla="*/ 405149 h 500820"/>
              <a:gd name="connsiteX154" fmla="*/ 2565071 w 6258297"/>
              <a:gd name="connsiteY154" fmla="*/ 393274 h 500820"/>
              <a:gd name="connsiteX155" fmla="*/ 2606634 w 6258297"/>
              <a:gd name="connsiteY155" fmla="*/ 393274 h 500820"/>
              <a:gd name="connsiteX156" fmla="*/ 2618510 w 6258297"/>
              <a:gd name="connsiteY156" fmla="*/ 375461 h 500820"/>
              <a:gd name="connsiteX157" fmla="*/ 2636323 w 6258297"/>
              <a:gd name="connsiteY157" fmla="*/ 339835 h 500820"/>
              <a:gd name="connsiteX158" fmla="*/ 2654136 w 6258297"/>
              <a:gd name="connsiteY158" fmla="*/ 310146 h 500820"/>
              <a:gd name="connsiteX159" fmla="*/ 2671949 w 6258297"/>
              <a:gd name="connsiteY159" fmla="*/ 298271 h 500820"/>
              <a:gd name="connsiteX160" fmla="*/ 2695699 w 6258297"/>
              <a:gd name="connsiteY160" fmla="*/ 274520 h 500820"/>
              <a:gd name="connsiteX161" fmla="*/ 2713512 w 6258297"/>
              <a:gd name="connsiteY161" fmla="*/ 262645 h 500820"/>
              <a:gd name="connsiteX162" fmla="*/ 2725387 w 6258297"/>
              <a:gd name="connsiteY162" fmla="*/ 351710 h 500820"/>
              <a:gd name="connsiteX163" fmla="*/ 2737263 w 6258297"/>
              <a:gd name="connsiteY163" fmla="*/ 405149 h 500820"/>
              <a:gd name="connsiteX164" fmla="*/ 2761013 w 6258297"/>
              <a:gd name="connsiteY164" fmla="*/ 399211 h 500820"/>
              <a:gd name="connsiteX165" fmla="*/ 2772889 w 6258297"/>
              <a:gd name="connsiteY165" fmla="*/ 387336 h 500820"/>
              <a:gd name="connsiteX166" fmla="*/ 2808515 w 6258297"/>
              <a:gd name="connsiteY166" fmla="*/ 339835 h 500820"/>
              <a:gd name="connsiteX167" fmla="*/ 2814452 w 6258297"/>
              <a:gd name="connsiteY167" fmla="*/ 322022 h 500820"/>
              <a:gd name="connsiteX168" fmla="*/ 2820390 w 6258297"/>
              <a:gd name="connsiteY168" fmla="*/ 280458 h 500820"/>
              <a:gd name="connsiteX169" fmla="*/ 2838203 w 6258297"/>
              <a:gd name="connsiteY169" fmla="*/ 268583 h 500820"/>
              <a:gd name="connsiteX170" fmla="*/ 2850078 w 6258297"/>
              <a:gd name="connsiteY170" fmla="*/ 327959 h 500820"/>
              <a:gd name="connsiteX171" fmla="*/ 2873829 w 6258297"/>
              <a:gd name="connsiteY171" fmla="*/ 322022 h 500820"/>
              <a:gd name="connsiteX172" fmla="*/ 2897580 w 6258297"/>
              <a:gd name="connsiteY172" fmla="*/ 274520 h 500820"/>
              <a:gd name="connsiteX173" fmla="*/ 2903517 w 6258297"/>
              <a:gd name="connsiteY173" fmla="*/ 256707 h 500820"/>
              <a:gd name="connsiteX174" fmla="*/ 2909455 w 6258297"/>
              <a:gd name="connsiteY174" fmla="*/ 369523 h 500820"/>
              <a:gd name="connsiteX175" fmla="*/ 2915393 w 6258297"/>
              <a:gd name="connsiteY175" fmla="*/ 393274 h 500820"/>
              <a:gd name="connsiteX176" fmla="*/ 2927268 w 6258297"/>
              <a:gd name="connsiteY176" fmla="*/ 476401 h 500820"/>
              <a:gd name="connsiteX177" fmla="*/ 2945081 w 6258297"/>
              <a:gd name="connsiteY177" fmla="*/ 470463 h 500820"/>
              <a:gd name="connsiteX178" fmla="*/ 2951019 w 6258297"/>
              <a:gd name="connsiteY178" fmla="*/ 452650 h 500820"/>
              <a:gd name="connsiteX179" fmla="*/ 2956956 w 6258297"/>
              <a:gd name="connsiteY179" fmla="*/ 375461 h 500820"/>
              <a:gd name="connsiteX180" fmla="*/ 2974769 w 6258297"/>
              <a:gd name="connsiteY180" fmla="*/ 369523 h 500820"/>
              <a:gd name="connsiteX181" fmla="*/ 2986645 w 6258297"/>
              <a:gd name="connsiteY181" fmla="*/ 357648 h 500820"/>
              <a:gd name="connsiteX182" fmla="*/ 3004458 w 6258297"/>
              <a:gd name="connsiteY182" fmla="*/ 327959 h 500820"/>
              <a:gd name="connsiteX183" fmla="*/ 3010395 w 6258297"/>
              <a:gd name="connsiteY183" fmla="*/ 310146 h 500820"/>
              <a:gd name="connsiteX184" fmla="*/ 3022271 w 6258297"/>
              <a:gd name="connsiteY184" fmla="*/ 298271 h 500820"/>
              <a:gd name="connsiteX185" fmla="*/ 3040084 w 6258297"/>
              <a:gd name="connsiteY185" fmla="*/ 262645 h 500820"/>
              <a:gd name="connsiteX186" fmla="*/ 3069772 w 6258297"/>
              <a:gd name="connsiteY186" fmla="*/ 304209 h 500820"/>
              <a:gd name="connsiteX187" fmla="*/ 3081647 w 6258297"/>
              <a:gd name="connsiteY187" fmla="*/ 292333 h 500820"/>
              <a:gd name="connsiteX188" fmla="*/ 3087585 w 6258297"/>
              <a:gd name="connsiteY188" fmla="*/ 345772 h 500820"/>
              <a:gd name="connsiteX189" fmla="*/ 3093523 w 6258297"/>
              <a:gd name="connsiteY189" fmla="*/ 393274 h 500820"/>
              <a:gd name="connsiteX190" fmla="*/ 3105398 w 6258297"/>
              <a:gd name="connsiteY190" fmla="*/ 411086 h 500820"/>
              <a:gd name="connsiteX191" fmla="*/ 3129149 w 6258297"/>
              <a:gd name="connsiteY191" fmla="*/ 405149 h 500820"/>
              <a:gd name="connsiteX192" fmla="*/ 3146962 w 6258297"/>
              <a:gd name="connsiteY192" fmla="*/ 393274 h 500820"/>
              <a:gd name="connsiteX193" fmla="*/ 3164774 w 6258297"/>
              <a:gd name="connsiteY193" fmla="*/ 387336 h 500820"/>
              <a:gd name="connsiteX194" fmla="*/ 3188525 w 6258297"/>
              <a:gd name="connsiteY194" fmla="*/ 363585 h 500820"/>
              <a:gd name="connsiteX195" fmla="*/ 3206338 w 6258297"/>
              <a:gd name="connsiteY195" fmla="*/ 327959 h 500820"/>
              <a:gd name="connsiteX196" fmla="*/ 3212276 w 6258297"/>
              <a:gd name="connsiteY196" fmla="*/ 286396 h 500820"/>
              <a:gd name="connsiteX197" fmla="*/ 3218213 w 6258297"/>
              <a:gd name="connsiteY197" fmla="*/ 262645 h 500820"/>
              <a:gd name="connsiteX198" fmla="*/ 3224151 w 6258297"/>
              <a:gd name="connsiteY198" fmla="*/ 167642 h 500820"/>
              <a:gd name="connsiteX199" fmla="*/ 3230089 w 6258297"/>
              <a:gd name="connsiteY199" fmla="*/ 327959 h 500820"/>
              <a:gd name="connsiteX200" fmla="*/ 3247902 w 6258297"/>
              <a:gd name="connsiteY200" fmla="*/ 339835 h 500820"/>
              <a:gd name="connsiteX201" fmla="*/ 3271652 w 6258297"/>
              <a:gd name="connsiteY201" fmla="*/ 375461 h 500820"/>
              <a:gd name="connsiteX202" fmla="*/ 3283528 w 6258297"/>
              <a:gd name="connsiteY202" fmla="*/ 363585 h 500820"/>
              <a:gd name="connsiteX203" fmla="*/ 3289465 w 6258297"/>
              <a:gd name="connsiteY203" fmla="*/ 304209 h 500820"/>
              <a:gd name="connsiteX204" fmla="*/ 3295403 w 6258297"/>
              <a:gd name="connsiteY204" fmla="*/ 286396 h 500820"/>
              <a:gd name="connsiteX205" fmla="*/ 3301341 w 6258297"/>
              <a:gd name="connsiteY205" fmla="*/ 452650 h 500820"/>
              <a:gd name="connsiteX206" fmla="*/ 3319154 w 6258297"/>
              <a:gd name="connsiteY206" fmla="*/ 458588 h 500820"/>
              <a:gd name="connsiteX207" fmla="*/ 3336967 w 6258297"/>
              <a:gd name="connsiteY207" fmla="*/ 446712 h 500820"/>
              <a:gd name="connsiteX208" fmla="*/ 3348842 w 6258297"/>
              <a:gd name="connsiteY208" fmla="*/ 428899 h 500820"/>
              <a:gd name="connsiteX209" fmla="*/ 3360717 w 6258297"/>
              <a:gd name="connsiteY209" fmla="*/ 393274 h 500820"/>
              <a:gd name="connsiteX210" fmla="*/ 3384468 w 6258297"/>
              <a:gd name="connsiteY210" fmla="*/ 363585 h 500820"/>
              <a:gd name="connsiteX211" fmla="*/ 3390406 w 6258297"/>
              <a:gd name="connsiteY211" fmla="*/ 345772 h 500820"/>
              <a:gd name="connsiteX212" fmla="*/ 3402281 w 6258297"/>
              <a:gd name="connsiteY212" fmla="*/ 316084 h 500820"/>
              <a:gd name="connsiteX213" fmla="*/ 3414156 w 6258297"/>
              <a:gd name="connsiteY213" fmla="*/ 333897 h 500820"/>
              <a:gd name="connsiteX214" fmla="*/ 3431969 w 6258297"/>
              <a:gd name="connsiteY214" fmla="*/ 339835 h 500820"/>
              <a:gd name="connsiteX215" fmla="*/ 3449782 w 6258297"/>
              <a:gd name="connsiteY215" fmla="*/ 333897 h 500820"/>
              <a:gd name="connsiteX216" fmla="*/ 3455720 w 6258297"/>
              <a:gd name="connsiteY216" fmla="*/ 316084 h 500820"/>
              <a:gd name="connsiteX217" fmla="*/ 3461658 w 6258297"/>
              <a:gd name="connsiteY217" fmla="*/ 351710 h 500820"/>
              <a:gd name="connsiteX218" fmla="*/ 3467595 w 6258297"/>
              <a:gd name="connsiteY218" fmla="*/ 393274 h 500820"/>
              <a:gd name="connsiteX219" fmla="*/ 3497284 w 6258297"/>
              <a:gd name="connsiteY219" fmla="*/ 417024 h 500820"/>
              <a:gd name="connsiteX220" fmla="*/ 3521034 w 6258297"/>
              <a:gd name="connsiteY220" fmla="*/ 428899 h 500820"/>
              <a:gd name="connsiteX221" fmla="*/ 3556660 w 6258297"/>
              <a:gd name="connsiteY221" fmla="*/ 422962 h 500820"/>
              <a:gd name="connsiteX222" fmla="*/ 3592286 w 6258297"/>
              <a:gd name="connsiteY222" fmla="*/ 411086 h 500820"/>
              <a:gd name="connsiteX223" fmla="*/ 3681351 w 6258297"/>
              <a:gd name="connsiteY223" fmla="*/ 405149 h 500820"/>
              <a:gd name="connsiteX224" fmla="*/ 3687289 w 6258297"/>
              <a:gd name="connsiteY224" fmla="*/ 387336 h 500820"/>
              <a:gd name="connsiteX225" fmla="*/ 3699164 w 6258297"/>
              <a:gd name="connsiteY225" fmla="*/ 369523 h 500820"/>
              <a:gd name="connsiteX226" fmla="*/ 3705102 w 6258297"/>
              <a:gd name="connsiteY226" fmla="*/ 304209 h 500820"/>
              <a:gd name="connsiteX227" fmla="*/ 3716977 w 6258297"/>
              <a:gd name="connsiteY227" fmla="*/ 322022 h 500820"/>
              <a:gd name="connsiteX228" fmla="*/ 3722915 w 6258297"/>
              <a:gd name="connsiteY228" fmla="*/ 339835 h 500820"/>
              <a:gd name="connsiteX229" fmla="*/ 3740728 w 6258297"/>
              <a:gd name="connsiteY229" fmla="*/ 351710 h 500820"/>
              <a:gd name="connsiteX230" fmla="*/ 3770416 w 6258297"/>
              <a:gd name="connsiteY230" fmla="*/ 339835 h 500820"/>
              <a:gd name="connsiteX231" fmla="*/ 3782291 w 6258297"/>
              <a:gd name="connsiteY231" fmla="*/ 375461 h 500820"/>
              <a:gd name="connsiteX232" fmla="*/ 3788229 w 6258297"/>
              <a:gd name="connsiteY232" fmla="*/ 393274 h 500820"/>
              <a:gd name="connsiteX233" fmla="*/ 3794167 w 6258297"/>
              <a:gd name="connsiteY233" fmla="*/ 434837 h 500820"/>
              <a:gd name="connsiteX234" fmla="*/ 3806042 w 6258297"/>
              <a:gd name="connsiteY234" fmla="*/ 452650 h 500820"/>
              <a:gd name="connsiteX235" fmla="*/ 3835730 w 6258297"/>
              <a:gd name="connsiteY235" fmla="*/ 446712 h 500820"/>
              <a:gd name="connsiteX236" fmla="*/ 3865419 w 6258297"/>
              <a:gd name="connsiteY236" fmla="*/ 405149 h 500820"/>
              <a:gd name="connsiteX237" fmla="*/ 3889169 w 6258297"/>
              <a:gd name="connsiteY237" fmla="*/ 351710 h 500820"/>
              <a:gd name="connsiteX238" fmla="*/ 3895107 w 6258297"/>
              <a:gd name="connsiteY238" fmla="*/ 274520 h 500820"/>
              <a:gd name="connsiteX239" fmla="*/ 3901045 w 6258297"/>
              <a:gd name="connsiteY239" fmla="*/ 221081 h 500820"/>
              <a:gd name="connsiteX240" fmla="*/ 3954484 w 6258297"/>
              <a:gd name="connsiteY240" fmla="*/ 227019 h 500820"/>
              <a:gd name="connsiteX241" fmla="*/ 3966359 w 6258297"/>
              <a:gd name="connsiteY241" fmla="*/ 209206 h 500820"/>
              <a:gd name="connsiteX242" fmla="*/ 3978234 w 6258297"/>
              <a:gd name="connsiteY242" fmla="*/ 173580 h 500820"/>
              <a:gd name="connsiteX243" fmla="*/ 3978234 w 6258297"/>
              <a:gd name="connsiteY243" fmla="*/ 351710 h 500820"/>
              <a:gd name="connsiteX244" fmla="*/ 3996047 w 6258297"/>
              <a:gd name="connsiteY244" fmla="*/ 357648 h 500820"/>
              <a:gd name="connsiteX245" fmla="*/ 4007923 w 6258297"/>
              <a:gd name="connsiteY245" fmla="*/ 369523 h 500820"/>
              <a:gd name="connsiteX246" fmla="*/ 4025736 w 6258297"/>
              <a:gd name="connsiteY246" fmla="*/ 375461 h 500820"/>
              <a:gd name="connsiteX247" fmla="*/ 4043549 w 6258297"/>
              <a:gd name="connsiteY247" fmla="*/ 387336 h 500820"/>
              <a:gd name="connsiteX248" fmla="*/ 4079174 w 6258297"/>
              <a:gd name="connsiteY248" fmla="*/ 292333 h 500820"/>
              <a:gd name="connsiteX249" fmla="*/ 4102925 w 6258297"/>
              <a:gd name="connsiteY249" fmla="*/ 256707 h 500820"/>
              <a:gd name="connsiteX250" fmla="*/ 4108863 w 6258297"/>
              <a:gd name="connsiteY250" fmla="*/ 238894 h 500820"/>
              <a:gd name="connsiteX251" fmla="*/ 4102925 w 6258297"/>
              <a:gd name="connsiteY251" fmla="*/ 203268 h 500820"/>
              <a:gd name="connsiteX252" fmla="*/ 4079174 w 6258297"/>
              <a:gd name="connsiteY252" fmla="*/ 173580 h 500820"/>
              <a:gd name="connsiteX253" fmla="*/ 4067299 w 6258297"/>
              <a:gd name="connsiteY253" fmla="*/ 155767 h 500820"/>
              <a:gd name="connsiteX254" fmla="*/ 4091050 w 6258297"/>
              <a:gd name="connsiteY254" fmla="*/ 161705 h 500820"/>
              <a:gd name="connsiteX255" fmla="*/ 4108863 w 6258297"/>
              <a:gd name="connsiteY255" fmla="*/ 179518 h 500820"/>
              <a:gd name="connsiteX256" fmla="*/ 4120738 w 6258297"/>
              <a:gd name="connsiteY256" fmla="*/ 215144 h 500820"/>
              <a:gd name="connsiteX257" fmla="*/ 4126676 w 6258297"/>
              <a:gd name="connsiteY257" fmla="*/ 232957 h 500820"/>
              <a:gd name="connsiteX258" fmla="*/ 4156364 w 6258297"/>
              <a:gd name="connsiteY258" fmla="*/ 215144 h 500820"/>
              <a:gd name="connsiteX259" fmla="*/ 4162302 w 6258297"/>
              <a:gd name="connsiteY259" fmla="*/ 238894 h 500820"/>
              <a:gd name="connsiteX260" fmla="*/ 4168239 w 6258297"/>
              <a:gd name="connsiteY260" fmla="*/ 316084 h 500820"/>
              <a:gd name="connsiteX261" fmla="*/ 4180115 w 6258297"/>
              <a:gd name="connsiteY261" fmla="*/ 375461 h 500820"/>
              <a:gd name="connsiteX262" fmla="*/ 4203865 w 6258297"/>
              <a:gd name="connsiteY262" fmla="*/ 411086 h 500820"/>
              <a:gd name="connsiteX263" fmla="*/ 4221678 w 6258297"/>
              <a:gd name="connsiteY263" fmla="*/ 417024 h 500820"/>
              <a:gd name="connsiteX264" fmla="*/ 4251367 w 6258297"/>
              <a:gd name="connsiteY264" fmla="*/ 411086 h 500820"/>
              <a:gd name="connsiteX265" fmla="*/ 4269180 w 6258297"/>
              <a:gd name="connsiteY265" fmla="*/ 375461 h 500820"/>
              <a:gd name="connsiteX266" fmla="*/ 4275117 w 6258297"/>
              <a:gd name="connsiteY266" fmla="*/ 280458 h 500820"/>
              <a:gd name="connsiteX267" fmla="*/ 4281055 w 6258297"/>
              <a:gd name="connsiteY267" fmla="*/ 310146 h 500820"/>
              <a:gd name="connsiteX268" fmla="*/ 4286993 w 6258297"/>
              <a:gd name="connsiteY268" fmla="*/ 292333 h 500820"/>
              <a:gd name="connsiteX269" fmla="*/ 4292930 w 6258297"/>
              <a:gd name="connsiteY269" fmla="*/ 256707 h 500820"/>
              <a:gd name="connsiteX270" fmla="*/ 4298868 w 6258297"/>
              <a:gd name="connsiteY270" fmla="*/ 215144 h 500820"/>
              <a:gd name="connsiteX271" fmla="*/ 4292930 w 6258297"/>
              <a:gd name="connsiteY271" fmla="*/ 268583 h 500820"/>
              <a:gd name="connsiteX272" fmla="*/ 4316681 w 6258297"/>
              <a:gd name="connsiteY272" fmla="*/ 363585 h 500820"/>
              <a:gd name="connsiteX273" fmla="*/ 4334494 w 6258297"/>
              <a:gd name="connsiteY273" fmla="*/ 357648 h 500820"/>
              <a:gd name="connsiteX274" fmla="*/ 4322619 w 6258297"/>
              <a:gd name="connsiteY274" fmla="*/ 345772 h 500820"/>
              <a:gd name="connsiteX275" fmla="*/ 4340432 w 6258297"/>
              <a:gd name="connsiteY275" fmla="*/ 357648 h 500820"/>
              <a:gd name="connsiteX276" fmla="*/ 4358245 w 6258297"/>
              <a:gd name="connsiteY276" fmla="*/ 375461 h 500820"/>
              <a:gd name="connsiteX277" fmla="*/ 4399808 w 6258297"/>
              <a:gd name="connsiteY277" fmla="*/ 351710 h 500820"/>
              <a:gd name="connsiteX278" fmla="*/ 4423559 w 6258297"/>
              <a:gd name="connsiteY278" fmla="*/ 327959 h 500820"/>
              <a:gd name="connsiteX279" fmla="*/ 4429497 w 6258297"/>
              <a:gd name="connsiteY279" fmla="*/ 310146 h 500820"/>
              <a:gd name="connsiteX280" fmla="*/ 4447310 w 6258297"/>
              <a:gd name="connsiteY280" fmla="*/ 316084 h 500820"/>
              <a:gd name="connsiteX281" fmla="*/ 4482936 w 6258297"/>
              <a:gd name="connsiteY281" fmla="*/ 333897 h 500820"/>
              <a:gd name="connsiteX282" fmla="*/ 4488873 w 6258297"/>
              <a:gd name="connsiteY282" fmla="*/ 316084 h 500820"/>
              <a:gd name="connsiteX283" fmla="*/ 4494811 w 6258297"/>
              <a:gd name="connsiteY283" fmla="*/ 345772 h 500820"/>
              <a:gd name="connsiteX284" fmla="*/ 4500749 w 6258297"/>
              <a:gd name="connsiteY284" fmla="*/ 369523 h 500820"/>
              <a:gd name="connsiteX285" fmla="*/ 4506686 w 6258297"/>
              <a:gd name="connsiteY285" fmla="*/ 387336 h 500820"/>
              <a:gd name="connsiteX286" fmla="*/ 4554187 w 6258297"/>
              <a:gd name="connsiteY286" fmla="*/ 393274 h 500820"/>
              <a:gd name="connsiteX287" fmla="*/ 4566063 w 6258297"/>
              <a:gd name="connsiteY287" fmla="*/ 411086 h 500820"/>
              <a:gd name="connsiteX288" fmla="*/ 4583876 w 6258297"/>
              <a:gd name="connsiteY288" fmla="*/ 440775 h 500820"/>
              <a:gd name="connsiteX289" fmla="*/ 4619502 w 6258297"/>
              <a:gd name="connsiteY289" fmla="*/ 446712 h 500820"/>
              <a:gd name="connsiteX290" fmla="*/ 4696691 w 6258297"/>
              <a:gd name="connsiteY290" fmla="*/ 452650 h 500820"/>
              <a:gd name="connsiteX291" fmla="*/ 4833258 w 6258297"/>
              <a:gd name="connsiteY291" fmla="*/ 440775 h 500820"/>
              <a:gd name="connsiteX292" fmla="*/ 4845133 w 6258297"/>
              <a:gd name="connsiteY292" fmla="*/ 428899 h 500820"/>
              <a:gd name="connsiteX293" fmla="*/ 4857008 w 6258297"/>
              <a:gd name="connsiteY293" fmla="*/ 393274 h 500820"/>
              <a:gd name="connsiteX294" fmla="*/ 4862946 w 6258297"/>
              <a:gd name="connsiteY294" fmla="*/ 351710 h 500820"/>
              <a:gd name="connsiteX295" fmla="*/ 4868884 w 6258297"/>
              <a:gd name="connsiteY295" fmla="*/ 304209 h 500820"/>
              <a:gd name="connsiteX296" fmla="*/ 4880759 w 6258297"/>
              <a:gd name="connsiteY296" fmla="*/ 256707 h 500820"/>
              <a:gd name="connsiteX297" fmla="*/ 4892634 w 6258297"/>
              <a:gd name="connsiteY297" fmla="*/ 179518 h 500820"/>
              <a:gd name="connsiteX298" fmla="*/ 4898572 w 6258297"/>
              <a:gd name="connsiteY298" fmla="*/ 37014 h 500820"/>
              <a:gd name="connsiteX299" fmla="*/ 4904510 w 6258297"/>
              <a:gd name="connsiteY299" fmla="*/ 1388 h 500820"/>
              <a:gd name="connsiteX300" fmla="*/ 4910447 w 6258297"/>
              <a:gd name="connsiteY300" fmla="*/ 19201 h 500820"/>
              <a:gd name="connsiteX301" fmla="*/ 4916385 w 6258297"/>
              <a:gd name="connsiteY301" fmla="*/ 42951 h 500820"/>
              <a:gd name="connsiteX302" fmla="*/ 4922323 w 6258297"/>
              <a:gd name="connsiteY302" fmla="*/ 60764 h 500820"/>
              <a:gd name="connsiteX303" fmla="*/ 4946073 w 6258297"/>
              <a:gd name="connsiteY303" fmla="*/ 66702 h 500820"/>
              <a:gd name="connsiteX304" fmla="*/ 4963886 w 6258297"/>
              <a:gd name="connsiteY304" fmla="*/ 72640 h 500820"/>
              <a:gd name="connsiteX305" fmla="*/ 4969824 w 6258297"/>
              <a:gd name="connsiteY305" fmla="*/ 155767 h 500820"/>
              <a:gd name="connsiteX306" fmla="*/ 4975762 w 6258297"/>
              <a:gd name="connsiteY306" fmla="*/ 327959 h 500820"/>
              <a:gd name="connsiteX307" fmla="*/ 4981699 w 6258297"/>
              <a:gd name="connsiteY307" fmla="*/ 345772 h 500820"/>
              <a:gd name="connsiteX308" fmla="*/ 4993574 w 6258297"/>
              <a:gd name="connsiteY308" fmla="*/ 357648 h 500820"/>
              <a:gd name="connsiteX309" fmla="*/ 4999512 w 6258297"/>
              <a:gd name="connsiteY309" fmla="*/ 387336 h 500820"/>
              <a:gd name="connsiteX310" fmla="*/ 5041076 w 6258297"/>
              <a:gd name="connsiteY310" fmla="*/ 387336 h 500820"/>
              <a:gd name="connsiteX311" fmla="*/ 5047013 w 6258297"/>
              <a:gd name="connsiteY311" fmla="*/ 369523 h 500820"/>
              <a:gd name="connsiteX312" fmla="*/ 5058889 w 6258297"/>
              <a:gd name="connsiteY312" fmla="*/ 304209 h 500820"/>
              <a:gd name="connsiteX313" fmla="*/ 5052951 w 6258297"/>
              <a:gd name="connsiteY313" fmla="*/ 60764 h 500820"/>
              <a:gd name="connsiteX314" fmla="*/ 5058889 w 6258297"/>
              <a:gd name="connsiteY314" fmla="*/ 1388 h 500820"/>
              <a:gd name="connsiteX315" fmla="*/ 5082639 w 6258297"/>
              <a:gd name="connsiteY315" fmla="*/ 37014 h 500820"/>
              <a:gd name="connsiteX316" fmla="*/ 5100452 w 6258297"/>
              <a:gd name="connsiteY316" fmla="*/ 48889 h 500820"/>
              <a:gd name="connsiteX317" fmla="*/ 5106390 w 6258297"/>
              <a:gd name="connsiteY317" fmla="*/ 227019 h 500820"/>
              <a:gd name="connsiteX318" fmla="*/ 5112328 w 6258297"/>
              <a:gd name="connsiteY318" fmla="*/ 363585 h 500820"/>
              <a:gd name="connsiteX319" fmla="*/ 5142016 w 6258297"/>
              <a:gd name="connsiteY319" fmla="*/ 369523 h 500820"/>
              <a:gd name="connsiteX320" fmla="*/ 5159829 w 6258297"/>
              <a:gd name="connsiteY320" fmla="*/ 357648 h 500820"/>
              <a:gd name="connsiteX321" fmla="*/ 5171704 w 6258297"/>
              <a:gd name="connsiteY321" fmla="*/ 345772 h 500820"/>
              <a:gd name="connsiteX322" fmla="*/ 5183580 w 6258297"/>
              <a:gd name="connsiteY322" fmla="*/ 185455 h 500820"/>
              <a:gd name="connsiteX323" fmla="*/ 5189517 w 6258297"/>
              <a:gd name="connsiteY323" fmla="*/ 132016 h 500820"/>
              <a:gd name="connsiteX324" fmla="*/ 5201393 w 6258297"/>
              <a:gd name="connsiteY324" fmla="*/ 191393 h 500820"/>
              <a:gd name="connsiteX325" fmla="*/ 5225143 w 6258297"/>
              <a:gd name="connsiteY325" fmla="*/ 244832 h 500820"/>
              <a:gd name="connsiteX326" fmla="*/ 5231081 w 6258297"/>
              <a:gd name="connsiteY326" fmla="*/ 304209 h 500820"/>
              <a:gd name="connsiteX327" fmla="*/ 5266707 w 6258297"/>
              <a:gd name="connsiteY327" fmla="*/ 428899 h 500820"/>
              <a:gd name="connsiteX328" fmla="*/ 5284520 w 6258297"/>
              <a:gd name="connsiteY328" fmla="*/ 417024 h 500820"/>
              <a:gd name="connsiteX329" fmla="*/ 5296395 w 6258297"/>
              <a:gd name="connsiteY329" fmla="*/ 381398 h 500820"/>
              <a:gd name="connsiteX330" fmla="*/ 5302333 w 6258297"/>
              <a:gd name="connsiteY330" fmla="*/ 327959 h 500820"/>
              <a:gd name="connsiteX331" fmla="*/ 5308271 w 6258297"/>
              <a:gd name="connsiteY331" fmla="*/ 286396 h 500820"/>
              <a:gd name="connsiteX332" fmla="*/ 5326084 w 6258297"/>
              <a:gd name="connsiteY332" fmla="*/ 298271 h 500820"/>
              <a:gd name="connsiteX333" fmla="*/ 5332021 w 6258297"/>
              <a:gd name="connsiteY333" fmla="*/ 322022 h 500820"/>
              <a:gd name="connsiteX334" fmla="*/ 5337959 w 6258297"/>
              <a:gd name="connsiteY334" fmla="*/ 387336 h 500820"/>
              <a:gd name="connsiteX335" fmla="*/ 5373585 w 6258297"/>
              <a:gd name="connsiteY335" fmla="*/ 411086 h 500820"/>
              <a:gd name="connsiteX336" fmla="*/ 5385460 w 6258297"/>
              <a:gd name="connsiteY336" fmla="*/ 422962 h 500820"/>
              <a:gd name="connsiteX337" fmla="*/ 5427024 w 6258297"/>
              <a:gd name="connsiteY337" fmla="*/ 399211 h 500820"/>
              <a:gd name="connsiteX338" fmla="*/ 5432962 w 6258297"/>
              <a:gd name="connsiteY338" fmla="*/ 256707 h 500820"/>
              <a:gd name="connsiteX339" fmla="*/ 5438899 w 6258297"/>
              <a:gd name="connsiteY339" fmla="*/ 232957 h 500820"/>
              <a:gd name="connsiteX340" fmla="*/ 5444837 w 6258297"/>
              <a:gd name="connsiteY340" fmla="*/ 203268 h 500820"/>
              <a:gd name="connsiteX341" fmla="*/ 5450774 w 6258297"/>
              <a:gd name="connsiteY341" fmla="*/ 90453 h 500820"/>
              <a:gd name="connsiteX342" fmla="*/ 5462650 w 6258297"/>
              <a:gd name="connsiteY342" fmla="*/ 102328 h 500820"/>
              <a:gd name="connsiteX343" fmla="*/ 5468587 w 6258297"/>
              <a:gd name="connsiteY343" fmla="*/ 120141 h 500820"/>
              <a:gd name="connsiteX344" fmla="*/ 5480463 w 6258297"/>
              <a:gd name="connsiteY344" fmla="*/ 137954 h 500820"/>
              <a:gd name="connsiteX345" fmla="*/ 5486400 w 6258297"/>
              <a:gd name="connsiteY345" fmla="*/ 155767 h 500820"/>
              <a:gd name="connsiteX346" fmla="*/ 5498276 w 6258297"/>
              <a:gd name="connsiteY346" fmla="*/ 422962 h 500820"/>
              <a:gd name="connsiteX347" fmla="*/ 5522026 w 6258297"/>
              <a:gd name="connsiteY347" fmla="*/ 446712 h 500820"/>
              <a:gd name="connsiteX348" fmla="*/ 5557652 w 6258297"/>
              <a:gd name="connsiteY348" fmla="*/ 440775 h 500820"/>
              <a:gd name="connsiteX349" fmla="*/ 5563590 w 6258297"/>
              <a:gd name="connsiteY349" fmla="*/ 405149 h 500820"/>
              <a:gd name="connsiteX350" fmla="*/ 5569528 w 6258297"/>
              <a:gd name="connsiteY350" fmla="*/ 387336 h 500820"/>
              <a:gd name="connsiteX351" fmla="*/ 5575465 w 6258297"/>
              <a:gd name="connsiteY351" fmla="*/ 298271 h 500820"/>
              <a:gd name="connsiteX352" fmla="*/ 5581403 w 6258297"/>
              <a:gd name="connsiteY352" fmla="*/ 268583 h 500820"/>
              <a:gd name="connsiteX353" fmla="*/ 5593278 w 6258297"/>
              <a:gd name="connsiteY353" fmla="*/ 232957 h 500820"/>
              <a:gd name="connsiteX354" fmla="*/ 5605154 w 6258297"/>
              <a:gd name="connsiteY354" fmla="*/ 250770 h 500820"/>
              <a:gd name="connsiteX355" fmla="*/ 5611091 w 6258297"/>
              <a:gd name="connsiteY355" fmla="*/ 268583 h 500820"/>
              <a:gd name="connsiteX356" fmla="*/ 5617029 w 6258297"/>
              <a:gd name="connsiteY356" fmla="*/ 440775 h 500820"/>
              <a:gd name="connsiteX357" fmla="*/ 5646717 w 6258297"/>
              <a:gd name="connsiteY357" fmla="*/ 434837 h 500820"/>
              <a:gd name="connsiteX358" fmla="*/ 5670468 w 6258297"/>
              <a:gd name="connsiteY358" fmla="*/ 411086 h 500820"/>
              <a:gd name="connsiteX359" fmla="*/ 5676406 w 6258297"/>
              <a:gd name="connsiteY359" fmla="*/ 393274 h 500820"/>
              <a:gd name="connsiteX360" fmla="*/ 5694219 w 6258297"/>
              <a:gd name="connsiteY360" fmla="*/ 363585 h 500820"/>
              <a:gd name="connsiteX361" fmla="*/ 5706094 w 6258297"/>
              <a:gd name="connsiteY361" fmla="*/ 322022 h 500820"/>
              <a:gd name="connsiteX362" fmla="*/ 5723907 w 6258297"/>
              <a:gd name="connsiteY362" fmla="*/ 316084 h 500820"/>
              <a:gd name="connsiteX363" fmla="*/ 5777346 w 6258297"/>
              <a:gd name="connsiteY363" fmla="*/ 310146 h 500820"/>
              <a:gd name="connsiteX364" fmla="*/ 5783284 w 6258297"/>
              <a:gd name="connsiteY364" fmla="*/ 185455 h 500820"/>
              <a:gd name="connsiteX365" fmla="*/ 5789221 w 6258297"/>
              <a:gd name="connsiteY365" fmla="*/ 161705 h 500820"/>
              <a:gd name="connsiteX366" fmla="*/ 5830785 w 6258297"/>
              <a:gd name="connsiteY366" fmla="*/ 167642 h 500820"/>
              <a:gd name="connsiteX367" fmla="*/ 5848598 w 6258297"/>
              <a:gd name="connsiteY367" fmla="*/ 250770 h 500820"/>
              <a:gd name="connsiteX368" fmla="*/ 5854536 w 6258297"/>
              <a:gd name="connsiteY368" fmla="*/ 268583 h 500820"/>
              <a:gd name="connsiteX369" fmla="*/ 5860473 w 6258297"/>
              <a:gd name="connsiteY369" fmla="*/ 298271 h 500820"/>
              <a:gd name="connsiteX370" fmla="*/ 5866411 w 6258297"/>
              <a:gd name="connsiteY370" fmla="*/ 316084 h 500820"/>
              <a:gd name="connsiteX371" fmla="*/ 5884224 w 6258297"/>
              <a:gd name="connsiteY371" fmla="*/ 357648 h 500820"/>
              <a:gd name="connsiteX372" fmla="*/ 5902037 w 6258297"/>
              <a:gd name="connsiteY372" fmla="*/ 322022 h 500820"/>
              <a:gd name="connsiteX373" fmla="*/ 5890162 w 6258297"/>
              <a:gd name="connsiteY373" fmla="*/ 78577 h 500820"/>
              <a:gd name="connsiteX374" fmla="*/ 5884224 w 6258297"/>
              <a:gd name="connsiteY374" fmla="*/ 60764 h 500820"/>
              <a:gd name="connsiteX375" fmla="*/ 5878286 w 6258297"/>
              <a:gd name="connsiteY375" fmla="*/ 31076 h 500820"/>
              <a:gd name="connsiteX376" fmla="*/ 5884224 w 6258297"/>
              <a:gd name="connsiteY376" fmla="*/ 7325 h 500820"/>
              <a:gd name="connsiteX377" fmla="*/ 5896099 w 6258297"/>
              <a:gd name="connsiteY377" fmla="*/ 19201 h 500820"/>
              <a:gd name="connsiteX378" fmla="*/ 5913912 w 6258297"/>
              <a:gd name="connsiteY378" fmla="*/ 31076 h 500820"/>
              <a:gd name="connsiteX379" fmla="*/ 5925787 w 6258297"/>
              <a:gd name="connsiteY379" fmla="*/ 48889 h 500820"/>
              <a:gd name="connsiteX380" fmla="*/ 5937663 w 6258297"/>
              <a:gd name="connsiteY380" fmla="*/ 60764 h 500820"/>
              <a:gd name="connsiteX381" fmla="*/ 5943600 w 6258297"/>
              <a:gd name="connsiteY381" fmla="*/ 84515 h 500820"/>
              <a:gd name="connsiteX382" fmla="*/ 5949538 w 6258297"/>
              <a:gd name="connsiteY382" fmla="*/ 149829 h 500820"/>
              <a:gd name="connsiteX383" fmla="*/ 5949538 w 6258297"/>
              <a:gd name="connsiteY383" fmla="*/ 357648 h 500820"/>
              <a:gd name="connsiteX384" fmla="*/ 5973289 w 6258297"/>
              <a:gd name="connsiteY384" fmla="*/ 411086 h 500820"/>
              <a:gd name="connsiteX385" fmla="*/ 5985164 w 6258297"/>
              <a:gd name="connsiteY385" fmla="*/ 428899 h 500820"/>
              <a:gd name="connsiteX386" fmla="*/ 6020790 w 6258297"/>
              <a:gd name="connsiteY386" fmla="*/ 440775 h 500820"/>
              <a:gd name="connsiteX387" fmla="*/ 6056416 w 6258297"/>
              <a:gd name="connsiteY387" fmla="*/ 452650 h 500820"/>
              <a:gd name="connsiteX388" fmla="*/ 6074229 w 6258297"/>
              <a:gd name="connsiteY388" fmla="*/ 458588 h 500820"/>
              <a:gd name="connsiteX389" fmla="*/ 6222671 w 6258297"/>
              <a:gd name="connsiteY389" fmla="*/ 470463 h 500820"/>
              <a:gd name="connsiteX390" fmla="*/ 6258297 w 6258297"/>
              <a:gd name="connsiteY390" fmla="*/ 476401 h 50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6258297" h="500820">
                <a:moveTo>
                  <a:pt x="0" y="387336"/>
                </a:moveTo>
                <a:cubicBezTo>
                  <a:pt x="9896" y="389315"/>
                  <a:pt x="19898" y="390826"/>
                  <a:pt x="29689" y="393274"/>
                </a:cubicBezTo>
                <a:cubicBezTo>
                  <a:pt x="35761" y="394792"/>
                  <a:pt x="41243" y="399211"/>
                  <a:pt x="47502" y="399211"/>
                </a:cubicBezTo>
                <a:cubicBezTo>
                  <a:pt x="55662" y="399211"/>
                  <a:pt x="63335" y="395253"/>
                  <a:pt x="71252" y="393274"/>
                </a:cubicBezTo>
                <a:cubicBezTo>
                  <a:pt x="73231" y="387336"/>
                  <a:pt x="73552" y="380554"/>
                  <a:pt x="77190" y="375461"/>
                </a:cubicBezTo>
                <a:cubicBezTo>
                  <a:pt x="83698" y="366350"/>
                  <a:pt x="94731" y="361026"/>
                  <a:pt x="100941" y="351710"/>
                </a:cubicBezTo>
                <a:lnTo>
                  <a:pt x="112816" y="333897"/>
                </a:lnTo>
                <a:cubicBezTo>
                  <a:pt x="114795" y="324001"/>
                  <a:pt x="109727" y="308722"/>
                  <a:pt x="118754" y="304209"/>
                </a:cubicBezTo>
                <a:cubicBezTo>
                  <a:pt x="145671" y="290750"/>
                  <a:pt x="158497" y="308326"/>
                  <a:pt x="172193" y="322022"/>
                </a:cubicBezTo>
                <a:cubicBezTo>
                  <a:pt x="174172" y="327960"/>
                  <a:pt x="176903" y="333698"/>
                  <a:pt x="178130" y="339835"/>
                </a:cubicBezTo>
                <a:cubicBezTo>
                  <a:pt x="182969" y="364031"/>
                  <a:pt x="174929" y="380665"/>
                  <a:pt x="195943" y="393274"/>
                </a:cubicBezTo>
                <a:cubicBezTo>
                  <a:pt x="201310" y="396494"/>
                  <a:pt x="207818" y="397232"/>
                  <a:pt x="213756" y="399211"/>
                </a:cubicBezTo>
                <a:cubicBezTo>
                  <a:pt x="219694" y="397232"/>
                  <a:pt x="228097" y="388066"/>
                  <a:pt x="231569" y="393274"/>
                </a:cubicBezTo>
                <a:cubicBezTo>
                  <a:pt x="236096" y="400064"/>
                  <a:pt x="225632" y="408864"/>
                  <a:pt x="225632" y="417024"/>
                </a:cubicBezTo>
                <a:cubicBezTo>
                  <a:pt x="225632" y="427116"/>
                  <a:pt x="228025" y="437263"/>
                  <a:pt x="231569" y="446712"/>
                </a:cubicBezTo>
                <a:cubicBezTo>
                  <a:pt x="240808" y="471349"/>
                  <a:pt x="242033" y="460850"/>
                  <a:pt x="261258" y="470463"/>
                </a:cubicBezTo>
                <a:cubicBezTo>
                  <a:pt x="267641" y="473654"/>
                  <a:pt x="273133" y="478380"/>
                  <a:pt x="279071" y="482338"/>
                </a:cubicBezTo>
                <a:cubicBezTo>
                  <a:pt x="286988" y="480359"/>
                  <a:pt x="297510" y="482597"/>
                  <a:pt x="302821" y="476401"/>
                </a:cubicBezTo>
                <a:cubicBezTo>
                  <a:pt x="347157" y="424677"/>
                  <a:pt x="287581" y="449814"/>
                  <a:pt x="332510" y="434837"/>
                </a:cubicBezTo>
                <a:cubicBezTo>
                  <a:pt x="336468" y="428899"/>
                  <a:pt x="342654" y="423947"/>
                  <a:pt x="344385" y="417024"/>
                </a:cubicBezTo>
                <a:cubicBezTo>
                  <a:pt x="348732" y="399636"/>
                  <a:pt x="334293" y="355569"/>
                  <a:pt x="350323" y="363585"/>
                </a:cubicBezTo>
                <a:cubicBezTo>
                  <a:pt x="368114" y="372481"/>
                  <a:pt x="353236" y="403302"/>
                  <a:pt x="356260" y="422962"/>
                </a:cubicBezTo>
                <a:cubicBezTo>
                  <a:pt x="357212" y="429148"/>
                  <a:pt x="357311" y="436865"/>
                  <a:pt x="362198" y="440775"/>
                </a:cubicBezTo>
                <a:cubicBezTo>
                  <a:pt x="368570" y="445873"/>
                  <a:pt x="378032" y="444733"/>
                  <a:pt x="385949" y="446712"/>
                </a:cubicBezTo>
                <a:cubicBezTo>
                  <a:pt x="399803" y="444733"/>
                  <a:pt x="414994" y="447034"/>
                  <a:pt x="427512" y="440775"/>
                </a:cubicBezTo>
                <a:cubicBezTo>
                  <a:pt x="433110" y="437976"/>
                  <a:pt x="430230" y="428329"/>
                  <a:pt x="433450" y="422962"/>
                </a:cubicBezTo>
                <a:cubicBezTo>
                  <a:pt x="436330" y="418162"/>
                  <a:pt x="441367" y="415045"/>
                  <a:pt x="445325" y="411086"/>
                </a:cubicBezTo>
                <a:cubicBezTo>
                  <a:pt x="462147" y="360626"/>
                  <a:pt x="438686" y="422153"/>
                  <a:pt x="463138" y="381398"/>
                </a:cubicBezTo>
                <a:cubicBezTo>
                  <a:pt x="466358" y="376031"/>
                  <a:pt x="467097" y="369523"/>
                  <a:pt x="469076" y="363585"/>
                </a:cubicBezTo>
                <a:cubicBezTo>
                  <a:pt x="478483" y="372993"/>
                  <a:pt x="483347" y="381398"/>
                  <a:pt x="498764" y="381398"/>
                </a:cubicBezTo>
                <a:cubicBezTo>
                  <a:pt x="505023" y="381398"/>
                  <a:pt x="510639" y="377440"/>
                  <a:pt x="516577" y="375461"/>
                </a:cubicBezTo>
                <a:cubicBezTo>
                  <a:pt x="520535" y="381399"/>
                  <a:pt x="526957" y="386296"/>
                  <a:pt x="528452" y="393274"/>
                </a:cubicBezTo>
                <a:cubicBezTo>
                  <a:pt x="544462" y="467989"/>
                  <a:pt x="510929" y="450769"/>
                  <a:pt x="552203" y="464525"/>
                </a:cubicBezTo>
                <a:cubicBezTo>
                  <a:pt x="556161" y="468484"/>
                  <a:pt x="558485" y="476158"/>
                  <a:pt x="564078" y="476401"/>
                </a:cubicBezTo>
                <a:cubicBezTo>
                  <a:pt x="605649" y="478209"/>
                  <a:pt x="648961" y="482578"/>
                  <a:pt x="688769" y="470463"/>
                </a:cubicBezTo>
                <a:cubicBezTo>
                  <a:pt x="700744" y="466818"/>
                  <a:pt x="697609" y="446981"/>
                  <a:pt x="700645" y="434837"/>
                </a:cubicBezTo>
                <a:cubicBezTo>
                  <a:pt x="702624" y="426920"/>
                  <a:pt x="703367" y="418587"/>
                  <a:pt x="706582" y="411086"/>
                </a:cubicBezTo>
                <a:cubicBezTo>
                  <a:pt x="710605" y="401698"/>
                  <a:pt x="722009" y="388058"/>
                  <a:pt x="730333" y="381398"/>
                </a:cubicBezTo>
                <a:cubicBezTo>
                  <a:pt x="735905" y="376940"/>
                  <a:pt x="742208" y="373481"/>
                  <a:pt x="748146" y="369523"/>
                </a:cubicBezTo>
                <a:cubicBezTo>
                  <a:pt x="752104" y="363585"/>
                  <a:pt x="756830" y="358093"/>
                  <a:pt x="760021" y="351710"/>
                </a:cubicBezTo>
                <a:cubicBezTo>
                  <a:pt x="767330" y="337092"/>
                  <a:pt x="769616" y="311957"/>
                  <a:pt x="771897" y="298271"/>
                </a:cubicBezTo>
                <a:cubicBezTo>
                  <a:pt x="775855" y="304209"/>
                  <a:pt x="777002" y="313827"/>
                  <a:pt x="783772" y="316084"/>
                </a:cubicBezTo>
                <a:cubicBezTo>
                  <a:pt x="808376" y="324285"/>
                  <a:pt x="808945" y="305880"/>
                  <a:pt x="813460" y="292333"/>
                </a:cubicBezTo>
                <a:cubicBezTo>
                  <a:pt x="815439" y="331917"/>
                  <a:pt x="814043" y="371816"/>
                  <a:pt x="819398" y="411086"/>
                </a:cubicBezTo>
                <a:cubicBezTo>
                  <a:pt x="820154" y="416633"/>
                  <a:pt x="826266" y="420458"/>
                  <a:pt x="831273" y="422962"/>
                </a:cubicBezTo>
                <a:cubicBezTo>
                  <a:pt x="842469" y="428560"/>
                  <a:pt x="866899" y="434837"/>
                  <a:pt x="866899" y="434837"/>
                </a:cubicBezTo>
                <a:cubicBezTo>
                  <a:pt x="875863" y="425873"/>
                  <a:pt x="891863" y="412202"/>
                  <a:pt x="896587" y="399211"/>
                </a:cubicBezTo>
                <a:cubicBezTo>
                  <a:pt x="902165" y="383873"/>
                  <a:pt x="908463" y="351710"/>
                  <a:pt x="908463" y="351710"/>
                </a:cubicBezTo>
                <a:cubicBezTo>
                  <a:pt x="910546" y="328793"/>
                  <a:pt x="913528" y="278008"/>
                  <a:pt x="920338" y="250770"/>
                </a:cubicBezTo>
                <a:cubicBezTo>
                  <a:pt x="920341" y="250756"/>
                  <a:pt x="935180" y="206244"/>
                  <a:pt x="938151" y="197331"/>
                </a:cubicBezTo>
                <a:lnTo>
                  <a:pt x="944089" y="179518"/>
                </a:lnTo>
                <a:cubicBezTo>
                  <a:pt x="946068" y="167643"/>
                  <a:pt x="950026" y="155931"/>
                  <a:pt x="950026" y="143892"/>
                </a:cubicBezTo>
                <a:cubicBezTo>
                  <a:pt x="950026" y="43748"/>
                  <a:pt x="946899" y="67336"/>
                  <a:pt x="938151" y="102328"/>
                </a:cubicBezTo>
                <a:cubicBezTo>
                  <a:pt x="939000" y="109969"/>
                  <a:pt x="929105" y="168265"/>
                  <a:pt x="961902" y="161705"/>
                </a:cubicBezTo>
                <a:cubicBezTo>
                  <a:pt x="967391" y="160607"/>
                  <a:pt x="969819" y="153788"/>
                  <a:pt x="973777" y="149829"/>
                </a:cubicBezTo>
                <a:lnTo>
                  <a:pt x="985652" y="114203"/>
                </a:lnTo>
                <a:lnTo>
                  <a:pt x="979715" y="132016"/>
                </a:lnTo>
                <a:lnTo>
                  <a:pt x="973777" y="149829"/>
                </a:lnTo>
                <a:cubicBezTo>
                  <a:pt x="967979" y="202008"/>
                  <a:pt x="963905" y="194473"/>
                  <a:pt x="973777" y="238894"/>
                </a:cubicBezTo>
                <a:cubicBezTo>
                  <a:pt x="975135" y="245004"/>
                  <a:pt x="976495" y="251340"/>
                  <a:pt x="979715" y="256707"/>
                </a:cubicBezTo>
                <a:cubicBezTo>
                  <a:pt x="982595" y="261507"/>
                  <a:pt x="988231" y="264104"/>
                  <a:pt x="991590" y="268583"/>
                </a:cubicBezTo>
                <a:cubicBezTo>
                  <a:pt x="1000153" y="280001"/>
                  <a:pt x="1015341" y="304209"/>
                  <a:pt x="1015341" y="304209"/>
                </a:cubicBezTo>
                <a:cubicBezTo>
                  <a:pt x="1035784" y="365545"/>
                  <a:pt x="1008465" y="278265"/>
                  <a:pt x="1027216" y="440775"/>
                </a:cubicBezTo>
                <a:cubicBezTo>
                  <a:pt x="1028651" y="453210"/>
                  <a:pt x="1030239" y="467550"/>
                  <a:pt x="1039091" y="476401"/>
                </a:cubicBezTo>
                <a:lnTo>
                  <a:pt x="1050967" y="488276"/>
                </a:lnTo>
                <a:cubicBezTo>
                  <a:pt x="1060863" y="486297"/>
                  <a:pt x="1072258" y="487936"/>
                  <a:pt x="1080655" y="482338"/>
                </a:cubicBezTo>
                <a:cubicBezTo>
                  <a:pt x="1085863" y="478866"/>
                  <a:pt x="1083794" y="470123"/>
                  <a:pt x="1086593" y="464525"/>
                </a:cubicBezTo>
                <a:cubicBezTo>
                  <a:pt x="1089784" y="458142"/>
                  <a:pt x="1095570" y="453233"/>
                  <a:pt x="1098468" y="446712"/>
                </a:cubicBezTo>
                <a:cubicBezTo>
                  <a:pt x="1109425" y="422059"/>
                  <a:pt x="1111201" y="406795"/>
                  <a:pt x="1116281" y="381398"/>
                </a:cubicBezTo>
                <a:cubicBezTo>
                  <a:pt x="1118260" y="355668"/>
                  <a:pt x="1112054" y="327928"/>
                  <a:pt x="1122219" y="304209"/>
                </a:cubicBezTo>
                <a:cubicBezTo>
                  <a:pt x="1127150" y="292703"/>
                  <a:pt x="1134094" y="339835"/>
                  <a:pt x="1134094" y="339835"/>
                </a:cubicBezTo>
                <a:cubicBezTo>
                  <a:pt x="1135646" y="339447"/>
                  <a:pt x="1171786" y="331057"/>
                  <a:pt x="1175658" y="327959"/>
                </a:cubicBezTo>
                <a:cubicBezTo>
                  <a:pt x="1181230" y="323501"/>
                  <a:pt x="1180397" y="310146"/>
                  <a:pt x="1187533" y="310146"/>
                </a:cubicBezTo>
                <a:cubicBezTo>
                  <a:pt x="1193792" y="310146"/>
                  <a:pt x="1184394" y="322361"/>
                  <a:pt x="1181595" y="327959"/>
                </a:cubicBezTo>
                <a:cubicBezTo>
                  <a:pt x="1178404" y="334342"/>
                  <a:pt x="1173678" y="339834"/>
                  <a:pt x="1169720" y="345772"/>
                </a:cubicBezTo>
                <a:cubicBezTo>
                  <a:pt x="1171699" y="365564"/>
                  <a:pt x="1169368" y="386279"/>
                  <a:pt x="1175658" y="405149"/>
                </a:cubicBezTo>
                <a:cubicBezTo>
                  <a:pt x="1177915" y="411919"/>
                  <a:pt x="1188425" y="411978"/>
                  <a:pt x="1193471" y="417024"/>
                </a:cubicBezTo>
                <a:cubicBezTo>
                  <a:pt x="1198517" y="422070"/>
                  <a:pt x="1199774" y="430379"/>
                  <a:pt x="1205346" y="434837"/>
                </a:cubicBezTo>
                <a:cubicBezTo>
                  <a:pt x="1210233" y="438747"/>
                  <a:pt x="1217022" y="439548"/>
                  <a:pt x="1223159" y="440775"/>
                </a:cubicBezTo>
                <a:cubicBezTo>
                  <a:pt x="1236883" y="443520"/>
                  <a:pt x="1250868" y="444733"/>
                  <a:pt x="1264723" y="446712"/>
                </a:cubicBezTo>
                <a:cubicBezTo>
                  <a:pt x="1270661" y="444733"/>
                  <a:pt x="1277649" y="444685"/>
                  <a:pt x="1282536" y="440775"/>
                </a:cubicBezTo>
                <a:cubicBezTo>
                  <a:pt x="1292999" y="432405"/>
                  <a:pt x="1296438" y="416882"/>
                  <a:pt x="1300349" y="405149"/>
                </a:cubicBezTo>
                <a:cubicBezTo>
                  <a:pt x="1302328" y="393274"/>
                  <a:pt x="1304695" y="381456"/>
                  <a:pt x="1306286" y="369523"/>
                </a:cubicBezTo>
                <a:cubicBezTo>
                  <a:pt x="1309541" y="345111"/>
                  <a:pt x="1315856" y="279762"/>
                  <a:pt x="1318162" y="256707"/>
                </a:cubicBezTo>
                <a:cubicBezTo>
                  <a:pt x="1320141" y="266603"/>
                  <a:pt x="1321651" y="276605"/>
                  <a:pt x="1324099" y="286396"/>
                </a:cubicBezTo>
                <a:cubicBezTo>
                  <a:pt x="1325617" y="292468"/>
                  <a:pt x="1324226" y="301885"/>
                  <a:pt x="1330037" y="304209"/>
                </a:cubicBezTo>
                <a:cubicBezTo>
                  <a:pt x="1337614" y="307240"/>
                  <a:pt x="1345870" y="300250"/>
                  <a:pt x="1353787" y="298271"/>
                </a:cubicBezTo>
                <a:cubicBezTo>
                  <a:pt x="1355766" y="292333"/>
                  <a:pt x="1356926" y="286056"/>
                  <a:pt x="1359725" y="280458"/>
                </a:cubicBezTo>
                <a:cubicBezTo>
                  <a:pt x="1384347" y="231213"/>
                  <a:pt x="1372586" y="294279"/>
                  <a:pt x="1377538" y="333897"/>
                </a:cubicBezTo>
                <a:cubicBezTo>
                  <a:pt x="1378550" y="341995"/>
                  <a:pt x="1381497" y="349731"/>
                  <a:pt x="1383476" y="357648"/>
                </a:cubicBezTo>
                <a:cubicBezTo>
                  <a:pt x="1384126" y="364801"/>
                  <a:pt x="1387988" y="433015"/>
                  <a:pt x="1395351" y="452650"/>
                </a:cubicBezTo>
                <a:cubicBezTo>
                  <a:pt x="1397857" y="459332"/>
                  <a:pt x="1401654" y="466005"/>
                  <a:pt x="1407226" y="470463"/>
                </a:cubicBezTo>
                <a:cubicBezTo>
                  <a:pt x="1412113" y="474373"/>
                  <a:pt x="1419101" y="474422"/>
                  <a:pt x="1425039" y="476401"/>
                </a:cubicBezTo>
                <a:cubicBezTo>
                  <a:pt x="1438894" y="474422"/>
                  <a:pt x="1454085" y="476722"/>
                  <a:pt x="1466603" y="470463"/>
                </a:cubicBezTo>
                <a:cubicBezTo>
                  <a:pt x="1472201" y="467664"/>
                  <a:pt x="1472134" y="458896"/>
                  <a:pt x="1472541" y="452650"/>
                </a:cubicBezTo>
                <a:cubicBezTo>
                  <a:pt x="1489898" y="186517"/>
                  <a:pt x="1423831" y="257921"/>
                  <a:pt x="1496291" y="185455"/>
                </a:cubicBezTo>
                <a:cubicBezTo>
                  <a:pt x="1498270" y="191393"/>
                  <a:pt x="1500711" y="197196"/>
                  <a:pt x="1502229" y="203268"/>
                </a:cubicBezTo>
                <a:cubicBezTo>
                  <a:pt x="1504677" y="213059"/>
                  <a:pt x="1501031" y="225821"/>
                  <a:pt x="1508167" y="232957"/>
                </a:cubicBezTo>
                <a:lnTo>
                  <a:pt x="1520042" y="221081"/>
                </a:lnTo>
                <a:cubicBezTo>
                  <a:pt x="1522021" y="215143"/>
                  <a:pt x="1523181" y="208866"/>
                  <a:pt x="1525980" y="203268"/>
                </a:cubicBezTo>
                <a:cubicBezTo>
                  <a:pt x="1529171" y="196885"/>
                  <a:pt x="1534957" y="191976"/>
                  <a:pt x="1537855" y="185455"/>
                </a:cubicBezTo>
                <a:cubicBezTo>
                  <a:pt x="1542939" y="174016"/>
                  <a:pt x="1549730" y="149829"/>
                  <a:pt x="1549730" y="149829"/>
                </a:cubicBezTo>
                <a:cubicBezTo>
                  <a:pt x="1542192" y="240293"/>
                  <a:pt x="1534692" y="296954"/>
                  <a:pt x="1549730" y="399211"/>
                </a:cubicBezTo>
                <a:cubicBezTo>
                  <a:pt x="1551359" y="410288"/>
                  <a:pt x="1562859" y="419421"/>
                  <a:pt x="1573481" y="422962"/>
                </a:cubicBezTo>
                <a:cubicBezTo>
                  <a:pt x="1620528" y="438644"/>
                  <a:pt x="1596760" y="432779"/>
                  <a:pt x="1644733" y="440775"/>
                </a:cubicBezTo>
                <a:cubicBezTo>
                  <a:pt x="1651286" y="439956"/>
                  <a:pt x="1695593" y="437571"/>
                  <a:pt x="1710047" y="428899"/>
                </a:cubicBezTo>
                <a:cubicBezTo>
                  <a:pt x="1714847" y="426019"/>
                  <a:pt x="1717964" y="420982"/>
                  <a:pt x="1721923" y="417024"/>
                </a:cubicBezTo>
                <a:cubicBezTo>
                  <a:pt x="1739397" y="382076"/>
                  <a:pt x="1730998" y="401673"/>
                  <a:pt x="1745673" y="357648"/>
                </a:cubicBezTo>
                <a:cubicBezTo>
                  <a:pt x="1747652" y="351710"/>
                  <a:pt x="1748139" y="345043"/>
                  <a:pt x="1751611" y="339835"/>
                </a:cubicBezTo>
                <a:cubicBezTo>
                  <a:pt x="1766591" y="317364"/>
                  <a:pt x="1758440" y="327068"/>
                  <a:pt x="1775362" y="310146"/>
                </a:cubicBezTo>
                <a:cubicBezTo>
                  <a:pt x="1792904" y="257517"/>
                  <a:pt x="1785855" y="286961"/>
                  <a:pt x="1793174" y="221081"/>
                </a:cubicBezTo>
                <a:cubicBezTo>
                  <a:pt x="1821674" y="230582"/>
                  <a:pt x="1804258" y="219498"/>
                  <a:pt x="1816925" y="244832"/>
                </a:cubicBezTo>
                <a:cubicBezTo>
                  <a:pt x="1820116" y="251215"/>
                  <a:pt x="1825902" y="256124"/>
                  <a:pt x="1828800" y="262645"/>
                </a:cubicBezTo>
                <a:cubicBezTo>
                  <a:pt x="1843362" y="295408"/>
                  <a:pt x="1838629" y="296023"/>
                  <a:pt x="1846613" y="327959"/>
                </a:cubicBezTo>
                <a:cubicBezTo>
                  <a:pt x="1848131" y="334031"/>
                  <a:pt x="1850831" y="339754"/>
                  <a:pt x="1852551" y="345772"/>
                </a:cubicBezTo>
                <a:cubicBezTo>
                  <a:pt x="1854793" y="353619"/>
                  <a:pt x="1856144" y="361706"/>
                  <a:pt x="1858489" y="369523"/>
                </a:cubicBezTo>
                <a:cubicBezTo>
                  <a:pt x="1862086" y="381513"/>
                  <a:pt x="1866406" y="393274"/>
                  <a:pt x="1870364" y="405149"/>
                </a:cubicBezTo>
                <a:lnTo>
                  <a:pt x="1876302" y="422962"/>
                </a:lnTo>
                <a:cubicBezTo>
                  <a:pt x="1878281" y="442754"/>
                  <a:pt x="1879215" y="462679"/>
                  <a:pt x="1882239" y="482338"/>
                </a:cubicBezTo>
                <a:cubicBezTo>
                  <a:pt x="1883191" y="488524"/>
                  <a:pt x="1882579" y="497352"/>
                  <a:pt x="1888177" y="500151"/>
                </a:cubicBezTo>
                <a:cubicBezTo>
                  <a:pt x="1893775" y="502950"/>
                  <a:pt x="1900052" y="496193"/>
                  <a:pt x="1905990" y="494214"/>
                </a:cubicBezTo>
                <a:cubicBezTo>
                  <a:pt x="1913907" y="486297"/>
                  <a:pt x="1926200" y="481085"/>
                  <a:pt x="1929741" y="470463"/>
                </a:cubicBezTo>
                <a:lnTo>
                  <a:pt x="1941616" y="434837"/>
                </a:lnTo>
                <a:cubicBezTo>
                  <a:pt x="1944587" y="405127"/>
                  <a:pt x="1950776" y="330167"/>
                  <a:pt x="1959429" y="304209"/>
                </a:cubicBezTo>
                <a:cubicBezTo>
                  <a:pt x="1968559" y="276822"/>
                  <a:pt x="1964140" y="292533"/>
                  <a:pt x="1971304" y="256707"/>
                </a:cubicBezTo>
                <a:cubicBezTo>
                  <a:pt x="1973283" y="262645"/>
                  <a:pt x="1973604" y="269427"/>
                  <a:pt x="1977242" y="274520"/>
                </a:cubicBezTo>
                <a:cubicBezTo>
                  <a:pt x="1983750" y="283631"/>
                  <a:pt x="2000993" y="298271"/>
                  <a:pt x="2000993" y="298271"/>
                </a:cubicBezTo>
                <a:cubicBezTo>
                  <a:pt x="2001411" y="297017"/>
                  <a:pt x="2009024" y="265322"/>
                  <a:pt x="2018806" y="268583"/>
                </a:cubicBezTo>
                <a:cubicBezTo>
                  <a:pt x="2024744" y="270562"/>
                  <a:pt x="2022764" y="280458"/>
                  <a:pt x="2024743" y="286396"/>
                </a:cubicBezTo>
                <a:cubicBezTo>
                  <a:pt x="2025773" y="293606"/>
                  <a:pt x="2028846" y="332817"/>
                  <a:pt x="2036619" y="345772"/>
                </a:cubicBezTo>
                <a:cubicBezTo>
                  <a:pt x="2039499" y="350572"/>
                  <a:pt x="2044015" y="354289"/>
                  <a:pt x="2048494" y="357648"/>
                </a:cubicBezTo>
                <a:cubicBezTo>
                  <a:pt x="2059912" y="366211"/>
                  <a:pt x="2084120" y="381398"/>
                  <a:pt x="2084120" y="381398"/>
                </a:cubicBezTo>
                <a:cubicBezTo>
                  <a:pt x="2099954" y="379419"/>
                  <a:pt x="2117039" y="381942"/>
                  <a:pt x="2131621" y="375461"/>
                </a:cubicBezTo>
                <a:cubicBezTo>
                  <a:pt x="2137340" y="372919"/>
                  <a:pt x="2137017" y="363883"/>
                  <a:pt x="2137559" y="357648"/>
                </a:cubicBezTo>
                <a:cubicBezTo>
                  <a:pt x="2140993" y="318163"/>
                  <a:pt x="2140569" y="278420"/>
                  <a:pt x="2143497" y="238894"/>
                </a:cubicBezTo>
                <a:cubicBezTo>
                  <a:pt x="2144531" y="224937"/>
                  <a:pt x="2146287" y="210968"/>
                  <a:pt x="2149434" y="197331"/>
                </a:cubicBezTo>
                <a:cubicBezTo>
                  <a:pt x="2152249" y="185134"/>
                  <a:pt x="2161310" y="161705"/>
                  <a:pt x="2161310" y="161705"/>
                </a:cubicBezTo>
                <a:cubicBezTo>
                  <a:pt x="2175442" y="204101"/>
                  <a:pt x="2166242" y="186916"/>
                  <a:pt x="2185060" y="215144"/>
                </a:cubicBezTo>
                <a:cubicBezTo>
                  <a:pt x="2192977" y="213165"/>
                  <a:pt x="2202439" y="214304"/>
                  <a:pt x="2208811" y="209206"/>
                </a:cubicBezTo>
                <a:cubicBezTo>
                  <a:pt x="2213698" y="205296"/>
                  <a:pt x="2214269" y="185153"/>
                  <a:pt x="2214749" y="191393"/>
                </a:cubicBezTo>
                <a:cubicBezTo>
                  <a:pt x="2219611" y="254600"/>
                  <a:pt x="2193387" y="360042"/>
                  <a:pt x="2250374" y="417024"/>
                </a:cubicBezTo>
                <a:lnTo>
                  <a:pt x="2262250" y="428899"/>
                </a:lnTo>
                <a:cubicBezTo>
                  <a:pt x="2264229" y="434837"/>
                  <a:pt x="2262050" y="445484"/>
                  <a:pt x="2268187" y="446712"/>
                </a:cubicBezTo>
                <a:cubicBezTo>
                  <a:pt x="2293047" y="451684"/>
                  <a:pt x="2316776" y="442392"/>
                  <a:pt x="2339439" y="434837"/>
                </a:cubicBezTo>
                <a:cubicBezTo>
                  <a:pt x="2341418" y="409107"/>
                  <a:pt x="2337216" y="382129"/>
                  <a:pt x="2345377" y="357648"/>
                </a:cubicBezTo>
                <a:cubicBezTo>
                  <a:pt x="2347356" y="351710"/>
                  <a:pt x="2356931" y="363585"/>
                  <a:pt x="2363190" y="363585"/>
                </a:cubicBezTo>
                <a:cubicBezTo>
                  <a:pt x="2369449" y="363585"/>
                  <a:pt x="2375065" y="359627"/>
                  <a:pt x="2381003" y="357648"/>
                </a:cubicBezTo>
                <a:cubicBezTo>
                  <a:pt x="2383997" y="348666"/>
                  <a:pt x="2389399" y="316840"/>
                  <a:pt x="2398816" y="357648"/>
                </a:cubicBezTo>
                <a:cubicBezTo>
                  <a:pt x="2403289" y="377029"/>
                  <a:pt x="2401730" y="397365"/>
                  <a:pt x="2404754" y="417024"/>
                </a:cubicBezTo>
                <a:cubicBezTo>
                  <a:pt x="2405706" y="423210"/>
                  <a:pt x="2406265" y="430411"/>
                  <a:pt x="2410691" y="434837"/>
                </a:cubicBezTo>
                <a:cubicBezTo>
                  <a:pt x="2415117" y="439263"/>
                  <a:pt x="2422432" y="439257"/>
                  <a:pt x="2428504" y="440775"/>
                </a:cubicBezTo>
                <a:cubicBezTo>
                  <a:pt x="2438295" y="443223"/>
                  <a:pt x="2448297" y="444733"/>
                  <a:pt x="2458193" y="446712"/>
                </a:cubicBezTo>
                <a:cubicBezTo>
                  <a:pt x="2481944" y="444733"/>
                  <a:pt x="2506141" y="445769"/>
                  <a:pt x="2529445" y="440775"/>
                </a:cubicBezTo>
                <a:cubicBezTo>
                  <a:pt x="2546037" y="437220"/>
                  <a:pt x="2541497" y="413790"/>
                  <a:pt x="2547258" y="405149"/>
                </a:cubicBezTo>
                <a:cubicBezTo>
                  <a:pt x="2551217" y="399211"/>
                  <a:pt x="2559133" y="397232"/>
                  <a:pt x="2565071" y="393274"/>
                </a:cubicBezTo>
                <a:cubicBezTo>
                  <a:pt x="2581095" y="398615"/>
                  <a:pt x="2589239" y="404871"/>
                  <a:pt x="2606634" y="393274"/>
                </a:cubicBezTo>
                <a:cubicBezTo>
                  <a:pt x="2612572" y="389316"/>
                  <a:pt x="2614551" y="381399"/>
                  <a:pt x="2618510" y="375461"/>
                </a:cubicBezTo>
                <a:cubicBezTo>
                  <a:pt x="2633153" y="316880"/>
                  <a:pt x="2613635" y="377648"/>
                  <a:pt x="2636323" y="339835"/>
                </a:cubicBezTo>
                <a:cubicBezTo>
                  <a:pt x="2659449" y="301292"/>
                  <a:pt x="2624042" y="340240"/>
                  <a:pt x="2654136" y="310146"/>
                </a:cubicBezTo>
                <a:cubicBezTo>
                  <a:pt x="2668592" y="266778"/>
                  <a:pt x="2662975" y="262376"/>
                  <a:pt x="2671949" y="298271"/>
                </a:cubicBezTo>
                <a:cubicBezTo>
                  <a:pt x="2710815" y="285315"/>
                  <a:pt x="2672668" y="303309"/>
                  <a:pt x="2695699" y="274520"/>
                </a:cubicBezTo>
                <a:cubicBezTo>
                  <a:pt x="2700157" y="268948"/>
                  <a:pt x="2707574" y="266603"/>
                  <a:pt x="2713512" y="262645"/>
                </a:cubicBezTo>
                <a:cubicBezTo>
                  <a:pt x="2727835" y="305612"/>
                  <a:pt x="2715701" y="264533"/>
                  <a:pt x="2725387" y="351710"/>
                </a:cubicBezTo>
                <a:cubicBezTo>
                  <a:pt x="2728870" y="383058"/>
                  <a:pt x="2729329" y="381348"/>
                  <a:pt x="2737263" y="405149"/>
                </a:cubicBezTo>
                <a:cubicBezTo>
                  <a:pt x="2745180" y="403170"/>
                  <a:pt x="2753714" y="402860"/>
                  <a:pt x="2761013" y="399211"/>
                </a:cubicBezTo>
                <a:cubicBezTo>
                  <a:pt x="2766020" y="396707"/>
                  <a:pt x="2769530" y="391815"/>
                  <a:pt x="2772889" y="387336"/>
                </a:cubicBezTo>
                <a:cubicBezTo>
                  <a:pt x="2813173" y="333624"/>
                  <a:pt x="2781279" y="367068"/>
                  <a:pt x="2808515" y="339835"/>
                </a:cubicBezTo>
                <a:cubicBezTo>
                  <a:pt x="2810494" y="333897"/>
                  <a:pt x="2813225" y="328159"/>
                  <a:pt x="2814452" y="322022"/>
                </a:cubicBezTo>
                <a:cubicBezTo>
                  <a:pt x="2817197" y="308298"/>
                  <a:pt x="2814706" y="293247"/>
                  <a:pt x="2820390" y="280458"/>
                </a:cubicBezTo>
                <a:cubicBezTo>
                  <a:pt x="2823288" y="273937"/>
                  <a:pt x="2832265" y="272541"/>
                  <a:pt x="2838203" y="268583"/>
                </a:cubicBezTo>
                <a:cubicBezTo>
                  <a:pt x="2855357" y="217123"/>
                  <a:pt x="2831063" y="282322"/>
                  <a:pt x="2850078" y="327959"/>
                </a:cubicBezTo>
                <a:cubicBezTo>
                  <a:pt x="2853217" y="335492"/>
                  <a:pt x="2865912" y="324001"/>
                  <a:pt x="2873829" y="322022"/>
                </a:cubicBezTo>
                <a:cubicBezTo>
                  <a:pt x="2894555" y="301295"/>
                  <a:pt x="2883935" y="315456"/>
                  <a:pt x="2897580" y="274520"/>
                </a:cubicBezTo>
                <a:lnTo>
                  <a:pt x="2903517" y="256707"/>
                </a:lnTo>
                <a:cubicBezTo>
                  <a:pt x="2905496" y="294312"/>
                  <a:pt x="2906193" y="332007"/>
                  <a:pt x="2909455" y="369523"/>
                </a:cubicBezTo>
                <a:cubicBezTo>
                  <a:pt x="2910162" y="377653"/>
                  <a:pt x="2913793" y="385272"/>
                  <a:pt x="2915393" y="393274"/>
                </a:cubicBezTo>
                <a:cubicBezTo>
                  <a:pt x="2921098" y="421800"/>
                  <a:pt x="2923621" y="447226"/>
                  <a:pt x="2927268" y="476401"/>
                </a:cubicBezTo>
                <a:cubicBezTo>
                  <a:pt x="2933206" y="474422"/>
                  <a:pt x="2940655" y="474889"/>
                  <a:pt x="2945081" y="470463"/>
                </a:cubicBezTo>
                <a:cubicBezTo>
                  <a:pt x="2949507" y="466037"/>
                  <a:pt x="2950243" y="458861"/>
                  <a:pt x="2951019" y="452650"/>
                </a:cubicBezTo>
                <a:cubicBezTo>
                  <a:pt x="2954220" y="427044"/>
                  <a:pt x="2949867" y="400274"/>
                  <a:pt x="2956956" y="375461"/>
                </a:cubicBezTo>
                <a:cubicBezTo>
                  <a:pt x="2958675" y="369443"/>
                  <a:pt x="2968831" y="371502"/>
                  <a:pt x="2974769" y="369523"/>
                </a:cubicBezTo>
                <a:cubicBezTo>
                  <a:pt x="2978728" y="365565"/>
                  <a:pt x="2983765" y="362448"/>
                  <a:pt x="2986645" y="357648"/>
                </a:cubicBezTo>
                <a:cubicBezTo>
                  <a:pt x="3009771" y="319105"/>
                  <a:pt x="2974364" y="358053"/>
                  <a:pt x="3004458" y="327959"/>
                </a:cubicBezTo>
                <a:cubicBezTo>
                  <a:pt x="3006437" y="322021"/>
                  <a:pt x="3007175" y="315513"/>
                  <a:pt x="3010395" y="310146"/>
                </a:cubicBezTo>
                <a:cubicBezTo>
                  <a:pt x="3013275" y="305346"/>
                  <a:pt x="3018774" y="302642"/>
                  <a:pt x="3022271" y="298271"/>
                </a:cubicBezTo>
                <a:cubicBezTo>
                  <a:pt x="3035425" y="281830"/>
                  <a:pt x="3033813" y="281457"/>
                  <a:pt x="3040084" y="262645"/>
                </a:cubicBezTo>
                <a:cubicBezTo>
                  <a:pt x="3053477" y="316218"/>
                  <a:pt x="3036475" y="315307"/>
                  <a:pt x="3069772" y="304209"/>
                </a:cubicBezTo>
                <a:cubicBezTo>
                  <a:pt x="3073730" y="300250"/>
                  <a:pt x="3079442" y="287187"/>
                  <a:pt x="3081647" y="292333"/>
                </a:cubicBezTo>
                <a:cubicBezTo>
                  <a:pt x="3088707" y="308806"/>
                  <a:pt x="3085491" y="327972"/>
                  <a:pt x="3087585" y="345772"/>
                </a:cubicBezTo>
                <a:cubicBezTo>
                  <a:pt x="3089450" y="361620"/>
                  <a:pt x="3089324" y="377879"/>
                  <a:pt x="3093523" y="393274"/>
                </a:cubicBezTo>
                <a:cubicBezTo>
                  <a:pt x="3095401" y="400158"/>
                  <a:pt x="3101440" y="405149"/>
                  <a:pt x="3105398" y="411086"/>
                </a:cubicBezTo>
                <a:cubicBezTo>
                  <a:pt x="3113315" y="409107"/>
                  <a:pt x="3121648" y="408363"/>
                  <a:pt x="3129149" y="405149"/>
                </a:cubicBezTo>
                <a:cubicBezTo>
                  <a:pt x="3135708" y="402338"/>
                  <a:pt x="3140579" y="396465"/>
                  <a:pt x="3146962" y="393274"/>
                </a:cubicBezTo>
                <a:cubicBezTo>
                  <a:pt x="3152560" y="390475"/>
                  <a:pt x="3158837" y="389315"/>
                  <a:pt x="3164774" y="387336"/>
                </a:cubicBezTo>
                <a:cubicBezTo>
                  <a:pt x="3172691" y="379419"/>
                  <a:pt x="3184984" y="374207"/>
                  <a:pt x="3188525" y="363585"/>
                </a:cubicBezTo>
                <a:cubicBezTo>
                  <a:pt x="3196720" y="339002"/>
                  <a:pt x="3190991" y="350980"/>
                  <a:pt x="3206338" y="327959"/>
                </a:cubicBezTo>
                <a:cubicBezTo>
                  <a:pt x="3208317" y="314105"/>
                  <a:pt x="3209773" y="300165"/>
                  <a:pt x="3212276" y="286396"/>
                </a:cubicBezTo>
                <a:cubicBezTo>
                  <a:pt x="3213736" y="278367"/>
                  <a:pt x="3217401" y="270765"/>
                  <a:pt x="3218213" y="262645"/>
                </a:cubicBezTo>
                <a:cubicBezTo>
                  <a:pt x="3221370" y="231073"/>
                  <a:pt x="3222172" y="199310"/>
                  <a:pt x="3224151" y="167642"/>
                </a:cubicBezTo>
                <a:cubicBezTo>
                  <a:pt x="3226130" y="221081"/>
                  <a:pt x="3222782" y="274985"/>
                  <a:pt x="3230089" y="327959"/>
                </a:cubicBezTo>
                <a:cubicBezTo>
                  <a:pt x="3231064" y="335028"/>
                  <a:pt x="3243333" y="334353"/>
                  <a:pt x="3247902" y="339835"/>
                </a:cubicBezTo>
                <a:cubicBezTo>
                  <a:pt x="3319814" y="426131"/>
                  <a:pt x="3217130" y="320934"/>
                  <a:pt x="3271652" y="375461"/>
                </a:cubicBezTo>
                <a:cubicBezTo>
                  <a:pt x="3275611" y="371502"/>
                  <a:pt x="3282170" y="369016"/>
                  <a:pt x="3283528" y="363585"/>
                </a:cubicBezTo>
                <a:cubicBezTo>
                  <a:pt x="3288352" y="344288"/>
                  <a:pt x="3286441" y="323868"/>
                  <a:pt x="3289465" y="304209"/>
                </a:cubicBezTo>
                <a:cubicBezTo>
                  <a:pt x="3290417" y="298023"/>
                  <a:pt x="3293424" y="292334"/>
                  <a:pt x="3295403" y="286396"/>
                </a:cubicBezTo>
                <a:cubicBezTo>
                  <a:pt x="3297382" y="341814"/>
                  <a:pt x="3293764" y="397717"/>
                  <a:pt x="3301341" y="452650"/>
                </a:cubicBezTo>
                <a:cubicBezTo>
                  <a:pt x="3302196" y="458850"/>
                  <a:pt x="3312980" y="459617"/>
                  <a:pt x="3319154" y="458588"/>
                </a:cubicBezTo>
                <a:cubicBezTo>
                  <a:pt x="3326193" y="457415"/>
                  <a:pt x="3331029" y="450671"/>
                  <a:pt x="3336967" y="446712"/>
                </a:cubicBezTo>
                <a:cubicBezTo>
                  <a:pt x="3340925" y="440774"/>
                  <a:pt x="3345944" y="435420"/>
                  <a:pt x="3348842" y="428899"/>
                </a:cubicBezTo>
                <a:cubicBezTo>
                  <a:pt x="3353926" y="417460"/>
                  <a:pt x="3351866" y="402125"/>
                  <a:pt x="3360717" y="393274"/>
                </a:cubicBezTo>
                <a:cubicBezTo>
                  <a:pt x="3371763" y="382228"/>
                  <a:pt x="3376977" y="378567"/>
                  <a:pt x="3384468" y="363585"/>
                </a:cubicBezTo>
                <a:cubicBezTo>
                  <a:pt x="3387267" y="357987"/>
                  <a:pt x="3388427" y="351710"/>
                  <a:pt x="3390406" y="345772"/>
                </a:cubicBezTo>
                <a:cubicBezTo>
                  <a:pt x="3399919" y="269660"/>
                  <a:pt x="3390199" y="291919"/>
                  <a:pt x="3402281" y="316084"/>
                </a:cubicBezTo>
                <a:cubicBezTo>
                  <a:pt x="3405472" y="322467"/>
                  <a:pt x="3408584" y="329439"/>
                  <a:pt x="3414156" y="333897"/>
                </a:cubicBezTo>
                <a:cubicBezTo>
                  <a:pt x="3419043" y="337807"/>
                  <a:pt x="3426031" y="337856"/>
                  <a:pt x="3431969" y="339835"/>
                </a:cubicBezTo>
                <a:cubicBezTo>
                  <a:pt x="3437907" y="337856"/>
                  <a:pt x="3445356" y="338323"/>
                  <a:pt x="3449782" y="333897"/>
                </a:cubicBezTo>
                <a:cubicBezTo>
                  <a:pt x="3454208" y="329471"/>
                  <a:pt x="3452248" y="310876"/>
                  <a:pt x="3455720" y="316084"/>
                </a:cubicBezTo>
                <a:cubicBezTo>
                  <a:pt x="3462398" y="326101"/>
                  <a:pt x="3459827" y="339811"/>
                  <a:pt x="3461658" y="351710"/>
                </a:cubicBezTo>
                <a:cubicBezTo>
                  <a:pt x="3463786" y="365543"/>
                  <a:pt x="3463573" y="379869"/>
                  <a:pt x="3467595" y="393274"/>
                </a:cubicBezTo>
                <a:cubicBezTo>
                  <a:pt x="3474174" y="415204"/>
                  <a:pt x="3480392" y="409785"/>
                  <a:pt x="3497284" y="417024"/>
                </a:cubicBezTo>
                <a:cubicBezTo>
                  <a:pt x="3505419" y="420511"/>
                  <a:pt x="3513117" y="424941"/>
                  <a:pt x="3521034" y="428899"/>
                </a:cubicBezTo>
                <a:cubicBezTo>
                  <a:pt x="3532909" y="426920"/>
                  <a:pt x="3544980" y="425882"/>
                  <a:pt x="3556660" y="422962"/>
                </a:cubicBezTo>
                <a:cubicBezTo>
                  <a:pt x="3568804" y="419926"/>
                  <a:pt x="3579796" y="411919"/>
                  <a:pt x="3592286" y="411086"/>
                </a:cubicBezTo>
                <a:lnTo>
                  <a:pt x="3681351" y="405149"/>
                </a:lnTo>
                <a:cubicBezTo>
                  <a:pt x="3683330" y="399211"/>
                  <a:pt x="3684490" y="392934"/>
                  <a:pt x="3687289" y="387336"/>
                </a:cubicBezTo>
                <a:cubicBezTo>
                  <a:pt x="3690480" y="380953"/>
                  <a:pt x="3697669" y="376501"/>
                  <a:pt x="3699164" y="369523"/>
                </a:cubicBezTo>
                <a:cubicBezTo>
                  <a:pt x="3703745" y="348147"/>
                  <a:pt x="3703123" y="325980"/>
                  <a:pt x="3705102" y="304209"/>
                </a:cubicBezTo>
                <a:cubicBezTo>
                  <a:pt x="3709060" y="310147"/>
                  <a:pt x="3713786" y="315639"/>
                  <a:pt x="3716977" y="322022"/>
                </a:cubicBezTo>
                <a:cubicBezTo>
                  <a:pt x="3719776" y="327620"/>
                  <a:pt x="3719005" y="334948"/>
                  <a:pt x="3722915" y="339835"/>
                </a:cubicBezTo>
                <a:cubicBezTo>
                  <a:pt x="3727373" y="345407"/>
                  <a:pt x="3734790" y="347752"/>
                  <a:pt x="3740728" y="351710"/>
                </a:cubicBezTo>
                <a:cubicBezTo>
                  <a:pt x="3745766" y="344153"/>
                  <a:pt x="3754875" y="318077"/>
                  <a:pt x="3770416" y="339835"/>
                </a:cubicBezTo>
                <a:cubicBezTo>
                  <a:pt x="3777692" y="350021"/>
                  <a:pt x="3778333" y="363586"/>
                  <a:pt x="3782291" y="375461"/>
                </a:cubicBezTo>
                <a:lnTo>
                  <a:pt x="3788229" y="393274"/>
                </a:lnTo>
                <a:cubicBezTo>
                  <a:pt x="3790208" y="407128"/>
                  <a:pt x="3790146" y="421432"/>
                  <a:pt x="3794167" y="434837"/>
                </a:cubicBezTo>
                <a:cubicBezTo>
                  <a:pt x="3796218" y="441672"/>
                  <a:pt x="3799180" y="450690"/>
                  <a:pt x="3806042" y="452650"/>
                </a:cubicBezTo>
                <a:cubicBezTo>
                  <a:pt x="3815746" y="455422"/>
                  <a:pt x="3825834" y="448691"/>
                  <a:pt x="3835730" y="446712"/>
                </a:cubicBezTo>
                <a:cubicBezTo>
                  <a:pt x="3849585" y="405148"/>
                  <a:pt x="3835730" y="415044"/>
                  <a:pt x="3865419" y="405149"/>
                </a:cubicBezTo>
                <a:cubicBezTo>
                  <a:pt x="3893739" y="386270"/>
                  <a:pt x="3884455" y="398850"/>
                  <a:pt x="3889169" y="351710"/>
                </a:cubicBezTo>
                <a:cubicBezTo>
                  <a:pt x="3891737" y="326032"/>
                  <a:pt x="3892771" y="300220"/>
                  <a:pt x="3895107" y="274520"/>
                </a:cubicBezTo>
                <a:cubicBezTo>
                  <a:pt x="3896730" y="256671"/>
                  <a:pt x="3899066" y="238894"/>
                  <a:pt x="3901045" y="221081"/>
                </a:cubicBezTo>
                <a:cubicBezTo>
                  <a:pt x="3918882" y="238919"/>
                  <a:pt x="3917213" y="243584"/>
                  <a:pt x="3954484" y="227019"/>
                </a:cubicBezTo>
                <a:cubicBezTo>
                  <a:pt x="3961005" y="224121"/>
                  <a:pt x="3963461" y="215727"/>
                  <a:pt x="3966359" y="209206"/>
                </a:cubicBezTo>
                <a:cubicBezTo>
                  <a:pt x="3971443" y="197767"/>
                  <a:pt x="3978234" y="173580"/>
                  <a:pt x="3978234" y="173580"/>
                </a:cubicBezTo>
                <a:cubicBezTo>
                  <a:pt x="3969773" y="241272"/>
                  <a:pt x="3963699" y="268133"/>
                  <a:pt x="3978234" y="351710"/>
                </a:cubicBezTo>
                <a:cubicBezTo>
                  <a:pt x="3979306" y="357876"/>
                  <a:pt x="3990109" y="355669"/>
                  <a:pt x="3996047" y="357648"/>
                </a:cubicBezTo>
                <a:cubicBezTo>
                  <a:pt x="4000006" y="361606"/>
                  <a:pt x="4003123" y="366643"/>
                  <a:pt x="4007923" y="369523"/>
                </a:cubicBezTo>
                <a:cubicBezTo>
                  <a:pt x="4013290" y="372743"/>
                  <a:pt x="4020138" y="372662"/>
                  <a:pt x="4025736" y="375461"/>
                </a:cubicBezTo>
                <a:cubicBezTo>
                  <a:pt x="4032119" y="378652"/>
                  <a:pt x="4037611" y="383378"/>
                  <a:pt x="4043549" y="387336"/>
                </a:cubicBezTo>
                <a:cubicBezTo>
                  <a:pt x="4108466" y="374352"/>
                  <a:pt x="4054721" y="395037"/>
                  <a:pt x="4079174" y="292333"/>
                </a:cubicBezTo>
                <a:cubicBezTo>
                  <a:pt x="4082480" y="278449"/>
                  <a:pt x="4098411" y="270247"/>
                  <a:pt x="4102925" y="256707"/>
                </a:cubicBezTo>
                <a:lnTo>
                  <a:pt x="4108863" y="238894"/>
                </a:lnTo>
                <a:cubicBezTo>
                  <a:pt x="4106884" y="227019"/>
                  <a:pt x="4106732" y="214689"/>
                  <a:pt x="4102925" y="203268"/>
                </a:cubicBezTo>
                <a:cubicBezTo>
                  <a:pt x="4097702" y="187600"/>
                  <a:pt x="4088442" y="185164"/>
                  <a:pt x="4079174" y="173580"/>
                </a:cubicBezTo>
                <a:cubicBezTo>
                  <a:pt x="4074716" y="168008"/>
                  <a:pt x="4071257" y="161705"/>
                  <a:pt x="4067299" y="155767"/>
                </a:cubicBezTo>
                <a:cubicBezTo>
                  <a:pt x="4096788" y="136108"/>
                  <a:pt x="4077182" y="140904"/>
                  <a:pt x="4091050" y="161705"/>
                </a:cubicBezTo>
                <a:cubicBezTo>
                  <a:pt x="4095708" y="168692"/>
                  <a:pt x="4102925" y="173580"/>
                  <a:pt x="4108863" y="179518"/>
                </a:cubicBezTo>
                <a:lnTo>
                  <a:pt x="4120738" y="215144"/>
                </a:lnTo>
                <a:lnTo>
                  <a:pt x="4126676" y="232957"/>
                </a:lnTo>
                <a:cubicBezTo>
                  <a:pt x="4151515" y="195698"/>
                  <a:pt x="4146958" y="182224"/>
                  <a:pt x="4156364" y="215144"/>
                </a:cubicBezTo>
                <a:cubicBezTo>
                  <a:pt x="4158606" y="222990"/>
                  <a:pt x="4160323" y="230977"/>
                  <a:pt x="4162302" y="238894"/>
                </a:cubicBezTo>
                <a:cubicBezTo>
                  <a:pt x="4164281" y="264624"/>
                  <a:pt x="4165671" y="290406"/>
                  <a:pt x="4168239" y="316084"/>
                </a:cubicBezTo>
                <a:cubicBezTo>
                  <a:pt x="4169175" y="325441"/>
                  <a:pt x="4172384" y="361545"/>
                  <a:pt x="4180115" y="375461"/>
                </a:cubicBezTo>
                <a:cubicBezTo>
                  <a:pt x="4187046" y="387937"/>
                  <a:pt x="4190325" y="406573"/>
                  <a:pt x="4203865" y="411086"/>
                </a:cubicBezTo>
                <a:lnTo>
                  <a:pt x="4221678" y="417024"/>
                </a:lnTo>
                <a:cubicBezTo>
                  <a:pt x="4231574" y="415045"/>
                  <a:pt x="4242604" y="416093"/>
                  <a:pt x="4251367" y="411086"/>
                </a:cubicBezTo>
                <a:cubicBezTo>
                  <a:pt x="4260846" y="405670"/>
                  <a:pt x="4266132" y="384604"/>
                  <a:pt x="4269180" y="375461"/>
                </a:cubicBezTo>
                <a:cubicBezTo>
                  <a:pt x="4271159" y="343793"/>
                  <a:pt x="4269441" y="311676"/>
                  <a:pt x="4275117" y="280458"/>
                </a:cubicBezTo>
                <a:cubicBezTo>
                  <a:pt x="4276922" y="270529"/>
                  <a:pt x="4273919" y="303010"/>
                  <a:pt x="4281055" y="310146"/>
                </a:cubicBezTo>
                <a:cubicBezTo>
                  <a:pt x="4285481" y="314572"/>
                  <a:pt x="4285014" y="298271"/>
                  <a:pt x="4286993" y="292333"/>
                </a:cubicBezTo>
                <a:cubicBezTo>
                  <a:pt x="4288972" y="280458"/>
                  <a:pt x="4291099" y="268606"/>
                  <a:pt x="4292930" y="256707"/>
                </a:cubicBezTo>
                <a:cubicBezTo>
                  <a:pt x="4295058" y="242875"/>
                  <a:pt x="4298868" y="201149"/>
                  <a:pt x="4298868" y="215144"/>
                </a:cubicBezTo>
                <a:cubicBezTo>
                  <a:pt x="4298868" y="233067"/>
                  <a:pt x="4294909" y="250770"/>
                  <a:pt x="4292930" y="268583"/>
                </a:cubicBezTo>
                <a:cubicBezTo>
                  <a:pt x="4293618" y="278212"/>
                  <a:pt x="4277233" y="357010"/>
                  <a:pt x="4316681" y="363585"/>
                </a:cubicBezTo>
                <a:cubicBezTo>
                  <a:pt x="4322855" y="364614"/>
                  <a:pt x="4328556" y="359627"/>
                  <a:pt x="4334494" y="357648"/>
                </a:cubicBezTo>
                <a:cubicBezTo>
                  <a:pt x="4330536" y="353689"/>
                  <a:pt x="4317021" y="345772"/>
                  <a:pt x="4322619" y="345772"/>
                </a:cubicBezTo>
                <a:cubicBezTo>
                  <a:pt x="4329755" y="345772"/>
                  <a:pt x="4334950" y="353079"/>
                  <a:pt x="4340432" y="357648"/>
                </a:cubicBezTo>
                <a:cubicBezTo>
                  <a:pt x="4346883" y="363024"/>
                  <a:pt x="4352307" y="369523"/>
                  <a:pt x="4358245" y="375461"/>
                </a:cubicBezTo>
                <a:cubicBezTo>
                  <a:pt x="4403452" y="366419"/>
                  <a:pt x="4376309" y="379125"/>
                  <a:pt x="4399808" y="351710"/>
                </a:cubicBezTo>
                <a:cubicBezTo>
                  <a:pt x="4407094" y="343209"/>
                  <a:pt x="4423559" y="327959"/>
                  <a:pt x="4423559" y="327959"/>
                </a:cubicBezTo>
                <a:cubicBezTo>
                  <a:pt x="4425538" y="322021"/>
                  <a:pt x="4423899" y="312945"/>
                  <a:pt x="4429497" y="310146"/>
                </a:cubicBezTo>
                <a:cubicBezTo>
                  <a:pt x="4435095" y="307347"/>
                  <a:pt x="4441712" y="313285"/>
                  <a:pt x="4447310" y="316084"/>
                </a:cubicBezTo>
                <a:cubicBezTo>
                  <a:pt x="4493352" y="339105"/>
                  <a:pt x="4438162" y="318972"/>
                  <a:pt x="4482936" y="333897"/>
                </a:cubicBezTo>
                <a:cubicBezTo>
                  <a:pt x="4484915" y="327959"/>
                  <a:pt x="4484447" y="311658"/>
                  <a:pt x="4488873" y="316084"/>
                </a:cubicBezTo>
                <a:cubicBezTo>
                  <a:pt x="4496009" y="323220"/>
                  <a:pt x="4492622" y="335920"/>
                  <a:pt x="4494811" y="345772"/>
                </a:cubicBezTo>
                <a:cubicBezTo>
                  <a:pt x="4496581" y="353738"/>
                  <a:pt x="4498507" y="361676"/>
                  <a:pt x="4500749" y="369523"/>
                </a:cubicBezTo>
                <a:cubicBezTo>
                  <a:pt x="4502468" y="375541"/>
                  <a:pt x="4500967" y="384794"/>
                  <a:pt x="4506686" y="387336"/>
                </a:cubicBezTo>
                <a:cubicBezTo>
                  <a:pt x="4521268" y="393817"/>
                  <a:pt x="4538353" y="391295"/>
                  <a:pt x="4554187" y="393274"/>
                </a:cubicBezTo>
                <a:cubicBezTo>
                  <a:pt x="4558146" y="399211"/>
                  <a:pt x="4562872" y="404703"/>
                  <a:pt x="4566063" y="411086"/>
                </a:cubicBezTo>
                <a:cubicBezTo>
                  <a:pt x="4571505" y="421970"/>
                  <a:pt x="4569600" y="435422"/>
                  <a:pt x="4583876" y="440775"/>
                </a:cubicBezTo>
                <a:cubicBezTo>
                  <a:pt x="4595149" y="445002"/>
                  <a:pt x="4607529" y="445452"/>
                  <a:pt x="4619502" y="446712"/>
                </a:cubicBezTo>
                <a:cubicBezTo>
                  <a:pt x="4645166" y="449413"/>
                  <a:pt x="4670961" y="450671"/>
                  <a:pt x="4696691" y="452650"/>
                </a:cubicBezTo>
                <a:cubicBezTo>
                  <a:pt x="4760759" y="431293"/>
                  <a:pt x="4653445" y="465295"/>
                  <a:pt x="4833258" y="440775"/>
                </a:cubicBezTo>
                <a:cubicBezTo>
                  <a:pt x="4838805" y="440019"/>
                  <a:pt x="4841175" y="432858"/>
                  <a:pt x="4845133" y="428899"/>
                </a:cubicBezTo>
                <a:cubicBezTo>
                  <a:pt x="4849091" y="417024"/>
                  <a:pt x="4855238" y="405666"/>
                  <a:pt x="4857008" y="393274"/>
                </a:cubicBezTo>
                <a:cubicBezTo>
                  <a:pt x="4858987" y="379419"/>
                  <a:pt x="4861096" y="365583"/>
                  <a:pt x="4862946" y="351710"/>
                </a:cubicBezTo>
                <a:cubicBezTo>
                  <a:pt x="4865055" y="335893"/>
                  <a:pt x="4866458" y="319980"/>
                  <a:pt x="4868884" y="304209"/>
                </a:cubicBezTo>
                <a:cubicBezTo>
                  <a:pt x="4877639" y="247301"/>
                  <a:pt x="4870643" y="297168"/>
                  <a:pt x="4880759" y="256707"/>
                </a:cubicBezTo>
                <a:cubicBezTo>
                  <a:pt x="4887561" y="229503"/>
                  <a:pt x="4889028" y="208366"/>
                  <a:pt x="4892634" y="179518"/>
                </a:cubicBezTo>
                <a:cubicBezTo>
                  <a:pt x="4894613" y="132017"/>
                  <a:pt x="4895409" y="84451"/>
                  <a:pt x="4898572" y="37014"/>
                </a:cubicBezTo>
                <a:cubicBezTo>
                  <a:pt x="4899373" y="25002"/>
                  <a:pt x="4897832" y="11405"/>
                  <a:pt x="4904510" y="1388"/>
                </a:cubicBezTo>
                <a:cubicBezTo>
                  <a:pt x="4907982" y="-3820"/>
                  <a:pt x="4908728" y="13183"/>
                  <a:pt x="4910447" y="19201"/>
                </a:cubicBezTo>
                <a:cubicBezTo>
                  <a:pt x="4912689" y="27047"/>
                  <a:pt x="4914143" y="35105"/>
                  <a:pt x="4916385" y="42951"/>
                </a:cubicBezTo>
                <a:cubicBezTo>
                  <a:pt x="4918105" y="48969"/>
                  <a:pt x="4917436" y="56854"/>
                  <a:pt x="4922323" y="60764"/>
                </a:cubicBezTo>
                <a:cubicBezTo>
                  <a:pt x="4928695" y="65862"/>
                  <a:pt x="4938227" y="64460"/>
                  <a:pt x="4946073" y="66702"/>
                </a:cubicBezTo>
                <a:cubicBezTo>
                  <a:pt x="4952091" y="68422"/>
                  <a:pt x="4957948" y="70661"/>
                  <a:pt x="4963886" y="72640"/>
                </a:cubicBezTo>
                <a:cubicBezTo>
                  <a:pt x="4965865" y="100349"/>
                  <a:pt x="4968533" y="128017"/>
                  <a:pt x="4969824" y="155767"/>
                </a:cubicBezTo>
                <a:cubicBezTo>
                  <a:pt x="4972493" y="213136"/>
                  <a:pt x="4972180" y="270639"/>
                  <a:pt x="4975762" y="327959"/>
                </a:cubicBezTo>
                <a:cubicBezTo>
                  <a:pt x="4976152" y="334206"/>
                  <a:pt x="4978479" y="340405"/>
                  <a:pt x="4981699" y="345772"/>
                </a:cubicBezTo>
                <a:cubicBezTo>
                  <a:pt x="4984579" y="350572"/>
                  <a:pt x="4989616" y="353689"/>
                  <a:pt x="4993574" y="357648"/>
                </a:cubicBezTo>
                <a:cubicBezTo>
                  <a:pt x="4995553" y="367544"/>
                  <a:pt x="4993914" y="378939"/>
                  <a:pt x="4999512" y="387336"/>
                </a:cubicBezTo>
                <a:cubicBezTo>
                  <a:pt x="5008031" y="400114"/>
                  <a:pt x="5033466" y="389239"/>
                  <a:pt x="5041076" y="387336"/>
                </a:cubicBezTo>
                <a:cubicBezTo>
                  <a:pt x="5043055" y="381398"/>
                  <a:pt x="5045495" y="375595"/>
                  <a:pt x="5047013" y="369523"/>
                </a:cubicBezTo>
                <a:cubicBezTo>
                  <a:pt x="5051163" y="352921"/>
                  <a:pt x="5056241" y="320096"/>
                  <a:pt x="5058889" y="304209"/>
                </a:cubicBezTo>
                <a:cubicBezTo>
                  <a:pt x="5056910" y="223061"/>
                  <a:pt x="5052951" y="141936"/>
                  <a:pt x="5052951" y="60764"/>
                </a:cubicBezTo>
                <a:cubicBezTo>
                  <a:pt x="5052951" y="40873"/>
                  <a:pt x="5043357" y="13814"/>
                  <a:pt x="5058889" y="1388"/>
                </a:cubicBezTo>
                <a:cubicBezTo>
                  <a:pt x="5070034" y="-7528"/>
                  <a:pt x="5070764" y="29097"/>
                  <a:pt x="5082639" y="37014"/>
                </a:cubicBezTo>
                <a:lnTo>
                  <a:pt x="5100452" y="48889"/>
                </a:lnTo>
                <a:cubicBezTo>
                  <a:pt x="5127363" y="129618"/>
                  <a:pt x="5112849" y="72008"/>
                  <a:pt x="5106390" y="227019"/>
                </a:cubicBezTo>
                <a:cubicBezTo>
                  <a:pt x="5108369" y="272541"/>
                  <a:pt x="5106899" y="318345"/>
                  <a:pt x="5112328" y="363585"/>
                </a:cubicBezTo>
                <a:cubicBezTo>
                  <a:pt x="5114706" y="383401"/>
                  <a:pt x="5134458" y="373302"/>
                  <a:pt x="5142016" y="369523"/>
                </a:cubicBezTo>
                <a:cubicBezTo>
                  <a:pt x="5148399" y="366332"/>
                  <a:pt x="5154257" y="362106"/>
                  <a:pt x="5159829" y="357648"/>
                </a:cubicBezTo>
                <a:cubicBezTo>
                  <a:pt x="5164200" y="354151"/>
                  <a:pt x="5167746" y="349731"/>
                  <a:pt x="5171704" y="345772"/>
                </a:cubicBezTo>
                <a:cubicBezTo>
                  <a:pt x="5193130" y="281497"/>
                  <a:pt x="5173939" y="344540"/>
                  <a:pt x="5183580" y="185455"/>
                </a:cubicBezTo>
                <a:cubicBezTo>
                  <a:pt x="5184664" y="167565"/>
                  <a:pt x="5187538" y="149829"/>
                  <a:pt x="5189517" y="132016"/>
                </a:cubicBezTo>
                <a:cubicBezTo>
                  <a:pt x="5205982" y="181408"/>
                  <a:pt x="5180927" y="102707"/>
                  <a:pt x="5201393" y="191393"/>
                </a:cubicBezTo>
                <a:cubicBezTo>
                  <a:pt x="5208875" y="223814"/>
                  <a:pt x="5210116" y="222290"/>
                  <a:pt x="5225143" y="244832"/>
                </a:cubicBezTo>
                <a:cubicBezTo>
                  <a:pt x="5227122" y="264624"/>
                  <a:pt x="5229840" y="284357"/>
                  <a:pt x="5231081" y="304209"/>
                </a:cubicBezTo>
                <a:cubicBezTo>
                  <a:pt x="5239846" y="444445"/>
                  <a:pt x="5193729" y="443495"/>
                  <a:pt x="5266707" y="428899"/>
                </a:cubicBezTo>
                <a:cubicBezTo>
                  <a:pt x="5272645" y="424941"/>
                  <a:pt x="5280738" y="423075"/>
                  <a:pt x="5284520" y="417024"/>
                </a:cubicBezTo>
                <a:cubicBezTo>
                  <a:pt x="5291154" y="406409"/>
                  <a:pt x="5296395" y="381398"/>
                  <a:pt x="5296395" y="381398"/>
                </a:cubicBezTo>
                <a:cubicBezTo>
                  <a:pt x="5298374" y="363585"/>
                  <a:pt x="5300110" y="345743"/>
                  <a:pt x="5302333" y="327959"/>
                </a:cubicBezTo>
                <a:cubicBezTo>
                  <a:pt x="5304069" y="314072"/>
                  <a:pt x="5299528" y="297324"/>
                  <a:pt x="5308271" y="286396"/>
                </a:cubicBezTo>
                <a:cubicBezTo>
                  <a:pt x="5312729" y="280824"/>
                  <a:pt x="5320146" y="294313"/>
                  <a:pt x="5326084" y="298271"/>
                </a:cubicBezTo>
                <a:cubicBezTo>
                  <a:pt x="5328063" y="306188"/>
                  <a:pt x="5330942" y="313933"/>
                  <a:pt x="5332021" y="322022"/>
                </a:cubicBezTo>
                <a:cubicBezTo>
                  <a:pt x="5334910" y="343691"/>
                  <a:pt x="5331953" y="366316"/>
                  <a:pt x="5337959" y="387336"/>
                </a:cubicBezTo>
                <a:cubicBezTo>
                  <a:pt x="5342641" y="403723"/>
                  <a:pt x="5360891" y="406855"/>
                  <a:pt x="5373585" y="411086"/>
                </a:cubicBezTo>
                <a:cubicBezTo>
                  <a:pt x="5377543" y="415045"/>
                  <a:pt x="5379938" y="422042"/>
                  <a:pt x="5385460" y="422962"/>
                </a:cubicBezTo>
                <a:cubicBezTo>
                  <a:pt x="5405965" y="426380"/>
                  <a:pt x="5415163" y="411072"/>
                  <a:pt x="5427024" y="399211"/>
                </a:cubicBezTo>
                <a:cubicBezTo>
                  <a:pt x="5429003" y="351710"/>
                  <a:pt x="5429575" y="304129"/>
                  <a:pt x="5432962" y="256707"/>
                </a:cubicBezTo>
                <a:cubicBezTo>
                  <a:pt x="5433543" y="248567"/>
                  <a:pt x="5437129" y="240923"/>
                  <a:pt x="5438899" y="232957"/>
                </a:cubicBezTo>
                <a:cubicBezTo>
                  <a:pt x="5441088" y="223105"/>
                  <a:pt x="5442858" y="213164"/>
                  <a:pt x="5444837" y="203268"/>
                </a:cubicBezTo>
                <a:cubicBezTo>
                  <a:pt x="5446816" y="165663"/>
                  <a:pt x="5444230" y="127537"/>
                  <a:pt x="5450774" y="90453"/>
                </a:cubicBezTo>
                <a:cubicBezTo>
                  <a:pt x="5451747" y="84940"/>
                  <a:pt x="5459770" y="97528"/>
                  <a:pt x="5462650" y="102328"/>
                </a:cubicBezTo>
                <a:cubicBezTo>
                  <a:pt x="5465870" y="107695"/>
                  <a:pt x="5465788" y="114543"/>
                  <a:pt x="5468587" y="120141"/>
                </a:cubicBezTo>
                <a:cubicBezTo>
                  <a:pt x="5471778" y="126524"/>
                  <a:pt x="5476504" y="132016"/>
                  <a:pt x="5480463" y="137954"/>
                </a:cubicBezTo>
                <a:cubicBezTo>
                  <a:pt x="5482442" y="143892"/>
                  <a:pt x="5484882" y="149695"/>
                  <a:pt x="5486400" y="155767"/>
                </a:cubicBezTo>
                <a:cubicBezTo>
                  <a:pt x="5507478" y="240079"/>
                  <a:pt x="5495166" y="356097"/>
                  <a:pt x="5498276" y="422962"/>
                </a:cubicBezTo>
                <a:cubicBezTo>
                  <a:pt x="5499273" y="444407"/>
                  <a:pt x="5505194" y="441102"/>
                  <a:pt x="5522026" y="446712"/>
                </a:cubicBezTo>
                <a:cubicBezTo>
                  <a:pt x="5533901" y="444733"/>
                  <a:pt x="5549139" y="449288"/>
                  <a:pt x="5557652" y="440775"/>
                </a:cubicBezTo>
                <a:cubicBezTo>
                  <a:pt x="5566165" y="432262"/>
                  <a:pt x="5560978" y="416901"/>
                  <a:pt x="5563590" y="405149"/>
                </a:cubicBezTo>
                <a:cubicBezTo>
                  <a:pt x="5564948" y="399039"/>
                  <a:pt x="5567549" y="393274"/>
                  <a:pt x="5569528" y="387336"/>
                </a:cubicBezTo>
                <a:cubicBezTo>
                  <a:pt x="5571507" y="357648"/>
                  <a:pt x="5572504" y="327878"/>
                  <a:pt x="5575465" y="298271"/>
                </a:cubicBezTo>
                <a:cubicBezTo>
                  <a:pt x="5576469" y="288229"/>
                  <a:pt x="5578748" y="278319"/>
                  <a:pt x="5581403" y="268583"/>
                </a:cubicBezTo>
                <a:cubicBezTo>
                  <a:pt x="5584697" y="256506"/>
                  <a:pt x="5593278" y="232957"/>
                  <a:pt x="5593278" y="232957"/>
                </a:cubicBezTo>
                <a:cubicBezTo>
                  <a:pt x="5597237" y="238895"/>
                  <a:pt x="5601963" y="244387"/>
                  <a:pt x="5605154" y="250770"/>
                </a:cubicBezTo>
                <a:cubicBezTo>
                  <a:pt x="5607953" y="256368"/>
                  <a:pt x="5610701" y="262336"/>
                  <a:pt x="5611091" y="268583"/>
                </a:cubicBezTo>
                <a:cubicBezTo>
                  <a:pt x="5614673" y="325903"/>
                  <a:pt x="5615050" y="383378"/>
                  <a:pt x="5617029" y="440775"/>
                </a:cubicBezTo>
                <a:cubicBezTo>
                  <a:pt x="5626925" y="438796"/>
                  <a:pt x="5637895" y="439738"/>
                  <a:pt x="5646717" y="434837"/>
                </a:cubicBezTo>
                <a:cubicBezTo>
                  <a:pt x="5656504" y="429399"/>
                  <a:pt x="5670468" y="411086"/>
                  <a:pt x="5670468" y="411086"/>
                </a:cubicBezTo>
                <a:cubicBezTo>
                  <a:pt x="5672447" y="405149"/>
                  <a:pt x="5673186" y="398641"/>
                  <a:pt x="5676406" y="393274"/>
                </a:cubicBezTo>
                <a:cubicBezTo>
                  <a:pt x="5696752" y="359365"/>
                  <a:pt x="5681988" y="406394"/>
                  <a:pt x="5694219" y="363585"/>
                </a:cubicBezTo>
                <a:cubicBezTo>
                  <a:pt x="5694281" y="363367"/>
                  <a:pt x="5703245" y="324871"/>
                  <a:pt x="5706094" y="322022"/>
                </a:cubicBezTo>
                <a:cubicBezTo>
                  <a:pt x="5710520" y="317596"/>
                  <a:pt x="5717733" y="317113"/>
                  <a:pt x="5723907" y="316084"/>
                </a:cubicBezTo>
                <a:cubicBezTo>
                  <a:pt x="5741586" y="313137"/>
                  <a:pt x="5759533" y="312125"/>
                  <a:pt x="5777346" y="310146"/>
                </a:cubicBezTo>
                <a:cubicBezTo>
                  <a:pt x="5798630" y="246293"/>
                  <a:pt x="5790054" y="287010"/>
                  <a:pt x="5783284" y="185455"/>
                </a:cubicBezTo>
                <a:cubicBezTo>
                  <a:pt x="5785263" y="177538"/>
                  <a:pt x="5784123" y="168077"/>
                  <a:pt x="5789221" y="161705"/>
                </a:cubicBezTo>
                <a:cubicBezTo>
                  <a:pt x="5801702" y="146104"/>
                  <a:pt x="5820852" y="162676"/>
                  <a:pt x="5830785" y="167642"/>
                </a:cubicBezTo>
                <a:cubicBezTo>
                  <a:pt x="5852943" y="223040"/>
                  <a:pt x="5835384" y="171489"/>
                  <a:pt x="5848598" y="250770"/>
                </a:cubicBezTo>
                <a:cubicBezTo>
                  <a:pt x="5849627" y="256944"/>
                  <a:pt x="5853018" y="262511"/>
                  <a:pt x="5854536" y="268583"/>
                </a:cubicBezTo>
                <a:cubicBezTo>
                  <a:pt x="5856984" y="278374"/>
                  <a:pt x="5858025" y="288480"/>
                  <a:pt x="5860473" y="298271"/>
                </a:cubicBezTo>
                <a:cubicBezTo>
                  <a:pt x="5861991" y="304343"/>
                  <a:pt x="5864893" y="310012"/>
                  <a:pt x="5866411" y="316084"/>
                </a:cubicBezTo>
                <a:cubicBezTo>
                  <a:pt x="5875792" y="353607"/>
                  <a:pt x="5863912" y="337334"/>
                  <a:pt x="5884224" y="357648"/>
                </a:cubicBezTo>
                <a:cubicBezTo>
                  <a:pt x="5896864" y="345007"/>
                  <a:pt x="5902037" y="343907"/>
                  <a:pt x="5902037" y="322022"/>
                </a:cubicBezTo>
                <a:cubicBezTo>
                  <a:pt x="5902037" y="289237"/>
                  <a:pt x="5902635" y="147180"/>
                  <a:pt x="5890162" y="78577"/>
                </a:cubicBezTo>
                <a:cubicBezTo>
                  <a:pt x="5889042" y="72419"/>
                  <a:pt x="5885742" y="66836"/>
                  <a:pt x="5884224" y="60764"/>
                </a:cubicBezTo>
                <a:cubicBezTo>
                  <a:pt x="5881776" y="50973"/>
                  <a:pt x="5880265" y="40972"/>
                  <a:pt x="5878286" y="31076"/>
                </a:cubicBezTo>
                <a:cubicBezTo>
                  <a:pt x="5880265" y="23159"/>
                  <a:pt x="5877434" y="11852"/>
                  <a:pt x="5884224" y="7325"/>
                </a:cubicBezTo>
                <a:cubicBezTo>
                  <a:pt x="5888882" y="4220"/>
                  <a:pt x="5891728" y="15704"/>
                  <a:pt x="5896099" y="19201"/>
                </a:cubicBezTo>
                <a:cubicBezTo>
                  <a:pt x="5901671" y="23659"/>
                  <a:pt x="5907974" y="27118"/>
                  <a:pt x="5913912" y="31076"/>
                </a:cubicBezTo>
                <a:cubicBezTo>
                  <a:pt x="5917870" y="37014"/>
                  <a:pt x="5921329" y="43317"/>
                  <a:pt x="5925787" y="48889"/>
                </a:cubicBezTo>
                <a:cubicBezTo>
                  <a:pt x="5929284" y="53260"/>
                  <a:pt x="5935159" y="55757"/>
                  <a:pt x="5937663" y="60764"/>
                </a:cubicBezTo>
                <a:cubicBezTo>
                  <a:pt x="5941313" y="68063"/>
                  <a:pt x="5941621" y="76598"/>
                  <a:pt x="5943600" y="84515"/>
                </a:cubicBezTo>
                <a:cubicBezTo>
                  <a:pt x="5945579" y="106286"/>
                  <a:pt x="5949538" y="127968"/>
                  <a:pt x="5949538" y="149829"/>
                </a:cubicBezTo>
                <a:cubicBezTo>
                  <a:pt x="5949538" y="317203"/>
                  <a:pt x="5936168" y="237328"/>
                  <a:pt x="5949538" y="357648"/>
                </a:cubicBezTo>
                <a:cubicBezTo>
                  <a:pt x="5955010" y="406891"/>
                  <a:pt x="5948251" y="381041"/>
                  <a:pt x="5973289" y="411086"/>
                </a:cubicBezTo>
                <a:cubicBezTo>
                  <a:pt x="5977857" y="416568"/>
                  <a:pt x="5979113" y="425117"/>
                  <a:pt x="5985164" y="428899"/>
                </a:cubicBezTo>
                <a:cubicBezTo>
                  <a:pt x="5995779" y="435534"/>
                  <a:pt x="6008915" y="436817"/>
                  <a:pt x="6020790" y="440775"/>
                </a:cubicBezTo>
                <a:lnTo>
                  <a:pt x="6056416" y="452650"/>
                </a:lnTo>
                <a:cubicBezTo>
                  <a:pt x="6062354" y="454629"/>
                  <a:pt x="6067990" y="458089"/>
                  <a:pt x="6074229" y="458588"/>
                </a:cubicBezTo>
                <a:cubicBezTo>
                  <a:pt x="6123710" y="462546"/>
                  <a:pt x="6173708" y="462302"/>
                  <a:pt x="6222671" y="470463"/>
                </a:cubicBezTo>
                <a:lnTo>
                  <a:pt x="6258297" y="476401"/>
                </a:ln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7" name="Group 6"/>
          <p:cNvGrpSpPr/>
          <p:nvPr/>
        </p:nvGrpSpPr>
        <p:grpSpPr>
          <a:xfrm>
            <a:off x="1609106" y="1870364"/>
            <a:ext cx="290946" cy="4188913"/>
            <a:chOff x="1609106" y="1870364"/>
            <a:chExt cx="290946" cy="4188913"/>
          </a:xfrm>
        </p:grpSpPr>
        <p:sp>
          <p:nvSpPr>
            <p:cNvPr id="5" name="Freeform 4"/>
            <p:cNvSpPr/>
            <p:nvPr/>
          </p:nvSpPr>
          <p:spPr bwMode="auto">
            <a:xfrm>
              <a:off x="1609106" y="1870364"/>
              <a:ext cx="273133" cy="3265714"/>
            </a:xfrm>
            <a:custGeom>
              <a:avLst/>
              <a:gdLst>
                <a:gd name="connsiteX0" fmla="*/ 207819 w 273133"/>
                <a:gd name="connsiteY0" fmla="*/ 0 h 3265714"/>
                <a:gd name="connsiteX1" fmla="*/ 255320 w 273133"/>
                <a:gd name="connsiteY1" fmla="*/ 35626 h 3265714"/>
                <a:gd name="connsiteX2" fmla="*/ 273133 w 273133"/>
                <a:gd name="connsiteY2" fmla="*/ 95002 h 3265714"/>
                <a:gd name="connsiteX3" fmla="*/ 267195 w 273133"/>
                <a:gd name="connsiteY3" fmla="*/ 130628 h 3265714"/>
                <a:gd name="connsiteX4" fmla="*/ 237507 w 273133"/>
                <a:gd name="connsiteY4" fmla="*/ 148441 h 3265714"/>
                <a:gd name="connsiteX5" fmla="*/ 136567 w 273133"/>
                <a:gd name="connsiteY5" fmla="*/ 154379 h 3265714"/>
                <a:gd name="connsiteX6" fmla="*/ 118754 w 273133"/>
                <a:gd name="connsiteY6" fmla="*/ 160317 h 3265714"/>
                <a:gd name="connsiteX7" fmla="*/ 106878 w 273133"/>
                <a:gd name="connsiteY7" fmla="*/ 172192 h 3265714"/>
                <a:gd name="connsiteX8" fmla="*/ 89065 w 273133"/>
                <a:gd name="connsiteY8" fmla="*/ 184067 h 3265714"/>
                <a:gd name="connsiteX9" fmla="*/ 59377 w 273133"/>
                <a:gd name="connsiteY9" fmla="*/ 207818 h 3265714"/>
                <a:gd name="connsiteX10" fmla="*/ 47502 w 273133"/>
                <a:gd name="connsiteY10" fmla="*/ 225631 h 3265714"/>
                <a:gd name="connsiteX11" fmla="*/ 23751 w 273133"/>
                <a:gd name="connsiteY11" fmla="*/ 255319 h 3265714"/>
                <a:gd name="connsiteX12" fmla="*/ 17813 w 273133"/>
                <a:gd name="connsiteY12" fmla="*/ 308758 h 3265714"/>
                <a:gd name="connsiteX13" fmla="*/ 11876 w 273133"/>
                <a:gd name="connsiteY13" fmla="*/ 326571 h 3265714"/>
                <a:gd name="connsiteX14" fmla="*/ 29689 w 273133"/>
                <a:gd name="connsiteY14" fmla="*/ 385948 h 3265714"/>
                <a:gd name="connsiteX15" fmla="*/ 41564 w 273133"/>
                <a:gd name="connsiteY15" fmla="*/ 421574 h 3265714"/>
                <a:gd name="connsiteX16" fmla="*/ 47502 w 273133"/>
                <a:gd name="connsiteY16" fmla="*/ 439387 h 3265714"/>
                <a:gd name="connsiteX17" fmla="*/ 41564 w 273133"/>
                <a:gd name="connsiteY17" fmla="*/ 528452 h 3265714"/>
                <a:gd name="connsiteX18" fmla="*/ 35626 w 273133"/>
                <a:gd name="connsiteY18" fmla="*/ 546265 h 3265714"/>
                <a:gd name="connsiteX19" fmla="*/ 17813 w 273133"/>
                <a:gd name="connsiteY19" fmla="*/ 564078 h 3265714"/>
                <a:gd name="connsiteX20" fmla="*/ 5938 w 273133"/>
                <a:gd name="connsiteY20" fmla="*/ 599704 h 3265714"/>
                <a:gd name="connsiteX21" fmla="*/ 0 w 273133"/>
                <a:gd name="connsiteY21" fmla="*/ 617517 h 3265714"/>
                <a:gd name="connsiteX22" fmla="*/ 23751 w 273133"/>
                <a:gd name="connsiteY22" fmla="*/ 665018 h 3265714"/>
                <a:gd name="connsiteX23" fmla="*/ 35626 w 273133"/>
                <a:gd name="connsiteY23" fmla="*/ 700644 h 3265714"/>
                <a:gd name="connsiteX24" fmla="*/ 53439 w 273133"/>
                <a:gd name="connsiteY24" fmla="*/ 748145 h 3265714"/>
                <a:gd name="connsiteX25" fmla="*/ 71252 w 273133"/>
                <a:gd name="connsiteY25" fmla="*/ 760020 h 3265714"/>
                <a:gd name="connsiteX26" fmla="*/ 100941 w 273133"/>
                <a:gd name="connsiteY26" fmla="*/ 783771 h 3265714"/>
                <a:gd name="connsiteX27" fmla="*/ 148442 w 273133"/>
                <a:gd name="connsiteY27" fmla="*/ 789709 h 3265714"/>
                <a:gd name="connsiteX28" fmla="*/ 166255 w 273133"/>
                <a:gd name="connsiteY28" fmla="*/ 795646 h 3265714"/>
                <a:gd name="connsiteX29" fmla="*/ 190006 w 273133"/>
                <a:gd name="connsiteY29" fmla="*/ 801584 h 3265714"/>
                <a:gd name="connsiteX30" fmla="*/ 225632 w 273133"/>
                <a:gd name="connsiteY30" fmla="*/ 813459 h 3265714"/>
                <a:gd name="connsiteX31" fmla="*/ 237507 w 273133"/>
                <a:gd name="connsiteY31" fmla="*/ 825335 h 3265714"/>
                <a:gd name="connsiteX32" fmla="*/ 273133 w 273133"/>
                <a:gd name="connsiteY32" fmla="*/ 849085 h 3265714"/>
                <a:gd name="connsiteX33" fmla="*/ 249382 w 273133"/>
                <a:gd name="connsiteY33" fmla="*/ 890649 h 3265714"/>
                <a:gd name="connsiteX34" fmla="*/ 225632 w 273133"/>
                <a:gd name="connsiteY34" fmla="*/ 926275 h 3265714"/>
                <a:gd name="connsiteX35" fmla="*/ 231569 w 273133"/>
                <a:gd name="connsiteY35" fmla="*/ 961901 h 3265714"/>
                <a:gd name="connsiteX36" fmla="*/ 237507 w 273133"/>
                <a:gd name="connsiteY36" fmla="*/ 979714 h 3265714"/>
                <a:gd name="connsiteX37" fmla="*/ 231569 w 273133"/>
                <a:gd name="connsiteY37" fmla="*/ 1122218 h 3265714"/>
                <a:gd name="connsiteX38" fmla="*/ 207819 w 273133"/>
                <a:gd name="connsiteY38" fmla="*/ 1145968 h 3265714"/>
                <a:gd name="connsiteX39" fmla="*/ 184068 w 273133"/>
                <a:gd name="connsiteY39" fmla="*/ 1193470 h 3265714"/>
                <a:gd name="connsiteX40" fmla="*/ 178130 w 273133"/>
                <a:gd name="connsiteY40" fmla="*/ 1353787 h 3265714"/>
                <a:gd name="connsiteX41" fmla="*/ 172193 w 273133"/>
                <a:gd name="connsiteY41" fmla="*/ 1442852 h 3265714"/>
                <a:gd name="connsiteX42" fmla="*/ 184068 w 273133"/>
                <a:gd name="connsiteY42" fmla="*/ 1769423 h 3265714"/>
                <a:gd name="connsiteX43" fmla="*/ 184068 w 273133"/>
                <a:gd name="connsiteY43" fmla="*/ 2036618 h 3265714"/>
                <a:gd name="connsiteX44" fmla="*/ 190006 w 273133"/>
                <a:gd name="connsiteY44" fmla="*/ 2060368 h 3265714"/>
                <a:gd name="connsiteX45" fmla="*/ 195943 w 273133"/>
                <a:gd name="connsiteY45" fmla="*/ 2095994 h 3265714"/>
                <a:gd name="connsiteX46" fmla="*/ 190006 w 273133"/>
                <a:gd name="connsiteY46" fmla="*/ 2185059 h 3265714"/>
                <a:gd name="connsiteX47" fmla="*/ 184068 w 273133"/>
                <a:gd name="connsiteY47" fmla="*/ 2202872 h 3265714"/>
                <a:gd name="connsiteX48" fmla="*/ 190006 w 273133"/>
                <a:gd name="connsiteY48" fmla="*/ 2363189 h 3265714"/>
                <a:gd name="connsiteX49" fmla="*/ 219694 w 273133"/>
                <a:gd name="connsiteY49" fmla="*/ 2416628 h 3265714"/>
                <a:gd name="connsiteX50" fmla="*/ 231569 w 273133"/>
                <a:gd name="connsiteY50" fmla="*/ 2428504 h 3265714"/>
                <a:gd name="connsiteX51" fmla="*/ 213756 w 273133"/>
                <a:gd name="connsiteY51" fmla="*/ 2505693 h 3265714"/>
                <a:gd name="connsiteX52" fmla="*/ 207819 w 273133"/>
                <a:gd name="connsiteY52" fmla="*/ 2523506 h 3265714"/>
                <a:gd name="connsiteX53" fmla="*/ 201881 w 273133"/>
                <a:gd name="connsiteY53" fmla="*/ 2541319 h 3265714"/>
                <a:gd name="connsiteX54" fmla="*/ 207819 w 273133"/>
                <a:gd name="connsiteY54" fmla="*/ 2600696 h 3265714"/>
                <a:gd name="connsiteX55" fmla="*/ 219694 w 273133"/>
                <a:gd name="connsiteY55" fmla="*/ 2648197 h 3265714"/>
                <a:gd name="connsiteX56" fmla="*/ 213756 w 273133"/>
                <a:gd name="connsiteY56" fmla="*/ 2820389 h 3265714"/>
                <a:gd name="connsiteX57" fmla="*/ 201881 w 273133"/>
                <a:gd name="connsiteY57" fmla="*/ 2879766 h 3265714"/>
                <a:gd name="connsiteX58" fmla="*/ 195943 w 273133"/>
                <a:gd name="connsiteY58" fmla="*/ 2915392 h 3265714"/>
                <a:gd name="connsiteX59" fmla="*/ 201881 w 273133"/>
                <a:gd name="connsiteY59" fmla="*/ 3004457 h 3265714"/>
                <a:gd name="connsiteX60" fmla="*/ 213756 w 273133"/>
                <a:gd name="connsiteY60" fmla="*/ 3040083 h 3265714"/>
                <a:gd name="connsiteX61" fmla="*/ 219694 w 273133"/>
                <a:gd name="connsiteY61" fmla="*/ 3057896 h 3265714"/>
                <a:gd name="connsiteX62" fmla="*/ 225632 w 273133"/>
                <a:gd name="connsiteY62" fmla="*/ 3075709 h 3265714"/>
                <a:gd name="connsiteX63" fmla="*/ 231569 w 273133"/>
                <a:gd name="connsiteY63" fmla="*/ 3099459 h 3265714"/>
                <a:gd name="connsiteX64" fmla="*/ 225632 w 273133"/>
                <a:gd name="connsiteY64" fmla="*/ 3170711 h 3265714"/>
                <a:gd name="connsiteX65" fmla="*/ 213756 w 273133"/>
                <a:gd name="connsiteY65" fmla="*/ 3206337 h 3265714"/>
                <a:gd name="connsiteX66" fmla="*/ 219694 w 273133"/>
                <a:gd name="connsiteY66" fmla="*/ 3265714 h 326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3133" h="3265714">
                  <a:moveTo>
                    <a:pt x="207819" y="0"/>
                  </a:moveTo>
                  <a:cubicBezTo>
                    <a:pt x="195035" y="63915"/>
                    <a:pt x="197766" y="-1000"/>
                    <a:pt x="255320" y="35626"/>
                  </a:cubicBezTo>
                  <a:cubicBezTo>
                    <a:pt x="259616" y="38360"/>
                    <a:pt x="270782" y="85597"/>
                    <a:pt x="273133" y="95002"/>
                  </a:cubicBezTo>
                  <a:cubicBezTo>
                    <a:pt x="271154" y="106877"/>
                    <a:pt x="271422" y="119355"/>
                    <a:pt x="267195" y="130628"/>
                  </a:cubicBezTo>
                  <a:cubicBezTo>
                    <a:pt x="263359" y="140858"/>
                    <a:pt x="246696" y="147522"/>
                    <a:pt x="237507" y="148441"/>
                  </a:cubicBezTo>
                  <a:cubicBezTo>
                    <a:pt x="203969" y="151795"/>
                    <a:pt x="170214" y="152400"/>
                    <a:pt x="136567" y="154379"/>
                  </a:cubicBezTo>
                  <a:cubicBezTo>
                    <a:pt x="130629" y="156358"/>
                    <a:pt x="124121" y="157097"/>
                    <a:pt x="118754" y="160317"/>
                  </a:cubicBezTo>
                  <a:cubicBezTo>
                    <a:pt x="113954" y="163197"/>
                    <a:pt x="111250" y="168695"/>
                    <a:pt x="106878" y="172192"/>
                  </a:cubicBezTo>
                  <a:cubicBezTo>
                    <a:pt x="101306" y="176650"/>
                    <a:pt x="95003" y="180109"/>
                    <a:pt x="89065" y="184067"/>
                  </a:cubicBezTo>
                  <a:cubicBezTo>
                    <a:pt x="55033" y="235116"/>
                    <a:pt x="100348" y="175040"/>
                    <a:pt x="59377" y="207818"/>
                  </a:cubicBezTo>
                  <a:cubicBezTo>
                    <a:pt x="53805" y="212276"/>
                    <a:pt x="51960" y="220059"/>
                    <a:pt x="47502" y="225631"/>
                  </a:cubicBezTo>
                  <a:cubicBezTo>
                    <a:pt x="13659" y="267934"/>
                    <a:pt x="60301" y="200493"/>
                    <a:pt x="23751" y="255319"/>
                  </a:cubicBezTo>
                  <a:cubicBezTo>
                    <a:pt x="21772" y="273132"/>
                    <a:pt x="20759" y="291079"/>
                    <a:pt x="17813" y="308758"/>
                  </a:cubicBezTo>
                  <a:cubicBezTo>
                    <a:pt x="16784" y="314932"/>
                    <a:pt x="11876" y="320312"/>
                    <a:pt x="11876" y="326571"/>
                  </a:cubicBezTo>
                  <a:cubicBezTo>
                    <a:pt x="11876" y="372996"/>
                    <a:pt x="8856" y="365115"/>
                    <a:pt x="29689" y="385948"/>
                  </a:cubicBezTo>
                  <a:lnTo>
                    <a:pt x="41564" y="421574"/>
                  </a:lnTo>
                  <a:lnTo>
                    <a:pt x="47502" y="439387"/>
                  </a:lnTo>
                  <a:cubicBezTo>
                    <a:pt x="45523" y="469075"/>
                    <a:pt x="44850" y="498880"/>
                    <a:pt x="41564" y="528452"/>
                  </a:cubicBezTo>
                  <a:cubicBezTo>
                    <a:pt x="40873" y="534673"/>
                    <a:pt x="39098" y="541057"/>
                    <a:pt x="35626" y="546265"/>
                  </a:cubicBezTo>
                  <a:cubicBezTo>
                    <a:pt x="30968" y="553252"/>
                    <a:pt x="23751" y="558140"/>
                    <a:pt x="17813" y="564078"/>
                  </a:cubicBezTo>
                  <a:lnTo>
                    <a:pt x="5938" y="599704"/>
                  </a:lnTo>
                  <a:lnTo>
                    <a:pt x="0" y="617517"/>
                  </a:lnTo>
                  <a:cubicBezTo>
                    <a:pt x="13646" y="658453"/>
                    <a:pt x="3025" y="644290"/>
                    <a:pt x="23751" y="665018"/>
                  </a:cubicBezTo>
                  <a:cubicBezTo>
                    <a:pt x="27709" y="676893"/>
                    <a:pt x="33171" y="688369"/>
                    <a:pt x="35626" y="700644"/>
                  </a:cubicBezTo>
                  <a:cubicBezTo>
                    <a:pt x="39874" y="721884"/>
                    <a:pt x="38151" y="732857"/>
                    <a:pt x="53439" y="748145"/>
                  </a:cubicBezTo>
                  <a:cubicBezTo>
                    <a:pt x="58485" y="753191"/>
                    <a:pt x="65680" y="755562"/>
                    <a:pt x="71252" y="760020"/>
                  </a:cubicBezTo>
                  <a:cubicBezTo>
                    <a:pt x="81422" y="768156"/>
                    <a:pt x="87076" y="779990"/>
                    <a:pt x="100941" y="783771"/>
                  </a:cubicBezTo>
                  <a:cubicBezTo>
                    <a:pt x="116336" y="787970"/>
                    <a:pt x="132608" y="787730"/>
                    <a:pt x="148442" y="789709"/>
                  </a:cubicBezTo>
                  <a:cubicBezTo>
                    <a:pt x="154380" y="791688"/>
                    <a:pt x="160237" y="793927"/>
                    <a:pt x="166255" y="795646"/>
                  </a:cubicBezTo>
                  <a:cubicBezTo>
                    <a:pt x="174102" y="797888"/>
                    <a:pt x="182189" y="799239"/>
                    <a:pt x="190006" y="801584"/>
                  </a:cubicBezTo>
                  <a:cubicBezTo>
                    <a:pt x="201996" y="805181"/>
                    <a:pt x="225632" y="813459"/>
                    <a:pt x="225632" y="813459"/>
                  </a:cubicBezTo>
                  <a:cubicBezTo>
                    <a:pt x="229590" y="817418"/>
                    <a:pt x="233028" y="821976"/>
                    <a:pt x="237507" y="825335"/>
                  </a:cubicBezTo>
                  <a:cubicBezTo>
                    <a:pt x="248925" y="833898"/>
                    <a:pt x="273133" y="849085"/>
                    <a:pt x="273133" y="849085"/>
                  </a:cubicBezTo>
                  <a:cubicBezTo>
                    <a:pt x="261219" y="908655"/>
                    <a:pt x="278829" y="856995"/>
                    <a:pt x="249382" y="890649"/>
                  </a:cubicBezTo>
                  <a:cubicBezTo>
                    <a:pt x="239984" y="901390"/>
                    <a:pt x="225632" y="926275"/>
                    <a:pt x="225632" y="926275"/>
                  </a:cubicBezTo>
                  <a:cubicBezTo>
                    <a:pt x="227611" y="938150"/>
                    <a:pt x="228957" y="950149"/>
                    <a:pt x="231569" y="961901"/>
                  </a:cubicBezTo>
                  <a:cubicBezTo>
                    <a:pt x="232927" y="968011"/>
                    <a:pt x="237507" y="973455"/>
                    <a:pt x="237507" y="979714"/>
                  </a:cubicBezTo>
                  <a:cubicBezTo>
                    <a:pt x="237507" y="1027257"/>
                    <a:pt x="235081" y="1074805"/>
                    <a:pt x="231569" y="1122218"/>
                  </a:cubicBezTo>
                  <a:cubicBezTo>
                    <a:pt x="229966" y="1143865"/>
                    <a:pt x="225257" y="1140156"/>
                    <a:pt x="207819" y="1145968"/>
                  </a:cubicBezTo>
                  <a:cubicBezTo>
                    <a:pt x="194173" y="1186905"/>
                    <a:pt x="204794" y="1172742"/>
                    <a:pt x="184068" y="1193470"/>
                  </a:cubicBezTo>
                  <a:cubicBezTo>
                    <a:pt x="182089" y="1246909"/>
                    <a:pt x="180674" y="1300372"/>
                    <a:pt x="178130" y="1353787"/>
                  </a:cubicBezTo>
                  <a:cubicBezTo>
                    <a:pt x="176715" y="1383508"/>
                    <a:pt x="172193" y="1413098"/>
                    <a:pt x="172193" y="1442852"/>
                  </a:cubicBezTo>
                  <a:cubicBezTo>
                    <a:pt x="172193" y="1632871"/>
                    <a:pt x="173785" y="1635757"/>
                    <a:pt x="184068" y="1769423"/>
                  </a:cubicBezTo>
                  <a:cubicBezTo>
                    <a:pt x="178329" y="1901409"/>
                    <a:pt x="174059" y="1906510"/>
                    <a:pt x="184068" y="2036618"/>
                  </a:cubicBezTo>
                  <a:cubicBezTo>
                    <a:pt x="184694" y="2044754"/>
                    <a:pt x="188406" y="2052366"/>
                    <a:pt x="190006" y="2060368"/>
                  </a:cubicBezTo>
                  <a:cubicBezTo>
                    <a:pt x="192367" y="2072173"/>
                    <a:pt x="193964" y="2084119"/>
                    <a:pt x="195943" y="2095994"/>
                  </a:cubicBezTo>
                  <a:cubicBezTo>
                    <a:pt x="193964" y="2125682"/>
                    <a:pt x="193292" y="2155487"/>
                    <a:pt x="190006" y="2185059"/>
                  </a:cubicBezTo>
                  <a:cubicBezTo>
                    <a:pt x="189315" y="2191280"/>
                    <a:pt x="184068" y="2196613"/>
                    <a:pt x="184068" y="2202872"/>
                  </a:cubicBezTo>
                  <a:cubicBezTo>
                    <a:pt x="184068" y="2256348"/>
                    <a:pt x="185439" y="2309909"/>
                    <a:pt x="190006" y="2363189"/>
                  </a:cubicBezTo>
                  <a:cubicBezTo>
                    <a:pt x="194339" y="2413743"/>
                    <a:pt x="189871" y="2406688"/>
                    <a:pt x="219694" y="2416628"/>
                  </a:cubicBezTo>
                  <a:cubicBezTo>
                    <a:pt x="223652" y="2420587"/>
                    <a:pt x="230951" y="2422940"/>
                    <a:pt x="231569" y="2428504"/>
                  </a:cubicBezTo>
                  <a:cubicBezTo>
                    <a:pt x="234139" y="2451631"/>
                    <a:pt x="220866" y="2484364"/>
                    <a:pt x="213756" y="2505693"/>
                  </a:cubicBezTo>
                  <a:lnTo>
                    <a:pt x="207819" y="2523506"/>
                  </a:lnTo>
                  <a:lnTo>
                    <a:pt x="201881" y="2541319"/>
                  </a:lnTo>
                  <a:cubicBezTo>
                    <a:pt x="203860" y="2561111"/>
                    <a:pt x="204549" y="2581076"/>
                    <a:pt x="207819" y="2600696"/>
                  </a:cubicBezTo>
                  <a:cubicBezTo>
                    <a:pt x="210502" y="2616795"/>
                    <a:pt x="219694" y="2648197"/>
                    <a:pt x="219694" y="2648197"/>
                  </a:cubicBezTo>
                  <a:cubicBezTo>
                    <a:pt x="217715" y="2705594"/>
                    <a:pt x="217032" y="2763051"/>
                    <a:pt x="213756" y="2820389"/>
                  </a:cubicBezTo>
                  <a:cubicBezTo>
                    <a:pt x="212128" y="2848881"/>
                    <a:pt x="206909" y="2854628"/>
                    <a:pt x="201881" y="2879766"/>
                  </a:cubicBezTo>
                  <a:cubicBezTo>
                    <a:pt x="199520" y="2891571"/>
                    <a:pt x="197922" y="2903517"/>
                    <a:pt x="195943" y="2915392"/>
                  </a:cubicBezTo>
                  <a:cubicBezTo>
                    <a:pt x="197922" y="2945080"/>
                    <a:pt x="197673" y="2975002"/>
                    <a:pt x="201881" y="3004457"/>
                  </a:cubicBezTo>
                  <a:cubicBezTo>
                    <a:pt x="203651" y="3016849"/>
                    <a:pt x="209798" y="3028208"/>
                    <a:pt x="213756" y="3040083"/>
                  </a:cubicBezTo>
                  <a:lnTo>
                    <a:pt x="219694" y="3057896"/>
                  </a:lnTo>
                  <a:cubicBezTo>
                    <a:pt x="221673" y="3063834"/>
                    <a:pt x="224114" y="3069637"/>
                    <a:pt x="225632" y="3075709"/>
                  </a:cubicBezTo>
                  <a:lnTo>
                    <a:pt x="231569" y="3099459"/>
                  </a:lnTo>
                  <a:cubicBezTo>
                    <a:pt x="229590" y="3123210"/>
                    <a:pt x="229550" y="3147202"/>
                    <a:pt x="225632" y="3170711"/>
                  </a:cubicBezTo>
                  <a:cubicBezTo>
                    <a:pt x="223574" y="3183058"/>
                    <a:pt x="213756" y="3206337"/>
                    <a:pt x="213756" y="3206337"/>
                  </a:cubicBezTo>
                  <a:cubicBezTo>
                    <a:pt x="219913" y="3261743"/>
                    <a:pt x="219694" y="3241853"/>
                    <a:pt x="219694" y="3265714"/>
                  </a:cubicBez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Freeform 5"/>
            <p:cNvSpPr/>
            <p:nvPr/>
          </p:nvSpPr>
          <p:spPr bwMode="auto">
            <a:xfrm>
              <a:off x="1828800" y="5147953"/>
              <a:ext cx="71252" cy="911324"/>
            </a:xfrm>
            <a:custGeom>
              <a:avLst/>
              <a:gdLst>
                <a:gd name="connsiteX0" fmla="*/ 0 w 71252"/>
                <a:gd name="connsiteY0" fmla="*/ 0 h 911324"/>
                <a:gd name="connsiteX1" fmla="*/ 5938 w 71252"/>
                <a:gd name="connsiteY1" fmla="*/ 148442 h 911324"/>
                <a:gd name="connsiteX2" fmla="*/ 23751 w 71252"/>
                <a:gd name="connsiteY2" fmla="*/ 201881 h 911324"/>
                <a:gd name="connsiteX3" fmla="*/ 29688 w 71252"/>
                <a:gd name="connsiteY3" fmla="*/ 219694 h 911324"/>
                <a:gd name="connsiteX4" fmla="*/ 35626 w 71252"/>
                <a:gd name="connsiteY4" fmla="*/ 605642 h 911324"/>
                <a:gd name="connsiteX5" fmla="*/ 47501 w 71252"/>
                <a:gd name="connsiteY5" fmla="*/ 641268 h 911324"/>
                <a:gd name="connsiteX6" fmla="*/ 59377 w 71252"/>
                <a:gd name="connsiteY6" fmla="*/ 676894 h 911324"/>
                <a:gd name="connsiteX7" fmla="*/ 65314 w 71252"/>
                <a:gd name="connsiteY7" fmla="*/ 694707 h 911324"/>
                <a:gd name="connsiteX8" fmla="*/ 71252 w 71252"/>
                <a:gd name="connsiteY8" fmla="*/ 724395 h 911324"/>
                <a:gd name="connsiteX9" fmla="*/ 65314 w 71252"/>
                <a:gd name="connsiteY9" fmla="*/ 872837 h 911324"/>
                <a:gd name="connsiteX10" fmla="*/ 53439 w 71252"/>
                <a:gd name="connsiteY10" fmla="*/ 890650 h 911324"/>
                <a:gd name="connsiteX11" fmla="*/ 29688 w 71252"/>
                <a:gd name="connsiteY11" fmla="*/ 902525 h 91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52" h="911324">
                  <a:moveTo>
                    <a:pt x="0" y="0"/>
                  </a:moveTo>
                  <a:cubicBezTo>
                    <a:pt x="1979" y="49481"/>
                    <a:pt x="1168" y="99152"/>
                    <a:pt x="5938" y="148442"/>
                  </a:cubicBezTo>
                  <a:cubicBezTo>
                    <a:pt x="5939" y="148449"/>
                    <a:pt x="20781" y="192971"/>
                    <a:pt x="23751" y="201881"/>
                  </a:cubicBezTo>
                  <a:lnTo>
                    <a:pt x="29688" y="219694"/>
                  </a:lnTo>
                  <a:cubicBezTo>
                    <a:pt x="31667" y="348343"/>
                    <a:pt x="30194" y="477092"/>
                    <a:pt x="35626" y="605642"/>
                  </a:cubicBezTo>
                  <a:cubicBezTo>
                    <a:pt x="36154" y="618149"/>
                    <a:pt x="43543" y="629393"/>
                    <a:pt x="47501" y="641268"/>
                  </a:cubicBezTo>
                  <a:lnTo>
                    <a:pt x="59377" y="676894"/>
                  </a:lnTo>
                  <a:cubicBezTo>
                    <a:pt x="61356" y="682832"/>
                    <a:pt x="64086" y="688570"/>
                    <a:pt x="65314" y="694707"/>
                  </a:cubicBezTo>
                  <a:lnTo>
                    <a:pt x="71252" y="724395"/>
                  </a:lnTo>
                  <a:cubicBezTo>
                    <a:pt x="69273" y="773876"/>
                    <a:pt x="70590" y="823599"/>
                    <a:pt x="65314" y="872837"/>
                  </a:cubicBezTo>
                  <a:cubicBezTo>
                    <a:pt x="64554" y="879933"/>
                    <a:pt x="59011" y="886192"/>
                    <a:pt x="53439" y="890650"/>
                  </a:cubicBezTo>
                  <a:cubicBezTo>
                    <a:pt x="-14789" y="945231"/>
                    <a:pt x="61412" y="870801"/>
                    <a:pt x="29688" y="902525"/>
                  </a:cubicBez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spTree>
    <p:extLst>
      <p:ext uri="{BB962C8B-B14F-4D97-AF65-F5344CB8AC3E}">
        <p14:creationId xmlns:p14="http://schemas.microsoft.com/office/powerpoint/2010/main" val="493628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5"/>
          <p:cNvSpPr txBox="1">
            <a:spLocks noChangeArrowheads="1"/>
          </p:cNvSpPr>
          <p:nvPr>
            <p:custDataLst>
              <p:tags r:id="rId1"/>
            </p:custDataLst>
          </p:nvPr>
        </p:nvSpPr>
        <p:spPr bwMode="auto">
          <a:xfrm>
            <a:off x="609600" y="152400"/>
            <a:ext cx="3894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latin typeface="Cambria" pitchFamily="18" charset="0"/>
                <a:cs typeface="Courier New" pitchFamily="49" charset="0"/>
              </a:rPr>
              <a:t>hw4pr3  </a:t>
            </a:r>
            <a:r>
              <a:rPr lang="en-US" b="1">
                <a:solidFill>
                  <a:srgbClr val="C00000"/>
                </a:solidFill>
                <a:latin typeface="Cambria" pitchFamily="18" charset="0"/>
              </a:rPr>
              <a:t>(</a:t>
            </a:r>
            <a:r>
              <a:rPr lang="en-US" b="1" i="1">
                <a:solidFill>
                  <a:srgbClr val="C00000"/>
                </a:solidFill>
                <a:latin typeface="Cambria" pitchFamily="18" charset="0"/>
              </a:rPr>
              <a:t>extra</a:t>
            </a:r>
            <a:r>
              <a:rPr lang="en-US" b="1">
                <a:solidFill>
                  <a:srgbClr val="C00000"/>
                </a:solidFill>
                <a:latin typeface="Cambria" pitchFamily="18" charset="0"/>
              </a:rPr>
              <a:t>)</a:t>
            </a:r>
          </a:p>
        </p:txBody>
      </p:sp>
      <p:sp>
        <p:nvSpPr>
          <p:cNvPr id="35843" name="Rectangle 6"/>
          <p:cNvSpPr>
            <a:spLocks noChangeArrowheads="1"/>
          </p:cNvSpPr>
          <p:nvPr>
            <p:custDataLst>
              <p:tags r:id="rId2"/>
            </p:custDataLst>
          </p:nvPr>
        </p:nvSpPr>
        <p:spPr bwMode="auto">
          <a:xfrm>
            <a:off x="762000" y="990600"/>
            <a:ext cx="34972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2800">
                <a:latin typeface="Cambria" pitchFamily="18" charset="0"/>
              </a:rPr>
              <a:t>Image processing...</a:t>
            </a:r>
          </a:p>
        </p:txBody>
      </p:sp>
      <p:sp>
        <p:nvSpPr>
          <p:cNvPr id="35844" name="Rectangle 7"/>
          <p:cNvSpPr>
            <a:spLocks noChangeArrowheads="1"/>
          </p:cNvSpPr>
          <p:nvPr>
            <p:custDataLst>
              <p:tags r:id="rId3"/>
            </p:custDataLst>
          </p:nvPr>
        </p:nvSpPr>
        <p:spPr bwMode="auto">
          <a:xfrm>
            <a:off x="304800" y="2670175"/>
            <a:ext cx="440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import cs5png</a:t>
            </a:r>
          </a:p>
        </p:txBody>
      </p:sp>
      <p:sp>
        <p:nvSpPr>
          <p:cNvPr id="35845" name="Text Box 8"/>
          <p:cNvSpPr txBox="1">
            <a:spLocks noChangeArrowheads="1"/>
          </p:cNvSpPr>
          <p:nvPr/>
        </p:nvSpPr>
        <p:spPr bwMode="auto">
          <a:xfrm>
            <a:off x="592138" y="4114800"/>
            <a:ext cx="3290887" cy="64611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Images are represented by Python lists of ... ?</a:t>
            </a:r>
          </a:p>
        </p:txBody>
      </p:sp>
      <p:sp>
        <p:nvSpPr>
          <p:cNvPr id="35846" name="Rectangle 7"/>
          <p:cNvSpPr>
            <a:spLocks noChangeArrowheads="1"/>
          </p:cNvSpPr>
          <p:nvPr>
            <p:custDataLst>
              <p:tags r:id="rId4"/>
            </p:custDataLst>
          </p:nvPr>
        </p:nvSpPr>
        <p:spPr bwMode="auto">
          <a:xfrm>
            <a:off x="331788" y="3346450"/>
            <a:ext cx="6221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solidFill>
                  <a:srgbClr val="C00000"/>
                </a:solidFill>
                <a:latin typeface="Courier New" pitchFamily="49" charset="0"/>
              </a:rPr>
              <a:t>Pix</a:t>
            </a:r>
            <a:r>
              <a:rPr lang="en-US" b="1">
                <a:solidFill>
                  <a:srgbClr val="160CE3"/>
                </a:solidFill>
                <a:latin typeface="Courier New" pitchFamily="49" charset="0"/>
              </a:rPr>
              <a:t> </a:t>
            </a:r>
            <a:r>
              <a:rPr lang="en-US" b="1">
                <a:latin typeface="Courier New" pitchFamily="49" charset="0"/>
              </a:rPr>
              <a:t>= cs5png.getRGB( </a:t>
            </a:r>
            <a:r>
              <a:rPr lang="en-US" b="1">
                <a:solidFill>
                  <a:srgbClr val="13801C"/>
                </a:solidFill>
                <a:latin typeface="Courier New" pitchFamily="49" charset="0"/>
              </a:rPr>
              <a:t>'olin.png'</a:t>
            </a:r>
            <a:r>
              <a:rPr lang="en-US" b="1">
                <a:latin typeface="Courier New" pitchFamily="49" charset="0"/>
              </a:rPr>
              <a:t> )</a:t>
            </a:r>
          </a:p>
        </p:txBody>
      </p:sp>
      <p:sp>
        <p:nvSpPr>
          <p:cNvPr id="35847" name="Rectangle 7"/>
          <p:cNvSpPr>
            <a:spLocks noChangeArrowheads="1"/>
          </p:cNvSpPr>
          <p:nvPr>
            <p:custDataLst>
              <p:tags r:id="rId5"/>
            </p:custDataLst>
          </p:nvPr>
        </p:nvSpPr>
        <p:spPr bwMode="auto">
          <a:xfrm>
            <a:off x="328613" y="5334000"/>
            <a:ext cx="660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newIM = invert( </a:t>
            </a:r>
            <a:r>
              <a:rPr lang="en-US" b="1">
                <a:solidFill>
                  <a:srgbClr val="C00000"/>
                </a:solidFill>
                <a:latin typeface="Courier New" pitchFamily="49" charset="0"/>
              </a:rPr>
              <a:t>Pix</a:t>
            </a:r>
            <a:r>
              <a:rPr lang="en-US" b="1">
                <a:solidFill>
                  <a:srgbClr val="160CE3"/>
                </a:solidFill>
                <a:latin typeface="Courier New" pitchFamily="49" charset="0"/>
              </a:rPr>
              <a:t> </a:t>
            </a:r>
            <a:r>
              <a:rPr lang="en-US" b="1">
                <a:latin typeface="Courier New" pitchFamily="49" charset="0"/>
              </a:rPr>
              <a:t>)</a:t>
            </a:r>
          </a:p>
        </p:txBody>
      </p:sp>
      <p:sp>
        <p:nvSpPr>
          <p:cNvPr id="35848" name="Rectangle 7"/>
          <p:cNvSpPr>
            <a:spLocks noChangeArrowheads="1"/>
          </p:cNvSpPr>
          <p:nvPr>
            <p:custDataLst>
              <p:tags r:id="rId6"/>
            </p:custDataLst>
          </p:nvPr>
        </p:nvSpPr>
        <p:spPr bwMode="auto">
          <a:xfrm>
            <a:off x="312738" y="5943600"/>
            <a:ext cx="660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cs5png.saveRGB( </a:t>
            </a:r>
            <a:r>
              <a:rPr lang="en-US" b="1">
                <a:solidFill>
                  <a:srgbClr val="C00000"/>
                </a:solidFill>
                <a:latin typeface="Courier New" pitchFamily="49" charset="0"/>
              </a:rPr>
              <a:t>Pix</a:t>
            </a:r>
            <a:r>
              <a:rPr lang="en-US" b="1">
                <a:latin typeface="Courier New" pitchFamily="49" charset="0"/>
              </a:rPr>
              <a:t> )</a:t>
            </a:r>
          </a:p>
        </p:txBody>
      </p:sp>
      <p:pic>
        <p:nvPicPr>
          <p:cNvPr id="35849" name="Picture 1036" descr="hmcOl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228600"/>
            <a:ext cx="3962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37" descr="ou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86200"/>
            <a:ext cx="36576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AutoShape 1038"/>
          <p:cNvSpPr>
            <a:spLocks noChangeArrowheads="1"/>
          </p:cNvSpPr>
          <p:nvPr/>
        </p:nvSpPr>
        <p:spPr bwMode="auto">
          <a:xfrm>
            <a:off x="6945313" y="3429000"/>
            <a:ext cx="304800" cy="381000"/>
          </a:xfrm>
          <a:prstGeom prst="downArrow">
            <a:avLst>
              <a:gd name="adj1" fmla="val 50000"/>
              <a:gd name="adj2" fmla="val 3125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ounded Rectangle 1"/>
          <p:cNvSpPr>
            <a:spLocks noChangeArrowheads="1"/>
          </p:cNvSpPr>
          <p:nvPr/>
        </p:nvSpPr>
        <p:spPr bwMode="auto">
          <a:xfrm>
            <a:off x="236538" y="4173538"/>
            <a:ext cx="8737600" cy="4699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6867" name="Text Box 5"/>
          <p:cNvSpPr txBox="1">
            <a:spLocks noChangeArrowheads="1"/>
          </p:cNvSpPr>
          <p:nvPr>
            <p:custDataLst>
              <p:tags r:id="rId1"/>
            </p:custDataLst>
          </p:nvPr>
        </p:nvSpPr>
        <p:spPr bwMode="auto">
          <a:xfrm>
            <a:off x="260350" y="18097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latin typeface="Cambria" pitchFamily="18" charset="0"/>
              </a:rPr>
              <a:t>It's all bits!</a:t>
            </a:r>
          </a:p>
        </p:txBody>
      </p:sp>
      <p:sp>
        <p:nvSpPr>
          <p:cNvPr id="36868" name="Rectangle 7"/>
          <p:cNvSpPr>
            <a:spLocks noChangeArrowheads="1"/>
          </p:cNvSpPr>
          <p:nvPr>
            <p:custDataLst>
              <p:tags r:id="rId2"/>
            </p:custDataLst>
          </p:nvPr>
        </p:nvSpPr>
        <p:spPr bwMode="auto">
          <a:xfrm>
            <a:off x="2228850" y="2615184"/>
            <a:ext cx="44005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800" b="1" dirty="0" smtClean="0">
                <a:solidFill>
                  <a:srgbClr val="13801C"/>
                </a:solidFill>
                <a:latin typeface="Courier New" pitchFamily="49" charset="0"/>
              </a:rPr>
              <a:t>'forty</a:t>
            </a:r>
            <a:r>
              <a:rPr lang="en-US" sz="4800" b="1" dirty="0">
                <a:solidFill>
                  <a:srgbClr val="FF0000"/>
                </a:solidFill>
                <a:latin typeface="Courier New" pitchFamily="49" charset="0"/>
              </a:rPr>
              <a:t>*</a:t>
            </a:r>
            <a:r>
              <a:rPr lang="en-US" sz="4800" b="1" dirty="0" smtClean="0">
                <a:solidFill>
                  <a:srgbClr val="13801C"/>
                </a:solidFill>
                <a:latin typeface="Courier New" pitchFamily="49" charset="0"/>
              </a:rPr>
              <a:t>two'</a:t>
            </a:r>
            <a:endParaRPr lang="en-US" sz="4800" b="1" dirty="0">
              <a:solidFill>
                <a:srgbClr val="13801C"/>
              </a:solidFill>
              <a:latin typeface="Courier New" pitchFamily="49" charset="0"/>
            </a:endParaRPr>
          </a:p>
        </p:txBody>
      </p:sp>
      <p:sp>
        <p:nvSpPr>
          <p:cNvPr id="36869" name="Rectangle 24"/>
          <p:cNvSpPr>
            <a:spLocks noChangeArrowheads="1"/>
          </p:cNvSpPr>
          <p:nvPr>
            <p:custDataLst>
              <p:tags r:id="rId3"/>
            </p:custDataLst>
          </p:nvPr>
        </p:nvSpPr>
        <p:spPr bwMode="auto">
          <a:xfrm>
            <a:off x="344567" y="4256151"/>
            <a:ext cx="849463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r>
              <a:rPr lang="en-US" sz="1500" b="1" dirty="0" smtClean="0">
                <a:latin typeface="Courier New" pitchFamily="49" charset="0"/>
              </a:rPr>
              <a:t>0110011001101111011100100111010001111001</a:t>
            </a:r>
            <a:r>
              <a:rPr lang="en-US" sz="1500" b="1" u="sng" dirty="0" smtClean="0">
                <a:solidFill>
                  <a:srgbClr val="FF0000"/>
                </a:solidFill>
                <a:latin typeface="Courier New" pitchFamily="49" charset="0"/>
              </a:rPr>
              <a:t>00101010</a:t>
            </a:r>
            <a:r>
              <a:rPr lang="en-US" sz="1500" b="1" dirty="0" smtClean="0">
                <a:latin typeface="Courier New" pitchFamily="49" charset="0"/>
              </a:rPr>
              <a:t>011101000111011101101111</a:t>
            </a:r>
            <a:endParaRPr lang="en-US" sz="1500" b="1" dirty="0">
              <a:latin typeface="Courier New" pitchFamily="49" charset="0"/>
            </a:endParaRPr>
          </a:p>
        </p:txBody>
      </p:sp>
      <p:sp>
        <p:nvSpPr>
          <p:cNvPr id="36870" name="Text Box 25"/>
          <p:cNvSpPr txBox="1">
            <a:spLocks noChangeArrowheads="1"/>
          </p:cNvSpPr>
          <p:nvPr/>
        </p:nvSpPr>
        <p:spPr bwMode="auto">
          <a:xfrm>
            <a:off x="6882384" y="5331023"/>
            <a:ext cx="17716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latin typeface="Cambria" pitchFamily="18" charset="0"/>
              </a:rPr>
              <a:t>9*8  </a:t>
            </a:r>
            <a:r>
              <a:rPr lang="en-US" sz="1400" dirty="0">
                <a:latin typeface="Cambria" pitchFamily="18" charset="0"/>
              </a:rPr>
              <a:t>== 72 </a:t>
            </a:r>
            <a:r>
              <a:rPr lang="en-US" sz="1400" dirty="0" smtClean="0">
                <a:latin typeface="Cambria" pitchFamily="18" charset="0"/>
              </a:rPr>
              <a:t>bits total</a:t>
            </a:r>
            <a:endParaRPr lang="en-US" sz="1400" dirty="0">
              <a:latin typeface="Cambria" pitchFamily="18" charset="0"/>
            </a:endParaRPr>
          </a:p>
        </p:txBody>
      </p:sp>
      <p:sp>
        <p:nvSpPr>
          <p:cNvPr id="36871" name="Rectangle 29"/>
          <p:cNvSpPr>
            <a:spLocks noChangeArrowheads="1"/>
          </p:cNvSpPr>
          <p:nvPr/>
        </p:nvSpPr>
        <p:spPr bwMode="auto">
          <a:xfrm>
            <a:off x="862013" y="6181725"/>
            <a:ext cx="8205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a:r>
              <a:rPr lang="en-US" sz="2800" b="1" i="1">
                <a:latin typeface="Cambria" pitchFamily="18" charset="0"/>
              </a:rPr>
              <a:t>All computation </a:t>
            </a:r>
            <a:r>
              <a:rPr lang="en-US" sz="2800">
                <a:latin typeface="Cambria" pitchFamily="18" charset="0"/>
              </a:rPr>
              <a:t>boils down to manipulating bits!</a:t>
            </a:r>
          </a:p>
        </p:txBody>
      </p:sp>
      <p:sp>
        <p:nvSpPr>
          <p:cNvPr id="36872" name="Down Arrow 1"/>
          <p:cNvSpPr>
            <a:spLocks noChangeArrowheads="1"/>
          </p:cNvSpPr>
          <p:nvPr/>
        </p:nvSpPr>
        <p:spPr bwMode="auto">
          <a:xfrm>
            <a:off x="4343400" y="3461131"/>
            <a:ext cx="457200" cy="568325"/>
          </a:xfrm>
          <a:prstGeom prst="downArrow">
            <a:avLst>
              <a:gd name="adj1" fmla="val 50000"/>
              <a:gd name="adj2" fmla="val 50091"/>
            </a:avLst>
          </a:prstGeom>
          <a:solidFill>
            <a:srgbClr val="DDFFDF"/>
          </a:solidFill>
          <a:ln w="3175" algn="ctr">
            <a:solidFill>
              <a:srgbClr val="FF0000"/>
            </a:solidFill>
            <a:round/>
            <a:headEnd/>
            <a:tailEnd/>
          </a:ln>
        </p:spPr>
        <p:txBody>
          <a:bodyPr>
            <a:spAutoFit/>
          </a:bodyPr>
          <a:lstStyle/>
          <a:p>
            <a:endParaRPr lang="en-US"/>
          </a:p>
        </p:txBody>
      </p:sp>
      <p:sp>
        <p:nvSpPr>
          <p:cNvPr id="36873" name="Text Box 8"/>
          <p:cNvSpPr txBox="1">
            <a:spLocks noChangeArrowheads="1"/>
          </p:cNvSpPr>
          <p:nvPr/>
        </p:nvSpPr>
        <p:spPr bwMode="auto">
          <a:xfrm>
            <a:off x="2055813" y="1676400"/>
            <a:ext cx="5099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dirty="0">
                <a:latin typeface="Cambria" pitchFamily="18" charset="0"/>
              </a:rPr>
              <a:t>even the string </a:t>
            </a:r>
            <a:r>
              <a:rPr lang="en-US" sz="2100" dirty="0" smtClean="0">
                <a:solidFill>
                  <a:srgbClr val="13801C"/>
                </a:solidFill>
                <a:latin typeface="Cambria" pitchFamily="18" charset="0"/>
              </a:rPr>
              <a:t>'forty</a:t>
            </a:r>
            <a:r>
              <a:rPr lang="en-US" sz="2100" dirty="0" smtClean="0">
                <a:solidFill>
                  <a:srgbClr val="13801C"/>
                </a:solidFill>
                <a:latin typeface="Courier New" panose="02070309020205020404" pitchFamily="49" charset="0"/>
                <a:cs typeface="Courier New" panose="02070309020205020404" pitchFamily="49" charset="0"/>
              </a:rPr>
              <a:t>*</a:t>
            </a:r>
            <a:r>
              <a:rPr lang="en-US" sz="2100" dirty="0" smtClean="0">
                <a:solidFill>
                  <a:srgbClr val="13801C"/>
                </a:solidFill>
                <a:latin typeface="Cambria" pitchFamily="18" charset="0"/>
              </a:rPr>
              <a:t>two</a:t>
            </a:r>
            <a:r>
              <a:rPr lang="en-US" sz="2100" dirty="0">
                <a:solidFill>
                  <a:srgbClr val="13801C"/>
                </a:solidFill>
                <a:latin typeface="Cambria" pitchFamily="18" charset="0"/>
              </a:rPr>
              <a:t>' </a:t>
            </a:r>
            <a:r>
              <a:rPr lang="en-US" sz="2100" dirty="0">
                <a:latin typeface="Cambria" pitchFamily="18" charset="0"/>
              </a:rPr>
              <a:t>is represented as a sequence of bits…</a:t>
            </a:r>
          </a:p>
        </p:txBody>
      </p:sp>
      <p:sp>
        <p:nvSpPr>
          <p:cNvPr id="36874" name="Text Box 26"/>
          <p:cNvSpPr txBox="1">
            <a:spLocks noChangeArrowheads="1"/>
          </p:cNvSpPr>
          <p:nvPr/>
        </p:nvSpPr>
        <p:spPr bwMode="auto">
          <a:xfrm>
            <a:off x="6882384" y="4730242"/>
            <a:ext cx="185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a:latin typeface="Cambria" pitchFamily="18" charset="0"/>
              </a:rPr>
              <a:t>9 ASCII characters</a:t>
            </a:r>
          </a:p>
        </p:txBody>
      </p:sp>
      <p:sp>
        <p:nvSpPr>
          <p:cNvPr id="36875" name="Rectangle 28"/>
          <p:cNvSpPr>
            <a:spLocks noChangeArrowheads="1"/>
          </p:cNvSpPr>
          <p:nvPr/>
        </p:nvSpPr>
        <p:spPr bwMode="auto">
          <a:xfrm>
            <a:off x="6882384" y="4958842"/>
            <a:ext cx="1243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400" dirty="0">
                <a:latin typeface="Cambria" pitchFamily="18" charset="0"/>
              </a:rPr>
              <a:t>8 bits each</a:t>
            </a:r>
          </a:p>
        </p:txBody>
      </p:sp>
      <p:sp>
        <p:nvSpPr>
          <p:cNvPr id="36876" name="Rectangle 32"/>
          <p:cNvSpPr>
            <a:spLocks noChangeArrowheads="1"/>
          </p:cNvSpPr>
          <p:nvPr/>
        </p:nvSpPr>
        <p:spPr bwMode="auto">
          <a:xfrm>
            <a:off x="5254625" y="323850"/>
            <a:ext cx="3432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100" dirty="0">
                <a:latin typeface="Cambria" pitchFamily="18" charset="0"/>
              </a:rPr>
              <a:t>images, text, sounds, data, …</a:t>
            </a:r>
            <a:endParaRPr lang="en-US" sz="2100" dirty="0"/>
          </a:p>
        </p:txBody>
      </p:sp>
      <p:cxnSp>
        <p:nvCxnSpPr>
          <p:cNvPr id="3" name="Straight Arrow Connector 2"/>
          <p:cNvCxnSpPr/>
          <p:nvPr/>
        </p:nvCxnSpPr>
        <p:spPr bwMode="auto">
          <a:xfrm flipH="1">
            <a:off x="8409432" y="4579316"/>
            <a:ext cx="152400" cy="751707"/>
          </a:xfrm>
          <a:prstGeom prst="straightConnector1">
            <a:avLst/>
          </a:prstGeom>
          <a:noFill/>
          <a:ln w="317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custDataLst>
              <p:tags r:id="rId1"/>
            </p:custDataLst>
          </p:nvPr>
        </p:nvSpPr>
        <p:spPr bwMode="auto">
          <a:xfrm>
            <a:off x="1828800" y="22098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42</a:t>
            </a:r>
          </a:p>
        </p:txBody>
      </p:sp>
      <p:sp>
        <p:nvSpPr>
          <p:cNvPr id="38915" name="Rectangle 8"/>
          <p:cNvSpPr>
            <a:spLocks noChangeArrowheads="1"/>
          </p:cNvSpPr>
          <p:nvPr>
            <p:custDataLst>
              <p:tags r:id="rId2"/>
            </p:custDataLst>
          </p:nvPr>
        </p:nvSpPr>
        <p:spPr bwMode="auto">
          <a:xfrm>
            <a:off x="3063875" y="20685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101010</a:t>
            </a:r>
          </a:p>
        </p:txBody>
      </p:sp>
      <p:grpSp>
        <p:nvGrpSpPr>
          <p:cNvPr id="38916" name="Group 41"/>
          <p:cNvGrpSpPr>
            <a:grpSpLocks/>
          </p:cNvGrpSpPr>
          <p:nvPr/>
        </p:nvGrpSpPr>
        <p:grpSpPr bwMode="auto">
          <a:xfrm>
            <a:off x="3213100" y="2500313"/>
            <a:ext cx="927100" cy="990600"/>
            <a:chOff x="2374900" y="2652712"/>
            <a:chExt cx="927100" cy="990600"/>
          </a:xfrm>
        </p:grpSpPr>
        <p:sp>
          <p:nvSpPr>
            <p:cNvPr id="38958" name="Line 9"/>
            <p:cNvSpPr>
              <a:spLocks noChangeShapeType="1"/>
            </p:cNvSpPr>
            <p:nvPr>
              <p:custDataLst>
                <p:tags r:id="rId34"/>
              </p:custDataLst>
            </p:nvPr>
          </p:nvSpPr>
          <p:spPr bwMode="auto">
            <a:xfrm>
              <a:off x="23749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59" name="Line 10"/>
            <p:cNvSpPr>
              <a:spLocks noChangeShapeType="1"/>
            </p:cNvSpPr>
            <p:nvPr>
              <p:custDataLst>
                <p:tags r:id="rId35"/>
              </p:custDataLst>
            </p:nvPr>
          </p:nvSpPr>
          <p:spPr bwMode="auto">
            <a:xfrm>
              <a:off x="25511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0" name="Line 11"/>
            <p:cNvSpPr>
              <a:spLocks noChangeShapeType="1"/>
            </p:cNvSpPr>
            <p:nvPr>
              <p:custDataLst>
                <p:tags r:id="rId36"/>
              </p:custDataLst>
            </p:nvPr>
          </p:nvSpPr>
          <p:spPr bwMode="auto">
            <a:xfrm>
              <a:off x="27432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1" name="Line 12"/>
            <p:cNvSpPr>
              <a:spLocks noChangeShapeType="1"/>
            </p:cNvSpPr>
            <p:nvPr>
              <p:custDataLst>
                <p:tags r:id="rId37"/>
              </p:custDataLst>
            </p:nvPr>
          </p:nvSpPr>
          <p:spPr bwMode="auto">
            <a:xfrm>
              <a:off x="29194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2" name="Line 13"/>
            <p:cNvSpPr>
              <a:spLocks noChangeShapeType="1"/>
            </p:cNvSpPr>
            <p:nvPr>
              <p:custDataLst>
                <p:tags r:id="rId38"/>
              </p:custDataLst>
            </p:nvPr>
          </p:nvSpPr>
          <p:spPr bwMode="auto">
            <a:xfrm>
              <a:off x="310515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3" name="Line 14"/>
            <p:cNvSpPr>
              <a:spLocks noChangeShapeType="1"/>
            </p:cNvSpPr>
            <p:nvPr>
              <p:custDataLst>
                <p:tags r:id="rId39"/>
              </p:custDataLst>
            </p:nvPr>
          </p:nvSpPr>
          <p:spPr bwMode="auto">
            <a:xfrm>
              <a:off x="3302000"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31754" name="Text Box 15"/>
          <p:cNvSpPr txBox="1">
            <a:spLocks noChangeArrowheads="1"/>
          </p:cNvSpPr>
          <p:nvPr>
            <p:custDataLst>
              <p:tags r:id="rId3"/>
            </p:custDataLst>
          </p:nvPr>
        </p:nvSpPr>
        <p:spPr bwMode="auto">
          <a:xfrm>
            <a:off x="304800" y="228600"/>
            <a:ext cx="4572000" cy="1570038"/>
          </a:xfrm>
          <a:prstGeom prst="rect">
            <a:avLst/>
          </a:prstGeom>
          <a:solidFill>
            <a:schemeClr val="bg1">
              <a:lumMod val="85000"/>
            </a:schemeClr>
          </a:solidFill>
          <a:ln w="19050">
            <a:noFill/>
            <a:miter lim="800000"/>
            <a:headEnd/>
            <a:tailEnd/>
          </a:ln>
        </p:spPr>
        <p:txBody>
          <a:bodyPr>
            <a:spAutoFit/>
          </a:bodyPr>
          <a:lstStyle/>
          <a:p>
            <a:pPr>
              <a:spcBef>
                <a:spcPct val="50000"/>
              </a:spcBef>
              <a:defRPr/>
            </a:pPr>
            <a:r>
              <a:rPr lang="en-US" sz="3200" dirty="0">
                <a:latin typeface="Calibri" pitchFamily="34" charset="0"/>
                <a:ea typeface="ＭＳ Ｐゴシック" pitchFamily="34" charset="-128"/>
                <a:cs typeface="Calibri" pitchFamily="34" charset="0"/>
              </a:rPr>
              <a:t>In a computer, each bit is represented as a </a:t>
            </a:r>
            <a:r>
              <a:rPr lang="en-US" sz="3200" u="sng" dirty="0">
                <a:latin typeface="Calibri" pitchFamily="34" charset="0"/>
                <a:ea typeface="ＭＳ Ｐゴシック" pitchFamily="34" charset="-128"/>
                <a:cs typeface="Calibri" pitchFamily="34" charset="0"/>
              </a:rPr>
              <a:t>voltage</a:t>
            </a:r>
            <a:r>
              <a:rPr lang="en-US" sz="3200" dirty="0">
                <a:latin typeface="Calibri" pitchFamily="34" charset="0"/>
                <a:ea typeface="ＭＳ Ｐゴシック" pitchFamily="34" charset="-128"/>
                <a:cs typeface="Calibri" pitchFamily="34" charset="0"/>
              </a:rPr>
              <a:t> (</a:t>
            </a:r>
            <a:r>
              <a:rPr lang="en-US" sz="3200" b="1" dirty="0">
                <a:latin typeface="Calibri" pitchFamily="34" charset="0"/>
                <a:ea typeface="ＭＳ Ｐゴシック" pitchFamily="34" charset="-128"/>
                <a:cs typeface="Calibri" pitchFamily="34" charset="0"/>
              </a:rPr>
              <a:t>1</a:t>
            </a:r>
            <a:r>
              <a:rPr lang="en-US" sz="3200" dirty="0">
                <a:latin typeface="Calibri" pitchFamily="34" charset="0"/>
                <a:ea typeface="ＭＳ Ｐゴシック" pitchFamily="34" charset="-128"/>
                <a:cs typeface="Calibri" pitchFamily="34" charset="0"/>
              </a:rPr>
              <a:t> is </a:t>
            </a:r>
            <a:r>
              <a:rPr lang="en-US" sz="3200" dirty="0">
                <a:solidFill>
                  <a:srgbClr val="00CC66"/>
                </a:solidFill>
                <a:latin typeface="Calibri" pitchFamily="34" charset="0"/>
                <a:ea typeface="ＭＳ Ｐゴシック" pitchFamily="34" charset="-128"/>
                <a:cs typeface="Calibri" pitchFamily="34" charset="0"/>
              </a:rPr>
              <a:t>+5v</a:t>
            </a:r>
            <a:r>
              <a:rPr lang="en-US" sz="3200" dirty="0">
                <a:latin typeface="Calibri" pitchFamily="34" charset="0"/>
                <a:ea typeface="ＭＳ Ｐゴシック" pitchFamily="34" charset="-128"/>
                <a:cs typeface="Calibri" pitchFamily="34" charset="0"/>
              </a:rPr>
              <a:t>  and  </a:t>
            </a:r>
            <a:r>
              <a:rPr lang="en-US" sz="3200" b="1" dirty="0">
                <a:latin typeface="Calibri" pitchFamily="34" charset="0"/>
                <a:ea typeface="ＭＳ Ｐゴシック" pitchFamily="34" charset="-128"/>
                <a:cs typeface="Calibri" pitchFamily="34" charset="0"/>
              </a:rPr>
              <a:t>0</a:t>
            </a:r>
            <a:r>
              <a:rPr lang="en-US" sz="3200" dirty="0">
                <a:latin typeface="Calibri" pitchFamily="34" charset="0"/>
                <a:ea typeface="ＭＳ Ｐゴシック" pitchFamily="34" charset="-128"/>
                <a:cs typeface="Calibri" pitchFamily="34" charset="0"/>
              </a:rPr>
              <a:t> is </a:t>
            </a:r>
            <a:r>
              <a:rPr lang="en-US" sz="3200" dirty="0">
                <a:solidFill>
                  <a:srgbClr val="13801C"/>
                </a:solidFill>
                <a:latin typeface="Calibri" pitchFamily="34" charset="0"/>
                <a:ea typeface="ＭＳ Ｐゴシック" pitchFamily="34" charset="-128"/>
                <a:cs typeface="Calibri" pitchFamily="34" charset="0"/>
              </a:rPr>
              <a:t>0v</a:t>
            </a:r>
            <a:r>
              <a:rPr lang="en-US" sz="3200" dirty="0">
                <a:latin typeface="Calibri" pitchFamily="34" charset="0"/>
                <a:ea typeface="ＭＳ Ｐゴシック" pitchFamily="34" charset="-128"/>
                <a:cs typeface="Calibri" pitchFamily="34" charset="0"/>
              </a:rPr>
              <a:t>)</a:t>
            </a:r>
          </a:p>
        </p:txBody>
      </p:sp>
      <p:sp>
        <p:nvSpPr>
          <p:cNvPr id="38918" name="Rectangle 16"/>
          <p:cNvSpPr>
            <a:spLocks noChangeArrowheads="1"/>
          </p:cNvSpPr>
          <p:nvPr>
            <p:custDataLst>
              <p:tags r:id="rId4"/>
            </p:custDataLst>
          </p:nvPr>
        </p:nvSpPr>
        <p:spPr bwMode="auto">
          <a:xfrm>
            <a:off x="1676400" y="55626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9</a:t>
            </a:r>
          </a:p>
        </p:txBody>
      </p:sp>
      <p:sp>
        <p:nvSpPr>
          <p:cNvPr id="38919" name="Rectangle 17"/>
          <p:cNvSpPr>
            <a:spLocks noChangeArrowheads="1"/>
          </p:cNvSpPr>
          <p:nvPr>
            <p:custDataLst>
              <p:tags r:id="rId5"/>
            </p:custDataLst>
          </p:nvPr>
        </p:nvSpPr>
        <p:spPr bwMode="auto">
          <a:xfrm>
            <a:off x="3028950" y="6019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001001</a:t>
            </a:r>
          </a:p>
        </p:txBody>
      </p:sp>
      <p:sp>
        <p:nvSpPr>
          <p:cNvPr id="38920" name="Line 18"/>
          <p:cNvSpPr>
            <a:spLocks noChangeShapeType="1"/>
          </p:cNvSpPr>
          <p:nvPr>
            <p:custDataLst>
              <p:tags r:id="rId6"/>
            </p:custDataLst>
          </p:nvPr>
        </p:nvSpPr>
        <p:spPr bwMode="auto">
          <a:xfrm>
            <a:off x="3217863"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1" name="Line 19"/>
          <p:cNvSpPr>
            <a:spLocks noChangeShapeType="1"/>
          </p:cNvSpPr>
          <p:nvPr>
            <p:custDataLst>
              <p:tags r:id="rId7"/>
            </p:custDataLst>
          </p:nvPr>
        </p:nvSpPr>
        <p:spPr bwMode="auto">
          <a:xfrm>
            <a:off x="3394075"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2" name="Line 20"/>
          <p:cNvSpPr>
            <a:spLocks noChangeShapeType="1"/>
          </p:cNvSpPr>
          <p:nvPr>
            <p:custDataLst>
              <p:tags r:id="rId8"/>
            </p:custDataLst>
          </p:nvPr>
        </p:nvSpPr>
        <p:spPr bwMode="auto">
          <a:xfrm>
            <a:off x="3586163" y="50625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3" name="Line 21"/>
          <p:cNvSpPr>
            <a:spLocks noChangeShapeType="1"/>
          </p:cNvSpPr>
          <p:nvPr>
            <p:custDataLst>
              <p:tags r:id="rId9"/>
            </p:custDataLst>
          </p:nvPr>
        </p:nvSpPr>
        <p:spPr bwMode="auto">
          <a:xfrm>
            <a:off x="3762375"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4" name="Line 22"/>
          <p:cNvSpPr>
            <a:spLocks noChangeShapeType="1"/>
          </p:cNvSpPr>
          <p:nvPr>
            <p:custDataLst>
              <p:tags r:id="rId10"/>
            </p:custDataLst>
          </p:nvPr>
        </p:nvSpPr>
        <p:spPr bwMode="auto">
          <a:xfrm>
            <a:off x="3948113"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5" name="Line 23"/>
          <p:cNvSpPr>
            <a:spLocks noChangeShapeType="1"/>
          </p:cNvSpPr>
          <p:nvPr>
            <p:custDataLst>
              <p:tags r:id="rId11"/>
            </p:custDataLst>
          </p:nvPr>
        </p:nvSpPr>
        <p:spPr bwMode="auto">
          <a:xfrm>
            <a:off x="4144963" y="50625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6" name="Text Box 26"/>
          <p:cNvSpPr txBox="1">
            <a:spLocks noChangeArrowheads="1"/>
          </p:cNvSpPr>
          <p:nvPr>
            <p:custDataLst>
              <p:tags r:id="rId12"/>
            </p:custDataLst>
          </p:nvPr>
        </p:nvSpPr>
        <p:spPr bwMode="auto">
          <a:xfrm>
            <a:off x="2725738" y="3733800"/>
            <a:ext cx="1922462" cy="1077913"/>
          </a:xfrm>
          <a:prstGeom prst="rect">
            <a:avLst/>
          </a:prstGeom>
          <a:solidFill>
            <a:srgbClr val="DDFFDF"/>
          </a:solidFill>
          <a:ln w="19050">
            <a:solidFill>
              <a:srgbClr val="13801C"/>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067B0E"/>
                </a:solidFill>
              </a:rPr>
              <a:t>ADDER circuit</a:t>
            </a:r>
          </a:p>
        </p:txBody>
      </p:sp>
      <p:sp>
        <p:nvSpPr>
          <p:cNvPr id="38929" name="Line 9"/>
          <p:cNvSpPr>
            <a:spLocks noChangeShapeType="1"/>
          </p:cNvSpPr>
          <p:nvPr>
            <p:custDataLst>
              <p:tags r:id="rId13"/>
            </p:custDataLst>
          </p:nvPr>
        </p:nvSpPr>
        <p:spPr bwMode="auto">
          <a:xfrm rot="-5400000">
            <a:off x="5295900" y="4241800"/>
            <a:ext cx="0" cy="990600"/>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0" name="Line 10"/>
          <p:cNvSpPr>
            <a:spLocks noChangeShapeType="1"/>
          </p:cNvSpPr>
          <p:nvPr>
            <p:custDataLst>
              <p:tags r:id="rId14"/>
            </p:custDataLst>
          </p:nvPr>
        </p:nvSpPr>
        <p:spPr bwMode="auto">
          <a:xfrm rot="-5400000">
            <a:off x="5295900" y="4065588"/>
            <a:ext cx="0" cy="990600"/>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1" name="Line 11"/>
          <p:cNvSpPr>
            <a:spLocks noChangeShapeType="1"/>
          </p:cNvSpPr>
          <p:nvPr>
            <p:custDataLst>
              <p:tags r:id="rId15"/>
            </p:custDataLst>
          </p:nvPr>
        </p:nvSpPr>
        <p:spPr bwMode="auto">
          <a:xfrm rot="-5400000">
            <a:off x="5295900" y="3873500"/>
            <a:ext cx="0" cy="990600"/>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2" name="Line 12"/>
          <p:cNvSpPr>
            <a:spLocks noChangeShapeType="1"/>
          </p:cNvSpPr>
          <p:nvPr>
            <p:custDataLst>
              <p:tags r:id="rId16"/>
            </p:custDataLst>
          </p:nvPr>
        </p:nvSpPr>
        <p:spPr bwMode="auto">
          <a:xfrm rot="-5400000">
            <a:off x="5295900" y="3697288"/>
            <a:ext cx="0" cy="990600"/>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3" name="Line 13"/>
          <p:cNvSpPr>
            <a:spLocks noChangeShapeType="1"/>
          </p:cNvSpPr>
          <p:nvPr>
            <p:custDataLst>
              <p:tags r:id="rId17"/>
            </p:custDataLst>
          </p:nvPr>
        </p:nvSpPr>
        <p:spPr bwMode="auto">
          <a:xfrm rot="-5400000">
            <a:off x="5295900" y="3511550"/>
            <a:ext cx="0" cy="990600"/>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4" name="Line 14"/>
          <p:cNvSpPr>
            <a:spLocks noChangeShapeType="1"/>
          </p:cNvSpPr>
          <p:nvPr>
            <p:custDataLst>
              <p:tags r:id="rId18"/>
            </p:custDataLst>
          </p:nvPr>
        </p:nvSpPr>
        <p:spPr bwMode="auto">
          <a:xfrm rot="-5400000">
            <a:off x="5295900" y="3314700"/>
            <a:ext cx="0" cy="990600"/>
          </a:xfrm>
          <a:prstGeom prst="line">
            <a:avLst/>
          </a:prstGeom>
          <a:noFill/>
          <a:ln w="381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5" name="Down Arrow 49"/>
          <p:cNvSpPr>
            <a:spLocks noChangeArrowheads="1"/>
          </p:cNvSpPr>
          <p:nvPr/>
        </p:nvSpPr>
        <p:spPr bwMode="auto">
          <a:xfrm rot="-613604">
            <a:off x="2286000" y="28956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6" name="Down Arrow 50"/>
          <p:cNvSpPr>
            <a:spLocks noChangeArrowheads="1"/>
          </p:cNvSpPr>
          <p:nvPr/>
        </p:nvSpPr>
        <p:spPr bwMode="auto">
          <a:xfrm rot="613604" flipV="1">
            <a:off x="2330450" y="4989513"/>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8" name="Rectangle 52"/>
          <p:cNvSpPr>
            <a:spLocks noChangeArrowheads="1"/>
          </p:cNvSpPr>
          <p:nvPr/>
        </p:nvSpPr>
        <p:spPr bwMode="auto">
          <a:xfrm>
            <a:off x="5105400" y="381000"/>
            <a:ext cx="3687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pitchFamily="34" charset="0"/>
              </a:rPr>
              <a:t>Computation is simply the </a:t>
            </a:r>
            <a:r>
              <a:rPr lang="en-US" b="1" dirty="0">
                <a:solidFill>
                  <a:srgbClr val="C00000"/>
                </a:solidFill>
                <a:latin typeface="Calibri" pitchFamily="34" charset="0"/>
              </a:rPr>
              <a:t>deliberate combination </a:t>
            </a:r>
            <a:r>
              <a:rPr lang="en-US" dirty="0">
                <a:latin typeface="Calibri" pitchFamily="34" charset="0"/>
              </a:rPr>
              <a:t>of those voltages!</a:t>
            </a:r>
            <a:endParaRPr lang="en-US" dirty="0"/>
          </a:p>
        </p:txBody>
      </p:sp>
      <p:grpSp>
        <p:nvGrpSpPr>
          <p:cNvPr id="38940" name="Group 34"/>
          <p:cNvGrpSpPr>
            <a:grpSpLocks/>
          </p:cNvGrpSpPr>
          <p:nvPr>
            <p:custDataLst>
              <p:tags r:id="rId19"/>
            </p:custDataLst>
          </p:nvPr>
        </p:nvGrpSpPr>
        <p:grpSpPr bwMode="auto">
          <a:xfrm>
            <a:off x="203956" y="4110836"/>
            <a:ext cx="368300" cy="488950"/>
            <a:chOff x="2928" y="1051"/>
            <a:chExt cx="840" cy="957"/>
          </a:xfrm>
        </p:grpSpPr>
        <p:sp>
          <p:nvSpPr>
            <p:cNvPr id="38945" name="Freeform 35"/>
            <p:cNvSpPr>
              <a:spLocks/>
            </p:cNvSpPr>
            <p:nvPr>
              <p:custDataLst>
                <p:tags r:id="rId21"/>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946" name="Oval 36"/>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947" name="Oval 37"/>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48" name="Oval 38"/>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49" name="Oval 39"/>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50" name="Oval 40"/>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51" name="Oval 41"/>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52" name="Oval 42"/>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953" name="AutoShape 43"/>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8954" name="Freeform 44"/>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8955" name="Freeform 45"/>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8956" name="Freeform 46"/>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8957" name="Freeform 47"/>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8941" name="Text Box 48"/>
          <p:cNvSpPr txBox="1">
            <a:spLocks noChangeArrowheads="1"/>
          </p:cNvSpPr>
          <p:nvPr>
            <p:custDataLst>
              <p:tags r:id="rId20"/>
            </p:custDataLst>
          </p:nvPr>
        </p:nvSpPr>
        <p:spPr bwMode="auto">
          <a:xfrm>
            <a:off x="465863" y="3900859"/>
            <a:ext cx="13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67B0E"/>
                </a:solidFill>
                <a:latin typeface="Cambria" pitchFamily="18" charset="0"/>
              </a:rPr>
              <a:t>But what's that </a:t>
            </a:r>
            <a:r>
              <a:rPr lang="en-US" sz="1400" dirty="0">
                <a:solidFill>
                  <a:srgbClr val="067B0E"/>
                </a:solidFill>
                <a:latin typeface="Cambria" pitchFamily="18" charset="0"/>
              </a:rPr>
              <a:t>green </a:t>
            </a:r>
            <a:r>
              <a:rPr lang="en-US" sz="1400" dirty="0" smtClean="0">
                <a:solidFill>
                  <a:srgbClr val="067B0E"/>
                </a:solidFill>
                <a:latin typeface="Cambria" pitchFamily="18" charset="0"/>
              </a:rPr>
              <a:t>thing?</a:t>
            </a:r>
            <a:endParaRPr lang="en-US" sz="1400" dirty="0">
              <a:solidFill>
                <a:srgbClr val="067B0E"/>
              </a:solidFill>
              <a:latin typeface="Cambria" pitchFamily="18" charset="0"/>
            </a:endParaRPr>
          </a:p>
        </p:txBody>
      </p:sp>
      <p:sp>
        <p:nvSpPr>
          <p:cNvPr id="38943" name="Rectangle 69"/>
          <p:cNvSpPr>
            <a:spLocks noChangeArrowheads="1"/>
          </p:cNvSpPr>
          <p:nvPr/>
        </p:nvSpPr>
        <p:spPr bwMode="auto">
          <a:xfrm>
            <a:off x="4422422" y="1978819"/>
            <a:ext cx="280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latin typeface="Calibri" pitchFamily="34" charset="0"/>
              </a:rPr>
              <a:t>(1) set input voltages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custDataLst>
              <p:tags r:id="rId1"/>
            </p:custDataLst>
          </p:nvPr>
        </p:nvSpPr>
        <p:spPr bwMode="auto">
          <a:xfrm>
            <a:off x="1828800" y="22098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42</a:t>
            </a:r>
          </a:p>
        </p:txBody>
      </p:sp>
      <p:sp>
        <p:nvSpPr>
          <p:cNvPr id="38915" name="Rectangle 8"/>
          <p:cNvSpPr>
            <a:spLocks noChangeArrowheads="1"/>
          </p:cNvSpPr>
          <p:nvPr>
            <p:custDataLst>
              <p:tags r:id="rId2"/>
            </p:custDataLst>
          </p:nvPr>
        </p:nvSpPr>
        <p:spPr bwMode="auto">
          <a:xfrm>
            <a:off x="3063875" y="20685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101010</a:t>
            </a:r>
          </a:p>
        </p:txBody>
      </p:sp>
      <p:grpSp>
        <p:nvGrpSpPr>
          <p:cNvPr id="38916" name="Group 41"/>
          <p:cNvGrpSpPr>
            <a:grpSpLocks/>
          </p:cNvGrpSpPr>
          <p:nvPr/>
        </p:nvGrpSpPr>
        <p:grpSpPr bwMode="auto">
          <a:xfrm>
            <a:off x="3213100" y="2500313"/>
            <a:ext cx="927100" cy="990600"/>
            <a:chOff x="2374900" y="2652712"/>
            <a:chExt cx="927100" cy="990600"/>
          </a:xfrm>
        </p:grpSpPr>
        <p:sp>
          <p:nvSpPr>
            <p:cNvPr id="38958" name="Line 9"/>
            <p:cNvSpPr>
              <a:spLocks noChangeShapeType="1"/>
            </p:cNvSpPr>
            <p:nvPr>
              <p:custDataLst>
                <p:tags r:id="rId35"/>
              </p:custDataLst>
            </p:nvPr>
          </p:nvSpPr>
          <p:spPr bwMode="auto">
            <a:xfrm>
              <a:off x="23749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59" name="Line 10"/>
            <p:cNvSpPr>
              <a:spLocks noChangeShapeType="1"/>
            </p:cNvSpPr>
            <p:nvPr>
              <p:custDataLst>
                <p:tags r:id="rId36"/>
              </p:custDataLst>
            </p:nvPr>
          </p:nvSpPr>
          <p:spPr bwMode="auto">
            <a:xfrm>
              <a:off x="25511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0" name="Line 11"/>
            <p:cNvSpPr>
              <a:spLocks noChangeShapeType="1"/>
            </p:cNvSpPr>
            <p:nvPr>
              <p:custDataLst>
                <p:tags r:id="rId37"/>
              </p:custDataLst>
            </p:nvPr>
          </p:nvSpPr>
          <p:spPr bwMode="auto">
            <a:xfrm>
              <a:off x="27432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1" name="Line 12"/>
            <p:cNvSpPr>
              <a:spLocks noChangeShapeType="1"/>
            </p:cNvSpPr>
            <p:nvPr>
              <p:custDataLst>
                <p:tags r:id="rId38"/>
              </p:custDataLst>
            </p:nvPr>
          </p:nvSpPr>
          <p:spPr bwMode="auto">
            <a:xfrm>
              <a:off x="29194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2" name="Line 13"/>
            <p:cNvSpPr>
              <a:spLocks noChangeShapeType="1"/>
            </p:cNvSpPr>
            <p:nvPr>
              <p:custDataLst>
                <p:tags r:id="rId39"/>
              </p:custDataLst>
            </p:nvPr>
          </p:nvSpPr>
          <p:spPr bwMode="auto">
            <a:xfrm>
              <a:off x="310515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3" name="Line 14"/>
            <p:cNvSpPr>
              <a:spLocks noChangeShapeType="1"/>
            </p:cNvSpPr>
            <p:nvPr>
              <p:custDataLst>
                <p:tags r:id="rId40"/>
              </p:custDataLst>
            </p:nvPr>
          </p:nvSpPr>
          <p:spPr bwMode="auto">
            <a:xfrm>
              <a:off x="3302000"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31754" name="Text Box 15"/>
          <p:cNvSpPr txBox="1">
            <a:spLocks noChangeArrowheads="1"/>
          </p:cNvSpPr>
          <p:nvPr>
            <p:custDataLst>
              <p:tags r:id="rId3"/>
            </p:custDataLst>
          </p:nvPr>
        </p:nvSpPr>
        <p:spPr bwMode="auto">
          <a:xfrm>
            <a:off x="304800" y="228600"/>
            <a:ext cx="4572000" cy="1570038"/>
          </a:xfrm>
          <a:prstGeom prst="rect">
            <a:avLst/>
          </a:prstGeom>
          <a:solidFill>
            <a:schemeClr val="bg1">
              <a:lumMod val="85000"/>
            </a:schemeClr>
          </a:solidFill>
          <a:ln w="19050">
            <a:noFill/>
            <a:miter lim="800000"/>
            <a:headEnd/>
            <a:tailEnd/>
          </a:ln>
        </p:spPr>
        <p:txBody>
          <a:bodyPr>
            <a:spAutoFit/>
          </a:bodyPr>
          <a:lstStyle/>
          <a:p>
            <a:pPr>
              <a:spcBef>
                <a:spcPct val="50000"/>
              </a:spcBef>
              <a:defRPr/>
            </a:pPr>
            <a:r>
              <a:rPr lang="en-US" sz="3200" dirty="0">
                <a:latin typeface="Calibri" pitchFamily="34" charset="0"/>
                <a:ea typeface="ＭＳ Ｐゴシック" pitchFamily="34" charset="-128"/>
                <a:cs typeface="Calibri" pitchFamily="34" charset="0"/>
              </a:rPr>
              <a:t>In a computer, each bit is represented as a </a:t>
            </a:r>
            <a:r>
              <a:rPr lang="en-US" sz="3200" u="sng" dirty="0">
                <a:latin typeface="Calibri" pitchFamily="34" charset="0"/>
                <a:ea typeface="ＭＳ Ｐゴシック" pitchFamily="34" charset="-128"/>
                <a:cs typeface="Calibri" pitchFamily="34" charset="0"/>
              </a:rPr>
              <a:t>voltage</a:t>
            </a:r>
            <a:r>
              <a:rPr lang="en-US" sz="3200" dirty="0">
                <a:latin typeface="Calibri" pitchFamily="34" charset="0"/>
                <a:ea typeface="ＭＳ Ｐゴシック" pitchFamily="34" charset="-128"/>
                <a:cs typeface="Calibri" pitchFamily="34" charset="0"/>
              </a:rPr>
              <a:t> (</a:t>
            </a:r>
            <a:r>
              <a:rPr lang="en-US" sz="3200" b="1" dirty="0">
                <a:latin typeface="Calibri" pitchFamily="34" charset="0"/>
                <a:ea typeface="ＭＳ Ｐゴシック" pitchFamily="34" charset="-128"/>
                <a:cs typeface="Calibri" pitchFamily="34" charset="0"/>
              </a:rPr>
              <a:t>1</a:t>
            </a:r>
            <a:r>
              <a:rPr lang="en-US" sz="3200" dirty="0">
                <a:latin typeface="Calibri" pitchFamily="34" charset="0"/>
                <a:ea typeface="ＭＳ Ｐゴシック" pitchFamily="34" charset="-128"/>
                <a:cs typeface="Calibri" pitchFamily="34" charset="0"/>
              </a:rPr>
              <a:t> is </a:t>
            </a:r>
            <a:r>
              <a:rPr lang="en-US" sz="3200" dirty="0">
                <a:solidFill>
                  <a:srgbClr val="00CC66"/>
                </a:solidFill>
                <a:latin typeface="Calibri" pitchFamily="34" charset="0"/>
                <a:ea typeface="ＭＳ Ｐゴシック" pitchFamily="34" charset="-128"/>
                <a:cs typeface="Calibri" pitchFamily="34" charset="0"/>
              </a:rPr>
              <a:t>+5v</a:t>
            </a:r>
            <a:r>
              <a:rPr lang="en-US" sz="3200" dirty="0">
                <a:latin typeface="Calibri" pitchFamily="34" charset="0"/>
                <a:ea typeface="ＭＳ Ｐゴシック" pitchFamily="34" charset="-128"/>
                <a:cs typeface="Calibri" pitchFamily="34" charset="0"/>
              </a:rPr>
              <a:t>  and  </a:t>
            </a:r>
            <a:r>
              <a:rPr lang="en-US" sz="3200" b="1" dirty="0">
                <a:latin typeface="Calibri" pitchFamily="34" charset="0"/>
                <a:ea typeface="ＭＳ Ｐゴシック" pitchFamily="34" charset="-128"/>
                <a:cs typeface="Calibri" pitchFamily="34" charset="0"/>
              </a:rPr>
              <a:t>0</a:t>
            </a:r>
            <a:r>
              <a:rPr lang="en-US" sz="3200" dirty="0">
                <a:latin typeface="Calibri" pitchFamily="34" charset="0"/>
                <a:ea typeface="ＭＳ Ｐゴシック" pitchFamily="34" charset="-128"/>
                <a:cs typeface="Calibri" pitchFamily="34" charset="0"/>
              </a:rPr>
              <a:t> is </a:t>
            </a:r>
            <a:r>
              <a:rPr lang="en-US" sz="3200" dirty="0">
                <a:solidFill>
                  <a:srgbClr val="13801C"/>
                </a:solidFill>
                <a:latin typeface="Calibri" pitchFamily="34" charset="0"/>
                <a:ea typeface="ＭＳ Ｐゴシック" pitchFamily="34" charset="-128"/>
                <a:cs typeface="Calibri" pitchFamily="34" charset="0"/>
              </a:rPr>
              <a:t>0v</a:t>
            </a:r>
            <a:r>
              <a:rPr lang="en-US" sz="3200" dirty="0">
                <a:latin typeface="Calibri" pitchFamily="34" charset="0"/>
                <a:ea typeface="ＭＳ Ｐゴシック" pitchFamily="34" charset="-128"/>
                <a:cs typeface="Calibri" pitchFamily="34" charset="0"/>
              </a:rPr>
              <a:t>)</a:t>
            </a:r>
          </a:p>
        </p:txBody>
      </p:sp>
      <p:sp>
        <p:nvSpPr>
          <p:cNvPr id="38918" name="Rectangle 16"/>
          <p:cNvSpPr>
            <a:spLocks noChangeArrowheads="1"/>
          </p:cNvSpPr>
          <p:nvPr>
            <p:custDataLst>
              <p:tags r:id="rId4"/>
            </p:custDataLst>
          </p:nvPr>
        </p:nvSpPr>
        <p:spPr bwMode="auto">
          <a:xfrm>
            <a:off x="1676400" y="55626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9</a:t>
            </a:r>
          </a:p>
        </p:txBody>
      </p:sp>
      <p:sp>
        <p:nvSpPr>
          <p:cNvPr id="38919" name="Rectangle 17"/>
          <p:cNvSpPr>
            <a:spLocks noChangeArrowheads="1"/>
          </p:cNvSpPr>
          <p:nvPr>
            <p:custDataLst>
              <p:tags r:id="rId5"/>
            </p:custDataLst>
          </p:nvPr>
        </p:nvSpPr>
        <p:spPr bwMode="auto">
          <a:xfrm>
            <a:off x="3028950" y="6019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001001</a:t>
            </a:r>
          </a:p>
        </p:txBody>
      </p:sp>
      <p:sp>
        <p:nvSpPr>
          <p:cNvPr id="38920" name="Line 18"/>
          <p:cNvSpPr>
            <a:spLocks noChangeShapeType="1"/>
          </p:cNvSpPr>
          <p:nvPr>
            <p:custDataLst>
              <p:tags r:id="rId6"/>
            </p:custDataLst>
          </p:nvPr>
        </p:nvSpPr>
        <p:spPr bwMode="auto">
          <a:xfrm>
            <a:off x="3217863"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1" name="Line 19"/>
          <p:cNvSpPr>
            <a:spLocks noChangeShapeType="1"/>
          </p:cNvSpPr>
          <p:nvPr>
            <p:custDataLst>
              <p:tags r:id="rId7"/>
            </p:custDataLst>
          </p:nvPr>
        </p:nvSpPr>
        <p:spPr bwMode="auto">
          <a:xfrm>
            <a:off x="3394075"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2" name="Line 20"/>
          <p:cNvSpPr>
            <a:spLocks noChangeShapeType="1"/>
          </p:cNvSpPr>
          <p:nvPr>
            <p:custDataLst>
              <p:tags r:id="rId8"/>
            </p:custDataLst>
          </p:nvPr>
        </p:nvSpPr>
        <p:spPr bwMode="auto">
          <a:xfrm>
            <a:off x="3586163" y="50625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3" name="Line 21"/>
          <p:cNvSpPr>
            <a:spLocks noChangeShapeType="1"/>
          </p:cNvSpPr>
          <p:nvPr>
            <p:custDataLst>
              <p:tags r:id="rId9"/>
            </p:custDataLst>
          </p:nvPr>
        </p:nvSpPr>
        <p:spPr bwMode="auto">
          <a:xfrm>
            <a:off x="3762375"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4" name="Line 22"/>
          <p:cNvSpPr>
            <a:spLocks noChangeShapeType="1"/>
          </p:cNvSpPr>
          <p:nvPr>
            <p:custDataLst>
              <p:tags r:id="rId10"/>
            </p:custDataLst>
          </p:nvPr>
        </p:nvSpPr>
        <p:spPr bwMode="auto">
          <a:xfrm>
            <a:off x="3948113"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5" name="Line 23"/>
          <p:cNvSpPr>
            <a:spLocks noChangeShapeType="1"/>
          </p:cNvSpPr>
          <p:nvPr>
            <p:custDataLst>
              <p:tags r:id="rId11"/>
            </p:custDataLst>
          </p:nvPr>
        </p:nvSpPr>
        <p:spPr bwMode="auto">
          <a:xfrm>
            <a:off x="4144963" y="50625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6" name="Text Box 26"/>
          <p:cNvSpPr txBox="1">
            <a:spLocks noChangeArrowheads="1"/>
          </p:cNvSpPr>
          <p:nvPr>
            <p:custDataLst>
              <p:tags r:id="rId12"/>
            </p:custDataLst>
          </p:nvPr>
        </p:nvSpPr>
        <p:spPr bwMode="auto">
          <a:xfrm>
            <a:off x="2725738" y="3733800"/>
            <a:ext cx="1922462" cy="1077913"/>
          </a:xfrm>
          <a:prstGeom prst="rect">
            <a:avLst/>
          </a:prstGeom>
          <a:solidFill>
            <a:srgbClr val="DDFFDF"/>
          </a:solidFill>
          <a:ln w="19050">
            <a:solidFill>
              <a:srgbClr val="13801C"/>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067B0E"/>
                </a:solidFill>
              </a:rPr>
              <a:t>ADDER circuit</a:t>
            </a:r>
          </a:p>
        </p:txBody>
      </p:sp>
      <p:sp>
        <p:nvSpPr>
          <p:cNvPr id="38927" name="Rectangle 36"/>
          <p:cNvSpPr>
            <a:spLocks noChangeArrowheads="1"/>
          </p:cNvSpPr>
          <p:nvPr>
            <p:custDataLst>
              <p:tags r:id="rId13"/>
            </p:custDataLst>
          </p:nvPr>
        </p:nvSpPr>
        <p:spPr bwMode="auto">
          <a:xfrm rot="-5400000">
            <a:off x="5105400" y="4038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b="1">
                <a:latin typeface="Courier New" pitchFamily="49" charset="0"/>
              </a:rPr>
              <a:t>110011</a:t>
            </a:r>
          </a:p>
        </p:txBody>
      </p:sp>
      <p:sp>
        <p:nvSpPr>
          <p:cNvPr id="38929" name="Line 9"/>
          <p:cNvSpPr>
            <a:spLocks noChangeShapeType="1"/>
          </p:cNvSpPr>
          <p:nvPr>
            <p:custDataLst>
              <p:tags r:id="rId14"/>
            </p:custDataLst>
          </p:nvPr>
        </p:nvSpPr>
        <p:spPr bwMode="auto">
          <a:xfrm rot="-5400000">
            <a:off x="5295900" y="424180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0" name="Line 10"/>
          <p:cNvSpPr>
            <a:spLocks noChangeShapeType="1"/>
          </p:cNvSpPr>
          <p:nvPr>
            <p:custDataLst>
              <p:tags r:id="rId15"/>
            </p:custDataLst>
          </p:nvPr>
        </p:nvSpPr>
        <p:spPr bwMode="auto">
          <a:xfrm rot="-5400000">
            <a:off x="5295900" y="4065588"/>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1" name="Line 11"/>
          <p:cNvSpPr>
            <a:spLocks noChangeShapeType="1"/>
          </p:cNvSpPr>
          <p:nvPr>
            <p:custDataLst>
              <p:tags r:id="rId16"/>
            </p:custDataLst>
          </p:nvPr>
        </p:nvSpPr>
        <p:spPr bwMode="auto">
          <a:xfrm rot="-5400000">
            <a:off x="5295900" y="387350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2" name="Line 12"/>
          <p:cNvSpPr>
            <a:spLocks noChangeShapeType="1"/>
          </p:cNvSpPr>
          <p:nvPr>
            <p:custDataLst>
              <p:tags r:id="rId17"/>
            </p:custDataLst>
          </p:nvPr>
        </p:nvSpPr>
        <p:spPr bwMode="auto">
          <a:xfrm rot="-5400000">
            <a:off x="5295900" y="3697288"/>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3" name="Line 13"/>
          <p:cNvSpPr>
            <a:spLocks noChangeShapeType="1"/>
          </p:cNvSpPr>
          <p:nvPr>
            <p:custDataLst>
              <p:tags r:id="rId18"/>
            </p:custDataLst>
          </p:nvPr>
        </p:nvSpPr>
        <p:spPr bwMode="auto">
          <a:xfrm rot="-5400000">
            <a:off x="5295900" y="351155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4" name="Line 14"/>
          <p:cNvSpPr>
            <a:spLocks noChangeShapeType="1"/>
          </p:cNvSpPr>
          <p:nvPr>
            <p:custDataLst>
              <p:tags r:id="rId19"/>
            </p:custDataLst>
          </p:nvPr>
        </p:nvSpPr>
        <p:spPr bwMode="auto">
          <a:xfrm rot="-5400000">
            <a:off x="5295900" y="3314700"/>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5" name="Down Arrow 49"/>
          <p:cNvSpPr>
            <a:spLocks noChangeArrowheads="1"/>
          </p:cNvSpPr>
          <p:nvPr/>
        </p:nvSpPr>
        <p:spPr bwMode="auto">
          <a:xfrm rot="-613604">
            <a:off x="2286000" y="28956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6" name="Down Arrow 50"/>
          <p:cNvSpPr>
            <a:spLocks noChangeArrowheads="1"/>
          </p:cNvSpPr>
          <p:nvPr/>
        </p:nvSpPr>
        <p:spPr bwMode="auto">
          <a:xfrm rot="613604" flipV="1">
            <a:off x="2330450" y="4989513"/>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8" name="Rectangle 52"/>
          <p:cNvSpPr>
            <a:spLocks noChangeArrowheads="1"/>
          </p:cNvSpPr>
          <p:nvPr/>
        </p:nvSpPr>
        <p:spPr bwMode="auto">
          <a:xfrm>
            <a:off x="5105400" y="381000"/>
            <a:ext cx="3687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pitchFamily="34" charset="0"/>
              </a:rPr>
              <a:t>Computation is simply the </a:t>
            </a:r>
            <a:r>
              <a:rPr lang="en-US" b="1" dirty="0">
                <a:solidFill>
                  <a:srgbClr val="C00000"/>
                </a:solidFill>
                <a:latin typeface="Calibri" pitchFamily="34" charset="0"/>
              </a:rPr>
              <a:t>deliberate combination </a:t>
            </a:r>
            <a:r>
              <a:rPr lang="en-US" dirty="0">
                <a:latin typeface="Calibri" pitchFamily="34" charset="0"/>
              </a:rPr>
              <a:t>of those voltages!</a:t>
            </a:r>
            <a:endParaRPr lang="en-US" dirty="0"/>
          </a:p>
        </p:txBody>
      </p:sp>
      <p:sp>
        <p:nvSpPr>
          <p:cNvPr id="38943" name="Rectangle 69"/>
          <p:cNvSpPr>
            <a:spLocks noChangeArrowheads="1"/>
          </p:cNvSpPr>
          <p:nvPr/>
        </p:nvSpPr>
        <p:spPr bwMode="auto">
          <a:xfrm>
            <a:off x="4422422" y="1978819"/>
            <a:ext cx="280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latin typeface="Calibri" pitchFamily="34" charset="0"/>
              </a:rPr>
              <a:t>(1) set input voltages</a:t>
            </a:r>
            <a:endParaRPr lang="en-US" dirty="0"/>
          </a:p>
        </p:txBody>
      </p:sp>
      <p:sp>
        <p:nvSpPr>
          <p:cNvPr id="38944" name="Rectangle 54"/>
          <p:cNvSpPr>
            <a:spLocks noChangeArrowheads="1"/>
          </p:cNvSpPr>
          <p:nvPr/>
        </p:nvSpPr>
        <p:spPr bwMode="auto">
          <a:xfrm>
            <a:off x="4960937" y="2819400"/>
            <a:ext cx="3268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solidFill>
                  <a:srgbClr val="13801C"/>
                </a:solidFill>
                <a:latin typeface="Calibri" pitchFamily="34" charset="0"/>
              </a:rPr>
              <a:t>(2) perform computation</a:t>
            </a:r>
            <a:endParaRPr lang="en-US" dirty="0">
              <a:solidFill>
                <a:srgbClr val="13801C"/>
              </a:solidFill>
            </a:endParaRPr>
          </a:p>
        </p:txBody>
      </p:sp>
      <p:grpSp>
        <p:nvGrpSpPr>
          <p:cNvPr id="48" name="Group 34"/>
          <p:cNvGrpSpPr>
            <a:grpSpLocks/>
          </p:cNvGrpSpPr>
          <p:nvPr>
            <p:custDataLst>
              <p:tags r:id="rId20"/>
            </p:custDataLst>
          </p:nvPr>
        </p:nvGrpSpPr>
        <p:grpSpPr bwMode="auto">
          <a:xfrm>
            <a:off x="203956" y="4110836"/>
            <a:ext cx="368300" cy="488950"/>
            <a:chOff x="2928" y="1051"/>
            <a:chExt cx="840" cy="957"/>
          </a:xfrm>
        </p:grpSpPr>
        <p:sp>
          <p:nvSpPr>
            <p:cNvPr id="49" name="Freeform 35"/>
            <p:cNvSpPr>
              <a:spLocks/>
            </p:cNvSpPr>
            <p:nvPr>
              <p:custDataLst>
                <p:tags r:id="rId22"/>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 name="Oval 36"/>
            <p:cNvSpPr>
              <a:spLocks noChangeArrowheads="1"/>
            </p:cNvSpPr>
            <p:nvPr>
              <p:custDataLst>
                <p:tags r:id="rId2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 name="Oval 37"/>
            <p:cNvSpPr>
              <a:spLocks noChangeArrowheads="1"/>
            </p:cNvSpPr>
            <p:nvPr>
              <p:custDataLst>
                <p:tags r:id="rId2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38"/>
            <p:cNvSpPr>
              <a:spLocks noChangeArrowheads="1"/>
            </p:cNvSpPr>
            <p:nvPr>
              <p:custDataLst>
                <p:tags r:id="rId2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39"/>
            <p:cNvSpPr>
              <a:spLocks noChangeArrowheads="1"/>
            </p:cNvSpPr>
            <p:nvPr>
              <p:custDataLst>
                <p:tags r:id="rId2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40"/>
            <p:cNvSpPr>
              <a:spLocks noChangeArrowheads="1"/>
            </p:cNvSpPr>
            <p:nvPr>
              <p:custDataLst>
                <p:tags r:id="rId2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Oval 41"/>
            <p:cNvSpPr>
              <a:spLocks noChangeArrowheads="1"/>
            </p:cNvSpPr>
            <p:nvPr>
              <p:custDataLst>
                <p:tags r:id="rId2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 name="Oval 42"/>
            <p:cNvSpPr>
              <a:spLocks noChangeArrowheads="1"/>
            </p:cNvSpPr>
            <p:nvPr>
              <p:custDataLst>
                <p:tags r:id="rId2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 name="AutoShape 43"/>
            <p:cNvSpPr>
              <a:spLocks noChangeArrowheads="1"/>
            </p:cNvSpPr>
            <p:nvPr>
              <p:custDataLst>
                <p:tags r:id="rId3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8" name="Freeform 44"/>
            <p:cNvSpPr>
              <a:spLocks/>
            </p:cNvSpPr>
            <p:nvPr>
              <p:custDataLst>
                <p:tags r:id="rId3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 name="Freeform 45"/>
            <p:cNvSpPr>
              <a:spLocks/>
            </p:cNvSpPr>
            <p:nvPr>
              <p:custDataLst>
                <p:tags r:id="rId3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0" name="Freeform 46"/>
            <p:cNvSpPr>
              <a:spLocks/>
            </p:cNvSpPr>
            <p:nvPr>
              <p:custDataLst>
                <p:tags r:id="rId3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1" name="Freeform 47"/>
            <p:cNvSpPr>
              <a:spLocks/>
            </p:cNvSpPr>
            <p:nvPr>
              <p:custDataLst>
                <p:tags r:id="rId3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2" name="Text Box 48"/>
          <p:cNvSpPr txBox="1">
            <a:spLocks noChangeArrowheads="1"/>
          </p:cNvSpPr>
          <p:nvPr>
            <p:custDataLst>
              <p:tags r:id="rId21"/>
            </p:custDataLst>
          </p:nvPr>
        </p:nvSpPr>
        <p:spPr bwMode="auto">
          <a:xfrm>
            <a:off x="465863" y="3900859"/>
            <a:ext cx="13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67B0E"/>
                </a:solidFill>
                <a:latin typeface="Cambria" pitchFamily="18" charset="0"/>
              </a:rPr>
              <a:t>But what's that </a:t>
            </a:r>
            <a:r>
              <a:rPr lang="en-US" sz="1400" dirty="0">
                <a:solidFill>
                  <a:srgbClr val="067B0E"/>
                </a:solidFill>
                <a:latin typeface="Cambria" pitchFamily="18" charset="0"/>
              </a:rPr>
              <a:t>green </a:t>
            </a:r>
            <a:r>
              <a:rPr lang="en-US" sz="1400" dirty="0" smtClean="0">
                <a:solidFill>
                  <a:srgbClr val="067B0E"/>
                </a:solidFill>
                <a:latin typeface="Cambria" pitchFamily="18" charset="0"/>
              </a:rPr>
              <a:t>thing?</a:t>
            </a:r>
            <a:endParaRPr lang="en-US" sz="1400" dirty="0">
              <a:solidFill>
                <a:srgbClr val="067B0E"/>
              </a:solidFill>
              <a:latin typeface="Cambria" pitchFamily="18" charset="0"/>
            </a:endParaRPr>
          </a:p>
        </p:txBody>
      </p:sp>
    </p:spTree>
    <p:extLst>
      <p:ext uri="{BB962C8B-B14F-4D97-AF65-F5344CB8AC3E}">
        <p14:creationId xmlns:p14="http://schemas.microsoft.com/office/powerpoint/2010/main" val="8634196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custDataLst>
              <p:tags r:id="rId1"/>
            </p:custDataLst>
          </p:nvPr>
        </p:nvSpPr>
        <p:spPr bwMode="auto">
          <a:xfrm>
            <a:off x="1828800" y="22098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42</a:t>
            </a:r>
          </a:p>
        </p:txBody>
      </p:sp>
      <p:sp>
        <p:nvSpPr>
          <p:cNvPr id="38915" name="Rectangle 8"/>
          <p:cNvSpPr>
            <a:spLocks noChangeArrowheads="1"/>
          </p:cNvSpPr>
          <p:nvPr>
            <p:custDataLst>
              <p:tags r:id="rId2"/>
            </p:custDataLst>
          </p:nvPr>
        </p:nvSpPr>
        <p:spPr bwMode="auto">
          <a:xfrm>
            <a:off x="3063875" y="20685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101010</a:t>
            </a:r>
          </a:p>
        </p:txBody>
      </p:sp>
      <p:grpSp>
        <p:nvGrpSpPr>
          <p:cNvPr id="38916" name="Group 41"/>
          <p:cNvGrpSpPr>
            <a:grpSpLocks/>
          </p:cNvGrpSpPr>
          <p:nvPr/>
        </p:nvGrpSpPr>
        <p:grpSpPr bwMode="auto">
          <a:xfrm>
            <a:off x="3213100" y="2500313"/>
            <a:ext cx="927100" cy="990600"/>
            <a:chOff x="2374900" y="2652712"/>
            <a:chExt cx="927100" cy="990600"/>
          </a:xfrm>
        </p:grpSpPr>
        <p:sp>
          <p:nvSpPr>
            <p:cNvPr id="38958" name="Line 9"/>
            <p:cNvSpPr>
              <a:spLocks noChangeShapeType="1"/>
            </p:cNvSpPr>
            <p:nvPr>
              <p:custDataLst>
                <p:tags r:id="rId36"/>
              </p:custDataLst>
            </p:nvPr>
          </p:nvSpPr>
          <p:spPr bwMode="auto">
            <a:xfrm>
              <a:off x="23749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59" name="Line 10"/>
            <p:cNvSpPr>
              <a:spLocks noChangeShapeType="1"/>
            </p:cNvSpPr>
            <p:nvPr>
              <p:custDataLst>
                <p:tags r:id="rId37"/>
              </p:custDataLst>
            </p:nvPr>
          </p:nvSpPr>
          <p:spPr bwMode="auto">
            <a:xfrm>
              <a:off x="25511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0" name="Line 11"/>
            <p:cNvSpPr>
              <a:spLocks noChangeShapeType="1"/>
            </p:cNvSpPr>
            <p:nvPr>
              <p:custDataLst>
                <p:tags r:id="rId38"/>
              </p:custDataLst>
            </p:nvPr>
          </p:nvSpPr>
          <p:spPr bwMode="auto">
            <a:xfrm>
              <a:off x="274320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1" name="Line 12"/>
            <p:cNvSpPr>
              <a:spLocks noChangeShapeType="1"/>
            </p:cNvSpPr>
            <p:nvPr>
              <p:custDataLst>
                <p:tags r:id="rId39"/>
              </p:custDataLst>
            </p:nvPr>
          </p:nvSpPr>
          <p:spPr bwMode="auto">
            <a:xfrm>
              <a:off x="2919413"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2" name="Line 13"/>
            <p:cNvSpPr>
              <a:spLocks noChangeShapeType="1"/>
            </p:cNvSpPr>
            <p:nvPr>
              <p:custDataLst>
                <p:tags r:id="rId40"/>
              </p:custDataLst>
            </p:nvPr>
          </p:nvSpPr>
          <p:spPr bwMode="auto">
            <a:xfrm>
              <a:off x="3105150" y="2652712"/>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63" name="Line 14"/>
            <p:cNvSpPr>
              <a:spLocks noChangeShapeType="1"/>
            </p:cNvSpPr>
            <p:nvPr>
              <p:custDataLst>
                <p:tags r:id="rId41"/>
              </p:custDataLst>
            </p:nvPr>
          </p:nvSpPr>
          <p:spPr bwMode="auto">
            <a:xfrm>
              <a:off x="3302000" y="2652712"/>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31754" name="Text Box 15"/>
          <p:cNvSpPr txBox="1">
            <a:spLocks noChangeArrowheads="1"/>
          </p:cNvSpPr>
          <p:nvPr>
            <p:custDataLst>
              <p:tags r:id="rId3"/>
            </p:custDataLst>
          </p:nvPr>
        </p:nvSpPr>
        <p:spPr bwMode="auto">
          <a:xfrm>
            <a:off x="304800" y="228600"/>
            <a:ext cx="4572000" cy="1570038"/>
          </a:xfrm>
          <a:prstGeom prst="rect">
            <a:avLst/>
          </a:prstGeom>
          <a:solidFill>
            <a:schemeClr val="bg1">
              <a:lumMod val="85000"/>
            </a:schemeClr>
          </a:solidFill>
          <a:ln w="19050">
            <a:noFill/>
            <a:miter lim="800000"/>
            <a:headEnd/>
            <a:tailEnd/>
          </a:ln>
        </p:spPr>
        <p:txBody>
          <a:bodyPr>
            <a:spAutoFit/>
          </a:bodyPr>
          <a:lstStyle/>
          <a:p>
            <a:pPr>
              <a:spcBef>
                <a:spcPct val="50000"/>
              </a:spcBef>
              <a:defRPr/>
            </a:pPr>
            <a:r>
              <a:rPr lang="en-US" sz="3200" dirty="0">
                <a:latin typeface="Calibri" pitchFamily="34" charset="0"/>
                <a:ea typeface="ＭＳ Ｐゴシック" pitchFamily="34" charset="-128"/>
                <a:cs typeface="Calibri" pitchFamily="34" charset="0"/>
              </a:rPr>
              <a:t>In a computer, each bit is represented as a </a:t>
            </a:r>
            <a:r>
              <a:rPr lang="en-US" sz="3200" u="sng" dirty="0">
                <a:latin typeface="Calibri" pitchFamily="34" charset="0"/>
                <a:ea typeface="ＭＳ Ｐゴシック" pitchFamily="34" charset="-128"/>
                <a:cs typeface="Calibri" pitchFamily="34" charset="0"/>
              </a:rPr>
              <a:t>voltage</a:t>
            </a:r>
            <a:r>
              <a:rPr lang="en-US" sz="3200" dirty="0">
                <a:latin typeface="Calibri" pitchFamily="34" charset="0"/>
                <a:ea typeface="ＭＳ Ｐゴシック" pitchFamily="34" charset="-128"/>
                <a:cs typeface="Calibri" pitchFamily="34" charset="0"/>
              </a:rPr>
              <a:t> (</a:t>
            </a:r>
            <a:r>
              <a:rPr lang="en-US" sz="3200" b="1" dirty="0">
                <a:latin typeface="Calibri" pitchFamily="34" charset="0"/>
                <a:ea typeface="ＭＳ Ｐゴシック" pitchFamily="34" charset="-128"/>
                <a:cs typeface="Calibri" pitchFamily="34" charset="0"/>
              </a:rPr>
              <a:t>1</a:t>
            </a:r>
            <a:r>
              <a:rPr lang="en-US" sz="3200" dirty="0">
                <a:latin typeface="Calibri" pitchFamily="34" charset="0"/>
                <a:ea typeface="ＭＳ Ｐゴシック" pitchFamily="34" charset="-128"/>
                <a:cs typeface="Calibri" pitchFamily="34" charset="0"/>
              </a:rPr>
              <a:t> is </a:t>
            </a:r>
            <a:r>
              <a:rPr lang="en-US" sz="3200" dirty="0">
                <a:solidFill>
                  <a:srgbClr val="00CC66"/>
                </a:solidFill>
                <a:latin typeface="Calibri" pitchFamily="34" charset="0"/>
                <a:ea typeface="ＭＳ Ｐゴシック" pitchFamily="34" charset="-128"/>
                <a:cs typeface="Calibri" pitchFamily="34" charset="0"/>
              </a:rPr>
              <a:t>+5v</a:t>
            </a:r>
            <a:r>
              <a:rPr lang="en-US" sz="3200" dirty="0">
                <a:latin typeface="Calibri" pitchFamily="34" charset="0"/>
                <a:ea typeface="ＭＳ Ｐゴシック" pitchFamily="34" charset="-128"/>
                <a:cs typeface="Calibri" pitchFamily="34" charset="0"/>
              </a:rPr>
              <a:t>  and  </a:t>
            </a:r>
            <a:r>
              <a:rPr lang="en-US" sz="3200" b="1" dirty="0">
                <a:latin typeface="Calibri" pitchFamily="34" charset="0"/>
                <a:ea typeface="ＭＳ Ｐゴシック" pitchFamily="34" charset="-128"/>
                <a:cs typeface="Calibri" pitchFamily="34" charset="0"/>
              </a:rPr>
              <a:t>0</a:t>
            </a:r>
            <a:r>
              <a:rPr lang="en-US" sz="3200" dirty="0">
                <a:latin typeface="Calibri" pitchFamily="34" charset="0"/>
                <a:ea typeface="ＭＳ Ｐゴシック" pitchFamily="34" charset="-128"/>
                <a:cs typeface="Calibri" pitchFamily="34" charset="0"/>
              </a:rPr>
              <a:t> is </a:t>
            </a:r>
            <a:r>
              <a:rPr lang="en-US" sz="3200" dirty="0">
                <a:solidFill>
                  <a:srgbClr val="13801C"/>
                </a:solidFill>
                <a:latin typeface="Calibri" pitchFamily="34" charset="0"/>
                <a:ea typeface="ＭＳ Ｐゴシック" pitchFamily="34" charset="-128"/>
                <a:cs typeface="Calibri" pitchFamily="34" charset="0"/>
              </a:rPr>
              <a:t>0v</a:t>
            </a:r>
            <a:r>
              <a:rPr lang="en-US" sz="3200" dirty="0">
                <a:latin typeface="Calibri" pitchFamily="34" charset="0"/>
                <a:ea typeface="ＭＳ Ｐゴシック" pitchFamily="34" charset="-128"/>
                <a:cs typeface="Calibri" pitchFamily="34" charset="0"/>
              </a:rPr>
              <a:t>)</a:t>
            </a:r>
          </a:p>
        </p:txBody>
      </p:sp>
      <p:sp>
        <p:nvSpPr>
          <p:cNvPr id="38918" name="Rectangle 16"/>
          <p:cNvSpPr>
            <a:spLocks noChangeArrowheads="1"/>
          </p:cNvSpPr>
          <p:nvPr>
            <p:custDataLst>
              <p:tags r:id="rId4"/>
            </p:custDataLst>
          </p:nvPr>
        </p:nvSpPr>
        <p:spPr bwMode="auto">
          <a:xfrm>
            <a:off x="1676400" y="5562600"/>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sz="4200" b="1">
                <a:solidFill>
                  <a:srgbClr val="C00000"/>
                </a:solidFill>
                <a:latin typeface="Courier New" pitchFamily="49" charset="0"/>
              </a:rPr>
              <a:t>9</a:t>
            </a:r>
          </a:p>
        </p:txBody>
      </p:sp>
      <p:sp>
        <p:nvSpPr>
          <p:cNvPr id="38919" name="Rectangle 17"/>
          <p:cNvSpPr>
            <a:spLocks noChangeArrowheads="1"/>
          </p:cNvSpPr>
          <p:nvPr>
            <p:custDataLst>
              <p:tags r:id="rId5"/>
            </p:custDataLst>
          </p:nvPr>
        </p:nvSpPr>
        <p:spPr bwMode="auto">
          <a:xfrm>
            <a:off x="3028950" y="6019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l"/>
            <a:r>
              <a:rPr lang="en-US" b="1">
                <a:latin typeface="Courier New" pitchFamily="49" charset="0"/>
              </a:rPr>
              <a:t>001001</a:t>
            </a:r>
          </a:p>
        </p:txBody>
      </p:sp>
      <p:sp>
        <p:nvSpPr>
          <p:cNvPr id="38920" name="Line 18"/>
          <p:cNvSpPr>
            <a:spLocks noChangeShapeType="1"/>
          </p:cNvSpPr>
          <p:nvPr>
            <p:custDataLst>
              <p:tags r:id="rId6"/>
            </p:custDataLst>
          </p:nvPr>
        </p:nvSpPr>
        <p:spPr bwMode="auto">
          <a:xfrm>
            <a:off x="3217863"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1" name="Line 19"/>
          <p:cNvSpPr>
            <a:spLocks noChangeShapeType="1"/>
          </p:cNvSpPr>
          <p:nvPr>
            <p:custDataLst>
              <p:tags r:id="rId7"/>
            </p:custDataLst>
          </p:nvPr>
        </p:nvSpPr>
        <p:spPr bwMode="auto">
          <a:xfrm>
            <a:off x="3394075"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2" name="Line 20"/>
          <p:cNvSpPr>
            <a:spLocks noChangeShapeType="1"/>
          </p:cNvSpPr>
          <p:nvPr>
            <p:custDataLst>
              <p:tags r:id="rId8"/>
            </p:custDataLst>
          </p:nvPr>
        </p:nvSpPr>
        <p:spPr bwMode="auto">
          <a:xfrm>
            <a:off x="3586163" y="50625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3" name="Line 21"/>
          <p:cNvSpPr>
            <a:spLocks noChangeShapeType="1"/>
          </p:cNvSpPr>
          <p:nvPr>
            <p:custDataLst>
              <p:tags r:id="rId9"/>
            </p:custDataLst>
          </p:nvPr>
        </p:nvSpPr>
        <p:spPr bwMode="auto">
          <a:xfrm>
            <a:off x="3762375"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4" name="Line 22"/>
          <p:cNvSpPr>
            <a:spLocks noChangeShapeType="1"/>
          </p:cNvSpPr>
          <p:nvPr>
            <p:custDataLst>
              <p:tags r:id="rId10"/>
            </p:custDataLst>
          </p:nvPr>
        </p:nvSpPr>
        <p:spPr bwMode="auto">
          <a:xfrm>
            <a:off x="3948113" y="5062538"/>
            <a:ext cx="0" cy="990600"/>
          </a:xfrm>
          <a:prstGeom prst="line">
            <a:avLst/>
          </a:prstGeom>
          <a:noFill/>
          <a:ln w="38100">
            <a:solidFill>
              <a:srgbClr val="067B0E"/>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5" name="Line 23"/>
          <p:cNvSpPr>
            <a:spLocks noChangeShapeType="1"/>
          </p:cNvSpPr>
          <p:nvPr>
            <p:custDataLst>
              <p:tags r:id="rId11"/>
            </p:custDataLst>
          </p:nvPr>
        </p:nvSpPr>
        <p:spPr bwMode="auto">
          <a:xfrm>
            <a:off x="4144963" y="5062538"/>
            <a:ext cx="0" cy="990600"/>
          </a:xfrm>
          <a:prstGeom prst="line">
            <a:avLst/>
          </a:prstGeom>
          <a:noFill/>
          <a:ln w="38100">
            <a:solidFill>
              <a:srgbClr val="00FF16"/>
            </a:solidFill>
            <a:round/>
            <a:headEnd type="triangle" w="sm" len="sm"/>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26" name="Text Box 26"/>
          <p:cNvSpPr txBox="1">
            <a:spLocks noChangeArrowheads="1"/>
          </p:cNvSpPr>
          <p:nvPr>
            <p:custDataLst>
              <p:tags r:id="rId12"/>
            </p:custDataLst>
          </p:nvPr>
        </p:nvSpPr>
        <p:spPr bwMode="auto">
          <a:xfrm>
            <a:off x="2725738" y="3733800"/>
            <a:ext cx="1922462" cy="1077913"/>
          </a:xfrm>
          <a:prstGeom prst="rect">
            <a:avLst/>
          </a:prstGeom>
          <a:solidFill>
            <a:srgbClr val="DDFFDF"/>
          </a:solidFill>
          <a:ln w="19050">
            <a:solidFill>
              <a:srgbClr val="13801C"/>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solidFill>
                  <a:srgbClr val="067B0E"/>
                </a:solidFill>
              </a:rPr>
              <a:t>ADDER circuit</a:t>
            </a:r>
          </a:p>
        </p:txBody>
      </p:sp>
      <p:sp>
        <p:nvSpPr>
          <p:cNvPr id="38927" name="Rectangle 36"/>
          <p:cNvSpPr>
            <a:spLocks noChangeArrowheads="1"/>
          </p:cNvSpPr>
          <p:nvPr>
            <p:custDataLst>
              <p:tags r:id="rId13"/>
            </p:custDataLst>
          </p:nvPr>
        </p:nvSpPr>
        <p:spPr bwMode="auto">
          <a:xfrm rot="-5400000">
            <a:off x="5105400" y="4038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b="1">
                <a:latin typeface="Courier New" pitchFamily="49" charset="0"/>
              </a:rPr>
              <a:t>110011</a:t>
            </a:r>
          </a:p>
        </p:txBody>
      </p:sp>
      <p:sp>
        <p:nvSpPr>
          <p:cNvPr id="38928" name="Rectangle 37"/>
          <p:cNvSpPr>
            <a:spLocks noChangeArrowheads="1"/>
          </p:cNvSpPr>
          <p:nvPr>
            <p:custDataLst>
              <p:tags r:id="rId14"/>
            </p:custDataLst>
          </p:nvPr>
        </p:nvSpPr>
        <p:spPr bwMode="auto">
          <a:xfrm>
            <a:off x="6858000" y="3838575"/>
            <a:ext cx="990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4200" b="1">
                <a:solidFill>
                  <a:srgbClr val="C00000"/>
                </a:solidFill>
                <a:latin typeface="Courier New" pitchFamily="49" charset="0"/>
              </a:rPr>
              <a:t>51</a:t>
            </a:r>
          </a:p>
        </p:txBody>
      </p:sp>
      <p:sp>
        <p:nvSpPr>
          <p:cNvPr id="38929" name="Line 9"/>
          <p:cNvSpPr>
            <a:spLocks noChangeShapeType="1"/>
          </p:cNvSpPr>
          <p:nvPr>
            <p:custDataLst>
              <p:tags r:id="rId15"/>
            </p:custDataLst>
          </p:nvPr>
        </p:nvSpPr>
        <p:spPr bwMode="auto">
          <a:xfrm rot="-5400000">
            <a:off x="5295900" y="424180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0" name="Line 10"/>
          <p:cNvSpPr>
            <a:spLocks noChangeShapeType="1"/>
          </p:cNvSpPr>
          <p:nvPr>
            <p:custDataLst>
              <p:tags r:id="rId16"/>
            </p:custDataLst>
          </p:nvPr>
        </p:nvSpPr>
        <p:spPr bwMode="auto">
          <a:xfrm rot="-5400000">
            <a:off x="5295900" y="4065588"/>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1" name="Line 11"/>
          <p:cNvSpPr>
            <a:spLocks noChangeShapeType="1"/>
          </p:cNvSpPr>
          <p:nvPr>
            <p:custDataLst>
              <p:tags r:id="rId17"/>
            </p:custDataLst>
          </p:nvPr>
        </p:nvSpPr>
        <p:spPr bwMode="auto">
          <a:xfrm rot="-5400000">
            <a:off x="5295900" y="3873500"/>
            <a:ext cx="0" cy="990600"/>
          </a:xfrm>
          <a:prstGeom prst="line">
            <a:avLst/>
          </a:prstGeom>
          <a:noFill/>
          <a:ln w="38100">
            <a:solidFill>
              <a:srgbClr val="13801C"/>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2" name="Line 12"/>
          <p:cNvSpPr>
            <a:spLocks noChangeShapeType="1"/>
          </p:cNvSpPr>
          <p:nvPr>
            <p:custDataLst>
              <p:tags r:id="rId18"/>
            </p:custDataLst>
          </p:nvPr>
        </p:nvSpPr>
        <p:spPr bwMode="auto">
          <a:xfrm rot="-5400000">
            <a:off x="5295900" y="3697288"/>
            <a:ext cx="0" cy="990600"/>
          </a:xfrm>
          <a:prstGeom prst="line">
            <a:avLst/>
          </a:prstGeom>
          <a:noFill/>
          <a:ln w="38100">
            <a:solidFill>
              <a:srgbClr val="067B0E"/>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3" name="Line 13"/>
          <p:cNvSpPr>
            <a:spLocks noChangeShapeType="1"/>
          </p:cNvSpPr>
          <p:nvPr>
            <p:custDataLst>
              <p:tags r:id="rId19"/>
            </p:custDataLst>
          </p:nvPr>
        </p:nvSpPr>
        <p:spPr bwMode="auto">
          <a:xfrm rot="-5400000">
            <a:off x="5295900" y="3511550"/>
            <a:ext cx="0" cy="990600"/>
          </a:xfrm>
          <a:prstGeom prst="line">
            <a:avLst/>
          </a:prstGeom>
          <a:noFill/>
          <a:ln w="38100">
            <a:solidFill>
              <a:srgbClr val="00FF16"/>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4" name="Line 14"/>
          <p:cNvSpPr>
            <a:spLocks noChangeShapeType="1"/>
          </p:cNvSpPr>
          <p:nvPr>
            <p:custDataLst>
              <p:tags r:id="rId20"/>
            </p:custDataLst>
          </p:nvPr>
        </p:nvSpPr>
        <p:spPr bwMode="auto">
          <a:xfrm rot="-5400000">
            <a:off x="5295900" y="3314700"/>
            <a:ext cx="0" cy="990600"/>
          </a:xfrm>
          <a:prstGeom prst="line">
            <a:avLst/>
          </a:prstGeom>
          <a:noFill/>
          <a:ln w="38100">
            <a:solidFill>
              <a:srgbClr val="00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8935" name="Down Arrow 49"/>
          <p:cNvSpPr>
            <a:spLocks noChangeArrowheads="1"/>
          </p:cNvSpPr>
          <p:nvPr/>
        </p:nvSpPr>
        <p:spPr bwMode="auto">
          <a:xfrm rot="-613604">
            <a:off x="2286000" y="28956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6" name="Down Arrow 50"/>
          <p:cNvSpPr>
            <a:spLocks noChangeArrowheads="1"/>
          </p:cNvSpPr>
          <p:nvPr/>
        </p:nvSpPr>
        <p:spPr bwMode="auto">
          <a:xfrm rot="613604" flipV="1">
            <a:off x="2330450" y="4989513"/>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7" name="Down Arrow 51"/>
          <p:cNvSpPr>
            <a:spLocks noChangeArrowheads="1"/>
          </p:cNvSpPr>
          <p:nvPr/>
        </p:nvSpPr>
        <p:spPr bwMode="auto">
          <a:xfrm rot="-5400000">
            <a:off x="6438900" y="3924300"/>
            <a:ext cx="457200" cy="533400"/>
          </a:xfrm>
          <a:prstGeom prst="downArrow">
            <a:avLst>
              <a:gd name="adj1" fmla="val 50000"/>
              <a:gd name="adj2" fmla="val 49999"/>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38938" name="Rectangle 52"/>
          <p:cNvSpPr>
            <a:spLocks noChangeArrowheads="1"/>
          </p:cNvSpPr>
          <p:nvPr/>
        </p:nvSpPr>
        <p:spPr bwMode="auto">
          <a:xfrm>
            <a:off x="5105400" y="381000"/>
            <a:ext cx="3687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pitchFamily="34" charset="0"/>
              </a:rPr>
              <a:t>Computation is simply the </a:t>
            </a:r>
            <a:r>
              <a:rPr lang="en-US" b="1" dirty="0">
                <a:solidFill>
                  <a:srgbClr val="C00000"/>
                </a:solidFill>
                <a:latin typeface="Calibri" pitchFamily="34" charset="0"/>
              </a:rPr>
              <a:t>deliberate combination </a:t>
            </a:r>
            <a:r>
              <a:rPr lang="en-US" dirty="0">
                <a:latin typeface="Calibri" pitchFamily="34" charset="0"/>
              </a:rPr>
              <a:t>of those voltages!</a:t>
            </a:r>
            <a:endParaRPr lang="en-US" dirty="0"/>
          </a:p>
        </p:txBody>
      </p:sp>
      <p:sp>
        <p:nvSpPr>
          <p:cNvPr id="38939" name="Rectangle 53"/>
          <p:cNvSpPr>
            <a:spLocks noChangeArrowheads="1"/>
          </p:cNvSpPr>
          <p:nvPr/>
        </p:nvSpPr>
        <p:spPr bwMode="auto">
          <a:xfrm>
            <a:off x="5505450" y="6064250"/>
            <a:ext cx="3352800" cy="554038"/>
          </a:xfrm>
          <a:prstGeom prst="rect">
            <a:avLst/>
          </a:prstGeom>
          <a:solidFill>
            <a:srgbClr val="DDFFDF"/>
          </a:solidFill>
          <a:ln>
            <a:noFill/>
          </a:ln>
          <a:extLst/>
        </p:spPr>
        <p:txBody>
          <a:bodyPr>
            <a:spAutoFit/>
          </a:bodyPr>
          <a:lstStyle/>
          <a:p>
            <a:r>
              <a:rPr lang="en-US" sz="1500" b="1" dirty="0">
                <a:solidFill>
                  <a:srgbClr val="13801C"/>
                </a:solidFill>
                <a:latin typeface="Calibri" pitchFamily="34" charset="0"/>
              </a:rPr>
              <a:t>Richard Feynman</a:t>
            </a:r>
            <a:r>
              <a:rPr lang="en-US" sz="1500" dirty="0">
                <a:latin typeface="Calibri" pitchFamily="34" charset="0"/>
              </a:rPr>
              <a:t>: </a:t>
            </a:r>
            <a:r>
              <a:rPr lang="en-US" sz="1500" i="1" dirty="0">
                <a:latin typeface="Calibri" pitchFamily="34" charset="0"/>
              </a:rPr>
              <a:t>"Computation is just a physics experiment that always works!"</a:t>
            </a:r>
            <a:endParaRPr lang="en-US" sz="1500" dirty="0"/>
          </a:p>
        </p:txBody>
      </p:sp>
      <p:sp>
        <p:nvSpPr>
          <p:cNvPr id="38942" name="Rectangle 54"/>
          <p:cNvSpPr>
            <a:spLocks noChangeArrowheads="1"/>
          </p:cNvSpPr>
          <p:nvPr/>
        </p:nvSpPr>
        <p:spPr bwMode="auto">
          <a:xfrm>
            <a:off x="6495344" y="4726841"/>
            <a:ext cx="2393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i="1" dirty="0">
                <a:solidFill>
                  <a:srgbClr val="C00000"/>
                </a:solidFill>
                <a:latin typeface="Calibri" pitchFamily="34" charset="0"/>
              </a:rPr>
              <a:t>(3) read output voltages</a:t>
            </a:r>
            <a:endParaRPr lang="en-US" dirty="0">
              <a:solidFill>
                <a:srgbClr val="C00000"/>
              </a:solidFill>
            </a:endParaRPr>
          </a:p>
        </p:txBody>
      </p:sp>
      <p:sp>
        <p:nvSpPr>
          <p:cNvPr id="38943" name="Rectangle 69"/>
          <p:cNvSpPr>
            <a:spLocks noChangeArrowheads="1"/>
          </p:cNvSpPr>
          <p:nvPr/>
        </p:nvSpPr>
        <p:spPr bwMode="auto">
          <a:xfrm>
            <a:off x="4422422" y="1978819"/>
            <a:ext cx="280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latin typeface="Calibri" pitchFamily="34" charset="0"/>
              </a:rPr>
              <a:t>(1) set input voltages</a:t>
            </a:r>
            <a:endParaRPr lang="en-US" dirty="0"/>
          </a:p>
        </p:txBody>
      </p:sp>
      <p:sp>
        <p:nvSpPr>
          <p:cNvPr id="52" name="Rectangle 54"/>
          <p:cNvSpPr>
            <a:spLocks noChangeArrowheads="1"/>
          </p:cNvSpPr>
          <p:nvPr/>
        </p:nvSpPr>
        <p:spPr bwMode="auto">
          <a:xfrm>
            <a:off x="4960937" y="2819400"/>
            <a:ext cx="3268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solidFill>
                  <a:srgbClr val="13801C"/>
                </a:solidFill>
                <a:latin typeface="Calibri" pitchFamily="34" charset="0"/>
              </a:rPr>
              <a:t>(2) perform computation</a:t>
            </a:r>
            <a:endParaRPr lang="en-US" dirty="0">
              <a:solidFill>
                <a:srgbClr val="13801C"/>
              </a:solidFill>
            </a:endParaRPr>
          </a:p>
        </p:txBody>
      </p:sp>
      <p:grpSp>
        <p:nvGrpSpPr>
          <p:cNvPr id="53" name="Group 34"/>
          <p:cNvGrpSpPr>
            <a:grpSpLocks/>
          </p:cNvGrpSpPr>
          <p:nvPr>
            <p:custDataLst>
              <p:tags r:id="rId21"/>
            </p:custDataLst>
          </p:nvPr>
        </p:nvGrpSpPr>
        <p:grpSpPr bwMode="auto">
          <a:xfrm>
            <a:off x="203956" y="4110836"/>
            <a:ext cx="368300" cy="488950"/>
            <a:chOff x="2928" y="1051"/>
            <a:chExt cx="840" cy="957"/>
          </a:xfrm>
        </p:grpSpPr>
        <p:sp>
          <p:nvSpPr>
            <p:cNvPr id="54" name="Freeform 35"/>
            <p:cNvSpPr>
              <a:spLocks/>
            </p:cNvSpPr>
            <p:nvPr>
              <p:custDataLst>
                <p:tags r:id="rId23"/>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5" name="Oval 36"/>
            <p:cNvSpPr>
              <a:spLocks noChangeArrowheads="1"/>
            </p:cNvSpPr>
            <p:nvPr>
              <p:custDataLst>
                <p:tags r:id="rId2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6" name="Oval 37"/>
            <p:cNvSpPr>
              <a:spLocks noChangeArrowheads="1"/>
            </p:cNvSpPr>
            <p:nvPr>
              <p:custDataLst>
                <p:tags r:id="rId2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7" name="Oval 38"/>
            <p:cNvSpPr>
              <a:spLocks noChangeArrowheads="1"/>
            </p:cNvSpPr>
            <p:nvPr>
              <p:custDataLst>
                <p:tags r:id="rId2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 name="Oval 39"/>
            <p:cNvSpPr>
              <a:spLocks noChangeArrowheads="1"/>
            </p:cNvSpPr>
            <p:nvPr>
              <p:custDataLst>
                <p:tags r:id="rId2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 name="Oval 40"/>
            <p:cNvSpPr>
              <a:spLocks noChangeArrowheads="1"/>
            </p:cNvSpPr>
            <p:nvPr>
              <p:custDataLst>
                <p:tags r:id="rId2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Oval 41"/>
            <p:cNvSpPr>
              <a:spLocks noChangeArrowheads="1"/>
            </p:cNvSpPr>
            <p:nvPr>
              <p:custDataLst>
                <p:tags r:id="rId2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42"/>
            <p:cNvSpPr>
              <a:spLocks noChangeArrowheads="1"/>
            </p:cNvSpPr>
            <p:nvPr>
              <p:custDataLst>
                <p:tags r:id="rId3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AutoShape 43"/>
            <p:cNvSpPr>
              <a:spLocks noChangeArrowheads="1"/>
            </p:cNvSpPr>
            <p:nvPr>
              <p:custDataLst>
                <p:tags r:id="rId3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3" name="Freeform 44"/>
            <p:cNvSpPr>
              <a:spLocks/>
            </p:cNvSpPr>
            <p:nvPr>
              <p:custDataLst>
                <p:tags r:id="rId3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 name="Freeform 45"/>
            <p:cNvSpPr>
              <a:spLocks/>
            </p:cNvSpPr>
            <p:nvPr>
              <p:custDataLst>
                <p:tags r:id="rId3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 name="Freeform 46"/>
            <p:cNvSpPr>
              <a:spLocks/>
            </p:cNvSpPr>
            <p:nvPr>
              <p:custDataLst>
                <p:tags r:id="rId3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6" name="Freeform 47"/>
            <p:cNvSpPr>
              <a:spLocks/>
            </p:cNvSpPr>
            <p:nvPr>
              <p:custDataLst>
                <p:tags r:id="rId3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7" name="Text Box 48"/>
          <p:cNvSpPr txBox="1">
            <a:spLocks noChangeArrowheads="1"/>
          </p:cNvSpPr>
          <p:nvPr>
            <p:custDataLst>
              <p:tags r:id="rId22"/>
            </p:custDataLst>
          </p:nvPr>
        </p:nvSpPr>
        <p:spPr bwMode="auto">
          <a:xfrm>
            <a:off x="465863" y="3900859"/>
            <a:ext cx="1362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67B0E"/>
                </a:solidFill>
                <a:latin typeface="Cambria" pitchFamily="18" charset="0"/>
              </a:rPr>
              <a:t>But what's that </a:t>
            </a:r>
            <a:r>
              <a:rPr lang="en-US" sz="1400" dirty="0">
                <a:solidFill>
                  <a:srgbClr val="067B0E"/>
                </a:solidFill>
                <a:latin typeface="Cambria" pitchFamily="18" charset="0"/>
              </a:rPr>
              <a:t>green </a:t>
            </a:r>
            <a:r>
              <a:rPr lang="en-US" sz="1400" dirty="0" smtClean="0">
                <a:solidFill>
                  <a:srgbClr val="067B0E"/>
                </a:solidFill>
                <a:latin typeface="Cambria" pitchFamily="18" charset="0"/>
              </a:rPr>
              <a:t>thing?</a:t>
            </a:r>
            <a:endParaRPr lang="en-US" sz="1400" dirty="0">
              <a:solidFill>
                <a:srgbClr val="067B0E"/>
              </a:solidFill>
              <a:latin typeface="Cambria" pitchFamily="18" charset="0"/>
            </a:endParaRPr>
          </a:p>
        </p:txBody>
      </p:sp>
    </p:spTree>
    <p:extLst>
      <p:ext uri="{BB962C8B-B14F-4D97-AF65-F5344CB8AC3E}">
        <p14:creationId xmlns:p14="http://schemas.microsoft.com/office/powerpoint/2010/main" val="863419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3"/>
          <p:cNvSpPr>
            <a:spLocks noChangeArrowheads="1"/>
          </p:cNvSpPr>
          <p:nvPr/>
        </p:nvSpPr>
        <p:spPr bwMode="auto">
          <a:xfrm>
            <a:off x="1917193" y="5681472"/>
            <a:ext cx="1216152" cy="67113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8194" name="Rounded Rectangle 23"/>
          <p:cNvSpPr>
            <a:spLocks noChangeArrowheads="1"/>
          </p:cNvSpPr>
          <p:nvPr/>
        </p:nvSpPr>
        <p:spPr bwMode="auto">
          <a:xfrm>
            <a:off x="7193534" y="5542471"/>
            <a:ext cx="698500" cy="8858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8195" name="Text Box 22"/>
          <p:cNvSpPr txBox="1">
            <a:spLocks noChangeArrowheads="1"/>
          </p:cNvSpPr>
          <p:nvPr>
            <p:custDataLst>
              <p:tags r:id="rId1"/>
            </p:custDataLst>
          </p:nvPr>
        </p:nvSpPr>
        <p:spPr bwMode="auto">
          <a:xfrm>
            <a:off x="228600" y="157163"/>
            <a:ext cx="4038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Lab Debriefing  &amp;  </a:t>
            </a:r>
            <a:r>
              <a:rPr lang="en-US" sz="3200" b="1">
                <a:latin typeface="Courier New" pitchFamily="49" charset="0"/>
              </a:rPr>
              <a:t>hw4pr2.py</a:t>
            </a:r>
            <a:endParaRPr lang="en-US" sz="3600" b="1">
              <a:latin typeface="Courier New" pitchFamily="49" charset="0"/>
            </a:endParaRPr>
          </a:p>
        </p:txBody>
      </p:sp>
      <p:sp>
        <p:nvSpPr>
          <p:cNvPr id="8196" name="Rectangle 36"/>
          <p:cNvSpPr>
            <a:spLocks noChangeArrowheads="1"/>
          </p:cNvSpPr>
          <p:nvPr>
            <p:custDataLst>
              <p:tags r:id="rId2"/>
            </p:custDataLst>
          </p:nvPr>
        </p:nvSpPr>
        <p:spPr bwMode="auto">
          <a:xfrm>
            <a:off x="508000" y="4438650"/>
            <a:ext cx="7950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l"/>
            <a:r>
              <a:rPr lang="en-US" sz="2000" b="1" dirty="0" err="1">
                <a:solidFill>
                  <a:srgbClr val="F99820"/>
                </a:solidFill>
                <a:latin typeface="Courier New" pitchFamily="49" charset="0"/>
              </a:rPr>
              <a:t>def</a:t>
            </a:r>
            <a:r>
              <a:rPr lang="en-US" sz="2000" b="1" dirty="0">
                <a:latin typeface="Courier New" pitchFamily="49" charset="0"/>
              </a:rPr>
              <a:t> </a:t>
            </a:r>
            <a:r>
              <a:rPr lang="en-US" sz="2000" b="1" dirty="0" err="1">
                <a:latin typeface="Courier New" pitchFamily="49" charset="0"/>
              </a:rPr>
              <a:t>numToBin</a:t>
            </a:r>
            <a:r>
              <a:rPr lang="en-US" sz="2000" b="1" dirty="0">
                <a:latin typeface="Courier New" pitchFamily="49" charset="0"/>
              </a:rPr>
              <a:t>( N ):</a:t>
            </a:r>
          </a:p>
          <a:p>
            <a:pPr algn="l"/>
            <a:r>
              <a:rPr lang="en-US" sz="2000" b="1" dirty="0">
                <a:latin typeface="Courier New" pitchFamily="49" charset="0"/>
              </a:rPr>
              <a:t>    </a:t>
            </a:r>
            <a:r>
              <a:rPr lang="en-US" sz="2000" b="1" dirty="0">
                <a:solidFill>
                  <a:srgbClr val="067B0E"/>
                </a:solidFill>
                <a:latin typeface="Courier New" pitchFamily="49" charset="0"/>
              </a:rPr>
              <a:t>""" converts a decimal </a:t>
            </a:r>
            <a:r>
              <a:rPr lang="en-US" sz="2000" b="1" dirty="0" err="1">
                <a:solidFill>
                  <a:srgbClr val="067B0E"/>
                </a:solidFill>
                <a:latin typeface="Courier New" pitchFamily="49" charset="0"/>
              </a:rPr>
              <a:t>int</a:t>
            </a:r>
            <a:r>
              <a:rPr lang="en-US" sz="2000" b="1" dirty="0">
                <a:solidFill>
                  <a:srgbClr val="067B0E"/>
                </a:solidFill>
                <a:latin typeface="Courier New" pitchFamily="49" charset="0"/>
              </a:rPr>
              <a:t> to a binary string</a:t>
            </a:r>
          </a:p>
          <a:p>
            <a:pPr algn="l"/>
            <a:r>
              <a:rPr lang="en-US" sz="2000" b="1" dirty="0">
                <a:solidFill>
                  <a:srgbClr val="067B0E"/>
                </a:solidFill>
                <a:latin typeface="Courier New" pitchFamily="49" charset="0"/>
              </a:rPr>
              <a:t>    """</a:t>
            </a:r>
            <a:endParaRPr lang="en-US" sz="2000" b="1" dirty="0">
              <a:latin typeface="Courier New" pitchFamily="49" charset="0"/>
            </a:endParaRPr>
          </a:p>
          <a:p>
            <a:pPr algn="l"/>
            <a:r>
              <a:rPr lang="en-US" sz="2000" b="1" dirty="0">
                <a:latin typeface="Courier New" pitchFamily="49" charset="0"/>
              </a:rPr>
              <a:t>    </a:t>
            </a:r>
            <a:r>
              <a:rPr lang="en-US" sz="2000" b="1" dirty="0">
                <a:solidFill>
                  <a:srgbClr val="F99820"/>
                </a:solidFill>
                <a:latin typeface="Courier New" pitchFamily="49" charset="0"/>
              </a:rPr>
              <a:t>if</a:t>
            </a:r>
            <a:r>
              <a:rPr lang="en-US" sz="2000" b="1" dirty="0">
                <a:latin typeface="Courier New" pitchFamily="49" charset="0"/>
              </a:rPr>
              <a:t> N==0:      </a:t>
            </a:r>
            <a:r>
              <a:rPr lang="en-US" sz="2000" b="1" dirty="0">
                <a:solidFill>
                  <a:srgbClr val="F99820"/>
                </a:solidFill>
                <a:latin typeface="Courier New" pitchFamily="49" charset="0"/>
              </a:rPr>
              <a:t>return</a:t>
            </a:r>
            <a:r>
              <a:rPr lang="en-US" sz="2000" b="1" dirty="0">
                <a:latin typeface="Courier New" pitchFamily="49" charset="0"/>
              </a:rPr>
              <a:t> </a:t>
            </a:r>
            <a:r>
              <a:rPr lang="en-US" sz="2000" b="1" dirty="0">
                <a:solidFill>
                  <a:srgbClr val="19A525"/>
                </a:solidFill>
                <a:latin typeface="Courier New" pitchFamily="49" charset="0"/>
              </a:rPr>
              <a:t>''</a:t>
            </a:r>
            <a:endParaRPr lang="en-US" sz="2000" b="1" dirty="0">
              <a:latin typeface="Courier New" pitchFamily="49" charset="0"/>
            </a:endParaRPr>
          </a:p>
          <a:p>
            <a:pPr algn="l"/>
            <a:r>
              <a:rPr lang="en-US" sz="2000" b="1" dirty="0">
                <a:latin typeface="Courier New" pitchFamily="49" charset="0"/>
              </a:rPr>
              <a:t>    </a:t>
            </a:r>
            <a:r>
              <a:rPr lang="en-US" sz="2000" b="1" dirty="0" err="1">
                <a:solidFill>
                  <a:srgbClr val="F99820"/>
                </a:solidFill>
                <a:latin typeface="Courier New" pitchFamily="49" charset="0"/>
              </a:rPr>
              <a:t>elif</a:t>
            </a:r>
            <a:r>
              <a:rPr lang="en-US" sz="2000" b="1" dirty="0">
                <a:solidFill>
                  <a:srgbClr val="F99820"/>
                </a:solidFill>
                <a:latin typeface="Courier New" pitchFamily="49" charset="0"/>
              </a:rPr>
              <a:t> </a:t>
            </a:r>
            <a:r>
              <a:rPr lang="en-US" sz="2000" b="1" dirty="0">
                <a:latin typeface="Courier New" pitchFamily="49" charset="0"/>
              </a:rPr>
              <a:t>N%2==0:  </a:t>
            </a:r>
            <a:r>
              <a:rPr lang="en-US" sz="2000" b="1" dirty="0">
                <a:solidFill>
                  <a:srgbClr val="F99820"/>
                </a:solidFill>
                <a:latin typeface="Courier New" pitchFamily="49" charset="0"/>
              </a:rPr>
              <a:t>return</a:t>
            </a:r>
            <a:r>
              <a:rPr lang="en-US" sz="2000" b="1" dirty="0">
                <a:latin typeface="Courier New" pitchFamily="49" charset="0"/>
              </a:rPr>
              <a:t> </a:t>
            </a:r>
            <a:r>
              <a:rPr lang="en-US" sz="2000" b="1" dirty="0" err="1">
                <a:latin typeface="Courier New" pitchFamily="49" charset="0"/>
              </a:rPr>
              <a:t>numToBin</a:t>
            </a:r>
            <a:r>
              <a:rPr lang="en-US" sz="2000" b="1" dirty="0">
                <a:latin typeface="Courier New" pitchFamily="49" charset="0"/>
              </a:rPr>
              <a:t>( N/2 ) +  </a:t>
            </a:r>
            <a:r>
              <a:rPr lang="en-US" sz="2000" b="1" dirty="0">
                <a:solidFill>
                  <a:srgbClr val="13801C"/>
                </a:solidFill>
                <a:latin typeface="Courier New" pitchFamily="49" charset="0"/>
              </a:rPr>
              <a:t>'0'</a:t>
            </a:r>
          </a:p>
          <a:p>
            <a:pPr algn="l"/>
            <a:r>
              <a:rPr lang="en-US" sz="2000" b="1" dirty="0">
                <a:solidFill>
                  <a:srgbClr val="F99820"/>
                </a:solidFill>
                <a:latin typeface="Courier New" pitchFamily="49" charset="0"/>
              </a:rPr>
              <a:t>    </a:t>
            </a:r>
            <a:r>
              <a:rPr lang="en-US" sz="2000" b="1" dirty="0" err="1">
                <a:solidFill>
                  <a:srgbClr val="F99820"/>
                </a:solidFill>
                <a:latin typeface="Courier New" pitchFamily="49" charset="0"/>
              </a:rPr>
              <a:t>elif</a:t>
            </a:r>
            <a:r>
              <a:rPr lang="en-US" sz="2000" b="1" dirty="0">
                <a:solidFill>
                  <a:srgbClr val="F99820"/>
                </a:solidFill>
                <a:latin typeface="Courier New" pitchFamily="49" charset="0"/>
              </a:rPr>
              <a:t> </a:t>
            </a:r>
            <a:r>
              <a:rPr lang="en-US" sz="2000" b="1" dirty="0">
                <a:latin typeface="Courier New" pitchFamily="49" charset="0"/>
              </a:rPr>
              <a:t>N%2==1:  </a:t>
            </a:r>
            <a:r>
              <a:rPr lang="en-US" sz="2000" b="1" dirty="0">
                <a:solidFill>
                  <a:srgbClr val="F99820"/>
                </a:solidFill>
                <a:latin typeface="Courier New" pitchFamily="49" charset="0"/>
              </a:rPr>
              <a:t>return</a:t>
            </a:r>
            <a:r>
              <a:rPr lang="en-US" sz="2000" b="1" dirty="0">
                <a:latin typeface="Courier New" pitchFamily="49" charset="0"/>
              </a:rPr>
              <a:t> </a:t>
            </a:r>
            <a:r>
              <a:rPr lang="en-US" sz="2000" b="1" dirty="0" err="1">
                <a:latin typeface="Courier New" pitchFamily="49" charset="0"/>
              </a:rPr>
              <a:t>numToBin</a:t>
            </a:r>
            <a:r>
              <a:rPr lang="en-US" sz="2000" b="1" dirty="0">
                <a:latin typeface="Courier New" pitchFamily="49" charset="0"/>
              </a:rPr>
              <a:t>( N/2 ) +  </a:t>
            </a:r>
            <a:r>
              <a:rPr lang="en-US" sz="2000" b="1" dirty="0">
                <a:solidFill>
                  <a:srgbClr val="13801C"/>
                </a:solidFill>
                <a:latin typeface="Courier New" pitchFamily="49" charset="0"/>
              </a:rPr>
              <a:t>'1'</a:t>
            </a:r>
          </a:p>
        </p:txBody>
      </p:sp>
      <p:sp>
        <p:nvSpPr>
          <p:cNvPr id="8197" name="TextBox 14"/>
          <p:cNvSpPr txBox="1">
            <a:spLocks noChangeArrowheads="1"/>
          </p:cNvSpPr>
          <p:nvPr/>
        </p:nvSpPr>
        <p:spPr bwMode="auto">
          <a:xfrm>
            <a:off x="5319713" y="803275"/>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42 </a:t>
            </a:r>
            <a:r>
              <a:rPr lang="en-US" sz="2100" b="1">
                <a:latin typeface="Courier New" pitchFamily="49" charset="0"/>
                <a:cs typeface="Courier New" pitchFamily="49" charset="0"/>
              </a:rPr>
              <a:t>)</a:t>
            </a:r>
            <a:endParaRPr lang="en-US" sz="2100" b="1">
              <a:solidFill>
                <a:srgbClr val="C00000"/>
              </a:solidFill>
              <a:latin typeface="Courier New" pitchFamily="49" charset="0"/>
              <a:cs typeface="Courier New" pitchFamily="49" charset="0"/>
            </a:endParaRPr>
          </a:p>
        </p:txBody>
      </p:sp>
      <p:sp>
        <p:nvSpPr>
          <p:cNvPr id="8198" name="TextBox 15"/>
          <p:cNvSpPr txBox="1">
            <a:spLocks noChangeArrowheads="1"/>
          </p:cNvSpPr>
          <p:nvPr/>
        </p:nvSpPr>
        <p:spPr bwMode="auto">
          <a:xfrm>
            <a:off x="3810000" y="1222375"/>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199" name="TextBox 17"/>
          <p:cNvSpPr txBox="1">
            <a:spLocks noChangeArrowheads="1"/>
          </p:cNvSpPr>
          <p:nvPr/>
        </p:nvSpPr>
        <p:spPr bwMode="auto">
          <a:xfrm>
            <a:off x="5410200" y="32004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13801C"/>
                </a:solidFill>
                <a:latin typeface="Courier New" pitchFamily="49" charset="0"/>
                <a:cs typeface="Courier New" pitchFamily="49" charset="0"/>
              </a:rPr>
              <a:t>'101010'</a:t>
            </a:r>
          </a:p>
        </p:txBody>
      </p:sp>
      <p:sp>
        <p:nvSpPr>
          <p:cNvPr id="8200" name="TextBox 19"/>
          <p:cNvSpPr txBox="1">
            <a:spLocks noChangeArrowheads="1"/>
          </p:cNvSpPr>
          <p:nvPr/>
        </p:nvSpPr>
        <p:spPr bwMode="auto">
          <a:xfrm>
            <a:off x="3048000" y="1641475"/>
            <a:ext cx="46482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1" name="TextBox 20"/>
          <p:cNvSpPr txBox="1">
            <a:spLocks noChangeArrowheads="1"/>
          </p:cNvSpPr>
          <p:nvPr/>
        </p:nvSpPr>
        <p:spPr bwMode="auto">
          <a:xfrm>
            <a:off x="2438400" y="20589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5</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202" name="TextBox 21"/>
          <p:cNvSpPr txBox="1">
            <a:spLocks noChangeArrowheads="1"/>
          </p:cNvSpPr>
          <p:nvPr/>
        </p:nvSpPr>
        <p:spPr bwMode="auto">
          <a:xfrm>
            <a:off x="1752600" y="24780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3" name="TextBox 22"/>
          <p:cNvSpPr txBox="1">
            <a:spLocks noChangeArrowheads="1"/>
          </p:cNvSpPr>
          <p:nvPr/>
        </p:nvSpPr>
        <p:spPr bwMode="auto">
          <a:xfrm>
            <a:off x="1143000" y="2897188"/>
            <a:ext cx="46482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8204" name="TextBox 23"/>
          <p:cNvSpPr txBox="1">
            <a:spLocks noChangeArrowheads="1"/>
          </p:cNvSpPr>
          <p:nvPr/>
        </p:nvSpPr>
        <p:spPr bwMode="auto">
          <a:xfrm>
            <a:off x="381000" y="33147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8205" name="TextBox 24"/>
          <p:cNvSpPr txBox="1">
            <a:spLocks noChangeArrowheads="1"/>
          </p:cNvSpPr>
          <p:nvPr/>
        </p:nvSpPr>
        <p:spPr bwMode="auto">
          <a:xfrm>
            <a:off x="1143000" y="3733800"/>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a:t>
            </a:r>
          </a:p>
        </p:txBody>
      </p:sp>
      <p:sp>
        <p:nvSpPr>
          <p:cNvPr id="8206" name="Right Brace 26"/>
          <p:cNvSpPr>
            <a:spLocks/>
          </p:cNvSpPr>
          <p:nvPr/>
        </p:nvSpPr>
        <p:spPr bwMode="auto">
          <a:xfrm rot="-5400000">
            <a:off x="6018213" y="1539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7" name="Right Brace 27"/>
          <p:cNvSpPr>
            <a:spLocks/>
          </p:cNvSpPr>
          <p:nvPr/>
        </p:nvSpPr>
        <p:spPr bwMode="auto">
          <a:xfrm rot="-5400000">
            <a:off x="5256213" y="549275"/>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8" name="Right Brace 28"/>
          <p:cNvSpPr>
            <a:spLocks/>
          </p:cNvSpPr>
          <p:nvPr/>
        </p:nvSpPr>
        <p:spPr bwMode="auto">
          <a:xfrm rot="-5400000">
            <a:off x="4649788" y="9921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09" name="Right Brace 29"/>
          <p:cNvSpPr>
            <a:spLocks/>
          </p:cNvSpPr>
          <p:nvPr/>
        </p:nvSpPr>
        <p:spPr bwMode="auto">
          <a:xfrm rot="-5400000">
            <a:off x="4022726" y="14017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0" name="Right Brace 30"/>
          <p:cNvSpPr>
            <a:spLocks/>
          </p:cNvSpPr>
          <p:nvPr/>
        </p:nvSpPr>
        <p:spPr bwMode="auto">
          <a:xfrm rot="-5400000">
            <a:off x="3386932" y="1829593"/>
            <a:ext cx="152400" cy="2132013"/>
          </a:xfrm>
          <a:prstGeom prst="rightBrace">
            <a:avLst>
              <a:gd name="adj1" fmla="val 44624"/>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1" name="Right Brace 31"/>
          <p:cNvSpPr>
            <a:spLocks/>
          </p:cNvSpPr>
          <p:nvPr/>
        </p:nvSpPr>
        <p:spPr bwMode="auto">
          <a:xfrm rot="-5400000">
            <a:off x="2617788" y="22399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2" name="Right Brace 32"/>
          <p:cNvSpPr>
            <a:spLocks/>
          </p:cNvSpPr>
          <p:nvPr/>
        </p:nvSpPr>
        <p:spPr bwMode="auto">
          <a:xfrm rot="-5400000">
            <a:off x="2046288" y="3400425"/>
            <a:ext cx="152400" cy="666750"/>
          </a:xfrm>
          <a:prstGeom prst="rightBrace">
            <a:avLst>
              <a:gd name="adj1" fmla="val 4454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8213" name="TextBox 33"/>
          <p:cNvSpPr txBox="1">
            <a:spLocks noChangeArrowheads="1"/>
          </p:cNvSpPr>
          <p:nvPr/>
        </p:nvSpPr>
        <p:spPr bwMode="auto">
          <a:xfrm>
            <a:off x="7710488" y="642938"/>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C00000"/>
                </a:solidFill>
                <a:latin typeface="Courier New" pitchFamily="49" charset="0"/>
                <a:cs typeface="Courier New" pitchFamily="49" charset="0"/>
              </a:rPr>
              <a:t>42</a:t>
            </a:r>
          </a:p>
        </p:txBody>
      </p:sp>
      <p:sp>
        <p:nvSpPr>
          <p:cNvPr id="8214" name="Rectangle 34"/>
          <p:cNvSpPr>
            <a:spLocks noChangeArrowheads="1"/>
          </p:cNvSpPr>
          <p:nvPr/>
        </p:nvSpPr>
        <p:spPr bwMode="auto">
          <a:xfrm>
            <a:off x="7934325" y="300038"/>
            <a:ext cx="44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a:t>
            </a:r>
            <a:endParaRPr lang="en-US"/>
          </a:p>
        </p:txBody>
      </p:sp>
      <p:sp>
        <p:nvSpPr>
          <p:cNvPr id="8215" name="Rectangle 35"/>
          <p:cNvSpPr>
            <a:spLocks noChangeArrowheads="1"/>
          </p:cNvSpPr>
          <p:nvPr/>
        </p:nvSpPr>
        <p:spPr bwMode="auto">
          <a:xfrm>
            <a:off x="6542088" y="3660775"/>
            <a:ext cx="62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a:t>
            </a:r>
            <a:endParaRPr lang="en-US"/>
          </a:p>
        </p:txBody>
      </p:sp>
      <p:sp>
        <p:nvSpPr>
          <p:cNvPr id="8216" name="Rectangle 2"/>
          <p:cNvSpPr>
            <a:spLocks noChangeArrowheads="1"/>
          </p:cNvSpPr>
          <p:nvPr/>
        </p:nvSpPr>
        <p:spPr bwMode="auto">
          <a:xfrm>
            <a:off x="3759201" y="6504801"/>
            <a:ext cx="1810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smtClean="0">
                <a:latin typeface="Calibri" panose="020F0502020204030204" pitchFamily="34" charset="0"/>
              </a:rPr>
              <a:t>these are awfully </a:t>
            </a:r>
            <a:r>
              <a:rPr lang="en-US" sz="1200" dirty="0">
                <a:latin typeface="Calibri" panose="020F0502020204030204" pitchFamily="34" charset="0"/>
              </a:rPr>
              <a:t>similar…</a:t>
            </a:r>
          </a:p>
        </p:txBody>
      </p:sp>
      <p:cxnSp>
        <p:nvCxnSpPr>
          <p:cNvPr id="4" name="Straight Arrow Connector 3"/>
          <p:cNvCxnSpPr>
            <a:stCxn id="8216" idx="3"/>
          </p:cNvCxnSpPr>
          <p:nvPr/>
        </p:nvCxnSpPr>
        <p:spPr bwMode="auto">
          <a:xfrm flipV="1">
            <a:off x="5569889" y="6376988"/>
            <a:ext cx="1594499" cy="266313"/>
          </a:xfrm>
          <a:prstGeom prst="straightConnector1">
            <a:avLst/>
          </a:prstGeom>
          <a:noFill/>
          <a:ln w="12700" cap="flat" cmpd="sng" algn="ctr">
            <a:solidFill>
              <a:schemeClr val="tx1"/>
            </a:solidFill>
            <a:prstDash val="solid"/>
            <a:round/>
            <a:headEnd type="none" w="med" len="med"/>
            <a:tailEnd type="arrow"/>
          </a:ln>
          <a:effectLst/>
        </p:spPr>
      </p:cxnSp>
      <p:cxnSp>
        <p:nvCxnSpPr>
          <p:cNvPr id="29" name="Straight Arrow Connector 28"/>
          <p:cNvCxnSpPr>
            <a:stCxn id="8216" idx="1"/>
          </p:cNvCxnSpPr>
          <p:nvPr/>
        </p:nvCxnSpPr>
        <p:spPr bwMode="auto">
          <a:xfrm flipH="1" flipV="1">
            <a:off x="3033713" y="6352604"/>
            <a:ext cx="725488" cy="290697"/>
          </a:xfrm>
          <a:prstGeom prst="straightConnector1">
            <a:avLst/>
          </a:prstGeom>
          <a:no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2729030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833812" y="1662113"/>
            <a:ext cx="1585913" cy="4803775"/>
          </a:xfrm>
          <a:prstGeom prst="roundRect">
            <a:avLst/>
          </a:prstGeom>
          <a:solidFill>
            <a:srgbClr val="CCECFF"/>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9939" name="Rounded Rectangle 79"/>
          <p:cNvSpPr>
            <a:spLocks noChangeArrowheads="1"/>
          </p:cNvSpPr>
          <p:nvPr/>
        </p:nvSpPr>
        <p:spPr bwMode="auto">
          <a:xfrm>
            <a:off x="990600" y="2085975"/>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0" name="Rounded Rectangle 96"/>
          <p:cNvSpPr>
            <a:spLocks noChangeArrowheads="1"/>
          </p:cNvSpPr>
          <p:nvPr/>
        </p:nvSpPr>
        <p:spPr bwMode="auto">
          <a:xfrm>
            <a:off x="990600" y="5934075"/>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1" name="Rounded Rectangle 97"/>
          <p:cNvSpPr>
            <a:spLocks noChangeArrowheads="1"/>
          </p:cNvSpPr>
          <p:nvPr/>
        </p:nvSpPr>
        <p:spPr bwMode="auto">
          <a:xfrm>
            <a:off x="990600" y="5384800"/>
            <a:ext cx="5951537" cy="28098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2" name="Rounded Rectangle 98"/>
          <p:cNvSpPr>
            <a:spLocks noChangeArrowheads="1"/>
          </p:cNvSpPr>
          <p:nvPr/>
        </p:nvSpPr>
        <p:spPr bwMode="auto">
          <a:xfrm>
            <a:off x="990600" y="4833938"/>
            <a:ext cx="5951537" cy="28257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3" name="Rounded Rectangle 99"/>
          <p:cNvSpPr>
            <a:spLocks noChangeArrowheads="1"/>
          </p:cNvSpPr>
          <p:nvPr/>
        </p:nvSpPr>
        <p:spPr bwMode="auto">
          <a:xfrm>
            <a:off x="990600" y="4284663"/>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4" name="Rounded Rectangle 100"/>
          <p:cNvSpPr>
            <a:spLocks noChangeArrowheads="1"/>
          </p:cNvSpPr>
          <p:nvPr/>
        </p:nvSpPr>
        <p:spPr bwMode="auto">
          <a:xfrm>
            <a:off x="990600" y="3735388"/>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5" name="Rounded Rectangle 101"/>
          <p:cNvSpPr>
            <a:spLocks noChangeArrowheads="1"/>
          </p:cNvSpPr>
          <p:nvPr/>
        </p:nvSpPr>
        <p:spPr bwMode="auto">
          <a:xfrm>
            <a:off x="990600" y="3186113"/>
            <a:ext cx="5951537" cy="280987"/>
          </a:xfrm>
          <a:prstGeom prst="roundRect">
            <a:avLst>
              <a:gd name="adj" fmla="val 16667"/>
            </a:avLst>
          </a:prstGeom>
          <a:solidFill>
            <a:srgbClr val="FFCC99"/>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6" name="Rounded Rectangle 102"/>
          <p:cNvSpPr>
            <a:spLocks noChangeArrowheads="1"/>
          </p:cNvSpPr>
          <p:nvPr/>
        </p:nvSpPr>
        <p:spPr bwMode="auto">
          <a:xfrm>
            <a:off x="990600" y="2635250"/>
            <a:ext cx="59515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9947" name="Text Box 5"/>
          <p:cNvSpPr txBox="1">
            <a:spLocks noChangeArrowheads="1"/>
          </p:cNvSpPr>
          <p:nvPr>
            <p:custDataLst>
              <p:tags r:id="rId1"/>
            </p:custDataLst>
          </p:nvPr>
        </p:nvSpPr>
        <p:spPr bwMode="auto">
          <a:xfrm>
            <a:off x="457200"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dirty="0">
                <a:latin typeface="Cambria" pitchFamily="18" charset="0"/>
              </a:rPr>
              <a:t>All computation</a:t>
            </a:r>
          </a:p>
        </p:txBody>
      </p:sp>
      <p:sp>
        <p:nvSpPr>
          <p:cNvPr id="39948" name="Rectangle 6"/>
          <p:cNvSpPr>
            <a:spLocks noChangeArrowheads="1"/>
          </p:cNvSpPr>
          <p:nvPr>
            <p:custDataLst>
              <p:tags r:id="rId2"/>
            </p:custDataLst>
          </p:nvPr>
        </p:nvSpPr>
        <p:spPr bwMode="auto">
          <a:xfrm>
            <a:off x="4572000" y="334963"/>
            <a:ext cx="4125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dirty="0">
                <a:latin typeface="Cambria" pitchFamily="18" charset="0"/>
              </a:rPr>
              <a:t>is simply </a:t>
            </a:r>
            <a:r>
              <a:rPr lang="en-US" b="1" i="1" dirty="0">
                <a:latin typeface="Cambria" pitchFamily="18" charset="0"/>
              </a:rPr>
              <a:t>functions of bits</a:t>
            </a:r>
            <a:endParaRPr lang="en-US" i="1" dirty="0">
              <a:latin typeface="Cambria" pitchFamily="18" charset="0"/>
            </a:endParaRPr>
          </a:p>
        </p:txBody>
      </p:sp>
      <p:sp>
        <p:nvSpPr>
          <p:cNvPr id="39949" name="TextBox 2"/>
          <p:cNvSpPr txBox="1">
            <a:spLocks noChangeArrowheads="1"/>
          </p:cNvSpPr>
          <p:nvPr/>
        </p:nvSpPr>
        <p:spPr bwMode="auto">
          <a:xfrm>
            <a:off x="1216025" y="17319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0" name="TextBox 48"/>
          <p:cNvSpPr txBox="1">
            <a:spLocks noChangeArrowheads="1"/>
          </p:cNvSpPr>
          <p:nvPr/>
        </p:nvSpPr>
        <p:spPr bwMode="auto">
          <a:xfrm>
            <a:off x="2630487" y="17319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1" name="TextBox 49"/>
          <p:cNvSpPr txBox="1">
            <a:spLocks noChangeArrowheads="1"/>
          </p:cNvSpPr>
          <p:nvPr/>
        </p:nvSpPr>
        <p:spPr bwMode="auto">
          <a:xfrm>
            <a:off x="1216025" y="20066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2" name="TextBox 50"/>
          <p:cNvSpPr txBox="1">
            <a:spLocks noChangeArrowheads="1"/>
          </p:cNvSpPr>
          <p:nvPr/>
        </p:nvSpPr>
        <p:spPr bwMode="auto">
          <a:xfrm>
            <a:off x="2630487" y="20066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3" name="TextBox 51"/>
          <p:cNvSpPr txBox="1">
            <a:spLocks noChangeArrowheads="1"/>
          </p:cNvSpPr>
          <p:nvPr/>
        </p:nvSpPr>
        <p:spPr bwMode="auto">
          <a:xfrm>
            <a:off x="1216025" y="228282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4" name="TextBox 52"/>
          <p:cNvSpPr txBox="1">
            <a:spLocks noChangeArrowheads="1"/>
          </p:cNvSpPr>
          <p:nvPr/>
        </p:nvSpPr>
        <p:spPr bwMode="auto">
          <a:xfrm>
            <a:off x="2630487" y="228282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55" name="TextBox 53"/>
          <p:cNvSpPr txBox="1">
            <a:spLocks noChangeArrowheads="1"/>
          </p:cNvSpPr>
          <p:nvPr/>
        </p:nvSpPr>
        <p:spPr bwMode="auto">
          <a:xfrm>
            <a:off x="1216025" y="2557463"/>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6" name="TextBox 54"/>
          <p:cNvSpPr txBox="1">
            <a:spLocks noChangeArrowheads="1"/>
          </p:cNvSpPr>
          <p:nvPr/>
        </p:nvSpPr>
        <p:spPr bwMode="auto">
          <a:xfrm>
            <a:off x="2630487" y="2557463"/>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57" name="TextBox 55"/>
          <p:cNvSpPr txBox="1">
            <a:spLocks noChangeArrowheads="1"/>
          </p:cNvSpPr>
          <p:nvPr/>
        </p:nvSpPr>
        <p:spPr bwMode="auto">
          <a:xfrm>
            <a:off x="1216025" y="28321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58" name="TextBox 56"/>
          <p:cNvSpPr txBox="1">
            <a:spLocks noChangeArrowheads="1"/>
          </p:cNvSpPr>
          <p:nvPr/>
        </p:nvSpPr>
        <p:spPr bwMode="auto">
          <a:xfrm>
            <a:off x="2630487" y="28321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59" name="TextBox 57"/>
          <p:cNvSpPr txBox="1">
            <a:spLocks noChangeArrowheads="1"/>
          </p:cNvSpPr>
          <p:nvPr/>
        </p:nvSpPr>
        <p:spPr bwMode="auto">
          <a:xfrm>
            <a:off x="1216025" y="31067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0" name="TextBox 58"/>
          <p:cNvSpPr txBox="1">
            <a:spLocks noChangeArrowheads="1"/>
          </p:cNvSpPr>
          <p:nvPr/>
        </p:nvSpPr>
        <p:spPr bwMode="auto">
          <a:xfrm>
            <a:off x="2630487" y="31067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1" name="TextBox 59"/>
          <p:cNvSpPr txBox="1">
            <a:spLocks noChangeArrowheads="1"/>
          </p:cNvSpPr>
          <p:nvPr/>
        </p:nvSpPr>
        <p:spPr bwMode="auto">
          <a:xfrm>
            <a:off x="1216025" y="338137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2" name="TextBox 60"/>
          <p:cNvSpPr txBox="1">
            <a:spLocks noChangeArrowheads="1"/>
          </p:cNvSpPr>
          <p:nvPr/>
        </p:nvSpPr>
        <p:spPr bwMode="auto">
          <a:xfrm>
            <a:off x="2630487" y="338137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3" name="TextBox 61"/>
          <p:cNvSpPr txBox="1">
            <a:spLocks noChangeArrowheads="1"/>
          </p:cNvSpPr>
          <p:nvPr/>
        </p:nvSpPr>
        <p:spPr bwMode="auto">
          <a:xfrm>
            <a:off x="1216025" y="36560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4" name="TextBox 62"/>
          <p:cNvSpPr txBox="1">
            <a:spLocks noChangeArrowheads="1"/>
          </p:cNvSpPr>
          <p:nvPr/>
        </p:nvSpPr>
        <p:spPr bwMode="auto">
          <a:xfrm>
            <a:off x="2630487" y="36560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65" name="TextBox 63"/>
          <p:cNvSpPr txBox="1">
            <a:spLocks noChangeArrowheads="1"/>
          </p:cNvSpPr>
          <p:nvPr/>
        </p:nvSpPr>
        <p:spPr bwMode="auto">
          <a:xfrm>
            <a:off x="1216025" y="39306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6" name="TextBox 64"/>
          <p:cNvSpPr txBox="1">
            <a:spLocks noChangeArrowheads="1"/>
          </p:cNvSpPr>
          <p:nvPr/>
        </p:nvSpPr>
        <p:spPr bwMode="auto">
          <a:xfrm>
            <a:off x="2630487" y="39306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67" name="TextBox 65"/>
          <p:cNvSpPr txBox="1">
            <a:spLocks noChangeArrowheads="1"/>
          </p:cNvSpPr>
          <p:nvPr/>
        </p:nvSpPr>
        <p:spPr bwMode="auto">
          <a:xfrm>
            <a:off x="1216025" y="42068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68" name="TextBox 66"/>
          <p:cNvSpPr txBox="1">
            <a:spLocks noChangeArrowheads="1"/>
          </p:cNvSpPr>
          <p:nvPr/>
        </p:nvSpPr>
        <p:spPr bwMode="auto">
          <a:xfrm>
            <a:off x="2630487" y="42068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69" name="TextBox 67"/>
          <p:cNvSpPr txBox="1">
            <a:spLocks noChangeArrowheads="1"/>
          </p:cNvSpPr>
          <p:nvPr/>
        </p:nvSpPr>
        <p:spPr bwMode="auto">
          <a:xfrm>
            <a:off x="1216025" y="44815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0" name="TextBox 68"/>
          <p:cNvSpPr txBox="1">
            <a:spLocks noChangeArrowheads="1"/>
          </p:cNvSpPr>
          <p:nvPr/>
        </p:nvSpPr>
        <p:spPr bwMode="auto">
          <a:xfrm>
            <a:off x="2630487" y="44815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1" name="TextBox 69"/>
          <p:cNvSpPr txBox="1">
            <a:spLocks noChangeArrowheads="1"/>
          </p:cNvSpPr>
          <p:nvPr/>
        </p:nvSpPr>
        <p:spPr bwMode="auto">
          <a:xfrm>
            <a:off x="1216025" y="47561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2" name="TextBox 70"/>
          <p:cNvSpPr txBox="1">
            <a:spLocks noChangeArrowheads="1"/>
          </p:cNvSpPr>
          <p:nvPr/>
        </p:nvSpPr>
        <p:spPr bwMode="auto">
          <a:xfrm>
            <a:off x="2630487" y="47561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3" name="TextBox 71"/>
          <p:cNvSpPr txBox="1">
            <a:spLocks noChangeArrowheads="1"/>
          </p:cNvSpPr>
          <p:nvPr/>
        </p:nvSpPr>
        <p:spPr bwMode="auto">
          <a:xfrm>
            <a:off x="1216025" y="503078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4" name="TextBox 72"/>
          <p:cNvSpPr txBox="1">
            <a:spLocks noChangeArrowheads="1"/>
          </p:cNvSpPr>
          <p:nvPr/>
        </p:nvSpPr>
        <p:spPr bwMode="auto">
          <a:xfrm>
            <a:off x="2630487" y="503078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a:t>
            </a:r>
          </a:p>
        </p:txBody>
      </p:sp>
      <p:sp>
        <p:nvSpPr>
          <p:cNvPr id="39975" name="TextBox 73"/>
          <p:cNvSpPr txBox="1">
            <a:spLocks noChangeArrowheads="1"/>
          </p:cNvSpPr>
          <p:nvPr/>
        </p:nvSpPr>
        <p:spPr bwMode="auto">
          <a:xfrm>
            <a:off x="1216025" y="530542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6" name="TextBox 74"/>
          <p:cNvSpPr txBox="1">
            <a:spLocks noChangeArrowheads="1"/>
          </p:cNvSpPr>
          <p:nvPr/>
        </p:nvSpPr>
        <p:spPr bwMode="auto">
          <a:xfrm>
            <a:off x="2630487" y="530542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a:t>
            </a:r>
          </a:p>
        </p:txBody>
      </p:sp>
      <p:sp>
        <p:nvSpPr>
          <p:cNvPr id="39977" name="TextBox 75"/>
          <p:cNvSpPr txBox="1">
            <a:spLocks noChangeArrowheads="1"/>
          </p:cNvSpPr>
          <p:nvPr/>
        </p:nvSpPr>
        <p:spPr bwMode="auto">
          <a:xfrm>
            <a:off x="1216025" y="55800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78" name="TextBox 76"/>
          <p:cNvSpPr txBox="1">
            <a:spLocks noChangeArrowheads="1"/>
          </p:cNvSpPr>
          <p:nvPr/>
        </p:nvSpPr>
        <p:spPr bwMode="auto">
          <a:xfrm>
            <a:off x="2630487" y="55800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a:t>
            </a:r>
          </a:p>
        </p:txBody>
      </p:sp>
      <p:sp>
        <p:nvSpPr>
          <p:cNvPr id="39979" name="TextBox 77"/>
          <p:cNvSpPr txBox="1">
            <a:spLocks noChangeArrowheads="1"/>
          </p:cNvSpPr>
          <p:nvPr/>
        </p:nvSpPr>
        <p:spPr bwMode="auto">
          <a:xfrm>
            <a:off x="1216025" y="5856288"/>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0" name="TextBox 78"/>
          <p:cNvSpPr txBox="1">
            <a:spLocks noChangeArrowheads="1"/>
          </p:cNvSpPr>
          <p:nvPr/>
        </p:nvSpPr>
        <p:spPr bwMode="auto">
          <a:xfrm>
            <a:off x="2630487" y="5856288"/>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a:t>
            </a:r>
          </a:p>
        </p:txBody>
      </p:sp>
      <p:sp>
        <p:nvSpPr>
          <p:cNvPr id="39981" name="TextBox 80"/>
          <p:cNvSpPr txBox="1">
            <a:spLocks noChangeArrowheads="1"/>
          </p:cNvSpPr>
          <p:nvPr/>
        </p:nvSpPr>
        <p:spPr bwMode="auto">
          <a:xfrm>
            <a:off x="5864225" y="17319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000</a:t>
            </a:r>
          </a:p>
        </p:txBody>
      </p:sp>
      <p:sp>
        <p:nvSpPr>
          <p:cNvPr id="39982" name="TextBox 81"/>
          <p:cNvSpPr txBox="1">
            <a:spLocks noChangeArrowheads="1"/>
          </p:cNvSpPr>
          <p:nvPr/>
        </p:nvSpPr>
        <p:spPr bwMode="auto">
          <a:xfrm>
            <a:off x="5864225" y="20066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3" name="TextBox 82"/>
          <p:cNvSpPr txBox="1">
            <a:spLocks noChangeArrowheads="1"/>
          </p:cNvSpPr>
          <p:nvPr/>
        </p:nvSpPr>
        <p:spPr bwMode="auto">
          <a:xfrm>
            <a:off x="5864225" y="228282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4" name="TextBox 83"/>
          <p:cNvSpPr txBox="1">
            <a:spLocks noChangeArrowheads="1"/>
          </p:cNvSpPr>
          <p:nvPr/>
        </p:nvSpPr>
        <p:spPr bwMode="auto">
          <a:xfrm>
            <a:off x="5864225" y="2557463"/>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5" name="TextBox 84"/>
          <p:cNvSpPr txBox="1">
            <a:spLocks noChangeArrowheads="1"/>
          </p:cNvSpPr>
          <p:nvPr/>
        </p:nvSpPr>
        <p:spPr bwMode="auto">
          <a:xfrm>
            <a:off x="5864225" y="28321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001</a:t>
            </a:r>
          </a:p>
        </p:txBody>
      </p:sp>
      <p:sp>
        <p:nvSpPr>
          <p:cNvPr id="39986" name="TextBox 85"/>
          <p:cNvSpPr txBox="1">
            <a:spLocks noChangeArrowheads="1"/>
          </p:cNvSpPr>
          <p:nvPr/>
        </p:nvSpPr>
        <p:spPr bwMode="auto">
          <a:xfrm>
            <a:off x="5864225" y="31067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87" name="TextBox 86"/>
          <p:cNvSpPr txBox="1">
            <a:spLocks noChangeArrowheads="1"/>
          </p:cNvSpPr>
          <p:nvPr/>
        </p:nvSpPr>
        <p:spPr bwMode="auto">
          <a:xfrm>
            <a:off x="5864225" y="338137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88" name="TextBox 87"/>
          <p:cNvSpPr txBox="1">
            <a:spLocks noChangeArrowheads="1"/>
          </p:cNvSpPr>
          <p:nvPr/>
        </p:nvSpPr>
        <p:spPr bwMode="auto">
          <a:xfrm>
            <a:off x="5864225" y="36560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89" name="TextBox 88"/>
          <p:cNvSpPr txBox="1">
            <a:spLocks noChangeArrowheads="1"/>
          </p:cNvSpPr>
          <p:nvPr/>
        </p:nvSpPr>
        <p:spPr bwMode="auto">
          <a:xfrm>
            <a:off x="5864225" y="39306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010</a:t>
            </a:r>
          </a:p>
        </p:txBody>
      </p:sp>
      <p:sp>
        <p:nvSpPr>
          <p:cNvPr id="39990" name="TextBox 89"/>
          <p:cNvSpPr txBox="1">
            <a:spLocks noChangeArrowheads="1"/>
          </p:cNvSpPr>
          <p:nvPr/>
        </p:nvSpPr>
        <p:spPr bwMode="auto">
          <a:xfrm>
            <a:off x="5864225" y="4206875"/>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1" name="TextBox 90"/>
          <p:cNvSpPr txBox="1">
            <a:spLocks noChangeArrowheads="1"/>
          </p:cNvSpPr>
          <p:nvPr/>
        </p:nvSpPr>
        <p:spPr bwMode="auto">
          <a:xfrm>
            <a:off x="5864225" y="47561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2" name="TextBox 91"/>
          <p:cNvSpPr txBox="1">
            <a:spLocks noChangeArrowheads="1"/>
          </p:cNvSpPr>
          <p:nvPr/>
        </p:nvSpPr>
        <p:spPr bwMode="auto">
          <a:xfrm>
            <a:off x="5864225" y="530542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3" name="TextBox 92"/>
          <p:cNvSpPr txBox="1">
            <a:spLocks noChangeArrowheads="1"/>
          </p:cNvSpPr>
          <p:nvPr/>
        </p:nvSpPr>
        <p:spPr bwMode="auto">
          <a:xfrm>
            <a:off x="5864225" y="448151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100</a:t>
            </a:r>
          </a:p>
        </p:txBody>
      </p:sp>
      <p:sp>
        <p:nvSpPr>
          <p:cNvPr id="39994" name="TextBox 93"/>
          <p:cNvSpPr txBox="1">
            <a:spLocks noChangeArrowheads="1"/>
          </p:cNvSpPr>
          <p:nvPr/>
        </p:nvSpPr>
        <p:spPr bwMode="auto">
          <a:xfrm>
            <a:off x="5864225" y="503078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011</a:t>
            </a:r>
          </a:p>
        </p:txBody>
      </p:sp>
      <p:sp>
        <p:nvSpPr>
          <p:cNvPr id="39995" name="TextBox 94"/>
          <p:cNvSpPr txBox="1">
            <a:spLocks noChangeArrowheads="1"/>
          </p:cNvSpPr>
          <p:nvPr/>
        </p:nvSpPr>
        <p:spPr bwMode="auto">
          <a:xfrm>
            <a:off x="5864225" y="5580063"/>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101</a:t>
            </a:r>
          </a:p>
        </p:txBody>
      </p:sp>
      <p:sp>
        <p:nvSpPr>
          <p:cNvPr id="39996" name="TextBox 95"/>
          <p:cNvSpPr txBox="1">
            <a:spLocks noChangeArrowheads="1"/>
          </p:cNvSpPr>
          <p:nvPr/>
        </p:nvSpPr>
        <p:spPr bwMode="auto">
          <a:xfrm>
            <a:off x="5864225" y="5856288"/>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b="1">
                <a:latin typeface="Courier New" pitchFamily="49" charset="0"/>
                <a:cs typeface="Courier New" pitchFamily="49" charset="0"/>
              </a:rPr>
              <a:t>110</a:t>
            </a:r>
          </a:p>
        </p:txBody>
      </p:sp>
      <p:sp>
        <p:nvSpPr>
          <p:cNvPr id="39998" name="Rectangle 5"/>
          <p:cNvSpPr>
            <a:spLocks noChangeArrowheads="1"/>
          </p:cNvSpPr>
          <p:nvPr/>
        </p:nvSpPr>
        <p:spPr bwMode="auto">
          <a:xfrm>
            <a:off x="1492250" y="6319838"/>
            <a:ext cx="384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ambria" pitchFamily="18" charset="0"/>
              </a:rPr>
              <a:t>A</a:t>
            </a:r>
            <a:endParaRPr lang="en-US" b="1"/>
          </a:p>
        </p:txBody>
      </p:sp>
      <p:sp>
        <p:nvSpPr>
          <p:cNvPr id="39999" name="Rectangle 105"/>
          <p:cNvSpPr>
            <a:spLocks noChangeArrowheads="1"/>
          </p:cNvSpPr>
          <p:nvPr/>
        </p:nvSpPr>
        <p:spPr bwMode="auto">
          <a:xfrm>
            <a:off x="2894012" y="6319838"/>
            <a:ext cx="385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ambria" pitchFamily="18" charset="0"/>
              </a:rPr>
              <a:t>B</a:t>
            </a:r>
            <a:endParaRPr lang="en-US" b="1"/>
          </a:p>
        </p:txBody>
      </p:sp>
      <p:sp>
        <p:nvSpPr>
          <p:cNvPr id="40000" name="Rectangle 106"/>
          <p:cNvSpPr>
            <a:spLocks noChangeArrowheads="1"/>
          </p:cNvSpPr>
          <p:nvPr/>
        </p:nvSpPr>
        <p:spPr bwMode="auto">
          <a:xfrm>
            <a:off x="1332036" y="1155700"/>
            <a:ext cx="2076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latin typeface="Cambria" pitchFamily="18" charset="0"/>
              </a:rPr>
              <a:t>binary inputs </a:t>
            </a:r>
            <a:r>
              <a:rPr lang="en-US" sz="1600" b="1" dirty="0" smtClean="0">
                <a:latin typeface="Cambria" pitchFamily="18" charset="0"/>
              </a:rPr>
              <a:t>A</a:t>
            </a:r>
            <a:r>
              <a:rPr lang="en-US" sz="1600" dirty="0" smtClean="0">
                <a:latin typeface="Cambria" pitchFamily="18" charset="0"/>
              </a:rPr>
              <a:t> and </a:t>
            </a:r>
            <a:r>
              <a:rPr lang="en-US" sz="1600" b="1" dirty="0" smtClean="0">
                <a:latin typeface="Cambria" pitchFamily="18" charset="0"/>
              </a:rPr>
              <a:t>B</a:t>
            </a:r>
            <a:endParaRPr lang="en-US" sz="1600" b="1" dirty="0"/>
          </a:p>
        </p:txBody>
      </p:sp>
      <p:sp>
        <p:nvSpPr>
          <p:cNvPr id="40001" name="Rectangle 107"/>
          <p:cNvSpPr>
            <a:spLocks noChangeArrowheads="1"/>
          </p:cNvSpPr>
          <p:nvPr/>
        </p:nvSpPr>
        <p:spPr bwMode="auto">
          <a:xfrm>
            <a:off x="5680075" y="1155700"/>
            <a:ext cx="1249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Cambria" pitchFamily="18" charset="0"/>
              </a:rPr>
              <a:t>output, </a:t>
            </a:r>
            <a:r>
              <a:rPr lang="en-US" sz="1600" b="1">
                <a:latin typeface="Cambria" pitchFamily="18" charset="0"/>
              </a:rPr>
              <a:t>A+B</a:t>
            </a:r>
            <a:endParaRPr lang="en-US" sz="1600" b="1"/>
          </a:p>
        </p:txBody>
      </p:sp>
      <p:sp>
        <p:nvSpPr>
          <p:cNvPr id="7" name="Right Arrow 6"/>
          <p:cNvSpPr/>
          <p:nvPr/>
        </p:nvSpPr>
        <p:spPr bwMode="auto">
          <a:xfrm>
            <a:off x="4198937" y="1143000"/>
            <a:ext cx="838200" cy="350838"/>
          </a:xfrm>
          <a:prstGeom prst="rightArrow">
            <a:avLst/>
          </a:prstGeom>
          <a:solidFill>
            <a:srgbClr val="CCECFF"/>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5" name="Straight Arrow Connector 4"/>
          <p:cNvCxnSpPr/>
          <p:nvPr/>
        </p:nvCxnSpPr>
        <p:spPr bwMode="auto">
          <a:xfrm>
            <a:off x="3654379" y="526176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0" name="Straight Arrow Connector 69"/>
          <p:cNvCxnSpPr/>
          <p:nvPr/>
        </p:nvCxnSpPr>
        <p:spPr bwMode="auto">
          <a:xfrm>
            <a:off x="3665537" y="554355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1" name="Straight Arrow Connector 70"/>
          <p:cNvCxnSpPr/>
          <p:nvPr/>
        </p:nvCxnSpPr>
        <p:spPr bwMode="auto">
          <a:xfrm>
            <a:off x="3665537" y="5783439"/>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2" name="Straight Arrow Connector 71"/>
          <p:cNvCxnSpPr/>
          <p:nvPr/>
        </p:nvCxnSpPr>
        <p:spPr bwMode="auto">
          <a:xfrm>
            <a:off x="3665537" y="6076950"/>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3" name="Straight Arrow Connector 72"/>
          <p:cNvCxnSpPr/>
          <p:nvPr/>
        </p:nvCxnSpPr>
        <p:spPr bwMode="auto">
          <a:xfrm>
            <a:off x="3665537" y="4152636"/>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4" name="Straight Arrow Connector 73"/>
          <p:cNvCxnSpPr/>
          <p:nvPr/>
        </p:nvCxnSpPr>
        <p:spPr bwMode="auto">
          <a:xfrm>
            <a:off x="3676695" y="4434417"/>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5" name="Straight Arrow Connector 74"/>
          <p:cNvCxnSpPr/>
          <p:nvPr/>
        </p:nvCxnSpPr>
        <p:spPr bwMode="auto">
          <a:xfrm>
            <a:off x="3676695" y="4674306"/>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6" name="Straight Arrow Connector 75"/>
          <p:cNvCxnSpPr/>
          <p:nvPr/>
        </p:nvCxnSpPr>
        <p:spPr bwMode="auto">
          <a:xfrm>
            <a:off x="3676695" y="4967817"/>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7" name="Straight Arrow Connector 76"/>
          <p:cNvCxnSpPr/>
          <p:nvPr/>
        </p:nvCxnSpPr>
        <p:spPr bwMode="auto">
          <a:xfrm>
            <a:off x="3665537" y="3062817"/>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8" name="Straight Arrow Connector 77"/>
          <p:cNvCxnSpPr/>
          <p:nvPr/>
        </p:nvCxnSpPr>
        <p:spPr bwMode="auto">
          <a:xfrm>
            <a:off x="3676695" y="334459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79" name="Straight Arrow Connector 78"/>
          <p:cNvCxnSpPr/>
          <p:nvPr/>
        </p:nvCxnSpPr>
        <p:spPr bwMode="auto">
          <a:xfrm>
            <a:off x="3676695" y="3584487"/>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0" name="Straight Arrow Connector 79"/>
          <p:cNvCxnSpPr/>
          <p:nvPr/>
        </p:nvCxnSpPr>
        <p:spPr bwMode="auto">
          <a:xfrm>
            <a:off x="3676695" y="3877998"/>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1" name="Straight Arrow Connector 80"/>
          <p:cNvCxnSpPr/>
          <p:nvPr/>
        </p:nvCxnSpPr>
        <p:spPr bwMode="auto">
          <a:xfrm>
            <a:off x="3665537" y="1942836"/>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2" name="Straight Arrow Connector 81"/>
          <p:cNvCxnSpPr/>
          <p:nvPr/>
        </p:nvCxnSpPr>
        <p:spPr bwMode="auto">
          <a:xfrm>
            <a:off x="3676695" y="2224617"/>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3" name="Straight Arrow Connector 82"/>
          <p:cNvCxnSpPr/>
          <p:nvPr/>
        </p:nvCxnSpPr>
        <p:spPr bwMode="auto">
          <a:xfrm>
            <a:off x="3676695" y="2464506"/>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cxnSp>
        <p:nvCxnSpPr>
          <p:cNvPr id="84" name="Straight Arrow Connector 83"/>
          <p:cNvCxnSpPr/>
          <p:nvPr/>
        </p:nvCxnSpPr>
        <p:spPr bwMode="auto">
          <a:xfrm>
            <a:off x="3676695" y="2758017"/>
            <a:ext cx="2025696" cy="0"/>
          </a:xfrm>
          <a:prstGeom prst="straightConnector1">
            <a:avLst/>
          </a:prstGeom>
          <a:noFill/>
          <a:ln w="19050" cap="flat" cmpd="sng" algn="ctr">
            <a:solidFill>
              <a:schemeClr val="bg1">
                <a:lumMod val="65000"/>
              </a:schemeClr>
            </a:solidFill>
            <a:prstDash val="solid"/>
            <a:round/>
            <a:headEnd type="none" w="med" len="med"/>
            <a:tailEnd type="arrow"/>
          </a:ln>
          <a:effectLst/>
        </p:spPr>
      </p:cxnSp>
      <p:sp>
        <p:nvSpPr>
          <p:cNvPr id="39997" name="TextBox 4"/>
          <p:cNvSpPr txBox="1">
            <a:spLocks noChangeArrowheads="1"/>
          </p:cNvSpPr>
          <p:nvPr/>
        </p:nvSpPr>
        <p:spPr bwMode="auto">
          <a:xfrm>
            <a:off x="3833812" y="3562350"/>
            <a:ext cx="1585913" cy="1200150"/>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latin typeface="Cambria" pitchFamily="18" charset="0"/>
              </a:rPr>
              <a:t>bitwise</a:t>
            </a:r>
          </a:p>
          <a:p>
            <a:r>
              <a:rPr lang="en-US" dirty="0">
                <a:latin typeface="Cambria" pitchFamily="18" charset="0"/>
              </a:rPr>
              <a:t>addition function</a:t>
            </a:r>
          </a:p>
        </p:txBody>
      </p:sp>
      <p:sp>
        <p:nvSpPr>
          <p:cNvPr id="2" name="TextBox 1"/>
          <p:cNvSpPr txBox="1"/>
          <p:nvPr/>
        </p:nvSpPr>
        <p:spPr>
          <a:xfrm rot="21260847">
            <a:off x="3904088" y="2239894"/>
            <a:ext cx="1521429" cy="784830"/>
          </a:xfrm>
          <a:prstGeom prst="rect">
            <a:avLst/>
          </a:prstGeom>
          <a:solidFill>
            <a:schemeClr val="bg1"/>
          </a:solidFill>
        </p:spPr>
        <p:txBody>
          <a:bodyPr wrap="square" rtlCol="0">
            <a:spAutoFit/>
          </a:bodyPr>
          <a:lstStyle/>
          <a:p>
            <a:r>
              <a:rPr lang="en-US" sz="1500" b="1" dirty="0" smtClean="0">
                <a:latin typeface="Cambria" pitchFamily="18" charset="0"/>
              </a:rPr>
              <a:t>This week: </a:t>
            </a:r>
            <a:r>
              <a:rPr lang="en-US" sz="1500" dirty="0" smtClean="0">
                <a:latin typeface="Cambria" pitchFamily="18" charset="0"/>
              </a:rPr>
              <a:t>you'll build this in Python.</a:t>
            </a:r>
            <a:endParaRPr lang="en-US" sz="1500" dirty="0">
              <a:latin typeface="Cambria" pitchFamily="18" charset="0"/>
            </a:endParaRPr>
          </a:p>
        </p:txBody>
      </p:sp>
      <p:sp>
        <p:nvSpPr>
          <p:cNvPr id="85" name="TextBox 84"/>
          <p:cNvSpPr txBox="1"/>
          <p:nvPr/>
        </p:nvSpPr>
        <p:spPr>
          <a:xfrm rot="21260847">
            <a:off x="7572562" y="5998677"/>
            <a:ext cx="1262254" cy="646331"/>
          </a:xfrm>
          <a:prstGeom prst="rect">
            <a:avLst/>
          </a:prstGeom>
          <a:solidFill>
            <a:srgbClr val="FF9900"/>
          </a:solidFill>
        </p:spPr>
        <p:txBody>
          <a:bodyPr wrap="square" rtlCol="0">
            <a:spAutoFit/>
          </a:bodyPr>
          <a:lstStyle/>
          <a:p>
            <a:r>
              <a:rPr lang="en-US" sz="1200" b="1" dirty="0" smtClean="0">
                <a:solidFill>
                  <a:schemeClr val="bg1"/>
                </a:solidFill>
                <a:latin typeface="Cambria" pitchFamily="18" charset="0"/>
              </a:rPr>
              <a:t>Next week: </a:t>
            </a:r>
            <a:r>
              <a:rPr lang="en-US" sz="1200" dirty="0" smtClean="0">
                <a:solidFill>
                  <a:schemeClr val="bg1"/>
                </a:solidFill>
                <a:latin typeface="Cambria" pitchFamily="18" charset="0"/>
              </a:rPr>
              <a:t>you'll design this with </a:t>
            </a:r>
            <a:r>
              <a:rPr lang="en-US" sz="1200" i="1" dirty="0" smtClean="0">
                <a:solidFill>
                  <a:schemeClr val="bg1"/>
                </a:solidFill>
                <a:latin typeface="Cambria" pitchFamily="18" charset="0"/>
              </a:rPr>
              <a:t>wires</a:t>
            </a:r>
            <a:r>
              <a:rPr lang="en-US" sz="1200" dirty="0" smtClean="0">
                <a:solidFill>
                  <a:schemeClr val="bg1"/>
                </a:solidFill>
                <a:latin typeface="Cambria" pitchFamily="18" charset="0"/>
              </a:rPr>
              <a:t>.</a:t>
            </a:r>
            <a:endParaRPr lang="en-US" sz="1200"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custDataLst>
              <p:tags r:id="rId1"/>
            </p:custDataLst>
          </p:nvPr>
        </p:nvSpPr>
        <p:spPr bwMode="auto">
          <a:xfrm>
            <a:off x="220663" y="228600"/>
            <a:ext cx="4237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a:latin typeface="Cambria" pitchFamily="18" charset="0"/>
              </a:rPr>
              <a:t>Adding </a:t>
            </a:r>
            <a:r>
              <a:rPr lang="en-US" sz="3600" dirty="0" smtClean="0">
                <a:latin typeface="Cambria" pitchFamily="18" charset="0"/>
              </a:rPr>
              <a:t>strings?</a:t>
            </a:r>
            <a:endParaRPr lang="en-US" sz="3600" dirty="0">
              <a:latin typeface="Cambria" pitchFamily="18" charset="0"/>
            </a:endParaRPr>
          </a:p>
        </p:txBody>
      </p:sp>
      <p:sp>
        <p:nvSpPr>
          <p:cNvPr id="20483" name="Rectangle 46"/>
          <p:cNvSpPr>
            <a:spLocks noChangeArrowheads="1"/>
          </p:cNvSpPr>
          <p:nvPr>
            <p:custDataLst>
              <p:tags r:id="rId2"/>
            </p:custDataLst>
          </p:nvPr>
        </p:nvSpPr>
        <p:spPr bwMode="auto">
          <a:xfrm>
            <a:off x="304800" y="2251075"/>
            <a:ext cx="85312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dirty="0" err="1">
                <a:solidFill>
                  <a:srgbClr val="F99820"/>
                </a:solidFill>
                <a:latin typeface="Courier New" pitchFamily="49" charset="0"/>
              </a:rPr>
              <a:t>def</a:t>
            </a:r>
            <a:r>
              <a:rPr lang="en-US" sz="1800" b="1" dirty="0">
                <a:latin typeface="Courier New" pitchFamily="49" charset="0"/>
              </a:rPr>
              <a:t> add10(S,T):</a:t>
            </a:r>
          </a:p>
          <a:p>
            <a:pPr algn="l"/>
            <a:r>
              <a:rPr lang="en-US" sz="1800" b="1" dirty="0">
                <a:latin typeface="Courier New" pitchFamily="49" charset="0"/>
              </a:rPr>
              <a:t>    </a:t>
            </a:r>
            <a:r>
              <a:rPr lang="en-US" sz="1800" b="1" dirty="0">
                <a:solidFill>
                  <a:srgbClr val="067B0E"/>
                </a:solidFill>
                <a:latin typeface="Courier New" pitchFamily="49" charset="0"/>
              </a:rPr>
              <a:t>""" adds the *strings* S and T </a:t>
            </a:r>
          </a:p>
          <a:p>
            <a:pPr algn="l"/>
            <a:r>
              <a:rPr lang="en-US" sz="1800" b="1" dirty="0">
                <a:solidFill>
                  <a:srgbClr val="067B0E"/>
                </a:solidFill>
                <a:latin typeface="Courier New" pitchFamily="49" charset="0"/>
              </a:rPr>
              <a:t>        as decimal numbers </a:t>
            </a:r>
          </a:p>
          <a:p>
            <a:pPr algn="l"/>
            <a:r>
              <a:rPr lang="en-US" sz="1800" b="1" dirty="0">
                <a:solidFill>
                  <a:srgbClr val="067B0E"/>
                </a:solidFill>
                <a:latin typeface="Courier New" pitchFamily="49" charset="0"/>
              </a:rPr>
              <a:t>    """</a:t>
            </a:r>
            <a:endParaRPr lang="en-US" sz="1800" b="1" dirty="0">
              <a:latin typeface="Courier New" pitchFamily="49" charset="0"/>
            </a:endParaRPr>
          </a:p>
          <a:p>
            <a:pPr algn="l"/>
            <a:r>
              <a:rPr lang="en-US" sz="1800" b="1" dirty="0">
                <a:latin typeface="Courier New" pitchFamily="49" charset="0"/>
              </a:rPr>
              <a:t>    </a:t>
            </a:r>
            <a:r>
              <a:rPr lang="en-US" sz="1800" b="1" dirty="0">
                <a:solidFill>
                  <a:srgbClr val="F99820"/>
                </a:solidFill>
                <a:latin typeface="Courier New" pitchFamily="49" charset="0"/>
              </a:rPr>
              <a:t>if</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(S) == 0: </a:t>
            </a:r>
            <a:r>
              <a:rPr lang="en-US" sz="1800" b="1" dirty="0">
                <a:solidFill>
                  <a:srgbClr val="F99820"/>
                </a:solidFill>
                <a:latin typeface="Courier New" pitchFamily="49" charset="0"/>
              </a:rPr>
              <a:t>return</a:t>
            </a:r>
            <a:r>
              <a:rPr lang="en-US" sz="1800" b="1" dirty="0">
                <a:latin typeface="Courier New" pitchFamily="49" charset="0"/>
              </a:rPr>
              <a:t> T</a:t>
            </a:r>
          </a:p>
          <a:p>
            <a:pPr algn="l"/>
            <a:r>
              <a:rPr lang="en-US" sz="1800" b="1" dirty="0">
                <a:latin typeface="Courier New" pitchFamily="49" charset="0"/>
              </a:rPr>
              <a:t>    </a:t>
            </a:r>
            <a:r>
              <a:rPr lang="en-US" sz="1800" b="1" dirty="0">
                <a:solidFill>
                  <a:srgbClr val="F99820"/>
                </a:solidFill>
                <a:latin typeface="Courier New" pitchFamily="49" charset="0"/>
              </a:rPr>
              <a:t>if</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(T) == 0: </a:t>
            </a:r>
            <a:r>
              <a:rPr lang="en-US" sz="1800" b="1" dirty="0">
                <a:solidFill>
                  <a:srgbClr val="F99820"/>
                </a:solidFill>
                <a:latin typeface="Courier New" pitchFamily="49" charset="0"/>
              </a:rPr>
              <a:t>return</a:t>
            </a:r>
            <a:r>
              <a:rPr lang="en-US" sz="1800" b="1" dirty="0">
                <a:latin typeface="Courier New" pitchFamily="49" charset="0"/>
              </a:rPr>
              <a:t> S </a:t>
            </a:r>
          </a:p>
          <a:p>
            <a:pPr algn="l"/>
            <a:r>
              <a:rPr lang="en-US" sz="1800" b="1" dirty="0">
                <a:latin typeface="Courier New" pitchFamily="49" charset="0"/>
              </a:rPr>
              <a:t>    </a:t>
            </a:r>
            <a:r>
              <a:rPr lang="en-US" sz="1800" b="1" dirty="0" err="1">
                <a:latin typeface="Courier New" pitchFamily="49" charset="0"/>
              </a:rPr>
              <a:t>eS</a:t>
            </a:r>
            <a:r>
              <a:rPr lang="en-US" sz="1800" b="1" dirty="0">
                <a:latin typeface="Courier New" pitchFamily="49" charset="0"/>
              </a:rPr>
              <a:t> = S[-1]</a:t>
            </a:r>
            <a:endParaRPr lang="en-US" sz="1800" b="1" dirty="0">
              <a:solidFill>
                <a:srgbClr val="0407DC"/>
              </a:solidFill>
              <a:latin typeface="Courier New" pitchFamily="49" charset="0"/>
            </a:endParaRPr>
          </a:p>
          <a:p>
            <a:pPr algn="l"/>
            <a:r>
              <a:rPr lang="en-US" sz="1800" b="1" dirty="0">
                <a:latin typeface="Courier New" pitchFamily="49" charset="0"/>
              </a:rPr>
              <a:t>    </a:t>
            </a:r>
            <a:r>
              <a:rPr lang="en-US" sz="1800" b="1" dirty="0" err="1">
                <a:latin typeface="Courier New" pitchFamily="49" charset="0"/>
              </a:rPr>
              <a:t>eT</a:t>
            </a:r>
            <a:r>
              <a:rPr lang="en-US" sz="1800" b="1" dirty="0">
                <a:latin typeface="Courier New" pitchFamily="49" charset="0"/>
              </a:rPr>
              <a:t> = T[-1]</a:t>
            </a: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'0'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'1'</a:t>
            </a:r>
            <a:endParaRPr lang="en-US" sz="1800" b="1" dirty="0">
              <a:latin typeface="Courier New" pitchFamily="49" charset="0"/>
            </a:endParaRP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'1'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'2'</a:t>
            </a: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'2'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'3'</a:t>
            </a:r>
            <a:endParaRPr lang="en-US" sz="1600" b="1" dirty="0">
              <a:latin typeface="Courier New" pitchFamily="49" charset="0"/>
            </a:endParaRPr>
          </a:p>
          <a:p>
            <a:pPr algn="l"/>
            <a:r>
              <a:rPr lang="en-US" sz="1600" b="1" dirty="0">
                <a:latin typeface="Courier New" pitchFamily="49" charset="0"/>
              </a:rPr>
              <a:t>    </a:t>
            </a:r>
            <a:r>
              <a:rPr lang="en-US" sz="1600" b="1" dirty="0">
                <a:solidFill>
                  <a:srgbClr val="F99820"/>
                </a:solidFill>
                <a:latin typeface="Courier New" pitchFamily="49" charset="0"/>
              </a:rPr>
              <a:t>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'3'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'4'</a:t>
            </a:r>
            <a:endParaRPr lang="en-US" sz="1600" b="1" dirty="0">
              <a:latin typeface="Courier New" pitchFamily="49" charset="0"/>
            </a:endParaRPr>
          </a:p>
          <a:p>
            <a:pPr algn="l"/>
            <a:r>
              <a:rPr lang="en-US" sz="1600" b="1" dirty="0">
                <a:solidFill>
                  <a:srgbClr val="EF1129"/>
                </a:solidFill>
                <a:latin typeface="Courier New" pitchFamily="49" charset="0"/>
              </a:rPr>
              <a:t>    # Lots more rules - how many in all?</a:t>
            </a:r>
            <a:endParaRPr lang="en-US" sz="1600" b="1" dirty="0">
              <a:solidFill>
                <a:srgbClr val="A419DD"/>
              </a:solidFill>
              <a:latin typeface="Courier New" pitchFamily="49" charset="0"/>
            </a:endParaRPr>
          </a:p>
        </p:txBody>
      </p:sp>
      <p:sp>
        <p:nvSpPr>
          <p:cNvPr id="20484" name="Rectangle 51"/>
          <p:cNvSpPr>
            <a:spLocks noChangeArrowheads="1"/>
          </p:cNvSpPr>
          <p:nvPr/>
        </p:nvSpPr>
        <p:spPr bwMode="auto">
          <a:xfrm>
            <a:off x="5186685" y="3283568"/>
            <a:ext cx="1844675" cy="338137"/>
          </a:xfrm>
          <a:prstGeom prst="rect">
            <a:avLst/>
          </a:prstGeom>
          <a:solidFill>
            <a:srgbClr val="DDFFDF"/>
          </a:solidFill>
          <a:ln>
            <a:noFill/>
          </a:ln>
          <a:extLst/>
        </p:spPr>
        <p:txBody>
          <a:bodyPr wrap="none">
            <a:spAutoFit/>
          </a:bodyPr>
          <a:lstStyle/>
          <a:p>
            <a:r>
              <a:rPr lang="en-US" sz="1600" b="1">
                <a:latin typeface="Courier New" pitchFamily="49" charset="0"/>
                <a:cs typeface="Courier New" pitchFamily="49" charset="0"/>
              </a:rPr>
              <a:t>eS</a:t>
            </a:r>
            <a:r>
              <a:rPr lang="en-US" sz="1600">
                <a:latin typeface="Cambria" pitchFamily="18" charset="0"/>
              </a:rPr>
              <a:t> ~ the "end of S"</a:t>
            </a:r>
          </a:p>
        </p:txBody>
      </p:sp>
      <p:sp>
        <p:nvSpPr>
          <p:cNvPr id="20485" name="Rectangle 52"/>
          <p:cNvSpPr>
            <a:spLocks noChangeArrowheads="1"/>
          </p:cNvSpPr>
          <p:nvPr/>
        </p:nvSpPr>
        <p:spPr bwMode="auto">
          <a:xfrm>
            <a:off x="5177160" y="3658218"/>
            <a:ext cx="1863725" cy="338137"/>
          </a:xfrm>
          <a:prstGeom prst="rect">
            <a:avLst/>
          </a:prstGeom>
          <a:solidFill>
            <a:srgbClr val="DDFFDF"/>
          </a:solidFill>
          <a:ln>
            <a:noFill/>
          </a:ln>
          <a:extLst/>
        </p:spPr>
        <p:txBody>
          <a:bodyPr wrap="none">
            <a:spAutoFit/>
          </a:bodyPr>
          <a:lstStyle/>
          <a:p>
            <a:r>
              <a:rPr lang="en-US" sz="1600" b="1" dirty="0" err="1">
                <a:latin typeface="Courier New" pitchFamily="49" charset="0"/>
                <a:cs typeface="Courier New" pitchFamily="49" charset="0"/>
              </a:rPr>
              <a:t>eT</a:t>
            </a:r>
            <a:r>
              <a:rPr lang="en-US" sz="1600" dirty="0">
                <a:latin typeface="Cambria" pitchFamily="18" charset="0"/>
              </a:rPr>
              <a:t> ~ the "end of T"</a:t>
            </a:r>
          </a:p>
        </p:txBody>
      </p:sp>
      <p:sp>
        <p:nvSpPr>
          <p:cNvPr id="20491" name="Rectangle 30"/>
          <p:cNvSpPr>
            <a:spLocks noChangeArrowheads="1"/>
          </p:cNvSpPr>
          <p:nvPr/>
        </p:nvSpPr>
        <p:spPr bwMode="auto">
          <a:xfrm rot="20984454">
            <a:off x="3629355" y="210355"/>
            <a:ext cx="1201119" cy="646331"/>
          </a:xfrm>
          <a:prstGeom prst="rect">
            <a:avLst/>
          </a:prstGeom>
          <a:solidFill>
            <a:schemeClr val="bg1">
              <a:lumMod val="85000"/>
            </a:schemeClr>
          </a:solidFill>
          <a:ln>
            <a:noFill/>
          </a:ln>
          <a:extLst/>
        </p:spPr>
        <p:txBody>
          <a:bodyPr wrap="square">
            <a:spAutoFit/>
          </a:bodyPr>
          <a:lstStyle/>
          <a:p>
            <a:r>
              <a:rPr lang="en-US" sz="1800" i="1" dirty="0" smtClean="0">
                <a:latin typeface="Cambria" pitchFamily="18" charset="0"/>
              </a:rPr>
              <a:t>is </a:t>
            </a:r>
            <a:r>
              <a:rPr lang="en-US" sz="1800" b="1" i="1" dirty="0">
                <a:latin typeface="Cambria" pitchFamily="18" charset="0"/>
              </a:rPr>
              <a:t>circuit</a:t>
            </a:r>
            <a:r>
              <a:rPr lang="en-US" sz="1800" i="1" dirty="0">
                <a:latin typeface="Cambria" pitchFamily="18" charset="0"/>
              </a:rPr>
              <a:t> </a:t>
            </a:r>
            <a:r>
              <a:rPr lang="en-US" sz="1800" i="1" dirty="0" smtClean="0">
                <a:latin typeface="Cambria" pitchFamily="18" charset="0"/>
              </a:rPr>
              <a:t>addition</a:t>
            </a:r>
            <a:r>
              <a:rPr lang="en-US" sz="1800" i="1" dirty="0">
                <a:latin typeface="Cambria" pitchFamily="18" charset="0"/>
              </a:rPr>
              <a:t>!</a:t>
            </a:r>
            <a:endParaRPr lang="en-US" sz="1800" b="1" u="sng" dirty="0"/>
          </a:p>
        </p:txBody>
      </p:sp>
      <p:sp>
        <p:nvSpPr>
          <p:cNvPr id="10" name="Rectangle 9"/>
          <p:cNvSpPr/>
          <p:nvPr/>
        </p:nvSpPr>
        <p:spPr>
          <a:xfrm>
            <a:off x="2266029" y="1657409"/>
            <a:ext cx="736099" cy="369332"/>
          </a:xfrm>
          <a:prstGeom prst="rect">
            <a:avLst/>
          </a:prstGeom>
          <a:solidFill>
            <a:srgbClr val="DDFFDF"/>
          </a:solidFill>
        </p:spPr>
        <p:txBody>
          <a:bodyPr wrap="none">
            <a:spAutoFit/>
          </a:bodyPr>
          <a:lstStyle/>
          <a:p>
            <a:pPr algn="l"/>
            <a:r>
              <a:rPr lang="en-US" sz="1800" b="1" dirty="0" smtClean="0">
                <a:latin typeface="Courier New" pitchFamily="49" charset="0"/>
                <a:cs typeface="Courier New" pitchFamily="49" charset="0"/>
              </a:rPr>
              <a:t>'11</a:t>
            </a:r>
            <a:r>
              <a:rPr lang="en-US" sz="1800" b="1" dirty="0">
                <a:latin typeface="Courier New" pitchFamily="49" charset="0"/>
                <a:cs typeface="Courier New" pitchFamily="49" charset="0"/>
              </a:rPr>
              <a:t>'</a:t>
            </a:r>
          </a:p>
        </p:txBody>
      </p:sp>
      <p:sp>
        <p:nvSpPr>
          <p:cNvPr id="11" name="Rectangle 10"/>
          <p:cNvSpPr/>
          <p:nvPr/>
        </p:nvSpPr>
        <p:spPr>
          <a:xfrm>
            <a:off x="1219200" y="1657409"/>
            <a:ext cx="736099" cy="369332"/>
          </a:xfrm>
          <a:prstGeom prst="rect">
            <a:avLst/>
          </a:prstGeom>
          <a:solidFill>
            <a:srgbClr val="DDFFDF"/>
          </a:solidFill>
        </p:spPr>
        <p:txBody>
          <a:bodyPr wrap="none">
            <a:spAutoFit/>
          </a:bodyPr>
          <a:lstStyle/>
          <a:p>
            <a:pPr algn="l"/>
            <a:r>
              <a:rPr lang="en-US" sz="1800" b="1" dirty="0" smtClean="0">
                <a:latin typeface="Courier New" pitchFamily="49" charset="0"/>
                <a:cs typeface="Courier New" pitchFamily="49" charset="0"/>
              </a:rPr>
              <a:t>'31</a:t>
            </a:r>
            <a:r>
              <a:rPr lang="en-US" sz="1800" b="1" dirty="0">
                <a:latin typeface="Courier New" pitchFamily="49" charset="0"/>
                <a:cs typeface="Courier New" pitchFamily="49" charset="0"/>
              </a:rPr>
              <a:t>'</a:t>
            </a:r>
          </a:p>
        </p:txBody>
      </p:sp>
      <p:cxnSp>
        <p:nvCxnSpPr>
          <p:cNvPr id="5" name="Straight Arrow Connector 4"/>
          <p:cNvCxnSpPr/>
          <p:nvPr/>
        </p:nvCxnSpPr>
        <p:spPr bwMode="auto">
          <a:xfrm flipH="1">
            <a:off x="2133600" y="2026741"/>
            <a:ext cx="228600" cy="300534"/>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1588773" y="2028874"/>
            <a:ext cx="228600" cy="300534"/>
          </a:xfrm>
          <a:prstGeom prst="straightConnector1">
            <a:avLst/>
          </a:prstGeom>
          <a:noFill/>
          <a:ln w="9525" cap="flat" cmpd="sng" algn="ctr">
            <a:solidFill>
              <a:schemeClr val="tx1"/>
            </a:solidFill>
            <a:prstDash val="solid"/>
            <a:round/>
            <a:headEnd type="none" w="med" len="med"/>
            <a:tailEnd type="arrow"/>
          </a:ln>
          <a:effectLst/>
        </p:spPr>
      </p:cxnSp>
      <p:sp>
        <p:nvSpPr>
          <p:cNvPr id="15" name="Rectangle 30"/>
          <p:cNvSpPr>
            <a:spLocks noChangeArrowheads="1"/>
          </p:cNvSpPr>
          <p:nvPr/>
        </p:nvSpPr>
        <p:spPr bwMode="auto">
          <a:xfrm rot="20984454">
            <a:off x="5004291" y="271910"/>
            <a:ext cx="1217987" cy="523220"/>
          </a:xfrm>
          <a:prstGeom prst="rect">
            <a:avLst/>
          </a:prstGeom>
          <a:solidFill>
            <a:srgbClr val="FFCC99"/>
          </a:solidFill>
          <a:ln>
            <a:noFill/>
          </a:ln>
          <a:extLst/>
        </p:spPr>
        <p:txBody>
          <a:bodyPr wrap="square">
            <a:spAutoFit/>
          </a:bodyPr>
          <a:lstStyle/>
          <a:p>
            <a:r>
              <a:rPr lang="en-US" sz="1400" i="1" dirty="0" smtClean="0">
                <a:latin typeface="Cambria" pitchFamily="18" charset="0"/>
              </a:rPr>
              <a:t>is </a:t>
            </a:r>
            <a:r>
              <a:rPr lang="en-US" sz="1400" b="1" i="1" dirty="0" smtClean="0">
                <a:latin typeface="Cambria" pitchFamily="18" charset="0"/>
              </a:rPr>
              <a:t>syntactic </a:t>
            </a:r>
            <a:r>
              <a:rPr lang="en-US" sz="1400" i="1" dirty="0" smtClean="0">
                <a:latin typeface="Cambria" pitchFamily="18" charset="0"/>
              </a:rPr>
              <a:t>addition</a:t>
            </a:r>
            <a:r>
              <a:rPr lang="en-US" sz="1400" i="1" dirty="0">
                <a:latin typeface="Cambria" pitchFamily="18" charset="0"/>
              </a:rPr>
              <a:t>!</a:t>
            </a:r>
            <a:endParaRPr lang="en-US" sz="1400" b="1" u="sng" dirty="0"/>
          </a:p>
        </p:txBody>
      </p:sp>
      <p:sp>
        <p:nvSpPr>
          <p:cNvPr id="6" name="Rectangle 5"/>
          <p:cNvSpPr/>
          <p:nvPr/>
        </p:nvSpPr>
        <p:spPr>
          <a:xfrm>
            <a:off x="1402743" y="1255734"/>
            <a:ext cx="369012" cy="461665"/>
          </a:xfrm>
          <a:prstGeom prst="rect">
            <a:avLst/>
          </a:prstGeom>
        </p:spPr>
        <p:txBody>
          <a:bodyPr wrap="none">
            <a:spAutoFit/>
          </a:bodyPr>
          <a:lstStyle/>
          <a:p>
            <a:r>
              <a:rPr lang="en-US" b="1" dirty="0">
                <a:latin typeface="Courier New" pitchFamily="49" charset="0"/>
              </a:rPr>
              <a:t>S</a:t>
            </a:r>
            <a:endParaRPr lang="en-US" dirty="0"/>
          </a:p>
        </p:txBody>
      </p:sp>
      <p:sp>
        <p:nvSpPr>
          <p:cNvPr id="17" name="Rectangle 16"/>
          <p:cNvSpPr/>
          <p:nvPr/>
        </p:nvSpPr>
        <p:spPr>
          <a:xfrm>
            <a:off x="2449572" y="1265417"/>
            <a:ext cx="369012" cy="461665"/>
          </a:xfrm>
          <a:prstGeom prst="rect">
            <a:avLst/>
          </a:prstGeom>
        </p:spPr>
        <p:txBody>
          <a:bodyPr wrap="none">
            <a:spAutoFit/>
          </a:bodyPr>
          <a:lstStyle/>
          <a:p>
            <a:r>
              <a:rPr lang="en-US" b="1" dirty="0" smtClean="0">
                <a:latin typeface="Courier New" pitchFamily="49" charset="0"/>
              </a:rPr>
              <a:t>T</a:t>
            </a:r>
            <a:endParaRPr lang="en-US" dirty="0"/>
          </a:p>
        </p:txBody>
      </p:sp>
    </p:spTree>
    <p:extLst>
      <p:ext uri="{BB962C8B-B14F-4D97-AF65-F5344CB8AC3E}">
        <p14:creationId xmlns:p14="http://schemas.microsoft.com/office/powerpoint/2010/main" val="38642893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custDataLst>
              <p:tags r:id="rId1"/>
            </p:custDataLst>
          </p:nvPr>
        </p:nvSpPr>
        <p:spPr bwMode="auto">
          <a:xfrm>
            <a:off x="220663" y="228600"/>
            <a:ext cx="4237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i="1" dirty="0" smtClean="0">
                <a:latin typeface="Cambria" pitchFamily="18" charset="0"/>
              </a:rPr>
              <a:t>Carry</a:t>
            </a:r>
            <a:r>
              <a:rPr lang="en-US" sz="3600" dirty="0" smtClean="0">
                <a:latin typeface="Cambria" pitchFamily="18" charset="0"/>
              </a:rPr>
              <a:t>ing on…</a:t>
            </a:r>
            <a:endParaRPr lang="en-US" sz="3600" dirty="0">
              <a:latin typeface="Cambria" pitchFamily="18" charset="0"/>
            </a:endParaRPr>
          </a:p>
        </p:txBody>
      </p:sp>
      <p:sp>
        <p:nvSpPr>
          <p:cNvPr id="20483" name="Rectangle 46"/>
          <p:cNvSpPr>
            <a:spLocks noChangeArrowheads="1"/>
          </p:cNvSpPr>
          <p:nvPr>
            <p:custDataLst>
              <p:tags r:id="rId2"/>
            </p:custDataLst>
          </p:nvPr>
        </p:nvSpPr>
        <p:spPr bwMode="auto">
          <a:xfrm>
            <a:off x="304800" y="2251075"/>
            <a:ext cx="85312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dirty="0" err="1">
                <a:solidFill>
                  <a:srgbClr val="F99820"/>
                </a:solidFill>
                <a:latin typeface="Courier New" pitchFamily="49" charset="0"/>
              </a:rPr>
              <a:t>def</a:t>
            </a:r>
            <a:r>
              <a:rPr lang="en-US" sz="1800" b="1" dirty="0">
                <a:latin typeface="Courier New" pitchFamily="49" charset="0"/>
              </a:rPr>
              <a:t> add10(S,T):</a:t>
            </a:r>
          </a:p>
          <a:p>
            <a:pPr algn="l"/>
            <a:r>
              <a:rPr lang="en-US" sz="1800" b="1" dirty="0">
                <a:latin typeface="Courier New" pitchFamily="49" charset="0"/>
              </a:rPr>
              <a:t>    </a:t>
            </a:r>
            <a:r>
              <a:rPr lang="en-US" sz="1800" b="1" dirty="0">
                <a:solidFill>
                  <a:srgbClr val="067B0E"/>
                </a:solidFill>
                <a:latin typeface="Courier New" pitchFamily="49" charset="0"/>
              </a:rPr>
              <a:t>""" adds the *strings* S and T </a:t>
            </a:r>
          </a:p>
          <a:p>
            <a:pPr algn="l"/>
            <a:r>
              <a:rPr lang="en-US" sz="1800" b="1" dirty="0">
                <a:solidFill>
                  <a:srgbClr val="067B0E"/>
                </a:solidFill>
                <a:latin typeface="Courier New" pitchFamily="49" charset="0"/>
              </a:rPr>
              <a:t>        as decimal numbers </a:t>
            </a:r>
          </a:p>
          <a:p>
            <a:pPr algn="l"/>
            <a:r>
              <a:rPr lang="en-US" sz="1800" b="1" dirty="0">
                <a:solidFill>
                  <a:srgbClr val="067B0E"/>
                </a:solidFill>
                <a:latin typeface="Courier New" pitchFamily="49" charset="0"/>
              </a:rPr>
              <a:t>    """</a:t>
            </a:r>
            <a:endParaRPr lang="en-US" sz="1800" b="1" dirty="0">
              <a:latin typeface="Courier New" pitchFamily="49" charset="0"/>
            </a:endParaRPr>
          </a:p>
          <a:p>
            <a:pPr algn="l"/>
            <a:r>
              <a:rPr lang="en-US" sz="1800" b="1" dirty="0">
                <a:latin typeface="Courier New" pitchFamily="49" charset="0"/>
              </a:rPr>
              <a:t>    </a:t>
            </a:r>
            <a:r>
              <a:rPr lang="en-US" sz="1800" b="1" dirty="0">
                <a:solidFill>
                  <a:srgbClr val="F99820"/>
                </a:solidFill>
                <a:latin typeface="Courier New" pitchFamily="49" charset="0"/>
              </a:rPr>
              <a:t>if</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(S) == 0: </a:t>
            </a:r>
            <a:r>
              <a:rPr lang="en-US" sz="1800" b="1" dirty="0">
                <a:solidFill>
                  <a:srgbClr val="F99820"/>
                </a:solidFill>
                <a:latin typeface="Courier New" pitchFamily="49" charset="0"/>
              </a:rPr>
              <a:t>return</a:t>
            </a:r>
            <a:r>
              <a:rPr lang="en-US" sz="1800" b="1" dirty="0">
                <a:latin typeface="Courier New" pitchFamily="49" charset="0"/>
              </a:rPr>
              <a:t> T</a:t>
            </a:r>
          </a:p>
          <a:p>
            <a:pPr algn="l"/>
            <a:r>
              <a:rPr lang="en-US" sz="1800" b="1" dirty="0">
                <a:latin typeface="Courier New" pitchFamily="49" charset="0"/>
              </a:rPr>
              <a:t>    </a:t>
            </a:r>
            <a:r>
              <a:rPr lang="en-US" sz="1800" b="1" dirty="0">
                <a:solidFill>
                  <a:srgbClr val="F99820"/>
                </a:solidFill>
                <a:latin typeface="Courier New" pitchFamily="49" charset="0"/>
              </a:rPr>
              <a:t>if</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(T) == 0: </a:t>
            </a:r>
            <a:r>
              <a:rPr lang="en-US" sz="1800" b="1" dirty="0">
                <a:solidFill>
                  <a:srgbClr val="F99820"/>
                </a:solidFill>
                <a:latin typeface="Courier New" pitchFamily="49" charset="0"/>
              </a:rPr>
              <a:t>return</a:t>
            </a:r>
            <a:r>
              <a:rPr lang="en-US" sz="1800" b="1" dirty="0">
                <a:latin typeface="Courier New" pitchFamily="49" charset="0"/>
              </a:rPr>
              <a:t> S </a:t>
            </a:r>
          </a:p>
          <a:p>
            <a:pPr algn="l"/>
            <a:r>
              <a:rPr lang="en-US" sz="1800" b="1" dirty="0">
                <a:latin typeface="Courier New" pitchFamily="49" charset="0"/>
              </a:rPr>
              <a:t>    </a:t>
            </a:r>
            <a:r>
              <a:rPr lang="en-US" sz="1800" b="1" dirty="0" err="1">
                <a:latin typeface="Courier New" pitchFamily="49" charset="0"/>
              </a:rPr>
              <a:t>eS</a:t>
            </a:r>
            <a:r>
              <a:rPr lang="en-US" sz="1800" b="1" dirty="0">
                <a:latin typeface="Courier New" pitchFamily="49" charset="0"/>
              </a:rPr>
              <a:t> = S[-1]</a:t>
            </a:r>
            <a:endParaRPr lang="en-US" sz="1800" b="1" dirty="0">
              <a:solidFill>
                <a:srgbClr val="0407DC"/>
              </a:solidFill>
              <a:latin typeface="Courier New" pitchFamily="49" charset="0"/>
            </a:endParaRPr>
          </a:p>
          <a:p>
            <a:pPr algn="l"/>
            <a:r>
              <a:rPr lang="en-US" sz="1800" b="1" dirty="0">
                <a:latin typeface="Courier New" pitchFamily="49" charset="0"/>
              </a:rPr>
              <a:t>    </a:t>
            </a:r>
            <a:r>
              <a:rPr lang="en-US" sz="1800" b="1" dirty="0" err="1">
                <a:latin typeface="Courier New" pitchFamily="49" charset="0"/>
              </a:rPr>
              <a:t>eT</a:t>
            </a:r>
            <a:r>
              <a:rPr lang="en-US" sz="1800" b="1" dirty="0">
                <a:latin typeface="Courier New" pitchFamily="49" charset="0"/>
              </a:rPr>
              <a:t> = T[-1]</a:t>
            </a: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'0'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'1'</a:t>
            </a:r>
            <a:endParaRPr lang="en-US" sz="1800" b="1" dirty="0">
              <a:latin typeface="Courier New" pitchFamily="49" charset="0"/>
            </a:endParaRP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'1'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'2'</a:t>
            </a: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'2'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'3'</a:t>
            </a:r>
            <a:endParaRPr lang="en-US" sz="1600" b="1" dirty="0">
              <a:latin typeface="Courier New" pitchFamily="49" charset="0"/>
            </a:endParaRPr>
          </a:p>
          <a:p>
            <a:pPr algn="l"/>
            <a:r>
              <a:rPr lang="en-US" sz="1600" b="1" dirty="0">
                <a:latin typeface="Courier New" pitchFamily="49" charset="0"/>
              </a:rPr>
              <a:t>    </a:t>
            </a:r>
            <a:r>
              <a:rPr lang="en-US" sz="1600" b="1" dirty="0">
                <a:solidFill>
                  <a:srgbClr val="F99820"/>
                </a:solidFill>
                <a:latin typeface="Courier New" pitchFamily="49" charset="0"/>
              </a:rPr>
              <a:t>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'3'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'4'</a:t>
            </a:r>
            <a:endParaRPr lang="en-US" sz="1600" b="1" dirty="0">
              <a:latin typeface="Courier New" pitchFamily="49" charset="0"/>
            </a:endParaRPr>
          </a:p>
          <a:p>
            <a:pPr algn="l"/>
            <a:r>
              <a:rPr lang="en-US" sz="1600" b="1" dirty="0">
                <a:solidFill>
                  <a:srgbClr val="EF1129"/>
                </a:solidFill>
                <a:latin typeface="Courier New" pitchFamily="49" charset="0"/>
              </a:rPr>
              <a:t>    </a:t>
            </a:r>
            <a:r>
              <a:rPr lang="en-US" sz="1600" b="1" dirty="0">
                <a:solidFill>
                  <a:srgbClr val="EB102C"/>
                </a:solidFill>
                <a:latin typeface="Courier New" pitchFamily="49" charset="0"/>
              </a:rPr>
              <a:t># what if we have to carry to the next column?</a:t>
            </a:r>
            <a:endParaRPr lang="en-US" sz="1600" b="1" dirty="0">
              <a:solidFill>
                <a:srgbClr val="A419DD"/>
              </a:solidFill>
              <a:latin typeface="Courier New" pitchFamily="49" charset="0"/>
            </a:endParaRPr>
          </a:p>
          <a:p>
            <a:pPr algn="l"/>
            <a:r>
              <a:rPr lang="en-US" sz="1600" b="1" dirty="0">
                <a:latin typeface="Courier New" pitchFamily="49" charset="0"/>
              </a:rPr>
              <a:t>    </a:t>
            </a:r>
            <a:r>
              <a:rPr lang="en-US" sz="1600" b="1" dirty="0">
                <a:solidFill>
                  <a:srgbClr val="F99820"/>
                </a:solidFill>
                <a:latin typeface="Courier New" pitchFamily="49" charset="0"/>
              </a:rPr>
              <a:t>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'3'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'9'</a:t>
            </a:r>
            <a:r>
              <a:rPr lang="en-US" sz="1600" b="1" dirty="0">
                <a:latin typeface="Courier New" pitchFamily="49" charset="0"/>
              </a:rPr>
              <a:t>:</a:t>
            </a:r>
          </a:p>
          <a:p>
            <a:pPr algn="l"/>
            <a:r>
              <a:rPr lang="en-US" sz="1600" b="1" dirty="0">
                <a:solidFill>
                  <a:srgbClr val="F99820"/>
                </a:solidFill>
                <a:latin typeface="Courier New" pitchFamily="49" charset="0"/>
              </a:rPr>
              <a:t>        return</a:t>
            </a:r>
            <a:endParaRPr lang="en-US" sz="1600" b="1" dirty="0">
              <a:solidFill>
                <a:srgbClr val="067B0E"/>
              </a:solidFill>
              <a:latin typeface="Courier New" pitchFamily="49" charset="0"/>
            </a:endParaRPr>
          </a:p>
        </p:txBody>
      </p:sp>
      <p:sp>
        <p:nvSpPr>
          <p:cNvPr id="20484" name="Rectangle 51"/>
          <p:cNvSpPr>
            <a:spLocks noChangeArrowheads="1"/>
          </p:cNvSpPr>
          <p:nvPr/>
        </p:nvSpPr>
        <p:spPr bwMode="auto">
          <a:xfrm>
            <a:off x="5186685" y="3283568"/>
            <a:ext cx="1844675" cy="338137"/>
          </a:xfrm>
          <a:prstGeom prst="rect">
            <a:avLst/>
          </a:prstGeom>
          <a:solidFill>
            <a:srgbClr val="DDFFDF"/>
          </a:solidFill>
          <a:ln>
            <a:noFill/>
          </a:ln>
          <a:extLst/>
        </p:spPr>
        <p:txBody>
          <a:bodyPr wrap="none">
            <a:spAutoFit/>
          </a:bodyPr>
          <a:lstStyle/>
          <a:p>
            <a:r>
              <a:rPr lang="en-US" sz="1600" b="1">
                <a:latin typeface="Courier New" pitchFamily="49" charset="0"/>
                <a:cs typeface="Courier New" pitchFamily="49" charset="0"/>
              </a:rPr>
              <a:t>eS</a:t>
            </a:r>
            <a:r>
              <a:rPr lang="en-US" sz="1600">
                <a:latin typeface="Cambria" pitchFamily="18" charset="0"/>
              </a:rPr>
              <a:t> ~ the "end of S"</a:t>
            </a:r>
          </a:p>
        </p:txBody>
      </p:sp>
      <p:sp>
        <p:nvSpPr>
          <p:cNvPr id="20485" name="Rectangle 52"/>
          <p:cNvSpPr>
            <a:spLocks noChangeArrowheads="1"/>
          </p:cNvSpPr>
          <p:nvPr/>
        </p:nvSpPr>
        <p:spPr bwMode="auto">
          <a:xfrm>
            <a:off x="5177160" y="3658218"/>
            <a:ext cx="1863725" cy="338137"/>
          </a:xfrm>
          <a:prstGeom prst="rect">
            <a:avLst/>
          </a:prstGeom>
          <a:solidFill>
            <a:srgbClr val="DDFFDF"/>
          </a:solidFill>
          <a:ln>
            <a:noFill/>
          </a:ln>
          <a:extLst/>
        </p:spPr>
        <p:txBody>
          <a:bodyPr wrap="none">
            <a:spAutoFit/>
          </a:bodyPr>
          <a:lstStyle/>
          <a:p>
            <a:r>
              <a:rPr lang="en-US" sz="1600" b="1" dirty="0" err="1">
                <a:latin typeface="Courier New" pitchFamily="49" charset="0"/>
                <a:cs typeface="Courier New" pitchFamily="49" charset="0"/>
              </a:rPr>
              <a:t>eT</a:t>
            </a:r>
            <a:r>
              <a:rPr lang="en-US" sz="1600" dirty="0">
                <a:latin typeface="Cambria" pitchFamily="18" charset="0"/>
              </a:rPr>
              <a:t> ~ the "end of T"</a:t>
            </a:r>
          </a:p>
        </p:txBody>
      </p:sp>
      <p:sp>
        <p:nvSpPr>
          <p:cNvPr id="10" name="Rectangle 9"/>
          <p:cNvSpPr/>
          <p:nvPr/>
        </p:nvSpPr>
        <p:spPr>
          <a:xfrm>
            <a:off x="2266029" y="1657409"/>
            <a:ext cx="736099" cy="369332"/>
          </a:xfrm>
          <a:prstGeom prst="rect">
            <a:avLst/>
          </a:prstGeom>
          <a:solidFill>
            <a:srgbClr val="DDFFDF"/>
          </a:solidFill>
        </p:spPr>
        <p:txBody>
          <a:bodyPr wrap="none">
            <a:spAutoFit/>
          </a:bodyPr>
          <a:lstStyle/>
          <a:p>
            <a:pPr algn="l"/>
            <a:r>
              <a:rPr lang="en-US" sz="1800" b="1" dirty="0" smtClean="0">
                <a:latin typeface="Courier New" pitchFamily="49" charset="0"/>
                <a:cs typeface="Courier New" pitchFamily="49" charset="0"/>
              </a:rPr>
              <a:t>'19'</a:t>
            </a:r>
            <a:endParaRPr lang="en-US" sz="1800" b="1" dirty="0">
              <a:latin typeface="Courier New" pitchFamily="49" charset="0"/>
              <a:cs typeface="Courier New" pitchFamily="49" charset="0"/>
            </a:endParaRPr>
          </a:p>
        </p:txBody>
      </p:sp>
      <p:sp>
        <p:nvSpPr>
          <p:cNvPr id="11" name="Rectangle 10"/>
          <p:cNvSpPr/>
          <p:nvPr/>
        </p:nvSpPr>
        <p:spPr>
          <a:xfrm>
            <a:off x="1219200" y="1657409"/>
            <a:ext cx="736099" cy="369332"/>
          </a:xfrm>
          <a:prstGeom prst="rect">
            <a:avLst/>
          </a:prstGeom>
          <a:solidFill>
            <a:srgbClr val="DDFFDF"/>
          </a:solidFill>
        </p:spPr>
        <p:txBody>
          <a:bodyPr wrap="none">
            <a:spAutoFit/>
          </a:bodyPr>
          <a:lstStyle/>
          <a:p>
            <a:pPr algn="l"/>
            <a:r>
              <a:rPr lang="en-US" sz="1800" b="1" dirty="0" smtClean="0">
                <a:latin typeface="Courier New" pitchFamily="49" charset="0"/>
                <a:cs typeface="Courier New" pitchFamily="49" charset="0"/>
              </a:rPr>
              <a:t>'23'</a:t>
            </a:r>
            <a:endParaRPr lang="en-US" sz="1800" b="1" dirty="0">
              <a:latin typeface="Courier New" pitchFamily="49" charset="0"/>
              <a:cs typeface="Courier New" pitchFamily="49" charset="0"/>
            </a:endParaRPr>
          </a:p>
        </p:txBody>
      </p:sp>
      <p:cxnSp>
        <p:nvCxnSpPr>
          <p:cNvPr id="5" name="Straight Arrow Connector 4"/>
          <p:cNvCxnSpPr/>
          <p:nvPr/>
        </p:nvCxnSpPr>
        <p:spPr bwMode="auto">
          <a:xfrm flipH="1">
            <a:off x="2133600" y="2026741"/>
            <a:ext cx="228600" cy="300534"/>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1588773" y="2028874"/>
            <a:ext cx="228600" cy="300534"/>
          </a:xfrm>
          <a:prstGeom prst="straightConnector1">
            <a:avLst/>
          </a:prstGeom>
          <a:noFill/>
          <a:ln w="9525" cap="flat" cmpd="sng" algn="ctr">
            <a:solidFill>
              <a:schemeClr val="tx1"/>
            </a:solidFill>
            <a:prstDash val="solid"/>
            <a:round/>
            <a:headEnd type="none" w="med" len="med"/>
            <a:tailEnd type="arrow"/>
          </a:ln>
          <a:effectLst/>
        </p:spPr>
      </p:cxnSp>
      <p:sp>
        <p:nvSpPr>
          <p:cNvPr id="6" name="Rectangle 5"/>
          <p:cNvSpPr/>
          <p:nvPr/>
        </p:nvSpPr>
        <p:spPr>
          <a:xfrm>
            <a:off x="1402743" y="1255734"/>
            <a:ext cx="369012" cy="461665"/>
          </a:xfrm>
          <a:prstGeom prst="rect">
            <a:avLst/>
          </a:prstGeom>
        </p:spPr>
        <p:txBody>
          <a:bodyPr wrap="none">
            <a:spAutoFit/>
          </a:bodyPr>
          <a:lstStyle/>
          <a:p>
            <a:r>
              <a:rPr lang="en-US" b="1" dirty="0">
                <a:latin typeface="Courier New" pitchFamily="49" charset="0"/>
              </a:rPr>
              <a:t>S</a:t>
            </a:r>
            <a:endParaRPr lang="en-US" dirty="0"/>
          </a:p>
        </p:txBody>
      </p:sp>
      <p:sp>
        <p:nvSpPr>
          <p:cNvPr id="17" name="Rectangle 16"/>
          <p:cNvSpPr/>
          <p:nvPr/>
        </p:nvSpPr>
        <p:spPr>
          <a:xfrm>
            <a:off x="2449572" y="1265417"/>
            <a:ext cx="369012" cy="461665"/>
          </a:xfrm>
          <a:prstGeom prst="rect">
            <a:avLst/>
          </a:prstGeom>
        </p:spPr>
        <p:txBody>
          <a:bodyPr wrap="none">
            <a:spAutoFit/>
          </a:bodyPr>
          <a:lstStyle/>
          <a:p>
            <a:r>
              <a:rPr lang="en-US" b="1" dirty="0" smtClean="0">
                <a:latin typeface="Courier New" pitchFamily="49" charset="0"/>
              </a:rPr>
              <a:t>T</a:t>
            </a:r>
            <a:endParaRPr lang="en-US" dirty="0"/>
          </a:p>
        </p:txBody>
      </p:sp>
      <p:sp>
        <p:nvSpPr>
          <p:cNvPr id="16" name="Text Box 55"/>
          <p:cNvSpPr txBox="1">
            <a:spLocks noChangeArrowheads="1"/>
          </p:cNvSpPr>
          <p:nvPr/>
        </p:nvSpPr>
        <p:spPr bwMode="auto">
          <a:xfrm>
            <a:off x="6109022" y="320823"/>
            <a:ext cx="2570163" cy="461665"/>
          </a:xfrm>
          <a:prstGeom prst="rect">
            <a:avLst/>
          </a:prstGeom>
          <a:solidFill>
            <a:srgbClr val="FFCC99"/>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hw4</a:t>
            </a:r>
            <a:r>
              <a:rPr lang="en-US" dirty="0">
                <a:latin typeface="Cambria" pitchFamily="18" charset="0"/>
              </a:rPr>
              <a:t>: </a:t>
            </a:r>
            <a:r>
              <a:rPr lang="en-US" dirty="0" smtClean="0">
                <a:latin typeface="Cambria" pitchFamily="18" charset="0"/>
              </a:rPr>
              <a:t>   </a:t>
            </a:r>
            <a:r>
              <a:rPr lang="en-US" b="1" dirty="0" err="1" smtClean="0">
                <a:latin typeface="Courier New" pitchFamily="49" charset="0"/>
                <a:cs typeface="Courier New" pitchFamily="49" charset="0"/>
              </a:rPr>
              <a:t>addB</a:t>
            </a:r>
            <a:endParaRPr lang="en-US" b="1" dirty="0">
              <a:latin typeface="Courier New" pitchFamily="49" charset="0"/>
              <a:cs typeface="Courier New" pitchFamily="49" charset="0"/>
            </a:endParaRPr>
          </a:p>
        </p:txBody>
      </p:sp>
      <p:sp>
        <p:nvSpPr>
          <p:cNvPr id="15" name="Rectangle 14"/>
          <p:cNvSpPr/>
          <p:nvPr/>
        </p:nvSpPr>
        <p:spPr>
          <a:xfrm>
            <a:off x="6686217" y="949523"/>
            <a:ext cx="1415772" cy="707886"/>
          </a:xfrm>
          <a:prstGeom prst="rect">
            <a:avLst/>
          </a:prstGeom>
          <a:noFill/>
        </p:spPr>
        <p:txBody>
          <a:bodyPr wrap="none">
            <a:spAutoFit/>
          </a:bodyPr>
          <a:lstStyle/>
          <a:p>
            <a:pPr algn="l"/>
            <a:r>
              <a:rPr lang="en-US" sz="4000" b="1" dirty="0" smtClean="0">
                <a:latin typeface="Courier New" pitchFamily="49" charset="0"/>
                <a:cs typeface="Courier New" pitchFamily="49" charset="0"/>
              </a:rPr>
              <a:t>'23'</a:t>
            </a:r>
            <a:endParaRPr lang="en-US" sz="4000" b="1" dirty="0">
              <a:latin typeface="Courier New" pitchFamily="49" charset="0"/>
              <a:cs typeface="Courier New" pitchFamily="49" charset="0"/>
            </a:endParaRPr>
          </a:p>
        </p:txBody>
      </p:sp>
      <p:sp>
        <p:nvSpPr>
          <p:cNvPr id="18" name="Rectangle 17"/>
          <p:cNvSpPr/>
          <p:nvPr/>
        </p:nvSpPr>
        <p:spPr>
          <a:xfrm>
            <a:off x="6686217" y="1455866"/>
            <a:ext cx="1415772" cy="707886"/>
          </a:xfrm>
          <a:prstGeom prst="rect">
            <a:avLst/>
          </a:prstGeom>
          <a:noFill/>
        </p:spPr>
        <p:txBody>
          <a:bodyPr wrap="none">
            <a:spAutoFit/>
          </a:bodyPr>
          <a:lstStyle/>
          <a:p>
            <a:pPr algn="l"/>
            <a:r>
              <a:rPr lang="en-US" sz="4000" b="1" dirty="0" smtClean="0">
                <a:latin typeface="Courier New" pitchFamily="49" charset="0"/>
                <a:cs typeface="Courier New" pitchFamily="49" charset="0"/>
              </a:rPr>
              <a:t>'19'</a:t>
            </a:r>
            <a:endParaRPr lang="en-US" sz="4000" b="1" dirty="0">
              <a:latin typeface="Courier New" pitchFamily="49" charset="0"/>
              <a:cs typeface="Courier New" pitchFamily="49" charset="0"/>
            </a:endParaRPr>
          </a:p>
        </p:txBody>
      </p:sp>
      <p:cxnSp>
        <p:nvCxnSpPr>
          <p:cNvPr id="4" name="Straight Connector 3"/>
          <p:cNvCxnSpPr/>
          <p:nvPr/>
        </p:nvCxnSpPr>
        <p:spPr bwMode="auto">
          <a:xfrm>
            <a:off x="6708795" y="2152463"/>
            <a:ext cx="1415772" cy="0"/>
          </a:xfrm>
          <a:prstGeom prst="line">
            <a:avLst/>
          </a:prstGeom>
          <a:no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791327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custDataLst>
              <p:tags r:id="rId1"/>
            </p:custDataLst>
          </p:nvPr>
        </p:nvSpPr>
        <p:spPr bwMode="auto">
          <a:xfrm>
            <a:off x="220663" y="228600"/>
            <a:ext cx="4237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i="1" dirty="0" smtClean="0">
                <a:latin typeface="Cambria" pitchFamily="18" charset="0"/>
              </a:rPr>
              <a:t>Carry</a:t>
            </a:r>
            <a:r>
              <a:rPr lang="en-US" sz="3600" dirty="0" smtClean="0">
                <a:latin typeface="Cambria" pitchFamily="18" charset="0"/>
              </a:rPr>
              <a:t>ing on…</a:t>
            </a:r>
            <a:endParaRPr lang="en-US" sz="3600" dirty="0">
              <a:latin typeface="Cambria" pitchFamily="18" charset="0"/>
            </a:endParaRPr>
          </a:p>
        </p:txBody>
      </p:sp>
      <p:sp>
        <p:nvSpPr>
          <p:cNvPr id="20483" name="Rectangle 46"/>
          <p:cNvSpPr>
            <a:spLocks noChangeArrowheads="1"/>
          </p:cNvSpPr>
          <p:nvPr>
            <p:custDataLst>
              <p:tags r:id="rId2"/>
            </p:custDataLst>
          </p:nvPr>
        </p:nvSpPr>
        <p:spPr bwMode="auto">
          <a:xfrm>
            <a:off x="304800" y="2251075"/>
            <a:ext cx="85312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b="1" dirty="0" err="1">
                <a:solidFill>
                  <a:srgbClr val="F99820"/>
                </a:solidFill>
                <a:latin typeface="Courier New" pitchFamily="49" charset="0"/>
              </a:rPr>
              <a:t>def</a:t>
            </a:r>
            <a:r>
              <a:rPr lang="en-US" sz="1800" b="1" dirty="0">
                <a:latin typeface="Courier New" pitchFamily="49" charset="0"/>
              </a:rPr>
              <a:t> add10(S,T):</a:t>
            </a:r>
          </a:p>
          <a:p>
            <a:pPr algn="l"/>
            <a:r>
              <a:rPr lang="en-US" sz="1800" b="1" dirty="0">
                <a:latin typeface="Courier New" pitchFamily="49" charset="0"/>
              </a:rPr>
              <a:t>    </a:t>
            </a:r>
            <a:r>
              <a:rPr lang="en-US" sz="1800" b="1" dirty="0">
                <a:solidFill>
                  <a:srgbClr val="067B0E"/>
                </a:solidFill>
                <a:latin typeface="Courier New" pitchFamily="49" charset="0"/>
              </a:rPr>
              <a:t>""" adds the *strings* S and T </a:t>
            </a:r>
          </a:p>
          <a:p>
            <a:pPr algn="l"/>
            <a:r>
              <a:rPr lang="en-US" sz="1800" b="1" dirty="0">
                <a:solidFill>
                  <a:srgbClr val="067B0E"/>
                </a:solidFill>
                <a:latin typeface="Courier New" pitchFamily="49" charset="0"/>
              </a:rPr>
              <a:t>        as decimal numbers </a:t>
            </a:r>
          </a:p>
          <a:p>
            <a:pPr algn="l"/>
            <a:r>
              <a:rPr lang="en-US" sz="1800" b="1" dirty="0">
                <a:solidFill>
                  <a:srgbClr val="067B0E"/>
                </a:solidFill>
                <a:latin typeface="Courier New" pitchFamily="49" charset="0"/>
              </a:rPr>
              <a:t>    """</a:t>
            </a:r>
            <a:endParaRPr lang="en-US" sz="1800" b="1" dirty="0">
              <a:latin typeface="Courier New" pitchFamily="49" charset="0"/>
            </a:endParaRPr>
          </a:p>
          <a:p>
            <a:pPr algn="l"/>
            <a:r>
              <a:rPr lang="en-US" sz="1800" b="1" dirty="0">
                <a:latin typeface="Courier New" pitchFamily="49" charset="0"/>
              </a:rPr>
              <a:t>    </a:t>
            </a:r>
            <a:r>
              <a:rPr lang="en-US" sz="1800" b="1" dirty="0">
                <a:solidFill>
                  <a:srgbClr val="F99820"/>
                </a:solidFill>
                <a:latin typeface="Courier New" pitchFamily="49" charset="0"/>
              </a:rPr>
              <a:t>if</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(S) == 0: </a:t>
            </a:r>
            <a:r>
              <a:rPr lang="en-US" sz="1800" b="1" dirty="0">
                <a:solidFill>
                  <a:srgbClr val="F99820"/>
                </a:solidFill>
                <a:latin typeface="Courier New" pitchFamily="49" charset="0"/>
              </a:rPr>
              <a:t>return</a:t>
            </a:r>
            <a:r>
              <a:rPr lang="en-US" sz="1800" b="1" dirty="0">
                <a:latin typeface="Courier New" pitchFamily="49" charset="0"/>
              </a:rPr>
              <a:t> T</a:t>
            </a:r>
          </a:p>
          <a:p>
            <a:pPr algn="l"/>
            <a:r>
              <a:rPr lang="en-US" sz="1800" b="1" dirty="0">
                <a:latin typeface="Courier New" pitchFamily="49" charset="0"/>
              </a:rPr>
              <a:t>    </a:t>
            </a:r>
            <a:r>
              <a:rPr lang="en-US" sz="1800" b="1" dirty="0">
                <a:solidFill>
                  <a:srgbClr val="F99820"/>
                </a:solidFill>
                <a:latin typeface="Courier New" pitchFamily="49" charset="0"/>
              </a:rPr>
              <a:t>if</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(T) == 0: </a:t>
            </a:r>
            <a:r>
              <a:rPr lang="en-US" sz="1800" b="1" dirty="0">
                <a:solidFill>
                  <a:srgbClr val="F99820"/>
                </a:solidFill>
                <a:latin typeface="Courier New" pitchFamily="49" charset="0"/>
              </a:rPr>
              <a:t>return</a:t>
            </a:r>
            <a:r>
              <a:rPr lang="en-US" sz="1800" b="1" dirty="0">
                <a:latin typeface="Courier New" pitchFamily="49" charset="0"/>
              </a:rPr>
              <a:t> S </a:t>
            </a:r>
          </a:p>
          <a:p>
            <a:pPr algn="l"/>
            <a:r>
              <a:rPr lang="en-US" sz="1800" b="1" dirty="0">
                <a:latin typeface="Courier New" pitchFamily="49" charset="0"/>
              </a:rPr>
              <a:t>    </a:t>
            </a:r>
            <a:r>
              <a:rPr lang="en-US" sz="1800" b="1" dirty="0" err="1">
                <a:latin typeface="Courier New" pitchFamily="49" charset="0"/>
              </a:rPr>
              <a:t>eS</a:t>
            </a:r>
            <a:r>
              <a:rPr lang="en-US" sz="1800" b="1" dirty="0">
                <a:latin typeface="Courier New" pitchFamily="49" charset="0"/>
              </a:rPr>
              <a:t> = S[-1]</a:t>
            </a:r>
            <a:endParaRPr lang="en-US" sz="1800" b="1" dirty="0">
              <a:solidFill>
                <a:srgbClr val="0407DC"/>
              </a:solidFill>
              <a:latin typeface="Courier New" pitchFamily="49" charset="0"/>
            </a:endParaRPr>
          </a:p>
          <a:p>
            <a:pPr algn="l"/>
            <a:r>
              <a:rPr lang="en-US" sz="1800" b="1" dirty="0">
                <a:latin typeface="Courier New" pitchFamily="49" charset="0"/>
              </a:rPr>
              <a:t>    </a:t>
            </a:r>
            <a:r>
              <a:rPr lang="en-US" sz="1800" b="1" dirty="0" err="1">
                <a:latin typeface="Courier New" pitchFamily="49" charset="0"/>
              </a:rPr>
              <a:t>eT</a:t>
            </a:r>
            <a:r>
              <a:rPr lang="en-US" sz="1800" b="1" dirty="0">
                <a:latin typeface="Courier New" pitchFamily="49" charset="0"/>
              </a:rPr>
              <a:t> = T[-1]</a:t>
            </a: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'0'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'1'</a:t>
            </a:r>
            <a:endParaRPr lang="en-US" sz="1800" b="1" dirty="0">
              <a:latin typeface="Courier New" pitchFamily="49" charset="0"/>
            </a:endParaRP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'1'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'2'</a:t>
            </a:r>
          </a:p>
          <a:p>
            <a:pPr algn="l"/>
            <a:r>
              <a:rPr lang="en-US" sz="1600" b="1" dirty="0">
                <a:solidFill>
                  <a:srgbClr val="F99820"/>
                </a:solidFill>
                <a:latin typeface="Courier New" pitchFamily="49" charset="0"/>
              </a:rPr>
              <a:t>    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'2'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'3'</a:t>
            </a:r>
            <a:endParaRPr lang="en-US" sz="1600" b="1" dirty="0">
              <a:latin typeface="Courier New" pitchFamily="49" charset="0"/>
            </a:endParaRPr>
          </a:p>
          <a:p>
            <a:pPr algn="l"/>
            <a:r>
              <a:rPr lang="en-US" sz="1600" b="1" dirty="0">
                <a:latin typeface="Courier New" pitchFamily="49" charset="0"/>
              </a:rPr>
              <a:t>    </a:t>
            </a:r>
            <a:r>
              <a:rPr lang="en-US" sz="1600" b="1" dirty="0">
                <a:solidFill>
                  <a:srgbClr val="F99820"/>
                </a:solidFill>
                <a:latin typeface="Courier New" pitchFamily="49" charset="0"/>
              </a:rPr>
              <a:t>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'3'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'1'</a:t>
            </a:r>
            <a:r>
              <a:rPr lang="en-US" sz="1600" b="1" dirty="0">
                <a:latin typeface="Courier New" pitchFamily="49" charset="0"/>
              </a:rPr>
              <a:t>: </a:t>
            </a:r>
            <a:r>
              <a:rPr lang="en-US" sz="1600" b="1" dirty="0">
                <a:solidFill>
                  <a:srgbClr val="F99820"/>
                </a:solidFill>
                <a:latin typeface="Courier New" pitchFamily="49" charset="0"/>
              </a:rPr>
              <a:t>return</a:t>
            </a:r>
            <a:r>
              <a:rPr lang="en-US" sz="1600" b="1" dirty="0">
                <a:latin typeface="Courier New" pitchFamily="49" charset="0"/>
              </a:rPr>
              <a:t>  add10(S[:-1],T[:-1]) + </a:t>
            </a:r>
            <a:r>
              <a:rPr lang="en-US" sz="1600" b="1" dirty="0">
                <a:solidFill>
                  <a:srgbClr val="067B0E"/>
                </a:solidFill>
                <a:latin typeface="Courier New" pitchFamily="49" charset="0"/>
              </a:rPr>
              <a:t>'4'</a:t>
            </a:r>
            <a:endParaRPr lang="en-US" sz="1600" b="1" dirty="0">
              <a:latin typeface="Courier New" pitchFamily="49" charset="0"/>
            </a:endParaRPr>
          </a:p>
          <a:p>
            <a:pPr algn="l"/>
            <a:r>
              <a:rPr lang="en-US" sz="1600" b="1" dirty="0">
                <a:solidFill>
                  <a:srgbClr val="EF1129"/>
                </a:solidFill>
                <a:latin typeface="Courier New" pitchFamily="49" charset="0"/>
              </a:rPr>
              <a:t>    </a:t>
            </a:r>
            <a:r>
              <a:rPr lang="en-US" sz="1600" b="1" dirty="0">
                <a:solidFill>
                  <a:srgbClr val="EB102C"/>
                </a:solidFill>
                <a:latin typeface="Courier New" pitchFamily="49" charset="0"/>
              </a:rPr>
              <a:t># what if we have to carry to the next column?</a:t>
            </a:r>
            <a:endParaRPr lang="en-US" sz="1600" b="1" dirty="0">
              <a:solidFill>
                <a:srgbClr val="A419DD"/>
              </a:solidFill>
              <a:latin typeface="Courier New" pitchFamily="49" charset="0"/>
            </a:endParaRPr>
          </a:p>
          <a:p>
            <a:pPr algn="l"/>
            <a:r>
              <a:rPr lang="en-US" sz="1600" b="1" dirty="0">
                <a:latin typeface="Courier New" pitchFamily="49" charset="0"/>
              </a:rPr>
              <a:t>    </a:t>
            </a:r>
            <a:r>
              <a:rPr lang="en-US" sz="1600" b="1" dirty="0">
                <a:solidFill>
                  <a:srgbClr val="F99820"/>
                </a:solidFill>
                <a:latin typeface="Courier New" pitchFamily="49" charset="0"/>
              </a:rPr>
              <a:t>if</a:t>
            </a:r>
            <a:r>
              <a:rPr lang="en-US" sz="1600" b="1" dirty="0">
                <a:latin typeface="Courier New" pitchFamily="49" charset="0"/>
              </a:rPr>
              <a:t> </a:t>
            </a:r>
            <a:r>
              <a:rPr lang="en-US" sz="1600" b="1" dirty="0" err="1">
                <a:latin typeface="Courier New" pitchFamily="49" charset="0"/>
              </a:rPr>
              <a:t>eS</a:t>
            </a:r>
            <a:r>
              <a:rPr lang="en-US" sz="1600" b="1" dirty="0">
                <a:latin typeface="Courier New" pitchFamily="49" charset="0"/>
              </a:rPr>
              <a:t> == </a:t>
            </a:r>
            <a:r>
              <a:rPr lang="en-US" sz="1600" b="1" dirty="0">
                <a:solidFill>
                  <a:srgbClr val="067B0E"/>
                </a:solidFill>
                <a:latin typeface="Courier New" pitchFamily="49" charset="0"/>
              </a:rPr>
              <a:t>'3' </a:t>
            </a:r>
            <a:r>
              <a:rPr lang="en-US" sz="1600" b="1" dirty="0">
                <a:solidFill>
                  <a:srgbClr val="F99820"/>
                </a:solidFill>
                <a:latin typeface="Courier New" pitchFamily="49" charset="0"/>
              </a:rPr>
              <a:t>and</a:t>
            </a:r>
            <a:r>
              <a:rPr lang="en-US" sz="1600" b="1" dirty="0">
                <a:latin typeface="Courier New" pitchFamily="49" charset="0"/>
              </a:rPr>
              <a:t> </a:t>
            </a:r>
            <a:r>
              <a:rPr lang="en-US" sz="1600" b="1" dirty="0" err="1">
                <a:latin typeface="Courier New" pitchFamily="49" charset="0"/>
              </a:rPr>
              <a:t>eT</a:t>
            </a:r>
            <a:r>
              <a:rPr lang="en-US" sz="1600" b="1" dirty="0">
                <a:latin typeface="Courier New" pitchFamily="49" charset="0"/>
              </a:rPr>
              <a:t> == </a:t>
            </a:r>
            <a:r>
              <a:rPr lang="en-US" sz="1600" b="1" dirty="0">
                <a:solidFill>
                  <a:srgbClr val="067B0E"/>
                </a:solidFill>
                <a:latin typeface="Courier New" pitchFamily="49" charset="0"/>
              </a:rPr>
              <a:t>'9'</a:t>
            </a:r>
            <a:r>
              <a:rPr lang="en-US" sz="1600" b="1" dirty="0">
                <a:latin typeface="Courier New" pitchFamily="49" charset="0"/>
              </a:rPr>
              <a:t>:</a:t>
            </a:r>
          </a:p>
          <a:p>
            <a:pPr algn="l"/>
            <a:r>
              <a:rPr lang="en-US" sz="1600" b="1" dirty="0">
                <a:solidFill>
                  <a:srgbClr val="F99820"/>
                </a:solidFill>
                <a:latin typeface="Courier New" pitchFamily="49" charset="0"/>
              </a:rPr>
              <a:t>        return</a:t>
            </a:r>
            <a:endParaRPr lang="en-US" sz="1600" b="1" dirty="0">
              <a:solidFill>
                <a:srgbClr val="067B0E"/>
              </a:solidFill>
              <a:latin typeface="Courier New" pitchFamily="49" charset="0"/>
            </a:endParaRPr>
          </a:p>
        </p:txBody>
      </p:sp>
      <p:sp>
        <p:nvSpPr>
          <p:cNvPr id="20484" name="Rectangle 51"/>
          <p:cNvSpPr>
            <a:spLocks noChangeArrowheads="1"/>
          </p:cNvSpPr>
          <p:nvPr/>
        </p:nvSpPr>
        <p:spPr bwMode="auto">
          <a:xfrm>
            <a:off x="5186685" y="3283568"/>
            <a:ext cx="1844675" cy="338137"/>
          </a:xfrm>
          <a:prstGeom prst="rect">
            <a:avLst/>
          </a:prstGeom>
          <a:solidFill>
            <a:srgbClr val="DDFFDF"/>
          </a:solidFill>
          <a:ln>
            <a:noFill/>
          </a:ln>
          <a:extLst/>
        </p:spPr>
        <p:txBody>
          <a:bodyPr wrap="none">
            <a:spAutoFit/>
          </a:bodyPr>
          <a:lstStyle/>
          <a:p>
            <a:r>
              <a:rPr lang="en-US" sz="1600" b="1">
                <a:latin typeface="Courier New" pitchFamily="49" charset="0"/>
                <a:cs typeface="Courier New" pitchFamily="49" charset="0"/>
              </a:rPr>
              <a:t>eS</a:t>
            </a:r>
            <a:r>
              <a:rPr lang="en-US" sz="1600">
                <a:latin typeface="Cambria" pitchFamily="18" charset="0"/>
              </a:rPr>
              <a:t> ~ the "end of S"</a:t>
            </a:r>
          </a:p>
        </p:txBody>
      </p:sp>
      <p:sp>
        <p:nvSpPr>
          <p:cNvPr id="20485" name="Rectangle 52"/>
          <p:cNvSpPr>
            <a:spLocks noChangeArrowheads="1"/>
          </p:cNvSpPr>
          <p:nvPr/>
        </p:nvSpPr>
        <p:spPr bwMode="auto">
          <a:xfrm>
            <a:off x="5177160" y="3658218"/>
            <a:ext cx="1863725" cy="338137"/>
          </a:xfrm>
          <a:prstGeom prst="rect">
            <a:avLst/>
          </a:prstGeom>
          <a:solidFill>
            <a:srgbClr val="DDFFDF"/>
          </a:solidFill>
          <a:ln>
            <a:noFill/>
          </a:ln>
          <a:extLst/>
        </p:spPr>
        <p:txBody>
          <a:bodyPr wrap="none">
            <a:spAutoFit/>
          </a:bodyPr>
          <a:lstStyle/>
          <a:p>
            <a:r>
              <a:rPr lang="en-US" sz="1600" b="1" dirty="0" err="1">
                <a:latin typeface="Courier New" pitchFamily="49" charset="0"/>
                <a:cs typeface="Courier New" pitchFamily="49" charset="0"/>
              </a:rPr>
              <a:t>eT</a:t>
            </a:r>
            <a:r>
              <a:rPr lang="en-US" sz="1600" dirty="0">
                <a:latin typeface="Cambria" pitchFamily="18" charset="0"/>
              </a:rPr>
              <a:t> ~ the "end of T"</a:t>
            </a:r>
          </a:p>
        </p:txBody>
      </p:sp>
      <p:sp>
        <p:nvSpPr>
          <p:cNvPr id="10" name="Rectangle 9"/>
          <p:cNvSpPr/>
          <p:nvPr/>
        </p:nvSpPr>
        <p:spPr>
          <a:xfrm>
            <a:off x="2266029" y="1657409"/>
            <a:ext cx="736099" cy="369332"/>
          </a:xfrm>
          <a:prstGeom prst="rect">
            <a:avLst/>
          </a:prstGeom>
          <a:solidFill>
            <a:srgbClr val="DDFFDF"/>
          </a:solidFill>
        </p:spPr>
        <p:txBody>
          <a:bodyPr wrap="none">
            <a:spAutoFit/>
          </a:bodyPr>
          <a:lstStyle/>
          <a:p>
            <a:pPr algn="l"/>
            <a:r>
              <a:rPr lang="en-US" sz="1800" b="1" dirty="0" smtClean="0">
                <a:latin typeface="Courier New" pitchFamily="49" charset="0"/>
                <a:cs typeface="Courier New" pitchFamily="49" charset="0"/>
              </a:rPr>
              <a:t>'19'</a:t>
            </a:r>
            <a:endParaRPr lang="en-US" sz="1800" b="1" dirty="0">
              <a:latin typeface="Courier New" pitchFamily="49" charset="0"/>
              <a:cs typeface="Courier New" pitchFamily="49" charset="0"/>
            </a:endParaRPr>
          </a:p>
        </p:txBody>
      </p:sp>
      <p:sp>
        <p:nvSpPr>
          <p:cNvPr id="11" name="Rectangle 10"/>
          <p:cNvSpPr/>
          <p:nvPr/>
        </p:nvSpPr>
        <p:spPr>
          <a:xfrm>
            <a:off x="1219200" y="1657409"/>
            <a:ext cx="736099" cy="369332"/>
          </a:xfrm>
          <a:prstGeom prst="rect">
            <a:avLst/>
          </a:prstGeom>
          <a:solidFill>
            <a:srgbClr val="DDFFDF"/>
          </a:solidFill>
        </p:spPr>
        <p:txBody>
          <a:bodyPr wrap="none">
            <a:spAutoFit/>
          </a:bodyPr>
          <a:lstStyle/>
          <a:p>
            <a:pPr algn="l"/>
            <a:r>
              <a:rPr lang="en-US" sz="1800" b="1" dirty="0" smtClean="0">
                <a:latin typeface="Courier New" pitchFamily="49" charset="0"/>
                <a:cs typeface="Courier New" pitchFamily="49" charset="0"/>
              </a:rPr>
              <a:t>'23'</a:t>
            </a:r>
            <a:endParaRPr lang="en-US" sz="1800" b="1" dirty="0">
              <a:latin typeface="Courier New" pitchFamily="49" charset="0"/>
              <a:cs typeface="Courier New" pitchFamily="49" charset="0"/>
            </a:endParaRPr>
          </a:p>
        </p:txBody>
      </p:sp>
      <p:cxnSp>
        <p:nvCxnSpPr>
          <p:cNvPr id="5" name="Straight Arrow Connector 4"/>
          <p:cNvCxnSpPr/>
          <p:nvPr/>
        </p:nvCxnSpPr>
        <p:spPr bwMode="auto">
          <a:xfrm flipH="1">
            <a:off x="2133600" y="2026741"/>
            <a:ext cx="228600" cy="300534"/>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a:off x="1588773" y="2028874"/>
            <a:ext cx="228600" cy="300534"/>
          </a:xfrm>
          <a:prstGeom prst="straightConnector1">
            <a:avLst/>
          </a:prstGeom>
          <a:noFill/>
          <a:ln w="9525" cap="flat" cmpd="sng" algn="ctr">
            <a:solidFill>
              <a:schemeClr val="tx1"/>
            </a:solidFill>
            <a:prstDash val="solid"/>
            <a:round/>
            <a:headEnd type="none" w="med" len="med"/>
            <a:tailEnd type="arrow"/>
          </a:ln>
          <a:effectLst/>
        </p:spPr>
      </p:cxnSp>
      <p:sp>
        <p:nvSpPr>
          <p:cNvPr id="6" name="Rectangle 5"/>
          <p:cNvSpPr/>
          <p:nvPr/>
        </p:nvSpPr>
        <p:spPr>
          <a:xfrm>
            <a:off x="1402743" y="1255734"/>
            <a:ext cx="369012" cy="461665"/>
          </a:xfrm>
          <a:prstGeom prst="rect">
            <a:avLst/>
          </a:prstGeom>
        </p:spPr>
        <p:txBody>
          <a:bodyPr wrap="none">
            <a:spAutoFit/>
          </a:bodyPr>
          <a:lstStyle/>
          <a:p>
            <a:r>
              <a:rPr lang="en-US" b="1" dirty="0">
                <a:latin typeface="Courier New" pitchFamily="49" charset="0"/>
              </a:rPr>
              <a:t>S</a:t>
            </a:r>
            <a:endParaRPr lang="en-US" dirty="0"/>
          </a:p>
        </p:txBody>
      </p:sp>
      <p:sp>
        <p:nvSpPr>
          <p:cNvPr id="17" name="Rectangle 16"/>
          <p:cNvSpPr/>
          <p:nvPr/>
        </p:nvSpPr>
        <p:spPr>
          <a:xfrm>
            <a:off x="2449572" y="1265417"/>
            <a:ext cx="369012" cy="461665"/>
          </a:xfrm>
          <a:prstGeom prst="rect">
            <a:avLst/>
          </a:prstGeom>
        </p:spPr>
        <p:txBody>
          <a:bodyPr wrap="none">
            <a:spAutoFit/>
          </a:bodyPr>
          <a:lstStyle/>
          <a:p>
            <a:r>
              <a:rPr lang="en-US" b="1" dirty="0" smtClean="0">
                <a:latin typeface="Courier New" pitchFamily="49" charset="0"/>
              </a:rPr>
              <a:t>T</a:t>
            </a:r>
            <a:endParaRPr lang="en-US" dirty="0"/>
          </a:p>
        </p:txBody>
      </p:sp>
      <p:sp>
        <p:nvSpPr>
          <p:cNvPr id="16" name="Text Box 55"/>
          <p:cNvSpPr txBox="1">
            <a:spLocks noChangeArrowheads="1"/>
          </p:cNvSpPr>
          <p:nvPr/>
        </p:nvSpPr>
        <p:spPr bwMode="auto">
          <a:xfrm>
            <a:off x="6109022" y="320823"/>
            <a:ext cx="2570163" cy="461665"/>
          </a:xfrm>
          <a:prstGeom prst="rect">
            <a:avLst/>
          </a:prstGeom>
          <a:solidFill>
            <a:srgbClr val="FFCC99"/>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hw4</a:t>
            </a:r>
            <a:r>
              <a:rPr lang="en-US" dirty="0">
                <a:latin typeface="Cambria" pitchFamily="18" charset="0"/>
              </a:rPr>
              <a:t>: </a:t>
            </a:r>
            <a:r>
              <a:rPr lang="en-US" dirty="0" smtClean="0">
                <a:latin typeface="Cambria" pitchFamily="18" charset="0"/>
              </a:rPr>
              <a:t>   </a:t>
            </a:r>
            <a:r>
              <a:rPr lang="en-US" b="1" dirty="0" err="1" smtClean="0">
                <a:latin typeface="Courier New" pitchFamily="49" charset="0"/>
                <a:cs typeface="Courier New" pitchFamily="49" charset="0"/>
              </a:rPr>
              <a:t>addB</a:t>
            </a:r>
            <a:endParaRPr lang="en-US" b="1" dirty="0">
              <a:latin typeface="Courier New" pitchFamily="49" charset="0"/>
              <a:cs typeface="Courier New" pitchFamily="49"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3114720" y="571680"/>
              <a:ext cx="5477400" cy="6039000"/>
            </p14:xfrm>
          </p:contentPart>
        </mc:Choice>
        <mc:Fallback xmlns="">
          <p:pic>
            <p:nvPicPr>
              <p:cNvPr id="2" name="Ink 1"/>
              <p:cNvPicPr/>
              <p:nvPr/>
            </p:nvPicPr>
            <p:blipFill>
              <a:blip r:embed="rId6"/>
              <a:stretch>
                <a:fillRect/>
              </a:stretch>
            </p:blipFill>
            <p:spPr>
              <a:xfrm>
                <a:off x="3105360" y="562320"/>
                <a:ext cx="5496120" cy="6057720"/>
              </a:xfrm>
              <a:prstGeom prst="rect">
                <a:avLst/>
              </a:prstGeom>
            </p:spPr>
          </p:pic>
        </mc:Fallback>
      </mc:AlternateContent>
    </p:spTree>
    <p:extLst>
      <p:ext uri="{BB962C8B-B14F-4D97-AF65-F5344CB8AC3E}">
        <p14:creationId xmlns:p14="http://schemas.microsoft.com/office/powerpoint/2010/main" val="1056690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custDataLst>
              <p:tags r:id="rId1"/>
            </p:custDataLst>
          </p:nvPr>
        </p:nvSpPr>
        <p:spPr bwMode="auto">
          <a:xfrm>
            <a:off x="220663" y="228600"/>
            <a:ext cx="4237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a:latin typeface="Cambria" pitchFamily="18" charset="0"/>
              </a:rPr>
              <a:t>Adding </a:t>
            </a:r>
            <a:r>
              <a:rPr lang="en-US" sz="3600" dirty="0" smtClean="0">
                <a:latin typeface="Cambria" pitchFamily="18" charset="0"/>
              </a:rPr>
              <a:t>strings?</a:t>
            </a:r>
            <a:endParaRPr lang="en-US" sz="3600" dirty="0">
              <a:latin typeface="Cambria" pitchFamily="18" charset="0"/>
            </a:endParaRPr>
          </a:p>
        </p:txBody>
      </p:sp>
      <p:sp>
        <p:nvSpPr>
          <p:cNvPr id="20491" name="Rectangle 30"/>
          <p:cNvSpPr>
            <a:spLocks noChangeArrowheads="1"/>
          </p:cNvSpPr>
          <p:nvPr/>
        </p:nvSpPr>
        <p:spPr bwMode="auto">
          <a:xfrm rot="20984454">
            <a:off x="3629355" y="210355"/>
            <a:ext cx="1201119" cy="646331"/>
          </a:xfrm>
          <a:prstGeom prst="rect">
            <a:avLst/>
          </a:prstGeom>
          <a:solidFill>
            <a:schemeClr val="bg1">
              <a:lumMod val="85000"/>
            </a:schemeClr>
          </a:solidFill>
          <a:ln>
            <a:noFill/>
          </a:ln>
          <a:extLst/>
        </p:spPr>
        <p:txBody>
          <a:bodyPr wrap="square">
            <a:spAutoFit/>
          </a:bodyPr>
          <a:lstStyle/>
          <a:p>
            <a:r>
              <a:rPr lang="en-US" sz="1800" i="1" dirty="0" smtClean="0">
                <a:latin typeface="Cambria" pitchFamily="18" charset="0"/>
              </a:rPr>
              <a:t>is </a:t>
            </a:r>
            <a:r>
              <a:rPr lang="en-US" sz="1800" b="1" i="1" dirty="0">
                <a:latin typeface="Cambria" pitchFamily="18" charset="0"/>
              </a:rPr>
              <a:t>circuit</a:t>
            </a:r>
            <a:r>
              <a:rPr lang="en-US" sz="1800" i="1" dirty="0">
                <a:latin typeface="Cambria" pitchFamily="18" charset="0"/>
              </a:rPr>
              <a:t> </a:t>
            </a:r>
            <a:r>
              <a:rPr lang="en-US" sz="1800" i="1" dirty="0" smtClean="0">
                <a:latin typeface="Cambria" pitchFamily="18" charset="0"/>
              </a:rPr>
              <a:t>addition</a:t>
            </a:r>
            <a:r>
              <a:rPr lang="en-US" sz="1800" i="1" dirty="0">
                <a:latin typeface="Cambria" pitchFamily="18" charset="0"/>
              </a:rPr>
              <a:t>!</a:t>
            </a:r>
            <a:endParaRPr lang="en-US" sz="1800" b="1" u="sng" dirty="0"/>
          </a:p>
        </p:txBody>
      </p:sp>
      <p:sp>
        <p:nvSpPr>
          <p:cNvPr id="15" name="Rectangle 30"/>
          <p:cNvSpPr>
            <a:spLocks noChangeArrowheads="1"/>
          </p:cNvSpPr>
          <p:nvPr/>
        </p:nvSpPr>
        <p:spPr bwMode="auto">
          <a:xfrm rot="20984454">
            <a:off x="5298356" y="271910"/>
            <a:ext cx="1217987" cy="523220"/>
          </a:xfrm>
          <a:prstGeom prst="rect">
            <a:avLst/>
          </a:prstGeom>
          <a:solidFill>
            <a:srgbClr val="FFCC99"/>
          </a:solidFill>
          <a:ln>
            <a:noFill/>
          </a:ln>
          <a:extLst/>
        </p:spPr>
        <p:txBody>
          <a:bodyPr wrap="square">
            <a:spAutoFit/>
          </a:bodyPr>
          <a:lstStyle/>
          <a:p>
            <a:r>
              <a:rPr lang="en-US" sz="1400" i="1" dirty="0" smtClean="0">
                <a:latin typeface="Cambria" pitchFamily="18" charset="0"/>
              </a:rPr>
              <a:t>is </a:t>
            </a:r>
            <a:r>
              <a:rPr lang="en-US" sz="1400" b="1" i="1" dirty="0" smtClean="0">
                <a:latin typeface="Cambria" pitchFamily="18" charset="0"/>
              </a:rPr>
              <a:t>syntactic </a:t>
            </a:r>
            <a:r>
              <a:rPr lang="en-US" sz="1400" i="1" dirty="0" smtClean="0">
                <a:latin typeface="Cambria" pitchFamily="18" charset="0"/>
              </a:rPr>
              <a:t>addition</a:t>
            </a:r>
            <a:r>
              <a:rPr lang="en-US" sz="1400" i="1" dirty="0">
                <a:latin typeface="Cambria" pitchFamily="18" charset="0"/>
              </a:rPr>
              <a:t>!</a:t>
            </a:r>
            <a:endParaRPr lang="en-US" sz="1400" b="1" u="sng" dirty="0"/>
          </a:p>
        </p:txBody>
      </p:sp>
      <p:sp>
        <p:nvSpPr>
          <p:cNvPr id="16" name="Text Box 5"/>
          <p:cNvSpPr txBox="1">
            <a:spLocks noChangeArrowheads="1"/>
          </p:cNvSpPr>
          <p:nvPr>
            <p:custDataLst>
              <p:tags r:id="rId2"/>
            </p:custDataLst>
          </p:nvPr>
        </p:nvSpPr>
        <p:spPr bwMode="auto">
          <a:xfrm>
            <a:off x="220663" y="1905000"/>
            <a:ext cx="5570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smtClean="0">
                <a:latin typeface="Cambria" pitchFamily="18" charset="0"/>
              </a:rPr>
              <a:t>Multiplying by machine:</a:t>
            </a:r>
            <a:endParaRPr lang="en-US" sz="3600" dirty="0">
              <a:latin typeface="Cambria" pitchFamily="18" charset="0"/>
            </a:endParaRPr>
          </a:p>
        </p:txBody>
      </p:sp>
      <p:sp>
        <p:nvSpPr>
          <p:cNvPr id="18" name="Rectangle 30"/>
          <p:cNvSpPr>
            <a:spLocks noChangeArrowheads="1"/>
          </p:cNvSpPr>
          <p:nvPr/>
        </p:nvSpPr>
        <p:spPr bwMode="auto">
          <a:xfrm rot="20984454">
            <a:off x="3489963" y="2800246"/>
            <a:ext cx="1479901" cy="646331"/>
          </a:xfrm>
          <a:prstGeom prst="rect">
            <a:avLst/>
          </a:prstGeom>
          <a:solidFill>
            <a:schemeClr val="bg1">
              <a:lumMod val="85000"/>
            </a:schemeClr>
          </a:solidFill>
          <a:ln>
            <a:noFill/>
          </a:ln>
          <a:extLst/>
        </p:spPr>
        <p:txBody>
          <a:bodyPr wrap="square">
            <a:spAutoFit/>
          </a:bodyPr>
          <a:lstStyle/>
          <a:p>
            <a:r>
              <a:rPr lang="en-US" sz="1800" i="1" dirty="0" smtClean="0">
                <a:latin typeface="Cambria" pitchFamily="18" charset="0"/>
              </a:rPr>
              <a:t>is </a:t>
            </a:r>
            <a:r>
              <a:rPr lang="en-US" sz="1800" b="1" i="1" dirty="0">
                <a:latin typeface="Cambria" pitchFamily="18" charset="0"/>
              </a:rPr>
              <a:t>circuit</a:t>
            </a:r>
            <a:r>
              <a:rPr lang="en-US" sz="1800" i="1" dirty="0">
                <a:latin typeface="Cambria" pitchFamily="18" charset="0"/>
              </a:rPr>
              <a:t> </a:t>
            </a:r>
            <a:r>
              <a:rPr lang="en-US" sz="1800" i="1" dirty="0" smtClean="0">
                <a:latin typeface="Cambria" pitchFamily="18" charset="0"/>
              </a:rPr>
              <a:t>multiplying!</a:t>
            </a:r>
            <a:endParaRPr lang="en-US" sz="1800" b="1" u="sng" dirty="0"/>
          </a:p>
        </p:txBody>
      </p:sp>
      <p:sp>
        <p:nvSpPr>
          <p:cNvPr id="19" name="Rectangle 30"/>
          <p:cNvSpPr>
            <a:spLocks noChangeArrowheads="1"/>
          </p:cNvSpPr>
          <p:nvPr/>
        </p:nvSpPr>
        <p:spPr bwMode="auto">
          <a:xfrm rot="20984454">
            <a:off x="5298355" y="2861801"/>
            <a:ext cx="1217987" cy="523220"/>
          </a:xfrm>
          <a:prstGeom prst="rect">
            <a:avLst/>
          </a:prstGeom>
          <a:solidFill>
            <a:srgbClr val="FFCC99"/>
          </a:solidFill>
          <a:ln>
            <a:noFill/>
          </a:ln>
          <a:extLst/>
        </p:spPr>
        <p:txBody>
          <a:bodyPr wrap="square">
            <a:spAutoFit/>
          </a:bodyPr>
          <a:lstStyle/>
          <a:p>
            <a:r>
              <a:rPr lang="en-US" sz="1400" i="1" dirty="0" smtClean="0">
                <a:latin typeface="Cambria" pitchFamily="18" charset="0"/>
              </a:rPr>
              <a:t>is </a:t>
            </a:r>
            <a:r>
              <a:rPr lang="en-US" sz="1400" b="1" i="1" dirty="0" smtClean="0">
                <a:latin typeface="Cambria" pitchFamily="18" charset="0"/>
              </a:rPr>
              <a:t>syntactic </a:t>
            </a:r>
            <a:r>
              <a:rPr lang="en-US" sz="1400" i="1" dirty="0" smtClean="0">
                <a:latin typeface="Cambria" pitchFamily="18" charset="0"/>
              </a:rPr>
              <a:t>multiplying!</a:t>
            </a:r>
            <a:endParaRPr lang="en-US" sz="1400" b="1" u="sng" dirty="0"/>
          </a:p>
        </p:txBody>
      </p:sp>
      <p:sp>
        <p:nvSpPr>
          <p:cNvPr id="20" name="Text Box 5"/>
          <p:cNvSpPr txBox="1">
            <a:spLocks noChangeArrowheads="1"/>
          </p:cNvSpPr>
          <p:nvPr>
            <p:custDataLst>
              <p:tags r:id="rId3"/>
            </p:custDataLst>
          </p:nvPr>
        </p:nvSpPr>
        <p:spPr bwMode="auto">
          <a:xfrm>
            <a:off x="228600" y="450400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i="1" dirty="0" smtClean="0">
                <a:latin typeface="Cambria" pitchFamily="18" charset="0"/>
              </a:rPr>
              <a:t>Doing anything by machine…</a:t>
            </a:r>
            <a:endParaRPr lang="en-US" sz="3600" i="1" dirty="0">
              <a:latin typeface="Cambria" pitchFamily="18" charset="0"/>
            </a:endParaRPr>
          </a:p>
        </p:txBody>
      </p:sp>
      <p:sp>
        <p:nvSpPr>
          <p:cNvPr id="21" name="Rectangle 30"/>
          <p:cNvSpPr>
            <a:spLocks noChangeArrowheads="1"/>
          </p:cNvSpPr>
          <p:nvPr/>
        </p:nvSpPr>
        <p:spPr bwMode="auto">
          <a:xfrm rot="20984454">
            <a:off x="3497900" y="5399250"/>
            <a:ext cx="1479901" cy="646331"/>
          </a:xfrm>
          <a:prstGeom prst="rect">
            <a:avLst/>
          </a:prstGeom>
          <a:solidFill>
            <a:schemeClr val="bg1">
              <a:lumMod val="85000"/>
            </a:schemeClr>
          </a:solidFill>
          <a:ln>
            <a:noFill/>
          </a:ln>
          <a:extLst/>
        </p:spPr>
        <p:txBody>
          <a:bodyPr wrap="square">
            <a:spAutoFit/>
          </a:bodyPr>
          <a:lstStyle/>
          <a:p>
            <a:r>
              <a:rPr lang="en-US" sz="1800" i="1" dirty="0" smtClean="0">
                <a:latin typeface="Cambria" pitchFamily="18" charset="0"/>
              </a:rPr>
              <a:t>is </a:t>
            </a:r>
            <a:r>
              <a:rPr lang="en-US" sz="1800" b="1" i="1" dirty="0">
                <a:latin typeface="Cambria" pitchFamily="18" charset="0"/>
              </a:rPr>
              <a:t>circuit</a:t>
            </a:r>
            <a:r>
              <a:rPr lang="en-US" sz="1800" i="1" dirty="0">
                <a:latin typeface="Cambria" pitchFamily="18" charset="0"/>
              </a:rPr>
              <a:t> </a:t>
            </a:r>
            <a:r>
              <a:rPr lang="en-US" sz="1800" i="1" dirty="0" smtClean="0">
                <a:latin typeface="Cambria" pitchFamily="18" charset="0"/>
              </a:rPr>
              <a:t>interaction!</a:t>
            </a:r>
            <a:endParaRPr lang="en-US" sz="1800" b="1" u="sng" dirty="0"/>
          </a:p>
        </p:txBody>
      </p:sp>
      <p:sp>
        <p:nvSpPr>
          <p:cNvPr id="22" name="Rectangle 30"/>
          <p:cNvSpPr>
            <a:spLocks noChangeArrowheads="1"/>
          </p:cNvSpPr>
          <p:nvPr/>
        </p:nvSpPr>
        <p:spPr bwMode="auto">
          <a:xfrm rot="20984454">
            <a:off x="5306292" y="5460805"/>
            <a:ext cx="1217987" cy="523220"/>
          </a:xfrm>
          <a:prstGeom prst="rect">
            <a:avLst/>
          </a:prstGeom>
          <a:solidFill>
            <a:srgbClr val="FFCC99"/>
          </a:solidFill>
          <a:ln>
            <a:noFill/>
          </a:ln>
          <a:extLst/>
        </p:spPr>
        <p:txBody>
          <a:bodyPr wrap="square">
            <a:spAutoFit/>
          </a:bodyPr>
          <a:lstStyle/>
          <a:p>
            <a:r>
              <a:rPr lang="en-US" sz="1400" i="1" dirty="0" smtClean="0">
                <a:latin typeface="Cambria" pitchFamily="18" charset="0"/>
              </a:rPr>
              <a:t>is </a:t>
            </a:r>
            <a:r>
              <a:rPr lang="en-US" sz="1400" b="1" i="1" dirty="0" smtClean="0">
                <a:latin typeface="Cambria" pitchFamily="18" charset="0"/>
              </a:rPr>
              <a:t>syntactic </a:t>
            </a:r>
            <a:r>
              <a:rPr lang="en-US" sz="1400" i="1" dirty="0" smtClean="0">
                <a:latin typeface="Cambria" pitchFamily="18" charset="0"/>
              </a:rPr>
              <a:t>interaction!</a:t>
            </a:r>
            <a:endParaRPr lang="en-US" sz="1400" b="1" u="sng" dirty="0"/>
          </a:p>
        </p:txBody>
      </p:sp>
      <p:sp>
        <p:nvSpPr>
          <p:cNvPr id="2" name="Rectangle 1"/>
          <p:cNvSpPr/>
          <p:nvPr/>
        </p:nvSpPr>
        <p:spPr>
          <a:xfrm>
            <a:off x="6365310" y="5581471"/>
            <a:ext cx="2702490" cy="1200329"/>
          </a:xfrm>
          <a:prstGeom prst="rect">
            <a:avLst/>
          </a:prstGeom>
        </p:spPr>
        <p:txBody>
          <a:bodyPr wrap="square">
            <a:spAutoFit/>
          </a:bodyPr>
          <a:lstStyle/>
          <a:p>
            <a:r>
              <a:rPr lang="en-US" sz="1800" i="1" dirty="0" smtClean="0">
                <a:latin typeface="Cambria" pitchFamily="18" charset="0"/>
              </a:rPr>
              <a:t>means it can be done purely via </a:t>
            </a:r>
            <a:r>
              <a:rPr lang="en-US" sz="1800" b="1" i="1" dirty="0" smtClean="0">
                <a:latin typeface="Cambria" pitchFamily="18" charset="0"/>
              </a:rPr>
              <a:t>surface syntax</a:t>
            </a:r>
            <a:r>
              <a:rPr lang="en-US" sz="1800" i="1" dirty="0" smtClean="0">
                <a:latin typeface="Cambria" pitchFamily="18" charset="0"/>
              </a:rPr>
              <a:t>, which means it can be done </a:t>
            </a:r>
            <a:r>
              <a:rPr lang="en-US" sz="1800" b="1" i="1" dirty="0" smtClean="0">
                <a:latin typeface="Cambria" pitchFamily="18" charset="0"/>
              </a:rPr>
              <a:t>without thinking</a:t>
            </a:r>
            <a:r>
              <a:rPr lang="en-US" sz="1800" i="1" dirty="0" smtClean="0">
                <a:latin typeface="Cambria" pitchFamily="18" charset="0"/>
              </a:rPr>
              <a:t>…</a:t>
            </a:r>
            <a:endParaRPr lang="en-US" sz="1800" dirty="0"/>
          </a:p>
        </p:txBody>
      </p:sp>
      <p:sp>
        <p:nvSpPr>
          <p:cNvPr id="3" name="TextBox 2"/>
          <p:cNvSpPr txBox="1"/>
          <p:nvPr/>
        </p:nvSpPr>
        <p:spPr>
          <a:xfrm>
            <a:off x="5030829" y="990600"/>
            <a:ext cx="4036971" cy="461665"/>
          </a:xfrm>
          <a:prstGeom prst="rect">
            <a:avLst/>
          </a:prstGeom>
          <a:noFill/>
        </p:spPr>
        <p:txBody>
          <a:bodyPr wrap="square" rtlCol="0">
            <a:spAutoFit/>
          </a:bodyPr>
          <a:lstStyle/>
          <a:p>
            <a:r>
              <a:rPr lang="en-US" b="1" dirty="0" smtClean="0">
                <a:solidFill>
                  <a:srgbClr val="CC3300"/>
                </a:solidFill>
                <a:latin typeface="Cambria" panose="02040503050406030204" pitchFamily="18" charset="0"/>
              </a:rPr>
              <a:t>syntactic</a:t>
            </a:r>
            <a:r>
              <a:rPr lang="en-US" dirty="0" smtClean="0">
                <a:latin typeface="Cambria" panose="02040503050406030204" pitchFamily="18" charset="0"/>
              </a:rPr>
              <a:t>  ~ meaning-free</a:t>
            </a:r>
            <a:endParaRPr lang="en-US" dirty="0">
              <a:latin typeface="Cambria" panose="02040503050406030204" pitchFamily="18" charset="0"/>
            </a:endParaRPr>
          </a:p>
        </p:txBody>
      </p:sp>
    </p:spTree>
    <p:extLst>
      <p:ext uri="{BB962C8B-B14F-4D97-AF65-F5344CB8AC3E}">
        <p14:creationId xmlns:p14="http://schemas.microsoft.com/office/powerpoint/2010/main" val="1577031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latin typeface="Cambria" pitchFamily="18" charset="0"/>
              </a:rPr>
              <a:t>Our building blocks:   </a:t>
            </a:r>
            <a:r>
              <a:rPr lang="en-US" sz="3600" b="1" i="1" dirty="0" smtClean="0">
                <a:latin typeface="Cambria" pitchFamily="18" charset="0"/>
              </a:rPr>
              <a:t>logic gates</a:t>
            </a:r>
          </a:p>
        </p:txBody>
      </p:sp>
      <p:sp>
        <p:nvSpPr>
          <p:cNvPr id="45077" name="Text Box 21"/>
          <p:cNvSpPr txBox="1">
            <a:spLocks noChangeArrowheads="1"/>
          </p:cNvSpPr>
          <p:nvPr>
            <p:custDataLst>
              <p:tags r:id="rId2"/>
            </p:custDataLst>
          </p:nvPr>
        </p:nvSpPr>
        <p:spPr bwMode="auto">
          <a:xfrm>
            <a:off x="369711" y="1825978"/>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only if </a:t>
            </a:r>
            <a:r>
              <a:rPr lang="en-US" b="1">
                <a:solidFill>
                  <a:srgbClr val="FF0000"/>
                </a:solidFill>
                <a:latin typeface="Cambria" pitchFamily="18" charset="0"/>
              </a:rPr>
              <a:t>ALL</a:t>
            </a:r>
            <a:r>
              <a:rPr lang="en-US">
                <a:latin typeface="Cambria" pitchFamily="18" charset="0"/>
              </a:rPr>
              <a:t> inputs are 1</a:t>
            </a:r>
          </a:p>
        </p:txBody>
      </p:sp>
      <p:sp>
        <p:nvSpPr>
          <p:cNvPr id="45093" name="Text Box 37"/>
          <p:cNvSpPr txBox="1">
            <a:spLocks noChangeArrowheads="1"/>
          </p:cNvSpPr>
          <p:nvPr>
            <p:custDataLst>
              <p:tags r:id="rId3"/>
            </p:custDataLst>
          </p:nvPr>
        </p:nvSpPr>
        <p:spPr bwMode="auto">
          <a:xfrm>
            <a:off x="3646311" y="1825978"/>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OR</a:t>
            </a:r>
            <a:r>
              <a:rPr lang="en-US">
                <a:latin typeface="Cambria" pitchFamily="18" charset="0"/>
              </a:rPr>
              <a:t> outputs 1 if </a:t>
            </a:r>
            <a:r>
              <a:rPr lang="en-US" b="1">
                <a:solidFill>
                  <a:srgbClr val="FF0000"/>
                </a:solidFill>
                <a:latin typeface="Cambria" pitchFamily="18" charset="0"/>
              </a:rPr>
              <a:t>ANY</a:t>
            </a:r>
            <a:r>
              <a:rPr lang="en-US">
                <a:latin typeface="Cambria" pitchFamily="18" charset="0"/>
              </a:rPr>
              <a:t> input is 1</a:t>
            </a:r>
          </a:p>
        </p:txBody>
      </p:sp>
      <p:sp>
        <p:nvSpPr>
          <p:cNvPr id="45094" name="Text Box 38"/>
          <p:cNvSpPr txBox="1">
            <a:spLocks noChangeArrowheads="1"/>
          </p:cNvSpPr>
          <p:nvPr>
            <p:custDataLst>
              <p:tags r:id="rId4"/>
            </p:custDataLst>
          </p:nvPr>
        </p:nvSpPr>
        <p:spPr bwMode="auto">
          <a:xfrm>
            <a:off x="6746699" y="1829153"/>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
        <p:nvSpPr>
          <p:cNvPr id="45114" name="Line 58"/>
          <p:cNvSpPr>
            <a:spLocks noChangeShapeType="1"/>
          </p:cNvSpPr>
          <p:nvPr>
            <p:custDataLst>
              <p:tags r:id="rId5"/>
            </p:custDataLst>
          </p:nvPr>
        </p:nvSpPr>
        <p:spPr bwMode="auto">
          <a:xfrm>
            <a:off x="6489523" y="1432278"/>
            <a:ext cx="1587" cy="33570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45115" name="Rectangle 73"/>
          <p:cNvSpPr>
            <a:spLocks noChangeArrowheads="1"/>
          </p:cNvSpPr>
          <p:nvPr/>
        </p:nvSpPr>
        <p:spPr bwMode="auto">
          <a:xfrm>
            <a:off x="1057099" y="2856265"/>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AND</a:t>
            </a:r>
            <a:endParaRPr lang="en-US" sz="4200">
              <a:solidFill>
                <a:srgbClr val="13801C"/>
              </a:solidFill>
            </a:endParaRPr>
          </a:p>
        </p:txBody>
      </p:sp>
      <p:sp>
        <p:nvSpPr>
          <p:cNvPr id="45116" name="Rectangle 74"/>
          <p:cNvSpPr>
            <a:spLocks noChangeArrowheads="1"/>
          </p:cNvSpPr>
          <p:nvPr/>
        </p:nvSpPr>
        <p:spPr bwMode="auto">
          <a:xfrm>
            <a:off x="4343224" y="2856265"/>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OR</a:t>
            </a:r>
            <a:endParaRPr lang="en-US" sz="4200">
              <a:solidFill>
                <a:srgbClr val="13801C"/>
              </a:solidFill>
            </a:endParaRPr>
          </a:p>
        </p:txBody>
      </p:sp>
      <p:sp>
        <p:nvSpPr>
          <p:cNvPr id="45117" name="Rectangle 75"/>
          <p:cNvSpPr>
            <a:spLocks noChangeArrowheads="1"/>
          </p:cNvSpPr>
          <p:nvPr/>
        </p:nvSpPr>
        <p:spPr bwMode="auto">
          <a:xfrm>
            <a:off x="7246761" y="2856265"/>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NOT</a:t>
            </a:r>
            <a:endParaRPr lang="en-US" sz="4200">
              <a:solidFill>
                <a:srgbClr val="13801C"/>
              </a:solidFill>
            </a:endParaRPr>
          </a:p>
        </p:txBody>
      </p:sp>
      <p:pic>
        <p:nvPicPr>
          <p:cNvPr id="45118"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47820" r="39482" b="42685"/>
          <a:stretch>
            <a:fillRect/>
          </a:stretch>
        </p:blipFill>
        <p:spPr bwMode="auto">
          <a:xfrm>
            <a:off x="245886" y="3618265"/>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59518" r="39482" b="29967"/>
          <a:stretch>
            <a:fillRect/>
          </a:stretch>
        </p:blipFill>
        <p:spPr bwMode="auto">
          <a:xfrm>
            <a:off x="3493911" y="3618265"/>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9">
            <a:extLst>
              <a:ext uri="{28A0092B-C50C-407E-A947-70E740481C1C}">
                <a14:useLocalDpi xmlns:a14="http://schemas.microsoft.com/office/drawing/2010/main" val="0"/>
              </a:ext>
            </a:extLst>
          </a:blip>
          <a:srcRect l="37613" t="71304" r="39482" b="16571"/>
          <a:stretch>
            <a:fillRect/>
          </a:stretch>
        </p:blipFill>
        <p:spPr bwMode="auto">
          <a:xfrm>
            <a:off x="6770511" y="3770665"/>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7" name="Line 58"/>
          <p:cNvSpPr>
            <a:spLocks noChangeShapeType="1"/>
          </p:cNvSpPr>
          <p:nvPr>
            <p:custDataLst>
              <p:tags r:id="rId6"/>
            </p:custDataLst>
          </p:nvPr>
        </p:nvSpPr>
        <p:spPr bwMode="auto">
          <a:xfrm>
            <a:off x="3417711" y="1432278"/>
            <a:ext cx="1587" cy="33570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5" name="Rectangle 4"/>
          <p:cNvSpPr/>
          <p:nvPr/>
        </p:nvSpPr>
        <p:spPr>
          <a:xfrm>
            <a:off x="1528866" y="5329535"/>
            <a:ext cx="6112571" cy="461665"/>
          </a:xfrm>
          <a:prstGeom prst="rect">
            <a:avLst/>
          </a:prstGeom>
        </p:spPr>
        <p:txBody>
          <a:bodyPr wrap="none">
            <a:spAutoFit/>
          </a:bodyPr>
          <a:lstStyle/>
          <a:p>
            <a:r>
              <a:rPr lang="en-US" dirty="0" smtClean="0">
                <a:latin typeface="Cambria" pitchFamily="18" charset="0"/>
              </a:rPr>
              <a:t>These circuits are </a:t>
            </a:r>
            <a:r>
              <a:rPr lang="en-US" b="1" i="1" dirty="0" smtClean="0">
                <a:latin typeface="Cambria" pitchFamily="18" charset="0"/>
              </a:rPr>
              <a:t>physical </a:t>
            </a:r>
            <a:r>
              <a:rPr lang="en-US" dirty="0" smtClean="0">
                <a:latin typeface="Cambria" pitchFamily="18" charset="0"/>
              </a:rPr>
              <a:t>functions of bits…</a:t>
            </a:r>
            <a:endParaRPr lang="en-US" dirty="0"/>
          </a:p>
        </p:txBody>
      </p:sp>
      <p:sp>
        <p:nvSpPr>
          <p:cNvPr id="69" name="Rectangle 68"/>
          <p:cNvSpPr/>
          <p:nvPr/>
        </p:nvSpPr>
        <p:spPr>
          <a:xfrm>
            <a:off x="670586" y="6172200"/>
            <a:ext cx="7900240" cy="461665"/>
          </a:xfrm>
          <a:prstGeom prst="rect">
            <a:avLst/>
          </a:prstGeom>
        </p:spPr>
        <p:txBody>
          <a:bodyPr wrap="none">
            <a:spAutoFit/>
          </a:bodyPr>
          <a:lstStyle/>
          <a:p>
            <a:r>
              <a:rPr lang="en-US" dirty="0" smtClean="0">
                <a:latin typeface="Cambria" pitchFamily="18" charset="0"/>
              </a:rPr>
              <a:t>… and </a:t>
            </a:r>
            <a:r>
              <a:rPr lang="en-US" i="1" dirty="0" smtClean="0">
                <a:latin typeface="Cambria" pitchFamily="18" charset="0"/>
              </a:rPr>
              <a:t>all</a:t>
            </a:r>
            <a:r>
              <a:rPr lang="en-US" dirty="0" smtClean="0">
                <a:latin typeface="Cambria" pitchFamily="18" charset="0"/>
              </a:rPr>
              <a:t> mathematical functions can be built from them!</a:t>
            </a:r>
            <a:endParaRPr lang="en-US" dirty="0"/>
          </a:p>
        </p:txBody>
      </p:sp>
    </p:spTree>
    <p:extLst>
      <p:ext uri="{BB962C8B-B14F-4D97-AF65-F5344CB8AC3E}">
        <p14:creationId xmlns:p14="http://schemas.microsoft.com/office/powerpoint/2010/main" val="1148049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0963"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latin typeface="Cambria" pitchFamily="18" charset="0"/>
              </a:rPr>
              <a:t>AND</a:t>
            </a:r>
            <a:endParaRPr lang="en-US" sz="4000" dirty="0">
              <a:latin typeface="Cambria" pitchFamily="18" charset="0"/>
            </a:endParaRPr>
          </a:p>
        </p:txBody>
      </p:sp>
      <p:cxnSp>
        <p:nvCxnSpPr>
          <p:cNvPr id="40965"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6"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0967"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0968"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AND</a:t>
            </a:r>
            <a:r>
              <a:rPr lang="en-US" sz="3600">
                <a:latin typeface="Cambria" pitchFamily="18" charset="0"/>
              </a:rPr>
              <a:t>  outputs 1 when </a:t>
            </a:r>
            <a:r>
              <a:rPr lang="en-US" sz="3600" b="1">
                <a:solidFill>
                  <a:srgbClr val="FF0000"/>
                </a:solidFill>
                <a:latin typeface="Cambria" pitchFamily="18" charset="0"/>
              </a:rPr>
              <a:t>ALL</a:t>
            </a:r>
            <a:r>
              <a:rPr lang="en-US" sz="3600">
                <a:latin typeface="Cambria" pitchFamily="18" charset="0"/>
              </a:rPr>
              <a:t> inputs are 1</a:t>
            </a:r>
          </a:p>
          <a:p>
            <a:pPr>
              <a:spcBef>
                <a:spcPct val="50000"/>
              </a:spcBef>
            </a:pPr>
            <a:r>
              <a:rPr lang="en-US" sz="3600">
                <a:latin typeface="Cambria" pitchFamily="18" charset="0"/>
              </a:rPr>
              <a:t>otherwise it outputs 0</a:t>
            </a:r>
          </a:p>
        </p:txBody>
      </p:sp>
      <p:sp>
        <p:nvSpPr>
          <p:cNvPr id="40969"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0970"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0971"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0972"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0973"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sp>
        <p:nvSpPr>
          <p:cNvPr id="3" name="TextBox 2"/>
          <p:cNvSpPr txBox="1"/>
          <p:nvPr/>
        </p:nvSpPr>
        <p:spPr>
          <a:xfrm>
            <a:off x="3727449" y="212725"/>
            <a:ext cx="1624013" cy="584775"/>
          </a:xfrm>
          <a:prstGeom prst="rect">
            <a:avLst/>
          </a:prstGeom>
          <a:noFill/>
        </p:spPr>
        <p:txBody>
          <a:bodyPr wrap="square" rtlCol="0">
            <a:spAutoFit/>
          </a:bodyPr>
          <a:lstStyle/>
          <a:p>
            <a:r>
              <a:rPr lang="en-US" sz="1600" dirty="0" smtClean="0">
                <a:solidFill>
                  <a:schemeClr val="bg1">
                    <a:lumMod val="65000"/>
                  </a:schemeClr>
                </a:solidFill>
                <a:latin typeface="Cambria" panose="02040503050406030204" pitchFamily="18" charset="0"/>
              </a:rPr>
              <a:t>drill sergeant metaphor?</a:t>
            </a:r>
            <a:endParaRPr lang="en-US" sz="1600" dirty="0">
              <a:solidFill>
                <a:schemeClr val="bg1">
                  <a:lumMod val="65000"/>
                </a:schemeClr>
              </a:solidFill>
              <a:latin typeface="Cambria" panose="02040503050406030204" pitchFamily="18" charset="0"/>
            </a:endParaRPr>
          </a:p>
        </p:txBody>
      </p:sp>
      <p:cxnSp>
        <p:nvCxnSpPr>
          <p:cNvPr id="5" name="Straight Arrow Connector 4"/>
          <p:cNvCxnSpPr/>
          <p:nvPr/>
        </p:nvCxnSpPr>
        <p:spPr bwMode="auto">
          <a:xfrm flipH="1">
            <a:off x="3962400" y="797500"/>
            <a:ext cx="234950" cy="955100"/>
          </a:xfrm>
          <a:prstGeom prst="straightConnector1">
            <a:avLst/>
          </a:prstGeom>
          <a:noFill/>
          <a:ln w="12700" cap="flat" cmpd="sng" algn="ctr">
            <a:solidFill>
              <a:schemeClr val="bg1">
                <a:lumMod val="65000"/>
              </a:schemeClr>
            </a:solidFill>
            <a:prstDash val="solid"/>
            <a:round/>
            <a:headEnd type="none" w="med" len="med"/>
            <a:tailEnd type="arrow"/>
          </a:ln>
          <a:effectLst/>
        </p:spPr>
      </p:cxnSp>
      <p:sp>
        <p:nvSpPr>
          <p:cNvPr id="17" name="TextBox 16"/>
          <p:cNvSpPr txBox="1"/>
          <p:nvPr/>
        </p:nvSpPr>
        <p:spPr>
          <a:xfrm>
            <a:off x="5750718" y="212945"/>
            <a:ext cx="2989263" cy="584775"/>
          </a:xfrm>
          <a:prstGeom prst="rect">
            <a:avLst/>
          </a:prstGeom>
          <a:noFill/>
        </p:spPr>
        <p:txBody>
          <a:bodyPr wrap="square" rtlCol="0">
            <a:spAutoFit/>
          </a:bodyPr>
          <a:lstStyle/>
          <a:p>
            <a:r>
              <a:rPr lang="en-US" sz="1600" dirty="0" smtClean="0">
                <a:solidFill>
                  <a:schemeClr val="bg1">
                    <a:lumMod val="65000"/>
                  </a:schemeClr>
                </a:solidFill>
                <a:latin typeface="Cambria" panose="02040503050406030204" pitchFamily="18" charset="0"/>
              </a:rPr>
              <a:t>straight-backed; </a:t>
            </a:r>
            <a:r>
              <a:rPr lang="en-US" sz="1600" u="sng" dirty="0" smtClean="0">
                <a:solidFill>
                  <a:schemeClr val="bg1">
                    <a:lumMod val="65000"/>
                  </a:schemeClr>
                </a:solidFill>
                <a:latin typeface="Cambria" panose="02040503050406030204" pitchFamily="18" charset="0"/>
              </a:rPr>
              <a:t>everything</a:t>
            </a:r>
            <a:r>
              <a:rPr lang="en-US" sz="1600" dirty="0" smtClean="0">
                <a:solidFill>
                  <a:schemeClr val="bg1">
                    <a:lumMod val="65000"/>
                  </a:schemeClr>
                </a:solidFill>
                <a:latin typeface="Cambria" panose="02040503050406030204" pitchFamily="18" charset="0"/>
              </a:rPr>
              <a:t> must be True</a:t>
            </a:r>
            <a:endParaRPr lang="en-US" sz="1600" dirty="0">
              <a:solidFill>
                <a:schemeClr val="bg1">
                  <a:lumMod val="65000"/>
                </a:schemeClr>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7">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1987"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latin typeface="Cambria" pitchFamily="18" charset="0"/>
              </a:rPr>
              <a:t>AND</a:t>
            </a:r>
            <a:endParaRPr lang="en-US" sz="4000" dirty="0">
              <a:latin typeface="Cambria" pitchFamily="18" charset="0"/>
            </a:endParaRPr>
          </a:p>
        </p:txBody>
      </p:sp>
      <p:cxnSp>
        <p:nvCxnSpPr>
          <p:cNvPr id="41989"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0" name="Straight Connector 111"/>
          <p:cNvCxnSpPr>
            <a:cxnSpLocks noChangeShapeType="1"/>
          </p:cNvCxnSpPr>
          <p:nvPr/>
        </p:nvCxnSpPr>
        <p:spPr bwMode="auto">
          <a:xfrm>
            <a:off x="3048000" y="2420938"/>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1991" name="Straight Connector 112"/>
          <p:cNvCxnSpPr>
            <a:cxnSpLocks noChangeShapeType="1"/>
          </p:cNvCxnSpPr>
          <p:nvPr/>
        </p:nvCxnSpPr>
        <p:spPr bwMode="auto">
          <a:xfrm>
            <a:off x="3054350" y="3048000"/>
            <a:ext cx="8461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1992" name="Text Box 21"/>
          <p:cNvSpPr txBox="1">
            <a:spLocks noChangeArrowheads="1"/>
          </p:cNvSpPr>
          <p:nvPr>
            <p:custDataLst>
              <p:tags r:id="rId2"/>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AND's </a:t>
            </a:r>
            <a:r>
              <a:rPr lang="en-US" sz="2800">
                <a:latin typeface="Cambria" pitchFamily="18" charset="0"/>
              </a:rPr>
              <a:t>function:</a:t>
            </a:r>
          </a:p>
        </p:txBody>
      </p:sp>
      <p:sp>
        <p:nvSpPr>
          <p:cNvPr id="4199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199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199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199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1997"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sp>
        <p:nvSpPr>
          <p:cNvPr id="41998" name="Rounded Rectangle 13"/>
          <p:cNvSpPr>
            <a:spLocks noChangeArrowheads="1"/>
          </p:cNvSpPr>
          <p:nvPr/>
        </p:nvSpPr>
        <p:spPr bwMode="auto">
          <a:xfrm>
            <a:off x="3278188" y="5975350"/>
            <a:ext cx="2133600" cy="3810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1999" name="Text Box 6"/>
          <p:cNvSpPr txBox="1">
            <a:spLocks noChangeArrowheads="1"/>
          </p:cNvSpPr>
          <p:nvPr>
            <p:custDataLst>
              <p:tags r:id="rId3"/>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2000" name="Text Box 7"/>
          <p:cNvSpPr txBox="1">
            <a:spLocks noChangeArrowheads="1"/>
          </p:cNvSpPr>
          <p:nvPr>
            <p:custDataLst>
              <p:tags r:id="rId4"/>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2001" name="Text Box 8"/>
          <p:cNvSpPr txBox="1">
            <a:spLocks noChangeArrowheads="1"/>
          </p:cNvSpPr>
          <p:nvPr>
            <p:custDataLst>
              <p:tags r:id="rId5"/>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02" name="Text Box 9"/>
          <p:cNvSpPr txBox="1">
            <a:spLocks noChangeArrowheads="1"/>
          </p:cNvSpPr>
          <p:nvPr>
            <p:custDataLst>
              <p:tags r:id="rId6"/>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03" name="Text Box 10"/>
          <p:cNvSpPr txBox="1">
            <a:spLocks noChangeArrowheads="1"/>
          </p:cNvSpPr>
          <p:nvPr>
            <p:custDataLst>
              <p:tags r:id="rId7"/>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04" name="Text Box 11"/>
          <p:cNvSpPr txBox="1">
            <a:spLocks noChangeArrowheads="1"/>
          </p:cNvSpPr>
          <p:nvPr>
            <p:custDataLst>
              <p:tags r:id="rId8"/>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05" name="Text Box 12"/>
          <p:cNvSpPr txBox="1">
            <a:spLocks noChangeArrowheads="1"/>
          </p:cNvSpPr>
          <p:nvPr>
            <p:custDataLst>
              <p:tags r:id="rId9"/>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06" name="Text Box 13"/>
          <p:cNvSpPr txBox="1">
            <a:spLocks noChangeArrowheads="1"/>
          </p:cNvSpPr>
          <p:nvPr>
            <p:custDataLst>
              <p:tags r:id="rId10"/>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07" name="Text Box 14"/>
          <p:cNvSpPr txBox="1">
            <a:spLocks noChangeArrowheads="1"/>
          </p:cNvSpPr>
          <p:nvPr>
            <p:custDataLst>
              <p:tags r:id="rId11"/>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08" name="Text Box 15"/>
          <p:cNvSpPr txBox="1">
            <a:spLocks noChangeArrowheads="1"/>
          </p:cNvSpPr>
          <p:nvPr>
            <p:custDataLst>
              <p:tags r:id="rId12"/>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09" name="Text Box 16"/>
          <p:cNvSpPr txBox="1">
            <a:spLocks noChangeArrowheads="1"/>
          </p:cNvSpPr>
          <p:nvPr>
            <p:custDataLst>
              <p:tags r:id="rId13"/>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a:t>
            </a:r>
          </a:p>
        </p:txBody>
      </p:sp>
      <p:sp>
        <p:nvSpPr>
          <p:cNvPr id="42010" name="Text Box 17"/>
          <p:cNvSpPr txBox="1">
            <a:spLocks noChangeArrowheads="1"/>
          </p:cNvSpPr>
          <p:nvPr>
            <p:custDataLst>
              <p:tags r:id="rId14"/>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11" name="Text Box 18"/>
          <p:cNvSpPr txBox="1">
            <a:spLocks noChangeArrowheads="1"/>
          </p:cNvSpPr>
          <p:nvPr>
            <p:custDataLst>
              <p:tags r:id="rId15"/>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12" name="Text Box 19"/>
          <p:cNvSpPr txBox="1">
            <a:spLocks noChangeArrowheads="1"/>
          </p:cNvSpPr>
          <p:nvPr>
            <p:custDataLst>
              <p:tags r:id="rId16"/>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2013" name="Text Box 20"/>
          <p:cNvSpPr txBox="1">
            <a:spLocks noChangeArrowheads="1"/>
          </p:cNvSpPr>
          <p:nvPr>
            <p:custDataLst>
              <p:tags r:id="rId17"/>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2014" name="Rectangle 39"/>
          <p:cNvSpPr>
            <a:spLocks noChangeArrowheads="1"/>
          </p:cNvSpPr>
          <p:nvPr>
            <p:custDataLst>
              <p:tags r:id="rId18"/>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1" name="Line 40"/>
          <p:cNvSpPr>
            <a:spLocks noChangeShapeType="1"/>
          </p:cNvSpPr>
          <p:nvPr>
            <p:custDataLst>
              <p:tags r:id="rId19"/>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2016" name="Rectangle 41"/>
          <p:cNvSpPr>
            <a:spLocks noChangeArrowheads="1"/>
          </p:cNvSpPr>
          <p:nvPr>
            <p:custDataLst>
              <p:tags r:id="rId20"/>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3" name="Line 42"/>
          <p:cNvSpPr>
            <a:spLocks noChangeShapeType="1"/>
          </p:cNvSpPr>
          <p:nvPr>
            <p:custDataLst>
              <p:tags r:id="rId21"/>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2018" name="Text Box 6"/>
          <p:cNvSpPr txBox="1">
            <a:spLocks noChangeArrowheads="1"/>
          </p:cNvSpPr>
          <p:nvPr>
            <p:custDataLst>
              <p:tags r:id="rId22"/>
            </p:custDataLst>
          </p:nvPr>
        </p:nvSpPr>
        <p:spPr bwMode="auto">
          <a:xfrm>
            <a:off x="2662238" y="21621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2019" name="Text Box 7"/>
          <p:cNvSpPr txBox="1">
            <a:spLocks noChangeArrowheads="1"/>
          </p:cNvSpPr>
          <p:nvPr>
            <p:custDataLst>
              <p:tags r:id="rId23"/>
            </p:custDataLst>
          </p:nvPr>
        </p:nvSpPr>
        <p:spPr bwMode="auto">
          <a:xfrm>
            <a:off x="2671763" y="27765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42020" name="Text Box 7"/>
          <p:cNvSpPr txBox="1">
            <a:spLocks noChangeArrowheads="1"/>
          </p:cNvSpPr>
          <p:nvPr>
            <p:custDataLst>
              <p:tags r:id="rId24"/>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42021" name="Rectangle 36"/>
          <p:cNvSpPr>
            <a:spLocks noChangeArrowheads="1"/>
          </p:cNvSpPr>
          <p:nvPr/>
        </p:nvSpPr>
        <p:spPr bwMode="auto">
          <a:xfrm rot="-1060813">
            <a:off x="6838950" y="5295900"/>
            <a:ext cx="1865313" cy="46196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latin typeface="Cambria" pitchFamily="18" charset="0"/>
              </a:rPr>
              <a:t>"Truth table"</a:t>
            </a:r>
            <a:endParaRPr lang="en-US" i="1"/>
          </a:p>
        </p:txBody>
      </p:sp>
      <p:sp>
        <p:nvSpPr>
          <p:cNvPr id="37" name="TextBox 36"/>
          <p:cNvSpPr txBox="1"/>
          <p:nvPr/>
        </p:nvSpPr>
        <p:spPr>
          <a:xfrm>
            <a:off x="5750718" y="212945"/>
            <a:ext cx="2989263" cy="584775"/>
          </a:xfrm>
          <a:prstGeom prst="rect">
            <a:avLst/>
          </a:prstGeom>
          <a:noFill/>
        </p:spPr>
        <p:txBody>
          <a:bodyPr wrap="square" rtlCol="0">
            <a:spAutoFit/>
          </a:bodyPr>
          <a:lstStyle/>
          <a:p>
            <a:r>
              <a:rPr lang="en-US" sz="1600" dirty="0" smtClean="0">
                <a:latin typeface="Cambria" panose="02040503050406030204" pitchFamily="18" charset="0"/>
              </a:rPr>
              <a:t>straight-backed; </a:t>
            </a:r>
            <a:r>
              <a:rPr lang="en-US" sz="1600" u="sng" dirty="0" smtClean="0">
                <a:latin typeface="Cambria" panose="02040503050406030204" pitchFamily="18" charset="0"/>
              </a:rPr>
              <a:t>everything</a:t>
            </a:r>
            <a:r>
              <a:rPr lang="en-US" sz="1600" dirty="0" smtClean="0">
                <a:latin typeface="Cambria" panose="02040503050406030204" pitchFamily="18" charset="0"/>
              </a:rPr>
              <a:t> must be True to output True</a:t>
            </a:r>
            <a:endParaRPr lang="en-US" sz="1600" dirty="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p:cNvPicPr>
            <a:picLocks noChangeAspect="1" noChangeArrowheads="1"/>
          </p:cNvPicPr>
          <p:nvPr/>
        </p:nvPicPr>
        <p:blipFill>
          <a:blip r:embed="rId5">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301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AND</a:t>
            </a:r>
          </a:p>
        </p:txBody>
      </p:sp>
      <p:cxnSp>
        <p:nvCxnSpPr>
          <p:cNvPr id="43012"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3"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14"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15"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AND</a:t>
            </a:r>
            <a:r>
              <a:rPr lang="en-US" sz="3600">
                <a:latin typeface="Cambria" pitchFamily="18" charset="0"/>
              </a:rPr>
              <a:t>  outputs 1 when </a:t>
            </a:r>
            <a:r>
              <a:rPr lang="en-US" sz="3600" b="1">
                <a:solidFill>
                  <a:srgbClr val="FF0000"/>
                </a:solidFill>
                <a:latin typeface="Cambria" pitchFamily="18" charset="0"/>
              </a:rPr>
              <a:t>ALL</a:t>
            </a:r>
            <a:r>
              <a:rPr lang="en-US" sz="3600">
                <a:latin typeface="Cambria" pitchFamily="18" charset="0"/>
              </a:rPr>
              <a:t> inputs are 1</a:t>
            </a:r>
          </a:p>
          <a:p>
            <a:pPr>
              <a:spcBef>
                <a:spcPct val="50000"/>
              </a:spcBef>
            </a:pPr>
            <a:r>
              <a:rPr lang="en-US" sz="3600">
                <a:latin typeface="Cambria" pitchFamily="18" charset="0"/>
              </a:rPr>
              <a:t>otherwise it outputs 0</a:t>
            </a:r>
          </a:p>
        </p:txBody>
      </p:sp>
      <p:sp>
        <p:nvSpPr>
          <p:cNvPr id="43016"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3017"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3018"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3019"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3020"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cxnSp>
        <p:nvCxnSpPr>
          <p:cNvPr id="43021"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3022"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3023" name="TextBox 1"/>
          <p:cNvSpPr txBox="1">
            <a:spLocks noChangeArrowheads="1"/>
          </p:cNvSpPr>
          <p:nvPr/>
        </p:nvSpPr>
        <p:spPr bwMode="auto">
          <a:xfrm>
            <a:off x="6781800" y="3087688"/>
            <a:ext cx="2300288" cy="785812"/>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How many different input combinations yield an output of 0 here?</a:t>
            </a:r>
          </a:p>
        </p:txBody>
      </p:sp>
      <p:sp>
        <p:nvSpPr>
          <p:cNvPr id="16" name="TextBox 15"/>
          <p:cNvSpPr txBox="1"/>
          <p:nvPr/>
        </p:nvSpPr>
        <p:spPr>
          <a:xfrm>
            <a:off x="5750718" y="212945"/>
            <a:ext cx="2989263" cy="584775"/>
          </a:xfrm>
          <a:prstGeom prst="rect">
            <a:avLst/>
          </a:prstGeom>
          <a:noFill/>
        </p:spPr>
        <p:txBody>
          <a:bodyPr wrap="square" rtlCol="0">
            <a:spAutoFit/>
          </a:bodyPr>
          <a:lstStyle/>
          <a:p>
            <a:r>
              <a:rPr lang="en-US" sz="1600" dirty="0" smtClean="0">
                <a:solidFill>
                  <a:schemeClr val="bg1">
                    <a:lumMod val="65000"/>
                  </a:schemeClr>
                </a:solidFill>
                <a:latin typeface="Cambria" panose="02040503050406030204" pitchFamily="18" charset="0"/>
              </a:rPr>
              <a:t>straight-backed; </a:t>
            </a:r>
            <a:r>
              <a:rPr lang="en-US" sz="1600" u="sng" dirty="0" smtClean="0">
                <a:solidFill>
                  <a:schemeClr val="bg1">
                    <a:lumMod val="65000"/>
                  </a:schemeClr>
                </a:solidFill>
                <a:latin typeface="Cambria" panose="02040503050406030204" pitchFamily="18" charset="0"/>
              </a:rPr>
              <a:t>everything</a:t>
            </a:r>
            <a:r>
              <a:rPr lang="en-US" sz="1600" dirty="0" smtClean="0">
                <a:solidFill>
                  <a:schemeClr val="bg1">
                    <a:lumMod val="65000"/>
                  </a:schemeClr>
                </a:solidFill>
                <a:latin typeface="Cambria" panose="02040503050406030204" pitchFamily="18" charset="0"/>
              </a:rPr>
              <a:t> must be True to output True</a:t>
            </a:r>
            <a:endParaRPr lang="en-US" sz="1600" dirty="0">
              <a:solidFill>
                <a:schemeClr val="bg1">
                  <a:lumMod val="65000"/>
                </a:schemeClr>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ounded Rectangle 52"/>
          <p:cNvSpPr>
            <a:spLocks noChangeArrowheads="1"/>
          </p:cNvSpPr>
          <p:nvPr/>
        </p:nvSpPr>
        <p:spPr bwMode="auto">
          <a:xfrm>
            <a:off x="3171825" y="6230938"/>
            <a:ext cx="3465513" cy="32861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pic>
        <p:nvPicPr>
          <p:cNvPr id="44035" name="Picture 6"/>
          <p:cNvPicPr>
            <a:picLocks noChangeAspect="1" noChangeArrowheads="1"/>
          </p:cNvPicPr>
          <p:nvPr/>
        </p:nvPicPr>
        <p:blipFill>
          <a:blip r:embed="rId42">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403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latin typeface="Cambria" pitchFamily="18" charset="0"/>
              </a:rPr>
              <a:t>AND</a:t>
            </a:r>
            <a:endParaRPr lang="en-US" sz="4000" dirty="0">
              <a:latin typeface="Cambria" pitchFamily="18" charset="0"/>
            </a:endParaRPr>
          </a:p>
        </p:txBody>
      </p:sp>
      <p:sp>
        <p:nvSpPr>
          <p:cNvPr id="44037" name="Rectangle 6"/>
          <p:cNvSpPr>
            <a:spLocks noChangeArrowheads="1"/>
          </p:cNvSpPr>
          <p:nvPr>
            <p:custDataLst>
              <p:tags r:id="rId2"/>
            </p:custDataLst>
          </p:nvPr>
        </p:nvSpPr>
        <p:spPr bwMode="auto">
          <a:xfrm>
            <a:off x="4572000" y="333375"/>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dirty="0" smtClean="0">
                <a:latin typeface="Cambria" pitchFamily="18" charset="0"/>
              </a:rPr>
              <a:t>is a </a:t>
            </a:r>
            <a:r>
              <a:rPr lang="en-US" b="1" i="1" dirty="0">
                <a:latin typeface="Cambria" pitchFamily="18" charset="0"/>
              </a:rPr>
              <a:t>physical</a:t>
            </a:r>
            <a:r>
              <a:rPr lang="en-US" dirty="0">
                <a:latin typeface="Cambria" pitchFamily="18" charset="0"/>
              </a:rPr>
              <a:t> </a:t>
            </a:r>
            <a:r>
              <a:rPr lang="en-US" dirty="0" smtClean="0">
                <a:latin typeface="Cambria" pitchFamily="18" charset="0"/>
              </a:rPr>
              <a:t>function </a:t>
            </a:r>
            <a:r>
              <a:rPr lang="en-US" dirty="0">
                <a:latin typeface="Cambria" pitchFamily="18" charset="0"/>
              </a:rPr>
              <a:t>of bits!</a:t>
            </a:r>
            <a:endParaRPr lang="en-US" i="1" dirty="0">
              <a:latin typeface="Cambria" pitchFamily="18" charset="0"/>
            </a:endParaRPr>
          </a:p>
        </p:txBody>
      </p:sp>
      <p:cxnSp>
        <p:nvCxnSpPr>
          <p:cNvPr id="44038"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39"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0"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1"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4042"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4043"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4044"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4045"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cxnSp>
        <p:nvCxnSpPr>
          <p:cNvPr id="44046"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4047"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4048" name="Text Box 6"/>
          <p:cNvSpPr txBox="1">
            <a:spLocks noChangeArrowheads="1"/>
          </p:cNvSpPr>
          <p:nvPr>
            <p:custDataLst>
              <p:tags r:id="rId3"/>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4049" name="Text Box 7"/>
          <p:cNvSpPr txBox="1">
            <a:spLocks noChangeArrowheads="1"/>
          </p:cNvSpPr>
          <p:nvPr>
            <p:custDataLst>
              <p:tags r:id="rId4"/>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4050" name="Text Box 8"/>
          <p:cNvSpPr txBox="1">
            <a:spLocks noChangeArrowheads="1"/>
          </p:cNvSpPr>
          <p:nvPr>
            <p:custDataLst>
              <p:tags r:id="rId5"/>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51" name="Text Box 9"/>
          <p:cNvSpPr txBox="1">
            <a:spLocks noChangeArrowheads="1"/>
          </p:cNvSpPr>
          <p:nvPr>
            <p:custDataLst>
              <p:tags r:id="rId6"/>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52" name="Text Box 10"/>
          <p:cNvSpPr txBox="1">
            <a:spLocks noChangeArrowheads="1"/>
          </p:cNvSpPr>
          <p:nvPr>
            <p:custDataLst>
              <p:tags r:id="rId7"/>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53" name="Text Box 11"/>
          <p:cNvSpPr txBox="1">
            <a:spLocks noChangeArrowheads="1"/>
          </p:cNvSpPr>
          <p:nvPr>
            <p:custDataLst>
              <p:tags r:id="rId8"/>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54" name="Text Box 12"/>
          <p:cNvSpPr txBox="1">
            <a:spLocks noChangeArrowheads="1"/>
          </p:cNvSpPr>
          <p:nvPr>
            <p:custDataLst>
              <p:tags r:id="rId9"/>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55" name="Text Box 13"/>
          <p:cNvSpPr txBox="1">
            <a:spLocks noChangeArrowheads="1"/>
          </p:cNvSpPr>
          <p:nvPr>
            <p:custDataLst>
              <p:tags r:id="rId10"/>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56" name="Text Box 14"/>
          <p:cNvSpPr txBox="1">
            <a:spLocks noChangeArrowheads="1"/>
          </p:cNvSpPr>
          <p:nvPr>
            <p:custDataLst>
              <p:tags r:id="rId11"/>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57" name="Text Box 15"/>
          <p:cNvSpPr txBox="1">
            <a:spLocks noChangeArrowheads="1"/>
          </p:cNvSpPr>
          <p:nvPr>
            <p:custDataLst>
              <p:tags r:id="rId12"/>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58" name="Text Box 16"/>
          <p:cNvSpPr txBox="1">
            <a:spLocks noChangeArrowheads="1"/>
          </p:cNvSpPr>
          <p:nvPr>
            <p:custDataLst>
              <p:tags r:id="rId13"/>
            </p:custDataLst>
          </p:nvPr>
        </p:nvSpPr>
        <p:spPr bwMode="auto">
          <a:xfrm>
            <a:off x="5399088" y="4546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AND(xyzw)</a:t>
            </a:r>
          </a:p>
        </p:txBody>
      </p:sp>
      <p:sp>
        <p:nvSpPr>
          <p:cNvPr id="44059" name="Text Box 17"/>
          <p:cNvSpPr txBox="1">
            <a:spLocks noChangeArrowheads="1"/>
          </p:cNvSpPr>
          <p:nvPr>
            <p:custDataLst>
              <p:tags r:id="rId14"/>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0" name="Text Box 18"/>
          <p:cNvSpPr txBox="1">
            <a:spLocks noChangeArrowheads="1"/>
          </p:cNvSpPr>
          <p:nvPr>
            <p:custDataLst>
              <p:tags r:id="rId15"/>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1" name="Text Box 19"/>
          <p:cNvSpPr txBox="1">
            <a:spLocks noChangeArrowheads="1"/>
          </p:cNvSpPr>
          <p:nvPr>
            <p:custDataLst>
              <p:tags r:id="rId16"/>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2" name="Text Box 20"/>
          <p:cNvSpPr txBox="1">
            <a:spLocks noChangeArrowheads="1"/>
          </p:cNvSpPr>
          <p:nvPr>
            <p:custDataLst>
              <p:tags r:id="rId17"/>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63" name="Text Box 7"/>
          <p:cNvSpPr txBox="1">
            <a:spLocks noChangeArrowheads="1"/>
          </p:cNvSpPr>
          <p:nvPr>
            <p:custDataLst>
              <p:tags r:id="rId18"/>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z</a:t>
            </a:r>
          </a:p>
        </p:txBody>
      </p:sp>
      <p:sp>
        <p:nvSpPr>
          <p:cNvPr id="44064" name="Text Box 9"/>
          <p:cNvSpPr txBox="1">
            <a:spLocks noChangeArrowheads="1"/>
          </p:cNvSpPr>
          <p:nvPr>
            <p:custDataLst>
              <p:tags r:id="rId19"/>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5" name="Text Box 11"/>
          <p:cNvSpPr txBox="1">
            <a:spLocks noChangeArrowheads="1"/>
          </p:cNvSpPr>
          <p:nvPr>
            <p:custDataLst>
              <p:tags r:id="rId20"/>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66" name="Text Box 13"/>
          <p:cNvSpPr txBox="1">
            <a:spLocks noChangeArrowheads="1"/>
          </p:cNvSpPr>
          <p:nvPr>
            <p:custDataLst>
              <p:tags r:id="rId21"/>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67" name="Text Box 15"/>
          <p:cNvSpPr txBox="1">
            <a:spLocks noChangeArrowheads="1"/>
          </p:cNvSpPr>
          <p:nvPr>
            <p:custDataLst>
              <p:tags r:id="rId22"/>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68" name="Text Box 7"/>
          <p:cNvSpPr txBox="1">
            <a:spLocks noChangeArrowheads="1"/>
          </p:cNvSpPr>
          <p:nvPr>
            <p:custDataLst>
              <p:tags r:id="rId23"/>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w</a:t>
            </a:r>
          </a:p>
        </p:txBody>
      </p:sp>
      <p:sp>
        <p:nvSpPr>
          <p:cNvPr id="44069" name="Text Box 9"/>
          <p:cNvSpPr txBox="1">
            <a:spLocks noChangeArrowheads="1"/>
          </p:cNvSpPr>
          <p:nvPr>
            <p:custDataLst>
              <p:tags r:id="rId24"/>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70" name="Text Box 11"/>
          <p:cNvSpPr txBox="1">
            <a:spLocks noChangeArrowheads="1"/>
          </p:cNvSpPr>
          <p:nvPr>
            <p:custDataLst>
              <p:tags r:id="rId25"/>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71" name="Text Box 13"/>
          <p:cNvSpPr txBox="1">
            <a:spLocks noChangeArrowheads="1"/>
          </p:cNvSpPr>
          <p:nvPr>
            <p:custDataLst>
              <p:tags r:id="rId26"/>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4072" name="Text Box 15"/>
          <p:cNvSpPr txBox="1">
            <a:spLocks noChangeArrowheads="1"/>
          </p:cNvSpPr>
          <p:nvPr>
            <p:custDataLst>
              <p:tags r:id="rId27"/>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4073" name="Text Box 7"/>
          <p:cNvSpPr txBox="1">
            <a:spLocks noChangeArrowheads="1"/>
          </p:cNvSpPr>
          <p:nvPr>
            <p:custDataLst>
              <p:tags r:id="rId28"/>
            </p:custDataLst>
          </p:nvPr>
        </p:nvSpPr>
        <p:spPr bwMode="auto">
          <a:xfrm>
            <a:off x="2686050" y="2816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w</a:t>
            </a:r>
          </a:p>
        </p:txBody>
      </p:sp>
      <p:sp>
        <p:nvSpPr>
          <p:cNvPr id="44074" name="Text Box 7"/>
          <p:cNvSpPr txBox="1">
            <a:spLocks noChangeArrowheads="1"/>
          </p:cNvSpPr>
          <p:nvPr>
            <p:custDataLst>
              <p:tags r:id="rId29"/>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44075" name="Rectangle 39"/>
          <p:cNvSpPr>
            <a:spLocks noChangeArrowheads="1"/>
          </p:cNvSpPr>
          <p:nvPr>
            <p:custDataLst>
              <p:tags r:id="rId30"/>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0" name="Line 40"/>
          <p:cNvSpPr>
            <a:spLocks noChangeShapeType="1"/>
          </p:cNvSpPr>
          <p:nvPr>
            <p:custDataLst>
              <p:tags r:id="rId31"/>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4077" name="Rectangle 41"/>
          <p:cNvSpPr>
            <a:spLocks noChangeArrowheads="1"/>
          </p:cNvSpPr>
          <p:nvPr>
            <p:custDataLst>
              <p:tags r:id="rId32"/>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52" name="Line 42"/>
          <p:cNvSpPr>
            <a:spLocks noChangeShapeType="1"/>
          </p:cNvSpPr>
          <p:nvPr>
            <p:custDataLst>
              <p:tags r:id="rId33"/>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4079" name="Text Box 7"/>
          <p:cNvSpPr txBox="1">
            <a:spLocks noChangeArrowheads="1"/>
          </p:cNvSpPr>
          <p:nvPr>
            <p:custDataLst>
              <p:tags r:id="rId34"/>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libri" pitchFamily="34" charset="0"/>
              </a:rPr>
              <a:t>…12 more rows not shown…</a:t>
            </a:r>
          </a:p>
        </p:txBody>
      </p:sp>
      <p:sp>
        <p:nvSpPr>
          <p:cNvPr id="44080" name="Text Box 18"/>
          <p:cNvSpPr txBox="1">
            <a:spLocks noChangeArrowheads="1"/>
          </p:cNvSpPr>
          <p:nvPr>
            <p:custDataLst>
              <p:tags r:id="rId35"/>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latin typeface="Courier New" pitchFamily="49" charset="0"/>
              </a:rPr>
              <a:t>0</a:t>
            </a:r>
          </a:p>
        </p:txBody>
      </p:sp>
      <p:sp>
        <p:nvSpPr>
          <p:cNvPr id="44081" name="Text Box 7"/>
          <p:cNvSpPr txBox="1">
            <a:spLocks noChangeArrowheads="1"/>
          </p:cNvSpPr>
          <p:nvPr>
            <p:custDataLst>
              <p:tags r:id="rId36"/>
            </p:custDataLst>
          </p:nvPr>
        </p:nvSpPr>
        <p:spPr bwMode="auto">
          <a:xfrm>
            <a:off x="2681288" y="2557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z</a:t>
            </a:r>
          </a:p>
        </p:txBody>
      </p:sp>
      <p:sp>
        <p:nvSpPr>
          <p:cNvPr id="44082" name="Text Box 7"/>
          <p:cNvSpPr txBox="1">
            <a:spLocks noChangeArrowheads="1"/>
          </p:cNvSpPr>
          <p:nvPr>
            <p:custDataLst>
              <p:tags r:id="rId37"/>
            </p:custDataLst>
          </p:nvPr>
        </p:nvSpPr>
        <p:spPr bwMode="auto">
          <a:xfrm>
            <a:off x="2689225" y="2286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44083" name="Text Box 7"/>
          <p:cNvSpPr txBox="1">
            <a:spLocks noChangeArrowheads="1"/>
          </p:cNvSpPr>
          <p:nvPr>
            <p:custDataLst>
              <p:tags r:id="rId38"/>
            </p:custDataLst>
          </p:nvPr>
        </p:nvSpPr>
        <p:spPr bwMode="auto">
          <a:xfrm>
            <a:off x="2689225" y="20351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4084" name="TextBox 58"/>
          <p:cNvSpPr txBox="1">
            <a:spLocks noChangeArrowheads="1"/>
          </p:cNvSpPr>
          <p:nvPr/>
        </p:nvSpPr>
        <p:spPr bwMode="auto">
          <a:xfrm>
            <a:off x="7262813" y="5368925"/>
            <a:ext cx="1219200" cy="32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0</a:t>
            </a:r>
            <a:r>
              <a:rPr lang="en-US" sz="1500">
                <a:latin typeface="Cambria" pitchFamily="18" charset="0"/>
              </a:rPr>
              <a:t>s</a:t>
            </a:r>
          </a:p>
        </p:txBody>
      </p:sp>
      <p:sp>
        <p:nvSpPr>
          <p:cNvPr id="44085" name="TextBox 59"/>
          <p:cNvSpPr txBox="1">
            <a:spLocks noChangeArrowheads="1"/>
          </p:cNvSpPr>
          <p:nvPr/>
        </p:nvSpPr>
        <p:spPr bwMode="auto">
          <a:xfrm>
            <a:off x="7262813" y="62420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one </a:t>
            </a:r>
            <a:r>
              <a:rPr lang="en-US" sz="1500" b="1">
                <a:latin typeface="Courier New" pitchFamily="49" charset="0"/>
                <a:cs typeface="Courier New" pitchFamily="49" charset="0"/>
              </a:rPr>
              <a:t>1</a:t>
            </a:r>
            <a:endParaRPr lang="en-US" sz="1500">
              <a:latin typeface="Cambria" pitchFamily="18" charset="0"/>
            </a:endParaRPr>
          </a:p>
        </p:txBody>
      </p:sp>
      <p:sp>
        <p:nvSpPr>
          <p:cNvPr id="44086" name="Text Box 21"/>
          <p:cNvSpPr txBox="1">
            <a:spLocks noChangeArrowheads="1"/>
          </p:cNvSpPr>
          <p:nvPr>
            <p:custDataLst>
              <p:tags r:id="rId39"/>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AND's </a:t>
            </a:r>
            <a:r>
              <a:rPr lang="en-US" sz="2800">
                <a:latin typeface="Cambria" pitchFamily="18" charset="0"/>
              </a:rPr>
              <a:t>function: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438150" y="4387850"/>
            <a:ext cx="8458200" cy="1727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9219" name="Rounded Rectangle 2"/>
          <p:cNvSpPr>
            <a:spLocks noChangeArrowheads="1"/>
          </p:cNvSpPr>
          <p:nvPr/>
        </p:nvSpPr>
        <p:spPr bwMode="auto">
          <a:xfrm>
            <a:off x="7072313" y="5638800"/>
            <a:ext cx="1766887" cy="431800"/>
          </a:xfrm>
          <a:prstGeom prst="roundRect">
            <a:avLst>
              <a:gd name="adj" fmla="val 16667"/>
            </a:avLst>
          </a:prstGeom>
          <a:solidFill>
            <a:srgbClr val="FFC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220" name="Text Box 22"/>
          <p:cNvSpPr txBox="1">
            <a:spLocks noChangeArrowheads="1"/>
          </p:cNvSpPr>
          <p:nvPr>
            <p:custDataLst>
              <p:tags r:id="rId1"/>
            </p:custDataLst>
          </p:nvPr>
        </p:nvSpPr>
        <p:spPr bwMode="auto">
          <a:xfrm>
            <a:off x="228600" y="157163"/>
            <a:ext cx="4038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Lab Debriefing  &amp;  </a:t>
            </a:r>
            <a:r>
              <a:rPr lang="en-US" sz="3200" b="1">
                <a:latin typeface="Courier New" pitchFamily="49" charset="0"/>
              </a:rPr>
              <a:t>hw4pr2.py</a:t>
            </a:r>
            <a:endParaRPr lang="en-US" sz="3600" b="1">
              <a:latin typeface="Courier New" pitchFamily="49" charset="0"/>
            </a:endParaRPr>
          </a:p>
        </p:txBody>
      </p:sp>
      <p:sp>
        <p:nvSpPr>
          <p:cNvPr id="9221" name="TextBox 14"/>
          <p:cNvSpPr txBox="1">
            <a:spLocks noChangeArrowheads="1"/>
          </p:cNvSpPr>
          <p:nvPr/>
        </p:nvSpPr>
        <p:spPr bwMode="auto">
          <a:xfrm>
            <a:off x="5319713" y="803275"/>
            <a:ext cx="17526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42 </a:t>
            </a:r>
            <a:r>
              <a:rPr lang="en-US" sz="2100" b="1">
                <a:latin typeface="Courier New" pitchFamily="49" charset="0"/>
                <a:cs typeface="Courier New" pitchFamily="49" charset="0"/>
              </a:rPr>
              <a:t>)</a:t>
            </a:r>
            <a:endParaRPr lang="en-US" sz="2100" b="1">
              <a:solidFill>
                <a:srgbClr val="C00000"/>
              </a:solidFill>
              <a:latin typeface="Courier New" pitchFamily="49" charset="0"/>
              <a:cs typeface="Courier New" pitchFamily="49" charset="0"/>
            </a:endParaRPr>
          </a:p>
        </p:txBody>
      </p:sp>
      <p:sp>
        <p:nvSpPr>
          <p:cNvPr id="9222" name="TextBox 15"/>
          <p:cNvSpPr txBox="1">
            <a:spLocks noChangeArrowheads="1"/>
          </p:cNvSpPr>
          <p:nvPr/>
        </p:nvSpPr>
        <p:spPr bwMode="auto">
          <a:xfrm>
            <a:off x="3810000" y="1222375"/>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9223" name="TextBox 17"/>
          <p:cNvSpPr txBox="1">
            <a:spLocks noChangeArrowheads="1"/>
          </p:cNvSpPr>
          <p:nvPr/>
        </p:nvSpPr>
        <p:spPr bwMode="auto">
          <a:xfrm>
            <a:off x="5410200" y="3200400"/>
            <a:ext cx="281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13801C"/>
                </a:solidFill>
                <a:latin typeface="Courier New" pitchFamily="49" charset="0"/>
                <a:cs typeface="Courier New" pitchFamily="49" charset="0"/>
              </a:rPr>
              <a:t>'101010'</a:t>
            </a:r>
          </a:p>
        </p:txBody>
      </p:sp>
      <p:sp>
        <p:nvSpPr>
          <p:cNvPr id="9224" name="TextBox 19"/>
          <p:cNvSpPr txBox="1">
            <a:spLocks noChangeArrowheads="1"/>
          </p:cNvSpPr>
          <p:nvPr/>
        </p:nvSpPr>
        <p:spPr bwMode="auto">
          <a:xfrm>
            <a:off x="3048000" y="1641475"/>
            <a:ext cx="46482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9225" name="TextBox 20"/>
          <p:cNvSpPr txBox="1">
            <a:spLocks noChangeArrowheads="1"/>
          </p:cNvSpPr>
          <p:nvPr/>
        </p:nvSpPr>
        <p:spPr bwMode="auto">
          <a:xfrm>
            <a:off x="2438400" y="20589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5</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9226" name="TextBox 21"/>
          <p:cNvSpPr txBox="1">
            <a:spLocks noChangeArrowheads="1"/>
          </p:cNvSpPr>
          <p:nvPr/>
        </p:nvSpPr>
        <p:spPr bwMode="auto">
          <a:xfrm>
            <a:off x="1752600" y="2478088"/>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9227" name="TextBox 22"/>
          <p:cNvSpPr txBox="1">
            <a:spLocks noChangeArrowheads="1"/>
          </p:cNvSpPr>
          <p:nvPr/>
        </p:nvSpPr>
        <p:spPr bwMode="auto">
          <a:xfrm>
            <a:off x="1143000" y="2897188"/>
            <a:ext cx="46482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1</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'0'</a:t>
            </a:r>
          </a:p>
        </p:txBody>
      </p:sp>
      <p:sp>
        <p:nvSpPr>
          <p:cNvPr id="9228" name="TextBox 23"/>
          <p:cNvSpPr txBox="1">
            <a:spLocks noChangeArrowheads="1"/>
          </p:cNvSpPr>
          <p:nvPr/>
        </p:nvSpPr>
        <p:spPr bwMode="auto">
          <a:xfrm>
            <a:off x="381000" y="33147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ntb( </a:t>
            </a:r>
            <a:r>
              <a:rPr lang="en-US" sz="2100" b="1">
                <a:solidFill>
                  <a:srgbClr val="C00000"/>
                </a:solidFill>
                <a:latin typeface="Courier New" pitchFamily="49" charset="0"/>
                <a:cs typeface="Courier New" pitchFamily="49" charset="0"/>
              </a:rPr>
              <a:t>0</a:t>
            </a:r>
            <a:r>
              <a:rPr lang="en-US" sz="2100" b="1">
                <a:latin typeface="Courier New" pitchFamily="49" charset="0"/>
                <a:cs typeface="Courier New" pitchFamily="49" charset="0"/>
              </a:rPr>
              <a:t> ) + </a:t>
            </a:r>
            <a:r>
              <a:rPr lang="en-US" sz="2100" b="1">
                <a:solidFill>
                  <a:srgbClr val="13801C"/>
                </a:solidFill>
                <a:latin typeface="Courier New" pitchFamily="49" charset="0"/>
                <a:cs typeface="Courier New" pitchFamily="49" charset="0"/>
              </a:rPr>
              <a:t>'1'</a:t>
            </a:r>
          </a:p>
        </p:txBody>
      </p:sp>
      <p:sp>
        <p:nvSpPr>
          <p:cNvPr id="9229" name="TextBox 24"/>
          <p:cNvSpPr txBox="1">
            <a:spLocks noChangeArrowheads="1"/>
          </p:cNvSpPr>
          <p:nvPr/>
        </p:nvSpPr>
        <p:spPr bwMode="auto">
          <a:xfrm>
            <a:off x="1143000" y="3733800"/>
            <a:ext cx="1981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a:t>
            </a:r>
          </a:p>
        </p:txBody>
      </p:sp>
      <p:sp>
        <p:nvSpPr>
          <p:cNvPr id="9230" name="Right Brace 26"/>
          <p:cNvSpPr>
            <a:spLocks/>
          </p:cNvSpPr>
          <p:nvPr/>
        </p:nvSpPr>
        <p:spPr bwMode="auto">
          <a:xfrm rot="-5400000">
            <a:off x="6018213" y="1539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1" name="Right Brace 27"/>
          <p:cNvSpPr>
            <a:spLocks/>
          </p:cNvSpPr>
          <p:nvPr/>
        </p:nvSpPr>
        <p:spPr bwMode="auto">
          <a:xfrm rot="-5400000">
            <a:off x="5256213" y="549275"/>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2" name="Right Brace 28"/>
          <p:cNvSpPr>
            <a:spLocks/>
          </p:cNvSpPr>
          <p:nvPr/>
        </p:nvSpPr>
        <p:spPr bwMode="auto">
          <a:xfrm rot="-5400000">
            <a:off x="4649788" y="992187"/>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3" name="Right Brace 29"/>
          <p:cNvSpPr>
            <a:spLocks/>
          </p:cNvSpPr>
          <p:nvPr/>
        </p:nvSpPr>
        <p:spPr bwMode="auto">
          <a:xfrm rot="-5400000">
            <a:off x="4022726" y="14017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4" name="Right Brace 30"/>
          <p:cNvSpPr>
            <a:spLocks/>
          </p:cNvSpPr>
          <p:nvPr/>
        </p:nvSpPr>
        <p:spPr bwMode="auto">
          <a:xfrm rot="-5400000">
            <a:off x="3386932" y="1829593"/>
            <a:ext cx="152400" cy="2132013"/>
          </a:xfrm>
          <a:prstGeom prst="rightBrace">
            <a:avLst>
              <a:gd name="adj1" fmla="val 44624"/>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5" name="Right Brace 31"/>
          <p:cNvSpPr>
            <a:spLocks/>
          </p:cNvSpPr>
          <p:nvPr/>
        </p:nvSpPr>
        <p:spPr bwMode="auto">
          <a:xfrm rot="-5400000">
            <a:off x="2617788" y="2239962"/>
            <a:ext cx="152400" cy="2130425"/>
          </a:xfrm>
          <a:prstGeom prst="rightBrace">
            <a:avLst>
              <a:gd name="adj1" fmla="val 44591"/>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6" name="Right Brace 32"/>
          <p:cNvSpPr>
            <a:spLocks/>
          </p:cNvSpPr>
          <p:nvPr/>
        </p:nvSpPr>
        <p:spPr bwMode="auto">
          <a:xfrm rot="-5400000">
            <a:off x="2046288" y="3400425"/>
            <a:ext cx="152400" cy="666750"/>
          </a:xfrm>
          <a:prstGeom prst="rightBrace">
            <a:avLst>
              <a:gd name="adj1" fmla="val 4454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9237" name="TextBox 33"/>
          <p:cNvSpPr txBox="1">
            <a:spLocks noChangeArrowheads="1"/>
          </p:cNvSpPr>
          <p:nvPr/>
        </p:nvSpPr>
        <p:spPr bwMode="auto">
          <a:xfrm>
            <a:off x="7710488" y="642938"/>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200" b="1">
                <a:solidFill>
                  <a:srgbClr val="C00000"/>
                </a:solidFill>
                <a:latin typeface="Courier New" pitchFamily="49" charset="0"/>
                <a:cs typeface="Courier New" pitchFamily="49" charset="0"/>
              </a:rPr>
              <a:t>42</a:t>
            </a:r>
          </a:p>
        </p:txBody>
      </p:sp>
      <p:sp>
        <p:nvSpPr>
          <p:cNvPr id="9238" name="Rectangle 34"/>
          <p:cNvSpPr>
            <a:spLocks noChangeArrowheads="1"/>
          </p:cNvSpPr>
          <p:nvPr/>
        </p:nvSpPr>
        <p:spPr bwMode="auto">
          <a:xfrm>
            <a:off x="7934325" y="300038"/>
            <a:ext cx="44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a:t>
            </a:r>
            <a:endParaRPr lang="en-US"/>
          </a:p>
        </p:txBody>
      </p:sp>
      <p:sp>
        <p:nvSpPr>
          <p:cNvPr id="9239" name="Rectangle 35"/>
          <p:cNvSpPr>
            <a:spLocks noChangeArrowheads="1"/>
          </p:cNvSpPr>
          <p:nvPr/>
        </p:nvSpPr>
        <p:spPr bwMode="auto">
          <a:xfrm>
            <a:off x="6542088" y="3660775"/>
            <a:ext cx="62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a:t>
            </a:r>
            <a:endParaRPr lang="en-US"/>
          </a:p>
        </p:txBody>
      </p:sp>
      <p:sp>
        <p:nvSpPr>
          <p:cNvPr id="9240" name="Rectangle 36"/>
          <p:cNvSpPr>
            <a:spLocks noChangeArrowheads="1"/>
          </p:cNvSpPr>
          <p:nvPr>
            <p:custDataLst>
              <p:tags r:id="rId2"/>
            </p:custDataLst>
          </p:nvPr>
        </p:nvSpPr>
        <p:spPr bwMode="auto">
          <a:xfrm>
            <a:off x="508000" y="4438650"/>
            <a:ext cx="8331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000" b="1" dirty="0" err="1">
                <a:solidFill>
                  <a:srgbClr val="F99820"/>
                </a:solidFill>
                <a:latin typeface="Courier New" pitchFamily="49" charset="0"/>
              </a:rPr>
              <a:t>def</a:t>
            </a:r>
            <a:r>
              <a:rPr lang="en-US" sz="2000" b="1" dirty="0">
                <a:latin typeface="Courier New" pitchFamily="49" charset="0"/>
              </a:rPr>
              <a:t> </a:t>
            </a:r>
            <a:r>
              <a:rPr lang="en-US" sz="2000" b="1" dirty="0" err="1">
                <a:latin typeface="Courier New" pitchFamily="49" charset="0"/>
              </a:rPr>
              <a:t>numToBin</a:t>
            </a:r>
            <a:r>
              <a:rPr lang="en-US" sz="2000" b="1" dirty="0">
                <a:latin typeface="Courier New" pitchFamily="49" charset="0"/>
              </a:rPr>
              <a:t>( N ):</a:t>
            </a:r>
          </a:p>
          <a:p>
            <a:pPr algn="l"/>
            <a:r>
              <a:rPr lang="en-US" sz="2000" b="1" dirty="0">
                <a:latin typeface="Courier New" pitchFamily="49" charset="0"/>
              </a:rPr>
              <a:t>    </a:t>
            </a:r>
            <a:r>
              <a:rPr lang="en-US" sz="2000" b="1" dirty="0">
                <a:solidFill>
                  <a:srgbClr val="067B0E"/>
                </a:solidFill>
                <a:latin typeface="Courier New" pitchFamily="49" charset="0"/>
              </a:rPr>
              <a:t>""" converts a decimal </a:t>
            </a:r>
            <a:r>
              <a:rPr lang="en-US" sz="2000" b="1" dirty="0" err="1">
                <a:solidFill>
                  <a:srgbClr val="067B0E"/>
                </a:solidFill>
                <a:latin typeface="Courier New" pitchFamily="49" charset="0"/>
              </a:rPr>
              <a:t>int</a:t>
            </a:r>
            <a:r>
              <a:rPr lang="en-US" sz="2000" b="1" dirty="0">
                <a:solidFill>
                  <a:srgbClr val="067B0E"/>
                </a:solidFill>
                <a:latin typeface="Courier New" pitchFamily="49" charset="0"/>
              </a:rPr>
              <a:t> to a binary string</a:t>
            </a:r>
          </a:p>
          <a:p>
            <a:pPr algn="l"/>
            <a:r>
              <a:rPr lang="en-US" sz="2000" b="1" dirty="0">
                <a:solidFill>
                  <a:srgbClr val="067B0E"/>
                </a:solidFill>
                <a:latin typeface="Courier New" pitchFamily="49" charset="0"/>
              </a:rPr>
              <a:t>    """</a:t>
            </a:r>
            <a:endParaRPr lang="en-US" sz="2000" b="1" dirty="0">
              <a:latin typeface="Courier New" pitchFamily="49" charset="0"/>
            </a:endParaRPr>
          </a:p>
          <a:p>
            <a:pPr algn="l"/>
            <a:r>
              <a:rPr lang="en-US" sz="2000" b="1" dirty="0">
                <a:latin typeface="Courier New" pitchFamily="49" charset="0"/>
              </a:rPr>
              <a:t>    </a:t>
            </a:r>
            <a:r>
              <a:rPr lang="en-US" sz="2000" b="1" dirty="0">
                <a:solidFill>
                  <a:srgbClr val="F99820"/>
                </a:solidFill>
                <a:latin typeface="Courier New" pitchFamily="49" charset="0"/>
              </a:rPr>
              <a:t>if</a:t>
            </a:r>
            <a:r>
              <a:rPr lang="en-US" sz="2000" b="1" dirty="0">
                <a:latin typeface="Courier New" pitchFamily="49" charset="0"/>
              </a:rPr>
              <a:t> N==0:      </a:t>
            </a:r>
            <a:r>
              <a:rPr lang="en-US" sz="2000" b="1" dirty="0">
                <a:solidFill>
                  <a:srgbClr val="F99820"/>
                </a:solidFill>
                <a:latin typeface="Courier New" pitchFamily="49" charset="0"/>
              </a:rPr>
              <a:t>return</a:t>
            </a:r>
            <a:r>
              <a:rPr lang="en-US" sz="2000" b="1" dirty="0">
                <a:latin typeface="Courier New" pitchFamily="49" charset="0"/>
              </a:rPr>
              <a:t> </a:t>
            </a:r>
            <a:r>
              <a:rPr lang="en-US" sz="2000" b="1" dirty="0">
                <a:solidFill>
                  <a:srgbClr val="19A525"/>
                </a:solidFill>
                <a:latin typeface="Courier New" pitchFamily="49" charset="0"/>
              </a:rPr>
              <a:t>''</a:t>
            </a:r>
            <a:endParaRPr lang="en-US" sz="2000" b="1" dirty="0">
              <a:latin typeface="Courier New" pitchFamily="49" charset="0"/>
            </a:endParaRPr>
          </a:p>
          <a:p>
            <a:pPr algn="l"/>
            <a:r>
              <a:rPr lang="en-US" sz="2000" b="1" dirty="0">
                <a:latin typeface="Courier New" pitchFamily="49" charset="0"/>
              </a:rPr>
              <a:t>    </a:t>
            </a:r>
            <a:r>
              <a:rPr lang="en-US" sz="2000" b="1" dirty="0" smtClean="0">
                <a:solidFill>
                  <a:srgbClr val="F99820"/>
                </a:solidFill>
                <a:latin typeface="Courier New" pitchFamily="49" charset="0"/>
              </a:rPr>
              <a:t>else</a:t>
            </a:r>
            <a:r>
              <a:rPr lang="en-US" sz="2000" b="1" dirty="0" smtClean="0">
                <a:latin typeface="Courier New" pitchFamily="49" charset="0"/>
              </a:rPr>
              <a:t>:         </a:t>
            </a:r>
            <a:r>
              <a:rPr lang="en-US" sz="2000" b="1" dirty="0">
                <a:solidFill>
                  <a:srgbClr val="F99820"/>
                </a:solidFill>
                <a:latin typeface="Courier New" pitchFamily="49" charset="0"/>
              </a:rPr>
              <a:t>return</a:t>
            </a:r>
            <a:r>
              <a:rPr lang="en-US" sz="2000" b="1" dirty="0">
                <a:latin typeface="Courier New" pitchFamily="49" charset="0"/>
              </a:rPr>
              <a:t> </a:t>
            </a:r>
            <a:r>
              <a:rPr lang="en-US" sz="2000" b="1" dirty="0" err="1">
                <a:latin typeface="Courier New" pitchFamily="49" charset="0"/>
              </a:rPr>
              <a:t>numToBin</a:t>
            </a:r>
            <a:r>
              <a:rPr lang="en-US" sz="2000" b="1" dirty="0">
                <a:latin typeface="Courier New" pitchFamily="49" charset="0"/>
              </a:rPr>
              <a:t>( N/2 ) + </a:t>
            </a:r>
            <a:r>
              <a:rPr lang="en-US" sz="2000" b="1" dirty="0" err="1">
                <a:latin typeface="Courier New" pitchFamily="49" charset="0"/>
              </a:rPr>
              <a:t>str</a:t>
            </a:r>
            <a:r>
              <a:rPr lang="en-US" sz="2000" b="1" dirty="0">
                <a:latin typeface="Courier New" pitchFamily="49" charset="0"/>
              </a:rPr>
              <a:t>( N%2 )</a:t>
            </a:r>
            <a:endParaRPr lang="en-US" sz="2000" b="1" dirty="0">
              <a:solidFill>
                <a:srgbClr val="13801C"/>
              </a:solidFill>
              <a:latin typeface="Courier New" pitchFamily="49" charset="0"/>
            </a:endParaRPr>
          </a:p>
        </p:txBody>
      </p:sp>
      <p:sp>
        <p:nvSpPr>
          <p:cNvPr id="9241" name="TextBox 33"/>
          <p:cNvSpPr txBox="1">
            <a:spLocks noChangeArrowheads="1"/>
          </p:cNvSpPr>
          <p:nvPr/>
        </p:nvSpPr>
        <p:spPr bwMode="auto">
          <a:xfrm rot="776459">
            <a:off x="7989386" y="4335125"/>
            <a:ext cx="1044791" cy="30777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dirty="0" smtClean="0">
                <a:latin typeface="Cambria" pitchFamily="18" charset="0"/>
              </a:rPr>
              <a:t>fleek-</a:t>
            </a:r>
            <a:r>
              <a:rPr lang="en-US" sz="1400" dirty="0" err="1" smtClean="0">
                <a:latin typeface="Cambria" pitchFamily="18" charset="0"/>
              </a:rPr>
              <a:t>ified</a:t>
            </a:r>
            <a:r>
              <a:rPr lang="en-US" sz="1400" dirty="0" smtClean="0">
                <a:latin typeface="Cambria" pitchFamily="18" charset="0"/>
              </a:rPr>
              <a:t>!</a:t>
            </a:r>
            <a:endParaRPr lang="en-US" sz="1400" dirty="0">
              <a:latin typeface="Cambria" pitchFamily="18" charset="0"/>
            </a:endParaRPr>
          </a:p>
        </p:txBody>
      </p:sp>
      <p:sp>
        <p:nvSpPr>
          <p:cNvPr id="9242" name="Rectangle 1"/>
          <p:cNvSpPr>
            <a:spLocks noChangeArrowheads="1"/>
          </p:cNvSpPr>
          <p:nvPr/>
        </p:nvSpPr>
        <p:spPr bwMode="auto">
          <a:xfrm>
            <a:off x="120650" y="6470650"/>
            <a:ext cx="4219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400">
                <a:latin typeface="Cambria" pitchFamily="18" charset="0"/>
              </a:rPr>
              <a:t>What if you wanted base-3 output?!  </a:t>
            </a:r>
            <a:r>
              <a:rPr lang="en-US" sz="1400" b="1" i="1">
                <a:latin typeface="Cambria" pitchFamily="18" charset="0"/>
              </a:rPr>
              <a:t>base-B output?</a:t>
            </a:r>
            <a:endParaRPr lang="en-US" sz="1400" b="1" i="1"/>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OR</a:t>
            </a:r>
          </a:p>
        </p:txBody>
      </p:sp>
      <p:cxnSp>
        <p:nvCxnSpPr>
          <p:cNvPr id="46083"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6084"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OR</a:t>
            </a:r>
            <a:r>
              <a:rPr lang="en-US" sz="3600">
                <a:latin typeface="Cambria" pitchFamily="18" charset="0"/>
              </a:rPr>
              <a:t>  outputs 1 when </a:t>
            </a:r>
            <a:r>
              <a:rPr lang="en-US" sz="3600" b="1">
                <a:solidFill>
                  <a:srgbClr val="FF0000"/>
                </a:solidFill>
                <a:latin typeface="Cambria" pitchFamily="18" charset="0"/>
              </a:rPr>
              <a:t>ANY</a:t>
            </a:r>
            <a:r>
              <a:rPr lang="en-US" sz="3600">
                <a:latin typeface="Cambria" pitchFamily="18" charset="0"/>
              </a:rPr>
              <a:t> input is 1</a:t>
            </a:r>
          </a:p>
          <a:p>
            <a:pPr>
              <a:spcBef>
                <a:spcPct val="50000"/>
              </a:spcBef>
            </a:pPr>
            <a:r>
              <a:rPr lang="en-US">
                <a:latin typeface="Cambria" pitchFamily="18" charset="0"/>
              </a:rPr>
              <a:t>It outputs 0 only if all inputs are 0.</a:t>
            </a:r>
          </a:p>
        </p:txBody>
      </p:sp>
      <p:sp>
        <p:nvSpPr>
          <p:cNvPr id="4608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608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608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608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pic>
        <p:nvPicPr>
          <p:cNvPr id="46089"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6090" name="Rectangle 14"/>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cxnSp>
        <p:nvCxnSpPr>
          <p:cNvPr id="46091" name="Straight Connector 111"/>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6092" name="Straight Connector 112"/>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 name="TextBox 12"/>
          <p:cNvSpPr txBox="1"/>
          <p:nvPr/>
        </p:nvSpPr>
        <p:spPr>
          <a:xfrm>
            <a:off x="4131468" y="212725"/>
            <a:ext cx="1624013" cy="584775"/>
          </a:xfrm>
          <a:prstGeom prst="rect">
            <a:avLst/>
          </a:prstGeom>
          <a:noFill/>
        </p:spPr>
        <p:txBody>
          <a:bodyPr wrap="square" rtlCol="0">
            <a:spAutoFit/>
          </a:bodyPr>
          <a:lstStyle/>
          <a:p>
            <a:r>
              <a:rPr lang="en-US" sz="1600" dirty="0" smtClean="0">
                <a:solidFill>
                  <a:schemeClr val="bg1">
                    <a:lumMod val="65000"/>
                  </a:schemeClr>
                </a:solidFill>
                <a:latin typeface="Cambria" panose="02040503050406030204" pitchFamily="18" charset="0"/>
              </a:rPr>
              <a:t>camp counselor metaphor?</a:t>
            </a:r>
            <a:endParaRPr lang="en-US" sz="1600" dirty="0">
              <a:solidFill>
                <a:schemeClr val="bg1">
                  <a:lumMod val="65000"/>
                </a:schemeClr>
              </a:solidFill>
              <a:latin typeface="Cambria" panose="02040503050406030204" pitchFamily="18" charset="0"/>
            </a:endParaRPr>
          </a:p>
        </p:txBody>
      </p:sp>
      <p:cxnSp>
        <p:nvCxnSpPr>
          <p:cNvPr id="14" name="Straight Arrow Connector 13"/>
          <p:cNvCxnSpPr/>
          <p:nvPr/>
        </p:nvCxnSpPr>
        <p:spPr bwMode="auto">
          <a:xfrm flipH="1">
            <a:off x="4366419" y="797500"/>
            <a:ext cx="234950" cy="955100"/>
          </a:xfrm>
          <a:prstGeom prst="straightConnector1">
            <a:avLst/>
          </a:prstGeom>
          <a:noFill/>
          <a:ln w="12700" cap="flat" cmpd="sng" algn="ctr">
            <a:solidFill>
              <a:schemeClr val="bg1">
                <a:lumMod val="65000"/>
              </a:schemeClr>
            </a:solidFill>
            <a:prstDash val="solid"/>
            <a:round/>
            <a:headEnd type="none" w="med" len="med"/>
            <a:tailEnd type="arrow"/>
          </a:ln>
          <a:effectLst/>
        </p:spPr>
      </p:cxnSp>
      <p:sp>
        <p:nvSpPr>
          <p:cNvPr id="15" name="TextBox 14"/>
          <p:cNvSpPr txBox="1"/>
          <p:nvPr/>
        </p:nvSpPr>
        <p:spPr>
          <a:xfrm>
            <a:off x="6154737" y="212945"/>
            <a:ext cx="2379663" cy="584775"/>
          </a:xfrm>
          <a:prstGeom prst="rect">
            <a:avLst/>
          </a:prstGeom>
          <a:noFill/>
        </p:spPr>
        <p:txBody>
          <a:bodyPr wrap="square" rtlCol="0">
            <a:spAutoFit/>
          </a:bodyPr>
          <a:lstStyle/>
          <a:p>
            <a:r>
              <a:rPr lang="en-US" sz="1600" dirty="0" smtClean="0">
                <a:solidFill>
                  <a:schemeClr val="bg1">
                    <a:lumMod val="65000"/>
                  </a:schemeClr>
                </a:solidFill>
                <a:latin typeface="Cambria" panose="02040503050406030204" pitchFamily="18" charset="0"/>
              </a:rPr>
              <a:t>easy-going: if </a:t>
            </a:r>
            <a:r>
              <a:rPr lang="en-US" sz="1600" u="sng" dirty="0" smtClean="0">
                <a:solidFill>
                  <a:schemeClr val="bg1">
                    <a:lumMod val="65000"/>
                  </a:schemeClr>
                </a:solidFill>
                <a:latin typeface="Cambria" panose="02040503050406030204" pitchFamily="18" charset="0"/>
              </a:rPr>
              <a:t>anything</a:t>
            </a:r>
            <a:r>
              <a:rPr lang="en-US" sz="1600" dirty="0" smtClean="0">
                <a:solidFill>
                  <a:schemeClr val="bg1">
                    <a:lumMod val="65000"/>
                  </a:schemeClr>
                </a:solidFill>
                <a:latin typeface="Cambria" panose="02040503050406030204" pitchFamily="18" charset="0"/>
              </a:rPr>
              <a:t> is OK, everything's OK</a:t>
            </a:r>
            <a:endParaRPr lang="en-US" sz="1600" dirty="0">
              <a:solidFill>
                <a:schemeClr val="bg1">
                  <a:lumMod val="65000"/>
                </a:schemeClr>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OR</a:t>
            </a:r>
          </a:p>
        </p:txBody>
      </p:sp>
      <p:sp>
        <p:nvSpPr>
          <p:cNvPr id="47107"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7108"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7109"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7110"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7111" name="Rounded Rectangle 13"/>
          <p:cNvSpPr>
            <a:spLocks noChangeArrowheads="1"/>
          </p:cNvSpPr>
          <p:nvPr/>
        </p:nvSpPr>
        <p:spPr bwMode="auto">
          <a:xfrm>
            <a:off x="3278188" y="5327650"/>
            <a:ext cx="2163762" cy="10287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7112" name="Text Box 6"/>
          <p:cNvSpPr txBox="1">
            <a:spLocks noChangeArrowheads="1"/>
          </p:cNvSpPr>
          <p:nvPr>
            <p:custDataLst>
              <p:tags r:id="rId2"/>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7113" name="Text Box 7"/>
          <p:cNvSpPr txBox="1">
            <a:spLocks noChangeArrowheads="1"/>
          </p:cNvSpPr>
          <p:nvPr>
            <p:custDataLst>
              <p:tags r:id="rId3"/>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7114" name="Text Box 8"/>
          <p:cNvSpPr txBox="1">
            <a:spLocks noChangeArrowheads="1"/>
          </p:cNvSpPr>
          <p:nvPr>
            <p:custDataLst>
              <p:tags r:id="rId4"/>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15" name="Text Box 9"/>
          <p:cNvSpPr txBox="1">
            <a:spLocks noChangeArrowheads="1"/>
          </p:cNvSpPr>
          <p:nvPr>
            <p:custDataLst>
              <p:tags r:id="rId5"/>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16" name="Text Box 10"/>
          <p:cNvSpPr txBox="1">
            <a:spLocks noChangeArrowheads="1"/>
          </p:cNvSpPr>
          <p:nvPr>
            <p:custDataLst>
              <p:tags r:id="rId6"/>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17" name="Text Box 11"/>
          <p:cNvSpPr txBox="1">
            <a:spLocks noChangeArrowheads="1"/>
          </p:cNvSpPr>
          <p:nvPr>
            <p:custDataLst>
              <p:tags r:id="rId7"/>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18" name="Text Box 12"/>
          <p:cNvSpPr txBox="1">
            <a:spLocks noChangeArrowheads="1"/>
          </p:cNvSpPr>
          <p:nvPr>
            <p:custDataLst>
              <p:tags r:id="rId8"/>
            </p:custDataLst>
          </p:nvPr>
        </p:nvSpPr>
        <p:spPr bwMode="auto">
          <a:xfrm>
            <a:off x="3201988" y="56165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19" name="Text Box 13"/>
          <p:cNvSpPr txBox="1">
            <a:spLocks noChangeArrowheads="1"/>
          </p:cNvSpPr>
          <p:nvPr>
            <p:custDataLst>
              <p:tags r:id="rId9"/>
            </p:custDataLst>
          </p:nvPr>
        </p:nvSpPr>
        <p:spPr bwMode="auto">
          <a:xfrm>
            <a:off x="3725863"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20" name="Text Box 14"/>
          <p:cNvSpPr txBox="1">
            <a:spLocks noChangeArrowheads="1"/>
          </p:cNvSpPr>
          <p:nvPr>
            <p:custDataLst>
              <p:tags r:id="rId10"/>
            </p:custDataLst>
          </p:nvPr>
        </p:nvSpPr>
        <p:spPr bwMode="auto">
          <a:xfrm>
            <a:off x="3205163" y="59293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1" name="Text Box 15"/>
          <p:cNvSpPr txBox="1">
            <a:spLocks noChangeArrowheads="1"/>
          </p:cNvSpPr>
          <p:nvPr>
            <p:custDataLst>
              <p:tags r:id="rId11"/>
            </p:custDataLst>
          </p:nvPr>
        </p:nvSpPr>
        <p:spPr bwMode="auto">
          <a:xfrm>
            <a:off x="3729038"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2" name="Text Box 16"/>
          <p:cNvSpPr txBox="1">
            <a:spLocks noChangeArrowheads="1"/>
          </p:cNvSpPr>
          <p:nvPr>
            <p:custDataLst>
              <p:tags r:id="rId12"/>
            </p:custDataLst>
          </p:nvPr>
        </p:nvSpPr>
        <p:spPr bwMode="auto">
          <a:xfrm>
            <a:off x="4424363"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a:t>
            </a:r>
          </a:p>
        </p:txBody>
      </p:sp>
      <p:sp>
        <p:nvSpPr>
          <p:cNvPr id="47123" name="Text Box 17"/>
          <p:cNvSpPr txBox="1">
            <a:spLocks noChangeArrowheads="1"/>
          </p:cNvSpPr>
          <p:nvPr>
            <p:custDataLst>
              <p:tags r:id="rId13"/>
            </p:custDataLst>
          </p:nvPr>
        </p:nvSpPr>
        <p:spPr bwMode="auto">
          <a:xfrm>
            <a:off x="4910138"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7124" name="Text Box 18"/>
          <p:cNvSpPr txBox="1">
            <a:spLocks noChangeArrowheads="1"/>
          </p:cNvSpPr>
          <p:nvPr>
            <p:custDataLst>
              <p:tags r:id="rId14"/>
            </p:custDataLst>
          </p:nvPr>
        </p:nvSpPr>
        <p:spPr bwMode="auto">
          <a:xfrm>
            <a:off x="4913313"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5" name="Text Box 19"/>
          <p:cNvSpPr txBox="1">
            <a:spLocks noChangeArrowheads="1"/>
          </p:cNvSpPr>
          <p:nvPr>
            <p:custDataLst>
              <p:tags r:id="rId15"/>
            </p:custDataLst>
          </p:nvPr>
        </p:nvSpPr>
        <p:spPr bwMode="auto">
          <a:xfrm>
            <a:off x="4910138" y="5616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6" name="Text Box 20"/>
          <p:cNvSpPr txBox="1">
            <a:spLocks noChangeArrowheads="1"/>
          </p:cNvSpPr>
          <p:nvPr>
            <p:custDataLst>
              <p:tags r:id="rId16"/>
            </p:custDataLst>
          </p:nvPr>
        </p:nvSpPr>
        <p:spPr bwMode="auto">
          <a:xfrm>
            <a:off x="4913313" y="5929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7127" name="Rectangle 39"/>
          <p:cNvSpPr>
            <a:spLocks noChangeArrowheads="1"/>
          </p:cNvSpPr>
          <p:nvPr>
            <p:custDataLst>
              <p:tags r:id="rId17"/>
            </p:custDataLst>
          </p:nvPr>
        </p:nvSpPr>
        <p:spPr bwMode="auto">
          <a:xfrm>
            <a:off x="3473450" y="42814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1" name="Line 40"/>
          <p:cNvSpPr>
            <a:spLocks noChangeShapeType="1"/>
          </p:cNvSpPr>
          <p:nvPr>
            <p:custDataLst>
              <p:tags r:id="rId18"/>
            </p:custDataLst>
          </p:nvPr>
        </p:nvSpPr>
        <p:spPr bwMode="auto">
          <a:xfrm>
            <a:off x="3281363" y="46005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7129" name="Rectangle 41"/>
          <p:cNvSpPr>
            <a:spLocks noChangeArrowheads="1"/>
          </p:cNvSpPr>
          <p:nvPr>
            <p:custDataLst>
              <p:tags r:id="rId19"/>
            </p:custDataLst>
          </p:nvPr>
        </p:nvSpPr>
        <p:spPr bwMode="auto">
          <a:xfrm>
            <a:off x="4886325" y="42814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3" name="Line 42"/>
          <p:cNvSpPr>
            <a:spLocks noChangeShapeType="1"/>
          </p:cNvSpPr>
          <p:nvPr>
            <p:custDataLst>
              <p:tags r:id="rId20"/>
            </p:custDataLst>
          </p:nvPr>
        </p:nvSpPr>
        <p:spPr bwMode="auto">
          <a:xfrm>
            <a:off x="4610100" y="4600575"/>
            <a:ext cx="1309688"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7131" name="Text Box 6"/>
          <p:cNvSpPr txBox="1">
            <a:spLocks noChangeArrowheads="1"/>
          </p:cNvSpPr>
          <p:nvPr>
            <p:custDataLst>
              <p:tags r:id="rId21"/>
            </p:custDataLst>
          </p:nvPr>
        </p:nvSpPr>
        <p:spPr bwMode="auto">
          <a:xfrm>
            <a:off x="3140075" y="2151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7132" name="Text Box 7"/>
          <p:cNvSpPr txBox="1">
            <a:spLocks noChangeArrowheads="1"/>
          </p:cNvSpPr>
          <p:nvPr>
            <p:custDataLst>
              <p:tags r:id="rId22"/>
            </p:custDataLst>
          </p:nvPr>
        </p:nvSpPr>
        <p:spPr bwMode="auto">
          <a:xfrm>
            <a:off x="3149600" y="27654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47133" name="Text Box 7"/>
          <p:cNvSpPr txBox="1">
            <a:spLocks noChangeArrowheads="1"/>
          </p:cNvSpPr>
          <p:nvPr>
            <p:custDataLst>
              <p:tags r:id="rId2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47134" name="Text Box 21"/>
          <p:cNvSpPr txBox="1">
            <a:spLocks noChangeArrowheads="1"/>
          </p:cNvSpPr>
          <p:nvPr>
            <p:custDataLst>
              <p:tags r:id="rId24"/>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OR's </a:t>
            </a:r>
            <a:r>
              <a:rPr lang="en-US" sz="2800">
                <a:latin typeface="Cambria" pitchFamily="18" charset="0"/>
              </a:rPr>
              <a:t>function:</a:t>
            </a:r>
          </a:p>
        </p:txBody>
      </p:sp>
      <p:cxnSp>
        <p:nvCxnSpPr>
          <p:cNvPr id="47135" name="Straight Connector 37"/>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47136" name="Picture 4"/>
          <p:cNvPicPr>
            <a:picLocks noChangeAspect="1" noChangeArrowheads="1"/>
          </p:cNvPicPr>
          <p:nvPr/>
        </p:nvPicPr>
        <p:blipFill>
          <a:blip r:embed="rId27">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7137" name="Rectangle 39"/>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cxnSp>
        <p:nvCxnSpPr>
          <p:cNvPr id="47138" name="Straight Connector 40"/>
          <p:cNvCxnSpPr>
            <a:cxnSpLocks noChangeShapeType="1"/>
          </p:cNvCxnSpPr>
          <p:nvPr/>
        </p:nvCxnSpPr>
        <p:spPr bwMode="auto">
          <a:xfrm>
            <a:off x="3513138" y="23987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7139" name="Straight Connector 41"/>
          <p:cNvCxnSpPr>
            <a:cxnSpLocks noChangeShapeType="1"/>
          </p:cNvCxnSpPr>
          <p:nvPr/>
        </p:nvCxnSpPr>
        <p:spPr bwMode="auto">
          <a:xfrm>
            <a:off x="3506788" y="3025775"/>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6" name="TextBox 35"/>
          <p:cNvSpPr txBox="1"/>
          <p:nvPr/>
        </p:nvSpPr>
        <p:spPr>
          <a:xfrm>
            <a:off x="6096000" y="212945"/>
            <a:ext cx="2608263" cy="584775"/>
          </a:xfrm>
          <a:prstGeom prst="rect">
            <a:avLst/>
          </a:prstGeom>
          <a:noFill/>
        </p:spPr>
        <p:txBody>
          <a:bodyPr wrap="square" rtlCol="0">
            <a:spAutoFit/>
          </a:bodyPr>
          <a:lstStyle/>
          <a:p>
            <a:r>
              <a:rPr lang="en-US" sz="1600" dirty="0" smtClean="0">
                <a:latin typeface="Cambria" panose="02040503050406030204" pitchFamily="18" charset="0"/>
              </a:rPr>
              <a:t>easy-going: if </a:t>
            </a:r>
            <a:r>
              <a:rPr lang="en-US" sz="1600" u="sng" dirty="0" smtClean="0">
                <a:latin typeface="Cambria" panose="02040503050406030204" pitchFamily="18" charset="0"/>
              </a:rPr>
              <a:t>anything</a:t>
            </a:r>
            <a:r>
              <a:rPr lang="en-US" sz="1600" dirty="0" smtClean="0">
                <a:latin typeface="Cambria" panose="02040503050406030204" pitchFamily="18" charset="0"/>
              </a:rPr>
              <a:t> is True, the output is True</a:t>
            </a:r>
            <a:endParaRPr lang="en-US" sz="1600" dirty="0">
              <a:latin typeface="Cambria" panose="02040503050406030204"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48131"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OR</a:t>
            </a:r>
          </a:p>
        </p:txBody>
      </p:sp>
      <p:sp>
        <p:nvSpPr>
          <p:cNvPr id="48132" name="Text Box 21"/>
          <p:cNvSpPr txBox="1">
            <a:spLocks noChangeArrowheads="1"/>
          </p:cNvSpPr>
          <p:nvPr>
            <p:custDataLst>
              <p:tags r:id="rId2"/>
            </p:custDataLst>
          </p:nvPr>
        </p:nvSpPr>
        <p:spPr bwMode="auto">
          <a:xfrm>
            <a:off x="457200" y="5029200"/>
            <a:ext cx="816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OR</a:t>
            </a:r>
            <a:r>
              <a:rPr lang="en-US" sz="3600">
                <a:latin typeface="Cambria" pitchFamily="18" charset="0"/>
              </a:rPr>
              <a:t>  outputs 1 when </a:t>
            </a:r>
            <a:r>
              <a:rPr lang="en-US" sz="3600" b="1">
                <a:solidFill>
                  <a:srgbClr val="FF0000"/>
                </a:solidFill>
                <a:latin typeface="Cambria" pitchFamily="18" charset="0"/>
              </a:rPr>
              <a:t>ANY</a:t>
            </a:r>
            <a:r>
              <a:rPr lang="en-US" sz="3600">
                <a:latin typeface="Cambria" pitchFamily="18" charset="0"/>
              </a:rPr>
              <a:t> input is 1</a:t>
            </a:r>
          </a:p>
          <a:p>
            <a:pPr>
              <a:spcBef>
                <a:spcPct val="50000"/>
              </a:spcBef>
            </a:pPr>
            <a:r>
              <a:rPr lang="en-US">
                <a:latin typeface="Cambria" pitchFamily="18" charset="0"/>
              </a:rPr>
              <a:t>It outputs 0 only if all inputs are 0.</a:t>
            </a:r>
          </a:p>
        </p:txBody>
      </p:sp>
      <p:sp>
        <p:nvSpPr>
          <p:cNvPr id="48133"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8134"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8135"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8136"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cxnSp>
        <p:nvCxnSpPr>
          <p:cNvPr id="48137" name="Straight Connector 15"/>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8" name="Straight Connector 16"/>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39" name="Straight Connector 17"/>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0" name="Straight Connector 19"/>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8141" name="Straight Connector 20"/>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8142" name="TextBox 21"/>
          <p:cNvSpPr txBox="1">
            <a:spLocks noChangeArrowheads="1"/>
          </p:cNvSpPr>
          <p:nvPr/>
        </p:nvSpPr>
        <p:spPr bwMode="auto">
          <a:xfrm>
            <a:off x="6629400" y="3087688"/>
            <a:ext cx="2452688" cy="78483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a:latin typeface="Cambria" pitchFamily="18" charset="0"/>
              </a:rPr>
              <a:t>How many different </a:t>
            </a:r>
            <a:r>
              <a:rPr lang="en-US" sz="1500" dirty="0" smtClean="0">
                <a:latin typeface="Cambria" pitchFamily="18" charset="0"/>
              </a:rPr>
              <a:t>4-input </a:t>
            </a:r>
            <a:r>
              <a:rPr lang="en-US" sz="1500" dirty="0">
                <a:latin typeface="Cambria" pitchFamily="18" charset="0"/>
              </a:rPr>
              <a:t>combinations yield an output of </a:t>
            </a:r>
            <a:r>
              <a:rPr lang="en-US" sz="1500" dirty="0" smtClean="0">
                <a:latin typeface="Cambria" pitchFamily="18" charset="0"/>
              </a:rPr>
              <a:t>1?</a:t>
            </a:r>
            <a:endParaRPr lang="en-US" sz="1500" dirty="0">
              <a:latin typeface="Cambria" pitchFamily="18" charset="0"/>
            </a:endParaRPr>
          </a:p>
        </p:txBody>
      </p:sp>
      <p:sp>
        <p:nvSpPr>
          <p:cNvPr id="48143" name="Rectangle 23"/>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sp>
        <p:nvSpPr>
          <p:cNvPr id="16" name="TextBox 15"/>
          <p:cNvSpPr txBox="1"/>
          <p:nvPr/>
        </p:nvSpPr>
        <p:spPr>
          <a:xfrm>
            <a:off x="6154737" y="212945"/>
            <a:ext cx="2379663" cy="584775"/>
          </a:xfrm>
          <a:prstGeom prst="rect">
            <a:avLst/>
          </a:prstGeom>
          <a:noFill/>
        </p:spPr>
        <p:txBody>
          <a:bodyPr wrap="square" rtlCol="0">
            <a:spAutoFit/>
          </a:bodyPr>
          <a:lstStyle/>
          <a:p>
            <a:r>
              <a:rPr lang="en-US" sz="1600" dirty="0" smtClean="0">
                <a:solidFill>
                  <a:schemeClr val="bg1">
                    <a:lumMod val="65000"/>
                  </a:schemeClr>
                </a:solidFill>
                <a:latin typeface="Cambria" panose="02040503050406030204" pitchFamily="18" charset="0"/>
              </a:rPr>
              <a:t>easy-going: if </a:t>
            </a:r>
            <a:r>
              <a:rPr lang="en-US" sz="1600" u="sng" dirty="0" smtClean="0">
                <a:solidFill>
                  <a:schemeClr val="bg1">
                    <a:lumMod val="65000"/>
                  </a:schemeClr>
                </a:solidFill>
                <a:latin typeface="Cambria" panose="02040503050406030204" pitchFamily="18" charset="0"/>
              </a:rPr>
              <a:t>anything</a:t>
            </a:r>
            <a:r>
              <a:rPr lang="en-US" sz="1600" dirty="0" smtClean="0">
                <a:solidFill>
                  <a:schemeClr val="bg1">
                    <a:lumMod val="65000"/>
                  </a:schemeClr>
                </a:solidFill>
                <a:latin typeface="Cambria" panose="02040503050406030204" pitchFamily="18" charset="0"/>
              </a:rPr>
              <a:t> is OK, everything's OK</a:t>
            </a:r>
            <a:endParaRPr lang="en-US" sz="1600" dirty="0">
              <a:solidFill>
                <a:schemeClr val="bg1">
                  <a:lumMod val="65000"/>
                </a:schemeClr>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OR</a:t>
            </a: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pic>
        <p:nvPicPr>
          <p:cNvPr id="49159" name="Picture 4"/>
          <p:cNvPicPr>
            <a:picLocks noChangeAspect="1" noChangeArrowheads="1"/>
          </p:cNvPicPr>
          <p:nvPr/>
        </p:nvPicPr>
        <p:blipFill>
          <a:blip r:embed="rId41">
            <a:extLst>
              <a:ext uri="{28A0092B-C50C-407E-A947-70E740481C1C}">
                <a14:useLocalDpi xmlns:a14="http://schemas.microsoft.com/office/drawing/2010/main" val="0"/>
              </a:ext>
            </a:extLst>
          </a:blip>
          <a:srcRect l="58244" t="51929" r="28967" b="27338"/>
          <a:stretch>
            <a:fillRect/>
          </a:stretch>
        </p:blipFill>
        <p:spPr bwMode="auto">
          <a:xfrm>
            <a:off x="4076700" y="2060575"/>
            <a:ext cx="1347788"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cxnSp>
        <p:nvCxnSpPr>
          <p:cNvPr id="49160" name="Straight Connector 43"/>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76625"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2" name="Straight Connector 45"/>
          <p:cNvCxnSpPr>
            <a:cxnSpLocks noChangeShapeType="1"/>
          </p:cNvCxnSpPr>
          <p:nvPr/>
        </p:nvCxnSpPr>
        <p:spPr bwMode="auto">
          <a:xfrm>
            <a:off x="3476625" y="2805113"/>
            <a:ext cx="971550"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3" name="Straight Connector 46"/>
          <p:cNvCxnSpPr>
            <a:cxnSpLocks noChangeShapeType="1"/>
          </p:cNvCxnSpPr>
          <p:nvPr/>
        </p:nvCxnSpPr>
        <p:spPr bwMode="auto">
          <a:xfrm>
            <a:off x="3476625" y="2546350"/>
            <a:ext cx="96678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4" name="Straight Connector 47"/>
          <p:cNvCxnSpPr>
            <a:cxnSpLocks noChangeShapeType="1"/>
          </p:cNvCxnSpPr>
          <p:nvPr/>
        </p:nvCxnSpPr>
        <p:spPr bwMode="auto">
          <a:xfrm>
            <a:off x="3476625"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525963" y="2454275"/>
            <a:ext cx="555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sp>
        <p:nvSpPr>
          <p:cNvPr id="49166" name="Text Box 7"/>
          <p:cNvSpPr txBox="1">
            <a:spLocks noChangeArrowheads="1"/>
          </p:cNvSpPr>
          <p:nvPr>
            <p:custDataLst>
              <p:tags r:id="rId2"/>
            </p:custDataLst>
          </p:nvPr>
        </p:nvSpPr>
        <p:spPr bwMode="auto">
          <a:xfrm>
            <a:off x="3125788" y="28162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w</a:t>
            </a:r>
          </a:p>
        </p:txBody>
      </p:sp>
      <p:sp>
        <p:nvSpPr>
          <p:cNvPr id="49167" name="Text Box 7"/>
          <p:cNvSpPr txBox="1">
            <a:spLocks noChangeArrowheads="1"/>
          </p:cNvSpPr>
          <p:nvPr>
            <p:custDataLst>
              <p:tags r:id="rId3"/>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49168" name="Text Box 7"/>
          <p:cNvSpPr txBox="1">
            <a:spLocks noChangeArrowheads="1"/>
          </p:cNvSpPr>
          <p:nvPr>
            <p:custDataLst>
              <p:tags r:id="rId4"/>
            </p:custDataLst>
          </p:nvPr>
        </p:nvSpPr>
        <p:spPr bwMode="auto">
          <a:xfrm>
            <a:off x="3121025" y="2557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z</a:t>
            </a:r>
          </a:p>
        </p:txBody>
      </p:sp>
      <p:sp>
        <p:nvSpPr>
          <p:cNvPr id="49169" name="Text Box 7"/>
          <p:cNvSpPr txBox="1">
            <a:spLocks noChangeArrowheads="1"/>
          </p:cNvSpPr>
          <p:nvPr>
            <p:custDataLst>
              <p:tags r:id="rId5"/>
            </p:custDataLst>
          </p:nvPr>
        </p:nvSpPr>
        <p:spPr bwMode="auto">
          <a:xfrm>
            <a:off x="3128963" y="22860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49170" name="Text Box 7"/>
          <p:cNvSpPr txBox="1">
            <a:spLocks noChangeArrowheads="1"/>
          </p:cNvSpPr>
          <p:nvPr>
            <p:custDataLst>
              <p:tags r:id="rId6"/>
            </p:custDataLst>
          </p:nvPr>
        </p:nvSpPr>
        <p:spPr bwMode="auto">
          <a:xfrm>
            <a:off x="3128963" y="20351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9171" name="Rounded Rectangle 54"/>
          <p:cNvSpPr>
            <a:spLocks noChangeArrowheads="1"/>
          </p:cNvSpPr>
          <p:nvPr/>
        </p:nvSpPr>
        <p:spPr bwMode="auto">
          <a:xfrm>
            <a:off x="3171825" y="5340350"/>
            <a:ext cx="3454400" cy="1219200"/>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9172" name="Text Box 6"/>
          <p:cNvSpPr txBox="1">
            <a:spLocks noChangeArrowheads="1"/>
          </p:cNvSpPr>
          <p:nvPr>
            <p:custDataLst>
              <p:tags r:id="rId7"/>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9173" name="Text Box 7"/>
          <p:cNvSpPr txBox="1">
            <a:spLocks noChangeArrowheads="1"/>
          </p:cNvSpPr>
          <p:nvPr>
            <p:custDataLst>
              <p:tags r:id="rId8"/>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9174" name="Text Box 8"/>
          <p:cNvSpPr txBox="1">
            <a:spLocks noChangeArrowheads="1"/>
          </p:cNvSpPr>
          <p:nvPr>
            <p:custDataLst>
              <p:tags r:id="rId9"/>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5" name="Text Box 9"/>
          <p:cNvSpPr txBox="1">
            <a:spLocks noChangeArrowheads="1"/>
          </p:cNvSpPr>
          <p:nvPr>
            <p:custDataLst>
              <p:tags r:id="rId10"/>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6" name="Text Box 10"/>
          <p:cNvSpPr txBox="1">
            <a:spLocks noChangeArrowheads="1"/>
          </p:cNvSpPr>
          <p:nvPr>
            <p:custDataLst>
              <p:tags r:id="rId11"/>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7" name="Text Box 11"/>
          <p:cNvSpPr txBox="1">
            <a:spLocks noChangeArrowheads="1"/>
          </p:cNvSpPr>
          <p:nvPr>
            <p:custDataLst>
              <p:tags r:id="rId12"/>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8" name="Text Box 12"/>
          <p:cNvSpPr txBox="1">
            <a:spLocks noChangeArrowheads="1"/>
          </p:cNvSpPr>
          <p:nvPr>
            <p:custDataLst>
              <p:tags r:id="rId13"/>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79" name="Text Box 13"/>
          <p:cNvSpPr txBox="1">
            <a:spLocks noChangeArrowheads="1"/>
          </p:cNvSpPr>
          <p:nvPr>
            <p:custDataLst>
              <p:tags r:id="rId14"/>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0" name="Text Box 14"/>
          <p:cNvSpPr txBox="1">
            <a:spLocks noChangeArrowheads="1"/>
          </p:cNvSpPr>
          <p:nvPr>
            <p:custDataLst>
              <p:tags r:id="rId15"/>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1" name="Text Box 15"/>
          <p:cNvSpPr txBox="1">
            <a:spLocks noChangeArrowheads="1"/>
          </p:cNvSpPr>
          <p:nvPr>
            <p:custDataLst>
              <p:tags r:id="rId16"/>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2" name="Text Box 16"/>
          <p:cNvSpPr txBox="1">
            <a:spLocks noChangeArrowheads="1"/>
          </p:cNvSpPr>
          <p:nvPr>
            <p:custDataLst>
              <p:tags r:id="rId17"/>
            </p:custDataLst>
          </p:nvPr>
        </p:nvSpPr>
        <p:spPr bwMode="auto">
          <a:xfrm>
            <a:off x="5486400"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OR(xyzw)</a:t>
            </a:r>
          </a:p>
        </p:txBody>
      </p:sp>
      <p:sp>
        <p:nvSpPr>
          <p:cNvPr id="49183" name="Text Box 17"/>
          <p:cNvSpPr txBox="1">
            <a:spLocks noChangeArrowheads="1"/>
          </p:cNvSpPr>
          <p:nvPr>
            <p:custDataLst>
              <p:tags r:id="rId18"/>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84" name="Text Box 18"/>
          <p:cNvSpPr txBox="1">
            <a:spLocks noChangeArrowheads="1"/>
          </p:cNvSpPr>
          <p:nvPr>
            <p:custDataLst>
              <p:tags r:id="rId19"/>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5" name="Text Box 19"/>
          <p:cNvSpPr txBox="1">
            <a:spLocks noChangeArrowheads="1"/>
          </p:cNvSpPr>
          <p:nvPr>
            <p:custDataLst>
              <p:tags r:id="rId20"/>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6" name="Text Box 20"/>
          <p:cNvSpPr txBox="1">
            <a:spLocks noChangeArrowheads="1"/>
          </p:cNvSpPr>
          <p:nvPr>
            <p:custDataLst>
              <p:tags r:id="rId21"/>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87" name="Text Box 7"/>
          <p:cNvSpPr txBox="1">
            <a:spLocks noChangeArrowheads="1"/>
          </p:cNvSpPr>
          <p:nvPr>
            <p:custDataLst>
              <p:tags r:id="rId22"/>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z</a:t>
            </a:r>
          </a:p>
        </p:txBody>
      </p:sp>
      <p:sp>
        <p:nvSpPr>
          <p:cNvPr id="49188" name="Text Box 9"/>
          <p:cNvSpPr txBox="1">
            <a:spLocks noChangeArrowheads="1"/>
          </p:cNvSpPr>
          <p:nvPr>
            <p:custDataLst>
              <p:tags r:id="rId23"/>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89" name="Text Box 11"/>
          <p:cNvSpPr txBox="1">
            <a:spLocks noChangeArrowheads="1"/>
          </p:cNvSpPr>
          <p:nvPr>
            <p:custDataLst>
              <p:tags r:id="rId24"/>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90" name="Text Box 13"/>
          <p:cNvSpPr txBox="1">
            <a:spLocks noChangeArrowheads="1"/>
          </p:cNvSpPr>
          <p:nvPr>
            <p:custDataLst>
              <p:tags r:id="rId25"/>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91" name="Text Box 15"/>
          <p:cNvSpPr txBox="1">
            <a:spLocks noChangeArrowheads="1"/>
          </p:cNvSpPr>
          <p:nvPr>
            <p:custDataLst>
              <p:tags r:id="rId26"/>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92" name="Text Box 7"/>
          <p:cNvSpPr txBox="1">
            <a:spLocks noChangeArrowheads="1"/>
          </p:cNvSpPr>
          <p:nvPr>
            <p:custDataLst>
              <p:tags r:id="rId27"/>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w</a:t>
            </a:r>
          </a:p>
        </p:txBody>
      </p:sp>
      <p:sp>
        <p:nvSpPr>
          <p:cNvPr id="49193" name="Text Box 9"/>
          <p:cNvSpPr txBox="1">
            <a:spLocks noChangeArrowheads="1"/>
          </p:cNvSpPr>
          <p:nvPr>
            <p:custDataLst>
              <p:tags r:id="rId28"/>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94" name="Text Box 11"/>
          <p:cNvSpPr txBox="1">
            <a:spLocks noChangeArrowheads="1"/>
          </p:cNvSpPr>
          <p:nvPr>
            <p:custDataLst>
              <p:tags r:id="rId29"/>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95" name="Text Box 13"/>
          <p:cNvSpPr txBox="1">
            <a:spLocks noChangeArrowheads="1"/>
          </p:cNvSpPr>
          <p:nvPr>
            <p:custDataLst>
              <p:tags r:id="rId30"/>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96" name="Text Box 15"/>
          <p:cNvSpPr txBox="1">
            <a:spLocks noChangeArrowheads="1"/>
          </p:cNvSpPr>
          <p:nvPr>
            <p:custDataLst>
              <p:tags r:id="rId31"/>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9197" name="Rectangle 39"/>
          <p:cNvSpPr>
            <a:spLocks noChangeArrowheads="1"/>
          </p:cNvSpPr>
          <p:nvPr>
            <p:custDataLst>
              <p:tags r:id="rId32"/>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82" name="Line 40"/>
          <p:cNvSpPr>
            <a:spLocks noChangeShapeType="1"/>
          </p:cNvSpPr>
          <p:nvPr>
            <p:custDataLst>
              <p:tags r:id="rId33"/>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9199" name="Rectangle 41"/>
          <p:cNvSpPr>
            <a:spLocks noChangeArrowheads="1"/>
          </p:cNvSpPr>
          <p:nvPr>
            <p:custDataLst>
              <p:tags r:id="rId34"/>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84" name="Line 42"/>
          <p:cNvSpPr>
            <a:spLocks noChangeShapeType="1"/>
          </p:cNvSpPr>
          <p:nvPr>
            <p:custDataLst>
              <p:tags r:id="rId35"/>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9201" name="Text Box 7"/>
          <p:cNvSpPr txBox="1">
            <a:spLocks noChangeArrowheads="1"/>
          </p:cNvSpPr>
          <p:nvPr>
            <p:custDataLst>
              <p:tags r:id="rId36"/>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libri" pitchFamily="34" charset="0"/>
              </a:rPr>
              <a:t>…12 more rows not shown…</a:t>
            </a:r>
          </a:p>
        </p:txBody>
      </p:sp>
      <p:sp>
        <p:nvSpPr>
          <p:cNvPr id="49202" name="Text Box 18"/>
          <p:cNvSpPr txBox="1">
            <a:spLocks noChangeArrowheads="1"/>
          </p:cNvSpPr>
          <p:nvPr>
            <p:custDataLst>
              <p:tags r:id="rId37"/>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latin typeface="Courier New" pitchFamily="49" charset="0"/>
              </a:rPr>
              <a:t>1</a:t>
            </a:r>
          </a:p>
        </p:txBody>
      </p:sp>
      <p:sp>
        <p:nvSpPr>
          <p:cNvPr id="49203" name="TextBox 86"/>
          <p:cNvSpPr txBox="1">
            <a:spLocks noChangeArrowheads="1"/>
          </p:cNvSpPr>
          <p:nvPr/>
        </p:nvSpPr>
        <p:spPr bwMode="auto">
          <a:xfrm>
            <a:off x="7262813" y="58483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1</a:t>
            </a:r>
            <a:r>
              <a:rPr lang="en-US" sz="1500">
                <a:latin typeface="Cambria" pitchFamily="18" charset="0"/>
              </a:rPr>
              <a:t>s</a:t>
            </a:r>
          </a:p>
        </p:txBody>
      </p:sp>
      <p:sp>
        <p:nvSpPr>
          <p:cNvPr id="49204" name="TextBox 87"/>
          <p:cNvSpPr txBox="1">
            <a:spLocks noChangeArrowheads="1"/>
          </p:cNvSpPr>
          <p:nvPr/>
        </p:nvSpPr>
        <p:spPr bwMode="auto">
          <a:xfrm>
            <a:off x="7262813" y="5029200"/>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one </a:t>
            </a:r>
            <a:r>
              <a:rPr lang="en-US" sz="1500" b="1">
                <a:latin typeface="Courier New" pitchFamily="49" charset="0"/>
                <a:cs typeface="Courier New" pitchFamily="49" charset="0"/>
              </a:rPr>
              <a:t>0</a:t>
            </a:r>
            <a:endParaRPr lang="en-US" sz="1500">
              <a:latin typeface="Cambria" pitchFamily="18" charset="0"/>
            </a:endParaRPr>
          </a:p>
        </p:txBody>
      </p:sp>
      <p:sp>
        <p:nvSpPr>
          <p:cNvPr id="49205" name="Text Box 21"/>
          <p:cNvSpPr txBox="1">
            <a:spLocks noChangeArrowheads="1"/>
          </p:cNvSpPr>
          <p:nvPr>
            <p:custDataLst>
              <p:tags r:id="rId38"/>
            </p:custDataLst>
          </p:nvPr>
        </p:nvSpPr>
        <p:spPr bwMode="auto">
          <a:xfrm>
            <a:off x="300038" y="4724400"/>
            <a:ext cx="19542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OR's </a:t>
            </a:r>
            <a:r>
              <a:rPr lang="en-US" sz="2800">
                <a:latin typeface="Cambria" pitchFamily="18" charset="0"/>
              </a:rPr>
              <a:t>function:</a:t>
            </a:r>
          </a:p>
        </p:txBody>
      </p:sp>
      <p:sp>
        <p:nvSpPr>
          <p:cNvPr id="54" name="TextBox 53"/>
          <p:cNvSpPr txBox="1"/>
          <p:nvPr/>
        </p:nvSpPr>
        <p:spPr>
          <a:xfrm>
            <a:off x="6154737" y="212945"/>
            <a:ext cx="2379663" cy="584775"/>
          </a:xfrm>
          <a:prstGeom prst="rect">
            <a:avLst/>
          </a:prstGeom>
          <a:noFill/>
        </p:spPr>
        <p:txBody>
          <a:bodyPr wrap="square" rtlCol="0">
            <a:spAutoFit/>
          </a:bodyPr>
          <a:lstStyle/>
          <a:p>
            <a:r>
              <a:rPr lang="en-US" sz="1600" dirty="0" smtClean="0">
                <a:solidFill>
                  <a:schemeClr val="bg1">
                    <a:lumMod val="65000"/>
                  </a:schemeClr>
                </a:solidFill>
                <a:latin typeface="Cambria" panose="02040503050406030204" pitchFamily="18" charset="0"/>
              </a:rPr>
              <a:t>easy-going: if </a:t>
            </a:r>
            <a:r>
              <a:rPr lang="en-US" sz="1600" u="sng" dirty="0" smtClean="0">
                <a:solidFill>
                  <a:schemeClr val="bg1">
                    <a:lumMod val="65000"/>
                  </a:schemeClr>
                </a:solidFill>
                <a:latin typeface="Cambria" panose="02040503050406030204" pitchFamily="18" charset="0"/>
              </a:rPr>
              <a:t>anything</a:t>
            </a:r>
            <a:r>
              <a:rPr lang="en-US" sz="1600" dirty="0" smtClean="0">
                <a:solidFill>
                  <a:schemeClr val="bg1">
                    <a:lumMod val="65000"/>
                  </a:schemeClr>
                </a:solidFill>
                <a:latin typeface="Cambria" panose="02040503050406030204" pitchFamily="18" charset="0"/>
              </a:rPr>
              <a:t> is OK, everything's OK</a:t>
            </a:r>
            <a:endParaRPr lang="en-US" sz="1600" dirty="0">
              <a:solidFill>
                <a:schemeClr val="bg1">
                  <a:lumMod val="65000"/>
                </a:schemeClr>
              </a:solidFill>
              <a:latin typeface="Cambria" panose="020405030504060302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a:spLocks noChangeArrowheads="1"/>
          </p:cNvSpPr>
          <p:nvPr/>
        </p:nvSpPr>
        <p:spPr bwMode="auto">
          <a:xfrm>
            <a:off x="3284715" y="5475112"/>
            <a:ext cx="2054931" cy="327377"/>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wrap="square">
            <a:spAutoFit/>
          </a:bodyPr>
          <a:lstStyle/>
          <a:p>
            <a:endParaRPr lang="en-US"/>
          </a:p>
        </p:txBody>
      </p:sp>
      <p:sp>
        <p:nvSpPr>
          <p:cNvPr id="4915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latin typeface="Cambria" pitchFamily="18" charset="0"/>
              </a:rPr>
              <a:t>NOT</a:t>
            </a:r>
            <a:endParaRPr lang="en-US" sz="4000" dirty="0">
              <a:latin typeface="Cambria" pitchFamily="18" charset="0"/>
            </a:endParaRPr>
          </a:p>
        </p:txBody>
      </p:sp>
      <p:sp>
        <p:nvSpPr>
          <p:cNvPr id="49155"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49156"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49157"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49158"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cxnSp>
        <p:nvCxnSpPr>
          <p:cNvPr id="49160" name="Straight Connector 43"/>
          <p:cNvCxnSpPr>
            <a:cxnSpLocks noChangeShapeType="1"/>
          </p:cNvCxnSpPr>
          <p:nvPr/>
        </p:nvCxnSpPr>
        <p:spPr bwMode="auto">
          <a:xfrm>
            <a:off x="5715000" y="2728516"/>
            <a:ext cx="390403" cy="794"/>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49161" name="Straight Connector 44"/>
          <p:cNvCxnSpPr>
            <a:cxnSpLocks noChangeShapeType="1"/>
          </p:cNvCxnSpPr>
          <p:nvPr/>
        </p:nvCxnSpPr>
        <p:spPr bwMode="auto">
          <a:xfrm>
            <a:off x="3433762" y="2727722"/>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49165" name="Rectangle 48"/>
          <p:cNvSpPr>
            <a:spLocks noChangeArrowheads="1"/>
          </p:cNvSpPr>
          <p:nvPr/>
        </p:nvSpPr>
        <p:spPr bwMode="auto">
          <a:xfrm>
            <a:off x="4279120" y="2497684"/>
            <a:ext cx="729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latin typeface="Calibri" pitchFamily="34" charset="0"/>
              </a:rPr>
              <a:t>NOT</a:t>
            </a:r>
            <a:endParaRPr lang="en-US" dirty="0"/>
          </a:p>
        </p:txBody>
      </p:sp>
      <p:sp>
        <p:nvSpPr>
          <p:cNvPr id="49167" name="Text Box 7"/>
          <p:cNvSpPr txBox="1">
            <a:spLocks noChangeArrowheads="1"/>
          </p:cNvSpPr>
          <p:nvPr>
            <p:custDataLst>
              <p:tags r:id="rId2"/>
            </p:custDataLst>
          </p:nvPr>
        </p:nvSpPr>
        <p:spPr bwMode="auto">
          <a:xfrm>
            <a:off x="5398008" y="524994"/>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i="1" dirty="0" smtClean="0">
                <a:latin typeface="Cambria" pitchFamily="18" charset="0"/>
              </a:rPr>
              <a:t>"NOT bubble" </a:t>
            </a:r>
            <a:r>
              <a:rPr lang="en-US" sz="900" dirty="0" smtClean="0">
                <a:latin typeface="Cambria" pitchFamily="18" charset="0"/>
              </a:rPr>
              <a:t>(optional – </a:t>
            </a:r>
            <a:r>
              <a:rPr lang="en-US" sz="900" u="sng" dirty="0" smtClean="0">
                <a:latin typeface="Cambria" pitchFamily="18" charset="0"/>
              </a:rPr>
              <a:t>or</a:t>
            </a:r>
            <a:r>
              <a:rPr lang="en-US" sz="900" dirty="0" smtClean="0">
                <a:latin typeface="Cambria" pitchFamily="18" charset="0"/>
              </a:rPr>
              <a:t> the only thing needed!)</a:t>
            </a:r>
            <a:endParaRPr lang="en-US" sz="900" dirty="0">
              <a:latin typeface="Cambria" pitchFamily="18" charset="0"/>
            </a:endParaRPr>
          </a:p>
        </p:txBody>
      </p:sp>
      <p:sp>
        <p:nvSpPr>
          <p:cNvPr id="49170" name="Text Box 7"/>
          <p:cNvSpPr txBox="1">
            <a:spLocks noChangeArrowheads="1"/>
          </p:cNvSpPr>
          <p:nvPr>
            <p:custDataLst>
              <p:tags r:id="rId3"/>
            </p:custDataLst>
          </p:nvPr>
        </p:nvSpPr>
        <p:spPr bwMode="auto">
          <a:xfrm>
            <a:off x="3086100" y="2499916"/>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49172" name="Text Box 6"/>
          <p:cNvSpPr txBox="1">
            <a:spLocks noChangeArrowheads="1"/>
          </p:cNvSpPr>
          <p:nvPr>
            <p:custDataLst>
              <p:tags r:id="rId4"/>
            </p:custDataLst>
          </p:nvPr>
        </p:nvSpPr>
        <p:spPr bwMode="auto">
          <a:xfrm>
            <a:off x="3291681" y="49758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9174" name="Text Box 8"/>
          <p:cNvSpPr txBox="1">
            <a:spLocks noChangeArrowheads="1"/>
          </p:cNvSpPr>
          <p:nvPr>
            <p:custDataLst>
              <p:tags r:id="rId5"/>
            </p:custDataLst>
          </p:nvPr>
        </p:nvSpPr>
        <p:spPr bwMode="auto">
          <a:xfrm>
            <a:off x="3291681" y="543303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9176" name="Text Box 10"/>
          <p:cNvSpPr txBox="1">
            <a:spLocks noChangeArrowheads="1"/>
          </p:cNvSpPr>
          <p:nvPr>
            <p:custDataLst>
              <p:tags r:id="rId6"/>
            </p:custDataLst>
          </p:nvPr>
        </p:nvSpPr>
        <p:spPr bwMode="auto">
          <a:xfrm>
            <a:off x="3291681" y="574577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1</a:t>
            </a:r>
          </a:p>
        </p:txBody>
      </p:sp>
      <p:sp>
        <p:nvSpPr>
          <p:cNvPr id="49182" name="Text Box 16"/>
          <p:cNvSpPr txBox="1">
            <a:spLocks noChangeArrowheads="1"/>
          </p:cNvSpPr>
          <p:nvPr>
            <p:custDataLst>
              <p:tags r:id="rId7"/>
            </p:custDataLst>
          </p:nvPr>
        </p:nvSpPr>
        <p:spPr bwMode="auto">
          <a:xfrm>
            <a:off x="4319587" y="4989512"/>
            <a:ext cx="167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latin typeface="Courier New" pitchFamily="49" charset="0"/>
              </a:rPr>
              <a:t>NOT(x)</a:t>
            </a:r>
            <a:endParaRPr lang="en-US" b="1" dirty="0">
              <a:latin typeface="Courier New" pitchFamily="49" charset="0"/>
            </a:endParaRPr>
          </a:p>
        </p:txBody>
      </p:sp>
      <p:sp>
        <p:nvSpPr>
          <p:cNvPr id="49183" name="Text Box 17"/>
          <p:cNvSpPr txBox="1">
            <a:spLocks noChangeArrowheads="1"/>
          </p:cNvSpPr>
          <p:nvPr>
            <p:custDataLst>
              <p:tags r:id="rId8"/>
            </p:custDataLst>
          </p:nvPr>
        </p:nvSpPr>
        <p:spPr bwMode="auto">
          <a:xfrm>
            <a:off x="4805362" y="5421312"/>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1</a:t>
            </a:r>
          </a:p>
        </p:txBody>
      </p:sp>
      <p:sp>
        <p:nvSpPr>
          <p:cNvPr id="49184" name="Text Box 18"/>
          <p:cNvSpPr txBox="1">
            <a:spLocks noChangeArrowheads="1"/>
          </p:cNvSpPr>
          <p:nvPr>
            <p:custDataLst>
              <p:tags r:id="rId9"/>
            </p:custDataLst>
          </p:nvPr>
        </p:nvSpPr>
        <p:spPr bwMode="auto">
          <a:xfrm>
            <a:off x="4808537" y="5734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0</a:t>
            </a:r>
          </a:p>
        </p:txBody>
      </p:sp>
      <p:sp>
        <p:nvSpPr>
          <p:cNvPr id="49197" name="Rectangle 39"/>
          <p:cNvSpPr>
            <a:spLocks noChangeArrowheads="1"/>
          </p:cNvSpPr>
          <p:nvPr>
            <p:custDataLst>
              <p:tags r:id="rId10"/>
            </p:custDataLst>
          </p:nvPr>
        </p:nvSpPr>
        <p:spPr bwMode="auto">
          <a:xfrm>
            <a:off x="3263900" y="473612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82" name="Line 40"/>
          <p:cNvSpPr>
            <a:spLocks noChangeShapeType="1"/>
          </p:cNvSpPr>
          <p:nvPr>
            <p:custDataLst>
              <p:tags r:id="rId11"/>
            </p:custDataLst>
          </p:nvPr>
        </p:nvSpPr>
        <p:spPr bwMode="auto">
          <a:xfrm>
            <a:off x="3281362" y="5055210"/>
            <a:ext cx="563562"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square" anchor="ctr">
            <a:spAutoFit/>
          </a:bodyPr>
          <a:lstStyle/>
          <a:p>
            <a:pPr>
              <a:defRPr/>
            </a:pPr>
            <a:endParaRPr lang="en-US">
              <a:latin typeface="Times" pitchFamily="-106" charset="0"/>
              <a:ea typeface="ＭＳ Ｐゴシック" pitchFamily="34" charset="-128"/>
            </a:endParaRPr>
          </a:p>
        </p:txBody>
      </p:sp>
      <p:sp>
        <p:nvSpPr>
          <p:cNvPr id="49199" name="Rectangle 41"/>
          <p:cNvSpPr>
            <a:spLocks noChangeArrowheads="1"/>
          </p:cNvSpPr>
          <p:nvPr>
            <p:custDataLst>
              <p:tags r:id="rId12"/>
            </p:custDataLst>
          </p:nvPr>
        </p:nvSpPr>
        <p:spPr bwMode="auto">
          <a:xfrm>
            <a:off x="4733925" y="47244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84" name="Line 42"/>
          <p:cNvSpPr>
            <a:spLocks noChangeShapeType="1"/>
          </p:cNvSpPr>
          <p:nvPr>
            <p:custDataLst>
              <p:tags r:id="rId13"/>
            </p:custDataLst>
          </p:nvPr>
        </p:nvSpPr>
        <p:spPr bwMode="auto">
          <a:xfrm>
            <a:off x="4457700" y="5043487"/>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9203" name="TextBox 86"/>
          <p:cNvSpPr txBox="1">
            <a:spLocks noChangeArrowheads="1"/>
          </p:cNvSpPr>
          <p:nvPr/>
        </p:nvSpPr>
        <p:spPr bwMode="auto">
          <a:xfrm>
            <a:off x="6096000" y="5480578"/>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dirty="0" smtClean="0">
                <a:latin typeface="Cambria" pitchFamily="18" charset="0"/>
              </a:rPr>
              <a:t>one </a:t>
            </a:r>
            <a:r>
              <a:rPr lang="en-US" sz="1500" b="1" dirty="0" smtClean="0">
                <a:latin typeface="Courier New" pitchFamily="49" charset="0"/>
                <a:cs typeface="Courier New" pitchFamily="49" charset="0"/>
              </a:rPr>
              <a:t>1</a:t>
            </a:r>
            <a:endParaRPr lang="en-US" sz="1500" dirty="0">
              <a:latin typeface="Cambria" pitchFamily="18" charset="0"/>
            </a:endParaRPr>
          </a:p>
        </p:txBody>
      </p:sp>
      <p:sp>
        <p:nvSpPr>
          <p:cNvPr id="49204" name="TextBox 87"/>
          <p:cNvSpPr txBox="1">
            <a:spLocks noChangeArrowheads="1"/>
          </p:cNvSpPr>
          <p:nvPr/>
        </p:nvSpPr>
        <p:spPr bwMode="auto">
          <a:xfrm>
            <a:off x="6096000" y="5842528"/>
            <a:ext cx="1219200" cy="323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one </a:t>
            </a:r>
            <a:r>
              <a:rPr lang="en-US" sz="1500" b="1">
                <a:latin typeface="Courier New" pitchFamily="49" charset="0"/>
                <a:cs typeface="Courier New" pitchFamily="49" charset="0"/>
              </a:rPr>
              <a:t>0</a:t>
            </a:r>
            <a:endParaRPr lang="en-US" sz="1500">
              <a:latin typeface="Cambria" pitchFamily="18" charset="0"/>
            </a:endParaRPr>
          </a:p>
        </p:txBody>
      </p:sp>
      <p:sp>
        <p:nvSpPr>
          <p:cNvPr id="49205" name="Text Box 21"/>
          <p:cNvSpPr txBox="1">
            <a:spLocks noChangeArrowheads="1"/>
          </p:cNvSpPr>
          <p:nvPr>
            <p:custDataLst>
              <p:tags r:id="rId14"/>
            </p:custDataLst>
          </p:nvPr>
        </p:nvSpPr>
        <p:spPr bwMode="auto">
          <a:xfrm>
            <a:off x="300038" y="4724400"/>
            <a:ext cx="19542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dirty="0" smtClean="0">
                <a:latin typeface="Cambria" pitchFamily="18" charset="0"/>
              </a:rPr>
              <a:t>NOT's </a:t>
            </a:r>
            <a:r>
              <a:rPr lang="en-US" sz="2800" dirty="0">
                <a:latin typeface="Cambria" pitchFamily="18" charset="0"/>
              </a:rPr>
              <a:t>function:</a:t>
            </a:r>
          </a:p>
        </p:txBody>
      </p:sp>
      <p:sp>
        <p:nvSpPr>
          <p:cNvPr id="2" name="Isosceles Triangle 1"/>
          <p:cNvSpPr/>
          <p:nvPr/>
        </p:nvSpPr>
        <p:spPr bwMode="auto">
          <a:xfrm rot="5400000">
            <a:off x="4350941" y="2126060"/>
            <a:ext cx="1037432" cy="1204913"/>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Oval 2"/>
          <p:cNvSpPr/>
          <p:nvPr/>
        </p:nvSpPr>
        <p:spPr bwMode="auto">
          <a:xfrm>
            <a:off x="5475414" y="2613378"/>
            <a:ext cx="228600" cy="228600"/>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cxnSp>
        <p:nvCxnSpPr>
          <p:cNvPr id="8" name="Straight Arrow Connector 7"/>
          <p:cNvCxnSpPr/>
          <p:nvPr/>
        </p:nvCxnSpPr>
        <p:spPr bwMode="auto">
          <a:xfrm flipH="1">
            <a:off x="5704014" y="1066800"/>
            <a:ext cx="317550" cy="1376363"/>
          </a:xfrm>
          <a:prstGeom prst="straightConnector1">
            <a:avLst/>
          </a:prstGeom>
          <a:noFill/>
          <a:ln w="63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6176632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629400" y="1282700"/>
            <a:ext cx="2379663" cy="4440238"/>
          </a:xfrm>
          <a:prstGeom prst="rect">
            <a:avLst/>
          </a:prstGeom>
          <a:solidFill>
            <a:srgbClr val="FFCC99"/>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45059" name="Rounded Rectangle 74"/>
          <p:cNvSpPr>
            <a:spLocks noChangeArrowheads="1"/>
          </p:cNvSpPr>
          <p:nvPr/>
        </p:nvSpPr>
        <p:spPr bwMode="auto">
          <a:xfrm>
            <a:off x="3730625" y="2276475"/>
            <a:ext cx="2151063" cy="1038225"/>
          </a:xfrm>
          <a:prstGeom prst="roundRect">
            <a:avLst>
              <a:gd name="adj" fmla="val 16667"/>
            </a:avLst>
          </a:prstGeom>
          <a:solidFill>
            <a:srgbClr val="FFCC99"/>
          </a:solidFill>
          <a:ln>
            <a:noFill/>
          </a:ln>
          <a:extLst/>
        </p:spPr>
        <p:txBody>
          <a:bodyPr>
            <a:spAutoFit/>
          </a:bodyPr>
          <a:lstStyle/>
          <a:p>
            <a:endParaRPr lang="en-US"/>
          </a:p>
        </p:txBody>
      </p:sp>
      <p:sp>
        <p:nvSpPr>
          <p:cNvPr id="45060" name="Rounded Rectangle 73"/>
          <p:cNvSpPr>
            <a:spLocks noChangeArrowheads="1"/>
          </p:cNvSpPr>
          <p:nvPr/>
        </p:nvSpPr>
        <p:spPr bwMode="auto">
          <a:xfrm>
            <a:off x="381000" y="2900363"/>
            <a:ext cx="2133600" cy="381000"/>
          </a:xfrm>
          <a:prstGeom prst="roundRect">
            <a:avLst>
              <a:gd name="adj" fmla="val 16667"/>
            </a:avLst>
          </a:prstGeom>
          <a:solidFill>
            <a:srgbClr val="FFCC99"/>
          </a:solidFill>
          <a:ln>
            <a:noFill/>
          </a:ln>
          <a:extLst/>
        </p:spPr>
        <p:txBody>
          <a:bodyPr>
            <a:spAutoFit/>
          </a:bodyPr>
          <a:lstStyle/>
          <a:p>
            <a:endParaRPr lang="en-US"/>
          </a:p>
        </p:txBody>
      </p:sp>
      <p:sp>
        <p:nvSpPr>
          <p:cNvPr id="32772" name="Text Box 5"/>
          <p:cNvSpPr txBox="1">
            <a:spLocks noChangeArrowheads="1"/>
          </p:cNvSpPr>
          <p:nvPr>
            <p:custDataLst>
              <p:tags r:id="rId1"/>
            </p:custDataLst>
          </p:nvPr>
        </p:nvSpPr>
        <p:spPr bwMode="auto">
          <a:xfrm>
            <a:off x="307975" y="133350"/>
            <a:ext cx="8607425" cy="646113"/>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dirty="0" smtClean="0">
                <a:latin typeface="Cambria" pitchFamily="18" charset="0"/>
              </a:rPr>
              <a:t>Our building blocks:   </a:t>
            </a:r>
            <a:r>
              <a:rPr lang="en-US" sz="3600" b="1" i="1" dirty="0" smtClean="0">
                <a:latin typeface="Cambria" pitchFamily="18" charset="0"/>
              </a:rPr>
              <a:t>logic gates</a:t>
            </a:r>
          </a:p>
        </p:txBody>
      </p:sp>
      <p:sp>
        <p:nvSpPr>
          <p:cNvPr id="45062" name="Text Box 6"/>
          <p:cNvSpPr txBox="1">
            <a:spLocks noChangeArrowheads="1"/>
          </p:cNvSpPr>
          <p:nvPr>
            <p:custDataLst>
              <p:tags r:id="rId2"/>
            </p:custDataLst>
          </p:nvPr>
        </p:nvSpPr>
        <p:spPr bwMode="auto">
          <a:xfrm>
            <a:off x="306388" y="1446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63" name="Text Box 7"/>
          <p:cNvSpPr txBox="1">
            <a:spLocks noChangeArrowheads="1"/>
          </p:cNvSpPr>
          <p:nvPr>
            <p:custDataLst>
              <p:tags r:id="rId3"/>
            </p:custDataLst>
          </p:nvPr>
        </p:nvSpPr>
        <p:spPr bwMode="auto">
          <a:xfrm>
            <a:off x="830263" y="1446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64" name="Text Box 8"/>
          <p:cNvSpPr txBox="1">
            <a:spLocks noChangeArrowheads="1"/>
          </p:cNvSpPr>
          <p:nvPr>
            <p:custDataLst>
              <p:tags r:id="rId4"/>
            </p:custDataLst>
          </p:nvPr>
        </p:nvSpPr>
        <p:spPr bwMode="auto">
          <a:xfrm>
            <a:off x="304800" y="19034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5" name="Text Box 9"/>
          <p:cNvSpPr txBox="1">
            <a:spLocks noChangeArrowheads="1"/>
          </p:cNvSpPr>
          <p:nvPr>
            <p:custDataLst>
              <p:tags r:id="rId5"/>
            </p:custDataLst>
          </p:nvPr>
        </p:nvSpPr>
        <p:spPr bwMode="auto">
          <a:xfrm>
            <a:off x="828675"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6" name="Text Box 10"/>
          <p:cNvSpPr txBox="1">
            <a:spLocks noChangeArrowheads="1"/>
          </p:cNvSpPr>
          <p:nvPr>
            <p:custDataLst>
              <p:tags r:id="rId6"/>
            </p:custDataLst>
          </p:nvPr>
        </p:nvSpPr>
        <p:spPr bwMode="auto">
          <a:xfrm>
            <a:off x="307975" y="22161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67" name="Text Box 11"/>
          <p:cNvSpPr txBox="1">
            <a:spLocks noChangeArrowheads="1"/>
          </p:cNvSpPr>
          <p:nvPr>
            <p:custDataLst>
              <p:tags r:id="rId7"/>
            </p:custDataLst>
          </p:nvPr>
        </p:nvSpPr>
        <p:spPr bwMode="auto">
          <a:xfrm>
            <a:off x="831850"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8" name="Text Box 12"/>
          <p:cNvSpPr txBox="1">
            <a:spLocks noChangeArrowheads="1"/>
          </p:cNvSpPr>
          <p:nvPr>
            <p:custDataLst>
              <p:tags r:id="rId8"/>
            </p:custDataLst>
          </p:nvPr>
        </p:nvSpPr>
        <p:spPr bwMode="auto">
          <a:xfrm>
            <a:off x="304800" y="25415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69" name="Text Box 13"/>
          <p:cNvSpPr txBox="1">
            <a:spLocks noChangeArrowheads="1"/>
          </p:cNvSpPr>
          <p:nvPr>
            <p:custDataLst>
              <p:tags r:id="rId9"/>
            </p:custDataLst>
          </p:nvPr>
        </p:nvSpPr>
        <p:spPr bwMode="auto">
          <a:xfrm>
            <a:off x="828675"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0" name="Text Box 14"/>
          <p:cNvSpPr txBox="1">
            <a:spLocks noChangeArrowheads="1"/>
          </p:cNvSpPr>
          <p:nvPr>
            <p:custDataLst>
              <p:tags r:id="rId10"/>
            </p:custDataLst>
          </p:nvPr>
        </p:nvSpPr>
        <p:spPr bwMode="auto">
          <a:xfrm>
            <a:off x="307975" y="2854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1" name="Text Box 15"/>
          <p:cNvSpPr txBox="1">
            <a:spLocks noChangeArrowheads="1"/>
          </p:cNvSpPr>
          <p:nvPr>
            <p:custDataLst>
              <p:tags r:id="rId11"/>
            </p:custDataLst>
          </p:nvPr>
        </p:nvSpPr>
        <p:spPr bwMode="auto">
          <a:xfrm>
            <a:off x="831850"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2" name="Text Box 16"/>
          <p:cNvSpPr txBox="1">
            <a:spLocks noChangeArrowheads="1"/>
          </p:cNvSpPr>
          <p:nvPr>
            <p:custDataLst>
              <p:tags r:id="rId12"/>
            </p:custDataLst>
          </p:nvPr>
        </p:nvSpPr>
        <p:spPr bwMode="auto">
          <a:xfrm>
            <a:off x="1527175" y="14716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AND(x,y)</a:t>
            </a:r>
          </a:p>
        </p:txBody>
      </p:sp>
      <p:sp>
        <p:nvSpPr>
          <p:cNvPr id="45073" name="Text Box 17"/>
          <p:cNvSpPr txBox="1">
            <a:spLocks noChangeArrowheads="1"/>
          </p:cNvSpPr>
          <p:nvPr>
            <p:custDataLst>
              <p:tags r:id="rId13"/>
            </p:custDataLst>
          </p:nvPr>
        </p:nvSpPr>
        <p:spPr bwMode="auto">
          <a:xfrm>
            <a:off x="2012950" y="19034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4" name="Text Box 18"/>
          <p:cNvSpPr txBox="1">
            <a:spLocks noChangeArrowheads="1"/>
          </p:cNvSpPr>
          <p:nvPr>
            <p:custDataLst>
              <p:tags r:id="rId14"/>
            </p:custDataLst>
          </p:nvPr>
        </p:nvSpPr>
        <p:spPr bwMode="auto">
          <a:xfrm>
            <a:off x="2016125" y="22161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5" name="Text Box 19"/>
          <p:cNvSpPr txBox="1">
            <a:spLocks noChangeArrowheads="1"/>
          </p:cNvSpPr>
          <p:nvPr>
            <p:custDataLst>
              <p:tags r:id="rId15"/>
            </p:custDataLst>
          </p:nvPr>
        </p:nvSpPr>
        <p:spPr bwMode="auto">
          <a:xfrm>
            <a:off x="2012950" y="25415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76" name="Text Box 20"/>
          <p:cNvSpPr txBox="1">
            <a:spLocks noChangeArrowheads="1"/>
          </p:cNvSpPr>
          <p:nvPr>
            <p:custDataLst>
              <p:tags r:id="rId16"/>
            </p:custDataLst>
          </p:nvPr>
        </p:nvSpPr>
        <p:spPr bwMode="auto">
          <a:xfrm>
            <a:off x="2016125" y="28543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77" name="Text Box 21"/>
          <p:cNvSpPr txBox="1">
            <a:spLocks noChangeArrowheads="1"/>
          </p:cNvSpPr>
          <p:nvPr>
            <p:custDataLst>
              <p:tags r:id="rId17"/>
            </p:custDataLst>
          </p:nvPr>
        </p:nvSpPr>
        <p:spPr bwMode="auto">
          <a:xfrm>
            <a:off x="381000" y="391001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only if </a:t>
            </a:r>
            <a:r>
              <a:rPr lang="en-US" b="1">
                <a:solidFill>
                  <a:srgbClr val="FF0000"/>
                </a:solidFill>
                <a:latin typeface="Cambria" pitchFamily="18" charset="0"/>
              </a:rPr>
              <a:t>ALL</a:t>
            </a:r>
            <a:r>
              <a:rPr lang="en-US">
                <a:latin typeface="Cambria" pitchFamily="18" charset="0"/>
              </a:rPr>
              <a:t> inputs are 1</a:t>
            </a:r>
          </a:p>
        </p:txBody>
      </p:sp>
      <p:sp>
        <p:nvSpPr>
          <p:cNvPr id="45078" name="Text Box 22"/>
          <p:cNvSpPr txBox="1">
            <a:spLocks noChangeArrowheads="1"/>
          </p:cNvSpPr>
          <p:nvPr>
            <p:custDataLst>
              <p:tags r:id="rId18"/>
            </p:custDataLst>
          </p:nvPr>
        </p:nvSpPr>
        <p:spPr bwMode="auto">
          <a:xfrm>
            <a:off x="3735388" y="14636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079" name="Text Box 23"/>
          <p:cNvSpPr txBox="1">
            <a:spLocks noChangeArrowheads="1"/>
          </p:cNvSpPr>
          <p:nvPr>
            <p:custDataLst>
              <p:tags r:id="rId19"/>
            </p:custDataLst>
          </p:nvPr>
        </p:nvSpPr>
        <p:spPr bwMode="auto">
          <a:xfrm>
            <a:off x="4279900" y="1463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45080" name="Text Box 24"/>
          <p:cNvSpPr txBox="1">
            <a:spLocks noChangeArrowheads="1"/>
          </p:cNvSpPr>
          <p:nvPr>
            <p:custDataLst>
              <p:tags r:id="rId20"/>
            </p:custDataLst>
          </p:nvPr>
        </p:nvSpPr>
        <p:spPr bwMode="auto">
          <a:xfrm>
            <a:off x="3733800" y="19208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1" name="Text Box 25"/>
          <p:cNvSpPr txBox="1">
            <a:spLocks noChangeArrowheads="1"/>
          </p:cNvSpPr>
          <p:nvPr>
            <p:custDataLst>
              <p:tags r:id="rId21"/>
            </p:custDataLst>
          </p:nvPr>
        </p:nvSpPr>
        <p:spPr bwMode="auto">
          <a:xfrm>
            <a:off x="4278313" y="19208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2" name="Text Box 26"/>
          <p:cNvSpPr txBox="1">
            <a:spLocks noChangeArrowheads="1"/>
          </p:cNvSpPr>
          <p:nvPr>
            <p:custDataLst>
              <p:tags r:id="rId22"/>
            </p:custDataLst>
          </p:nvPr>
        </p:nvSpPr>
        <p:spPr bwMode="auto">
          <a:xfrm>
            <a:off x="3736975" y="22336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3" name="Text Box 27"/>
          <p:cNvSpPr txBox="1">
            <a:spLocks noChangeArrowheads="1"/>
          </p:cNvSpPr>
          <p:nvPr>
            <p:custDataLst>
              <p:tags r:id="rId23"/>
            </p:custDataLst>
          </p:nvPr>
        </p:nvSpPr>
        <p:spPr bwMode="auto">
          <a:xfrm>
            <a:off x="4281488" y="22336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4" name="Text Box 28"/>
          <p:cNvSpPr txBox="1">
            <a:spLocks noChangeArrowheads="1"/>
          </p:cNvSpPr>
          <p:nvPr>
            <p:custDataLst>
              <p:tags r:id="rId24"/>
            </p:custDataLst>
          </p:nvPr>
        </p:nvSpPr>
        <p:spPr bwMode="auto">
          <a:xfrm>
            <a:off x="3733800" y="25590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5" name="Text Box 29"/>
          <p:cNvSpPr txBox="1">
            <a:spLocks noChangeArrowheads="1"/>
          </p:cNvSpPr>
          <p:nvPr>
            <p:custDataLst>
              <p:tags r:id="rId25"/>
            </p:custDataLst>
          </p:nvPr>
        </p:nvSpPr>
        <p:spPr bwMode="auto">
          <a:xfrm>
            <a:off x="4278313" y="25590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86" name="Text Box 30"/>
          <p:cNvSpPr txBox="1">
            <a:spLocks noChangeArrowheads="1"/>
          </p:cNvSpPr>
          <p:nvPr>
            <p:custDataLst>
              <p:tags r:id="rId26"/>
            </p:custDataLst>
          </p:nvPr>
        </p:nvSpPr>
        <p:spPr bwMode="auto">
          <a:xfrm>
            <a:off x="3736975" y="28717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7" name="Text Box 31"/>
          <p:cNvSpPr txBox="1">
            <a:spLocks noChangeArrowheads="1"/>
          </p:cNvSpPr>
          <p:nvPr>
            <p:custDataLst>
              <p:tags r:id="rId27"/>
            </p:custDataLst>
          </p:nvPr>
        </p:nvSpPr>
        <p:spPr bwMode="auto">
          <a:xfrm>
            <a:off x="4281488" y="28717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88" name="Text Box 32"/>
          <p:cNvSpPr txBox="1">
            <a:spLocks noChangeArrowheads="1"/>
          </p:cNvSpPr>
          <p:nvPr>
            <p:custDataLst>
              <p:tags r:id="rId28"/>
            </p:custDataLst>
          </p:nvPr>
        </p:nvSpPr>
        <p:spPr bwMode="auto">
          <a:xfrm>
            <a:off x="4813300" y="14890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OR(x,y)</a:t>
            </a:r>
          </a:p>
        </p:txBody>
      </p:sp>
      <p:sp>
        <p:nvSpPr>
          <p:cNvPr id="45089" name="Text Box 33"/>
          <p:cNvSpPr txBox="1">
            <a:spLocks noChangeArrowheads="1"/>
          </p:cNvSpPr>
          <p:nvPr>
            <p:custDataLst>
              <p:tags r:id="rId29"/>
            </p:custDataLst>
          </p:nvPr>
        </p:nvSpPr>
        <p:spPr bwMode="auto">
          <a:xfrm>
            <a:off x="5299075" y="19208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090" name="Text Box 34"/>
          <p:cNvSpPr txBox="1">
            <a:spLocks noChangeArrowheads="1"/>
          </p:cNvSpPr>
          <p:nvPr>
            <p:custDataLst>
              <p:tags r:id="rId30"/>
            </p:custDataLst>
          </p:nvPr>
        </p:nvSpPr>
        <p:spPr bwMode="auto">
          <a:xfrm>
            <a:off x="5302250" y="223361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1" name="Text Box 35"/>
          <p:cNvSpPr txBox="1">
            <a:spLocks noChangeArrowheads="1"/>
          </p:cNvSpPr>
          <p:nvPr>
            <p:custDataLst>
              <p:tags r:id="rId31"/>
            </p:custDataLst>
          </p:nvPr>
        </p:nvSpPr>
        <p:spPr bwMode="auto">
          <a:xfrm>
            <a:off x="5299075" y="25590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2" name="Text Box 36"/>
          <p:cNvSpPr txBox="1">
            <a:spLocks noChangeArrowheads="1"/>
          </p:cNvSpPr>
          <p:nvPr>
            <p:custDataLst>
              <p:tags r:id="rId32"/>
            </p:custDataLst>
          </p:nvPr>
        </p:nvSpPr>
        <p:spPr bwMode="auto">
          <a:xfrm>
            <a:off x="5302250" y="28717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093" name="Text Box 37"/>
          <p:cNvSpPr txBox="1">
            <a:spLocks noChangeArrowheads="1"/>
          </p:cNvSpPr>
          <p:nvPr>
            <p:custDataLst>
              <p:tags r:id="rId33"/>
            </p:custDataLst>
          </p:nvPr>
        </p:nvSpPr>
        <p:spPr bwMode="auto">
          <a:xfrm>
            <a:off x="3657600" y="3910013"/>
            <a:ext cx="243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OR</a:t>
            </a:r>
            <a:r>
              <a:rPr lang="en-US">
                <a:latin typeface="Cambria" pitchFamily="18" charset="0"/>
              </a:rPr>
              <a:t> outputs 1 if </a:t>
            </a:r>
            <a:r>
              <a:rPr lang="en-US" b="1">
                <a:solidFill>
                  <a:srgbClr val="FF0000"/>
                </a:solidFill>
                <a:latin typeface="Cambria" pitchFamily="18" charset="0"/>
              </a:rPr>
              <a:t>ANY</a:t>
            </a:r>
            <a:r>
              <a:rPr lang="en-US">
                <a:latin typeface="Cambria" pitchFamily="18" charset="0"/>
              </a:rPr>
              <a:t> input is 1</a:t>
            </a:r>
          </a:p>
        </p:txBody>
      </p:sp>
      <p:sp>
        <p:nvSpPr>
          <p:cNvPr id="45094" name="Text Box 38"/>
          <p:cNvSpPr txBox="1">
            <a:spLocks noChangeArrowheads="1"/>
          </p:cNvSpPr>
          <p:nvPr>
            <p:custDataLst>
              <p:tags r:id="rId34"/>
            </p:custDataLst>
          </p:nvPr>
        </p:nvSpPr>
        <p:spPr bwMode="auto">
          <a:xfrm>
            <a:off x="6757988" y="3913188"/>
            <a:ext cx="2157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
        <p:nvSpPr>
          <p:cNvPr id="45095" name="Rectangle 39"/>
          <p:cNvSpPr>
            <a:spLocks noChangeArrowheads="1"/>
          </p:cNvSpPr>
          <p:nvPr>
            <p:custDataLst>
              <p:tags r:id="rId35"/>
            </p:custDataLst>
          </p:nvPr>
        </p:nvSpPr>
        <p:spPr bwMode="auto">
          <a:xfrm>
            <a:off x="576263" y="120650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27" name="Line 40"/>
          <p:cNvSpPr>
            <a:spLocks noChangeShapeType="1"/>
          </p:cNvSpPr>
          <p:nvPr>
            <p:custDataLst>
              <p:tags r:id="rId36"/>
            </p:custDataLst>
          </p:nvPr>
        </p:nvSpPr>
        <p:spPr bwMode="auto">
          <a:xfrm>
            <a:off x="384175" y="15255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097" name="Rectangle 41"/>
          <p:cNvSpPr>
            <a:spLocks noChangeArrowheads="1"/>
          </p:cNvSpPr>
          <p:nvPr>
            <p:custDataLst>
              <p:tags r:id="rId37"/>
            </p:custDataLst>
          </p:nvPr>
        </p:nvSpPr>
        <p:spPr bwMode="auto">
          <a:xfrm>
            <a:off x="1989138" y="1206500"/>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29" name="Line 42"/>
          <p:cNvSpPr>
            <a:spLocks noChangeShapeType="1"/>
          </p:cNvSpPr>
          <p:nvPr>
            <p:custDataLst>
              <p:tags r:id="rId38"/>
            </p:custDataLst>
          </p:nvPr>
        </p:nvSpPr>
        <p:spPr bwMode="auto">
          <a:xfrm>
            <a:off x="1712913" y="152558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099" name="Text Box 43"/>
          <p:cNvSpPr txBox="1">
            <a:spLocks noChangeArrowheads="1"/>
          </p:cNvSpPr>
          <p:nvPr>
            <p:custDataLst>
              <p:tags r:id="rId39"/>
            </p:custDataLst>
          </p:nvPr>
        </p:nvSpPr>
        <p:spPr bwMode="auto">
          <a:xfrm>
            <a:off x="6948488" y="17621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45100" name="Text Box 44"/>
          <p:cNvSpPr txBox="1">
            <a:spLocks noChangeArrowheads="1"/>
          </p:cNvSpPr>
          <p:nvPr>
            <p:custDataLst>
              <p:tags r:id="rId40"/>
            </p:custDataLst>
          </p:nvPr>
        </p:nvSpPr>
        <p:spPr bwMode="auto">
          <a:xfrm>
            <a:off x="6946900" y="22193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1" name="Text Box 45"/>
          <p:cNvSpPr txBox="1">
            <a:spLocks noChangeArrowheads="1"/>
          </p:cNvSpPr>
          <p:nvPr>
            <p:custDataLst>
              <p:tags r:id="rId41"/>
            </p:custDataLst>
          </p:nvPr>
        </p:nvSpPr>
        <p:spPr bwMode="auto">
          <a:xfrm>
            <a:off x="6950075" y="2532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2" name="Text Box 46"/>
          <p:cNvSpPr txBox="1">
            <a:spLocks noChangeArrowheads="1"/>
          </p:cNvSpPr>
          <p:nvPr>
            <p:custDataLst>
              <p:tags r:id="rId42"/>
            </p:custDataLst>
          </p:nvPr>
        </p:nvSpPr>
        <p:spPr bwMode="auto">
          <a:xfrm>
            <a:off x="7315200" y="177958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NOT(x)</a:t>
            </a:r>
          </a:p>
        </p:txBody>
      </p:sp>
      <p:sp>
        <p:nvSpPr>
          <p:cNvPr id="45103" name="Text Box 47"/>
          <p:cNvSpPr txBox="1">
            <a:spLocks noChangeArrowheads="1"/>
          </p:cNvSpPr>
          <p:nvPr>
            <p:custDataLst>
              <p:tags r:id="rId43"/>
            </p:custDataLst>
          </p:nvPr>
        </p:nvSpPr>
        <p:spPr bwMode="auto">
          <a:xfrm>
            <a:off x="7800975" y="22113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45104" name="Text Box 48"/>
          <p:cNvSpPr txBox="1">
            <a:spLocks noChangeArrowheads="1"/>
          </p:cNvSpPr>
          <p:nvPr>
            <p:custDataLst>
              <p:tags r:id="rId44"/>
            </p:custDataLst>
          </p:nvPr>
        </p:nvSpPr>
        <p:spPr bwMode="auto">
          <a:xfrm>
            <a:off x="7804150" y="25241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45105" name="Rectangle 49"/>
          <p:cNvSpPr>
            <a:spLocks noChangeArrowheads="1"/>
          </p:cNvSpPr>
          <p:nvPr>
            <p:custDataLst>
              <p:tags r:id="rId45"/>
            </p:custDataLst>
          </p:nvPr>
        </p:nvSpPr>
        <p:spPr bwMode="auto">
          <a:xfrm>
            <a:off x="3990975" y="1208088"/>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37" name="Line 50"/>
          <p:cNvSpPr>
            <a:spLocks noChangeShapeType="1"/>
          </p:cNvSpPr>
          <p:nvPr>
            <p:custDataLst>
              <p:tags r:id="rId46"/>
            </p:custDataLst>
          </p:nvPr>
        </p:nvSpPr>
        <p:spPr bwMode="auto">
          <a:xfrm>
            <a:off x="3798888" y="1527175"/>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45107" name="Rectangle 51"/>
          <p:cNvSpPr>
            <a:spLocks noChangeArrowheads="1"/>
          </p:cNvSpPr>
          <p:nvPr>
            <p:custDataLst>
              <p:tags r:id="rId47"/>
            </p:custDataLst>
          </p:nvPr>
        </p:nvSpPr>
        <p:spPr bwMode="auto">
          <a:xfrm>
            <a:off x="5257800" y="120808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39" name="Line 52"/>
          <p:cNvSpPr>
            <a:spLocks noChangeShapeType="1"/>
          </p:cNvSpPr>
          <p:nvPr>
            <p:custDataLst>
              <p:tags r:id="rId48"/>
            </p:custDataLst>
          </p:nvPr>
        </p:nvSpPr>
        <p:spPr bwMode="auto">
          <a:xfrm>
            <a:off x="5048250" y="1527175"/>
            <a:ext cx="1174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09" name="Rectangle 53"/>
          <p:cNvSpPr>
            <a:spLocks noChangeArrowheads="1"/>
          </p:cNvSpPr>
          <p:nvPr>
            <p:custDataLst>
              <p:tags r:id="rId49"/>
            </p:custDataLst>
          </p:nvPr>
        </p:nvSpPr>
        <p:spPr bwMode="auto">
          <a:xfrm>
            <a:off x="6905625" y="151130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7941" name="Line 54"/>
          <p:cNvSpPr>
            <a:spLocks noChangeShapeType="1"/>
          </p:cNvSpPr>
          <p:nvPr>
            <p:custDataLst>
              <p:tags r:id="rId50"/>
            </p:custDataLst>
          </p:nvPr>
        </p:nvSpPr>
        <p:spPr bwMode="auto">
          <a:xfrm>
            <a:off x="7027863" y="1830388"/>
            <a:ext cx="3508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1" name="Rectangle 55"/>
          <p:cNvSpPr>
            <a:spLocks noChangeArrowheads="1"/>
          </p:cNvSpPr>
          <p:nvPr>
            <p:custDataLst>
              <p:tags r:id="rId51"/>
            </p:custDataLst>
          </p:nvPr>
        </p:nvSpPr>
        <p:spPr bwMode="auto">
          <a:xfrm>
            <a:off x="7715250" y="15113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37943" name="Line 56"/>
          <p:cNvSpPr>
            <a:spLocks noChangeShapeType="1"/>
          </p:cNvSpPr>
          <p:nvPr>
            <p:custDataLst>
              <p:tags r:id="rId52"/>
            </p:custDataLst>
          </p:nvPr>
        </p:nvSpPr>
        <p:spPr bwMode="auto">
          <a:xfrm>
            <a:off x="7585075" y="1830388"/>
            <a:ext cx="104775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45113" name="Line 57"/>
          <p:cNvSpPr>
            <a:spLocks noChangeShapeType="1"/>
          </p:cNvSpPr>
          <p:nvPr>
            <p:custDataLst>
              <p:tags r:id="rId53"/>
            </p:custDataLst>
          </p:nvPr>
        </p:nvSpPr>
        <p:spPr bwMode="auto">
          <a:xfrm>
            <a:off x="3352800"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4" name="Line 58"/>
          <p:cNvSpPr>
            <a:spLocks noChangeShapeType="1"/>
          </p:cNvSpPr>
          <p:nvPr>
            <p:custDataLst>
              <p:tags r:id="rId54"/>
            </p:custDataLst>
          </p:nvPr>
        </p:nvSpPr>
        <p:spPr bwMode="auto">
          <a:xfrm>
            <a:off x="6500813" y="1282700"/>
            <a:ext cx="0" cy="5257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115" name="Rectangle 73"/>
          <p:cNvSpPr>
            <a:spLocks noChangeArrowheads="1"/>
          </p:cNvSpPr>
          <p:nvPr/>
        </p:nvSpPr>
        <p:spPr bwMode="auto">
          <a:xfrm>
            <a:off x="1068388" y="4940300"/>
            <a:ext cx="11572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AND</a:t>
            </a:r>
            <a:endParaRPr lang="en-US" sz="4200">
              <a:solidFill>
                <a:srgbClr val="13801C"/>
              </a:solidFill>
            </a:endParaRPr>
          </a:p>
        </p:txBody>
      </p:sp>
      <p:sp>
        <p:nvSpPr>
          <p:cNvPr id="45116" name="Rectangle 74"/>
          <p:cNvSpPr>
            <a:spLocks noChangeArrowheads="1"/>
          </p:cNvSpPr>
          <p:nvPr/>
        </p:nvSpPr>
        <p:spPr bwMode="auto">
          <a:xfrm>
            <a:off x="4354513" y="4940300"/>
            <a:ext cx="833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OR</a:t>
            </a:r>
            <a:endParaRPr lang="en-US" sz="4200">
              <a:solidFill>
                <a:srgbClr val="13801C"/>
              </a:solidFill>
            </a:endParaRPr>
          </a:p>
        </p:txBody>
      </p:sp>
      <p:sp>
        <p:nvSpPr>
          <p:cNvPr id="45117" name="Rectangle 75"/>
          <p:cNvSpPr>
            <a:spLocks noChangeArrowheads="1"/>
          </p:cNvSpPr>
          <p:nvPr/>
        </p:nvSpPr>
        <p:spPr bwMode="auto">
          <a:xfrm>
            <a:off x="7258050" y="4940300"/>
            <a:ext cx="11572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13801C"/>
                </a:solidFill>
                <a:latin typeface="Courier New" pitchFamily="49" charset="0"/>
              </a:rPr>
              <a:t>NOT</a:t>
            </a:r>
            <a:endParaRPr lang="en-US" sz="4200">
              <a:solidFill>
                <a:srgbClr val="13801C"/>
              </a:solidFill>
            </a:endParaRPr>
          </a:p>
        </p:txBody>
      </p:sp>
      <p:pic>
        <p:nvPicPr>
          <p:cNvPr id="45118"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47820" r="39482" b="42685"/>
          <a:stretch>
            <a:fillRect/>
          </a:stretch>
        </p:blipFill>
        <p:spPr bwMode="auto">
          <a:xfrm>
            <a:off x="257175" y="5702300"/>
            <a:ext cx="28813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19"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59518" r="39482" b="29967"/>
          <a:stretch>
            <a:fillRect/>
          </a:stretch>
        </p:blipFill>
        <p:spPr bwMode="auto">
          <a:xfrm>
            <a:off x="3505200" y="5702300"/>
            <a:ext cx="2801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5120" name="Picture 76"/>
          <p:cNvPicPr>
            <a:picLocks noChangeAspect="1" noChangeArrowheads="1"/>
          </p:cNvPicPr>
          <p:nvPr/>
        </p:nvPicPr>
        <p:blipFill>
          <a:blip r:embed="rId57">
            <a:extLst>
              <a:ext uri="{28A0092B-C50C-407E-A947-70E740481C1C}">
                <a14:useLocalDpi xmlns:a14="http://schemas.microsoft.com/office/drawing/2010/main" val="0"/>
              </a:ext>
            </a:extLst>
          </a:blip>
          <a:srcRect l="37613" t="71304" r="39482" b="16571"/>
          <a:stretch>
            <a:fillRect/>
          </a:stretch>
        </p:blipFill>
        <p:spPr bwMode="auto">
          <a:xfrm>
            <a:off x="6781800" y="5854700"/>
            <a:ext cx="2057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ounded Rectangle 50"/>
          <p:cNvSpPr>
            <a:spLocks noChangeArrowheads="1"/>
          </p:cNvSpPr>
          <p:nvPr/>
        </p:nvSpPr>
        <p:spPr bwMode="auto">
          <a:xfrm>
            <a:off x="7772400" y="1143000"/>
            <a:ext cx="1066800" cy="1295400"/>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endParaRPr>
          </a:p>
        </p:txBody>
      </p:sp>
      <p:sp>
        <p:nvSpPr>
          <p:cNvPr id="54275" name="Text Box 5"/>
          <p:cNvSpPr txBox="1">
            <a:spLocks noChangeArrowheads="1"/>
          </p:cNvSpPr>
          <p:nvPr>
            <p:custDataLst>
              <p:tags r:id="rId1"/>
            </p:custDataLst>
          </p:nvPr>
        </p:nvSpPr>
        <p:spPr bwMode="auto">
          <a:xfrm>
            <a:off x="982663" y="182562"/>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b="1" dirty="0" smtClean="0">
                <a:solidFill>
                  <a:srgbClr val="000000"/>
                </a:solidFill>
                <a:latin typeface="Cambria" pitchFamily="18" charset="0"/>
              </a:rPr>
              <a:t>Claim !?</a:t>
            </a:r>
            <a:endParaRPr lang="en-US" sz="4200" i="1" dirty="0">
              <a:solidFill>
                <a:srgbClr val="000000"/>
              </a:solidFill>
              <a:latin typeface="Cambria" pitchFamily="18" charset="0"/>
            </a:endParaRPr>
          </a:p>
        </p:txBody>
      </p:sp>
      <p:grpSp>
        <p:nvGrpSpPr>
          <p:cNvPr id="54276" name="Group 34"/>
          <p:cNvGrpSpPr>
            <a:grpSpLocks/>
          </p:cNvGrpSpPr>
          <p:nvPr>
            <p:custDataLst>
              <p:tags r:id="rId2"/>
            </p:custDataLst>
          </p:nvPr>
        </p:nvGrpSpPr>
        <p:grpSpPr bwMode="auto">
          <a:xfrm>
            <a:off x="8305800" y="1752600"/>
            <a:ext cx="420688" cy="496888"/>
            <a:chOff x="2928" y="1051"/>
            <a:chExt cx="840" cy="957"/>
          </a:xfrm>
        </p:grpSpPr>
        <p:sp>
          <p:nvSpPr>
            <p:cNvPr id="54306" name="Freeform 35"/>
            <p:cNvSpPr>
              <a:spLocks/>
            </p:cNvSpPr>
            <p:nvPr>
              <p:custDataLst>
                <p:tags r:id="rId27"/>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307" name="Oval 36"/>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54308" name="Oval 37"/>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09" name="Oval 38"/>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0" name="Oval 39"/>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1" name="Oval 40"/>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2" name="Oval 41"/>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3" name="Oval 42"/>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4314" name="AutoShape 43"/>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54315" name="Freeform 44"/>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316" name="Freeform 45"/>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317" name="Freeform 46"/>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18" name="Freeform 47"/>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77" name="Text Box 48"/>
          <p:cNvSpPr txBox="1">
            <a:spLocks noChangeArrowheads="1"/>
          </p:cNvSpPr>
          <p:nvPr>
            <p:custDataLst>
              <p:tags r:id="rId3"/>
            </p:custDataLst>
          </p:nvPr>
        </p:nvSpPr>
        <p:spPr bwMode="auto">
          <a:xfrm>
            <a:off x="7797800" y="1246188"/>
            <a:ext cx="820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omic Sans MS" pitchFamily="66" charset="0"/>
              </a:rPr>
              <a:t>I need proof!</a:t>
            </a:r>
          </a:p>
        </p:txBody>
      </p:sp>
      <p:sp>
        <p:nvSpPr>
          <p:cNvPr id="54278" name="Rectangle 49"/>
          <p:cNvSpPr>
            <a:spLocks noChangeArrowheads="1"/>
          </p:cNvSpPr>
          <p:nvPr>
            <p:custDataLst>
              <p:tags r:id="rId4"/>
            </p:custDataLst>
          </p:nvPr>
        </p:nvSpPr>
        <p:spPr bwMode="auto">
          <a:xfrm>
            <a:off x="1143000" y="1143000"/>
            <a:ext cx="6096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r>
              <a:rPr lang="en-US" sz="3200" i="1">
                <a:solidFill>
                  <a:srgbClr val="000000"/>
                </a:solidFill>
                <a:latin typeface="Cambria" pitchFamily="18" charset="0"/>
              </a:rPr>
              <a:t>We need only these three building blocks to compute anything at all</a:t>
            </a:r>
          </a:p>
        </p:txBody>
      </p:sp>
      <p:grpSp>
        <p:nvGrpSpPr>
          <p:cNvPr id="54279" name="Group 60"/>
          <p:cNvGrpSpPr>
            <a:grpSpLocks/>
          </p:cNvGrpSpPr>
          <p:nvPr>
            <p:custDataLst>
              <p:tags r:id="rId5"/>
            </p:custDataLst>
          </p:nvPr>
        </p:nvGrpSpPr>
        <p:grpSpPr bwMode="auto">
          <a:xfrm>
            <a:off x="1811338" y="4267200"/>
            <a:ext cx="1027112" cy="641350"/>
            <a:chOff x="4734" y="3053"/>
            <a:chExt cx="656" cy="491"/>
          </a:xfrm>
        </p:grpSpPr>
        <p:grpSp>
          <p:nvGrpSpPr>
            <p:cNvPr id="54300" name="Group 61"/>
            <p:cNvGrpSpPr>
              <a:grpSpLocks/>
            </p:cNvGrpSpPr>
            <p:nvPr/>
          </p:nvGrpSpPr>
          <p:grpSpPr bwMode="auto">
            <a:xfrm>
              <a:off x="4734" y="3053"/>
              <a:ext cx="648" cy="254"/>
              <a:chOff x="4734" y="3053"/>
              <a:chExt cx="648" cy="254"/>
            </a:xfrm>
          </p:grpSpPr>
          <p:sp>
            <p:nvSpPr>
              <p:cNvPr id="54304" name="Freeform 62"/>
              <p:cNvSpPr>
                <a:spLocks/>
              </p:cNvSpPr>
              <p:nvPr>
                <p:custDataLst>
                  <p:tags r:id="rId2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05" name="Freeform 63"/>
              <p:cNvSpPr>
                <a:spLocks/>
              </p:cNvSpPr>
              <p:nvPr>
                <p:custDataLst>
                  <p:tags r:id="rId2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4301" name="Group 64"/>
            <p:cNvGrpSpPr>
              <a:grpSpLocks/>
            </p:cNvGrpSpPr>
            <p:nvPr/>
          </p:nvGrpSpPr>
          <p:grpSpPr bwMode="auto">
            <a:xfrm flipV="1">
              <a:off x="4742" y="3290"/>
              <a:ext cx="648" cy="254"/>
              <a:chOff x="4734" y="3053"/>
              <a:chExt cx="648" cy="254"/>
            </a:xfrm>
          </p:grpSpPr>
          <p:sp>
            <p:nvSpPr>
              <p:cNvPr id="54302" name="Freeform 65"/>
              <p:cNvSpPr>
                <a:spLocks/>
              </p:cNvSpPr>
              <p:nvPr>
                <p:custDataLst>
                  <p:tags r:id="rId23"/>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03" name="Freeform 66"/>
              <p:cNvSpPr>
                <a:spLocks/>
              </p:cNvSpPr>
              <p:nvPr>
                <p:custDataLst>
                  <p:tags r:id="rId24"/>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4280" name="Line 67"/>
          <p:cNvSpPr>
            <a:spLocks noChangeShapeType="1"/>
          </p:cNvSpPr>
          <p:nvPr>
            <p:custDataLst>
              <p:tags r:id="rId6"/>
            </p:custDataLst>
          </p:nvPr>
        </p:nvSpPr>
        <p:spPr bwMode="auto">
          <a:xfrm rot="-5400000">
            <a:off x="1567657" y="4385469"/>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81" name="Line 68"/>
          <p:cNvSpPr>
            <a:spLocks noChangeShapeType="1"/>
          </p:cNvSpPr>
          <p:nvPr>
            <p:custDataLst>
              <p:tags r:id="rId7"/>
            </p:custDataLst>
          </p:nvPr>
        </p:nvSpPr>
        <p:spPr bwMode="auto">
          <a:xfrm rot="-5400000">
            <a:off x="1569244" y="4090194"/>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82" name="Line 69"/>
          <p:cNvSpPr>
            <a:spLocks noChangeShapeType="1"/>
          </p:cNvSpPr>
          <p:nvPr>
            <p:custDataLst>
              <p:tags r:id="rId8"/>
            </p:custDataLst>
          </p:nvPr>
        </p:nvSpPr>
        <p:spPr bwMode="auto">
          <a:xfrm rot="-5400000">
            <a:off x="3202782" y="422195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83" name="Rectangle 64"/>
          <p:cNvSpPr>
            <a:spLocks noChangeArrowheads="1"/>
          </p:cNvSpPr>
          <p:nvPr/>
        </p:nvSpPr>
        <p:spPr bwMode="auto">
          <a:xfrm>
            <a:off x="1919288" y="3043238"/>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rPr>
              <a:t>AND</a:t>
            </a:r>
          </a:p>
        </p:txBody>
      </p:sp>
      <p:sp>
        <p:nvSpPr>
          <p:cNvPr id="54284" name="Rectangle 65"/>
          <p:cNvSpPr>
            <a:spLocks noChangeArrowheads="1"/>
          </p:cNvSpPr>
          <p:nvPr/>
        </p:nvSpPr>
        <p:spPr bwMode="auto">
          <a:xfrm>
            <a:off x="2063750" y="4352925"/>
            <a:ext cx="56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3801C"/>
                </a:solidFill>
                <a:latin typeface="Calibri" pitchFamily="34" charset="0"/>
              </a:rPr>
              <a:t>OR</a:t>
            </a:r>
          </a:p>
        </p:txBody>
      </p:sp>
      <p:sp>
        <p:nvSpPr>
          <p:cNvPr id="54285" name="Line 69"/>
          <p:cNvSpPr>
            <a:spLocks noChangeShapeType="1"/>
          </p:cNvSpPr>
          <p:nvPr>
            <p:custDataLst>
              <p:tags r:id="rId9"/>
            </p:custDataLst>
          </p:nvPr>
        </p:nvSpPr>
        <p:spPr bwMode="auto">
          <a:xfrm rot="-5400000">
            <a:off x="1507332" y="5485606"/>
            <a:ext cx="0" cy="763587"/>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86" name="AutoShape 54"/>
          <p:cNvSpPr>
            <a:spLocks noChangeArrowheads="1"/>
          </p:cNvSpPr>
          <p:nvPr>
            <p:custDataLst>
              <p:tags r:id="rId10"/>
            </p:custDataLst>
          </p:nvPr>
        </p:nvSpPr>
        <p:spPr bwMode="auto">
          <a:xfrm rot="5400000">
            <a:off x="2001838" y="5400675"/>
            <a:ext cx="685800" cy="914400"/>
          </a:xfrm>
          <a:prstGeom prst="triangle">
            <a:avLst>
              <a:gd name="adj" fmla="val 50000"/>
            </a:avLst>
          </a:prstGeom>
          <a:noFill/>
          <a:ln w="28575">
            <a:solidFill>
              <a:srgbClr val="13801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4287" name="Rectangle 68"/>
          <p:cNvSpPr>
            <a:spLocks noChangeArrowheads="1"/>
          </p:cNvSpPr>
          <p:nvPr/>
        </p:nvSpPr>
        <p:spPr bwMode="auto">
          <a:xfrm>
            <a:off x="1858963" y="5638800"/>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dirty="0">
                <a:solidFill>
                  <a:srgbClr val="13801C"/>
                </a:solidFill>
                <a:latin typeface="Calibri" pitchFamily="34" charset="0"/>
              </a:rPr>
              <a:t>NOT</a:t>
            </a:r>
          </a:p>
        </p:txBody>
      </p:sp>
      <p:sp>
        <p:nvSpPr>
          <p:cNvPr id="54288" name="Oval 55"/>
          <p:cNvSpPr>
            <a:spLocks noChangeArrowheads="1"/>
          </p:cNvSpPr>
          <p:nvPr>
            <p:custDataLst>
              <p:tags r:id="rId11"/>
            </p:custDataLst>
          </p:nvPr>
        </p:nvSpPr>
        <p:spPr bwMode="auto">
          <a:xfrm rot="5400000">
            <a:off x="2815431" y="5774532"/>
            <a:ext cx="141287" cy="139700"/>
          </a:xfrm>
          <a:prstGeom prst="ellipse">
            <a:avLst/>
          </a:prstGeom>
          <a:noFill/>
          <a:ln w="28575">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4289" name="Line 69"/>
          <p:cNvSpPr>
            <a:spLocks noChangeShapeType="1"/>
          </p:cNvSpPr>
          <p:nvPr>
            <p:custDataLst>
              <p:tags r:id="rId12"/>
            </p:custDataLst>
          </p:nvPr>
        </p:nvSpPr>
        <p:spPr bwMode="auto">
          <a:xfrm rot="-5400000">
            <a:off x="3350419" y="5471319"/>
            <a:ext cx="0" cy="763588"/>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54290" name="Group 32"/>
          <p:cNvGrpSpPr>
            <a:grpSpLocks/>
          </p:cNvGrpSpPr>
          <p:nvPr>
            <p:custDataLst>
              <p:tags r:id="rId13"/>
            </p:custDataLst>
          </p:nvPr>
        </p:nvGrpSpPr>
        <p:grpSpPr bwMode="auto">
          <a:xfrm rot="-5400000">
            <a:off x="2043112" y="2833688"/>
            <a:ext cx="620713" cy="896938"/>
            <a:chOff x="672" y="2544"/>
            <a:chExt cx="336" cy="399"/>
          </a:xfrm>
        </p:grpSpPr>
        <p:sp>
          <p:nvSpPr>
            <p:cNvPr id="54297" name="Freeform 33"/>
            <p:cNvSpPr>
              <a:spLocks/>
            </p:cNvSpPr>
            <p:nvPr>
              <p:custDataLst>
                <p:tags r:id="rId2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3801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4298" name="Arc 34"/>
            <p:cNvSpPr>
              <a:spLocks/>
            </p:cNvSpPr>
            <p:nvPr>
              <p:custDataLst>
                <p:tags r:id="rId2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4299" name="Arc 35"/>
            <p:cNvSpPr>
              <a:spLocks/>
            </p:cNvSpPr>
            <p:nvPr>
              <p:custDataLst>
                <p:tags r:id="rId2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3801C"/>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4291" name="Line 47"/>
          <p:cNvSpPr>
            <a:spLocks noChangeShapeType="1"/>
          </p:cNvSpPr>
          <p:nvPr>
            <p:custDataLst>
              <p:tags r:id="rId14"/>
            </p:custDataLst>
          </p:nvPr>
        </p:nvSpPr>
        <p:spPr bwMode="auto">
          <a:xfrm rot="-5400000">
            <a:off x="3130550" y="2968625"/>
            <a:ext cx="0" cy="6477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4292" name="Line 91"/>
          <p:cNvSpPr>
            <a:spLocks noChangeShapeType="1"/>
          </p:cNvSpPr>
          <p:nvPr>
            <p:custDataLst>
              <p:tags r:id="rId15"/>
            </p:custDataLst>
          </p:nvPr>
        </p:nvSpPr>
        <p:spPr bwMode="auto">
          <a:xfrm rot="-5400000">
            <a:off x="1582738" y="2846388"/>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93" name="Line 92"/>
          <p:cNvSpPr>
            <a:spLocks noChangeShapeType="1"/>
          </p:cNvSpPr>
          <p:nvPr>
            <p:custDataLst>
              <p:tags r:id="rId16"/>
            </p:custDataLst>
          </p:nvPr>
        </p:nvSpPr>
        <p:spPr bwMode="auto">
          <a:xfrm rot="-5400000">
            <a:off x="1582738" y="3116263"/>
            <a:ext cx="0" cy="609600"/>
          </a:xfrm>
          <a:prstGeom prst="line">
            <a:avLst/>
          </a:prstGeom>
          <a:noFill/>
          <a:ln w="28575">
            <a:solidFill>
              <a:srgbClr val="13801C"/>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4294" name="Text Box 21"/>
          <p:cNvSpPr txBox="1">
            <a:spLocks noChangeArrowheads="1"/>
          </p:cNvSpPr>
          <p:nvPr>
            <p:custDataLst>
              <p:tags r:id="rId17"/>
            </p:custDataLst>
          </p:nvPr>
        </p:nvSpPr>
        <p:spPr bwMode="auto">
          <a:xfrm>
            <a:off x="4457700" y="2967038"/>
            <a:ext cx="3238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AND</a:t>
            </a:r>
            <a:r>
              <a:rPr lang="en-US">
                <a:latin typeface="Cambria" pitchFamily="18" charset="0"/>
              </a:rPr>
              <a:t> outputs 1 iff </a:t>
            </a:r>
            <a:r>
              <a:rPr lang="en-US" b="1" i="1">
                <a:solidFill>
                  <a:srgbClr val="FF0000"/>
                </a:solidFill>
                <a:latin typeface="Cambria" pitchFamily="18" charset="0"/>
              </a:rPr>
              <a:t>ALL</a:t>
            </a:r>
            <a:r>
              <a:rPr lang="en-US">
                <a:latin typeface="Cambria" pitchFamily="18" charset="0"/>
              </a:rPr>
              <a:t> its inputs are 1</a:t>
            </a:r>
          </a:p>
        </p:txBody>
      </p:sp>
      <p:sp>
        <p:nvSpPr>
          <p:cNvPr id="54295" name="Text Box 37"/>
          <p:cNvSpPr txBox="1">
            <a:spLocks noChangeArrowheads="1"/>
          </p:cNvSpPr>
          <p:nvPr>
            <p:custDataLst>
              <p:tags r:id="rId18"/>
            </p:custDataLst>
          </p:nvPr>
        </p:nvSpPr>
        <p:spPr bwMode="auto">
          <a:xfrm>
            <a:off x="4457700" y="4225925"/>
            <a:ext cx="3238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OR</a:t>
            </a:r>
            <a:r>
              <a:rPr lang="en-US">
                <a:latin typeface="Cambria" pitchFamily="18" charset="0"/>
              </a:rPr>
              <a:t> outputs 1 iff </a:t>
            </a:r>
            <a:r>
              <a:rPr lang="en-US" b="1" i="1">
                <a:solidFill>
                  <a:srgbClr val="FF0000"/>
                </a:solidFill>
                <a:latin typeface="Cambria" pitchFamily="18" charset="0"/>
              </a:rPr>
              <a:t>ANY</a:t>
            </a:r>
            <a:r>
              <a:rPr lang="en-US" i="1">
                <a:solidFill>
                  <a:srgbClr val="FF0000"/>
                </a:solidFill>
                <a:latin typeface="Cambria" pitchFamily="18" charset="0"/>
              </a:rPr>
              <a:t> </a:t>
            </a:r>
            <a:r>
              <a:rPr lang="en-US">
                <a:latin typeface="Cambria" pitchFamily="18" charset="0"/>
              </a:rPr>
              <a:t>input is 1</a:t>
            </a:r>
          </a:p>
        </p:txBody>
      </p:sp>
      <p:sp>
        <p:nvSpPr>
          <p:cNvPr id="54296" name="Text Box 38"/>
          <p:cNvSpPr txBox="1">
            <a:spLocks noChangeArrowheads="1"/>
          </p:cNvSpPr>
          <p:nvPr>
            <p:custDataLst>
              <p:tags r:id="rId19"/>
            </p:custDataLst>
          </p:nvPr>
        </p:nvSpPr>
        <p:spPr bwMode="auto">
          <a:xfrm>
            <a:off x="4343400" y="5710238"/>
            <a:ext cx="3500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ambria" pitchFamily="18" charset="0"/>
              </a:rPr>
              <a:t>NOT</a:t>
            </a:r>
            <a:r>
              <a:rPr lang="en-US">
                <a:latin typeface="Cambria" pitchFamily="18" charset="0"/>
              </a:rPr>
              <a:t> reverses its input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6">
            <a:extLst>
              <a:ext uri="{28A0092B-C50C-407E-A947-70E740481C1C}">
                <a14:useLocalDpi xmlns:a14="http://schemas.microsoft.com/office/drawing/2010/main" val="0"/>
              </a:ext>
            </a:extLst>
          </a:blip>
          <a:srcRect b="12057"/>
          <a:stretch>
            <a:fillRect/>
          </a:stretch>
        </p:blipFill>
        <p:spPr bwMode="auto">
          <a:xfrm>
            <a:off x="304800" y="1287463"/>
            <a:ext cx="8588375" cy="496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50179" name="Text Box 5"/>
          <p:cNvSpPr txBox="1">
            <a:spLocks noChangeArrowheads="1"/>
          </p:cNvSpPr>
          <p:nvPr>
            <p:custDataLst>
              <p:tags r:id="rId1"/>
            </p:custDataLst>
          </p:nvPr>
        </p:nvSpPr>
        <p:spPr bwMode="auto">
          <a:xfrm>
            <a:off x="995363" y="169863"/>
            <a:ext cx="724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a:latin typeface="Cambria" pitchFamily="18" charset="0"/>
              </a:rPr>
              <a:t>From </a:t>
            </a:r>
            <a:r>
              <a:rPr lang="en-US" sz="3600" u="sng" dirty="0">
                <a:latin typeface="Cambria" pitchFamily="18" charset="0"/>
              </a:rPr>
              <a:t>gates</a:t>
            </a:r>
            <a:r>
              <a:rPr lang="en-US" sz="3600" dirty="0">
                <a:latin typeface="Cambria" pitchFamily="18" charset="0"/>
              </a:rPr>
              <a:t> to </a:t>
            </a:r>
            <a:r>
              <a:rPr lang="en-US" sz="3600" b="1" i="1" dirty="0">
                <a:latin typeface="Cambria" pitchFamily="18" charset="0"/>
              </a:rPr>
              <a:t>circuits</a:t>
            </a:r>
            <a:r>
              <a:rPr lang="en-US" sz="3600" dirty="0">
                <a:latin typeface="Cambria" pitchFamily="18" charset="0"/>
              </a:rPr>
              <a:t>... </a:t>
            </a:r>
            <a:endParaRPr lang="en-US" sz="3600" i="1" dirty="0">
              <a:latin typeface="Cambria" pitchFamily="18" charset="0"/>
            </a:endParaRPr>
          </a:p>
        </p:txBody>
      </p:sp>
      <p:sp>
        <p:nvSpPr>
          <p:cNvPr id="50180" name="Rectangle 49"/>
          <p:cNvSpPr>
            <a:spLocks noChangeArrowheads="1"/>
          </p:cNvSpPr>
          <p:nvPr>
            <p:custDataLst>
              <p:tags r:id="rId2"/>
            </p:custDataLst>
          </p:nvPr>
        </p:nvSpPr>
        <p:spPr bwMode="auto">
          <a:xfrm>
            <a:off x="2960688" y="1092200"/>
            <a:ext cx="5260975" cy="461963"/>
          </a:xfrm>
          <a:prstGeom prst="rect">
            <a:avLst/>
          </a:prstGeom>
          <a:solidFill>
            <a:srgbClr val="DDFFDF"/>
          </a:solidFill>
          <a:ln>
            <a:noFill/>
          </a:ln>
          <a:extLst/>
        </p:spPr>
        <p:txBody>
          <a:bodyPr anchor="ctr">
            <a:spAutoFit/>
          </a:bodyPr>
          <a:lstStyle/>
          <a:p>
            <a:r>
              <a:rPr lang="en-US" i="1" dirty="0">
                <a:latin typeface="Calibri" pitchFamily="34" charset="0"/>
              </a:rPr>
              <a:t>What inputs make this circuit output 1?</a:t>
            </a:r>
          </a:p>
        </p:txBody>
      </p:sp>
      <p:sp>
        <p:nvSpPr>
          <p:cNvPr id="50181" name="Down Arrow 1"/>
          <p:cNvSpPr>
            <a:spLocks noChangeArrowheads="1"/>
          </p:cNvSpPr>
          <p:nvPr/>
        </p:nvSpPr>
        <p:spPr bwMode="auto">
          <a:xfrm>
            <a:off x="3254375" y="1485900"/>
            <a:ext cx="304800" cy="468313"/>
          </a:xfrm>
          <a:prstGeom prst="downArrow">
            <a:avLst>
              <a:gd name="adj1" fmla="val 50000"/>
              <a:gd name="adj2" fmla="val 50091"/>
            </a:avLst>
          </a:prstGeom>
          <a:solidFill>
            <a:srgbClr val="DDFFDF"/>
          </a:solidFill>
          <a:ln w="19050" algn="ctr">
            <a:noFill/>
            <a:round/>
            <a:headEnd/>
            <a:tailEnd/>
          </a:ln>
        </p:spPr>
        <p:txBody>
          <a:bodyPr>
            <a:spAutoFit/>
          </a:bodyPr>
          <a:lstStyle/>
          <a:p>
            <a:endParaRPr lang="en-US"/>
          </a:p>
        </p:txBody>
      </p:sp>
      <p:sp>
        <p:nvSpPr>
          <p:cNvPr id="50182" name="Down Arrow 6"/>
          <p:cNvSpPr>
            <a:spLocks noChangeArrowheads="1"/>
          </p:cNvSpPr>
          <p:nvPr/>
        </p:nvSpPr>
        <p:spPr bwMode="auto">
          <a:xfrm>
            <a:off x="6792913" y="1481138"/>
            <a:ext cx="434975" cy="2125662"/>
          </a:xfrm>
          <a:prstGeom prst="downArrow">
            <a:avLst>
              <a:gd name="adj1" fmla="val 50000"/>
              <a:gd name="adj2" fmla="val 49977"/>
            </a:avLst>
          </a:prstGeom>
          <a:solidFill>
            <a:srgbClr val="DDFFDF"/>
          </a:solidFill>
          <a:ln w="19050" algn="ctr">
            <a:noFill/>
            <a:round/>
            <a:headEnd/>
            <a:tailEnd/>
          </a:ln>
        </p:spPr>
        <p:txBody>
          <a:bodyPr>
            <a:spAutoFit/>
          </a:bodyPr>
          <a:lstStyle/>
          <a:p>
            <a:endParaRPr lang="en-US"/>
          </a:p>
        </p:txBody>
      </p:sp>
      <p:sp>
        <p:nvSpPr>
          <p:cNvPr id="50183" name="TextBox 2"/>
          <p:cNvSpPr txBox="1">
            <a:spLocks noChangeArrowheads="1"/>
          </p:cNvSpPr>
          <p:nvPr/>
        </p:nvSpPr>
        <p:spPr bwMode="auto">
          <a:xfrm>
            <a:off x="609600" y="5334000"/>
            <a:ext cx="1601788" cy="646113"/>
          </a:xfrm>
          <a:prstGeom prst="rect">
            <a:avLst/>
          </a:prstGeom>
          <a:solidFill>
            <a:srgbClr val="DDFFDF"/>
          </a:solidFill>
          <a:ln w="9525">
            <a:solidFill>
              <a:srgbClr val="13801C"/>
            </a:solidFill>
            <a:miter lim="800000"/>
            <a:headEnd/>
            <a:tailEnd/>
          </a:ln>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3600">
                <a:solidFill>
                  <a:srgbClr val="13801C"/>
                </a:solidFill>
                <a:latin typeface="Calibri" pitchFamily="34" charset="0"/>
              </a:rPr>
              <a:t>Logisim</a:t>
            </a:r>
          </a:p>
        </p:txBody>
      </p:sp>
      <p:sp>
        <p:nvSpPr>
          <p:cNvPr id="8" name="Rectangle 49"/>
          <p:cNvSpPr>
            <a:spLocks noChangeArrowheads="1"/>
          </p:cNvSpPr>
          <p:nvPr>
            <p:custDataLst>
              <p:tags r:id="rId3"/>
            </p:custDataLst>
          </p:nvPr>
        </p:nvSpPr>
        <p:spPr bwMode="auto">
          <a:xfrm>
            <a:off x="2819400" y="5589322"/>
            <a:ext cx="5260975" cy="461963"/>
          </a:xfrm>
          <a:prstGeom prst="rect">
            <a:avLst/>
          </a:prstGeom>
          <a:solidFill>
            <a:schemeClr val="bg1">
              <a:lumMod val="85000"/>
            </a:schemeClr>
          </a:solidFill>
          <a:ln>
            <a:noFill/>
          </a:ln>
          <a:extLst/>
        </p:spPr>
        <p:txBody>
          <a:bodyPr anchor="ctr">
            <a:spAutoFit/>
          </a:bodyPr>
          <a:lstStyle/>
          <a:p>
            <a:r>
              <a:rPr lang="en-US" i="1" dirty="0">
                <a:latin typeface="Calibri" pitchFamily="34" charset="0"/>
              </a:rPr>
              <a:t>What inputs make this circuit output </a:t>
            </a:r>
            <a:r>
              <a:rPr lang="en-US" i="1" dirty="0" smtClean="0">
                <a:latin typeface="Calibri" pitchFamily="34" charset="0"/>
              </a:rPr>
              <a:t>0?</a:t>
            </a:r>
            <a:endParaRPr lang="en-US" i="1" dirty="0">
              <a:latin typeface="Calibri" pitchFamily="34" charset="0"/>
            </a:endParaRPr>
          </a:p>
        </p:txBody>
      </p:sp>
      <p:sp>
        <p:nvSpPr>
          <p:cNvPr id="9" name="Down Arrow 1"/>
          <p:cNvSpPr>
            <a:spLocks noChangeArrowheads="1"/>
          </p:cNvSpPr>
          <p:nvPr/>
        </p:nvSpPr>
        <p:spPr bwMode="auto">
          <a:xfrm rot="12018732">
            <a:off x="2980587" y="5178710"/>
            <a:ext cx="304800" cy="468313"/>
          </a:xfrm>
          <a:prstGeom prst="downArrow">
            <a:avLst>
              <a:gd name="adj1" fmla="val 50000"/>
              <a:gd name="adj2" fmla="val 50091"/>
            </a:avLst>
          </a:prstGeom>
          <a:solidFill>
            <a:schemeClr val="bg1">
              <a:lumMod val="85000"/>
            </a:schemeClr>
          </a:solidFill>
          <a:ln w="19050" algn="ctr">
            <a:noFill/>
            <a:round/>
            <a:headEnd/>
            <a:tailEnd/>
          </a:ln>
        </p:spPr>
        <p:txBody>
          <a:bodyPr>
            <a:spAutoFit/>
          </a:bodyPr>
          <a:lstStyle/>
          <a:p>
            <a:endParaRPr lang="en-US"/>
          </a:p>
        </p:txBody>
      </p:sp>
      <p:sp>
        <p:nvSpPr>
          <p:cNvPr id="10" name="Down Arrow 6"/>
          <p:cNvSpPr>
            <a:spLocks noChangeArrowheads="1"/>
          </p:cNvSpPr>
          <p:nvPr/>
        </p:nvSpPr>
        <p:spPr bwMode="auto">
          <a:xfrm rot="10585055">
            <a:off x="6500177" y="3841945"/>
            <a:ext cx="385767" cy="1827625"/>
          </a:xfrm>
          <a:prstGeom prst="downArrow">
            <a:avLst>
              <a:gd name="adj1" fmla="val 50000"/>
              <a:gd name="adj2" fmla="val 49977"/>
            </a:avLst>
          </a:prstGeom>
          <a:solidFill>
            <a:schemeClr val="bg1">
              <a:lumMod val="85000"/>
            </a:schemeClr>
          </a:solidFill>
          <a:ln w="19050" algn="ctr">
            <a:noFill/>
            <a:round/>
            <a:headEnd/>
            <a:tailEnd/>
          </a:ln>
        </p:spPr>
        <p:txBody>
          <a:bodyPr wrap="square">
            <a:spAutoFit/>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latin typeface="Cambria" pitchFamily="18" charset="0"/>
              </a:rPr>
              <a:t>Fill in the function values </a:t>
            </a:r>
            <a:r>
              <a:rPr lang="en-US" sz="1500" dirty="0" smtClean="0">
                <a:latin typeface="Cambria" pitchFamily="18" charset="0"/>
              </a:rPr>
              <a:t>for </a:t>
            </a:r>
            <a:r>
              <a:rPr lang="en-US" sz="1500" dirty="0">
                <a:latin typeface="Cambria" pitchFamily="18" charset="0"/>
              </a:rPr>
              <a:t>this </a:t>
            </a:r>
            <a:r>
              <a:rPr lang="en-US" sz="1500" dirty="0" smtClean="0">
                <a:latin typeface="Cambria" pitchFamily="18" charset="0"/>
              </a:rPr>
              <a:t>circuit (the truth </a:t>
            </a:r>
            <a:r>
              <a:rPr lang="en-US" sz="1500" dirty="0">
                <a:latin typeface="Cambria" pitchFamily="18" charset="0"/>
              </a:rPr>
              <a:t>table) </a:t>
            </a:r>
          </a:p>
        </p:txBody>
      </p:sp>
      <p:sp>
        <p:nvSpPr>
          <p:cNvPr id="52265" name="Text Box 5"/>
          <p:cNvSpPr txBox="1">
            <a:spLocks noChangeArrowheads="1"/>
          </p:cNvSpPr>
          <p:nvPr>
            <p:custDataLst>
              <p:tags r:id="rId2"/>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latin typeface="Cambria" pitchFamily="18" charset="0"/>
              </a:rPr>
              <a:t>(3) For </a:t>
            </a:r>
            <a:r>
              <a:rPr lang="en-US" sz="1600" b="1" i="1" dirty="0" smtClean="0">
                <a:latin typeface="Cambria" pitchFamily="18" charset="0"/>
              </a:rPr>
              <a:t>each</a:t>
            </a:r>
            <a:r>
              <a:rPr lang="en-US" sz="1600" dirty="0" smtClean="0">
                <a:latin typeface="Cambria" pitchFamily="18" charset="0"/>
              </a:rPr>
              <a:t> of the 8 possible inputs, write the circuit output in the truth table.    </a:t>
            </a:r>
            <a:r>
              <a:rPr lang="en-US" sz="1200" b="1" i="1" dirty="0" smtClean="0">
                <a:solidFill>
                  <a:srgbClr val="CC3300"/>
                </a:solidFill>
                <a:latin typeface="Cambria" pitchFamily="18" charset="0"/>
              </a:rPr>
              <a:t>What </a:t>
            </a:r>
            <a:r>
              <a:rPr lang="en-US" sz="1200" b="1" i="1" dirty="0" err="1" smtClean="0">
                <a:solidFill>
                  <a:srgbClr val="CC3300"/>
                </a:solidFill>
                <a:latin typeface="Cambria" pitchFamily="18" charset="0"/>
              </a:rPr>
              <a:t>f'n</a:t>
            </a:r>
            <a:r>
              <a:rPr lang="en-US" sz="1200" b="1" i="1" dirty="0" smtClean="0">
                <a:solidFill>
                  <a:srgbClr val="CC3300"/>
                </a:solidFill>
                <a:latin typeface="Cambria" pitchFamily="18" charset="0"/>
              </a:rPr>
              <a:t> is it?</a:t>
            </a:r>
            <a:endParaRPr lang="en-US" sz="1600" dirty="0">
              <a:solidFill>
                <a:srgbClr val="CC3300"/>
              </a:solidFill>
              <a:latin typeface="Cambria" pitchFamily="18" charset="0"/>
            </a:endParaRP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latin typeface="Cambria" pitchFamily="18" charset="0"/>
              </a:rPr>
              <a:t>(4) </a:t>
            </a:r>
            <a:r>
              <a:rPr lang="en-US" sz="1600" dirty="0">
                <a:latin typeface="Cambria" pitchFamily="18" charset="0"/>
              </a:rPr>
              <a:t>This circuit uses 9 logic gates – </a:t>
            </a:r>
            <a:r>
              <a:rPr lang="en-US" sz="1600" i="1" dirty="0" smtClean="0">
                <a:latin typeface="Cambria" pitchFamily="18" charset="0"/>
              </a:rPr>
              <a:t>could </a:t>
            </a:r>
            <a:r>
              <a:rPr lang="en-US" sz="1600" i="1" dirty="0">
                <a:latin typeface="Cambria" pitchFamily="18" charset="0"/>
              </a:rPr>
              <a:t>it use fewer</a:t>
            </a:r>
            <a:r>
              <a:rPr lang="en-US" sz="1600" dirty="0" smtClean="0">
                <a:latin typeface="Cambria" pitchFamily="18" charset="0"/>
              </a:rPr>
              <a:t>?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latin typeface="Cambria" pitchFamily="18" charset="0"/>
              </a:rPr>
              <a:t>Quiz</a:t>
            </a:r>
            <a:endParaRPr lang="en-US" sz="4200" i="1" dirty="0">
              <a:latin typeface="Cambria" pitchFamily="18" charset="0"/>
            </a:endParaRPr>
          </a:p>
        </p:txBody>
      </p:sp>
      <p:sp>
        <p:nvSpPr>
          <p:cNvPr id="57" name="Rectangle 56"/>
          <p:cNvSpPr/>
          <p:nvPr/>
        </p:nvSpPr>
        <p:spPr>
          <a:xfrm>
            <a:off x="1862569" y="236482"/>
            <a:ext cx="4879302" cy="369332"/>
          </a:xfrm>
          <a:prstGeom prst="rect">
            <a:avLst/>
          </a:prstGeom>
        </p:spPr>
        <p:txBody>
          <a:bodyPr wrap="square">
            <a:spAutoFit/>
          </a:bodyPr>
          <a:lstStyle/>
          <a:p>
            <a:pPr algn="l"/>
            <a:r>
              <a:rPr lang="en-US" sz="1800" dirty="0" smtClean="0">
                <a:solidFill>
                  <a:srgbClr val="000000"/>
                </a:solidFill>
                <a:latin typeface="Cambria" pitchFamily="18" charset="0"/>
              </a:rPr>
              <a:t>Name(s) ___________________________________</a:t>
            </a:r>
            <a:endParaRPr lang="en-US" sz="1800" dirty="0"/>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12" name="Rectangle 11"/>
          <p:cNvSpPr/>
          <p:nvPr/>
        </p:nvSpPr>
        <p:spPr>
          <a:xfrm>
            <a:off x="381000" y="847344"/>
            <a:ext cx="6673430"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rPr>
              <a:t>Each input </a:t>
            </a:r>
            <a:r>
              <a:rPr lang="en-US" sz="1500" dirty="0" smtClean="0">
                <a:solidFill>
                  <a:srgbClr val="000000"/>
                </a:solidFill>
                <a:latin typeface="Calibri" panose="020F0502020204030204" pitchFamily="34" charset="0"/>
              </a:rPr>
              <a:t>x</a:t>
            </a:r>
            <a:r>
              <a:rPr lang="en-US" sz="1500" dirty="0" smtClean="0">
                <a:solidFill>
                  <a:srgbClr val="000000"/>
                </a:solidFill>
                <a:latin typeface="Cambria" pitchFamily="18" charset="0"/>
              </a:rPr>
              <a:t>, </a:t>
            </a:r>
            <a:r>
              <a:rPr lang="en-US" sz="1500" dirty="0" smtClean="0">
                <a:solidFill>
                  <a:srgbClr val="000000"/>
                </a:solidFill>
                <a:latin typeface="Calibri" panose="020F0502020204030204" pitchFamily="34" charset="0"/>
              </a:rPr>
              <a:t>y</a:t>
            </a:r>
            <a:r>
              <a:rPr lang="en-US" sz="1500" dirty="0" smtClean="0">
                <a:solidFill>
                  <a:srgbClr val="000000"/>
                </a:solidFill>
                <a:latin typeface="Cambria" pitchFamily="18" charset="0"/>
              </a:rPr>
              <a:t>, and </a:t>
            </a:r>
            <a:r>
              <a:rPr lang="en-US" sz="1500" dirty="0" smtClean="0">
                <a:solidFill>
                  <a:srgbClr val="000000"/>
                </a:solidFill>
                <a:latin typeface="Calibri" panose="020F0502020204030204" pitchFamily="34" charset="0"/>
              </a:rPr>
              <a:t>z</a:t>
            </a:r>
            <a:r>
              <a:rPr lang="en-US" sz="1500" dirty="0" smtClean="0">
                <a:solidFill>
                  <a:srgbClr val="000000"/>
                </a:solidFill>
                <a:latin typeface="Cambria" pitchFamily="18" charset="0"/>
              </a:rPr>
              <a:t> can </a:t>
            </a:r>
            <a:r>
              <a:rPr lang="en-US" sz="1500" b="1" i="1" dirty="0" smtClean="0">
                <a:solidFill>
                  <a:srgbClr val="000000"/>
                </a:solidFill>
                <a:latin typeface="Cambria" pitchFamily="18" charset="0"/>
              </a:rPr>
              <a:t>independently </a:t>
            </a:r>
            <a:r>
              <a:rPr lang="en-US" sz="1500" dirty="0" smtClean="0">
                <a:solidFill>
                  <a:srgbClr val="000000"/>
                </a:solidFill>
                <a:latin typeface="Cambria" pitchFamily="18" charset="0"/>
              </a:rPr>
              <a:t>be 0 or 1, for </a:t>
            </a:r>
            <a:r>
              <a:rPr lang="en-US" sz="1500" u="sng" dirty="0" smtClean="0">
                <a:solidFill>
                  <a:srgbClr val="000000"/>
                </a:solidFill>
                <a:latin typeface="Cambria" pitchFamily="18" charset="0"/>
              </a:rPr>
              <a:t>8</a:t>
            </a:r>
            <a:r>
              <a:rPr lang="en-US" sz="1500" dirty="0" smtClean="0">
                <a:solidFill>
                  <a:srgbClr val="000000"/>
                </a:solidFill>
                <a:latin typeface="Cambria" pitchFamily="18" charset="0"/>
              </a:rPr>
              <a:t> total input possibilities: </a:t>
            </a:r>
            <a:endParaRPr lang="en-US" dirty="0"/>
          </a:p>
        </p:txBody>
      </p: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9" name="Text Box 6"/>
          <p:cNvSpPr txBox="1">
            <a:spLocks noChangeArrowheads="1"/>
          </p:cNvSpPr>
          <p:nvPr>
            <p:custDataLst>
              <p:tags r:id="rId5"/>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00" name="Text Box 7"/>
          <p:cNvSpPr txBox="1">
            <a:spLocks noChangeArrowheads="1"/>
          </p:cNvSpPr>
          <p:nvPr>
            <p:custDataLst>
              <p:tags r:id="rId6"/>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101" name="Text Box 8"/>
          <p:cNvSpPr txBox="1">
            <a:spLocks noChangeArrowheads="1"/>
          </p:cNvSpPr>
          <p:nvPr>
            <p:custDataLst>
              <p:tags r:id="rId7"/>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2" name="Text Box 9"/>
          <p:cNvSpPr txBox="1">
            <a:spLocks noChangeArrowheads="1"/>
          </p:cNvSpPr>
          <p:nvPr>
            <p:custDataLst>
              <p:tags r:id="rId8"/>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03" name="Text Box 10"/>
          <p:cNvSpPr txBox="1">
            <a:spLocks noChangeArrowheads="1"/>
          </p:cNvSpPr>
          <p:nvPr>
            <p:custDataLst>
              <p:tags r:id="rId9"/>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1"/>
          <p:cNvSpPr txBox="1">
            <a:spLocks noChangeArrowheads="1"/>
          </p:cNvSpPr>
          <p:nvPr>
            <p:custDataLst>
              <p:tags r:id="rId10"/>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2"/>
          <p:cNvSpPr txBox="1">
            <a:spLocks noChangeArrowheads="1"/>
          </p:cNvSpPr>
          <p:nvPr>
            <p:custDataLst>
              <p:tags r:id="rId11"/>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Text Box 13"/>
          <p:cNvSpPr txBox="1">
            <a:spLocks noChangeArrowheads="1"/>
          </p:cNvSpPr>
          <p:nvPr>
            <p:custDataLst>
              <p:tags r:id="rId12"/>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7" name="Text Box 14"/>
          <p:cNvSpPr txBox="1">
            <a:spLocks noChangeArrowheads="1"/>
          </p:cNvSpPr>
          <p:nvPr>
            <p:custDataLst>
              <p:tags r:id="rId13"/>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8" name="Text Box 15"/>
          <p:cNvSpPr txBox="1">
            <a:spLocks noChangeArrowheads="1"/>
          </p:cNvSpPr>
          <p:nvPr>
            <p:custDataLst>
              <p:tags r:id="rId14"/>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9" name="Rectangle 39"/>
          <p:cNvSpPr>
            <a:spLocks noChangeArrowheads="1"/>
          </p:cNvSpPr>
          <p:nvPr>
            <p:custDataLst>
              <p:tags r:id="rId15"/>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latin typeface="Calibri" panose="020F0502020204030204" pitchFamily="34" charset="0"/>
              </a:rPr>
              <a:t>inputs</a:t>
            </a:r>
            <a:endParaRPr lang="en-US" sz="1400" dirty="0">
              <a:latin typeface="Calibri" panose="020F0502020204030204" pitchFamily="34" charset="0"/>
            </a:endParaRPr>
          </a:p>
        </p:txBody>
      </p:sp>
      <p:sp>
        <p:nvSpPr>
          <p:cNvPr id="110" name="Line 40"/>
          <p:cNvSpPr>
            <a:spLocks noChangeShapeType="1"/>
          </p:cNvSpPr>
          <p:nvPr>
            <p:custDataLst>
              <p:tags r:id="rId16"/>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11" name="Text Box 8"/>
          <p:cNvSpPr txBox="1">
            <a:spLocks noChangeArrowheads="1"/>
          </p:cNvSpPr>
          <p:nvPr>
            <p:custDataLst>
              <p:tags r:id="rId17"/>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2" name="Text Box 9"/>
          <p:cNvSpPr txBox="1">
            <a:spLocks noChangeArrowheads="1"/>
          </p:cNvSpPr>
          <p:nvPr>
            <p:custDataLst>
              <p:tags r:id="rId18"/>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3" name="Text Box 10"/>
          <p:cNvSpPr txBox="1">
            <a:spLocks noChangeArrowheads="1"/>
          </p:cNvSpPr>
          <p:nvPr>
            <p:custDataLst>
              <p:tags r:id="rId19"/>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1"/>
          <p:cNvSpPr txBox="1">
            <a:spLocks noChangeArrowheads="1"/>
          </p:cNvSpPr>
          <p:nvPr>
            <p:custDataLst>
              <p:tags r:id="rId20"/>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2"/>
          <p:cNvSpPr txBox="1">
            <a:spLocks noChangeArrowheads="1"/>
          </p:cNvSpPr>
          <p:nvPr>
            <p:custDataLst>
              <p:tags r:id="rId21"/>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13"/>
          <p:cNvSpPr txBox="1">
            <a:spLocks noChangeArrowheads="1"/>
          </p:cNvSpPr>
          <p:nvPr>
            <p:custDataLst>
              <p:tags r:id="rId22"/>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7" name="Text Box 14"/>
          <p:cNvSpPr txBox="1">
            <a:spLocks noChangeArrowheads="1"/>
          </p:cNvSpPr>
          <p:nvPr>
            <p:custDataLst>
              <p:tags r:id="rId23"/>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8" name="Text Box 15"/>
          <p:cNvSpPr txBox="1">
            <a:spLocks noChangeArrowheads="1"/>
          </p:cNvSpPr>
          <p:nvPr>
            <p:custDataLst>
              <p:tags r:id="rId24"/>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9" name="Text Box 6"/>
          <p:cNvSpPr txBox="1">
            <a:spLocks noChangeArrowheads="1"/>
          </p:cNvSpPr>
          <p:nvPr>
            <p:custDataLst>
              <p:tags r:id="rId25"/>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20" name="Text Box 8"/>
          <p:cNvSpPr txBox="1">
            <a:spLocks noChangeArrowheads="1"/>
          </p:cNvSpPr>
          <p:nvPr>
            <p:custDataLst>
              <p:tags r:id="rId26"/>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10"/>
          <p:cNvSpPr txBox="1">
            <a:spLocks noChangeArrowheads="1"/>
          </p:cNvSpPr>
          <p:nvPr>
            <p:custDataLst>
              <p:tags r:id="rId27"/>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2" name="Text Box 12"/>
          <p:cNvSpPr txBox="1">
            <a:spLocks noChangeArrowheads="1"/>
          </p:cNvSpPr>
          <p:nvPr>
            <p:custDataLst>
              <p:tags r:id="rId28"/>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3" name="Text Box 14"/>
          <p:cNvSpPr txBox="1">
            <a:spLocks noChangeArrowheads="1"/>
          </p:cNvSpPr>
          <p:nvPr>
            <p:custDataLst>
              <p:tags r:id="rId29"/>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4" name="Text Box 8"/>
          <p:cNvSpPr txBox="1">
            <a:spLocks noChangeArrowheads="1"/>
          </p:cNvSpPr>
          <p:nvPr>
            <p:custDataLst>
              <p:tags r:id="rId30"/>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Text Box 10"/>
          <p:cNvSpPr txBox="1">
            <a:spLocks noChangeArrowheads="1"/>
          </p:cNvSpPr>
          <p:nvPr>
            <p:custDataLst>
              <p:tags r:id="rId31"/>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6" name="Text Box 12"/>
          <p:cNvSpPr txBox="1">
            <a:spLocks noChangeArrowheads="1"/>
          </p:cNvSpPr>
          <p:nvPr>
            <p:custDataLst>
              <p:tags r:id="rId32"/>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7" name="Text Box 14"/>
          <p:cNvSpPr txBox="1">
            <a:spLocks noChangeArrowheads="1"/>
          </p:cNvSpPr>
          <p:nvPr>
            <p:custDataLst>
              <p:tags r:id="rId33"/>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8" name="Rectangle 41"/>
          <p:cNvSpPr>
            <a:spLocks noChangeArrowheads="1"/>
          </p:cNvSpPr>
          <p:nvPr>
            <p:custDataLst>
              <p:tags r:id="rId34"/>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rPr>
              <a:t>Each output is 0 or 1</a:t>
            </a:r>
            <a:endParaRPr lang="en-US" dirty="0"/>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4" name="Text Box 5"/>
          <p:cNvSpPr txBox="1">
            <a:spLocks noChangeArrowheads="1"/>
          </p:cNvSpPr>
          <p:nvPr>
            <p:custDataLst>
              <p:tags r:id="rId35"/>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latin typeface="Cambria" pitchFamily="18" charset="0"/>
              </a:rPr>
              <a:t>(1) </a:t>
            </a:r>
            <a:r>
              <a:rPr lang="en-US" sz="1600" dirty="0">
                <a:latin typeface="Cambria" pitchFamily="18" charset="0"/>
              </a:rPr>
              <a:t>This circuit uses 9 logic gates – </a:t>
            </a:r>
            <a:r>
              <a:rPr lang="en-US" sz="1600" i="1" dirty="0" smtClean="0">
                <a:latin typeface="Cambria" pitchFamily="18" charset="0"/>
              </a:rPr>
              <a:t>how many of each?    </a:t>
            </a:r>
            <a:r>
              <a:rPr lang="en-US" sz="1600" b="1" dirty="0" smtClean="0">
                <a:latin typeface="Calibri" panose="020F0502020204030204" pitchFamily="34" charset="0"/>
              </a:rPr>
              <a:t>AND ___       OR ___       NOT ___ </a:t>
            </a:r>
            <a:endParaRPr lang="en-US" sz="1600" b="1" dirty="0">
              <a:latin typeface="Calibri" panose="020F0502020204030204" pitchFamily="34" charset="0"/>
            </a:endParaRPr>
          </a:p>
        </p:txBody>
      </p:sp>
      <p:sp>
        <p:nvSpPr>
          <p:cNvPr id="135" name="Text Box 9"/>
          <p:cNvSpPr txBox="1">
            <a:spLocks noChangeArrowheads="1"/>
          </p:cNvSpPr>
          <p:nvPr>
            <p:custDataLst>
              <p:tags r:id="rId36"/>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8" name="Text Box 5"/>
          <p:cNvSpPr txBox="1">
            <a:spLocks noChangeArrowheads="1"/>
          </p:cNvSpPr>
          <p:nvPr>
            <p:custDataLst>
              <p:tags r:id="rId37"/>
            </p:custDataLst>
          </p:nvPr>
        </p:nvSpPr>
        <p:spPr bwMode="auto">
          <a:xfrm>
            <a:off x="457201" y="5805349"/>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latin typeface="Cambria" pitchFamily="18" charset="0"/>
              </a:rPr>
              <a:t>(2) Follow the inputs of  </a:t>
            </a:r>
            <a:r>
              <a:rPr lang="en-US" sz="1600" dirty="0" smtClean="0">
                <a:latin typeface="Calibri" panose="020F0502020204030204" pitchFamily="34" charset="0"/>
              </a:rPr>
              <a:t>x=1</a:t>
            </a:r>
            <a:r>
              <a:rPr lang="en-US" sz="1600" dirty="0" smtClean="0">
                <a:latin typeface="Cambria" pitchFamily="18" charset="0"/>
              </a:rPr>
              <a:t>, </a:t>
            </a:r>
            <a:r>
              <a:rPr lang="en-US" sz="1600" dirty="0" smtClean="0">
                <a:latin typeface="Calibri" panose="020F0502020204030204" pitchFamily="34" charset="0"/>
              </a:rPr>
              <a:t>y=1</a:t>
            </a:r>
            <a:r>
              <a:rPr lang="en-US" sz="1600" dirty="0" smtClean="0">
                <a:latin typeface="Cambria" pitchFamily="18" charset="0"/>
              </a:rPr>
              <a:t>, </a:t>
            </a:r>
            <a:r>
              <a:rPr lang="en-US" sz="1600" dirty="0" smtClean="0">
                <a:latin typeface="Calibri" panose="020F0502020204030204" pitchFamily="34" charset="0"/>
              </a:rPr>
              <a:t>z=1</a:t>
            </a:r>
            <a:r>
              <a:rPr lang="en-US" sz="1600" dirty="0" smtClean="0">
                <a:latin typeface="Cambria" pitchFamily="18" charset="0"/>
              </a:rPr>
              <a:t> and see why the overall output is </a:t>
            </a:r>
            <a:r>
              <a:rPr lang="en-US" sz="1600" dirty="0" smtClean="0">
                <a:latin typeface="Calibri" panose="020F0502020204030204" pitchFamily="34" charset="0"/>
              </a:rPr>
              <a:t>1</a:t>
            </a:r>
            <a:r>
              <a:rPr lang="en-US" sz="1600" dirty="0" smtClean="0">
                <a:latin typeface="Cambria" pitchFamily="18" charset="0"/>
              </a:rPr>
              <a:t> ...  </a:t>
            </a:r>
            <a:r>
              <a:rPr lang="en-US" sz="1100" dirty="0" smtClean="0">
                <a:latin typeface="Cambria" pitchFamily="18" charset="0"/>
              </a:rPr>
              <a:t>(already labeled)</a:t>
            </a:r>
            <a:endParaRPr lang="en-US" sz="1100" dirty="0">
              <a:latin typeface="Cambria" pitchFamily="18" charset="0"/>
            </a:endParaRPr>
          </a:p>
        </p:txBody>
      </p:sp>
      <p:sp>
        <p:nvSpPr>
          <p:cNvPr id="139" name="Rectangle 41"/>
          <p:cNvSpPr>
            <a:spLocks noChangeArrowheads="1"/>
          </p:cNvSpPr>
          <p:nvPr>
            <p:custDataLst>
              <p:tags r:id="rId38"/>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latin typeface="Cambria" pitchFamily="18" charset="0"/>
              </a:rPr>
              <a:t>circuit</a:t>
            </a:r>
            <a:endParaRPr lang="en-US" sz="1400" dirty="0">
              <a:latin typeface="Cambria" pitchFamily="18" charset="0"/>
            </a:endParaRPr>
          </a:p>
        </p:txBody>
      </p:sp>
    </p:spTree>
    <p:extLst>
      <p:ext uri="{BB962C8B-B14F-4D97-AF65-F5344CB8AC3E}">
        <p14:creationId xmlns:p14="http://schemas.microsoft.com/office/powerpoint/2010/main" val="3062786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18749" y="1408176"/>
            <a:ext cx="4581851" cy="4044668"/>
          </a:xfrm>
          <a:prstGeom prst="rect">
            <a:avLst/>
          </a:prstGeom>
        </p:spPr>
      </p:pic>
      <p:sp>
        <p:nvSpPr>
          <p:cNvPr id="52263" name="Text Box 5"/>
          <p:cNvSpPr txBox="1">
            <a:spLocks noChangeArrowheads="1"/>
          </p:cNvSpPr>
          <p:nvPr>
            <p:custDataLst>
              <p:tags r:id="rId1"/>
            </p:custDataLst>
          </p:nvPr>
        </p:nvSpPr>
        <p:spPr bwMode="auto">
          <a:xfrm>
            <a:off x="6235700" y="144149"/>
            <a:ext cx="267255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a:latin typeface="Cambria" pitchFamily="18" charset="0"/>
              </a:rPr>
              <a:t>Fill in the function values </a:t>
            </a:r>
            <a:r>
              <a:rPr lang="en-US" sz="1500" dirty="0" smtClean="0">
                <a:latin typeface="Cambria" pitchFamily="18" charset="0"/>
              </a:rPr>
              <a:t>for </a:t>
            </a:r>
            <a:r>
              <a:rPr lang="en-US" sz="1500" dirty="0">
                <a:latin typeface="Cambria" pitchFamily="18" charset="0"/>
              </a:rPr>
              <a:t>this </a:t>
            </a:r>
            <a:r>
              <a:rPr lang="en-US" sz="1500" dirty="0" smtClean="0">
                <a:latin typeface="Cambria" pitchFamily="18" charset="0"/>
              </a:rPr>
              <a:t>circuit (the truth </a:t>
            </a:r>
            <a:r>
              <a:rPr lang="en-US" sz="1500" dirty="0">
                <a:latin typeface="Cambria" pitchFamily="18" charset="0"/>
              </a:rPr>
              <a:t>table) </a:t>
            </a:r>
          </a:p>
        </p:txBody>
      </p:sp>
      <p:sp>
        <p:nvSpPr>
          <p:cNvPr id="52265" name="Text Box 5"/>
          <p:cNvSpPr txBox="1">
            <a:spLocks noChangeArrowheads="1"/>
          </p:cNvSpPr>
          <p:nvPr>
            <p:custDataLst>
              <p:tags r:id="rId2"/>
            </p:custDataLst>
          </p:nvPr>
        </p:nvSpPr>
        <p:spPr bwMode="auto">
          <a:xfrm>
            <a:off x="457200" y="6124298"/>
            <a:ext cx="8305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latin typeface="Cambria" pitchFamily="18" charset="0"/>
              </a:rPr>
              <a:t>(3) For </a:t>
            </a:r>
            <a:r>
              <a:rPr lang="en-US" sz="1600" b="1" i="1" dirty="0" smtClean="0">
                <a:latin typeface="Cambria" pitchFamily="18" charset="0"/>
              </a:rPr>
              <a:t>each</a:t>
            </a:r>
            <a:r>
              <a:rPr lang="en-US" sz="1600" dirty="0" smtClean="0">
                <a:latin typeface="Cambria" pitchFamily="18" charset="0"/>
              </a:rPr>
              <a:t> of the 8 possible inputs, write the circuit output in the truth table.    </a:t>
            </a:r>
            <a:r>
              <a:rPr lang="en-US" sz="1200" b="1" i="1" dirty="0" smtClean="0">
                <a:solidFill>
                  <a:srgbClr val="CC3300"/>
                </a:solidFill>
                <a:latin typeface="Cambria" pitchFamily="18" charset="0"/>
              </a:rPr>
              <a:t>What </a:t>
            </a:r>
            <a:r>
              <a:rPr lang="en-US" sz="1200" b="1" i="1" dirty="0" err="1" smtClean="0">
                <a:solidFill>
                  <a:srgbClr val="CC3300"/>
                </a:solidFill>
                <a:latin typeface="Cambria" pitchFamily="18" charset="0"/>
              </a:rPr>
              <a:t>f'n</a:t>
            </a:r>
            <a:r>
              <a:rPr lang="en-US" sz="1200" b="1" i="1" dirty="0" smtClean="0">
                <a:solidFill>
                  <a:srgbClr val="CC3300"/>
                </a:solidFill>
                <a:latin typeface="Cambria" pitchFamily="18" charset="0"/>
              </a:rPr>
              <a:t> is it?</a:t>
            </a:r>
            <a:endParaRPr lang="en-US" sz="1600" dirty="0">
              <a:solidFill>
                <a:srgbClr val="CC3300"/>
              </a:solidFill>
              <a:latin typeface="Cambria" pitchFamily="18" charset="0"/>
            </a:endParaRPr>
          </a:p>
        </p:txBody>
      </p:sp>
      <p:sp>
        <p:nvSpPr>
          <p:cNvPr id="52266" name="Rectangle 1"/>
          <p:cNvSpPr>
            <a:spLocks noChangeArrowheads="1"/>
          </p:cNvSpPr>
          <p:nvPr/>
        </p:nvSpPr>
        <p:spPr bwMode="auto">
          <a:xfrm>
            <a:off x="2815723" y="2210463"/>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52267" name="Rectangle 80"/>
          <p:cNvSpPr>
            <a:spLocks noChangeArrowheads="1"/>
          </p:cNvSpPr>
          <p:nvPr/>
        </p:nvSpPr>
        <p:spPr bwMode="auto">
          <a:xfrm>
            <a:off x="2817311" y="2984104"/>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2814136" y="3723350"/>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2822426" y="4448836"/>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
            </p:custDataLst>
          </p:nvPr>
        </p:nvSpPr>
        <p:spPr bwMode="auto">
          <a:xfrm>
            <a:off x="457201" y="6443246"/>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latin typeface="Cambria" pitchFamily="18" charset="0"/>
              </a:rPr>
              <a:t>(4) </a:t>
            </a:r>
            <a:r>
              <a:rPr lang="en-US" sz="1600" dirty="0">
                <a:latin typeface="Cambria" pitchFamily="18" charset="0"/>
              </a:rPr>
              <a:t>This circuit uses 9 logic gates – </a:t>
            </a:r>
            <a:r>
              <a:rPr lang="en-US" sz="1600" i="1" dirty="0" smtClean="0">
                <a:latin typeface="Cambria" pitchFamily="18" charset="0"/>
              </a:rPr>
              <a:t>could </a:t>
            </a:r>
            <a:r>
              <a:rPr lang="en-US" sz="1600" i="1" dirty="0">
                <a:latin typeface="Cambria" pitchFamily="18" charset="0"/>
              </a:rPr>
              <a:t>it use fewer</a:t>
            </a:r>
            <a:r>
              <a:rPr lang="en-US" sz="1600" dirty="0" smtClean="0">
                <a:latin typeface="Cambria" pitchFamily="18" charset="0"/>
              </a:rPr>
              <a:t>?     </a:t>
            </a:r>
            <a:r>
              <a:rPr lang="en-US" sz="1200" b="1" i="1" dirty="0" smtClean="0">
                <a:solidFill>
                  <a:srgbClr val="160CE3"/>
                </a:solidFill>
                <a:latin typeface="Cambria" pitchFamily="18" charset="0"/>
              </a:rPr>
              <a:t>If so, </a:t>
            </a:r>
            <a:r>
              <a:rPr lang="en-US" sz="1200" b="1" i="1" dirty="0">
                <a:solidFill>
                  <a:srgbClr val="160CE3"/>
                </a:solidFill>
                <a:latin typeface="Cambria" pitchFamily="18" charset="0"/>
              </a:rPr>
              <a:t>how?! </a:t>
            </a:r>
            <a:r>
              <a:rPr lang="en-US" sz="1200" b="1" i="1" dirty="0" smtClean="0">
                <a:solidFill>
                  <a:srgbClr val="160CE3"/>
                </a:solidFill>
                <a:latin typeface="Cambria" pitchFamily="18" charset="0"/>
              </a:rPr>
              <a:t>      </a:t>
            </a:r>
            <a:r>
              <a:rPr lang="en-US" sz="1200" b="1" i="1" dirty="0" smtClean="0">
                <a:solidFill>
                  <a:srgbClr val="CC3300"/>
                </a:solidFill>
                <a:latin typeface="Cambria" pitchFamily="18" charset="0"/>
              </a:rPr>
              <a:t>If not, how do you know?!</a:t>
            </a:r>
            <a:endParaRPr lang="en-US" sz="1200" b="1" dirty="0">
              <a:solidFill>
                <a:srgbClr val="CC3300"/>
              </a:solidFill>
              <a:latin typeface="Cambria" pitchFamily="18" charset="0"/>
            </a:endParaRPr>
          </a:p>
        </p:txBody>
      </p:sp>
      <p:sp>
        <p:nvSpPr>
          <p:cNvPr id="52" name="Rectangle 51"/>
          <p:cNvSpPr/>
          <p:nvPr/>
        </p:nvSpPr>
        <p:spPr bwMode="auto">
          <a:xfrm flipH="1" flipV="1">
            <a:off x="472747" y="1744370"/>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3" name="Rectangle 52"/>
          <p:cNvSpPr/>
          <p:nvPr/>
        </p:nvSpPr>
        <p:spPr bwMode="auto">
          <a:xfrm flipH="1" flipV="1">
            <a:off x="1110850" y="1740042"/>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Rectangle 53"/>
          <p:cNvSpPr/>
          <p:nvPr/>
        </p:nvSpPr>
        <p:spPr bwMode="auto">
          <a:xfrm flipH="1" flipV="1">
            <a:off x="1738572" y="1740307"/>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1" name="Text Box 5"/>
          <p:cNvSpPr txBox="1">
            <a:spLocks noChangeArrowheads="1"/>
          </p:cNvSpPr>
          <p:nvPr>
            <p:custDataLst>
              <p:tags r:id="rId4"/>
            </p:custDataLst>
          </p:nvPr>
        </p:nvSpPr>
        <p:spPr bwMode="auto">
          <a:xfrm>
            <a:off x="134938" y="51816"/>
            <a:ext cx="1465262" cy="738664"/>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200" i="1" dirty="0" smtClean="0">
                <a:latin typeface="Cambria" pitchFamily="18" charset="0"/>
              </a:rPr>
              <a:t>Quiz</a:t>
            </a:r>
            <a:endParaRPr lang="en-US" sz="4200" i="1" dirty="0">
              <a:latin typeface="Cambria" pitchFamily="18" charset="0"/>
            </a:endParaRPr>
          </a:p>
        </p:txBody>
      </p:sp>
      <p:sp>
        <p:nvSpPr>
          <p:cNvPr id="57" name="Rectangle 56"/>
          <p:cNvSpPr/>
          <p:nvPr/>
        </p:nvSpPr>
        <p:spPr>
          <a:xfrm>
            <a:off x="1862569" y="236482"/>
            <a:ext cx="4104843" cy="369332"/>
          </a:xfrm>
          <a:prstGeom prst="rect">
            <a:avLst/>
          </a:prstGeom>
          <a:solidFill>
            <a:schemeClr val="bg1">
              <a:lumMod val="85000"/>
            </a:schemeClr>
          </a:solidFill>
        </p:spPr>
        <p:txBody>
          <a:bodyPr wrap="square">
            <a:spAutoFit/>
          </a:bodyPr>
          <a:lstStyle/>
          <a:p>
            <a:r>
              <a:rPr lang="en-US" sz="1800" i="1" dirty="0" smtClean="0">
                <a:solidFill>
                  <a:srgbClr val="000000"/>
                </a:solidFill>
                <a:latin typeface="Cambria" pitchFamily="18" charset="0"/>
              </a:rPr>
              <a:t>Try this on the back page first…</a:t>
            </a:r>
            <a:endParaRPr lang="en-US" sz="1800" i="1" dirty="0"/>
          </a:p>
        </p:txBody>
      </p:sp>
      <p:cxnSp>
        <p:nvCxnSpPr>
          <p:cNvPr id="3" name="Straight Arrow Connector 2"/>
          <p:cNvCxnSpPr/>
          <p:nvPr/>
        </p:nvCxnSpPr>
        <p:spPr bwMode="auto">
          <a:xfrm flipH="1">
            <a:off x="716032" y="1027176"/>
            <a:ext cx="165777" cy="636666"/>
          </a:xfrm>
          <a:prstGeom prst="straightConnector1">
            <a:avLst/>
          </a:prstGeom>
          <a:noFill/>
          <a:ln w="317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a:off x="881809" y="1027176"/>
            <a:ext cx="165779" cy="636666"/>
          </a:xfrm>
          <a:prstGeom prst="straightConnector1">
            <a:avLst/>
          </a:prstGeom>
          <a:noFill/>
          <a:ln w="3175" cap="flat" cmpd="sng" algn="ctr">
            <a:solidFill>
              <a:schemeClr val="tx1"/>
            </a:solidFill>
            <a:prstDash val="solid"/>
            <a:round/>
            <a:headEnd type="none" w="med" len="med"/>
            <a:tailEnd type="arrow"/>
          </a:ln>
          <a:effectLst/>
        </p:spPr>
      </p:cxnSp>
      <p:cxnSp>
        <p:nvCxnSpPr>
          <p:cNvPr id="79" name="Straight Arrow Connector 78"/>
          <p:cNvCxnSpPr/>
          <p:nvPr/>
        </p:nvCxnSpPr>
        <p:spPr bwMode="auto">
          <a:xfrm>
            <a:off x="881809" y="1027176"/>
            <a:ext cx="775379" cy="636666"/>
          </a:xfrm>
          <a:prstGeom prst="straightConnector1">
            <a:avLst/>
          </a:prstGeom>
          <a:noFill/>
          <a:ln w="3175" cap="flat" cmpd="sng" algn="ctr">
            <a:solidFill>
              <a:schemeClr val="tx1"/>
            </a:solidFill>
            <a:prstDash val="solid"/>
            <a:round/>
            <a:headEnd type="none" w="med" len="med"/>
            <a:tailEnd type="arrow"/>
          </a:ln>
          <a:effectLst/>
        </p:spPr>
      </p:cxnSp>
      <p:sp>
        <p:nvSpPr>
          <p:cNvPr id="12" name="Rectangle 11"/>
          <p:cNvSpPr/>
          <p:nvPr/>
        </p:nvSpPr>
        <p:spPr>
          <a:xfrm>
            <a:off x="381000" y="847344"/>
            <a:ext cx="6673430" cy="323165"/>
          </a:xfrm>
          <a:prstGeom prst="rect">
            <a:avLst/>
          </a:prstGeom>
          <a:solidFill>
            <a:schemeClr val="bg1"/>
          </a:solidFill>
        </p:spPr>
        <p:txBody>
          <a:bodyPr wrap="none">
            <a:spAutoFit/>
          </a:bodyPr>
          <a:lstStyle/>
          <a:p>
            <a:r>
              <a:rPr lang="en-US" sz="1500" dirty="0" smtClean="0">
                <a:solidFill>
                  <a:srgbClr val="000000"/>
                </a:solidFill>
                <a:latin typeface="Cambria" pitchFamily="18" charset="0"/>
              </a:rPr>
              <a:t>Each input </a:t>
            </a:r>
            <a:r>
              <a:rPr lang="en-US" sz="1500" dirty="0" smtClean="0">
                <a:solidFill>
                  <a:srgbClr val="000000"/>
                </a:solidFill>
                <a:latin typeface="Calibri" panose="020F0502020204030204" pitchFamily="34" charset="0"/>
              </a:rPr>
              <a:t>x</a:t>
            </a:r>
            <a:r>
              <a:rPr lang="en-US" sz="1500" dirty="0" smtClean="0">
                <a:solidFill>
                  <a:srgbClr val="000000"/>
                </a:solidFill>
                <a:latin typeface="Cambria" pitchFamily="18" charset="0"/>
              </a:rPr>
              <a:t>, </a:t>
            </a:r>
            <a:r>
              <a:rPr lang="en-US" sz="1500" dirty="0" smtClean="0">
                <a:solidFill>
                  <a:srgbClr val="000000"/>
                </a:solidFill>
                <a:latin typeface="Calibri" panose="020F0502020204030204" pitchFamily="34" charset="0"/>
              </a:rPr>
              <a:t>y</a:t>
            </a:r>
            <a:r>
              <a:rPr lang="en-US" sz="1500" dirty="0" smtClean="0">
                <a:solidFill>
                  <a:srgbClr val="000000"/>
                </a:solidFill>
                <a:latin typeface="Cambria" pitchFamily="18" charset="0"/>
              </a:rPr>
              <a:t>, and </a:t>
            </a:r>
            <a:r>
              <a:rPr lang="en-US" sz="1500" dirty="0" smtClean="0">
                <a:solidFill>
                  <a:srgbClr val="000000"/>
                </a:solidFill>
                <a:latin typeface="Calibri" panose="020F0502020204030204" pitchFamily="34" charset="0"/>
              </a:rPr>
              <a:t>z</a:t>
            </a:r>
            <a:r>
              <a:rPr lang="en-US" sz="1500" dirty="0" smtClean="0">
                <a:solidFill>
                  <a:srgbClr val="000000"/>
                </a:solidFill>
                <a:latin typeface="Cambria" pitchFamily="18" charset="0"/>
              </a:rPr>
              <a:t> can </a:t>
            </a:r>
            <a:r>
              <a:rPr lang="en-US" sz="1500" b="1" i="1" dirty="0" smtClean="0">
                <a:solidFill>
                  <a:srgbClr val="000000"/>
                </a:solidFill>
                <a:latin typeface="Cambria" pitchFamily="18" charset="0"/>
              </a:rPr>
              <a:t>independently </a:t>
            </a:r>
            <a:r>
              <a:rPr lang="en-US" sz="1500" dirty="0" smtClean="0">
                <a:solidFill>
                  <a:srgbClr val="000000"/>
                </a:solidFill>
                <a:latin typeface="Cambria" pitchFamily="18" charset="0"/>
              </a:rPr>
              <a:t>be 0 or 1, for </a:t>
            </a:r>
            <a:r>
              <a:rPr lang="en-US" sz="1500" u="sng" dirty="0" smtClean="0">
                <a:solidFill>
                  <a:srgbClr val="000000"/>
                </a:solidFill>
                <a:latin typeface="Cambria" pitchFamily="18" charset="0"/>
              </a:rPr>
              <a:t>8</a:t>
            </a:r>
            <a:r>
              <a:rPr lang="en-US" sz="1500" dirty="0" smtClean="0">
                <a:solidFill>
                  <a:srgbClr val="000000"/>
                </a:solidFill>
                <a:latin typeface="Cambria" pitchFamily="18" charset="0"/>
              </a:rPr>
              <a:t> total input possibilities: </a:t>
            </a:r>
            <a:endParaRPr lang="en-US" dirty="0"/>
          </a:p>
        </p:txBody>
      </p:sp>
      <p:sp>
        <p:nvSpPr>
          <p:cNvPr id="94" name="Rectangle 93"/>
          <p:cNvSpPr/>
          <p:nvPr/>
        </p:nvSpPr>
        <p:spPr bwMode="auto">
          <a:xfrm>
            <a:off x="5486400" y="1203890"/>
            <a:ext cx="3084512" cy="3835400"/>
          </a:xfrm>
          <a:prstGeom prst="rect">
            <a:avLst/>
          </a:prstGeom>
          <a:solidFill>
            <a:schemeClr val="bg1">
              <a:lumMod val="95000"/>
            </a:schemeClr>
          </a:solidFill>
          <a:ln w="19050" cap="flat" cmpd="sng" algn="ctr">
            <a:solidFill>
              <a:schemeClr val="bg1">
                <a:lumMod val="65000"/>
              </a:schemeClr>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95" name="Rounded Rectangle 83"/>
          <p:cNvSpPr>
            <a:spLocks noChangeArrowheads="1"/>
          </p:cNvSpPr>
          <p:nvPr/>
        </p:nvSpPr>
        <p:spPr bwMode="auto">
          <a:xfrm>
            <a:off x="5768975" y="41677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6" name="Rounded Rectangle 84"/>
          <p:cNvSpPr>
            <a:spLocks noChangeArrowheads="1"/>
          </p:cNvSpPr>
          <p:nvPr/>
        </p:nvSpPr>
        <p:spPr bwMode="auto">
          <a:xfrm>
            <a:off x="5768975" y="36534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7" name="Rounded Rectangle 82"/>
          <p:cNvSpPr>
            <a:spLocks noChangeArrowheads="1"/>
          </p:cNvSpPr>
          <p:nvPr/>
        </p:nvSpPr>
        <p:spPr bwMode="auto">
          <a:xfrm>
            <a:off x="5768975" y="31009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8" name="Rounded Rectangle 81"/>
          <p:cNvSpPr>
            <a:spLocks noChangeArrowheads="1"/>
          </p:cNvSpPr>
          <p:nvPr/>
        </p:nvSpPr>
        <p:spPr bwMode="auto">
          <a:xfrm>
            <a:off x="5768975" y="25866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99" name="Text Box 6"/>
          <p:cNvSpPr txBox="1">
            <a:spLocks noChangeArrowheads="1"/>
          </p:cNvSpPr>
          <p:nvPr>
            <p:custDataLst>
              <p:tags r:id="rId5"/>
            </p:custDataLst>
          </p:nvPr>
        </p:nvSpPr>
        <p:spPr bwMode="auto">
          <a:xfrm>
            <a:off x="6116637"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100" name="Text Box 7"/>
          <p:cNvSpPr txBox="1">
            <a:spLocks noChangeArrowheads="1"/>
          </p:cNvSpPr>
          <p:nvPr>
            <p:custDataLst>
              <p:tags r:id="rId6"/>
            </p:custDataLst>
          </p:nvPr>
        </p:nvSpPr>
        <p:spPr bwMode="auto">
          <a:xfrm>
            <a:off x="6500812" y="19039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101" name="Text Box 8"/>
          <p:cNvSpPr txBox="1">
            <a:spLocks noChangeArrowheads="1"/>
          </p:cNvSpPr>
          <p:nvPr>
            <p:custDataLst>
              <p:tags r:id="rId7"/>
            </p:custDataLst>
          </p:nvPr>
        </p:nvSpPr>
        <p:spPr bwMode="auto">
          <a:xfrm>
            <a:off x="6115050"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2" name="Text Box 9"/>
          <p:cNvSpPr txBox="1">
            <a:spLocks noChangeArrowheads="1"/>
          </p:cNvSpPr>
          <p:nvPr>
            <p:custDataLst>
              <p:tags r:id="rId8"/>
            </p:custDataLst>
          </p:nvPr>
        </p:nvSpPr>
        <p:spPr bwMode="auto">
          <a:xfrm>
            <a:off x="6499225" y="228072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103" name="Text Box 10"/>
          <p:cNvSpPr txBox="1">
            <a:spLocks noChangeArrowheads="1"/>
          </p:cNvSpPr>
          <p:nvPr>
            <p:custDataLst>
              <p:tags r:id="rId9"/>
            </p:custDataLst>
          </p:nvPr>
        </p:nvSpPr>
        <p:spPr bwMode="auto">
          <a:xfrm>
            <a:off x="6118225"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4" name="Text Box 11"/>
          <p:cNvSpPr txBox="1">
            <a:spLocks noChangeArrowheads="1"/>
          </p:cNvSpPr>
          <p:nvPr>
            <p:custDataLst>
              <p:tags r:id="rId10"/>
            </p:custDataLst>
          </p:nvPr>
        </p:nvSpPr>
        <p:spPr bwMode="auto">
          <a:xfrm>
            <a:off x="6502400" y="25612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5" name="Text Box 12"/>
          <p:cNvSpPr txBox="1">
            <a:spLocks noChangeArrowheads="1"/>
          </p:cNvSpPr>
          <p:nvPr>
            <p:custDataLst>
              <p:tags r:id="rId11"/>
            </p:custDataLst>
          </p:nvPr>
        </p:nvSpPr>
        <p:spPr bwMode="auto">
          <a:xfrm>
            <a:off x="6115050"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6" name="Text Box 13"/>
          <p:cNvSpPr txBox="1">
            <a:spLocks noChangeArrowheads="1"/>
          </p:cNvSpPr>
          <p:nvPr>
            <p:custDataLst>
              <p:tags r:id="rId12"/>
            </p:custDataLst>
          </p:nvPr>
        </p:nvSpPr>
        <p:spPr bwMode="auto">
          <a:xfrm>
            <a:off x="6499225" y="28294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07" name="Text Box 14"/>
          <p:cNvSpPr txBox="1">
            <a:spLocks noChangeArrowheads="1"/>
          </p:cNvSpPr>
          <p:nvPr>
            <p:custDataLst>
              <p:tags r:id="rId13"/>
            </p:custDataLst>
          </p:nvPr>
        </p:nvSpPr>
        <p:spPr bwMode="auto">
          <a:xfrm>
            <a:off x="6118225"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8" name="Text Box 15"/>
          <p:cNvSpPr txBox="1">
            <a:spLocks noChangeArrowheads="1"/>
          </p:cNvSpPr>
          <p:nvPr>
            <p:custDataLst>
              <p:tags r:id="rId14"/>
            </p:custDataLst>
          </p:nvPr>
        </p:nvSpPr>
        <p:spPr bwMode="auto">
          <a:xfrm>
            <a:off x="6502400" y="30961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09" name="Rectangle 39"/>
          <p:cNvSpPr>
            <a:spLocks noChangeArrowheads="1"/>
          </p:cNvSpPr>
          <p:nvPr>
            <p:custDataLst>
              <p:tags r:id="rId15"/>
            </p:custDataLst>
          </p:nvPr>
        </p:nvSpPr>
        <p:spPr bwMode="auto">
          <a:xfrm>
            <a:off x="5936866" y="1475232"/>
            <a:ext cx="8354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2000" dirty="0" smtClean="0">
                <a:latin typeface="Calibri" panose="020F0502020204030204" pitchFamily="34" charset="0"/>
              </a:rPr>
              <a:t>inputs</a:t>
            </a:r>
            <a:endParaRPr lang="en-US" sz="1400" dirty="0">
              <a:latin typeface="Calibri" panose="020F0502020204030204" pitchFamily="34" charset="0"/>
            </a:endParaRPr>
          </a:p>
        </p:txBody>
      </p:sp>
      <p:sp>
        <p:nvSpPr>
          <p:cNvPr id="110" name="Line 40"/>
          <p:cNvSpPr>
            <a:spLocks noChangeShapeType="1"/>
          </p:cNvSpPr>
          <p:nvPr>
            <p:custDataLst>
              <p:tags r:id="rId16"/>
            </p:custDataLst>
          </p:nvPr>
        </p:nvSpPr>
        <p:spPr bwMode="auto">
          <a:xfrm>
            <a:off x="5910262" y="19071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111" name="Text Box 8"/>
          <p:cNvSpPr txBox="1">
            <a:spLocks noChangeArrowheads="1"/>
          </p:cNvSpPr>
          <p:nvPr>
            <p:custDataLst>
              <p:tags r:id="rId17"/>
            </p:custDataLst>
          </p:nvPr>
        </p:nvSpPr>
        <p:spPr bwMode="auto">
          <a:xfrm>
            <a:off x="6115050"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2" name="Text Box 9"/>
          <p:cNvSpPr txBox="1">
            <a:spLocks noChangeArrowheads="1"/>
          </p:cNvSpPr>
          <p:nvPr>
            <p:custDataLst>
              <p:tags r:id="rId18"/>
            </p:custDataLst>
          </p:nvPr>
        </p:nvSpPr>
        <p:spPr bwMode="auto">
          <a:xfrm>
            <a:off x="6499225" y="33644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3" name="Text Box 10"/>
          <p:cNvSpPr txBox="1">
            <a:spLocks noChangeArrowheads="1"/>
          </p:cNvSpPr>
          <p:nvPr>
            <p:custDataLst>
              <p:tags r:id="rId19"/>
            </p:custDataLst>
          </p:nvPr>
        </p:nvSpPr>
        <p:spPr bwMode="auto">
          <a:xfrm>
            <a:off x="6118225"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4" name="Text Box 11"/>
          <p:cNvSpPr txBox="1">
            <a:spLocks noChangeArrowheads="1"/>
          </p:cNvSpPr>
          <p:nvPr>
            <p:custDataLst>
              <p:tags r:id="rId20"/>
            </p:custDataLst>
          </p:nvPr>
        </p:nvSpPr>
        <p:spPr bwMode="auto">
          <a:xfrm>
            <a:off x="6502400" y="36327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5" name="Text Box 12"/>
          <p:cNvSpPr txBox="1">
            <a:spLocks noChangeArrowheads="1"/>
          </p:cNvSpPr>
          <p:nvPr>
            <p:custDataLst>
              <p:tags r:id="rId21"/>
            </p:custDataLst>
          </p:nvPr>
        </p:nvSpPr>
        <p:spPr bwMode="auto">
          <a:xfrm>
            <a:off x="6115050"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6" name="Text Box 13"/>
          <p:cNvSpPr txBox="1">
            <a:spLocks noChangeArrowheads="1"/>
          </p:cNvSpPr>
          <p:nvPr>
            <p:custDataLst>
              <p:tags r:id="rId22"/>
            </p:custDataLst>
          </p:nvPr>
        </p:nvSpPr>
        <p:spPr bwMode="auto">
          <a:xfrm>
            <a:off x="6499225" y="38994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17" name="Text Box 14"/>
          <p:cNvSpPr txBox="1">
            <a:spLocks noChangeArrowheads="1"/>
          </p:cNvSpPr>
          <p:nvPr>
            <p:custDataLst>
              <p:tags r:id="rId23"/>
            </p:custDataLst>
          </p:nvPr>
        </p:nvSpPr>
        <p:spPr bwMode="auto">
          <a:xfrm>
            <a:off x="6118225"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8" name="Text Box 15"/>
          <p:cNvSpPr txBox="1">
            <a:spLocks noChangeArrowheads="1"/>
          </p:cNvSpPr>
          <p:nvPr>
            <p:custDataLst>
              <p:tags r:id="rId24"/>
            </p:custDataLst>
          </p:nvPr>
        </p:nvSpPr>
        <p:spPr bwMode="auto">
          <a:xfrm>
            <a:off x="6502400" y="41677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19" name="Text Box 6"/>
          <p:cNvSpPr txBox="1">
            <a:spLocks noChangeArrowheads="1"/>
          </p:cNvSpPr>
          <p:nvPr>
            <p:custDataLst>
              <p:tags r:id="rId25"/>
            </p:custDataLst>
          </p:nvPr>
        </p:nvSpPr>
        <p:spPr bwMode="auto">
          <a:xfrm>
            <a:off x="5694362" y="19039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120" name="Text Box 8"/>
          <p:cNvSpPr txBox="1">
            <a:spLocks noChangeArrowheads="1"/>
          </p:cNvSpPr>
          <p:nvPr>
            <p:custDataLst>
              <p:tags r:id="rId26"/>
            </p:custDataLst>
          </p:nvPr>
        </p:nvSpPr>
        <p:spPr bwMode="auto">
          <a:xfrm>
            <a:off x="5692775" y="22929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1" name="Text Box 10"/>
          <p:cNvSpPr txBox="1">
            <a:spLocks noChangeArrowheads="1"/>
          </p:cNvSpPr>
          <p:nvPr>
            <p:custDataLst>
              <p:tags r:id="rId27"/>
            </p:custDataLst>
          </p:nvPr>
        </p:nvSpPr>
        <p:spPr bwMode="auto">
          <a:xfrm>
            <a:off x="5695950" y="25612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2" name="Text Box 12"/>
          <p:cNvSpPr txBox="1">
            <a:spLocks noChangeArrowheads="1"/>
          </p:cNvSpPr>
          <p:nvPr>
            <p:custDataLst>
              <p:tags r:id="rId28"/>
            </p:custDataLst>
          </p:nvPr>
        </p:nvSpPr>
        <p:spPr bwMode="auto">
          <a:xfrm>
            <a:off x="5692775" y="28294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3" name="Text Box 14"/>
          <p:cNvSpPr txBox="1">
            <a:spLocks noChangeArrowheads="1"/>
          </p:cNvSpPr>
          <p:nvPr>
            <p:custDataLst>
              <p:tags r:id="rId29"/>
            </p:custDataLst>
          </p:nvPr>
        </p:nvSpPr>
        <p:spPr bwMode="auto">
          <a:xfrm>
            <a:off x="5695950" y="30961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124" name="Text Box 8"/>
          <p:cNvSpPr txBox="1">
            <a:spLocks noChangeArrowheads="1"/>
          </p:cNvSpPr>
          <p:nvPr>
            <p:custDataLst>
              <p:tags r:id="rId30"/>
            </p:custDataLst>
          </p:nvPr>
        </p:nvSpPr>
        <p:spPr bwMode="auto">
          <a:xfrm>
            <a:off x="5692775" y="33644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5" name="Text Box 10"/>
          <p:cNvSpPr txBox="1">
            <a:spLocks noChangeArrowheads="1"/>
          </p:cNvSpPr>
          <p:nvPr>
            <p:custDataLst>
              <p:tags r:id="rId31"/>
            </p:custDataLst>
          </p:nvPr>
        </p:nvSpPr>
        <p:spPr bwMode="auto">
          <a:xfrm>
            <a:off x="5695950" y="36327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6" name="Text Box 12"/>
          <p:cNvSpPr txBox="1">
            <a:spLocks noChangeArrowheads="1"/>
          </p:cNvSpPr>
          <p:nvPr>
            <p:custDataLst>
              <p:tags r:id="rId32"/>
            </p:custDataLst>
          </p:nvPr>
        </p:nvSpPr>
        <p:spPr bwMode="auto">
          <a:xfrm>
            <a:off x="5692775" y="38994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7" name="Text Box 14"/>
          <p:cNvSpPr txBox="1">
            <a:spLocks noChangeArrowheads="1"/>
          </p:cNvSpPr>
          <p:nvPr>
            <p:custDataLst>
              <p:tags r:id="rId33"/>
            </p:custDataLst>
          </p:nvPr>
        </p:nvSpPr>
        <p:spPr bwMode="auto">
          <a:xfrm>
            <a:off x="5695950" y="41677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128" name="Rectangle 41"/>
          <p:cNvSpPr>
            <a:spLocks noChangeArrowheads="1"/>
          </p:cNvSpPr>
          <p:nvPr>
            <p:custDataLst>
              <p:tags r:id="rId34"/>
            </p:custDataLst>
          </p:nvPr>
        </p:nvSpPr>
        <p:spPr bwMode="auto">
          <a:xfrm>
            <a:off x="7459662" y="16420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129" name="Down Arrow 128"/>
          <p:cNvSpPr/>
          <p:nvPr/>
        </p:nvSpPr>
        <p:spPr bwMode="auto">
          <a:xfrm>
            <a:off x="7669212" y="1946840"/>
            <a:ext cx="304800" cy="268287"/>
          </a:xfrm>
          <a:prstGeom prst="downArrow">
            <a:avLst/>
          </a:prstGeom>
          <a:solidFill>
            <a:schemeClr val="bg1">
              <a:lumMod val="50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130" name="Down Arrow 129"/>
          <p:cNvSpPr/>
          <p:nvPr/>
        </p:nvSpPr>
        <p:spPr bwMode="auto">
          <a:xfrm>
            <a:off x="7855140" y="692703"/>
            <a:ext cx="298260" cy="422903"/>
          </a:xfrm>
          <a:prstGeom prst="downArrow">
            <a:avLst/>
          </a:prstGeom>
          <a:solidFill>
            <a:schemeClr val="bg1">
              <a:lumMod val="75000"/>
            </a:schemeClr>
          </a:solidFill>
          <a:ln w="19050" cap="flat" cmpd="sng" algn="ctr">
            <a:noFill/>
            <a:prstDash val="solid"/>
            <a:round/>
            <a:headEnd type="none" w="med" len="med"/>
            <a:tailEnd type="none" w="med" len="med"/>
          </a:ln>
          <a:effectLst/>
        </p:spPr>
        <p:txBody>
          <a:bodyPr wrap="square">
            <a:spAutoFit/>
          </a:bodyPr>
          <a:lstStyle/>
          <a:p>
            <a:pPr>
              <a:defRPr/>
            </a:pPr>
            <a:endParaRPr lang="en-US">
              <a:latin typeface="Times" pitchFamily="1" charset="0"/>
              <a:ea typeface="ＭＳ Ｐゴシック" pitchFamily="1" charset="-128"/>
            </a:endParaRPr>
          </a:p>
        </p:txBody>
      </p:sp>
      <p:sp>
        <p:nvSpPr>
          <p:cNvPr id="132" name="Rectangle 131"/>
          <p:cNvSpPr/>
          <p:nvPr/>
        </p:nvSpPr>
        <p:spPr>
          <a:xfrm>
            <a:off x="7493406" y="4780002"/>
            <a:ext cx="1181202" cy="553998"/>
          </a:xfrm>
          <a:prstGeom prst="rect">
            <a:avLst/>
          </a:prstGeom>
          <a:solidFill>
            <a:schemeClr val="bg1"/>
          </a:solidFill>
          <a:ln>
            <a:solidFill>
              <a:schemeClr val="bg1">
                <a:lumMod val="65000"/>
              </a:schemeClr>
            </a:solidFill>
          </a:ln>
        </p:spPr>
        <p:txBody>
          <a:bodyPr wrap="square">
            <a:spAutoFit/>
          </a:bodyPr>
          <a:lstStyle/>
          <a:p>
            <a:r>
              <a:rPr lang="en-US" sz="1500" dirty="0" smtClean="0">
                <a:solidFill>
                  <a:srgbClr val="000000"/>
                </a:solidFill>
                <a:latin typeface="Cambria" pitchFamily="18" charset="0"/>
              </a:rPr>
              <a:t>Each output is 0 or 1</a:t>
            </a:r>
            <a:endParaRPr lang="en-US" dirty="0"/>
          </a:p>
        </p:txBody>
      </p:sp>
      <p:cxnSp>
        <p:nvCxnSpPr>
          <p:cNvPr id="133" name="Straight Arrow Connector 132"/>
          <p:cNvCxnSpPr/>
          <p:nvPr/>
        </p:nvCxnSpPr>
        <p:spPr bwMode="auto">
          <a:xfrm flipH="1" flipV="1">
            <a:off x="7795417" y="4493698"/>
            <a:ext cx="1" cy="274112"/>
          </a:xfrm>
          <a:prstGeom prst="straightConnector1">
            <a:avLst/>
          </a:prstGeom>
          <a:noFill/>
          <a:ln w="3175" cap="flat" cmpd="sng" algn="ctr">
            <a:solidFill>
              <a:schemeClr val="tx1"/>
            </a:solidFill>
            <a:prstDash val="solid"/>
            <a:round/>
            <a:headEnd type="none" w="med" len="med"/>
            <a:tailEnd type="arrow"/>
          </a:ln>
          <a:effectLst/>
        </p:spPr>
      </p:cxnSp>
      <p:sp>
        <p:nvSpPr>
          <p:cNvPr id="134" name="Text Box 5"/>
          <p:cNvSpPr txBox="1">
            <a:spLocks noChangeArrowheads="1"/>
          </p:cNvSpPr>
          <p:nvPr>
            <p:custDataLst>
              <p:tags r:id="rId35"/>
            </p:custDataLst>
          </p:nvPr>
        </p:nvSpPr>
        <p:spPr bwMode="auto">
          <a:xfrm>
            <a:off x="457201" y="5486400"/>
            <a:ext cx="8068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latin typeface="Cambria" pitchFamily="18" charset="0"/>
              </a:rPr>
              <a:t>(1) </a:t>
            </a:r>
            <a:r>
              <a:rPr lang="en-US" sz="1600" dirty="0">
                <a:latin typeface="Cambria" pitchFamily="18" charset="0"/>
              </a:rPr>
              <a:t>This circuit uses 9 logic gates – </a:t>
            </a:r>
            <a:r>
              <a:rPr lang="en-US" sz="1600" i="1" dirty="0" smtClean="0">
                <a:latin typeface="Cambria" pitchFamily="18" charset="0"/>
              </a:rPr>
              <a:t>how many of each?    </a:t>
            </a:r>
            <a:r>
              <a:rPr lang="en-US" sz="1600" b="1" dirty="0" smtClean="0">
                <a:latin typeface="Calibri" panose="020F0502020204030204" pitchFamily="34" charset="0"/>
              </a:rPr>
              <a:t>AND ___       OR ___       NOT ___ </a:t>
            </a:r>
            <a:endParaRPr lang="en-US" sz="1600" b="1" dirty="0">
              <a:latin typeface="Calibri" panose="020F0502020204030204" pitchFamily="34" charset="0"/>
            </a:endParaRPr>
          </a:p>
        </p:txBody>
      </p:sp>
      <p:sp>
        <p:nvSpPr>
          <p:cNvPr id="135" name="Text Box 9"/>
          <p:cNvSpPr txBox="1">
            <a:spLocks noChangeArrowheads="1"/>
          </p:cNvSpPr>
          <p:nvPr>
            <p:custDataLst>
              <p:tags r:id="rId36"/>
            </p:custDataLst>
          </p:nvPr>
        </p:nvSpPr>
        <p:spPr bwMode="auto">
          <a:xfrm>
            <a:off x="7521066" y="415607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138" name="Text Box 5"/>
          <p:cNvSpPr txBox="1">
            <a:spLocks noChangeArrowheads="1"/>
          </p:cNvSpPr>
          <p:nvPr>
            <p:custDataLst>
              <p:tags r:id="rId37"/>
            </p:custDataLst>
          </p:nvPr>
        </p:nvSpPr>
        <p:spPr bwMode="auto">
          <a:xfrm>
            <a:off x="457201" y="5805349"/>
            <a:ext cx="79986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dirty="0" smtClean="0">
                <a:latin typeface="Cambria" pitchFamily="18" charset="0"/>
              </a:rPr>
              <a:t>(2) Follow the inputs of  </a:t>
            </a:r>
            <a:r>
              <a:rPr lang="en-US" sz="1600" dirty="0" smtClean="0">
                <a:latin typeface="Calibri" panose="020F0502020204030204" pitchFamily="34" charset="0"/>
              </a:rPr>
              <a:t>x=1</a:t>
            </a:r>
            <a:r>
              <a:rPr lang="en-US" sz="1600" dirty="0" smtClean="0">
                <a:latin typeface="Cambria" pitchFamily="18" charset="0"/>
              </a:rPr>
              <a:t>, </a:t>
            </a:r>
            <a:r>
              <a:rPr lang="en-US" sz="1600" dirty="0" smtClean="0">
                <a:latin typeface="Calibri" panose="020F0502020204030204" pitchFamily="34" charset="0"/>
              </a:rPr>
              <a:t>y=1</a:t>
            </a:r>
            <a:r>
              <a:rPr lang="en-US" sz="1600" dirty="0" smtClean="0">
                <a:latin typeface="Cambria" pitchFamily="18" charset="0"/>
              </a:rPr>
              <a:t>, </a:t>
            </a:r>
            <a:r>
              <a:rPr lang="en-US" sz="1600" dirty="0" smtClean="0">
                <a:latin typeface="Calibri" panose="020F0502020204030204" pitchFamily="34" charset="0"/>
              </a:rPr>
              <a:t>z=1</a:t>
            </a:r>
            <a:r>
              <a:rPr lang="en-US" sz="1600" dirty="0" smtClean="0">
                <a:latin typeface="Cambria" pitchFamily="18" charset="0"/>
              </a:rPr>
              <a:t> and see why the overall output is </a:t>
            </a:r>
            <a:r>
              <a:rPr lang="en-US" sz="1600" dirty="0" smtClean="0">
                <a:latin typeface="Calibri" panose="020F0502020204030204" pitchFamily="34" charset="0"/>
              </a:rPr>
              <a:t>1</a:t>
            </a:r>
            <a:r>
              <a:rPr lang="en-US" sz="1600" dirty="0" smtClean="0">
                <a:latin typeface="Cambria" pitchFamily="18" charset="0"/>
              </a:rPr>
              <a:t> ...  </a:t>
            </a:r>
            <a:r>
              <a:rPr lang="en-US" sz="1100" dirty="0" smtClean="0">
                <a:latin typeface="Cambria" pitchFamily="18" charset="0"/>
              </a:rPr>
              <a:t>(already labeled)</a:t>
            </a:r>
            <a:endParaRPr lang="en-US" sz="1100" dirty="0">
              <a:latin typeface="Cambria" pitchFamily="18" charset="0"/>
            </a:endParaRPr>
          </a:p>
        </p:txBody>
      </p:sp>
      <p:sp>
        <p:nvSpPr>
          <p:cNvPr id="139" name="Rectangle 41"/>
          <p:cNvSpPr>
            <a:spLocks noChangeArrowheads="1"/>
          </p:cNvSpPr>
          <p:nvPr>
            <p:custDataLst>
              <p:tags r:id="rId38"/>
            </p:custDataLst>
          </p:nvPr>
        </p:nvSpPr>
        <p:spPr bwMode="auto">
          <a:xfrm>
            <a:off x="7472145" y="1457015"/>
            <a:ext cx="672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latin typeface="Cambria" pitchFamily="18" charset="0"/>
              </a:rPr>
              <a:t>circuit</a:t>
            </a:r>
            <a:endParaRPr lang="en-US" sz="1400" dirty="0">
              <a:latin typeface="Cambria" pitchFamily="18" charset="0"/>
            </a:endParaRPr>
          </a:p>
        </p:txBody>
      </p:sp>
    </p:spTree>
    <p:extLst>
      <p:ext uri="{BB962C8B-B14F-4D97-AF65-F5344CB8AC3E}">
        <p14:creationId xmlns:p14="http://schemas.microsoft.com/office/powerpoint/2010/main" val="339038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23"/>
          <p:cNvSpPr>
            <a:spLocks noChangeArrowheads="1"/>
          </p:cNvSpPr>
          <p:nvPr/>
        </p:nvSpPr>
        <p:spPr bwMode="auto">
          <a:xfrm>
            <a:off x="2903891" y="5523971"/>
            <a:ext cx="698500" cy="8858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8" name="Rounded Rectangle 23"/>
          <p:cNvSpPr>
            <a:spLocks noChangeArrowheads="1"/>
          </p:cNvSpPr>
          <p:nvPr/>
        </p:nvSpPr>
        <p:spPr bwMode="auto">
          <a:xfrm>
            <a:off x="7655807" y="5523971"/>
            <a:ext cx="698500" cy="885825"/>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10245" name="TextBox 19"/>
          <p:cNvSpPr txBox="1">
            <a:spLocks noChangeArrowheads="1"/>
          </p:cNvSpPr>
          <p:nvPr/>
        </p:nvSpPr>
        <p:spPr bwMode="auto">
          <a:xfrm>
            <a:off x="3124200" y="7620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'101010'</a:t>
            </a:r>
            <a:r>
              <a:rPr lang="en-US" sz="2100" b="1">
                <a:latin typeface="Courier New" pitchFamily="49" charset="0"/>
                <a:cs typeface="Courier New" pitchFamily="49" charset="0"/>
              </a:rPr>
              <a:t>)</a:t>
            </a:r>
            <a:endParaRPr lang="en-US" sz="2100" b="1">
              <a:solidFill>
                <a:srgbClr val="C00000"/>
              </a:solidFill>
              <a:latin typeface="Courier New" pitchFamily="49" charset="0"/>
              <a:cs typeface="Courier New" pitchFamily="49" charset="0"/>
            </a:endParaRPr>
          </a:p>
        </p:txBody>
      </p:sp>
      <p:sp>
        <p:nvSpPr>
          <p:cNvPr id="10246" name="Text Box 27"/>
          <p:cNvSpPr txBox="1">
            <a:spLocks noChangeArrowheads="1"/>
          </p:cNvSpPr>
          <p:nvPr>
            <p:custDataLst>
              <p:tags r:id="rId1"/>
            </p:custDataLst>
          </p:nvPr>
        </p:nvSpPr>
        <p:spPr bwMode="auto">
          <a:xfrm>
            <a:off x="457200" y="4419600"/>
            <a:ext cx="84518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2000" b="1" dirty="0" err="1">
                <a:solidFill>
                  <a:srgbClr val="F99820"/>
                </a:solidFill>
                <a:latin typeface="Courier New" pitchFamily="49" charset="0"/>
              </a:rPr>
              <a:t>def</a:t>
            </a:r>
            <a:r>
              <a:rPr lang="en-US" sz="2000" b="1" dirty="0">
                <a:latin typeface="Courier New" pitchFamily="49" charset="0"/>
              </a:rPr>
              <a:t> </a:t>
            </a:r>
            <a:r>
              <a:rPr lang="en-US" sz="2000" b="1" dirty="0" err="1">
                <a:latin typeface="Courier New" pitchFamily="49" charset="0"/>
              </a:rPr>
              <a:t>binToNum</a:t>
            </a:r>
            <a:r>
              <a:rPr lang="en-US" sz="2000" b="1" dirty="0">
                <a:latin typeface="Courier New" pitchFamily="49" charset="0"/>
              </a:rPr>
              <a:t>( S ):</a:t>
            </a:r>
          </a:p>
          <a:p>
            <a:pPr algn="l"/>
            <a:r>
              <a:rPr lang="en-US" sz="2000" b="1" dirty="0">
                <a:latin typeface="Courier New" pitchFamily="49" charset="0"/>
              </a:rPr>
              <a:t>    </a:t>
            </a:r>
            <a:r>
              <a:rPr lang="en-US" sz="2000" b="1" dirty="0">
                <a:solidFill>
                  <a:srgbClr val="067B0E"/>
                </a:solidFill>
                <a:latin typeface="Courier New" pitchFamily="49" charset="0"/>
              </a:rPr>
              <a:t>""" converts a binary string to a decimal </a:t>
            </a:r>
            <a:r>
              <a:rPr lang="en-US" sz="2000" b="1" dirty="0" err="1">
                <a:solidFill>
                  <a:srgbClr val="067B0E"/>
                </a:solidFill>
                <a:latin typeface="Courier New" pitchFamily="49" charset="0"/>
              </a:rPr>
              <a:t>int</a:t>
            </a:r>
            <a:r>
              <a:rPr lang="en-US" sz="2000" b="1" dirty="0">
                <a:solidFill>
                  <a:srgbClr val="067B0E"/>
                </a:solidFill>
                <a:latin typeface="Courier New" pitchFamily="49" charset="0"/>
              </a:rPr>
              <a:t>    </a:t>
            </a:r>
          </a:p>
          <a:p>
            <a:pPr algn="l"/>
            <a:r>
              <a:rPr lang="en-US" sz="2000" b="1" dirty="0">
                <a:solidFill>
                  <a:srgbClr val="067B0E"/>
                </a:solidFill>
                <a:latin typeface="Courier New" pitchFamily="49" charset="0"/>
              </a:rPr>
              <a:t>    """</a:t>
            </a:r>
            <a:endParaRPr lang="en-US" sz="2000" b="1" dirty="0">
              <a:latin typeface="Courier New" pitchFamily="49" charset="0"/>
            </a:endParaRPr>
          </a:p>
          <a:p>
            <a:pPr algn="l"/>
            <a:r>
              <a:rPr lang="en-US" sz="2000" b="1" dirty="0">
                <a:latin typeface="Courier New" pitchFamily="49" charset="0"/>
              </a:rPr>
              <a:t>    </a:t>
            </a:r>
            <a:r>
              <a:rPr lang="en-US" sz="2000" b="1" dirty="0">
                <a:solidFill>
                  <a:srgbClr val="F99820"/>
                </a:solidFill>
                <a:latin typeface="Courier New" pitchFamily="49" charset="0"/>
              </a:rPr>
              <a:t>if</a:t>
            </a:r>
            <a:r>
              <a:rPr lang="en-US" sz="2000" b="1" dirty="0">
                <a:latin typeface="Courier New" pitchFamily="49" charset="0"/>
              </a:rPr>
              <a:t> S==</a:t>
            </a:r>
            <a:r>
              <a:rPr lang="en-US" sz="2000" b="1" dirty="0">
                <a:solidFill>
                  <a:srgbClr val="067B0E"/>
                </a:solidFill>
                <a:latin typeface="Courier New" pitchFamily="49" charset="0"/>
              </a:rPr>
              <a:t>''</a:t>
            </a:r>
            <a:r>
              <a:rPr lang="en-US" sz="2000" b="1" dirty="0">
                <a:latin typeface="Courier New" pitchFamily="49" charset="0"/>
              </a:rPr>
              <a:t>: </a:t>
            </a:r>
            <a:r>
              <a:rPr lang="en-US" sz="2000" b="1" dirty="0" smtClean="0">
                <a:latin typeface="Courier New" pitchFamily="49" charset="0"/>
              </a:rPr>
              <a:t>       </a:t>
            </a:r>
            <a:r>
              <a:rPr lang="en-US" sz="2000" b="1" dirty="0" smtClean="0">
                <a:solidFill>
                  <a:srgbClr val="F99820"/>
                </a:solidFill>
                <a:latin typeface="Courier New" pitchFamily="49" charset="0"/>
              </a:rPr>
              <a:t>return</a:t>
            </a:r>
            <a:r>
              <a:rPr lang="en-US" sz="2000" b="1" dirty="0" smtClean="0">
                <a:latin typeface="Courier New" pitchFamily="49" charset="0"/>
              </a:rPr>
              <a:t> </a:t>
            </a:r>
            <a:r>
              <a:rPr lang="en-US" sz="2000" b="1" dirty="0">
                <a:latin typeface="Courier New" pitchFamily="49" charset="0"/>
              </a:rPr>
              <a:t>0</a:t>
            </a:r>
          </a:p>
          <a:p>
            <a:pPr algn="l"/>
            <a:r>
              <a:rPr lang="en-US" sz="2000" b="1" dirty="0">
                <a:latin typeface="Courier New" pitchFamily="49" charset="0"/>
              </a:rPr>
              <a:t>    </a:t>
            </a:r>
            <a:r>
              <a:rPr lang="en-US" sz="2000" b="1" dirty="0" err="1" smtClean="0">
                <a:solidFill>
                  <a:srgbClr val="F99820"/>
                </a:solidFill>
                <a:latin typeface="Courier New" pitchFamily="49" charset="0"/>
              </a:rPr>
              <a:t>elif</a:t>
            </a:r>
            <a:r>
              <a:rPr lang="en-US" sz="2000" b="1" dirty="0">
                <a:latin typeface="Courier New" pitchFamily="49" charset="0"/>
              </a:rPr>
              <a:t> </a:t>
            </a:r>
            <a:r>
              <a:rPr lang="en-US" sz="2000" b="1" dirty="0" smtClean="0">
                <a:latin typeface="Courier New" pitchFamily="49" charset="0"/>
              </a:rPr>
              <a:t>S[-1]==</a:t>
            </a:r>
            <a:r>
              <a:rPr lang="en-US" sz="2000" b="1" dirty="0" smtClean="0">
                <a:solidFill>
                  <a:srgbClr val="067B0E"/>
                </a:solidFill>
                <a:latin typeface="Courier New" pitchFamily="49" charset="0"/>
              </a:rPr>
              <a:t>'0'</a:t>
            </a:r>
            <a:r>
              <a:rPr lang="en-US" sz="2000" b="1" dirty="0" smtClean="0">
                <a:latin typeface="Courier New" pitchFamily="49" charset="0"/>
              </a:rPr>
              <a:t>: </a:t>
            </a:r>
            <a:r>
              <a:rPr lang="en-US" sz="2000" b="1" dirty="0" smtClean="0">
                <a:solidFill>
                  <a:srgbClr val="F99820"/>
                </a:solidFill>
                <a:latin typeface="Courier New" pitchFamily="49" charset="0"/>
              </a:rPr>
              <a:t>return</a:t>
            </a:r>
            <a:r>
              <a:rPr lang="en-US" sz="2000" b="1" dirty="0" smtClean="0">
                <a:latin typeface="Courier New" pitchFamily="49" charset="0"/>
              </a:rPr>
              <a:t> </a:t>
            </a:r>
            <a:r>
              <a:rPr lang="en-US" sz="2000" b="1" dirty="0">
                <a:latin typeface="Courier New" pitchFamily="49" charset="0"/>
              </a:rPr>
              <a:t>2*</a:t>
            </a:r>
            <a:r>
              <a:rPr lang="en-US" sz="2000" b="1" dirty="0" err="1">
                <a:latin typeface="Courier New" pitchFamily="49" charset="0"/>
              </a:rPr>
              <a:t>binToNum</a:t>
            </a:r>
            <a:r>
              <a:rPr lang="en-US" sz="2000" b="1" dirty="0">
                <a:latin typeface="Courier New" pitchFamily="49" charset="0"/>
              </a:rPr>
              <a:t>(S[:-1]) + </a:t>
            </a:r>
            <a:r>
              <a:rPr lang="en-US" sz="2000" b="1" dirty="0" smtClean="0">
                <a:solidFill>
                  <a:srgbClr val="C00000"/>
                </a:solidFill>
                <a:latin typeface="Courier New" pitchFamily="49" charset="0"/>
              </a:rPr>
              <a:t>0</a:t>
            </a:r>
          </a:p>
          <a:p>
            <a:pPr algn="l"/>
            <a:r>
              <a:rPr lang="en-US" sz="2000" b="1" dirty="0" smtClean="0">
                <a:solidFill>
                  <a:srgbClr val="F99820"/>
                </a:solidFill>
                <a:latin typeface="Courier New" pitchFamily="49" charset="0"/>
              </a:rPr>
              <a:t>    </a:t>
            </a:r>
            <a:r>
              <a:rPr lang="en-US" sz="2000" b="1" dirty="0" err="1" smtClean="0">
                <a:solidFill>
                  <a:srgbClr val="F99820"/>
                </a:solidFill>
                <a:latin typeface="Courier New" pitchFamily="49" charset="0"/>
              </a:rPr>
              <a:t>elif</a:t>
            </a:r>
            <a:r>
              <a:rPr lang="en-US" sz="2000" b="1" dirty="0" smtClean="0">
                <a:latin typeface="Courier New" pitchFamily="49" charset="0"/>
              </a:rPr>
              <a:t> </a:t>
            </a:r>
            <a:r>
              <a:rPr lang="en-US" sz="2000" b="1" dirty="0">
                <a:latin typeface="Courier New" pitchFamily="49" charset="0"/>
              </a:rPr>
              <a:t>S[-1</a:t>
            </a:r>
            <a:r>
              <a:rPr lang="en-US" sz="2000" b="1" dirty="0" smtClean="0">
                <a:latin typeface="Courier New" pitchFamily="49" charset="0"/>
              </a:rPr>
              <a:t>]==</a:t>
            </a:r>
            <a:r>
              <a:rPr lang="en-US" sz="2000" b="1" dirty="0" smtClean="0">
                <a:solidFill>
                  <a:srgbClr val="067B0E"/>
                </a:solidFill>
                <a:latin typeface="Courier New" pitchFamily="49" charset="0"/>
              </a:rPr>
              <a:t>'1'</a:t>
            </a:r>
            <a:r>
              <a:rPr lang="en-US" sz="2000" b="1" dirty="0" smtClean="0">
                <a:latin typeface="Courier New" pitchFamily="49" charset="0"/>
              </a:rPr>
              <a:t>: </a:t>
            </a:r>
            <a:r>
              <a:rPr lang="en-US" sz="2000" b="1" dirty="0">
                <a:solidFill>
                  <a:srgbClr val="F99820"/>
                </a:solidFill>
                <a:latin typeface="Courier New" pitchFamily="49" charset="0"/>
              </a:rPr>
              <a:t>return</a:t>
            </a:r>
            <a:r>
              <a:rPr lang="en-US" sz="2000" b="1" dirty="0">
                <a:latin typeface="Courier New" pitchFamily="49" charset="0"/>
              </a:rPr>
              <a:t> 2*</a:t>
            </a:r>
            <a:r>
              <a:rPr lang="en-US" sz="2000" b="1" dirty="0" err="1">
                <a:latin typeface="Courier New" pitchFamily="49" charset="0"/>
              </a:rPr>
              <a:t>binToNum</a:t>
            </a:r>
            <a:r>
              <a:rPr lang="en-US" sz="2000" b="1" dirty="0">
                <a:latin typeface="Courier New" pitchFamily="49" charset="0"/>
              </a:rPr>
              <a:t>(S[:-1]) + </a:t>
            </a:r>
            <a:r>
              <a:rPr lang="en-US" sz="2000" b="1" dirty="0" smtClean="0">
                <a:solidFill>
                  <a:srgbClr val="C00000"/>
                </a:solidFill>
                <a:latin typeface="Courier New" pitchFamily="49" charset="0"/>
              </a:rPr>
              <a:t>1</a:t>
            </a:r>
            <a:endParaRPr lang="en-US" sz="2000" b="1" dirty="0">
              <a:solidFill>
                <a:srgbClr val="C00000"/>
              </a:solidFill>
              <a:latin typeface="Courier New" pitchFamily="49" charset="0"/>
            </a:endParaRPr>
          </a:p>
        </p:txBody>
      </p:sp>
      <p:sp>
        <p:nvSpPr>
          <p:cNvPr id="10249" name="TextBox 10"/>
          <p:cNvSpPr txBox="1">
            <a:spLocks noChangeArrowheads="1"/>
          </p:cNvSpPr>
          <p:nvPr/>
        </p:nvSpPr>
        <p:spPr bwMode="auto">
          <a:xfrm>
            <a:off x="6705600" y="63500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r>
              <a:rPr lang="en-US" sz="3200" b="1">
                <a:solidFill>
                  <a:srgbClr val="13801C"/>
                </a:solidFill>
                <a:latin typeface="Courier New" pitchFamily="49" charset="0"/>
                <a:cs typeface="Courier New" pitchFamily="49" charset="0"/>
              </a:rPr>
              <a:t>'101010'</a:t>
            </a:r>
          </a:p>
        </p:txBody>
      </p:sp>
      <p:sp>
        <p:nvSpPr>
          <p:cNvPr id="10250" name="TextBox 11"/>
          <p:cNvSpPr txBox="1">
            <a:spLocks noChangeArrowheads="1"/>
          </p:cNvSpPr>
          <p:nvPr/>
        </p:nvSpPr>
        <p:spPr bwMode="auto">
          <a:xfrm>
            <a:off x="2971800" y="11938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1" name="TextBox 12"/>
          <p:cNvSpPr txBox="1">
            <a:spLocks noChangeArrowheads="1"/>
          </p:cNvSpPr>
          <p:nvPr/>
        </p:nvSpPr>
        <p:spPr bwMode="auto">
          <a:xfrm>
            <a:off x="2514600" y="16256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2" name="TextBox 13"/>
          <p:cNvSpPr txBox="1">
            <a:spLocks noChangeArrowheads="1"/>
          </p:cNvSpPr>
          <p:nvPr/>
        </p:nvSpPr>
        <p:spPr bwMode="auto">
          <a:xfrm>
            <a:off x="2057400" y="20574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3" name="TextBox 14"/>
          <p:cNvSpPr txBox="1">
            <a:spLocks noChangeArrowheads="1"/>
          </p:cNvSpPr>
          <p:nvPr/>
        </p:nvSpPr>
        <p:spPr bwMode="auto">
          <a:xfrm>
            <a:off x="1600200" y="24892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4" name="TextBox 15"/>
          <p:cNvSpPr txBox="1">
            <a:spLocks noChangeArrowheads="1"/>
          </p:cNvSpPr>
          <p:nvPr/>
        </p:nvSpPr>
        <p:spPr bwMode="auto">
          <a:xfrm>
            <a:off x="1143000" y="29210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5" name="TextBox 16"/>
          <p:cNvSpPr txBox="1">
            <a:spLocks noChangeArrowheads="1"/>
          </p:cNvSpPr>
          <p:nvPr/>
        </p:nvSpPr>
        <p:spPr bwMode="auto">
          <a:xfrm>
            <a:off x="685800" y="33528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6" name="TextBox 17"/>
          <p:cNvSpPr txBox="1">
            <a:spLocks noChangeArrowheads="1"/>
          </p:cNvSpPr>
          <p:nvPr/>
        </p:nvSpPr>
        <p:spPr bwMode="auto">
          <a:xfrm>
            <a:off x="2438400" y="3784600"/>
            <a:ext cx="83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0</a:t>
            </a:r>
          </a:p>
        </p:txBody>
      </p:sp>
      <p:sp>
        <p:nvSpPr>
          <p:cNvPr id="10257" name="Right Brace 18"/>
          <p:cNvSpPr>
            <a:spLocks/>
          </p:cNvSpPr>
          <p:nvPr/>
        </p:nvSpPr>
        <p:spPr bwMode="auto">
          <a:xfrm rot="-5400000">
            <a:off x="5210175" y="-104775"/>
            <a:ext cx="152400" cy="2495550"/>
          </a:xfrm>
          <a:prstGeom prst="rightBrace">
            <a:avLst>
              <a:gd name="adj1" fmla="val 4457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58" name="Text Box 22"/>
          <p:cNvSpPr txBox="1">
            <a:spLocks noChangeArrowheads="1"/>
          </p:cNvSpPr>
          <p:nvPr>
            <p:custDataLst>
              <p:tags r:id="rId2"/>
            </p:custDataLst>
          </p:nvPr>
        </p:nvSpPr>
        <p:spPr bwMode="auto">
          <a:xfrm>
            <a:off x="228600" y="157163"/>
            <a:ext cx="4038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Lab Debriefing  &amp;  </a:t>
            </a:r>
            <a:r>
              <a:rPr lang="en-US" sz="3200" b="1">
                <a:latin typeface="Courier New" pitchFamily="49" charset="0"/>
              </a:rPr>
              <a:t>hw4pr2.py</a:t>
            </a:r>
            <a:endParaRPr lang="en-US" sz="3600" b="1">
              <a:latin typeface="Courier New" pitchFamily="49" charset="0"/>
            </a:endParaRPr>
          </a:p>
        </p:txBody>
      </p:sp>
      <p:sp>
        <p:nvSpPr>
          <p:cNvPr id="10259" name="Right Brace 21"/>
          <p:cNvSpPr>
            <a:spLocks/>
          </p:cNvSpPr>
          <p:nvPr/>
        </p:nvSpPr>
        <p:spPr bwMode="auto">
          <a:xfrm rot="-5400000">
            <a:off x="4800600" y="352425"/>
            <a:ext cx="152400" cy="2495550"/>
          </a:xfrm>
          <a:prstGeom prst="rightBrace">
            <a:avLst>
              <a:gd name="adj1" fmla="val 4457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0" name="Right Brace 22"/>
          <p:cNvSpPr>
            <a:spLocks/>
          </p:cNvSpPr>
          <p:nvPr/>
        </p:nvSpPr>
        <p:spPr bwMode="auto">
          <a:xfrm rot="-5400000">
            <a:off x="4310857" y="765969"/>
            <a:ext cx="152400" cy="2497137"/>
          </a:xfrm>
          <a:prstGeom prst="rightBrace">
            <a:avLst>
              <a:gd name="adj1" fmla="val 44605"/>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1" name="Right Brace 23"/>
          <p:cNvSpPr>
            <a:spLocks/>
          </p:cNvSpPr>
          <p:nvPr/>
        </p:nvSpPr>
        <p:spPr bwMode="auto">
          <a:xfrm rot="-5400000">
            <a:off x="3824288" y="1433513"/>
            <a:ext cx="152400" cy="2038350"/>
          </a:xfrm>
          <a:prstGeom prst="rightBrace">
            <a:avLst>
              <a:gd name="adj1" fmla="val 44583"/>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2" name="Right Brace 24"/>
          <p:cNvSpPr>
            <a:spLocks/>
          </p:cNvSpPr>
          <p:nvPr/>
        </p:nvSpPr>
        <p:spPr bwMode="auto">
          <a:xfrm rot="-5400000">
            <a:off x="3403600" y="1876425"/>
            <a:ext cx="152400" cy="2038350"/>
          </a:xfrm>
          <a:prstGeom prst="rightBrace">
            <a:avLst>
              <a:gd name="adj1" fmla="val 44583"/>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3" name="Right Brace 25"/>
          <p:cNvSpPr>
            <a:spLocks/>
          </p:cNvSpPr>
          <p:nvPr/>
        </p:nvSpPr>
        <p:spPr bwMode="auto">
          <a:xfrm rot="-5400000">
            <a:off x="2928144" y="2304256"/>
            <a:ext cx="152400" cy="2039938"/>
          </a:xfrm>
          <a:prstGeom prst="rightBrace">
            <a:avLst>
              <a:gd name="adj1" fmla="val 44618"/>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4" name="Right Brace 26"/>
          <p:cNvSpPr>
            <a:spLocks/>
          </p:cNvSpPr>
          <p:nvPr/>
        </p:nvSpPr>
        <p:spPr bwMode="auto">
          <a:xfrm rot="-5400000">
            <a:off x="2761457" y="3447256"/>
            <a:ext cx="152400" cy="668337"/>
          </a:xfrm>
          <a:prstGeom prst="rightBrace">
            <a:avLst>
              <a:gd name="adj1" fmla="val 4464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5" name="Rectangle 27"/>
          <p:cNvSpPr>
            <a:spLocks noChangeArrowheads="1"/>
          </p:cNvSpPr>
          <p:nvPr/>
        </p:nvSpPr>
        <p:spPr bwMode="auto">
          <a:xfrm>
            <a:off x="7583488" y="182880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2*1</a:t>
            </a:r>
            <a:endParaRPr lang="en-US"/>
          </a:p>
        </p:txBody>
      </p:sp>
      <p:sp>
        <p:nvSpPr>
          <p:cNvPr id="10266" name="Rectangle 28"/>
          <p:cNvSpPr>
            <a:spLocks noChangeArrowheads="1"/>
          </p:cNvSpPr>
          <p:nvPr/>
        </p:nvSpPr>
        <p:spPr bwMode="auto">
          <a:xfrm>
            <a:off x="6845300" y="22860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2*2*2*1</a:t>
            </a:r>
            <a:endParaRPr lang="en-US"/>
          </a:p>
        </p:txBody>
      </p:sp>
      <p:sp>
        <p:nvSpPr>
          <p:cNvPr id="10267" name="Rectangle 29"/>
          <p:cNvSpPr>
            <a:spLocks noChangeArrowheads="1"/>
          </p:cNvSpPr>
          <p:nvPr/>
        </p:nvSpPr>
        <p:spPr bwMode="auto">
          <a:xfrm>
            <a:off x="6108700" y="2738438"/>
            <a:ext cx="2211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2*2*2*2*2*1</a:t>
            </a:r>
            <a:endParaRPr lang="en-US"/>
          </a:p>
        </p:txBody>
      </p:sp>
      <p:cxnSp>
        <p:nvCxnSpPr>
          <p:cNvPr id="10268" name="Straight Arrow Connector 31"/>
          <p:cNvCxnSpPr>
            <a:cxnSpLocks noChangeShapeType="1"/>
            <a:endCxn id="10265" idx="1"/>
          </p:cNvCxnSpPr>
          <p:nvPr/>
        </p:nvCxnSpPr>
        <p:spPr bwMode="auto">
          <a:xfrm>
            <a:off x="6324600" y="1828800"/>
            <a:ext cx="1252538" cy="2032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69" name="Straight Arrow Connector 32"/>
          <p:cNvCxnSpPr>
            <a:cxnSpLocks noChangeShapeType="1"/>
            <a:endCxn id="10266" idx="1"/>
          </p:cNvCxnSpPr>
          <p:nvPr/>
        </p:nvCxnSpPr>
        <p:spPr bwMode="auto">
          <a:xfrm flipV="1">
            <a:off x="5257800" y="2516188"/>
            <a:ext cx="1587500" cy="15081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70" name="Straight Arrow Connector 34"/>
          <p:cNvCxnSpPr>
            <a:cxnSpLocks noChangeShapeType="1"/>
            <a:endCxn id="10267" idx="1"/>
          </p:cNvCxnSpPr>
          <p:nvPr/>
        </p:nvCxnSpPr>
        <p:spPr bwMode="auto">
          <a:xfrm flipV="1">
            <a:off x="4191000" y="2970213"/>
            <a:ext cx="1917700" cy="5334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71" name="Straight Connector 37"/>
          <p:cNvCxnSpPr>
            <a:cxnSpLocks noChangeShapeType="1"/>
          </p:cNvCxnSpPr>
          <p:nvPr/>
        </p:nvCxnSpPr>
        <p:spPr bwMode="auto">
          <a:xfrm>
            <a:off x="6172200" y="3167063"/>
            <a:ext cx="2057400" cy="0"/>
          </a:xfrm>
          <a:prstGeom prst="line">
            <a:avLst/>
          </a:prstGeom>
          <a:noFill/>
          <a:ln w="19050" algn="ctr">
            <a:solidFill>
              <a:srgbClr val="C00000"/>
            </a:solidFill>
            <a:round/>
            <a:headEnd/>
            <a:tailEnd/>
          </a:ln>
          <a:extLst>
            <a:ext uri="{909E8E84-426E-40DD-AFC4-6F175D3DCCD1}">
              <a14:hiddenFill xmlns:a14="http://schemas.microsoft.com/office/drawing/2010/main">
                <a:noFill/>
              </a14:hiddenFill>
            </a:ext>
          </a:extLst>
        </p:spPr>
      </p:cxnSp>
      <p:sp>
        <p:nvSpPr>
          <p:cNvPr id="10272" name="Rectangle 38"/>
          <p:cNvSpPr>
            <a:spLocks noChangeArrowheads="1"/>
          </p:cNvSpPr>
          <p:nvPr/>
        </p:nvSpPr>
        <p:spPr bwMode="auto">
          <a:xfrm>
            <a:off x="7613650" y="3228975"/>
            <a:ext cx="6778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3200" b="1">
                <a:solidFill>
                  <a:srgbClr val="C00000"/>
                </a:solidFill>
                <a:latin typeface="Courier New" pitchFamily="49" charset="0"/>
                <a:cs typeface="Courier New" pitchFamily="49" charset="0"/>
              </a:rPr>
              <a:t>42</a:t>
            </a:r>
            <a:endParaRPr lang="en-US" sz="3200"/>
          </a:p>
        </p:txBody>
      </p:sp>
      <p:sp>
        <p:nvSpPr>
          <p:cNvPr id="10273" name="Rectangle 35"/>
          <p:cNvSpPr>
            <a:spLocks noChangeArrowheads="1"/>
          </p:cNvSpPr>
          <p:nvPr/>
        </p:nvSpPr>
        <p:spPr bwMode="auto">
          <a:xfrm>
            <a:off x="8099425" y="292100"/>
            <a:ext cx="441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a:t>
            </a:r>
            <a:endParaRPr lang="en-US"/>
          </a:p>
        </p:txBody>
      </p:sp>
      <p:sp>
        <p:nvSpPr>
          <p:cNvPr id="10274" name="Rectangle 36"/>
          <p:cNvSpPr>
            <a:spLocks noChangeArrowheads="1"/>
          </p:cNvSpPr>
          <p:nvPr/>
        </p:nvSpPr>
        <p:spPr bwMode="auto">
          <a:xfrm>
            <a:off x="7791450" y="3673475"/>
            <a:ext cx="622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a:t>
            </a:r>
            <a:endParaRPr lang="en-US"/>
          </a:p>
        </p:txBody>
      </p:sp>
      <p:sp>
        <p:nvSpPr>
          <p:cNvPr id="34" name="Rectangle 2"/>
          <p:cNvSpPr>
            <a:spLocks noChangeArrowheads="1"/>
          </p:cNvSpPr>
          <p:nvPr/>
        </p:nvSpPr>
        <p:spPr bwMode="auto">
          <a:xfrm>
            <a:off x="4369797" y="6504801"/>
            <a:ext cx="15982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smtClean="0">
                <a:latin typeface="Calibri" panose="020F0502020204030204" pitchFamily="34" charset="0"/>
              </a:rPr>
              <a:t>again, awfully </a:t>
            </a:r>
            <a:r>
              <a:rPr lang="en-US" sz="1200" dirty="0">
                <a:latin typeface="Calibri" panose="020F0502020204030204" pitchFamily="34" charset="0"/>
              </a:rPr>
              <a:t>similar…</a:t>
            </a:r>
          </a:p>
        </p:txBody>
      </p:sp>
      <p:cxnSp>
        <p:nvCxnSpPr>
          <p:cNvPr id="35" name="Straight Arrow Connector 34"/>
          <p:cNvCxnSpPr>
            <a:stCxn id="34" idx="3"/>
          </p:cNvCxnSpPr>
          <p:nvPr/>
        </p:nvCxnSpPr>
        <p:spPr bwMode="auto">
          <a:xfrm flipV="1">
            <a:off x="5968055" y="6376989"/>
            <a:ext cx="1700713" cy="266312"/>
          </a:xfrm>
          <a:prstGeom prst="straightConnector1">
            <a:avLst/>
          </a:prstGeom>
          <a:noFill/>
          <a:ln w="12700" cap="flat" cmpd="sng" algn="ctr">
            <a:solidFill>
              <a:schemeClr val="tx1"/>
            </a:solidFill>
            <a:prstDash val="solid"/>
            <a:round/>
            <a:headEnd type="none" w="med" len="med"/>
            <a:tailEnd type="arrow"/>
          </a:ln>
          <a:effectLst/>
        </p:spPr>
      </p:cxnSp>
      <p:cxnSp>
        <p:nvCxnSpPr>
          <p:cNvPr id="36" name="Straight Arrow Connector 35"/>
          <p:cNvCxnSpPr>
            <a:stCxn id="34" idx="1"/>
          </p:cNvCxnSpPr>
          <p:nvPr/>
        </p:nvCxnSpPr>
        <p:spPr bwMode="auto">
          <a:xfrm flipH="1" flipV="1">
            <a:off x="3538097" y="6352605"/>
            <a:ext cx="831700" cy="290696"/>
          </a:xfrm>
          <a:prstGeom prst="straightConnector1">
            <a:avLst/>
          </a:prstGeom>
          <a:noFill/>
          <a:ln w="127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rot="21301743">
            <a:off x="2728185" y="4777277"/>
            <a:ext cx="6161133" cy="138499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13801C"/>
                </a:solidFill>
                <a:latin typeface="Cambria" pitchFamily="18" charset="0"/>
              </a:rPr>
              <a:t>H</a:t>
            </a:r>
            <a:r>
              <a:rPr lang="en-US" sz="4200" dirty="0" smtClean="0">
                <a:solidFill>
                  <a:srgbClr val="13801C"/>
                </a:solidFill>
                <a:latin typeface="Cambria" pitchFamily="18" charset="0"/>
              </a:rPr>
              <a:t>ave an </a:t>
            </a:r>
            <a:r>
              <a:rPr lang="en-US" sz="4200" dirty="0" err="1" smtClean="0">
                <a:solidFill>
                  <a:srgbClr val="13801C"/>
                </a:solidFill>
                <a:latin typeface="Cambria" pitchFamily="18" charset="0"/>
              </a:rPr>
              <a:t>outst</a:t>
            </a:r>
            <a:r>
              <a:rPr lang="en-US" sz="4200" dirty="0" smtClean="0">
                <a:solidFill>
                  <a:srgbClr val="13801C"/>
                </a:solidFill>
                <a:latin typeface="Cambria" pitchFamily="18" charset="0"/>
              </a:rPr>
              <a:t>        </a:t>
            </a:r>
            <a:r>
              <a:rPr lang="en-US" sz="4200" dirty="0" err="1" smtClean="0">
                <a:solidFill>
                  <a:srgbClr val="13801C"/>
                </a:solidFill>
                <a:latin typeface="Cambria" pitchFamily="18" charset="0"/>
              </a:rPr>
              <a:t>ing</a:t>
            </a:r>
            <a:r>
              <a:rPr lang="en-US" sz="4200" dirty="0" smtClean="0">
                <a:solidFill>
                  <a:srgbClr val="13801C"/>
                </a:solidFill>
                <a:latin typeface="Cambria" pitchFamily="18" charset="0"/>
              </a:rPr>
              <a:t> and f       </a:t>
            </a:r>
            <a:r>
              <a:rPr lang="en-US" sz="4200" dirty="0" err="1" smtClean="0">
                <a:solidFill>
                  <a:srgbClr val="13801C"/>
                </a:solidFill>
                <a:latin typeface="Cambria" pitchFamily="18" charset="0"/>
              </a:rPr>
              <a:t>tuitous</a:t>
            </a:r>
            <a:r>
              <a:rPr lang="en-US" sz="4200" dirty="0" smtClean="0">
                <a:solidFill>
                  <a:srgbClr val="13801C"/>
                </a:solidFill>
                <a:latin typeface="Cambria" pitchFamily="18" charset="0"/>
              </a:rPr>
              <a:t> week(end)!</a:t>
            </a:r>
            <a:endParaRPr lang="en-US" sz="4200" dirty="0">
              <a:solidFill>
                <a:srgbClr val="13801C"/>
              </a:solidFill>
              <a:latin typeface="Cambria" pitchFamily="18" charset="0"/>
            </a:endParaRPr>
          </a:p>
        </p:txBody>
      </p:sp>
      <p:sp>
        <p:nvSpPr>
          <p:cNvPr id="41987" name="Text Box 3"/>
          <p:cNvSpPr txBox="1">
            <a:spLocks noChangeArrowheads="1"/>
          </p:cNvSpPr>
          <p:nvPr>
            <p:custDataLst>
              <p:tags r:id="rId2"/>
            </p:custDataLst>
          </p:nvPr>
        </p:nvSpPr>
        <p:spPr bwMode="auto">
          <a:xfrm>
            <a:off x="990600" y="2209800"/>
            <a:ext cx="7239000" cy="731837"/>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4200" dirty="0">
                <a:solidFill>
                  <a:srgbClr val="160CE3"/>
                </a:solidFill>
                <a:latin typeface="Cambria" pitchFamily="18" charset="0"/>
              </a:rPr>
              <a:t>n</a:t>
            </a:r>
            <a:r>
              <a:rPr lang="en-US" sz="4200" dirty="0" smtClean="0">
                <a:solidFill>
                  <a:srgbClr val="160CE3"/>
                </a:solidFill>
                <a:latin typeface="Cambria" pitchFamily="18" charset="0"/>
              </a:rPr>
              <a:t>ext  2 weeks</a:t>
            </a:r>
          </a:p>
        </p:txBody>
      </p:sp>
      <p:sp>
        <p:nvSpPr>
          <p:cNvPr id="61444" name="Rectangle 4"/>
          <p:cNvSpPr>
            <a:spLocks noChangeArrowheads="1"/>
          </p:cNvSpPr>
          <p:nvPr/>
        </p:nvSpPr>
        <p:spPr bwMode="auto">
          <a:xfrm>
            <a:off x="457200" y="1143000"/>
            <a:ext cx="3681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3200" i="1" dirty="0">
                <a:latin typeface="Cambria" pitchFamily="18" charset="0"/>
              </a:rPr>
              <a:t>from circuit design…</a:t>
            </a:r>
          </a:p>
        </p:txBody>
      </p:sp>
      <p:sp>
        <p:nvSpPr>
          <p:cNvPr id="61445" name="Rectangle 5"/>
          <p:cNvSpPr>
            <a:spLocks noChangeArrowheads="1"/>
          </p:cNvSpPr>
          <p:nvPr/>
        </p:nvSpPr>
        <p:spPr bwMode="auto">
          <a:xfrm>
            <a:off x="5062537" y="3376613"/>
            <a:ext cx="36242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l">
              <a:spcBef>
                <a:spcPct val="50000"/>
              </a:spcBef>
            </a:pPr>
            <a:r>
              <a:rPr lang="en-US" sz="3200" i="1">
                <a:latin typeface="Cambria" pitchFamily="18" charset="0"/>
              </a:rPr>
              <a:t>…to a full computer!</a:t>
            </a:r>
          </a:p>
        </p:txBody>
      </p:sp>
      <p:pic>
        <p:nvPicPr>
          <p:cNvPr id="7" name="Picture 76"/>
          <p:cNvPicPr>
            <a:picLocks noChangeAspect="1" noChangeArrowheads="1"/>
          </p:cNvPicPr>
          <p:nvPr/>
        </p:nvPicPr>
        <p:blipFill rotWithShape="1">
          <a:blip r:embed="rId5">
            <a:extLst>
              <a:ext uri="{28A0092B-C50C-407E-A947-70E740481C1C}">
                <a14:useLocalDpi xmlns:a14="http://schemas.microsoft.com/office/drawing/2010/main" val="0"/>
              </a:ext>
            </a:extLst>
          </a:blip>
          <a:srcRect l="44234" t="61727" r="45861" b="30843"/>
          <a:stretch/>
        </p:blipFill>
        <p:spPr bwMode="auto">
          <a:xfrm rot="21256440">
            <a:off x="3407189" y="5809841"/>
            <a:ext cx="744404" cy="39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4" name="Group 3"/>
          <p:cNvGrpSpPr/>
          <p:nvPr/>
        </p:nvGrpSpPr>
        <p:grpSpPr>
          <a:xfrm>
            <a:off x="6062729" y="4955529"/>
            <a:ext cx="902208" cy="368301"/>
            <a:chOff x="6062729" y="4955529"/>
            <a:chExt cx="902208" cy="368301"/>
          </a:xfrm>
        </p:grpSpPr>
        <p:pic>
          <p:nvPicPr>
            <p:cNvPr id="6" name="Picture 76"/>
            <p:cNvPicPr>
              <a:picLocks noChangeAspect="1" noChangeArrowheads="1"/>
            </p:cNvPicPr>
            <p:nvPr/>
          </p:nvPicPr>
          <p:blipFill rotWithShape="1">
            <a:blip r:embed="rId5">
              <a:extLst>
                <a:ext uri="{28A0092B-C50C-407E-A947-70E740481C1C}">
                  <a14:useLocalDpi xmlns:a14="http://schemas.microsoft.com/office/drawing/2010/main" val="0"/>
                </a:ext>
              </a:extLst>
            </a:blip>
            <a:srcRect l="42457" t="49481" r="45557" b="43638"/>
            <a:stretch/>
          </p:blipFill>
          <p:spPr bwMode="auto">
            <a:xfrm rot="21271879">
              <a:off x="6062729" y="4955529"/>
              <a:ext cx="902208" cy="36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Rounded Rectangle 1"/>
            <p:cNvSpPr/>
            <p:nvPr/>
          </p:nvSpPr>
          <p:spPr bwMode="auto">
            <a:xfrm>
              <a:off x="6400800" y="5088531"/>
              <a:ext cx="300147" cy="114009"/>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sp>
        <p:nvSpPr>
          <p:cNvPr id="9" name="Rounded Rectangle 8"/>
          <p:cNvSpPr/>
          <p:nvPr/>
        </p:nvSpPr>
        <p:spPr bwMode="auto">
          <a:xfrm>
            <a:off x="3642017" y="5930901"/>
            <a:ext cx="231483" cy="148868"/>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ectangle 2"/>
          <p:cNvSpPr/>
          <p:nvPr/>
        </p:nvSpPr>
        <p:spPr>
          <a:xfrm rot="21262774">
            <a:off x="7123243" y="6079853"/>
            <a:ext cx="1813703" cy="461665"/>
          </a:xfrm>
          <a:prstGeom prst="rect">
            <a:avLst/>
          </a:prstGeom>
        </p:spPr>
        <p:txBody>
          <a:bodyPr wrap="none">
            <a:spAutoFit/>
          </a:bodyPr>
          <a:lstStyle/>
          <a:p>
            <a:r>
              <a:rPr lang="en-US" dirty="0" smtClean="0">
                <a:solidFill>
                  <a:srgbClr val="13801C"/>
                </a:solidFill>
                <a:latin typeface="Cambria" pitchFamily="18" charset="0"/>
              </a:rPr>
              <a:t>Why            ?!</a:t>
            </a:r>
            <a:endParaRPr lang="en-US" dirty="0"/>
          </a:p>
        </p:txBody>
      </p:sp>
      <p:grpSp>
        <p:nvGrpSpPr>
          <p:cNvPr id="5" name="Group 4"/>
          <p:cNvGrpSpPr/>
          <p:nvPr/>
        </p:nvGrpSpPr>
        <p:grpSpPr>
          <a:xfrm>
            <a:off x="7852576" y="6078343"/>
            <a:ext cx="714978" cy="386805"/>
            <a:chOff x="7852576" y="6078343"/>
            <a:chExt cx="714978" cy="386805"/>
          </a:xfrm>
        </p:grpSpPr>
        <p:pic>
          <p:nvPicPr>
            <p:cNvPr id="11" name="Picture 76"/>
            <p:cNvPicPr>
              <a:picLocks noChangeAspect="1" noChangeArrowheads="1"/>
            </p:cNvPicPr>
            <p:nvPr/>
          </p:nvPicPr>
          <p:blipFill rotWithShape="1">
            <a:blip r:embed="rId5">
              <a:extLst>
                <a:ext uri="{28A0092B-C50C-407E-A947-70E740481C1C}">
                  <a14:useLocalDpi xmlns:a14="http://schemas.microsoft.com/office/drawing/2010/main" val="0"/>
                </a:ext>
              </a:extLst>
            </a:blip>
            <a:srcRect l="43552" t="72894" r="45472" b="18758"/>
            <a:stretch/>
          </p:blipFill>
          <p:spPr bwMode="auto">
            <a:xfrm rot="21096826">
              <a:off x="7852576" y="6078343"/>
              <a:ext cx="714978" cy="38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2" name="Rounded Rectangle 11"/>
            <p:cNvSpPr/>
            <p:nvPr/>
          </p:nvSpPr>
          <p:spPr bwMode="auto">
            <a:xfrm>
              <a:off x="8030252" y="6225606"/>
              <a:ext cx="208017" cy="114523"/>
            </a:xfrm>
            <a:prstGeom prst="roundRect">
              <a:avLst>
                <a:gd name="adj" fmla="val 31872"/>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9510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9"/>
          <p:cNvSpPr txBox="1">
            <a:spLocks noChangeArrowheads="1"/>
          </p:cNvSpPr>
          <p:nvPr>
            <p:custDataLst>
              <p:tags r:id="rId1"/>
            </p:custDataLst>
          </p:nvPr>
        </p:nvSpPr>
        <p:spPr bwMode="auto">
          <a:xfrm>
            <a:off x="304800" y="228600"/>
            <a:ext cx="8458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Any </a:t>
            </a:r>
            <a:r>
              <a:rPr lang="en-US" sz="3600" i="1" dirty="0" smtClean="0">
                <a:latin typeface="Cambria" pitchFamily="18" charset="0"/>
              </a:rPr>
              <a:t>more recent</a:t>
            </a:r>
            <a:r>
              <a:rPr lang="en-US" sz="3600" dirty="0" smtClean="0">
                <a:latin typeface="Cambria" pitchFamily="18" charset="0"/>
              </a:rPr>
              <a:t> stories of bit-overflow? </a:t>
            </a:r>
            <a:endParaRPr lang="en-US" sz="3600" dirty="0">
              <a:latin typeface="Cambria"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6" y="1219200"/>
            <a:ext cx="526732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24" y="1066800"/>
            <a:ext cx="5201376" cy="51442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24" y="3200400"/>
            <a:ext cx="4486902" cy="112410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4295777"/>
            <a:ext cx="4876800" cy="2497462"/>
          </a:xfrm>
          <a:prstGeom prst="rect">
            <a:avLst/>
          </a:prstGeom>
        </p:spPr>
      </p:pic>
      <p:sp>
        <p:nvSpPr>
          <p:cNvPr id="5" name="Rectangle 4"/>
          <p:cNvSpPr/>
          <p:nvPr/>
        </p:nvSpPr>
        <p:spPr bwMode="auto">
          <a:xfrm>
            <a:off x="3495676" y="4324507"/>
            <a:ext cx="633412" cy="490381"/>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551764"/>
            <a:ext cx="7620000" cy="5747373"/>
          </a:xfrm>
          <a:prstGeom prst="rect">
            <a:avLst/>
          </a:prstGeom>
          <a:ln w="76200">
            <a:solidFill>
              <a:srgbClr val="FF9900"/>
            </a:solidFill>
          </a:ln>
        </p:spPr>
      </p:pic>
    </p:spTree>
    <p:extLst>
      <p:ext uri="{BB962C8B-B14F-4D97-AF65-F5344CB8AC3E}">
        <p14:creationId xmlns:p14="http://schemas.microsoft.com/office/powerpoint/2010/main" val="21199502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bwMode="auto">
          <a:xfrm>
            <a:off x="777876" y="3768638"/>
            <a:ext cx="4403724" cy="488156"/>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522413" y="5410200"/>
            <a:ext cx="3163887" cy="488156"/>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2" name="Rectangle 29"/>
          <p:cNvSpPr>
            <a:spLocks noChangeArrowheads="1"/>
          </p:cNvSpPr>
          <p:nvPr/>
        </p:nvSpPr>
        <p:spPr bwMode="auto">
          <a:xfrm>
            <a:off x="6248400" y="1524000"/>
            <a:ext cx="1709738" cy="755650"/>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5603" name="Rectangle 2"/>
          <p:cNvSpPr>
            <a:spLocks noChangeArrowheads="1"/>
          </p:cNvSpPr>
          <p:nvPr/>
        </p:nvSpPr>
        <p:spPr bwMode="auto">
          <a:xfrm>
            <a:off x="903288" y="1331913"/>
            <a:ext cx="1139825" cy="1808162"/>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5604" name="Text Box 11"/>
          <p:cNvSpPr txBox="1">
            <a:spLocks noChangeArrowheads="1"/>
          </p:cNvSpPr>
          <p:nvPr/>
        </p:nvSpPr>
        <p:spPr bwMode="auto">
          <a:xfrm>
            <a:off x="1044575" y="4876800"/>
            <a:ext cx="40560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One possible idea:</a:t>
            </a:r>
          </a:p>
          <a:p>
            <a:pPr>
              <a:spcBef>
                <a:spcPct val="50000"/>
              </a:spcBef>
            </a:pPr>
            <a:r>
              <a:rPr lang="en-US" b="1" dirty="0" smtClean="0">
                <a:solidFill>
                  <a:srgbClr val="FF0000"/>
                </a:solidFill>
                <a:latin typeface="Courier New" pitchFamily="49" charset="0"/>
                <a:cs typeface="Courier New" pitchFamily="49" charset="0"/>
              </a:rPr>
              <a:t>bit </a:t>
            </a:r>
            <a:r>
              <a:rPr lang="en-US" b="1" dirty="0" smtClean="0">
                <a:solidFill>
                  <a:srgbClr val="13801C"/>
                </a:solidFill>
                <a:latin typeface="Courier New" pitchFamily="49" charset="0"/>
                <a:cs typeface="Courier New" pitchFamily="49" charset="0"/>
              </a:rPr>
              <a:t>#repeats</a:t>
            </a:r>
            <a:endParaRPr lang="en-US" b="1" dirty="0">
              <a:solidFill>
                <a:srgbClr val="13801C"/>
              </a:solidFill>
              <a:latin typeface="Courier New" pitchFamily="49" charset="0"/>
              <a:cs typeface="Courier New" pitchFamily="49" charset="0"/>
            </a:endParaRPr>
          </a:p>
          <a:p>
            <a:pPr>
              <a:spcBef>
                <a:spcPct val="50000"/>
              </a:spcBef>
            </a:pPr>
            <a:r>
              <a:rPr lang="en-US" dirty="0">
                <a:latin typeface="Cambria" pitchFamily="18" charset="0"/>
              </a:rPr>
              <a:t>See any problems with this?</a:t>
            </a:r>
          </a:p>
        </p:txBody>
      </p:sp>
      <p:sp>
        <p:nvSpPr>
          <p:cNvPr id="25605" name="Text Box 12"/>
          <p:cNvSpPr txBox="1">
            <a:spLocks noChangeArrowheads="1"/>
          </p:cNvSpPr>
          <p:nvPr>
            <p:custDataLst>
              <p:tags r:id="rId1"/>
            </p:custDataLst>
          </p:nvPr>
        </p:nvSpPr>
        <p:spPr bwMode="auto">
          <a:xfrm>
            <a:off x="881063" y="2682875"/>
            <a:ext cx="474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a:solidFill>
                  <a:srgbClr val="EB102C"/>
                </a:solidFill>
                <a:latin typeface="Courier New" pitchFamily="49" charset="0"/>
              </a:rPr>
              <a:t>0</a:t>
            </a:r>
            <a:r>
              <a:rPr lang="en-US" b="1" dirty="0">
                <a:solidFill>
                  <a:srgbClr val="067B0E"/>
                </a:solidFill>
                <a:latin typeface="Courier New" pitchFamily="49" charset="0"/>
              </a:rPr>
              <a:t>10000</a:t>
            </a:r>
            <a:r>
              <a:rPr lang="en-US" b="1" dirty="0">
                <a:solidFill>
                  <a:srgbClr val="EB102C"/>
                </a:solidFill>
                <a:latin typeface="Courier New" pitchFamily="49" charset="0"/>
              </a:rPr>
              <a:t>1</a:t>
            </a:r>
            <a:r>
              <a:rPr lang="en-US" b="1" dirty="0">
                <a:solidFill>
                  <a:srgbClr val="067B0E"/>
                </a:solidFill>
                <a:latin typeface="Courier New" pitchFamily="49" charset="0"/>
              </a:rPr>
              <a:t>10000</a:t>
            </a:r>
            <a:r>
              <a:rPr lang="en-US" b="1" dirty="0">
                <a:solidFill>
                  <a:srgbClr val="EB102C"/>
                </a:solidFill>
                <a:latin typeface="Courier New" pitchFamily="49" charset="0"/>
              </a:rPr>
              <a:t>0</a:t>
            </a:r>
            <a:r>
              <a:rPr lang="en-US" b="1" dirty="0">
                <a:solidFill>
                  <a:srgbClr val="067B0E"/>
                </a:solidFill>
                <a:latin typeface="Courier New" pitchFamily="49" charset="0"/>
              </a:rPr>
              <a:t>11100</a:t>
            </a:r>
            <a:r>
              <a:rPr lang="en-US" b="1" dirty="0">
                <a:solidFill>
                  <a:srgbClr val="EB102C"/>
                </a:solidFill>
                <a:latin typeface="Courier New" pitchFamily="49" charset="0"/>
              </a:rPr>
              <a:t>1</a:t>
            </a:r>
            <a:r>
              <a:rPr lang="en-US" b="1" dirty="0">
                <a:solidFill>
                  <a:srgbClr val="067B0E"/>
                </a:solidFill>
                <a:latin typeface="Courier New" pitchFamily="49" charset="0"/>
              </a:rPr>
              <a:t>100</a:t>
            </a:r>
          </a:p>
        </p:txBody>
      </p:sp>
      <p:sp>
        <p:nvSpPr>
          <p:cNvPr id="25606" name="Text Box 13"/>
          <p:cNvSpPr txBox="1">
            <a:spLocks noChangeArrowheads="1"/>
          </p:cNvSpPr>
          <p:nvPr>
            <p:custDataLst>
              <p:tags r:id="rId2"/>
            </p:custDataLst>
          </p:nvPr>
        </p:nvSpPr>
        <p:spPr bwMode="auto">
          <a:xfrm>
            <a:off x="890588" y="1818570"/>
            <a:ext cx="8286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0 is the first digit</a:t>
            </a:r>
          </a:p>
        </p:txBody>
      </p:sp>
      <p:sp>
        <p:nvSpPr>
          <p:cNvPr id="25607" name="Text Box 14"/>
          <p:cNvSpPr txBox="1">
            <a:spLocks noChangeArrowheads="1"/>
          </p:cNvSpPr>
          <p:nvPr>
            <p:custDataLst>
              <p:tags r:id="rId3"/>
            </p:custDataLst>
          </p:nvPr>
        </p:nvSpPr>
        <p:spPr bwMode="auto">
          <a:xfrm>
            <a:off x="1165225" y="2220913"/>
            <a:ext cx="941388"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There are 16 of them.</a:t>
            </a:r>
          </a:p>
        </p:txBody>
      </p:sp>
      <p:sp>
        <p:nvSpPr>
          <p:cNvPr id="25608" name="Text Box 15"/>
          <p:cNvSpPr txBox="1">
            <a:spLocks noChangeArrowheads="1"/>
          </p:cNvSpPr>
          <p:nvPr>
            <p:custDataLst>
              <p:tags r:id="rId4"/>
            </p:custDataLst>
          </p:nvPr>
        </p:nvSpPr>
        <p:spPr bwMode="auto">
          <a:xfrm>
            <a:off x="2005013" y="1818570"/>
            <a:ext cx="8286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1 is the next digit</a:t>
            </a:r>
          </a:p>
        </p:txBody>
      </p:sp>
      <p:sp>
        <p:nvSpPr>
          <p:cNvPr id="25609" name="Text Box 16"/>
          <p:cNvSpPr txBox="1">
            <a:spLocks noChangeArrowheads="1"/>
          </p:cNvSpPr>
          <p:nvPr>
            <p:custDataLst>
              <p:tags r:id="rId5"/>
            </p:custDataLst>
          </p:nvPr>
        </p:nvSpPr>
        <p:spPr bwMode="auto">
          <a:xfrm>
            <a:off x="2125663" y="2220913"/>
            <a:ext cx="11969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a:latin typeface="Calibri" panose="020F0502020204030204" pitchFamily="34" charset="0"/>
              </a:rPr>
              <a:t>Again, there are 16 of them.</a:t>
            </a:r>
          </a:p>
        </p:txBody>
      </p:sp>
      <p:sp>
        <p:nvSpPr>
          <p:cNvPr id="25610" name="AutoShape 17"/>
          <p:cNvSpPr>
            <a:spLocks/>
          </p:cNvSpPr>
          <p:nvPr>
            <p:custDataLst>
              <p:tags r:id="rId6"/>
            </p:custDataLst>
          </p:nvPr>
        </p:nvSpPr>
        <p:spPr bwMode="auto">
          <a:xfrm rot="5400000">
            <a:off x="1541463" y="2417763"/>
            <a:ext cx="193675" cy="485775"/>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1" name="AutoShape 18"/>
          <p:cNvSpPr>
            <a:spLocks/>
          </p:cNvSpPr>
          <p:nvPr>
            <p:custDataLst>
              <p:tags r:id="rId7"/>
            </p:custDataLst>
          </p:nvPr>
        </p:nvSpPr>
        <p:spPr bwMode="auto">
          <a:xfrm rot="5400000">
            <a:off x="2644775" y="2428875"/>
            <a:ext cx="193675" cy="485775"/>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2" name="Line 19"/>
          <p:cNvSpPr>
            <a:spLocks noChangeShapeType="1"/>
          </p:cNvSpPr>
          <p:nvPr>
            <p:custDataLst>
              <p:tags r:id="rId8"/>
            </p:custDataLst>
          </p:nvPr>
        </p:nvSpPr>
        <p:spPr bwMode="auto">
          <a:xfrm>
            <a:off x="1065213" y="2160588"/>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3" name="Line 20"/>
          <p:cNvSpPr>
            <a:spLocks noChangeShapeType="1"/>
          </p:cNvSpPr>
          <p:nvPr>
            <p:custDataLst>
              <p:tags r:id="rId9"/>
            </p:custDataLst>
          </p:nvPr>
        </p:nvSpPr>
        <p:spPr bwMode="auto">
          <a:xfrm>
            <a:off x="2163763" y="2176463"/>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4" name="Text Box 36"/>
          <p:cNvSpPr txBox="1">
            <a:spLocks noChangeArrowheads="1"/>
          </p:cNvSpPr>
          <p:nvPr>
            <p:custDataLst>
              <p:tags r:id="rId10"/>
            </p:custDataLst>
          </p:nvPr>
        </p:nvSpPr>
        <p:spPr bwMode="auto">
          <a:xfrm>
            <a:off x="6108700" y="1747838"/>
            <a:ext cx="22923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11111111</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00000000</a:t>
            </a:r>
          </a:p>
          <a:p>
            <a:pPr algn="l">
              <a:lnSpc>
                <a:spcPct val="40000"/>
              </a:lnSpc>
              <a:spcBef>
                <a:spcPct val="50000"/>
              </a:spcBef>
            </a:pPr>
            <a:r>
              <a:rPr lang="en-US" b="1">
                <a:solidFill>
                  <a:srgbClr val="19A525"/>
                </a:solidFill>
                <a:latin typeface="Courier New" pitchFamily="49" charset="0"/>
              </a:rPr>
              <a:t> 00001111</a:t>
            </a:r>
          </a:p>
        </p:txBody>
      </p:sp>
      <p:sp>
        <p:nvSpPr>
          <p:cNvPr id="25615" name="Text Box 37"/>
          <p:cNvSpPr txBox="1">
            <a:spLocks noChangeArrowheads="1"/>
          </p:cNvSpPr>
          <p:nvPr>
            <p:custDataLst>
              <p:tags r:id="rId11"/>
            </p:custDataLst>
          </p:nvPr>
        </p:nvSpPr>
        <p:spPr bwMode="auto">
          <a:xfrm>
            <a:off x="3113088" y="1818570"/>
            <a:ext cx="8286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0 is the next digit</a:t>
            </a:r>
          </a:p>
        </p:txBody>
      </p:sp>
      <p:sp>
        <p:nvSpPr>
          <p:cNvPr id="25616" name="Text Box 38"/>
          <p:cNvSpPr txBox="1">
            <a:spLocks noChangeArrowheads="1"/>
          </p:cNvSpPr>
          <p:nvPr>
            <p:custDataLst>
              <p:tags r:id="rId12"/>
            </p:custDataLst>
          </p:nvPr>
        </p:nvSpPr>
        <p:spPr bwMode="auto">
          <a:xfrm>
            <a:off x="3485973" y="2195688"/>
            <a:ext cx="693738"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There are 28</a:t>
            </a:r>
          </a:p>
        </p:txBody>
      </p:sp>
      <p:sp>
        <p:nvSpPr>
          <p:cNvPr id="25617" name="AutoShape 39"/>
          <p:cNvSpPr>
            <a:spLocks/>
          </p:cNvSpPr>
          <p:nvPr>
            <p:custDataLst>
              <p:tags r:id="rId13"/>
            </p:custDataLst>
          </p:nvPr>
        </p:nvSpPr>
        <p:spPr bwMode="auto">
          <a:xfrm rot="5400000">
            <a:off x="3752850" y="2428875"/>
            <a:ext cx="193675" cy="485775"/>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5618" name="Line 40"/>
          <p:cNvSpPr>
            <a:spLocks noChangeShapeType="1"/>
          </p:cNvSpPr>
          <p:nvPr>
            <p:custDataLst>
              <p:tags r:id="rId14"/>
            </p:custDataLst>
          </p:nvPr>
        </p:nvSpPr>
        <p:spPr bwMode="auto">
          <a:xfrm>
            <a:off x="3271838" y="2219325"/>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19" name="Text Box 41"/>
          <p:cNvSpPr txBox="1">
            <a:spLocks noChangeArrowheads="1"/>
          </p:cNvSpPr>
          <p:nvPr>
            <p:custDataLst>
              <p:tags r:id="rId15"/>
            </p:custDataLst>
          </p:nvPr>
        </p:nvSpPr>
        <p:spPr bwMode="auto">
          <a:xfrm>
            <a:off x="4200525" y="1818570"/>
            <a:ext cx="828675"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1 is the final digit</a:t>
            </a:r>
          </a:p>
        </p:txBody>
      </p:sp>
      <p:sp>
        <p:nvSpPr>
          <p:cNvPr id="25620" name="Line 42"/>
          <p:cNvSpPr>
            <a:spLocks noChangeShapeType="1"/>
          </p:cNvSpPr>
          <p:nvPr>
            <p:custDataLst>
              <p:tags r:id="rId16"/>
            </p:custDataLst>
          </p:nvPr>
        </p:nvSpPr>
        <p:spPr bwMode="auto">
          <a:xfrm>
            <a:off x="4359275" y="2216150"/>
            <a:ext cx="0" cy="5365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5621" name="Text Box 43"/>
          <p:cNvSpPr txBox="1">
            <a:spLocks noChangeArrowheads="1"/>
          </p:cNvSpPr>
          <p:nvPr>
            <p:custDataLst>
              <p:tags r:id="rId17"/>
            </p:custDataLst>
          </p:nvPr>
        </p:nvSpPr>
        <p:spPr bwMode="auto">
          <a:xfrm>
            <a:off x="4440061" y="2201157"/>
            <a:ext cx="654050" cy="41549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50" dirty="0">
                <a:latin typeface="Calibri" panose="020F0502020204030204" pitchFamily="34" charset="0"/>
              </a:rPr>
              <a:t>There are 4</a:t>
            </a:r>
          </a:p>
        </p:txBody>
      </p:sp>
      <p:sp>
        <p:nvSpPr>
          <p:cNvPr id="25622" name="AutoShape 44"/>
          <p:cNvSpPr>
            <a:spLocks/>
          </p:cNvSpPr>
          <p:nvPr>
            <p:custDataLst>
              <p:tags r:id="rId18"/>
            </p:custDataLst>
          </p:nvPr>
        </p:nvSpPr>
        <p:spPr bwMode="auto">
          <a:xfrm rot="5400000">
            <a:off x="4646613" y="2430463"/>
            <a:ext cx="193675" cy="485775"/>
          </a:xfrm>
          <a:prstGeom prst="leftBrace">
            <a:avLst>
              <a:gd name="adj1" fmla="val 2090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pic>
        <p:nvPicPr>
          <p:cNvPr id="25623" name="Picture 45" descr="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50013" y="5162550"/>
            <a:ext cx="1422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4" name="Text Box 5"/>
          <p:cNvSpPr txBox="1">
            <a:spLocks noChangeArrowheads="1"/>
          </p:cNvSpPr>
          <p:nvPr>
            <p:custDataLst>
              <p:tags r:id="rId19"/>
            </p:custDataLst>
          </p:nvPr>
        </p:nvSpPr>
        <p:spPr bwMode="auto">
          <a:xfrm>
            <a:off x="990600" y="76200"/>
            <a:ext cx="7391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Hw4:  </a:t>
            </a:r>
            <a:r>
              <a:rPr lang="en-US" sz="3600" dirty="0" smtClean="0">
                <a:latin typeface="Cambria" pitchFamily="18" charset="0"/>
              </a:rPr>
              <a:t>lossless image </a:t>
            </a:r>
            <a:r>
              <a:rPr lang="en-US" sz="3600" dirty="0">
                <a:latin typeface="Cambria" pitchFamily="18" charset="0"/>
              </a:rPr>
              <a:t>compression</a:t>
            </a:r>
          </a:p>
        </p:txBody>
      </p:sp>
      <p:sp>
        <p:nvSpPr>
          <p:cNvPr id="25625" name="Right Arrow 1"/>
          <p:cNvSpPr>
            <a:spLocks noChangeArrowheads="1"/>
          </p:cNvSpPr>
          <p:nvPr/>
        </p:nvSpPr>
        <p:spPr bwMode="auto">
          <a:xfrm rot="10800000">
            <a:off x="5427575" y="3790069"/>
            <a:ext cx="541338" cy="476250"/>
          </a:xfrm>
          <a:prstGeom prst="rightArrow">
            <a:avLst>
              <a:gd name="adj1" fmla="val 50000"/>
              <a:gd name="adj2" fmla="val 49998"/>
            </a:avLst>
          </a:prstGeom>
          <a:solidFill>
            <a:schemeClr val="bg1">
              <a:lumMod val="85000"/>
            </a:schemeClr>
          </a:solidFill>
          <a:ln w="19050" algn="ctr">
            <a:solidFill>
              <a:srgbClr val="13801C"/>
            </a:solidFill>
            <a:round/>
            <a:headEnd/>
            <a:tailEnd/>
          </a:ln>
        </p:spPr>
        <p:txBody>
          <a:bodyPr>
            <a:spAutoFit/>
          </a:bodyPr>
          <a:lstStyle/>
          <a:p>
            <a:endParaRPr lang="en-US"/>
          </a:p>
        </p:txBody>
      </p:sp>
      <p:sp>
        <p:nvSpPr>
          <p:cNvPr id="25626" name="Right Arrow 27"/>
          <p:cNvSpPr>
            <a:spLocks noChangeArrowheads="1"/>
          </p:cNvSpPr>
          <p:nvPr/>
        </p:nvSpPr>
        <p:spPr bwMode="auto">
          <a:xfrm rot="-5400000">
            <a:off x="6890544" y="4452144"/>
            <a:ext cx="541338" cy="476250"/>
          </a:xfrm>
          <a:prstGeom prst="rightArrow">
            <a:avLst>
              <a:gd name="adj1" fmla="val 50000"/>
              <a:gd name="adj2" fmla="val 49998"/>
            </a:avLst>
          </a:prstGeom>
          <a:solidFill>
            <a:schemeClr val="bg1">
              <a:lumMod val="85000"/>
            </a:schemeClr>
          </a:solidFill>
          <a:ln w="19050" algn="ctr">
            <a:solidFill>
              <a:srgbClr val="13801C"/>
            </a:solidFill>
            <a:round/>
            <a:headEnd/>
            <a:tailEnd/>
          </a:ln>
        </p:spPr>
        <p:txBody>
          <a:bodyPr>
            <a:spAutoFit/>
          </a:bodyPr>
          <a:lstStyle/>
          <a:p>
            <a:endParaRPr lang="en-US"/>
          </a:p>
        </p:txBody>
      </p:sp>
      <p:sp>
        <p:nvSpPr>
          <p:cNvPr id="25627" name="Rectangle 30"/>
          <p:cNvSpPr>
            <a:spLocks noChangeArrowheads="1"/>
          </p:cNvSpPr>
          <p:nvPr/>
        </p:nvSpPr>
        <p:spPr bwMode="auto">
          <a:xfrm>
            <a:off x="1522413" y="1331913"/>
            <a:ext cx="6435725" cy="244475"/>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 name="Text Box 12"/>
          <p:cNvSpPr txBox="1">
            <a:spLocks noChangeArrowheads="1"/>
          </p:cNvSpPr>
          <p:nvPr>
            <p:custDataLst>
              <p:tags r:id="rId20"/>
            </p:custDataLst>
          </p:nvPr>
        </p:nvSpPr>
        <p:spPr bwMode="auto">
          <a:xfrm>
            <a:off x="881063" y="3799594"/>
            <a:ext cx="4740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dirty="0">
                <a:latin typeface="Courier New" pitchFamily="49" charset="0"/>
              </a:rPr>
              <a:t>0100001100000111001100</a:t>
            </a:r>
          </a:p>
        </p:txBody>
      </p:sp>
      <mc:AlternateContent xmlns:mc="http://schemas.openxmlformats.org/markup-compatibility/2006" xmlns:p14="http://schemas.microsoft.com/office/powerpoint/2010/main">
        <mc:Choice Requires="p14">
          <p:contentPart p14:bwMode="auto" r:id="rId23">
            <p14:nvContentPartPr>
              <p14:cNvPr id="3" name="Ink 2"/>
              <p14:cNvContentPartPr/>
              <p14:nvPr/>
            </p14:nvContentPartPr>
            <p14:xfrm>
              <a:off x="919800" y="2143080"/>
              <a:ext cx="6965640" cy="2679480"/>
            </p14:xfrm>
          </p:contentPart>
        </mc:Choice>
        <mc:Fallback xmlns="">
          <p:pic>
            <p:nvPicPr>
              <p:cNvPr id="3" name="Ink 2"/>
              <p:cNvPicPr/>
              <p:nvPr/>
            </p:nvPicPr>
            <p:blipFill>
              <a:blip r:embed="rId24"/>
              <a:stretch>
                <a:fillRect/>
              </a:stretch>
            </p:blipFill>
            <p:spPr>
              <a:xfrm>
                <a:off x="910440" y="2133720"/>
                <a:ext cx="6984360" cy="2698200"/>
              </a:xfrm>
              <a:prstGeom prst="rect">
                <a:avLst/>
              </a:prstGeom>
            </p:spPr>
          </p:pic>
        </mc:Fallback>
      </mc:AlternateContent>
    </p:spTree>
    <p:extLst>
      <p:ext uri="{BB962C8B-B14F-4D97-AF65-F5344CB8AC3E}">
        <p14:creationId xmlns:p14="http://schemas.microsoft.com/office/powerpoint/2010/main" val="22484070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custDataLst>
              <p:tags r:id="rId1"/>
            </p:custDataLst>
          </p:nvPr>
        </p:nvSpPr>
        <p:spPr bwMode="auto">
          <a:xfrm>
            <a:off x="176213" y="179817"/>
            <a:ext cx="1828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29700" name="Text Box 18"/>
          <p:cNvSpPr txBox="1">
            <a:spLocks noChangeArrowheads="1"/>
          </p:cNvSpPr>
          <p:nvPr>
            <p:custDataLst>
              <p:tags r:id="rId2"/>
            </p:custDataLst>
          </p:nvPr>
        </p:nvSpPr>
        <p:spPr bwMode="auto">
          <a:xfrm>
            <a:off x="176213" y="1223962"/>
            <a:ext cx="470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600">
                <a:latin typeface="Cambria" pitchFamily="18" charset="0"/>
              </a:rPr>
              <a:t>Write a recursive function,  </a:t>
            </a:r>
            <a:r>
              <a:rPr lang="en-US" sz="1400" b="1">
                <a:latin typeface="Courier New" pitchFamily="49" charset="0"/>
                <a:cs typeface="Courier New" pitchFamily="49" charset="0"/>
              </a:rPr>
              <a:t>frontNum(S)</a:t>
            </a:r>
            <a:r>
              <a:rPr lang="en-US" sz="1600" b="1">
                <a:latin typeface="Courier New" pitchFamily="49" charset="0"/>
                <a:cs typeface="Courier New" pitchFamily="49" charset="0"/>
              </a:rPr>
              <a:t> </a:t>
            </a:r>
          </a:p>
          <a:p>
            <a:pPr algn="l">
              <a:spcBef>
                <a:spcPct val="50000"/>
              </a:spcBef>
            </a:pPr>
            <a:r>
              <a:rPr lang="en-US" sz="1600">
                <a:latin typeface="Cambria" pitchFamily="18" charset="0"/>
              </a:rPr>
              <a:t>It should return the # of times the first element of the input </a:t>
            </a:r>
            <a:r>
              <a:rPr lang="en-US" sz="1400" b="1">
                <a:latin typeface="Cambria" pitchFamily="18" charset="0"/>
              </a:rPr>
              <a:t>S</a:t>
            </a:r>
            <a:r>
              <a:rPr lang="en-US" sz="1600">
                <a:latin typeface="Cambria" pitchFamily="18" charset="0"/>
              </a:rPr>
              <a:t> appears consecutively </a:t>
            </a:r>
            <a:r>
              <a:rPr lang="en-US" sz="1600" b="1" i="1">
                <a:latin typeface="Cambria" pitchFamily="18" charset="0"/>
              </a:rPr>
              <a:t>at the start</a:t>
            </a:r>
            <a:r>
              <a:rPr lang="en-US" sz="1600">
                <a:latin typeface="Cambria" pitchFamily="18" charset="0"/>
              </a:rPr>
              <a:t> of S:</a:t>
            </a:r>
          </a:p>
        </p:txBody>
      </p:sp>
      <p:sp>
        <p:nvSpPr>
          <p:cNvPr id="29701" name="Text Box 20"/>
          <p:cNvSpPr txBox="1">
            <a:spLocks noChangeArrowheads="1"/>
          </p:cNvSpPr>
          <p:nvPr>
            <p:custDataLst>
              <p:tags r:id="rId3"/>
            </p:custDataLst>
          </p:nvPr>
        </p:nvSpPr>
        <p:spPr bwMode="auto">
          <a:xfrm>
            <a:off x="5451475" y="1393825"/>
            <a:ext cx="3540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50000"/>
              </a:lnSpc>
              <a:spcBef>
                <a:spcPct val="50000"/>
              </a:spcBef>
            </a:pPr>
            <a:r>
              <a:rPr lang="en-US" sz="1500" b="1">
                <a:latin typeface="Courier New" pitchFamily="49" charset="0"/>
              </a:rPr>
              <a:t>&gt;&gt;&gt;  frontNum('1111010')</a:t>
            </a:r>
          </a:p>
          <a:p>
            <a:pPr algn="l">
              <a:lnSpc>
                <a:spcPct val="50000"/>
              </a:lnSpc>
              <a:spcBef>
                <a:spcPct val="50000"/>
              </a:spcBef>
            </a:pPr>
            <a:r>
              <a:rPr lang="en-US" sz="1500" b="1">
                <a:latin typeface="Courier New" pitchFamily="49" charset="0"/>
              </a:rPr>
              <a:t>4</a:t>
            </a:r>
          </a:p>
          <a:p>
            <a:pPr algn="l">
              <a:lnSpc>
                <a:spcPct val="50000"/>
              </a:lnSpc>
              <a:spcBef>
                <a:spcPct val="50000"/>
              </a:spcBef>
            </a:pPr>
            <a:r>
              <a:rPr lang="en-US" sz="1500" b="1">
                <a:latin typeface="Courier New" pitchFamily="49" charset="0"/>
              </a:rPr>
              <a:t>&gt;&gt;&gt;  frontNum('00111000010')</a:t>
            </a:r>
          </a:p>
          <a:p>
            <a:pPr algn="l">
              <a:lnSpc>
                <a:spcPct val="50000"/>
              </a:lnSpc>
              <a:spcBef>
                <a:spcPct val="50000"/>
              </a:spcBef>
            </a:pPr>
            <a:r>
              <a:rPr lang="en-US" sz="1500" b="1">
                <a:latin typeface="Courier New" pitchFamily="49" charset="0"/>
              </a:rPr>
              <a:t>2</a:t>
            </a:r>
          </a:p>
        </p:txBody>
      </p:sp>
      <p:sp>
        <p:nvSpPr>
          <p:cNvPr id="29702" name="Text Box 21"/>
          <p:cNvSpPr txBox="1">
            <a:spLocks noChangeArrowheads="1"/>
          </p:cNvSpPr>
          <p:nvPr>
            <p:custDataLst>
              <p:tags r:id="rId4"/>
            </p:custDataLst>
          </p:nvPr>
        </p:nvSpPr>
        <p:spPr bwMode="auto">
          <a:xfrm>
            <a:off x="3460750" y="292674"/>
            <a:ext cx="4724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i="1" dirty="0" smtClean="0">
                <a:latin typeface="Cambria" pitchFamily="18" charset="0"/>
              </a:rPr>
              <a:t>Name(s)    _________________________________</a:t>
            </a:r>
            <a:endParaRPr lang="en-US" sz="2100" dirty="0">
              <a:latin typeface="Cambria" pitchFamily="18" charset="0"/>
            </a:endParaRPr>
          </a:p>
        </p:txBody>
      </p:sp>
      <p:sp>
        <p:nvSpPr>
          <p:cNvPr id="29703" name="Text Box 24"/>
          <p:cNvSpPr txBox="1">
            <a:spLocks noChangeArrowheads="1"/>
          </p:cNvSpPr>
          <p:nvPr>
            <p:custDataLst>
              <p:tags r:id="rId5"/>
            </p:custDataLst>
          </p:nvPr>
        </p:nvSpPr>
        <p:spPr bwMode="auto">
          <a:xfrm>
            <a:off x="6324600" y="966787"/>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Examples…</a:t>
            </a:r>
          </a:p>
        </p:txBody>
      </p:sp>
      <p:sp>
        <p:nvSpPr>
          <p:cNvPr id="29704" name="Rectangle 37"/>
          <p:cNvSpPr>
            <a:spLocks noChangeArrowheads="1"/>
          </p:cNvSpPr>
          <p:nvPr>
            <p:custDataLst>
              <p:tags r:id="rId6"/>
            </p:custDataLst>
          </p:nvPr>
        </p:nvSpPr>
        <p:spPr bwMode="auto">
          <a:xfrm>
            <a:off x="152400" y="2514600"/>
            <a:ext cx="3505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b="1" dirty="0" err="1">
                <a:solidFill>
                  <a:srgbClr val="FF9900"/>
                </a:solidFill>
                <a:latin typeface="Courier New" pitchFamily="49" charset="0"/>
              </a:rPr>
              <a:t>def</a:t>
            </a:r>
            <a:r>
              <a:rPr lang="en-US" b="1" dirty="0">
                <a:solidFill>
                  <a:srgbClr val="FF9900"/>
                </a:solidFill>
                <a:latin typeface="Courier New" pitchFamily="49" charset="0"/>
              </a:rPr>
              <a:t> </a:t>
            </a:r>
            <a:r>
              <a:rPr lang="en-US" b="1" dirty="0" err="1">
                <a:latin typeface="Courier New" pitchFamily="49" charset="0"/>
              </a:rPr>
              <a:t>frontNum</a:t>
            </a:r>
            <a:r>
              <a:rPr lang="en-US" b="1" dirty="0">
                <a:latin typeface="Courier New" pitchFamily="49" charset="0"/>
              </a:rPr>
              <a:t>(S):</a:t>
            </a:r>
          </a:p>
          <a:p>
            <a:pPr algn="l"/>
            <a:endParaRPr lang="en-US" b="1" dirty="0">
              <a:latin typeface="Courier New" pitchFamily="49" charset="0"/>
            </a:endParaRPr>
          </a:p>
          <a:p>
            <a:pPr algn="l"/>
            <a:r>
              <a:rPr lang="en-US" b="1" dirty="0">
                <a:latin typeface="Courier New" pitchFamily="49" charset="0"/>
              </a:rPr>
              <a:t>  </a:t>
            </a:r>
            <a:r>
              <a:rPr lang="en-US" b="1" dirty="0">
                <a:solidFill>
                  <a:srgbClr val="FF9900"/>
                </a:solidFill>
                <a:latin typeface="Courier New" pitchFamily="49" charset="0"/>
              </a:rPr>
              <a:t>if  </a:t>
            </a:r>
          </a:p>
          <a:p>
            <a:pPr algn="l"/>
            <a:r>
              <a:rPr lang="en-US" b="1" dirty="0">
                <a:latin typeface="Courier New" pitchFamily="49" charset="0"/>
              </a:rPr>
              <a:t>    </a:t>
            </a:r>
            <a:r>
              <a:rPr lang="en-US" b="1" dirty="0">
                <a:solidFill>
                  <a:srgbClr val="7030A0"/>
                </a:solidFill>
                <a:latin typeface="Courier New" pitchFamily="49" charset="0"/>
              </a:rPr>
              <a:t>return </a:t>
            </a:r>
          </a:p>
          <a:p>
            <a:pPr algn="l"/>
            <a:endParaRPr lang="en-US" b="1" dirty="0">
              <a:latin typeface="Courier New" pitchFamily="49" charset="0"/>
            </a:endParaRPr>
          </a:p>
          <a:p>
            <a:pPr algn="l"/>
            <a:r>
              <a:rPr lang="en-US" b="1" dirty="0">
                <a:latin typeface="Courier New" pitchFamily="49" charset="0"/>
              </a:rPr>
              <a:t>  </a:t>
            </a:r>
            <a:r>
              <a:rPr lang="en-US" b="1" dirty="0" err="1">
                <a:solidFill>
                  <a:srgbClr val="FF9900"/>
                </a:solidFill>
                <a:latin typeface="Courier New" pitchFamily="49" charset="0"/>
              </a:rPr>
              <a:t>elif</a:t>
            </a:r>
            <a:endParaRPr lang="en-US" b="1" dirty="0">
              <a:solidFill>
                <a:srgbClr val="FF9900"/>
              </a:solidFill>
              <a:latin typeface="Courier New" pitchFamily="49" charset="0"/>
            </a:endParaRPr>
          </a:p>
          <a:p>
            <a:pPr algn="l"/>
            <a:r>
              <a:rPr lang="en-US" b="1" dirty="0">
                <a:latin typeface="Courier New" pitchFamily="49" charset="0"/>
              </a:rPr>
              <a:t>    </a:t>
            </a:r>
            <a:r>
              <a:rPr lang="en-US" b="1" dirty="0">
                <a:solidFill>
                  <a:srgbClr val="7030A0"/>
                </a:solidFill>
                <a:latin typeface="Courier New" pitchFamily="49" charset="0"/>
              </a:rPr>
              <a:t>return</a:t>
            </a:r>
          </a:p>
          <a:p>
            <a:pPr algn="l"/>
            <a:endParaRPr lang="en-US" b="1" dirty="0">
              <a:latin typeface="Courier New" pitchFamily="49" charset="0"/>
            </a:endParaRPr>
          </a:p>
          <a:p>
            <a:pPr algn="l"/>
            <a:r>
              <a:rPr lang="en-US" b="1" dirty="0">
                <a:latin typeface="Courier New" pitchFamily="49" charset="0"/>
              </a:rPr>
              <a:t>  </a:t>
            </a:r>
            <a:r>
              <a:rPr lang="en-US" b="1" dirty="0">
                <a:solidFill>
                  <a:srgbClr val="FF9900"/>
                </a:solidFill>
                <a:latin typeface="Courier New" pitchFamily="49" charset="0"/>
              </a:rPr>
              <a:t>else</a:t>
            </a:r>
            <a:r>
              <a:rPr lang="en-US" b="1" dirty="0">
                <a:latin typeface="Courier New" pitchFamily="49" charset="0"/>
              </a:rPr>
              <a:t>:</a:t>
            </a:r>
          </a:p>
          <a:p>
            <a:pPr algn="l"/>
            <a:r>
              <a:rPr lang="en-US" b="1" dirty="0">
                <a:latin typeface="Courier New" pitchFamily="49" charset="0"/>
              </a:rPr>
              <a:t>    </a:t>
            </a:r>
            <a:r>
              <a:rPr lang="en-US" b="1" dirty="0">
                <a:solidFill>
                  <a:srgbClr val="7030A0"/>
                </a:solidFill>
                <a:latin typeface="Courier New" pitchFamily="49" charset="0"/>
              </a:rPr>
              <a:t>return</a:t>
            </a:r>
            <a:r>
              <a:rPr lang="en-US" b="1" dirty="0">
                <a:latin typeface="Courier New" pitchFamily="49" charset="0"/>
              </a:rPr>
              <a:t> </a:t>
            </a:r>
          </a:p>
        </p:txBody>
      </p:sp>
      <p:sp>
        <p:nvSpPr>
          <p:cNvPr id="29705" name="Text Box 42"/>
          <p:cNvSpPr txBox="1">
            <a:spLocks noChangeArrowheads="1"/>
          </p:cNvSpPr>
          <p:nvPr>
            <p:custDataLst>
              <p:tags r:id="rId7"/>
            </p:custDataLst>
          </p:nvPr>
        </p:nvSpPr>
        <p:spPr bwMode="auto">
          <a:xfrm>
            <a:off x="6423025" y="5305425"/>
            <a:ext cx="25796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libri" pitchFamily="34" charset="0"/>
              </a:rPr>
              <a:t>What are the </a:t>
            </a:r>
            <a:r>
              <a:rPr lang="en-US" sz="1400" b="1">
                <a:latin typeface="Calibri" pitchFamily="34" charset="0"/>
              </a:rPr>
              <a:t>BEST </a:t>
            </a:r>
            <a:r>
              <a:rPr lang="en-US" sz="1400">
                <a:latin typeface="Calibri" pitchFamily="34" charset="0"/>
              </a:rPr>
              <a:t>/ </a:t>
            </a:r>
            <a:r>
              <a:rPr lang="en-US" sz="1400" b="1">
                <a:latin typeface="Calibri" pitchFamily="34" charset="0"/>
              </a:rPr>
              <a:t>WORST </a:t>
            </a:r>
            <a:r>
              <a:rPr lang="en-US" sz="1400">
                <a:latin typeface="Calibri" pitchFamily="34" charset="0"/>
              </a:rPr>
              <a:t>compression results you can get for an 8x8 input image (64 bits)?</a:t>
            </a:r>
          </a:p>
        </p:txBody>
      </p:sp>
      <p:sp>
        <p:nvSpPr>
          <p:cNvPr id="29706" name="Text Box 43"/>
          <p:cNvSpPr txBox="1">
            <a:spLocks noChangeArrowheads="1"/>
          </p:cNvSpPr>
          <p:nvPr>
            <p:custDataLst>
              <p:tags r:id="rId8"/>
            </p:custDataLst>
          </p:nvPr>
        </p:nvSpPr>
        <p:spPr bwMode="auto">
          <a:xfrm>
            <a:off x="7254875" y="4983163"/>
            <a:ext cx="76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ambria" pitchFamily="18" charset="0"/>
              </a:rPr>
              <a:t>shortest</a:t>
            </a:r>
          </a:p>
        </p:txBody>
      </p:sp>
      <p:sp>
        <p:nvSpPr>
          <p:cNvPr id="29707" name="Text Box 45"/>
          <p:cNvSpPr txBox="1">
            <a:spLocks noChangeArrowheads="1"/>
          </p:cNvSpPr>
          <p:nvPr>
            <p:custDataLst>
              <p:tags r:id="rId9"/>
            </p:custDataLst>
          </p:nvPr>
        </p:nvSpPr>
        <p:spPr bwMode="auto">
          <a:xfrm>
            <a:off x="6423025" y="6116638"/>
            <a:ext cx="2579688" cy="6000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100" b="1">
                <a:latin typeface="Cambria" pitchFamily="18" charset="0"/>
              </a:rPr>
              <a:t>EXTRA! </a:t>
            </a:r>
            <a:r>
              <a:rPr lang="en-US" sz="1100">
                <a:latin typeface="Cambria" pitchFamily="18" charset="0"/>
              </a:rPr>
              <a:t>How can you change the algorithm so that compressed images are always smaller than the originals? </a:t>
            </a:r>
          </a:p>
        </p:txBody>
      </p:sp>
      <p:sp>
        <p:nvSpPr>
          <p:cNvPr id="29708" name="Line 47"/>
          <p:cNvSpPr>
            <a:spLocks noChangeShapeType="1"/>
          </p:cNvSpPr>
          <p:nvPr/>
        </p:nvSpPr>
        <p:spPr bwMode="auto">
          <a:xfrm>
            <a:off x="7696200" y="5194300"/>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09" name="Text Box 43"/>
          <p:cNvSpPr txBox="1">
            <a:spLocks noChangeArrowheads="1"/>
          </p:cNvSpPr>
          <p:nvPr>
            <p:custDataLst>
              <p:tags r:id="rId10"/>
            </p:custDataLst>
          </p:nvPr>
        </p:nvSpPr>
        <p:spPr bwMode="auto">
          <a:xfrm>
            <a:off x="8145463" y="4983163"/>
            <a:ext cx="76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a:latin typeface="Cambria" pitchFamily="18" charset="0"/>
              </a:rPr>
              <a:t>longest</a:t>
            </a:r>
          </a:p>
        </p:txBody>
      </p:sp>
      <p:sp>
        <p:nvSpPr>
          <p:cNvPr id="29710" name="Line 47"/>
          <p:cNvSpPr>
            <a:spLocks noChangeShapeType="1"/>
          </p:cNvSpPr>
          <p:nvPr/>
        </p:nvSpPr>
        <p:spPr bwMode="auto">
          <a:xfrm flipH="1">
            <a:off x="8426450" y="5207000"/>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9711" name="Rounded Rectangle 2"/>
          <p:cNvSpPr>
            <a:spLocks noChangeArrowheads="1"/>
          </p:cNvSpPr>
          <p:nvPr/>
        </p:nvSpPr>
        <p:spPr bwMode="auto">
          <a:xfrm>
            <a:off x="1250950" y="3145130"/>
            <a:ext cx="4910138"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2" name="Rounded Rectangle 36"/>
          <p:cNvSpPr>
            <a:spLocks noChangeArrowheads="1"/>
          </p:cNvSpPr>
          <p:nvPr/>
        </p:nvSpPr>
        <p:spPr bwMode="auto">
          <a:xfrm>
            <a:off x="2219325" y="3559175"/>
            <a:ext cx="3603625" cy="54133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3" name="Rounded Rectangle 37"/>
          <p:cNvSpPr>
            <a:spLocks noChangeArrowheads="1"/>
          </p:cNvSpPr>
          <p:nvPr/>
        </p:nvSpPr>
        <p:spPr bwMode="auto">
          <a:xfrm>
            <a:off x="1516063" y="4293129"/>
            <a:ext cx="4910137" cy="541338"/>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4" name="Rounded Rectangle 38"/>
          <p:cNvSpPr>
            <a:spLocks noChangeArrowheads="1"/>
          </p:cNvSpPr>
          <p:nvPr/>
        </p:nvSpPr>
        <p:spPr bwMode="auto">
          <a:xfrm>
            <a:off x="2252663" y="4703763"/>
            <a:ext cx="3603625"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9715" name="Rounded Rectangle 39"/>
          <p:cNvSpPr>
            <a:spLocks noChangeArrowheads="1"/>
          </p:cNvSpPr>
          <p:nvPr/>
        </p:nvSpPr>
        <p:spPr bwMode="auto">
          <a:xfrm>
            <a:off x="2252663" y="5757863"/>
            <a:ext cx="3603625" cy="54292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3" name="Rectangle 2"/>
          <p:cNvSpPr/>
          <p:nvPr/>
        </p:nvSpPr>
        <p:spPr>
          <a:xfrm>
            <a:off x="1250950" y="3229802"/>
            <a:ext cx="2028119" cy="461665"/>
          </a:xfrm>
          <a:prstGeom prst="rect">
            <a:avLst/>
          </a:prstGeom>
        </p:spPr>
        <p:txBody>
          <a:bodyPr wrap="none">
            <a:spAutoFit/>
          </a:bodyPr>
          <a:lstStyle/>
          <a:p>
            <a:r>
              <a:rPr lang="en-US" b="1" dirty="0" err="1" smtClean="0">
                <a:latin typeface="Courier New" pitchFamily="49" charset="0"/>
              </a:rPr>
              <a:t>len</a:t>
            </a:r>
            <a:r>
              <a:rPr lang="en-US" b="1" dirty="0" smtClean="0">
                <a:latin typeface="Courier New" pitchFamily="49" charset="0"/>
              </a:rPr>
              <a:t>(S)&lt;=1:</a:t>
            </a:r>
            <a:endParaRPr lang="en-US" dirty="0"/>
          </a:p>
        </p:txBody>
      </p:sp>
      <p:sp>
        <p:nvSpPr>
          <p:cNvPr id="36" name="Rectangle 35"/>
          <p:cNvSpPr/>
          <p:nvPr/>
        </p:nvSpPr>
        <p:spPr>
          <a:xfrm>
            <a:off x="1585245" y="4372802"/>
            <a:ext cx="1290738" cy="461665"/>
          </a:xfrm>
          <a:prstGeom prst="rect">
            <a:avLst/>
          </a:prstGeom>
        </p:spPr>
        <p:txBody>
          <a:bodyPr wrap="none">
            <a:spAutoFit/>
          </a:bodyPr>
          <a:lstStyle/>
          <a:p>
            <a:r>
              <a:rPr lang="en-US" b="1" dirty="0" smtClean="0">
                <a:latin typeface="Courier New" pitchFamily="49" charset="0"/>
              </a:rPr>
              <a:t>S[0] …</a:t>
            </a:r>
            <a:endParaRPr lang="en-US" dirty="0"/>
          </a:p>
        </p:txBody>
      </p:sp>
      <p:sp>
        <p:nvSpPr>
          <p:cNvPr id="37" name="Text Box 21"/>
          <p:cNvSpPr txBox="1">
            <a:spLocks noChangeArrowheads="1"/>
          </p:cNvSpPr>
          <p:nvPr>
            <p:custDataLst>
              <p:tags r:id="rId11"/>
            </p:custDataLst>
          </p:nvPr>
        </p:nvSpPr>
        <p:spPr bwMode="auto">
          <a:xfrm rot="21223575">
            <a:off x="4023402" y="349278"/>
            <a:ext cx="3124200" cy="415498"/>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b="1" i="1" dirty="0" smtClean="0">
                <a:latin typeface="Cambria" pitchFamily="18" charset="0"/>
              </a:rPr>
              <a:t>Don't hand this in…</a:t>
            </a:r>
            <a:endParaRPr lang="en-US" sz="2100" b="1" dirty="0">
              <a:latin typeface="Cambria" pitchFamily="18" charset="0"/>
            </a:endParaRPr>
          </a:p>
        </p:txBody>
      </p:sp>
      <mc:AlternateContent xmlns:mc="http://schemas.openxmlformats.org/markup-compatibility/2006" xmlns:p14="http://schemas.microsoft.com/office/powerpoint/2010/main">
        <mc:Choice Requires="p14">
          <p:contentPart p14:bwMode="auto" r:id="rId13">
            <p14:nvContentPartPr>
              <p14:cNvPr id="2" name="Ink 1"/>
              <p14:cNvContentPartPr/>
              <p14:nvPr/>
            </p14:nvContentPartPr>
            <p14:xfrm>
              <a:off x="133920" y="1214280"/>
              <a:ext cx="7403040" cy="5063760"/>
            </p14:xfrm>
          </p:contentPart>
        </mc:Choice>
        <mc:Fallback xmlns="">
          <p:pic>
            <p:nvPicPr>
              <p:cNvPr id="2" name="Ink 1"/>
              <p:cNvPicPr/>
              <p:nvPr/>
            </p:nvPicPr>
            <p:blipFill>
              <a:blip r:embed="rId14"/>
              <a:stretch>
                <a:fillRect/>
              </a:stretch>
            </p:blipFill>
            <p:spPr>
              <a:xfrm>
                <a:off x="124560" y="1204920"/>
                <a:ext cx="7421760" cy="5082480"/>
              </a:xfrm>
              <a:prstGeom prst="rect">
                <a:avLst/>
              </a:prstGeom>
            </p:spPr>
          </p:pic>
        </mc:Fallback>
      </mc:AlternateContent>
    </p:spTree>
    <p:extLst>
      <p:ext uri="{BB962C8B-B14F-4D97-AF65-F5344CB8AC3E}">
        <p14:creationId xmlns:p14="http://schemas.microsoft.com/office/powerpoint/2010/main" val="12742586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7"/>
          <p:cNvSpPr txBox="1">
            <a:spLocks noChangeArrowheads="1"/>
          </p:cNvSpPr>
          <p:nvPr>
            <p:custDataLst>
              <p:tags r:id="rId1"/>
            </p:custDataLst>
          </p:nvPr>
        </p:nvSpPr>
        <p:spPr bwMode="auto">
          <a:xfrm>
            <a:off x="381000" y="808038"/>
            <a:ext cx="7307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atin typeface="Cambria" pitchFamily="18" charset="0"/>
              </a:rPr>
              <a:t>What are the BEST and the WORST compression results you can get for an 8x8 image input (64 bits)?</a:t>
            </a:r>
          </a:p>
        </p:txBody>
      </p:sp>
      <p:sp>
        <p:nvSpPr>
          <p:cNvPr id="30723" name="Text Box 8"/>
          <p:cNvSpPr txBox="1">
            <a:spLocks noChangeArrowheads="1"/>
          </p:cNvSpPr>
          <p:nvPr>
            <p:custDataLst>
              <p:tags r:id="rId2"/>
            </p:custDataLst>
          </p:nvPr>
        </p:nvSpPr>
        <p:spPr bwMode="auto">
          <a:xfrm>
            <a:off x="1439863" y="228600"/>
            <a:ext cx="172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mbria" pitchFamily="18" charset="0"/>
              </a:rPr>
              <a:t>shortest compressed representation</a:t>
            </a:r>
          </a:p>
        </p:txBody>
      </p:sp>
      <p:sp>
        <p:nvSpPr>
          <p:cNvPr id="30724" name="Text Box 9"/>
          <p:cNvSpPr txBox="1">
            <a:spLocks noChangeArrowheads="1"/>
          </p:cNvSpPr>
          <p:nvPr>
            <p:custDataLst>
              <p:tags r:id="rId3"/>
            </p:custDataLst>
          </p:nvPr>
        </p:nvSpPr>
        <p:spPr bwMode="auto">
          <a:xfrm>
            <a:off x="4335463" y="280988"/>
            <a:ext cx="180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mbria" pitchFamily="18" charset="0"/>
              </a:rPr>
              <a:t>longest compressed representation</a:t>
            </a:r>
          </a:p>
        </p:txBody>
      </p:sp>
      <p:sp>
        <p:nvSpPr>
          <p:cNvPr id="30725" name="Text Box 10"/>
          <p:cNvSpPr txBox="1">
            <a:spLocks noChangeArrowheads="1"/>
          </p:cNvSpPr>
          <p:nvPr>
            <p:custDataLst>
              <p:tags r:id="rId4"/>
            </p:custDataLst>
          </p:nvPr>
        </p:nvSpPr>
        <p:spPr bwMode="auto">
          <a:xfrm>
            <a:off x="4648200" y="5551488"/>
            <a:ext cx="4343400" cy="1077912"/>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latin typeface="Cambria" pitchFamily="18" charset="0"/>
              </a:rPr>
              <a:t>How </a:t>
            </a:r>
            <a:r>
              <a:rPr lang="en-US" sz="1600" dirty="0" smtClean="0">
                <a:latin typeface="Cambria" pitchFamily="18" charset="0"/>
              </a:rPr>
              <a:t>could we improve </a:t>
            </a:r>
            <a:r>
              <a:rPr lang="en-US" sz="1600" dirty="0">
                <a:latin typeface="Cambria" pitchFamily="18" charset="0"/>
              </a:rPr>
              <a:t>this compression algorithm so that </a:t>
            </a:r>
            <a:r>
              <a:rPr lang="en-US" sz="1600" b="1" i="1" dirty="0">
                <a:latin typeface="Cambria" pitchFamily="18" charset="0"/>
              </a:rPr>
              <a:t>all compressed images </a:t>
            </a:r>
            <a:r>
              <a:rPr lang="en-US" sz="1600" dirty="0">
                <a:latin typeface="Cambria" pitchFamily="18" charset="0"/>
              </a:rPr>
              <a:t>are smaller than their originals ? That is, how can we make compression always </a:t>
            </a:r>
            <a:r>
              <a:rPr lang="en-US" sz="1600" u="sng" dirty="0">
                <a:latin typeface="Cambria" pitchFamily="18" charset="0"/>
              </a:rPr>
              <a:t>work</a:t>
            </a:r>
            <a:r>
              <a:rPr lang="en-US" sz="1600" dirty="0">
                <a:latin typeface="Cambria" pitchFamily="18" charset="0"/>
              </a:rPr>
              <a:t> ? </a:t>
            </a:r>
          </a:p>
        </p:txBody>
      </p:sp>
      <p:sp>
        <p:nvSpPr>
          <p:cNvPr id="30726" name="Line 11"/>
          <p:cNvSpPr>
            <a:spLocks noChangeShapeType="1"/>
          </p:cNvSpPr>
          <p:nvPr/>
        </p:nvSpPr>
        <p:spPr bwMode="auto">
          <a:xfrm>
            <a:off x="2406650" y="655638"/>
            <a:ext cx="87313" cy="152400"/>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727" name="Line 12"/>
          <p:cNvSpPr>
            <a:spLocks noChangeShapeType="1"/>
          </p:cNvSpPr>
          <p:nvPr/>
        </p:nvSpPr>
        <p:spPr bwMode="auto">
          <a:xfrm flipH="1">
            <a:off x="4416425" y="608013"/>
            <a:ext cx="225425" cy="231775"/>
          </a:xfrm>
          <a:prstGeom prst="line">
            <a:avLst/>
          </a:prstGeom>
          <a:noFill/>
          <a:ln w="12700">
            <a:solidFill>
              <a:schemeClr val="tx1"/>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30728" name="Rectangle 13"/>
          <p:cNvSpPr>
            <a:spLocks noChangeArrowheads="1"/>
          </p:cNvSpPr>
          <p:nvPr/>
        </p:nvSpPr>
        <p:spPr bwMode="auto">
          <a:xfrm>
            <a:off x="8308284" y="4968875"/>
            <a:ext cx="530916" cy="5847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3200" dirty="0" smtClean="0">
                <a:solidFill>
                  <a:srgbClr val="C00000"/>
                </a:solidFill>
                <a:latin typeface="Cambria" pitchFamily="18" charset="0"/>
              </a:rPr>
              <a:t>??</a:t>
            </a:r>
            <a:endParaRPr lang="en-US" sz="3200" dirty="0">
              <a:solidFill>
                <a:srgbClr val="C00000"/>
              </a:solidFill>
              <a:latin typeface="Cambria" pitchFamily="18" charset="0"/>
            </a:endParaRP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446400" y="1491120"/>
              <a:ext cx="8108640" cy="4429800"/>
            </p14:xfrm>
          </p:contentPart>
        </mc:Choice>
        <mc:Fallback xmlns="">
          <p:pic>
            <p:nvPicPr>
              <p:cNvPr id="2" name="Ink 1"/>
              <p:cNvPicPr/>
              <p:nvPr/>
            </p:nvPicPr>
            <p:blipFill>
              <a:blip r:embed="rId7"/>
              <a:stretch>
                <a:fillRect/>
              </a:stretch>
            </p:blipFill>
            <p:spPr>
              <a:xfrm>
                <a:off x="437040" y="1481760"/>
                <a:ext cx="8127360" cy="4448520"/>
              </a:xfrm>
              <a:prstGeom prst="rect">
                <a:avLst/>
              </a:prstGeom>
            </p:spPr>
          </p:pic>
        </mc:Fallback>
      </mc:AlternateContent>
    </p:spTree>
    <p:extLst>
      <p:ext uri="{BB962C8B-B14F-4D97-AF65-F5344CB8AC3E}">
        <p14:creationId xmlns:p14="http://schemas.microsoft.com/office/powerpoint/2010/main" val="688263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1985839" y="835452"/>
            <a:ext cx="666873" cy="208359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5" name="Picture 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8434" y="3047308"/>
            <a:ext cx="4384191" cy="2896292"/>
          </a:xfrm>
          <a:prstGeom prst="rect">
            <a:avLst/>
          </a:prstGeom>
        </p:spPr>
      </p:pic>
      <p:sp>
        <p:nvSpPr>
          <p:cNvPr id="51203" name="Rounded Rectangle 41"/>
          <p:cNvSpPr>
            <a:spLocks noChangeArrowheads="1"/>
          </p:cNvSpPr>
          <p:nvPr/>
        </p:nvSpPr>
        <p:spPr bwMode="auto">
          <a:xfrm>
            <a:off x="203810" y="2470211"/>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1204" name="Rounded Rectangle 40"/>
          <p:cNvSpPr>
            <a:spLocks noChangeArrowheads="1"/>
          </p:cNvSpPr>
          <p:nvPr/>
        </p:nvSpPr>
        <p:spPr bwMode="auto">
          <a:xfrm>
            <a:off x="203810" y="182409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1205" name="Text Box 5"/>
          <p:cNvSpPr txBox="1">
            <a:spLocks noChangeArrowheads="1"/>
          </p:cNvSpPr>
          <p:nvPr>
            <p:custDataLst>
              <p:tags r:id="rId1"/>
            </p:custDataLst>
          </p:nvPr>
        </p:nvSpPr>
        <p:spPr bwMode="auto">
          <a:xfrm>
            <a:off x="41763" y="22103"/>
            <a:ext cx="1465262" cy="646112"/>
          </a:xfrm>
          <a:prstGeom prst="rect">
            <a:avLst/>
          </a:prstGeom>
          <a:no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i="1" dirty="0" smtClean="0">
                <a:latin typeface="Cambria" pitchFamily="18" charset="0"/>
              </a:rPr>
              <a:t>Quiz</a:t>
            </a:r>
            <a:endParaRPr lang="en-US" sz="3600" i="1" dirty="0">
              <a:latin typeface="Cambria" pitchFamily="18" charset="0"/>
            </a:endParaRPr>
          </a:p>
        </p:txBody>
      </p:sp>
      <p:sp>
        <p:nvSpPr>
          <p:cNvPr id="51206" name="Text Box 5"/>
          <p:cNvSpPr txBox="1">
            <a:spLocks noChangeArrowheads="1"/>
          </p:cNvSpPr>
          <p:nvPr>
            <p:custDataLst>
              <p:tags r:id="rId2"/>
            </p:custDataLst>
          </p:nvPr>
        </p:nvSpPr>
        <p:spPr bwMode="auto">
          <a:xfrm>
            <a:off x="1407685" y="197038"/>
            <a:ext cx="30614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smtClean="0">
                <a:latin typeface="Cambria" pitchFamily="18" charset="0"/>
              </a:rPr>
              <a:t>Find the </a:t>
            </a:r>
            <a:r>
              <a:rPr lang="en-US" sz="1500" u="sng" dirty="0" smtClean="0">
                <a:latin typeface="Cambria" pitchFamily="18" charset="0"/>
              </a:rPr>
              <a:t>outputs</a:t>
            </a:r>
            <a:r>
              <a:rPr lang="en-US" sz="1500" dirty="0" smtClean="0">
                <a:latin typeface="Cambria" pitchFamily="18" charset="0"/>
              </a:rPr>
              <a:t> for these circuits </a:t>
            </a:r>
            <a:endParaRPr lang="en-US" sz="1500" dirty="0">
              <a:latin typeface="Cambria" pitchFamily="18" charset="0"/>
            </a:endParaRPr>
          </a:p>
        </p:txBody>
      </p:sp>
      <p:sp>
        <p:nvSpPr>
          <p:cNvPr id="51207" name="Text Box 6"/>
          <p:cNvSpPr txBox="1">
            <a:spLocks noChangeArrowheads="1"/>
          </p:cNvSpPr>
          <p:nvPr>
            <p:custDataLst>
              <p:tags r:id="rId3"/>
            </p:custDataLst>
          </p:nvPr>
        </p:nvSpPr>
        <p:spPr bwMode="auto">
          <a:xfrm>
            <a:off x="438637" y="1054161"/>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51208" name="Text Box 7"/>
          <p:cNvSpPr txBox="1">
            <a:spLocks noChangeArrowheads="1"/>
          </p:cNvSpPr>
          <p:nvPr>
            <p:custDataLst>
              <p:tags r:id="rId4"/>
            </p:custDataLst>
          </p:nvPr>
        </p:nvSpPr>
        <p:spPr bwMode="auto">
          <a:xfrm>
            <a:off x="962512" y="1054161"/>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51209" name="Text Box 8"/>
          <p:cNvSpPr txBox="1">
            <a:spLocks noChangeArrowheads="1"/>
          </p:cNvSpPr>
          <p:nvPr>
            <p:custDataLst>
              <p:tags r:id="rId5"/>
            </p:custDataLst>
          </p:nvPr>
        </p:nvSpPr>
        <p:spPr bwMode="auto">
          <a:xfrm>
            <a:off x="437050" y="1454211"/>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0" name="Text Box 9"/>
          <p:cNvSpPr txBox="1">
            <a:spLocks noChangeArrowheads="1"/>
          </p:cNvSpPr>
          <p:nvPr>
            <p:custDataLst>
              <p:tags r:id="rId6"/>
            </p:custDataLst>
          </p:nvPr>
        </p:nvSpPr>
        <p:spPr bwMode="auto">
          <a:xfrm>
            <a:off x="960925" y="1454211"/>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1" name="Text Box 10"/>
          <p:cNvSpPr txBox="1">
            <a:spLocks noChangeArrowheads="1"/>
          </p:cNvSpPr>
          <p:nvPr>
            <p:custDataLst>
              <p:tags r:id="rId7"/>
            </p:custDataLst>
          </p:nvPr>
        </p:nvSpPr>
        <p:spPr bwMode="auto">
          <a:xfrm>
            <a:off x="440225" y="176694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2" name="Text Box 11"/>
          <p:cNvSpPr txBox="1">
            <a:spLocks noChangeArrowheads="1"/>
          </p:cNvSpPr>
          <p:nvPr>
            <p:custDataLst>
              <p:tags r:id="rId8"/>
            </p:custDataLst>
          </p:nvPr>
        </p:nvSpPr>
        <p:spPr bwMode="auto">
          <a:xfrm>
            <a:off x="964100" y="176694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3" name="Text Box 12"/>
          <p:cNvSpPr txBox="1">
            <a:spLocks noChangeArrowheads="1"/>
          </p:cNvSpPr>
          <p:nvPr>
            <p:custDataLst>
              <p:tags r:id="rId9"/>
            </p:custDataLst>
          </p:nvPr>
        </p:nvSpPr>
        <p:spPr bwMode="auto">
          <a:xfrm>
            <a:off x="437050" y="2092386"/>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4" name="Text Box 13"/>
          <p:cNvSpPr txBox="1">
            <a:spLocks noChangeArrowheads="1"/>
          </p:cNvSpPr>
          <p:nvPr>
            <p:custDataLst>
              <p:tags r:id="rId10"/>
            </p:custDataLst>
          </p:nvPr>
        </p:nvSpPr>
        <p:spPr bwMode="auto">
          <a:xfrm>
            <a:off x="960925" y="2092386"/>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5" name="Text Box 14"/>
          <p:cNvSpPr txBox="1">
            <a:spLocks noChangeArrowheads="1"/>
          </p:cNvSpPr>
          <p:nvPr>
            <p:custDataLst>
              <p:tags r:id="rId11"/>
            </p:custDataLst>
          </p:nvPr>
        </p:nvSpPr>
        <p:spPr bwMode="auto">
          <a:xfrm>
            <a:off x="440225" y="240512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6" name="Text Box 15"/>
          <p:cNvSpPr txBox="1">
            <a:spLocks noChangeArrowheads="1"/>
          </p:cNvSpPr>
          <p:nvPr>
            <p:custDataLst>
              <p:tags r:id="rId12"/>
            </p:custDataLst>
          </p:nvPr>
        </p:nvSpPr>
        <p:spPr bwMode="auto">
          <a:xfrm>
            <a:off x="964100" y="240512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7" name="Rectangle 39"/>
          <p:cNvSpPr>
            <a:spLocks noChangeArrowheads="1"/>
          </p:cNvSpPr>
          <p:nvPr>
            <p:custDataLst>
              <p:tags r:id="rId13"/>
            </p:custDataLst>
          </p:nvPr>
        </p:nvSpPr>
        <p:spPr bwMode="auto">
          <a:xfrm>
            <a:off x="649541" y="773173"/>
            <a:ext cx="6719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latin typeface="Cambria" pitchFamily="18" charset="0"/>
              </a:rPr>
              <a:t>inputs</a:t>
            </a:r>
            <a:endParaRPr lang="en-US" sz="1400" dirty="0">
              <a:latin typeface="Cambria" pitchFamily="18" charset="0"/>
            </a:endParaRPr>
          </a:p>
        </p:txBody>
      </p:sp>
      <p:sp>
        <p:nvSpPr>
          <p:cNvPr id="38" name="Line 40"/>
          <p:cNvSpPr>
            <a:spLocks noChangeShapeType="1"/>
          </p:cNvSpPr>
          <p:nvPr>
            <p:custDataLst>
              <p:tags r:id="rId14"/>
            </p:custDataLst>
          </p:nvPr>
        </p:nvSpPr>
        <p:spPr bwMode="auto">
          <a:xfrm>
            <a:off x="516425" y="1104961"/>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51219" name="Rectangle 41"/>
          <p:cNvSpPr>
            <a:spLocks noChangeArrowheads="1"/>
          </p:cNvSpPr>
          <p:nvPr>
            <p:custDataLst>
              <p:tags r:id="rId15"/>
            </p:custDataLst>
          </p:nvPr>
        </p:nvSpPr>
        <p:spPr bwMode="auto">
          <a:xfrm>
            <a:off x="1962393" y="835452"/>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6" name="Down Arrow 5"/>
          <p:cNvSpPr/>
          <p:nvPr/>
        </p:nvSpPr>
        <p:spPr bwMode="auto">
          <a:xfrm>
            <a:off x="2171943" y="1140252"/>
            <a:ext cx="304800" cy="268288"/>
          </a:xfrm>
          <a:prstGeom prst="downArrow">
            <a:avLst/>
          </a:prstGeom>
          <a:solidFill>
            <a:schemeClr val="bg1"/>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1222" name="Text Box 5"/>
          <p:cNvSpPr txBox="1">
            <a:spLocks noChangeArrowheads="1"/>
          </p:cNvSpPr>
          <p:nvPr>
            <p:custDataLst>
              <p:tags r:id="rId16"/>
            </p:custDataLst>
          </p:nvPr>
        </p:nvSpPr>
        <p:spPr bwMode="auto">
          <a:xfrm>
            <a:off x="152400" y="6135470"/>
            <a:ext cx="46482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a:latin typeface="Cambria" pitchFamily="18" charset="0"/>
              </a:rPr>
              <a:t>(1)  Which </a:t>
            </a:r>
            <a:r>
              <a:rPr lang="en-US" sz="1500" dirty="0" smtClean="0">
                <a:latin typeface="Cambria" pitchFamily="18" charset="0"/>
              </a:rPr>
              <a:t>gate runs </a:t>
            </a:r>
            <a:r>
              <a:rPr lang="en-US" sz="1500" dirty="0">
                <a:latin typeface="Cambria" pitchFamily="18" charset="0"/>
              </a:rPr>
              <a:t>line </a:t>
            </a:r>
            <a:r>
              <a:rPr lang="en-US" sz="1500" b="1" dirty="0">
                <a:latin typeface="Calibri" pitchFamily="34" charset="0"/>
              </a:rPr>
              <a:t>(A)</a:t>
            </a:r>
            <a:r>
              <a:rPr lang="en-US" sz="1500" dirty="0">
                <a:latin typeface="Cambria" pitchFamily="18" charset="0"/>
              </a:rPr>
              <a:t> of the truth table?</a:t>
            </a:r>
          </a:p>
        </p:txBody>
      </p:sp>
      <p:sp>
        <p:nvSpPr>
          <p:cNvPr id="51223" name="Text Box 5"/>
          <p:cNvSpPr txBox="1">
            <a:spLocks noChangeArrowheads="1"/>
          </p:cNvSpPr>
          <p:nvPr>
            <p:custDataLst>
              <p:tags r:id="rId17"/>
            </p:custDataLst>
          </p:nvPr>
        </p:nvSpPr>
        <p:spPr bwMode="auto">
          <a:xfrm>
            <a:off x="155575" y="6458635"/>
            <a:ext cx="427575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500" dirty="0">
                <a:latin typeface="Cambria" pitchFamily="18" charset="0"/>
              </a:rPr>
              <a:t>(2)  Which </a:t>
            </a:r>
            <a:r>
              <a:rPr lang="en-US" sz="1500" dirty="0" smtClean="0">
                <a:latin typeface="Cambria" pitchFamily="18" charset="0"/>
              </a:rPr>
              <a:t>gate runs line </a:t>
            </a:r>
            <a:r>
              <a:rPr lang="en-US" sz="1500" b="1" dirty="0">
                <a:latin typeface="Calibri" pitchFamily="34" charset="0"/>
              </a:rPr>
              <a:t>(D)</a:t>
            </a:r>
            <a:r>
              <a:rPr lang="en-US" sz="1500" dirty="0">
                <a:latin typeface="Cambria" pitchFamily="18" charset="0"/>
              </a:rPr>
              <a:t> of the truth table?</a:t>
            </a:r>
          </a:p>
        </p:txBody>
      </p:sp>
      <p:sp>
        <p:nvSpPr>
          <p:cNvPr id="51225" name="Rectangle 8"/>
          <p:cNvSpPr>
            <a:spLocks noChangeArrowheads="1"/>
          </p:cNvSpPr>
          <p:nvPr/>
        </p:nvSpPr>
        <p:spPr bwMode="auto">
          <a:xfrm>
            <a:off x="194162" y="2484498"/>
            <a:ext cx="37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(D)</a:t>
            </a:r>
            <a:endParaRPr lang="en-US" sz="1600">
              <a:latin typeface="Calibri" pitchFamily="34" charset="0"/>
            </a:endParaRPr>
          </a:p>
        </p:txBody>
      </p:sp>
      <p:sp>
        <p:nvSpPr>
          <p:cNvPr id="51226" name="Rectangle 92"/>
          <p:cNvSpPr>
            <a:spLocks noChangeArrowheads="1"/>
          </p:cNvSpPr>
          <p:nvPr/>
        </p:nvSpPr>
        <p:spPr bwMode="auto">
          <a:xfrm>
            <a:off x="203687" y="2170173"/>
            <a:ext cx="358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(C)</a:t>
            </a:r>
            <a:endParaRPr lang="en-US" sz="1600">
              <a:latin typeface="Calibri" pitchFamily="34" charset="0"/>
            </a:endParaRPr>
          </a:p>
        </p:txBody>
      </p:sp>
      <p:sp>
        <p:nvSpPr>
          <p:cNvPr id="51227" name="Rectangle 93"/>
          <p:cNvSpPr>
            <a:spLocks noChangeArrowheads="1"/>
          </p:cNvSpPr>
          <p:nvPr/>
        </p:nvSpPr>
        <p:spPr bwMode="auto">
          <a:xfrm>
            <a:off x="200512" y="1857436"/>
            <a:ext cx="3667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(B)</a:t>
            </a:r>
            <a:endParaRPr lang="en-US" sz="1600">
              <a:latin typeface="Calibri" pitchFamily="34" charset="0"/>
            </a:endParaRPr>
          </a:p>
        </p:txBody>
      </p:sp>
      <p:sp>
        <p:nvSpPr>
          <p:cNvPr id="51228" name="Rectangle 94"/>
          <p:cNvSpPr>
            <a:spLocks noChangeArrowheads="1"/>
          </p:cNvSpPr>
          <p:nvPr/>
        </p:nvSpPr>
        <p:spPr bwMode="auto">
          <a:xfrm>
            <a:off x="197337" y="1544698"/>
            <a:ext cx="373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(A)</a:t>
            </a:r>
            <a:endParaRPr lang="en-US" sz="1600">
              <a:latin typeface="Calibri" pitchFamily="34" charset="0"/>
            </a:endParaRPr>
          </a:p>
        </p:txBody>
      </p:sp>
      <p:sp>
        <p:nvSpPr>
          <p:cNvPr id="51230" name="TextBox 11"/>
          <p:cNvSpPr txBox="1">
            <a:spLocks noChangeArrowheads="1"/>
          </p:cNvSpPr>
          <p:nvPr/>
        </p:nvSpPr>
        <p:spPr bwMode="auto">
          <a:xfrm>
            <a:off x="1671638" y="3837164"/>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dirty="0">
                <a:latin typeface="Calibri" panose="020F0502020204030204" pitchFamily="34" charset="0"/>
              </a:rPr>
              <a:t>top</a:t>
            </a:r>
          </a:p>
          <a:p>
            <a:r>
              <a:rPr lang="en-US" sz="1200" b="1" dirty="0">
                <a:latin typeface="Calibri" panose="020F0502020204030204" pitchFamily="34" charset="0"/>
              </a:rPr>
              <a:t>AND</a:t>
            </a:r>
          </a:p>
        </p:txBody>
      </p:sp>
      <p:sp>
        <p:nvSpPr>
          <p:cNvPr id="51231" name="TextBox 98"/>
          <p:cNvSpPr txBox="1">
            <a:spLocks noChangeArrowheads="1"/>
          </p:cNvSpPr>
          <p:nvPr/>
        </p:nvSpPr>
        <p:spPr bwMode="auto">
          <a:xfrm>
            <a:off x="1673225" y="4870627"/>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a:latin typeface="Calibri" panose="020F0502020204030204" pitchFamily="34" charset="0"/>
              </a:rPr>
              <a:t>lower</a:t>
            </a:r>
          </a:p>
          <a:p>
            <a:r>
              <a:rPr lang="en-US" sz="1200" b="1">
                <a:latin typeface="Calibri" panose="020F0502020204030204" pitchFamily="34" charset="0"/>
              </a:rPr>
              <a:t>AND</a:t>
            </a:r>
          </a:p>
        </p:txBody>
      </p:sp>
      <p:sp>
        <p:nvSpPr>
          <p:cNvPr id="51232" name="TextBox 99"/>
          <p:cNvSpPr txBox="1">
            <a:spLocks noChangeArrowheads="1"/>
          </p:cNvSpPr>
          <p:nvPr/>
        </p:nvSpPr>
        <p:spPr bwMode="auto">
          <a:xfrm>
            <a:off x="2794000" y="4388027"/>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dirty="0">
                <a:latin typeface="Calibri" panose="020F0502020204030204" pitchFamily="34" charset="0"/>
              </a:rPr>
              <a:t>OR</a:t>
            </a:r>
          </a:p>
        </p:txBody>
      </p:sp>
      <p:sp>
        <p:nvSpPr>
          <p:cNvPr id="4" name="Rectangle 3"/>
          <p:cNvSpPr/>
          <p:nvPr/>
        </p:nvSpPr>
        <p:spPr>
          <a:xfrm>
            <a:off x="7504333" y="846212"/>
            <a:ext cx="1107619" cy="646331"/>
          </a:xfrm>
          <a:prstGeom prst="rect">
            <a:avLst/>
          </a:prstGeom>
        </p:spPr>
        <p:txBody>
          <a:bodyPr wrap="square">
            <a:spAutoFit/>
          </a:bodyPr>
          <a:lstStyle/>
          <a:p>
            <a:pPr algn="l"/>
            <a:r>
              <a:rPr lang="en-US" sz="1800" dirty="0" smtClean="0">
                <a:solidFill>
                  <a:srgbClr val="000000"/>
                </a:solidFill>
                <a:latin typeface="Cambria" pitchFamily="18" charset="0"/>
              </a:rPr>
              <a:t>truth table</a:t>
            </a:r>
            <a:endParaRPr lang="en-US" sz="1800" dirty="0"/>
          </a:p>
        </p:txBody>
      </p:sp>
      <p:cxnSp>
        <p:nvCxnSpPr>
          <p:cNvPr id="9" name="Straight Arrow Connector 8"/>
          <p:cNvCxnSpPr/>
          <p:nvPr/>
        </p:nvCxnSpPr>
        <p:spPr bwMode="auto">
          <a:xfrm>
            <a:off x="1585911" y="1682810"/>
            <a:ext cx="189396" cy="0"/>
          </a:xfrm>
          <a:prstGeom prst="straightConnector1">
            <a:avLst/>
          </a:prstGeom>
          <a:noFill/>
          <a:ln w="6350" cap="flat" cmpd="sng" algn="ctr">
            <a:solidFill>
              <a:schemeClr val="bg1">
                <a:lumMod val="65000"/>
              </a:schemeClr>
            </a:solidFill>
            <a:prstDash val="solid"/>
            <a:round/>
            <a:headEnd type="none" w="med" len="med"/>
            <a:tailEnd type="triangle" w="med" len="med"/>
          </a:ln>
          <a:effectLst/>
        </p:spPr>
      </p:cxnSp>
      <p:cxnSp>
        <p:nvCxnSpPr>
          <p:cNvPr id="41" name="Straight Arrow Connector 40"/>
          <p:cNvCxnSpPr/>
          <p:nvPr/>
        </p:nvCxnSpPr>
        <p:spPr bwMode="auto">
          <a:xfrm>
            <a:off x="1585911" y="1988954"/>
            <a:ext cx="189396" cy="0"/>
          </a:xfrm>
          <a:prstGeom prst="straightConnector1">
            <a:avLst/>
          </a:prstGeom>
          <a:noFill/>
          <a:ln w="6350" cap="flat" cmpd="sng" algn="ctr">
            <a:solidFill>
              <a:schemeClr val="bg1">
                <a:lumMod val="65000"/>
              </a:schemeClr>
            </a:solidFill>
            <a:prstDash val="solid"/>
            <a:round/>
            <a:headEnd type="none" w="med" len="med"/>
            <a:tailEnd type="triangle" w="med" len="med"/>
          </a:ln>
          <a:effectLst/>
        </p:spPr>
      </p:cxnSp>
      <p:cxnSp>
        <p:nvCxnSpPr>
          <p:cNvPr id="42" name="Straight Arrow Connector 41"/>
          <p:cNvCxnSpPr/>
          <p:nvPr/>
        </p:nvCxnSpPr>
        <p:spPr bwMode="auto">
          <a:xfrm>
            <a:off x="1585911" y="2311339"/>
            <a:ext cx="189396" cy="0"/>
          </a:xfrm>
          <a:prstGeom prst="straightConnector1">
            <a:avLst/>
          </a:prstGeom>
          <a:noFill/>
          <a:ln w="6350" cap="flat" cmpd="sng" algn="ctr">
            <a:solidFill>
              <a:schemeClr val="bg1">
                <a:lumMod val="65000"/>
              </a:schemeClr>
            </a:solidFill>
            <a:prstDash val="solid"/>
            <a:round/>
            <a:headEnd type="none" w="med" len="med"/>
            <a:tailEnd type="triangle" w="med" len="med"/>
          </a:ln>
          <a:effectLst/>
        </p:spPr>
      </p:cxnSp>
      <p:cxnSp>
        <p:nvCxnSpPr>
          <p:cNvPr id="43" name="Straight Arrow Connector 42"/>
          <p:cNvCxnSpPr/>
          <p:nvPr/>
        </p:nvCxnSpPr>
        <p:spPr bwMode="auto">
          <a:xfrm>
            <a:off x="1585911" y="2633723"/>
            <a:ext cx="189396" cy="0"/>
          </a:xfrm>
          <a:prstGeom prst="straightConnector1">
            <a:avLst/>
          </a:prstGeom>
          <a:noFill/>
          <a:ln w="6350" cap="flat" cmpd="sng" algn="ctr">
            <a:solidFill>
              <a:schemeClr val="bg1">
                <a:lumMod val="65000"/>
              </a:schemeClr>
            </a:solidFill>
            <a:prstDash val="solid"/>
            <a:round/>
            <a:headEnd type="none" w="med" len="med"/>
            <a:tailEnd type="triangle" w="med" len="med"/>
          </a:ln>
          <a:effectLst/>
        </p:spPr>
      </p:cxnSp>
      <p:sp>
        <p:nvSpPr>
          <p:cNvPr id="11" name="Rectangle 10"/>
          <p:cNvSpPr/>
          <p:nvPr/>
        </p:nvSpPr>
        <p:spPr bwMode="auto">
          <a:xfrm>
            <a:off x="548345" y="3444368"/>
            <a:ext cx="151676" cy="173531"/>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5" name="Rectangle 44"/>
          <p:cNvSpPr/>
          <p:nvPr/>
        </p:nvSpPr>
        <p:spPr bwMode="auto">
          <a:xfrm>
            <a:off x="1118282" y="3444367"/>
            <a:ext cx="151676" cy="173531"/>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Rounded Rectangle 45"/>
          <p:cNvSpPr/>
          <p:nvPr/>
        </p:nvSpPr>
        <p:spPr bwMode="auto">
          <a:xfrm>
            <a:off x="6689358" y="824279"/>
            <a:ext cx="666873" cy="2083594"/>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7" name="Rounded Rectangle 41"/>
          <p:cNvSpPr>
            <a:spLocks noChangeArrowheads="1"/>
          </p:cNvSpPr>
          <p:nvPr/>
        </p:nvSpPr>
        <p:spPr bwMode="auto">
          <a:xfrm>
            <a:off x="4907329" y="245903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8" name="Rounded Rectangle 40"/>
          <p:cNvSpPr>
            <a:spLocks noChangeArrowheads="1"/>
          </p:cNvSpPr>
          <p:nvPr/>
        </p:nvSpPr>
        <p:spPr bwMode="auto">
          <a:xfrm>
            <a:off x="4907329" y="181292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49" name="Text Box 6"/>
          <p:cNvSpPr txBox="1">
            <a:spLocks noChangeArrowheads="1"/>
          </p:cNvSpPr>
          <p:nvPr>
            <p:custDataLst>
              <p:tags r:id="rId18"/>
            </p:custDataLst>
          </p:nvPr>
        </p:nvSpPr>
        <p:spPr bwMode="auto">
          <a:xfrm>
            <a:off x="5142156" y="10429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50" name="Text Box 7"/>
          <p:cNvSpPr txBox="1">
            <a:spLocks noChangeArrowheads="1"/>
          </p:cNvSpPr>
          <p:nvPr>
            <p:custDataLst>
              <p:tags r:id="rId19"/>
            </p:custDataLst>
          </p:nvPr>
        </p:nvSpPr>
        <p:spPr bwMode="auto">
          <a:xfrm>
            <a:off x="5666031" y="10429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51" name="Text Box 8"/>
          <p:cNvSpPr txBox="1">
            <a:spLocks noChangeArrowheads="1"/>
          </p:cNvSpPr>
          <p:nvPr>
            <p:custDataLst>
              <p:tags r:id="rId20"/>
            </p:custDataLst>
          </p:nvPr>
        </p:nvSpPr>
        <p:spPr bwMode="auto">
          <a:xfrm>
            <a:off x="5140569" y="1443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2" name="Text Box 9"/>
          <p:cNvSpPr txBox="1">
            <a:spLocks noChangeArrowheads="1"/>
          </p:cNvSpPr>
          <p:nvPr>
            <p:custDataLst>
              <p:tags r:id="rId21"/>
            </p:custDataLst>
          </p:nvPr>
        </p:nvSpPr>
        <p:spPr bwMode="auto">
          <a:xfrm>
            <a:off x="5664444" y="14430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3" name="Text Box 10"/>
          <p:cNvSpPr txBox="1">
            <a:spLocks noChangeArrowheads="1"/>
          </p:cNvSpPr>
          <p:nvPr>
            <p:custDataLst>
              <p:tags r:id="rId22"/>
            </p:custDataLst>
          </p:nvPr>
        </p:nvSpPr>
        <p:spPr bwMode="auto">
          <a:xfrm>
            <a:off x="5143744" y="1755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4" name="Text Box 11"/>
          <p:cNvSpPr txBox="1">
            <a:spLocks noChangeArrowheads="1"/>
          </p:cNvSpPr>
          <p:nvPr>
            <p:custDataLst>
              <p:tags r:id="rId23"/>
            </p:custDataLst>
          </p:nvPr>
        </p:nvSpPr>
        <p:spPr bwMode="auto">
          <a:xfrm>
            <a:off x="5667619" y="17557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5" name="Text Box 12"/>
          <p:cNvSpPr txBox="1">
            <a:spLocks noChangeArrowheads="1"/>
          </p:cNvSpPr>
          <p:nvPr>
            <p:custDataLst>
              <p:tags r:id="rId24"/>
            </p:custDataLst>
          </p:nvPr>
        </p:nvSpPr>
        <p:spPr bwMode="auto">
          <a:xfrm>
            <a:off x="5140569" y="20812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6" name="Text Box 13"/>
          <p:cNvSpPr txBox="1">
            <a:spLocks noChangeArrowheads="1"/>
          </p:cNvSpPr>
          <p:nvPr>
            <p:custDataLst>
              <p:tags r:id="rId25"/>
            </p:custDataLst>
          </p:nvPr>
        </p:nvSpPr>
        <p:spPr bwMode="auto">
          <a:xfrm>
            <a:off x="5664444" y="20812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7" name="Text Box 14"/>
          <p:cNvSpPr txBox="1">
            <a:spLocks noChangeArrowheads="1"/>
          </p:cNvSpPr>
          <p:nvPr>
            <p:custDataLst>
              <p:tags r:id="rId26"/>
            </p:custDataLst>
          </p:nvPr>
        </p:nvSpPr>
        <p:spPr bwMode="auto">
          <a:xfrm>
            <a:off x="5143744" y="23939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8" name="Text Box 15"/>
          <p:cNvSpPr txBox="1">
            <a:spLocks noChangeArrowheads="1"/>
          </p:cNvSpPr>
          <p:nvPr>
            <p:custDataLst>
              <p:tags r:id="rId27"/>
            </p:custDataLst>
          </p:nvPr>
        </p:nvSpPr>
        <p:spPr bwMode="auto">
          <a:xfrm>
            <a:off x="5667619" y="23939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9" name="Rectangle 39"/>
          <p:cNvSpPr>
            <a:spLocks noChangeArrowheads="1"/>
          </p:cNvSpPr>
          <p:nvPr>
            <p:custDataLst>
              <p:tags r:id="rId28"/>
            </p:custDataLst>
          </p:nvPr>
        </p:nvSpPr>
        <p:spPr bwMode="auto">
          <a:xfrm>
            <a:off x="5353060" y="762000"/>
            <a:ext cx="6719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smtClean="0">
                <a:latin typeface="Cambria" pitchFamily="18" charset="0"/>
              </a:rPr>
              <a:t>inputs</a:t>
            </a:r>
            <a:endParaRPr lang="en-US" sz="1400" dirty="0">
              <a:latin typeface="Cambria" pitchFamily="18" charset="0"/>
            </a:endParaRPr>
          </a:p>
        </p:txBody>
      </p:sp>
      <p:sp>
        <p:nvSpPr>
          <p:cNvPr id="60" name="Line 40"/>
          <p:cNvSpPr>
            <a:spLocks noChangeShapeType="1"/>
          </p:cNvSpPr>
          <p:nvPr>
            <p:custDataLst>
              <p:tags r:id="rId29"/>
            </p:custDataLst>
          </p:nvPr>
        </p:nvSpPr>
        <p:spPr bwMode="auto">
          <a:xfrm>
            <a:off x="5219944" y="109378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1" name="Rectangle 41"/>
          <p:cNvSpPr>
            <a:spLocks noChangeArrowheads="1"/>
          </p:cNvSpPr>
          <p:nvPr>
            <p:custDataLst>
              <p:tags r:id="rId30"/>
            </p:custDataLst>
          </p:nvPr>
        </p:nvSpPr>
        <p:spPr bwMode="auto">
          <a:xfrm>
            <a:off x="6665912" y="824279"/>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latin typeface="Cambria" pitchFamily="18" charset="0"/>
              </a:rPr>
              <a:t>output</a:t>
            </a:r>
          </a:p>
        </p:txBody>
      </p:sp>
      <p:sp>
        <p:nvSpPr>
          <p:cNvPr id="62" name="Down Arrow 61"/>
          <p:cNvSpPr/>
          <p:nvPr/>
        </p:nvSpPr>
        <p:spPr bwMode="auto">
          <a:xfrm>
            <a:off x="6875462" y="1129079"/>
            <a:ext cx="304800" cy="268288"/>
          </a:xfrm>
          <a:prstGeom prst="downArrow">
            <a:avLst/>
          </a:prstGeom>
          <a:solidFill>
            <a:schemeClr val="bg1"/>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67" name="Straight Arrow Connector 66"/>
          <p:cNvCxnSpPr/>
          <p:nvPr/>
        </p:nvCxnSpPr>
        <p:spPr bwMode="auto">
          <a:xfrm>
            <a:off x="6289430" y="1671637"/>
            <a:ext cx="189396" cy="0"/>
          </a:xfrm>
          <a:prstGeom prst="straightConnector1">
            <a:avLst/>
          </a:prstGeom>
          <a:noFill/>
          <a:ln w="6350" cap="flat" cmpd="sng" algn="ctr">
            <a:solidFill>
              <a:schemeClr val="bg1">
                <a:lumMod val="65000"/>
              </a:schemeClr>
            </a:solidFill>
            <a:prstDash val="solid"/>
            <a:round/>
            <a:headEnd type="none" w="med" len="med"/>
            <a:tailEnd type="triangle" w="med" len="med"/>
          </a:ln>
          <a:effectLst/>
        </p:spPr>
      </p:cxnSp>
      <p:cxnSp>
        <p:nvCxnSpPr>
          <p:cNvPr id="68" name="Straight Arrow Connector 67"/>
          <p:cNvCxnSpPr/>
          <p:nvPr/>
        </p:nvCxnSpPr>
        <p:spPr bwMode="auto">
          <a:xfrm>
            <a:off x="6289430" y="1977781"/>
            <a:ext cx="189396" cy="0"/>
          </a:xfrm>
          <a:prstGeom prst="straightConnector1">
            <a:avLst/>
          </a:prstGeom>
          <a:noFill/>
          <a:ln w="6350" cap="flat" cmpd="sng" algn="ctr">
            <a:solidFill>
              <a:schemeClr val="bg1">
                <a:lumMod val="65000"/>
              </a:schemeClr>
            </a:solidFill>
            <a:prstDash val="solid"/>
            <a:round/>
            <a:headEnd type="none" w="med" len="med"/>
            <a:tailEnd type="triangle" w="med" len="med"/>
          </a:ln>
          <a:effectLst/>
        </p:spPr>
      </p:cxnSp>
      <p:cxnSp>
        <p:nvCxnSpPr>
          <p:cNvPr id="69" name="Straight Arrow Connector 68"/>
          <p:cNvCxnSpPr/>
          <p:nvPr/>
        </p:nvCxnSpPr>
        <p:spPr bwMode="auto">
          <a:xfrm>
            <a:off x="6289430" y="2300166"/>
            <a:ext cx="189396" cy="0"/>
          </a:xfrm>
          <a:prstGeom prst="straightConnector1">
            <a:avLst/>
          </a:prstGeom>
          <a:noFill/>
          <a:ln w="6350" cap="flat" cmpd="sng" algn="ctr">
            <a:solidFill>
              <a:schemeClr val="bg1">
                <a:lumMod val="65000"/>
              </a:schemeClr>
            </a:solidFill>
            <a:prstDash val="solid"/>
            <a:round/>
            <a:headEnd type="none" w="med" len="med"/>
            <a:tailEnd type="triangle" w="med" len="med"/>
          </a:ln>
          <a:effectLst/>
        </p:spPr>
      </p:cxnSp>
      <p:cxnSp>
        <p:nvCxnSpPr>
          <p:cNvPr id="70" name="Straight Arrow Connector 69"/>
          <p:cNvCxnSpPr/>
          <p:nvPr/>
        </p:nvCxnSpPr>
        <p:spPr bwMode="auto">
          <a:xfrm>
            <a:off x="6289430" y="2622550"/>
            <a:ext cx="189396" cy="0"/>
          </a:xfrm>
          <a:prstGeom prst="straightConnector1">
            <a:avLst/>
          </a:prstGeom>
          <a:noFill/>
          <a:ln w="6350" cap="flat" cmpd="sng" algn="ctr">
            <a:solidFill>
              <a:schemeClr val="bg1">
                <a:lumMod val="65000"/>
              </a:schemeClr>
            </a:solidFill>
            <a:prstDash val="solid"/>
            <a:round/>
            <a:headEnd type="none" w="med" len="med"/>
            <a:tailEnd type="triangle" w="med" len="med"/>
          </a:ln>
          <a:effectLst/>
        </p:spPr>
      </p:cxnSp>
      <p:pic>
        <p:nvPicPr>
          <p:cNvPr id="12" name="Picture 11"/>
          <p:cNvPicPr>
            <a:picLocks noChangeAspect="1"/>
          </p:cNvPicPr>
          <p:nvPr/>
        </p:nvPicPr>
        <p:blipFill rotWithShape="1">
          <a:blip r:embed="rId35">
            <a:extLst>
              <a:ext uri="{28A0092B-C50C-407E-A947-70E740481C1C}">
                <a14:useLocalDpi xmlns:a14="http://schemas.microsoft.com/office/drawing/2010/main" val="0"/>
              </a:ext>
            </a:extLst>
          </a:blip>
          <a:srcRect r="3637"/>
          <a:stretch/>
        </p:blipFill>
        <p:spPr>
          <a:xfrm>
            <a:off x="4953000" y="2895600"/>
            <a:ext cx="4191000" cy="3257760"/>
          </a:xfrm>
          <a:prstGeom prst="rect">
            <a:avLst/>
          </a:prstGeom>
        </p:spPr>
      </p:pic>
      <p:sp>
        <p:nvSpPr>
          <p:cNvPr id="72" name="TextBox 11"/>
          <p:cNvSpPr txBox="1">
            <a:spLocks noChangeArrowheads="1"/>
          </p:cNvSpPr>
          <p:nvPr/>
        </p:nvSpPr>
        <p:spPr bwMode="auto">
          <a:xfrm>
            <a:off x="6860198" y="3947336"/>
            <a:ext cx="68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50" b="1" dirty="0">
                <a:latin typeface="Calibri" panose="020F0502020204030204" pitchFamily="34" charset="0"/>
              </a:rPr>
              <a:t>top</a:t>
            </a:r>
          </a:p>
          <a:p>
            <a:r>
              <a:rPr lang="en-US" sz="1050" b="1" dirty="0">
                <a:latin typeface="Calibri" panose="020F0502020204030204" pitchFamily="34" charset="0"/>
              </a:rPr>
              <a:t>AND</a:t>
            </a:r>
          </a:p>
        </p:txBody>
      </p:sp>
      <p:sp>
        <p:nvSpPr>
          <p:cNvPr id="73" name="TextBox 11"/>
          <p:cNvSpPr txBox="1">
            <a:spLocks noChangeArrowheads="1"/>
          </p:cNvSpPr>
          <p:nvPr/>
        </p:nvSpPr>
        <p:spPr bwMode="auto">
          <a:xfrm>
            <a:off x="6883644" y="4607169"/>
            <a:ext cx="68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50" b="1" dirty="0" smtClean="0">
                <a:latin typeface="Calibri" panose="020F0502020204030204" pitchFamily="34" charset="0"/>
              </a:rPr>
              <a:t>middle</a:t>
            </a:r>
            <a:endParaRPr lang="en-US" sz="1050" b="1" dirty="0">
              <a:latin typeface="Calibri" panose="020F0502020204030204" pitchFamily="34" charset="0"/>
            </a:endParaRPr>
          </a:p>
          <a:p>
            <a:r>
              <a:rPr lang="en-US" sz="1050" b="1" dirty="0">
                <a:latin typeface="Calibri" panose="020F0502020204030204" pitchFamily="34" charset="0"/>
              </a:rPr>
              <a:t>AND</a:t>
            </a:r>
          </a:p>
        </p:txBody>
      </p:sp>
      <p:sp>
        <p:nvSpPr>
          <p:cNvPr id="74" name="TextBox 11"/>
          <p:cNvSpPr txBox="1">
            <a:spLocks noChangeArrowheads="1"/>
          </p:cNvSpPr>
          <p:nvPr/>
        </p:nvSpPr>
        <p:spPr bwMode="auto">
          <a:xfrm>
            <a:off x="6883644" y="5269523"/>
            <a:ext cx="6858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050" b="1" dirty="0" smtClean="0">
                <a:latin typeface="Calibri" panose="020F0502020204030204" pitchFamily="34" charset="0"/>
              </a:rPr>
              <a:t>bottom AND</a:t>
            </a:r>
            <a:endParaRPr lang="en-US" sz="1050" b="1" dirty="0">
              <a:latin typeface="Calibri" panose="020F0502020204030204" pitchFamily="34" charset="0"/>
            </a:endParaRPr>
          </a:p>
        </p:txBody>
      </p:sp>
      <p:sp>
        <p:nvSpPr>
          <p:cNvPr id="75" name="TextBox 99"/>
          <p:cNvSpPr txBox="1">
            <a:spLocks noChangeArrowheads="1"/>
          </p:cNvSpPr>
          <p:nvPr/>
        </p:nvSpPr>
        <p:spPr bwMode="auto">
          <a:xfrm>
            <a:off x="7880350" y="4664252"/>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dirty="0">
                <a:latin typeface="Calibri" panose="020F0502020204030204" pitchFamily="34" charset="0"/>
              </a:rPr>
              <a:t>OR</a:t>
            </a:r>
          </a:p>
        </p:txBody>
      </p:sp>
      <p:sp>
        <p:nvSpPr>
          <p:cNvPr id="76" name="Rectangle 75"/>
          <p:cNvSpPr/>
          <p:nvPr/>
        </p:nvSpPr>
        <p:spPr bwMode="auto">
          <a:xfrm>
            <a:off x="5215770" y="3274935"/>
            <a:ext cx="137184" cy="132537"/>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7" name="Rectangle 76"/>
          <p:cNvSpPr/>
          <p:nvPr/>
        </p:nvSpPr>
        <p:spPr bwMode="auto">
          <a:xfrm>
            <a:off x="5917839" y="3274935"/>
            <a:ext cx="137184" cy="132537"/>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8" name="Text Box 5"/>
          <p:cNvSpPr txBox="1">
            <a:spLocks noChangeArrowheads="1"/>
          </p:cNvSpPr>
          <p:nvPr>
            <p:custDataLst>
              <p:tags r:id="rId31"/>
            </p:custDataLst>
          </p:nvPr>
        </p:nvSpPr>
        <p:spPr bwMode="auto">
          <a:xfrm>
            <a:off x="5105400" y="6182212"/>
            <a:ext cx="36835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dirty="0" smtClean="0">
                <a:latin typeface="Cambria" pitchFamily="18" charset="0"/>
              </a:rPr>
              <a:t>(These gates have been rearranged relative to the truth-table rows they control.)</a:t>
            </a:r>
            <a:endParaRPr lang="en-US" sz="1500" dirty="0">
              <a:latin typeface="Cambria" pitchFamily="18" charset="0"/>
            </a:endParaRPr>
          </a:p>
        </p:txBody>
      </p:sp>
      <p:sp>
        <p:nvSpPr>
          <p:cNvPr id="79" name="Rectangle 78"/>
          <p:cNvSpPr/>
          <p:nvPr/>
        </p:nvSpPr>
        <p:spPr>
          <a:xfrm>
            <a:off x="4038600" y="160493"/>
            <a:ext cx="4879302" cy="369332"/>
          </a:xfrm>
          <a:prstGeom prst="rect">
            <a:avLst/>
          </a:prstGeom>
        </p:spPr>
        <p:txBody>
          <a:bodyPr wrap="square">
            <a:spAutoFit/>
          </a:bodyPr>
          <a:lstStyle/>
          <a:p>
            <a:pPr algn="r"/>
            <a:r>
              <a:rPr lang="en-US" sz="1800" dirty="0" smtClean="0">
                <a:solidFill>
                  <a:srgbClr val="000000"/>
                </a:solidFill>
                <a:latin typeface="Cambria" pitchFamily="18" charset="0"/>
              </a:rPr>
              <a:t>Name(s) ___________________________________</a:t>
            </a:r>
            <a:endParaRPr lang="en-US" sz="1800" dirty="0"/>
          </a:p>
        </p:txBody>
      </p:sp>
      <p:sp>
        <p:nvSpPr>
          <p:cNvPr id="81" name="Rectangle 80"/>
          <p:cNvSpPr/>
          <p:nvPr/>
        </p:nvSpPr>
        <p:spPr>
          <a:xfrm>
            <a:off x="2794000" y="846212"/>
            <a:ext cx="1107619" cy="646331"/>
          </a:xfrm>
          <a:prstGeom prst="rect">
            <a:avLst/>
          </a:prstGeom>
        </p:spPr>
        <p:txBody>
          <a:bodyPr wrap="square">
            <a:spAutoFit/>
          </a:bodyPr>
          <a:lstStyle/>
          <a:p>
            <a:pPr algn="l"/>
            <a:r>
              <a:rPr lang="en-US" sz="1800" dirty="0" smtClean="0">
                <a:solidFill>
                  <a:srgbClr val="000000"/>
                </a:solidFill>
                <a:latin typeface="Cambria" pitchFamily="18" charset="0"/>
              </a:rPr>
              <a:t>truth table</a:t>
            </a:r>
            <a:endParaRPr lang="en-US" sz="1800" dirty="0"/>
          </a:p>
        </p:txBody>
      </p:sp>
      <mc:AlternateContent xmlns:mc="http://schemas.openxmlformats.org/markup-compatibility/2006" xmlns:p14="http://schemas.microsoft.com/office/powerpoint/2010/main">
        <mc:Choice Requires="p14">
          <p:contentPart p14:bwMode="auto" r:id="rId36">
            <p14:nvContentPartPr>
              <p14:cNvPr id="2" name="Ink 1"/>
              <p14:cNvContentPartPr/>
              <p14:nvPr/>
            </p14:nvContentPartPr>
            <p14:xfrm>
              <a:off x="491040" y="1473480"/>
              <a:ext cx="7501320" cy="4447440"/>
            </p14:xfrm>
          </p:contentPart>
        </mc:Choice>
        <mc:Fallback xmlns="">
          <p:pic>
            <p:nvPicPr>
              <p:cNvPr id="2" name="Ink 1"/>
              <p:cNvPicPr/>
              <p:nvPr/>
            </p:nvPicPr>
            <p:blipFill>
              <a:blip r:embed="rId37"/>
              <a:stretch>
                <a:fillRect/>
              </a:stretch>
            </p:blipFill>
            <p:spPr>
              <a:xfrm>
                <a:off x="481680" y="1464120"/>
                <a:ext cx="7520040" cy="4466160"/>
              </a:xfrm>
              <a:prstGeom prst="rect">
                <a:avLst/>
              </a:prstGeom>
            </p:spPr>
          </p:pic>
        </mc:Fallback>
      </mc:AlternateContent>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200361" y="1295400"/>
            <a:ext cx="4581851" cy="4044668"/>
          </a:xfrm>
          <a:prstGeom prst="rect">
            <a:avLst/>
          </a:prstGeom>
        </p:spPr>
      </p:pic>
      <p:sp>
        <p:nvSpPr>
          <p:cNvPr id="52263" name="Text Box 5"/>
          <p:cNvSpPr txBox="1">
            <a:spLocks noChangeArrowheads="1"/>
          </p:cNvSpPr>
          <p:nvPr>
            <p:custDataLst>
              <p:tags r:id="rId1"/>
            </p:custDataLst>
          </p:nvPr>
        </p:nvSpPr>
        <p:spPr bwMode="auto">
          <a:xfrm>
            <a:off x="571500" y="304800"/>
            <a:ext cx="3160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Fill in the function values (truth table) for this circuit… </a:t>
            </a:r>
          </a:p>
        </p:txBody>
      </p:sp>
      <p:sp>
        <p:nvSpPr>
          <p:cNvPr id="52264" name="Text Box 5"/>
          <p:cNvSpPr txBox="1">
            <a:spLocks noChangeArrowheads="1"/>
          </p:cNvSpPr>
          <p:nvPr>
            <p:custDataLst>
              <p:tags r:id="rId2"/>
            </p:custDataLst>
          </p:nvPr>
        </p:nvSpPr>
        <p:spPr bwMode="auto">
          <a:xfrm>
            <a:off x="838200" y="6336268"/>
            <a:ext cx="6634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latin typeface="Cambria" pitchFamily="18" charset="0"/>
              </a:rPr>
              <a:t>(3) W</a:t>
            </a:r>
            <a:r>
              <a:rPr lang="en-US" sz="1800" dirty="0" smtClean="0">
                <a:latin typeface="Cambria" pitchFamily="18" charset="0"/>
              </a:rPr>
              <a:t>hat </a:t>
            </a:r>
            <a:r>
              <a:rPr lang="en-US" sz="1800" dirty="0">
                <a:latin typeface="Cambria" pitchFamily="18" charset="0"/>
              </a:rPr>
              <a:t>property of integers </a:t>
            </a:r>
            <a:r>
              <a:rPr lang="en-US" sz="1800" dirty="0" smtClean="0">
                <a:latin typeface="Cambria" pitchFamily="18" charset="0"/>
              </a:rPr>
              <a:t>(up to 7) does </a:t>
            </a:r>
            <a:r>
              <a:rPr lang="en-US" sz="1800" dirty="0">
                <a:latin typeface="Cambria" pitchFamily="18" charset="0"/>
              </a:rPr>
              <a:t>this circuit compute?</a:t>
            </a:r>
          </a:p>
        </p:txBody>
      </p:sp>
      <p:sp>
        <p:nvSpPr>
          <p:cNvPr id="52265" name="Text Box 5"/>
          <p:cNvSpPr txBox="1">
            <a:spLocks noChangeArrowheads="1"/>
          </p:cNvSpPr>
          <p:nvPr>
            <p:custDataLst>
              <p:tags r:id="rId3"/>
            </p:custDataLst>
          </p:nvPr>
        </p:nvSpPr>
        <p:spPr bwMode="auto">
          <a:xfrm>
            <a:off x="839787" y="5596493"/>
            <a:ext cx="7108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latin typeface="Cambria" pitchFamily="18" charset="0"/>
              </a:rPr>
              <a:t>(1) Which truth table lines do the AND gates </a:t>
            </a:r>
            <a:r>
              <a:rPr lang="en-US" sz="1800" dirty="0">
                <a:latin typeface="Calibri" pitchFamily="34" charset="0"/>
              </a:rPr>
              <a:t>A</a:t>
            </a:r>
            <a:r>
              <a:rPr lang="en-US" sz="1800" dirty="0" smtClean="0">
                <a:latin typeface="Calibri" pitchFamily="34" charset="0"/>
              </a:rPr>
              <a:t>, B, C, and D</a:t>
            </a:r>
            <a:r>
              <a:rPr lang="en-US" sz="1800" dirty="0" smtClean="0">
                <a:latin typeface="Cambria" pitchFamily="18" charset="0"/>
              </a:rPr>
              <a:t> </a:t>
            </a:r>
            <a:r>
              <a:rPr lang="en-US" sz="1800" dirty="0">
                <a:latin typeface="Cambria" pitchFamily="18" charset="0"/>
              </a:rPr>
              <a:t>implement? </a:t>
            </a:r>
          </a:p>
        </p:txBody>
      </p:sp>
      <p:sp>
        <p:nvSpPr>
          <p:cNvPr id="52266" name="Rectangle 1"/>
          <p:cNvSpPr>
            <a:spLocks noChangeArrowheads="1"/>
          </p:cNvSpPr>
          <p:nvPr/>
        </p:nvSpPr>
        <p:spPr bwMode="auto">
          <a:xfrm>
            <a:off x="6797335" y="2097687"/>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52267" name="Rectangle 80"/>
          <p:cNvSpPr>
            <a:spLocks noChangeArrowheads="1"/>
          </p:cNvSpPr>
          <p:nvPr/>
        </p:nvSpPr>
        <p:spPr bwMode="auto">
          <a:xfrm>
            <a:off x="6798923" y="2871328"/>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6795748" y="361057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6804038" y="4336060"/>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4"/>
            </p:custDataLst>
          </p:nvPr>
        </p:nvSpPr>
        <p:spPr bwMode="auto">
          <a:xfrm>
            <a:off x="839787" y="596003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latin typeface="Cambria" pitchFamily="18" charset="0"/>
              </a:rPr>
              <a:t>(2) This circuit uses 9 logic gates – </a:t>
            </a:r>
            <a:r>
              <a:rPr lang="en-US" sz="1800" i="1" dirty="0">
                <a:latin typeface="Cambria" pitchFamily="18" charset="0"/>
              </a:rPr>
              <a:t>could it use fewer</a:t>
            </a:r>
            <a:r>
              <a:rPr lang="en-US" sz="1800" dirty="0">
                <a:latin typeface="Cambria" pitchFamily="18" charset="0"/>
              </a:rPr>
              <a:t>?</a:t>
            </a:r>
          </a:p>
        </p:txBody>
      </p:sp>
      <p:sp>
        <p:nvSpPr>
          <p:cNvPr id="52271" name="Text Box 5"/>
          <p:cNvSpPr txBox="1">
            <a:spLocks noChangeArrowheads="1"/>
          </p:cNvSpPr>
          <p:nvPr>
            <p:custDataLst>
              <p:tags r:id="rId5"/>
            </p:custDataLst>
          </p:nvPr>
        </p:nvSpPr>
        <p:spPr bwMode="auto">
          <a:xfrm>
            <a:off x="4572000" y="304800"/>
            <a:ext cx="3836695" cy="646331"/>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dirty="0" smtClean="0">
                <a:latin typeface="Cambria" pitchFamily="18" charset="0"/>
              </a:rPr>
              <a:t>Three bits ?</a:t>
            </a:r>
            <a:endParaRPr lang="en-US" sz="3600" dirty="0">
              <a:latin typeface="Cambria" pitchFamily="18" charset="0"/>
            </a:endParaRPr>
          </a:p>
        </p:txBody>
      </p:sp>
      <p:sp>
        <p:nvSpPr>
          <p:cNvPr id="52" name="Rectangle 51"/>
          <p:cNvSpPr/>
          <p:nvPr/>
        </p:nvSpPr>
        <p:spPr bwMode="auto">
          <a:xfrm flipH="1" flipV="1">
            <a:off x="4454359" y="1631594"/>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3" name="Rectangle 52"/>
          <p:cNvSpPr/>
          <p:nvPr/>
        </p:nvSpPr>
        <p:spPr bwMode="auto">
          <a:xfrm flipH="1" flipV="1">
            <a:off x="5092462" y="1627266"/>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Rectangle 53"/>
          <p:cNvSpPr/>
          <p:nvPr/>
        </p:nvSpPr>
        <p:spPr bwMode="auto">
          <a:xfrm flipH="1" flipV="1">
            <a:off x="5720184" y="1627531"/>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5" name="Rectangle 54"/>
          <p:cNvSpPr/>
          <p:nvPr/>
        </p:nvSpPr>
        <p:spPr bwMode="auto">
          <a:xfrm>
            <a:off x="609600" y="1356290"/>
            <a:ext cx="3084512" cy="3835400"/>
          </a:xfrm>
          <a:prstGeom prst="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6" name="Rounded Rectangle 83"/>
          <p:cNvSpPr>
            <a:spLocks noChangeArrowheads="1"/>
          </p:cNvSpPr>
          <p:nvPr/>
        </p:nvSpPr>
        <p:spPr bwMode="auto">
          <a:xfrm>
            <a:off x="892175" y="43201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8" name="Rounded Rectangle 84"/>
          <p:cNvSpPr>
            <a:spLocks noChangeArrowheads="1"/>
          </p:cNvSpPr>
          <p:nvPr/>
        </p:nvSpPr>
        <p:spPr bwMode="auto">
          <a:xfrm>
            <a:off x="892175" y="38058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9" name="Rounded Rectangle 82"/>
          <p:cNvSpPr>
            <a:spLocks noChangeArrowheads="1"/>
          </p:cNvSpPr>
          <p:nvPr/>
        </p:nvSpPr>
        <p:spPr bwMode="auto">
          <a:xfrm>
            <a:off x="892175" y="32533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 name="Rounded Rectangle 81"/>
          <p:cNvSpPr>
            <a:spLocks noChangeArrowheads="1"/>
          </p:cNvSpPr>
          <p:nvPr/>
        </p:nvSpPr>
        <p:spPr bwMode="auto">
          <a:xfrm>
            <a:off x="892175" y="27390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1" name="Text Box 6"/>
          <p:cNvSpPr txBox="1">
            <a:spLocks noChangeArrowheads="1"/>
          </p:cNvSpPr>
          <p:nvPr>
            <p:custDataLst>
              <p:tags r:id="rId6"/>
            </p:custDataLst>
          </p:nvPr>
        </p:nvSpPr>
        <p:spPr bwMode="auto">
          <a:xfrm>
            <a:off x="1239837" y="20563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2" name="Text Box 7"/>
          <p:cNvSpPr txBox="1">
            <a:spLocks noChangeArrowheads="1"/>
          </p:cNvSpPr>
          <p:nvPr>
            <p:custDataLst>
              <p:tags r:id="rId7"/>
            </p:custDataLst>
          </p:nvPr>
        </p:nvSpPr>
        <p:spPr bwMode="auto">
          <a:xfrm>
            <a:off x="1624012" y="20563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3" name="Text Box 8"/>
          <p:cNvSpPr txBox="1">
            <a:spLocks noChangeArrowheads="1"/>
          </p:cNvSpPr>
          <p:nvPr>
            <p:custDataLst>
              <p:tags r:id="rId8"/>
            </p:custDataLst>
          </p:nvPr>
        </p:nvSpPr>
        <p:spPr bwMode="auto">
          <a:xfrm>
            <a:off x="1238250" y="24453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 name="Text Box 9"/>
          <p:cNvSpPr txBox="1">
            <a:spLocks noChangeArrowheads="1"/>
          </p:cNvSpPr>
          <p:nvPr>
            <p:custDataLst>
              <p:tags r:id="rId9"/>
            </p:custDataLst>
          </p:nvPr>
        </p:nvSpPr>
        <p:spPr bwMode="auto">
          <a:xfrm>
            <a:off x="1622425" y="244531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 name="Text Box 10"/>
          <p:cNvSpPr txBox="1">
            <a:spLocks noChangeArrowheads="1"/>
          </p:cNvSpPr>
          <p:nvPr>
            <p:custDataLst>
              <p:tags r:id="rId10"/>
            </p:custDataLst>
          </p:nvPr>
        </p:nvSpPr>
        <p:spPr bwMode="auto">
          <a:xfrm>
            <a:off x="1241425" y="27136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 name="Text Box 11"/>
          <p:cNvSpPr txBox="1">
            <a:spLocks noChangeArrowheads="1"/>
          </p:cNvSpPr>
          <p:nvPr>
            <p:custDataLst>
              <p:tags r:id="rId11"/>
            </p:custDataLst>
          </p:nvPr>
        </p:nvSpPr>
        <p:spPr bwMode="auto">
          <a:xfrm>
            <a:off x="1625600" y="27136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7" name="Text Box 12"/>
          <p:cNvSpPr txBox="1">
            <a:spLocks noChangeArrowheads="1"/>
          </p:cNvSpPr>
          <p:nvPr>
            <p:custDataLst>
              <p:tags r:id="rId12"/>
            </p:custDataLst>
          </p:nvPr>
        </p:nvSpPr>
        <p:spPr bwMode="auto">
          <a:xfrm>
            <a:off x="1238250" y="29818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8" name="Text Box 13"/>
          <p:cNvSpPr txBox="1">
            <a:spLocks noChangeArrowheads="1"/>
          </p:cNvSpPr>
          <p:nvPr>
            <p:custDataLst>
              <p:tags r:id="rId13"/>
            </p:custDataLst>
          </p:nvPr>
        </p:nvSpPr>
        <p:spPr bwMode="auto">
          <a:xfrm>
            <a:off x="1622425" y="29818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9" name="Text Box 14"/>
          <p:cNvSpPr txBox="1">
            <a:spLocks noChangeArrowheads="1"/>
          </p:cNvSpPr>
          <p:nvPr>
            <p:custDataLst>
              <p:tags r:id="rId14"/>
            </p:custDataLst>
          </p:nvPr>
        </p:nvSpPr>
        <p:spPr bwMode="auto">
          <a:xfrm>
            <a:off x="1241425" y="32485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70" name="Text Box 15"/>
          <p:cNvSpPr txBox="1">
            <a:spLocks noChangeArrowheads="1"/>
          </p:cNvSpPr>
          <p:nvPr>
            <p:custDataLst>
              <p:tags r:id="rId15"/>
            </p:custDataLst>
          </p:nvPr>
        </p:nvSpPr>
        <p:spPr bwMode="auto">
          <a:xfrm>
            <a:off x="1625600" y="32485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71" name="Rectangle 39"/>
          <p:cNvSpPr>
            <a:spLocks noChangeArrowheads="1"/>
          </p:cNvSpPr>
          <p:nvPr>
            <p:custDataLst>
              <p:tags r:id="rId16"/>
            </p:custDataLst>
          </p:nvPr>
        </p:nvSpPr>
        <p:spPr bwMode="auto">
          <a:xfrm>
            <a:off x="1225550" y="1740465"/>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72" name="Line 40"/>
          <p:cNvSpPr>
            <a:spLocks noChangeShapeType="1"/>
          </p:cNvSpPr>
          <p:nvPr>
            <p:custDataLst>
              <p:tags r:id="rId17"/>
            </p:custDataLst>
          </p:nvPr>
        </p:nvSpPr>
        <p:spPr bwMode="auto">
          <a:xfrm>
            <a:off x="1033462" y="20595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73" name="Text Box 8"/>
          <p:cNvSpPr txBox="1">
            <a:spLocks noChangeArrowheads="1"/>
          </p:cNvSpPr>
          <p:nvPr>
            <p:custDataLst>
              <p:tags r:id="rId18"/>
            </p:custDataLst>
          </p:nvPr>
        </p:nvSpPr>
        <p:spPr bwMode="auto">
          <a:xfrm>
            <a:off x="1238250" y="35168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74" name="Text Box 9"/>
          <p:cNvSpPr txBox="1">
            <a:spLocks noChangeArrowheads="1"/>
          </p:cNvSpPr>
          <p:nvPr>
            <p:custDataLst>
              <p:tags r:id="rId19"/>
            </p:custDataLst>
          </p:nvPr>
        </p:nvSpPr>
        <p:spPr bwMode="auto">
          <a:xfrm>
            <a:off x="1622425" y="35168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75" name="Text Box 10"/>
          <p:cNvSpPr txBox="1">
            <a:spLocks noChangeArrowheads="1"/>
          </p:cNvSpPr>
          <p:nvPr>
            <p:custDataLst>
              <p:tags r:id="rId20"/>
            </p:custDataLst>
          </p:nvPr>
        </p:nvSpPr>
        <p:spPr bwMode="auto">
          <a:xfrm>
            <a:off x="1241425" y="37851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76" name="Text Box 11"/>
          <p:cNvSpPr txBox="1">
            <a:spLocks noChangeArrowheads="1"/>
          </p:cNvSpPr>
          <p:nvPr>
            <p:custDataLst>
              <p:tags r:id="rId21"/>
            </p:custDataLst>
          </p:nvPr>
        </p:nvSpPr>
        <p:spPr bwMode="auto">
          <a:xfrm>
            <a:off x="1625600" y="37851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78" name="Text Box 12"/>
          <p:cNvSpPr txBox="1">
            <a:spLocks noChangeArrowheads="1"/>
          </p:cNvSpPr>
          <p:nvPr>
            <p:custDataLst>
              <p:tags r:id="rId22"/>
            </p:custDataLst>
          </p:nvPr>
        </p:nvSpPr>
        <p:spPr bwMode="auto">
          <a:xfrm>
            <a:off x="1238250" y="40518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80" name="Text Box 13"/>
          <p:cNvSpPr txBox="1">
            <a:spLocks noChangeArrowheads="1"/>
          </p:cNvSpPr>
          <p:nvPr>
            <p:custDataLst>
              <p:tags r:id="rId23"/>
            </p:custDataLst>
          </p:nvPr>
        </p:nvSpPr>
        <p:spPr bwMode="auto">
          <a:xfrm>
            <a:off x="1622425" y="40518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1" name="Text Box 14"/>
          <p:cNvSpPr txBox="1">
            <a:spLocks noChangeArrowheads="1"/>
          </p:cNvSpPr>
          <p:nvPr>
            <p:custDataLst>
              <p:tags r:id="rId24"/>
            </p:custDataLst>
          </p:nvPr>
        </p:nvSpPr>
        <p:spPr bwMode="auto">
          <a:xfrm>
            <a:off x="1241425" y="43201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82" name="Text Box 15"/>
          <p:cNvSpPr txBox="1">
            <a:spLocks noChangeArrowheads="1"/>
          </p:cNvSpPr>
          <p:nvPr>
            <p:custDataLst>
              <p:tags r:id="rId25"/>
            </p:custDataLst>
          </p:nvPr>
        </p:nvSpPr>
        <p:spPr bwMode="auto">
          <a:xfrm>
            <a:off x="1625600" y="43201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83" name="Text Box 6"/>
          <p:cNvSpPr txBox="1">
            <a:spLocks noChangeArrowheads="1"/>
          </p:cNvSpPr>
          <p:nvPr>
            <p:custDataLst>
              <p:tags r:id="rId26"/>
            </p:custDataLst>
          </p:nvPr>
        </p:nvSpPr>
        <p:spPr bwMode="auto">
          <a:xfrm>
            <a:off x="817562" y="20563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84" name="Text Box 8"/>
          <p:cNvSpPr txBox="1">
            <a:spLocks noChangeArrowheads="1"/>
          </p:cNvSpPr>
          <p:nvPr>
            <p:custDataLst>
              <p:tags r:id="rId27"/>
            </p:custDataLst>
          </p:nvPr>
        </p:nvSpPr>
        <p:spPr bwMode="auto">
          <a:xfrm>
            <a:off x="815975" y="24453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5" name="Text Box 10"/>
          <p:cNvSpPr txBox="1">
            <a:spLocks noChangeArrowheads="1"/>
          </p:cNvSpPr>
          <p:nvPr>
            <p:custDataLst>
              <p:tags r:id="rId28"/>
            </p:custDataLst>
          </p:nvPr>
        </p:nvSpPr>
        <p:spPr bwMode="auto">
          <a:xfrm>
            <a:off x="819150" y="27136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6" name="Text Box 12"/>
          <p:cNvSpPr txBox="1">
            <a:spLocks noChangeArrowheads="1"/>
          </p:cNvSpPr>
          <p:nvPr>
            <p:custDataLst>
              <p:tags r:id="rId29"/>
            </p:custDataLst>
          </p:nvPr>
        </p:nvSpPr>
        <p:spPr bwMode="auto">
          <a:xfrm>
            <a:off x="815975" y="29818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7" name="Text Box 14"/>
          <p:cNvSpPr txBox="1">
            <a:spLocks noChangeArrowheads="1"/>
          </p:cNvSpPr>
          <p:nvPr>
            <p:custDataLst>
              <p:tags r:id="rId30"/>
            </p:custDataLst>
          </p:nvPr>
        </p:nvSpPr>
        <p:spPr bwMode="auto">
          <a:xfrm>
            <a:off x="819150" y="32485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8" name="Text Box 8"/>
          <p:cNvSpPr txBox="1">
            <a:spLocks noChangeArrowheads="1"/>
          </p:cNvSpPr>
          <p:nvPr>
            <p:custDataLst>
              <p:tags r:id="rId31"/>
            </p:custDataLst>
          </p:nvPr>
        </p:nvSpPr>
        <p:spPr bwMode="auto">
          <a:xfrm>
            <a:off x="815975" y="35168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89" name="Text Box 10"/>
          <p:cNvSpPr txBox="1">
            <a:spLocks noChangeArrowheads="1"/>
          </p:cNvSpPr>
          <p:nvPr>
            <p:custDataLst>
              <p:tags r:id="rId32"/>
            </p:custDataLst>
          </p:nvPr>
        </p:nvSpPr>
        <p:spPr bwMode="auto">
          <a:xfrm>
            <a:off x="819150" y="37851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90" name="Text Box 12"/>
          <p:cNvSpPr txBox="1">
            <a:spLocks noChangeArrowheads="1"/>
          </p:cNvSpPr>
          <p:nvPr>
            <p:custDataLst>
              <p:tags r:id="rId33"/>
            </p:custDataLst>
          </p:nvPr>
        </p:nvSpPr>
        <p:spPr bwMode="auto">
          <a:xfrm>
            <a:off x="815975" y="40518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91" name="Text Box 14"/>
          <p:cNvSpPr txBox="1">
            <a:spLocks noChangeArrowheads="1"/>
          </p:cNvSpPr>
          <p:nvPr>
            <p:custDataLst>
              <p:tags r:id="rId34"/>
            </p:custDataLst>
          </p:nvPr>
        </p:nvSpPr>
        <p:spPr bwMode="auto">
          <a:xfrm>
            <a:off x="819150" y="43201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92" name="Rectangle 41"/>
          <p:cNvSpPr>
            <a:spLocks noChangeArrowheads="1"/>
          </p:cNvSpPr>
          <p:nvPr>
            <p:custDataLst>
              <p:tags r:id="rId35"/>
            </p:custDataLst>
          </p:nvPr>
        </p:nvSpPr>
        <p:spPr bwMode="auto">
          <a:xfrm>
            <a:off x="2582862" y="17944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93" name="Down Arrow 92"/>
          <p:cNvSpPr/>
          <p:nvPr/>
        </p:nvSpPr>
        <p:spPr bwMode="auto">
          <a:xfrm>
            <a:off x="2792412" y="2099240"/>
            <a:ext cx="304800" cy="268287"/>
          </a:xfrm>
          <a:prstGeom prst="downArrow">
            <a:avLst/>
          </a:prstGeom>
          <a:solidFill>
            <a:schemeClr val="bg1"/>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134554" y="1264356"/>
            <a:ext cx="4758267" cy="4138313"/>
          </a:xfrm>
          <a:prstGeom prst="rect">
            <a:avLst/>
          </a:prstGeom>
        </p:spPr>
      </p:pic>
      <p:sp>
        <p:nvSpPr>
          <p:cNvPr id="52263" name="Text Box 5"/>
          <p:cNvSpPr txBox="1">
            <a:spLocks noChangeArrowheads="1"/>
          </p:cNvSpPr>
          <p:nvPr>
            <p:custDataLst>
              <p:tags r:id="rId1"/>
            </p:custDataLst>
          </p:nvPr>
        </p:nvSpPr>
        <p:spPr bwMode="auto">
          <a:xfrm>
            <a:off x="4343400" y="373545"/>
            <a:ext cx="41024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Draw the </a:t>
            </a:r>
            <a:r>
              <a:rPr lang="en-US" sz="1800" b="1" i="1" dirty="0" smtClean="0">
                <a:latin typeface="Cambria" pitchFamily="18" charset="0"/>
              </a:rPr>
              <a:t>upstream wires </a:t>
            </a:r>
            <a:r>
              <a:rPr lang="en-US" sz="1800" dirty="0" smtClean="0">
                <a:latin typeface="Cambria" pitchFamily="18" charset="0"/>
              </a:rPr>
              <a:t>to build a circuit for the truth table at left…</a:t>
            </a:r>
            <a:endParaRPr lang="en-US" sz="1800" dirty="0">
              <a:latin typeface="Cambria" pitchFamily="18" charset="0"/>
            </a:endParaRPr>
          </a:p>
        </p:txBody>
      </p:sp>
      <p:sp>
        <p:nvSpPr>
          <p:cNvPr id="52266" name="Rectangle 1"/>
          <p:cNvSpPr>
            <a:spLocks noChangeArrowheads="1"/>
          </p:cNvSpPr>
          <p:nvPr/>
        </p:nvSpPr>
        <p:spPr bwMode="auto">
          <a:xfrm>
            <a:off x="6797335" y="2097687"/>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52267" name="Rectangle 80"/>
          <p:cNvSpPr>
            <a:spLocks noChangeArrowheads="1"/>
          </p:cNvSpPr>
          <p:nvPr/>
        </p:nvSpPr>
        <p:spPr bwMode="auto">
          <a:xfrm>
            <a:off x="6798923" y="2871328"/>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6795748" y="361057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6804038" y="4336060"/>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2"/>
            </p:custDataLst>
          </p:nvPr>
        </p:nvSpPr>
        <p:spPr bwMode="auto">
          <a:xfrm>
            <a:off x="2411057" y="563880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 Given a truth table, could you now design the circuit for it?</a:t>
            </a:r>
            <a:endParaRPr lang="en-US" sz="1800" dirty="0">
              <a:latin typeface="Cambria" pitchFamily="18" charset="0"/>
            </a:endParaRPr>
          </a:p>
        </p:txBody>
      </p:sp>
      <p:sp>
        <p:nvSpPr>
          <p:cNvPr id="52271" name="Text Box 5"/>
          <p:cNvSpPr txBox="1">
            <a:spLocks noChangeArrowheads="1"/>
          </p:cNvSpPr>
          <p:nvPr>
            <p:custDataLst>
              <p:tags r:id="rId3"/>
            </p:custDataLst>
          </p:nvPr>
        </p:nvSpPr>
        <p:spPr bwMode="auto">
          <a:xfrm>
            <a:off x="1024724" y="327378"/>
            <a:ext cx="2232038" cy="738664"/>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DIY !</a:t>
            </a:r>
            <a:endParaRPr lang="en-US" sz="4200" dirty="0">
              <a:latin typeface="Cambria" pitchFamily="18" charset="0"/>
            </a:endParaRPr>
          </a:p>
        </p:txBody>
      </p:sp>
      <p:sp>
        <p:nvSpPr>
          <p:cNvPr id="52" name="Rectangle 51"/>
          <p:cNvSpPr/>
          <p:nvPr/>
        </p:nvSpPr>
        <p:spPr bwMode="auto">
          <a:xfrm flipH="1" flipV="1">
            <a:off x="4454359" y="1631594"/>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3" name="Rectangle 52"/>
          <p:cNvSpPr/>
          <p:nvPr/>
        </p:nvSpPr>
        <p:spPr bwMode="auto">
          <a:xfrm flipH="1" flipV="1">
            <a:off x="5092462" y="1627266"/>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 name="Rectangle 53"/>
          <p:cNvSpPr/>
          <p:nvPr/>
        </p:nvSpPr>
        <p:spPr bwMode="auto">
          <a:xfrm flipH="1" flipV="1">
            <a:off x="5720184" y="1627531"/>
            <a:ext cx="167084" cy="166686"/>
          </a:xfrm>
          <a:prstGeom prst="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5" name="Rectangle 54"/>
          <p:cNvSpPr/>
          <p:nvPr/>
        </p:nvSpPr>
        <p:spPr bwMode="auto">
          <a:xfrm>
            <a:off x="609600" y="1356290"/>
            <a:ext cx="3084512" cy="3835400"/>
          </a:xfrm>
          <a:prstGeom prst="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6" name="Rounded Rectangle 83"/>
          <p:cNvSpPr>
            <a:spLocks noChangeArrowheads="1"/>
          </p:cNvSpPr>
          <p:nvPr/>
        </p:nvSpPr>
        <p:spPr bwMode="auto">
          <a:xfrm>
            <a:off x="892175" y="43201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8" name="Rounded Rectangle 84"/>
          <p:cNvSpPr>
            <a:spLocks noChangeArrowheads="1"/>
          </p:cNvSpPr>
          <p:nvPr/>
        </p:nvSpPr>
        <p:spPr bwMode="auto">
          <a:xfrm>
            <a:off x="892175" y="38058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9" name="Rounded Rectangle 82"/>
          <p:cNvSpPr>
            <a:spLocks noChangeArrowheads="1"/>
          </p:cNvSpPr>
          <p:nvPr/>
        </p:nvSpPr>
        <p:spPr bwMode="auto">
          <a:xfrm>
            <a:off x="892175" y="325335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 name="Rounded Rectangle 81"/>
          <p:cNvSpPr>
            <a:spLocks noChangeArrowheads="1"/>
          </p:cNvSpPr>
          <p:nvPr/>
        </p:nvSpPr>
        <p:spPr bwMode="auto">
          <a:xfrm>
            <a:off x="892175" y="2739002"/>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1" name="Text Box 6"/>
          <p:cNvSpPr txBox="1">
            <a:spLocks noChangeArrowheads="1"/>
          </p:cNvSpPr>
          <p:nvPr>
            <p:custDataLst>
              <p:tags r:id="rId4"/>
            </p:custDataLst>
          </p:nvPr>
        </p:nvSpPr>
        <p:spPr bwMode="auto">
          <a:xfrm>
            <a:off x="1239837" y="20563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2" name="Text Box 7"/>
          <p:cNvSpPr txBox="1">
            <a:spLocks noChangeArrowheads="1"/>
          </p:cNvSpPr>
          <p:nvPr>
            <p:custDataLst>
              <p:tags r:id="rId5"/>
            </p:custDataLst>
          </p:nvPr>
        </p:nvSpPr>
        <p:spPr bwMode="auto">
          <a:xfrm>
            <a:off x="1624012" y="2056377"/>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3" name="Text Box 8"/>
          <p:cNvSpPr txBox="1">
            <a:spLocks noChangeArrowheads="1"/>
          </p:cNvSpPr>
          <p:nvPr>
            <p:custDataLst>
              <p:tags r:id="rId6"/>
            </p:custDataLst>
          </p:nvPr>
        </p:nvSpPr>
        <p:spPr bwMode="auto">
          <a:xfrm>
            <a:off x="1238250" y="24453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 name="Text Box 9"/>
          <p:cNvSpPr txBox="1">
            <a:spLocks noChangeArrowheads="1"/>
          </p:cNvSpPr>
          <p:nvPr>
            <p:custDataLst>
              <p:tags r:id="rId7"/>
            </p:custDataLst>
          </p:nvPr>
        </p:nvSpPr>
        <p:spPr bwMode="auto">
          <a:xfrm>
            <a:off x="1622425" y="244531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latin typeface="Courier New" pitchFamily="49" charset="0"/>
              </a:rPr>
              <a:t>0</a:t>
            </a:r>
          </a:p>
        </p:txBody>
      </p:sp>
      <p:sp>
        <p:nvSpPr>
          <p:cNvPr id="65" name="Text Box 10"/>
          <p:cNvSpPr txBox="1">
            <a:spLocks noChangeArrowheads="1"/>
          </p:cNvSpPr>
          <p:nvPr>
            <p:custDataLst>
              <p:tags r:id="rId8"/>
            </p:custDataLst>
          </p:nvPr>
        </p:nvSpPr>
        <p:spPr bwMode="auto">
          <a:xfrm>
            <a:off x="1241425" y="27136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 name="Text Box 11"/>
          <p:cNvSpPr txBox="1">
            <a:spLocks noChangeArrowheads="1"/>
          </p:cNvSpPr>
          <p:nvPr>
            <p:custDataLst>
              <p:tags r:id="rId9"/>
            </p:custDataLst>
          </p:nvPr>
        </p:nvSpPr>
        <p:spPr bwMode="auto">
          <a:xfrm>
            <a:off x="1625600" y="271360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7" name="Text Box 12"/>
          <p:cNvSpPr txBox="1">
            <a:spLocks noChangeArrowheads="1"/>
          </p:cNvSpPr>
          <p:nvPr>
            <p:custDataLst>
              <p:tags r:id="rId10"/>
            </p:custDataLst>
          </p:nvPr>
        </p:nvSpPr>
        <p:spPr bwMode="auto">
          <a:xfrm>
            <a:off x="1238250" y="29818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8" name="Text Box 13"/>
          <p:cNvSpPr txBox="1">
            <a:spLocks noChangeArrowheads="1"/>
          </p:cNvSpPr>
          <p:nvPr>
            <p:custDataLst>
              <p:tags r:id="rId11"/>
            </p:custDataLst>
          </p:nvPr>
        </p:nvSpPr>
        <p:spPr bwMode="auto">
          <a:xfrm>
            <a:off x="1622425" y="2981890"/>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9" name="Text Box 14"/>
          <p:cNvSpPr txBox="1">
            <a:spLocks noChangeArrowheads="1"/>
          </p:cNvSpPr>
          <p:nvPr>
            <p:custDataLst>
              <p:tags r:id="rId12"/>
            </p:custDataLst>
          </p:nvPr>
        </p:nvSpPr>
        <p:spPr bwMode="auto">
          <a:xfrm>
            <a:off x="1241425" y="32485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70" name="Text Box 15"/>
          <p:cNvSpPr txBox="1">
            <a:spLocks noChangeArrowheads="1"/>
          </p:cNvSpPr>
          <p:nvPr>
            <p:custDataLst>
              <p:tags r:id="rId13"/>
            </p:custDataLst>
          </p:nvPr>
        </p:nvSpPr>
        <p:spPr bwMode="auto">
          <a:xfrm>
            <a:off x="1625600" y="3248590"/>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71" name="Rectangle 39"/>
          <p:cNvSpPr>
            <a:spLocks noChangeArrowheads="1"/>
          </p:cNvSpPr>
          <p:nvPr>
            <p:custDataLst>
              <p:tags r:id="rId14"/>
            </p:custDataLst>
          </p:nvPr>
        </p:nvSpPr>
        <p:spPr bwMode="auto">
          <a:xfrm>
            <a:off x="1225550" y="1740465"/>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72" name="Line 40"/>
          <p:cNvSpPr>
            <a:spLocks noChangeShapeType="1"/>
          </p:cNvSpPr>
          <p:nvPr>
            <p:custDataLst>
              <p:tags r:id="rId15"/>
            </p:custDataLst>
          </p:nvPr>
        </p:nvSpPr>
        <p:spPr bwMode="auto">
          <a:xfrm>
            <a:off x="1033462" y="2059552"/>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73" name="Text Box 8"/>
          <p:cNvSpPr txBox="1">
            <a:spLocks noChangeArrowheads="1"/>
          </p:cNvSpPr>
          <p:nvPr>
            <p:custDataLst>
              <p:tags r:id="rId16"/>
            </p:custDataLst>
          </p:nvPr>
        </p:nvSpPr>
        <p:spPr bwMode="auto">
          <a:xfrm>
            <a:off x="1238250" y="35168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74" name="Text Box 9"/>
          <p:cNvSpPr txBox="1">
            <a:spLocks noChangeArrowheads="1"/>
          </p:cNvSpPr>
          <p:nvPr>
            <p:custDataLst>
              <p:tags r:id="rId17"/>
            </p:custDataLst>
          </p:nvPr>
        </p:nvSpPr>
        <p:spPr bwMode="auto">
          <a:xfrm>
            <a:off x="1622425" y="3516877"/>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75" name="Text Box 10"/>
          <p:cNvSpPr txBox="1">
            <a:spLocks noChangeArrowheads="1"/>
          </p:cNvSpPr>
          <p:nvPr>
            <p:custDataLst>
              <p:tags r:id="rId18"/>
            </p:custDataLst>
          </p:nvPr>
        </p:nvSpPr>
        <p:spPr bwMode="auto">
          <a:xfrm>
            <a:off x="1241425" y="37851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76" name="Text Box 11"/>
          <p:cNvSpPr txBox="1">
            <a:spLocks noChangeArrowheads="1"/>
          </p:cNvSpPr>
          <p:nvPr>
            <p:custDataLst>
              <p:tags r:id="rId19"/>
            </p:custDataLst>
          </p:nvPr>
        </p:nvSpPr>
        <p:spPr bwMode="auto">
          <a:xfrm>
            <a:off x="1625600" y="3785165"/>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78" name="Text Box 12"/>
          <p:cNvSpPr txBox="1">
            <a:spLocks noChangeArrowheads="1"/>
          </p:cNvSpPr>
          <p:nvPr>
            <p:custDataLst>
              <p:tags r:id="rId20"/>
            </p:custDataLst>
          </p:nvPr>
        </p:nvSpPr>
        <p:spPr bwMode="auto">
          <a:xfrm>
            <a:off x="1238250" y="40518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80" name="Text Box 13"/>
          <p:cNvSpPr txBox="1">
            <a:spLocks noChangeArrowheads="1"/>
          </p:cNvSpPr>
          <p:nvPr>
            <p:custDataLst>
              <p:tags r:id="rId21"/>
            </p:custDataLst>
          </p:nvPr>
        </p:nvSpPr>
        <p:spPr bwMode="auto">
          <a:xfrm>
            <a:off x="1622425" y="4051865"/>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1" name="Text Box 14"/>
          <p:cNvSpPr txBox="1">
            <a:spLocks noChangeArrowheads="1"/>
          </p:cNvSpPr>
          <p:nvPr>
            <p:custDataLst>
              <p:tags r:id="rId22"/>
            </p:custDataLst>
          </p:nvPr>
        </p:nvSpPr>
        <p:spPr bwMode="auto">
          <a:xfrm>
            <a:off x="1241425" y="43201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82" name="Text Box 15"/>
          <p:cNvSpPr txBox="1">
            <a:spLocks noChangeArrowheads="1"/>
          </p:cNvSpPr>
          <p:nvPr>
            <p:custDataLst>
              <p:tags r:id="rId23"/>
            </p:custDataLst>
          </p:nvPr>
        </p:nvSpPr>
        <p:spPr bwMode="auto">
          <a:xfrm>
            <a:off x="1625600" y="4320152"/>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83" name="Text Box 6"/>
          <p:cNvSpPr txBox="1">
            <a:spLocks noChangeArrowheads="1"/>
          </p:cNvSpPr>
          <p:nvPr>
            <p:custDataLst>
              <p:tags r:id="rId24"/>
            </p:custDataLst>
          </p:nvPr>
        </p:nvSpPr>
        <p:spPr bwMode="auto">
          <a:xfrm>
            <a:off x="817562" y="2056377"/>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84" name="Text Box 8"/>
          <p:cNvSpPr txBox="1">
            <a:spLocks noChangeArrowheads="1"/>
          </p:cNvSpPr>
          <p:nvPr>
            <p:custDataLst>
              <p:tags r:id="rId25"/>
            </p:custDataLst>
          </p:nvPr>
        </p:nvSpPr>
        <p:spPr bwMode="auto">
          <a:xfrm>
            <a:off x="815975" y="244531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5" name="Text Box 10"/>
          <p:cNvSpPr txBox="1">
            <a:spLocks noChangeArrowheads="1"/>
          </p:cNvSpPr>
          <p:nvPr>
            <p:custDataLst>
              <p:tags r:id="rId26"/>
            </p:custDataLst>
          </p:nvPr>
        </p:nvSpPr>
        <p:spPr bwMode="auto">
          <a:xfrm>
            <a:off x="819150" y="271360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6" name="Text Box 12"/>
          <p:cNvSpPr txBox="1">
            <a:spLocks noChangeArrowheads="1"/>
          </p:cNvSpPr>
          <p:nvPr>
            <p:custDataLst>
              <p:tags r:id="rId27"/>
            </p:custDataLst>
          </p:nvPr>
        </p:nvSpPr>
        <p:spPr bwMode="auto">
          <a:xfrm>
            <a:off x="815975" y="2981890"/>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7" name="Text Box 14"/>
          <p:cNvSpPr txBox="1">
            <a:spLocks noChangeArrowheads="1"/>
          </p:cNvSpPr>
          <p:nvPr>
            <p:custDataLst>
              <p:tags r:id="rId28"/>
            </p:custDataLst>
          </p:nvPr>
        </p:nvSpPr>
        <p:spPr bwMode="auto">
          <a:xfrm>
            <a:off x="819150" y="3248590"/>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88" name="Text Box 8"/>
          <p:cNvSpPr txBox="1">
            <a:spLocks noChangeArrowheads="1"/>
          </p:cNvSpPr>
          <p:nvPr>
            <p:custDataLst>
              <p:tags r:id="rId29"/>
            </p:custDataLst>
          </p:nvPr>
        </p:nvSpPr>
        <p:spPr bwMode="auto">
          <a:xfrm>
            <a:off x="815975" y="3516877"/>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89" name="Text Box 10"/>
          <p:cNvSpPr txBox="1">
            <a:spLocks noChangeArrowheads="1"/>
          </p:cNvSpPr>
          <p:nvPr>
            <p:custDataLst>
              <p:tags r:id="rId30"/>
            </p:custDataLst>
          </p:nvPr>
        </p:nvSpPr>
        <p:spPr bwMode="auto">
          <a:xfrm>
            <a:off x="819150" y="3785165"/>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90" name="Text Box 12"/>
          <p:cNvSpPr txBox="1">
            <a:spLocks noChangeArrowheads="1"/>
          </p:cNvSpPr>
          <p:nvPr>
            <p:custDataLst>
              <p:tags r:id="rId31"/>
            </p:custDataLst>
          </p:nvPr>
        </p:nvSpPr>
        <p:spPr bwMode="auto">
          <a:xfrm>
            <a:off x="815975" y="4051865"/>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91" name="Text Box 14"/>
          <p:cNvSpPr txBox="1">
            <a:spLocks noChangeArrowheads="1"/>
          </p:cNvSpPr>
          <p:nvPr>
            <p:custDataLst>
              <p:tags r:id="rId32"/>
            </p:custDataLst>
          </p:nvPr>
        </p:nvSpPr>
        <p:spPr bwMode="auto">
          <a:xfrm>
            <a:off x="819150" y="4320152"/>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92" name="Rectangle 41"/>
          <p:cNvSpPr>
            <a:spLocks noChangeArrowheads="1"/>
          </p:cNvSpPr>
          <p:nvPr>
            <p:custDataLst>
              <p:tags r:id="rId33"/>
            </p:custDataLst>
          </p:nvPr>
        </p:nvSpPr>
        <p:spPr bwMode="auto">
          <a:xfrm>
            <a:off x="2582862" y="179444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93" name="Down Arrow 92"/>
          <p:cNvSpPr/>
          <p:nvPr/>
        </p:nvSpPr>
        <p:spPr bwMode="auto">
          <a:xfrm>
            <a:off x="2792412" y="2099240"/>
            <a:ext cx="304800" cy="268287"/>
          </a:xfrm>
          <a:prstGeom prst="downArrow">
            <a:avLst/>
          </a:prstGeom>
          <a:solidFill>
            <a:schemeClr val="bg1"/>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3" name="Down Arrow 2"/>
          <p:cNvSpPr/>
          <p:nvPr/>
        </p:nvSpPr>
        <p:spPr bwMode="auto">
          <a:xfrm>
            <a:off x="6248400" y="1066042"/>
            <a:ext cx="381000" cy="565552"/>
          </a:xfrm>
          <a:prstGeom prst="downArrow">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7" name="Text Box 9"/>
          <p:cNvSpPr txBox="1">
            <a:spLocks noChangeArrowheads="1"/>
          </p:cNvSpPr>
          <p:nvPr>
            <p:custDataLst>
              <p:tags r:id="rId34"/>
            </p:custDataLst>
          </p:nvPr>
        </p:nvSpPr>
        <p:spPr bwMode="auto">
          <a:xfrm>
            <a:off x="2658005" y="244968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chemeClr val="bg1">
                    <a:lumMod val="50000"/>
                  </a:schemeClr>
                </a:solidFill>
                <a:latin typeface="Courier New" pitchFamily="49" charset="0"/>
              </a:rPr>
              <a:t>0</a:t>
            </a:r>
          </a:p>
        </p:txBody>
      </p:sp>
      <p:sp>
        <p:nvSpPr>
          <p:cNvPr id="77" name="Text Box 11"/>
          <p:cNvSpPr txBox="1">
            <a:spLocks noChangeArrowheads="1"/>
          </p:cNvSpPr>
          <p:nvPr>
            <p:custDataLst>
              <p:tags r:id="rId35"/>
            </p:custDataLst>
          </p:nvPr>
        </p:nvSpPr>
        <p:spPr bwMode="auto">
          <a:xfrm>
            <a:off x="2661180" y="271797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79" name="Text Box 13"/>
          <p:cNvSpPr txBox="1">
            <a:spLocks noChangeArrowheads="1"/>
          </p:cNvSpPr>
          <p:nvPr>
            <p:custDataLst>
              <p:tags r:id="rId36"/>
            </p:custDataLst>
          </p:nvPr>
        </p:nvSpPr>
        <p:spPr bwMode="auto">
          <a:xfrm>
            <a:off x="2658005" y="2986264"/>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
        <p:nvSpPr>
          <p:cNvPr id="94" name="Text Box 15"/>
          <p:cNvSpPr txBox="1">
            <a:spLocks noChangeArrowheads="1"/>
          </p:cNvSpPr>
          <p:nvPr>
            <p:custDataLst>
              <p:tags r:id="rId37"/>
            </p:custDataLst>
          </p:nvPr>
        </p:nvSpPr>
        <p:spPr bwMode="auto">
          <a:xfrm>
            <a:off x="2661180" y="3252964"/>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chemeClr val="bg1">
                    <a:lumMod val="50000"/>
                  </a:schemeClr>
                </a:solidFill>
                <a:latin typeface="Courier New" pitchFamily="49" charset="0"/>
              </a:rPr>
              <a:t>0</a:t>
            </a:r>
            <a:endParaRPr lang="en-US" sz="1600" b="1" dirty="0">
              <a:solidFill>
                <a:schemeClr val="bg1">
                  <a:lumMod val="50000"/>
                </a:schemeClr>
              </a:solidFill>
              <a:latin typeface="Courier New" pitchFamily="49" charset="0"/>
            </a:endParaRPr>
          </a:p>
        </p:txBody>
      </p:sp>
      <p:sp>
        <p:nvSpPr>
          <p:cNvPr id="95" name="Text Box 9"/>
          <p:cNvSpPr txBox="1">
            <a:spLocks noChangeArrowheads="1"/>
          </p:cNvSpPr>
          <p:nvPr>
            <p:custDataLst>
              <p:tags r:id="rId38"/>
            </p:custDataLst>
          </p:nvPr>
        </p:nvSpPr>
        <p:spPr bwMode="auto">
          <a:xfrm>
            <a:off x="2658005" y="3521251"/>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rgbClr val="C00000"/>
                </a:solidFill>
                <a:latin typeface="Courier New" pitchFamily="49" charset="0"/>
              </a:rPr>
              <a:t>1</a:t>
            </a:r>
            <a:endParaRPr lang="en-US" sz="1600" b="1" dirty="0">
              <a:solidFill>
                <a:srgbClr val="C00000"/>
              </a:solidFill>
              <a:latin typeface="Courier New" pitchFamily="49" charset="0"/>
            </a:endParaRPr>
          </a:p>
        </p:txBody>
      </p:sp>
      <p:sp>
        <p:nvSpPr>
          <p:cNvPr id="96" name="Text Box 11"/>
          <p:cNvSpPr txBox="1">
            <a:spLocks noChangeArrowheads="1"/>
          </p:cNvSpPr>
          <p:nvPr>
            <p:custDataLst>
              <p:tags r:id="rId39"/>
            </p:custDataLst>
          </p:nvPr>
        </p:nvSpPr>
        <p:spPr bwMode="auto">
          <a:xfrm>
            <a:off x="2661180" y="3789539"/>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chemeClr val="bg1">
                    <a:lumMod val="50000"/>
                  </a:schemeClr>
                </a:solidFill>
                <a:latin typeface="Courier New" pitchFamily="49" charset="0"/>
              </a:rPr>
              <a:t>0</a:t>
            </a:r>
            <a:endParaRPr lang="en-US" sz="1600" b="1" dirty="0">
              <a:solidFill>
                <a:schemeClr val="bg1">
                  <a:lumMod val="50000"/>
                </a:schemeClr>
              </a:solidFill>
              <a:latin typeface="Courier New" pitchFamily="49" charset="0"/>
            </a:endParaRPr>
          </a:p>
        </p:txBody>
      </p:sp>
      <p:sp>
        <p:nvSpPr>
          <p:cNvPr id="97" name="Text Box 13"/>
          <p:cNvSpPr txBox="1">
            <a:spLocks noChangeArrowheads="1"/>
          </p:cNvSpPr>
          <p:nvPr>
            <p:custDataLst>
              <p:tags r:id="rId40"/>
            </p:custDataLst>
          </p:nvPr>
        </p:nvSpPr>
        <p:spPr bwMode="auto">
          <a:xfrm>
            <a:off x="2658005" y="4056239"/>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solidFill>
                  <a:schemeClr val="bg1">
                    <a:lumMod val="50000"/>
                  </a:schemeClr>
                </a:solidFill>
                <a:latin typeface="Courier New" pitchFamily="49" charset="0"/>
              </a:rPr>
              <a:t>0</a:t>
            </a:r>
            <a:endParaRPr lang="en-US" sz="1600" b="1" dirty="0">
              <a:solidFill>
                <a:schemeClr val="bg1">
                  <a:lumMod val="50000"/>
                </a:schemeClr>
              </a:solidFill>
              <a:latin typeface="Courier New" pitchFamily="49" charset="0"/>
            </a:endParaRPr>
          </a:p>
        </p:txBody>
      </p:sp>
      <p:sp>
        <p:nvSpPr>
          <p:cNvPr id="98" name="Text Box 15"/>
          <p:cNvSpPr txBox="1">
            <a:spLocks noChangeArrowheads="1"/>
          </p:cNvSpPr>
          <p:nvPr>
            <p:custDataLst>
              <p:tags r:id="rId41"/>
            </p:custDataLst>
          </p:nvPr>
        </p:nvSpPr>
        <p:spPr bwMode="auto">
          <a:xfrm>
            <a:off x="2661180" y="4324526"/>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a:solidFill>
                  <a:srgbClr val="C00000"/>
                </a:solidFill>
                <a:latin typeface="Courier New" pitchFamily="49" charset="0"/>
              </a:rPr>
              <a:t>1</a:t>
            </a:r>
          </a:p>
        </p:txBody>
      </p:sp>
    </p:spTree>
    <p:extLst>
      <p:ext uri="{BB962C8B-B14F-4D97-AF65-F5344CB8AC3E}">
        <p14:creationId xmlns:p14="http://schemas.microsoft.com/office/powerpoint/2010/main" val="20279556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ounded Rectangle 50"/>
          <p:cNvSpPr>
            <a:spLocks noChangeArrowheads="1"/>
          </p:cNvSpPr>
          <p:nvPr/>
        </p:nvSpPr>
        <p:spPr bwMode="auto">
          <a:xfrm>
            <a:off x="7637463" y="2836863"/>
            <a:ext cx="1281112" cy="1576387"/>
          </a:xfrm>
          <a:prstGeom prst="roundRect">
            <a:avLst>
              <a:gd name="adj" fmla="val 16667"/>
            </a:avLst>
          </a:prstGeom>
          <a:solidFill>
            <a:srgbClr val="E2FEE2"/>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solidFill>
                <a:srgbClr val="000000"/>
              </a:solidFill>
            </a:endParaRPr>
          </a:p>
        </p:txBody>
      </p:sp>
      <p:sp>
        <p:nvSpPr>
          <p:cNvPr id="55299"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5300" name="Text Box 6"/>
          <p:cNvSpPr txBox="1">
            <a:spLocks noChangeArrowheads="1"/>
          </p:cNvSpPr>
          <p:nvPr>
            <p:custDataLst>
              <p:tags r:id="rId2"/>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5301" name="Text Box 7"/>
          <p:cNvSpPr txBox="1">
            <a:spLocks noChangeArrowheads="1"/>
          </p:cNvSpPr>
          <p:nvPr>
            <p:custDataLst>
              <p:tags r:id="rId3"/>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5302" name="Text Box 8"/>
          <p:cNvSpPr txBox="1">
            <a:spLocks noChangeArrowheads="1"/>
          </p:cNvSpPr>
          <p:nvPr>
            <p:custDataLst>
              <p:tags r:id="rId4"/>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5303" name="Text Box 9"/>
          <p:cNvSpPr txBox="1">
            <a:spLocks noChangeArrowheads="1"/>
          </p:cNvSpPr>
          <p:nvPr>
            <p:custDataLst>
              <p:tags r:id="rId5"/>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5304" name="Text Box 10"/>
          <p:cNvSpPr txBox="1">
            <a:spLocks noChangeArrowheads="1"/>
          </p:cNvSpPr>
          <p:nvPr>
            <p:custDataLst>
              <p:tags r:id="rId6"/>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5305" name="Text Box 11"/>
          <p:cNvSpPr txBox="1">
            <a:spLocks noChangeArrowheads="1"/>
          </p:cNvSpPr>
          <p:nvPr>
            <p:custDataLst>
              <p:tags r:id="rId7"/>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5306" name="Text Box 12"/>
          <p:cNvSpPr txBox="1">
            <a:spLocks noChangeArrowheads="1"/>
          </p:cNvSpPr>
          <p:nvPr>
            <p:custDataLst>
              <p:tags r:id="rId8"/>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5307" name="Text Box 13"/>
          <p:cNvSpPr txBox="1">
            <a:spLocks noChangeArrowheads="1"/>
          </p:cNvSpPr>
          <p:nvPr>
            <p:custDataLst>
              <p:tags r:id="rId9"/>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5308" name="Text Box 14"/>
          <p:cNvSpPr txBox="1">
            <a:spLocks noChangeArrowheads="1"/>
          </p:cNvSpPr>
          <p:nvPr>
            <p:custDataLst>
              <p:tags r:id="rId10"/>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5309" name="Text Box 15"/>
          <p:cNvSpPr txBox="1">
            <a:spLocks noChangeArrowheads="1"/>
          </p:cNvSpPr>
          <p:nvPr>
            <p:custDataLst>
              <p:tags r:id="rId11"/>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5310" name="Text Box 16"/>
          <p:cNvSpPr txBox="1">
            <a:spLocks noChangeArrowheads="1"/>
          </p:cNvSpPr>
          <p:nvPr>
            <p:custDataLst>
              <p:tags r:id="rId12"/>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5311" name="Text Box 17"/>
          <p:cNvSpPr txBox="1">
            <a:spLocks noChangeArrowheads="1"/>
          </p:cNvSpPr>
          <p:nvPr>
            <p:custDataLst>
              <p:tags r:id="rId13"/>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5312" name="Text Box 18"/>
          <p:cNvSpPr txBox="1">
            <a:spLocks noChangeArrowheads="1"/>
          </p:cNvSpPr>
          <p:nvPr>
            <p:custDataLst>
              <p:tags r:id="rId14"/>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5313" name="Text Box 19"/>
          <p:cNvSpPr txBox="1">
            <a:spLocks noChangeArrowheads="1"/>
          </p:cNvSpPr>
          <p:nvPr>
            <p:custDataLst>
              <p:tags r:id="rId15"/>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5314" name="Text Box 20"/>
          <p:cNvSpPr txBox="1">
            <a:spLocks noChangeArrowheads="1"/>
          </p:cNvSpPr>
          <p:nvPr>
            <p:custDataLst>
              <p:tags r:id="rId16"/>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5315" name="Rectangle 21"/>
          <p:cNvSpPr>
            <a:spLocks noChangeArrowheads="1"/>
          </p:cNvSpPr>
          <p:nvPr>
            <p:custDataLst>
              <p:tags r:id="rId17"/>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A6A6A6"/>
                </a:solidFill>
                <a:latin typeface="Comic Sans MS" pitchFamily="66" charset="0"/>
              </a:rPr>
              <a:t>input</a:t>
            </a:r>
          </a:p>
        </p:txBody>
      </p:sp>
      <p:sp>
        <p:nvSpPr>
          <p:cNvPr id="40981" name="Line 22"/>
          <p:cNvSpPr>
            <a:spLocks noChangeShapeType="1"/>
          </p:cNvSpPr>
          <p:nvPr>
            <p:custDataLst>
              <p:tags r:id="rId18"/>
            </p:custDataLst>
          </p:nvPr>
        </p:nvSpPr>
        <p:spPr bwMode="auto">
          <a:xfrm>
            <a:off x="914400" y="25860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solidFill>
                <a:srgbClr val="000000"/>
              </a:solidFill>
              <a:latin typeface="Times" pitchFamily="-106" charset="0"/>
              <a:ea typeface="ＭＳ Ｐゴシック" pitchFamily="34" charset="-128"/>
            </a:endParaRPr>
          </a:p>
        </p:txBody>
      </p:sp>
      <p:sp>
        <p:nvSpPr>
          <p:cNvPr id="55317" name="Rectangle 23"/>
          <p:cNvSpPr>
            <a:spLocks noChangeArrowheads="1"/>
          </p:cNvSpPr>
          <p:nvPr>
            <p:custDataLst>
              <p:tags r:id="rId19"/>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A6A6A6"/>
                </a:solidFill>
                <a:latin typeface="Comic Sans MS" pitchFamily="66" charset="0"/>
              </a:rPr>
              <a:t>output</a:t>
            </a:r>
          </a:p>
        </p:txBody>
      </p:sp>
      <p:sp>
        <p:nvSpPr>
          <p:cNvPr id="40983" name="Line 24"/>
          <p:cNvSpPr>
            <a:spLocks noChangeShapeType="1"/>
          </p:cNvSpPr>
          <p:nvPr>
            <p:custDataLst>
              <p:tags r:id="rId20"/>
            </p:custDataLst>
          </p:nvPr>
        </p:nvSpPr>
        <p:spPr bwMode="auto">
          <a:xfrm>
            <a:off x="2243138" y="2586038"/>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solidFill>
                <a:srgbClr val="000000"/>
              </a:solidFill>
              <a:latin typeface="Times" pitchFamily="-106" charset="0"/>
              <a:ea typeface="ＭＳ Ｐゴシック" pitchFamily="34" charset="-128"/>
            </a:endParaRPr>
          </a:p>
        </p:txBody>
      </p:sp>
      <p:sp>
        <p:nvSpPr>
          <p:cNvPr id="55319" name="Oval 30"/>
          <p:cNvSpPr>
            <a:spLocks noChangeArrowheads="1"/>
          </p:cNvSpPr>
          <p:nvPr>
            <p:custDataLst>
              <p:tags r:id="rId21"/>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5320" name="Oval 30"/>
          <p:cNvSpPr>
            <a:spLocks noChangeArrowheads="1"/>
          </p:cNvSpPr>
          <p:nvPr>
            <p:custDataLst>
              <p:tags r:id="rId22"/>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5321" name="Text Box 29"/>
          <p:cNvSpPr txBox="1">
            <a:spLocks noChangeArrowheads="1"/>
          </p:cNvSpPr>
          <p:nvPr>
            <p:custDataLst>
              <p:tags r:id="rId23"/>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5322" name="Oval 30"/>
          <p:cNvSpPr>
            <a:spLocks noChangeArrowheads="1"/>
          </p:cNvSpPr>
          <p:nvPr>
            <p:custDataLst>
              <p:tags r:id="rId24"/>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5323"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grpSp>
        <p:nvGrpSpPr>
          <p:cNvPr id="55324" name="Group 34"/>
          <p:cNvGrpSpPr>
            <a:grpSpLocks/>
          </p:cNvGrpSpPr>
          <p:nvPr>
            <p:custDataLst>
              <p:tags r:id="rId25"/>
            </p:custDataLst>
          </p:nvPr>
        </p:nvGrpSpPr>
        <p:grpSpPr bwMode="auto">
          <a:xfrm>
            <a:off x="8382000" y="3733800"/>
            <a:ext cx="420688" cy="496888"/>
            <a:chOff x="2928" y="1051"/>
            <a:chExt cx="840" cy="957"/>
          </a:xfrm>
        </p:grpSpPr>
        <p:sp>
          <p:nvSpPr>
            <p:cNvPr id="55327" name="Freeform 35"/>
            <p:cNvSpPr>
              <a:spLocks/>
            </p:cNvSpPr>
            <p:nvPr>
              <p:custDataLst>
                <p:tags r:id="rId28"/>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5328" name="Oval 36"/>
            <p:cNvSpPr>
              <a:spLocks noChangeArrowheads="1"/>
            </p:cNvSpPr>
            <p:nvPr>
              <p:custDataLst>
                <p:tags r:id="rId2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55329" name="Oval 37"/>
            <p:cNvSpPr>
              <a:spLocks noChangeArrowheads="1"/>
            </p:cNvSpPr>
            <p:nvPr>
              <p:custDataLst>
                <p:tags r:id="rId3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0" name="Oval 38"/>
            <p:cNvSpPr>
              <a:spLocks noChangeArrowheads="1"/>
            </p:cNvSpPr>
            <p:nvPr>
              <p:custDataLst>
                <p:tags r:id="rId3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1" name="Oval 39"/>
            <p:cNvSpPr>
              <a:spLocks noChangeArrowheads="1"/>
            </p:cNvSpPr>
            <p:nvPr>
              <p:custDataLst>
                <p:tags r:id="rId3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2" name="Oval 40"/>
            <p:cNvSpPr>
              <a:spLocks noChangeArrowheads="1"/>
            </p:cNvSpPr>
            <p:nvPr>
              <p:custDataLst>
                <p:tags r:id="rId3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3" name="Oval 41"/>
            <p:cNvSpPr>
              <a:spLocks noChangeArrowheads="1"/>
            </p:cNvSpPr>
            <p:nvPr>
              <p:custDataLst>
                <p:tags r:id="rId3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4" name="Oval 42"/>
            <p:cNvSpPr>
              <a:spLocks noChangeArrowheads="1"/>
            </p:cNvSpPr>
            <p:nvPr>
              <p:custDataLst>
                <p:tags r:id="rId3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5335" name="AutoShape 43"/>
            <p:cNvSpPr>
              <a:spLocks noChangeArrowheads="1"/>
            </p:cNvSpPr>
            <p:nvPr>
              <p:custDataLst>
                <p:tags r:id="rId3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55336" name="Freeform 44"/>
            <p:cNvSpPr>
              <a:spLocks/>
            </p:cNvSpPr>
            <p:nvPr>
              <p:custDataLst>
                <p:tags r:id="rId3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5337" name="Freeform 45"/>
            <p:cNvSpPr>
              <a:spLocks/>
            </p:cNvSpPr>
            <p:nvPr>
              <p:custDataLst>
                <p:tags r:id="rId3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5338" name="Freeform 46"/>
            <p:cNvSpPr>
              <a:spLocks/>
            </p:cNvSpPr>
            <p:nvPr>
              <p:custDataLst>
                <p:tags r:id="rId3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5339" name="Freeform 47"/>
            <p:cNvSpPr>
              <a:spLocks/>
            </p:cNvSpPr>
            <p:nvPr>
              <p:custDataLst>
                <p:tags r:id="rId4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5325" name="Text Box 48"/>
          <p:cNvSpPr txBox="1">
            <a:spLocks noChangeArrowheads="1"/>
          </p:cNvSpPr>
          <p:nvPr>
            <p:custDataLst>
              <p:tags r:id="rId26"/>
            </p:custDataLst>
          </p:nvPr>
        </p:nvSpPr>
        <p:spPr bwMode="auto">
          <a:xfrm>
            <a:off x="7696200" y="2971800"/>
            <a:ext cx="820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This is a three i'ed proof!</a:t>
            </a:r>
          </a:p>
        </p:txBody>
      </p:sp>
      <p:sp>
        <p:nvSpPr>
          <p:cNvPr id="55326" name="Text Box 5"/>
          <p:cNvSpPr txBox="1">
            <a:spLocks noChangeArrowheads="1"/>
          </p:cNvSpPr>
          <p:nvPr>
            <p:custDataLst>
              <p:tags r:id="rId27"/>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438150" y="4387850"/>
            <a:ext cx="8458200" cy="1727200"/>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10243" name="Rounded Rectangle 34"/>
          <p:cNvSpPr>
            <a:spLocks noChangeArrowheads="1"/>
          </p:cNvSpPr>
          <p:nvPr/>
        </p:nvSpPr>
        <p:spPr bwMode="auto">
          <a:xfrm>
            <a:off x="6851650" y="5645150"/>
            <a:ext cx="1976438" cy="414338"/>
          </a:xfrm>
          <a:prstGeom prst="roundRect">
            <a:avLst>
              <a:gd name="adj" fmla="val 16667"/>
            </a:avLst>
          </a:prstGeom>
          <a:solidFill>
            <a:srgbClr val="FFC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10245" name="TextBox 19"/>
          <p:cNvSpPr txBox="1">
            <a:spLocks noChangeArrowheads="1"/>
          </p:cNvSpPr>
          <p:nvPr/>
        </p:nvSpPr>
        <p:spPr bwMode="auto">
          <a:xfrm>
            <a:off x="3124200" y="7620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'101010'</a:t>
            </a:r>
            <a:r>
              <a:rPr lang="en-US" sz="2100" b="1">
                <a:latin typeface="Courier New" pitchFamily="49" charset="0"/>
                <a:cs typeface="Courier New" pitchFamily="49" charset="0"/>
              </a:rPr>
              <a:t>)</a:t>
            </a:r>
            <a:endParaRPr lang="en-US" sz="2100" b="1">
              <a:solidFill>
                <a:srgbClr val="C00000"/>
              </a:solidFill>
              <a:latin typeface="Courier New" pitchFamily="49" charset="0"/>
              <a:cs typeface="Courier New" pitchFamily="49" charset="0"/>
            </a:endParaRPr>
          </a:p>
        </p:txBody>
      </p:sp>
      <p:sp>
        <p:nvSpPr>
          <p:cNvPr id="10246" name="Text Box 27"/>
          <p:cNvSpPr txBox="1">
            <a:spLocks noChangeArrowheads="1"/>
          </p:cNvSpPr>
          <p:nvPr>
            <p:custDataLst>
              <p:tags r:id="rId1"/>
            </p:custDataLst>
          </p:nvPr>
        </p:nvSpPr>
        <p:spPr bwMode="auto">
          <a:xfrm>
            <a:off x="457200" y="4419600"/>
            <a:ext cx="8451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2000" b="1">
                <a:solidFill>
                  <a:srgbClr val="F99820"/>
                </a:solidFill>
                <a:latin typeface="Courier New" pitchFamily="49" charset="0"/>
              </a:rPr>
              <a:t>def</a:t>
            </a:r>
            <a:r>
              <a:rPr lang="en-US" sz="2000" b="1">
                <a:latin typeface="Courier New" pitchFamily="49" charset="0"/>
              </a:rPr>
              <a:t> binToNum( S ):</a:t>
            </a:r>
          </a:p>
          <a:p>
            <a:pPr algn="l"/>
            <a:r>
              <a:rPr lang="en-US" sz="2000" b="1">
                <a:latin typeface="Courier New" pitchFamily="49" charset="0"/>
              </a:rPr>
              <a:t>    </a:t>
            </a:r>
            <a:r>
              <a:rPr lang="en-US" sz="2000" b="1">
                <a:solidFill>
                  <a:srgbClr val="067B0E"/>
                </a:solidFill>
                <a:latin typeface="Courier New" pitchFamily="49" charset="0"/>
              </a:rPr>
              <a:t>""" converts a binary string to a decimal int    </a:t>
            </a:r>
          </a:p>
          <a:p>
            <a:pPr algn="l"/>
            <a:r>
              <a:rPr lang="en-US" sz="2000" b="1">
                <a:solidFill>
                  <a:srgbClr val="067B0E"/>
                </a:solidFill>
                <a:latin typeface="Courier New" pitchFamily="49" charset="0"/>
              </a:rPr>
              <a:t>    """</a:t>
            </a:r>
            <a:endParaRPr lang="en-US" sz="2000" b="1">
              <a:latin typeface="Courier New" pitchFamily="49" charset="0"/>
            </a:endParaRPr>
          </a:p>
          <a:p>
            <a:pPr algn="l"/>
            <a:r>
              <a:rPr lang="en-US" sz="2000" b="1">
                <a:latin typeface="Courier New" pitchFamily="49" charset="0"/>
              </a:rPr>
              <a:t>    </a:t>
            </a:r>
            <a:r>
              <a:rPr lang="en-US" sz="2000" b="1">
                <a:solidFill>
                  <a:srgbClr val="F99820"/>
                </a:solidFill>
                <a:latin typeface="Courier New" pitchFamily="49" charset="0"/>
              </a:rPr>
              <a:t>if</a:t>
            </a:r>
            <a:r>
              <a:rPr lang="en-US" sz="2000" b="1">
                <a:latin typeface="Courier New" pitchFamily="49" charset="0"/>
              </a:rPr>
              <a:t> S==</a:t>
            </a:r>
            <a:r>
              <a:rPr lang="en-US" sz="2000" b="1">
                <a:solidFill>
                  <a:srgbClr val="067B0E"/>
                </a:solidFill>
                <a:latin typeface="Courier New" pitchFamily="49" charset="0"/>
              </a:rPr>
              <a:t>''</a:t>
            </a:r>
            <a:r>
              <a:rPr lang="en-US" sz="2000" b="1">
                <a:latin typeface="Courier New" pitchFamily="49" charset="0"/>
              </a:rPr>
              <a:t>: </a:t>
            </a:r>
            <a:r>
              <a:rPr lang="en-US" sz="2000" b="1">
                <a:solidFill>
                  <a:srgbClr val="F99820"/>
                </a:solidFill>
                <a:latin typeface="Courier New" pitchFamily="49" charset="0"/>
              </a:rPr>
              <a:t>return</a:t>
            </a:r>
            <a:r>
              <a:rPr lang="en-US" sz="2000" b="1">
                <a:latin typeface="Courier New" pitchFamily="49" charset="0"/>
              </a:rPr>
              <a:t> 0</a:t>
            </a:r>
          </a:p>
          <a:p>
            <a:pPr algn="l"/>
            <a:r>
              <a:rPr lang="en-US" sz="2000" b="1">
                <a:latin typeface="Courier New" pitchFamily="49" charset="0"/>
              </a:rPr>
              <a:t>    </a:t>
            </a:r>
            <a:r>
              <a:rPr lang="en-US" sz="2000" b="1">
                <a:solidFill>
                  <a:srgbClr val="F99820"/>
                </a:solidFill>
                <a:latin typeface="Courier New" pitchFamily="49" charset="0"/>
              </a:rPr>
              <a:t>else</a:t>
            </a:r>
            <a:r>
              <a:rPr lang="en-US" sz="2000" b="1">
                <a:latin typeface="Courier New" pitchFamily="49" charset="0"/>
              </a:rPr>
              <a:t>:     </a:t>
            </a:r>
            <a:r>
              <a:rPr lang="en-US" sz="2000" b="1">
                <a:solidFill>
                  <a:srgbClr val="F99820"/>
                </a:solidFill>
                <a:latin typeface="Courier New" pitchFamily="49" charset="0"/>
              </a:rPr>
              <a:t>return</a:t>
            </a:r>
            <a:r>
              <a:rPr lang="en-US" sz="2000" b="1">
                <a:latin typeface="Courier New" pitchFamily="49" charset="0"/>
              </a:rPr>
              <a:t> 2*binToNum(S[:-1]) + int( S[-1] )</a:t>
            </a:r>
          </a:p>
        </p:txBody>
      </p:sp>
      <p:sp>
        <p:nvSpPr>
          <p:cNvPr id="10247" name="Line 37"/>
          <p:cNvSpPr>
            <a:spLocks noChangeShapeType="1"/>
          </p:cNvSpPr>
          <p:nvPr>
            <p:custDataLst>
              <p:tags r:id="rId2"/>
            </p:custDataLst>
          </p:nvPr>
        </p:nvSpPr>
        <p:spPr bwMode="auto">
          <a:xfrm flipV="1">
            <a:off x="7215188" y="6051550"/>
            <a:ext cx="0" cy="3667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248" name="Text Box 38"/>
          <p:cNvSpPr txBox="1">
            <a:spLocks noChangeArrowheads="1"/>
          </p:cNvSpPr>
          <p:nvPr>
            <p:custDataLst>
              <p:tags r:id="rId3"/>
            </p:custDataLst>
          </p:nvPr>
        </p:nvSpPr>
        <p:spPr bwMode="auto">
          <a:xfrm>
            <a:off x="6248400" y="6477000"/>
            <a:ext cx="26606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saves the need for another </a:t>
            </a:r>
            <a:r>
              <a:rPr lang="en-US" sz="1400" b="1">
                <a:latin typeface="Courier New" pitchFamily="49" charset="0"/>
              </a:rPr>
              <a:t>if</a:t>
            </a:r>
            <a:endParaRPr lang="en-US" sz="1400"/>
          </a:p>
        </p:txBody>
      </p:sp>
      <p:sp>
        <p:nvSpPr>
          <p:cNvPr id="10249" name="TextBox 10"/>
          <p:cNvSpPr txBox="1">
            <a:spLocks noChangeArrowheads="1"/>
          </p:cNvSpPr>
          <p:nvPr/>
        </p:nvSpPr>
        <p:spPr bwMode="auto">
          <a:xfrm>
            <a:off x="6705600" y="63500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r>
              <a:rPr lang="en-US" sz="3200" b="1">
                <a:solidFill>
                  <a:srgbClr val="13801C"/>
                </a:solidFill>
                <a:latin typeface="Courier New" pitchFamily="49" charset="0"/>
                <a:cs typeface="Courier New" pitchFamily="49" charset="0"/>
              </a:rPr>
              <a:t>'101010'</a:t>
            </a:r>
          </a:p>
        </p:txBody>
      </p:sp>
      <p:sp>
        <p:nvSpPr>
          <p:cNvPr id="10250" name="TextBox 11"/>
          <p:cNvSpPr txBox="1">
            <a:spLocks noChangeArrowheads="1"/>
          </p:cNvSpPr>
          <p:nvPr/>
        </p:nvSpPr>
        <p:spPr bwMode="auto">
          <a:xfrm>
            <a:off x="2971800" y="11938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1" name="TextBox 12"/>
          <p:cNvSpPr txBox="1">
            <a:spLocks noChangeArrowheads="1"/>
          </p:cNvSpPr>
          <p:nvPr/>
        </p:nvSpPr>
        <p:spPr bwMode="auto">
          <a:xfrm>
            <a:off x="2514600" y="16256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'1010'</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2" name="TextBox 13"/>
          <p:cNvSpPr txBox="1">
            <a:spLocks noChangeArrowheads="1"/>
          </p:cNvSpPr>
          <p:nvPr/>
        </p:nvSpPr>
        <p:spPr bwMode="auto">
          <a:xfrm>
            <a:off x="2057400" y="20574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3" name="TextBox 14"/>
          <p:cNvSpPr txBox="1">
            <a:spLocks noChangeArrowheads="1"/>
          </p:cNvSpPr>
          <p:nvPr/>
        </p:nvSpPr>
        <p:spPr bwMode="auto">
          <a:xfrm>
            <a:off x="1600200" y="24892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'10'</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4" name="TextBox 15"/>
          <p:cNvSpPr txBox="1">
            <a:spLocks noChangeArrowheads="1"/>
          </p:cNvSpPr>
          <p:nvPr/>
        </p:nvSpPr>
        <p:spPr bwMode="auto">
          <a:xfrm>
            <a:off x="1143000" y="29210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'1'</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0</a:t>
            </a:r>
          </a:p>
        </p:txBody>
      </p:sp>
      <p:sp>
        <p:nvSpPr>
          <p:cNvPr id="10255" name="TextBox 16"/>
          <p:cNvSpPr txBox="1">
            <a:spLocks noChangeArrowheads="1"/>
          </p:cNvSpPr>
          <p:nvPr/>
        </p:nvSpPr>
        <p:spPr bwMode="auto">
          <a:xfrm>
            <a:off x="685800" y="3352800"/>
            <a:ext cx="464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2</a:t>
            </a:r>
            <a:r>
              <a:rPr lang="en-US" sz="2100" b="1">
                <a:latin typeface="Courier New" pitchFamily="49" charset="0"/>
                <a:cs typeface="Courier New" pitchFamily="49" charset="0"/>
              </a:rPr>
              <a:t>*btn(</a:t>
            </a:r>
            <a:r>
              <a:rPr lang="en-US" sz="2100" b="1">
                <a:solidFill>
                  <a:srgbClr val="13801C"/>
                </a:solidFill>
                <a:latin typeface="Courier New" pitchFamily="49" charset="0"/>
                <a:cs typeface="Courier New" pitchFamily="49" charset="0"/>
              </a:rPr>
              <a:t>''</a:t>
            </a:r>
            <a:r>
              <a:rPr lang="en-US" sz="2100" b="1">
                <a:latin typeface="Courier New" pitchFamily="49" charset="0"/>
                <a:cs typeface="Courier New" pitchFamily="49" charset="0"/>
              </a:rPr>
              <a:t>) + </a:t>
            </a:r>
            <a:r>
              <a:rPr lang="en-US" sz="2100" b="1">
                <a:solidFill>
                  <a:srgbClr val="C00000"/>
                </a:solidFill>
                <a:latin typeface="Courier New" pitchFamily="49" charset="0"/>
                <a:cs typeface="Courier New" pitchFamily="49" charset="0"/>
              </a:rPr>
              <a:t>1</a:t>
            </a:r>
          </a:p>
        </p:txBody>
      </p:sp>
      <p:sp>
        <p:nvSpPr>
          <p:cNvPr id="10256" name="TextBox 17"/>
          <p:cNvSpPr txBox="1">
            <a:spLocks noChangeArrowheads="1"/>
          </p:cNvSpPr>
          <p:nvPr/>
        </p:nvSpPr>
        <p:spPr bwMode="auto">
          <a:xfrm>
            <a:off x="2438400" y="3784600"/>
            <a:ext cx="838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2100" b="1">
                <a:solidFill>
                  <a:srgbClr val="C00000"/>
                </a:solidFill>
                <a:latin typeface="Courier New" pitchFamily="49" charset="0"/>
                <a:cs typeface="Courier New" pitchFamily="49" charset="0"/>
              </a:rPr>
              <a:t>0</a:t>
            </a:r>
          </a:p>
        </p:txBody>
      </p:sp>
      <p:sp>
        <p:nvSpPr>
          <p:cNvPr id="10257" name="Right Brace 18"/>
          <p:cNvSpPr>
            <a:spLocks/>
          </p:cNvSpPr>
          <p:nvPr/>
        </p:nvSpPr>
        <p:spPr bwMode="auto">
          <a:xfrm rot="-5400000">
            <a:off x="5210175" y="-104775"/>
            <a:ext cx="152400" cy="2495550"/>
          </a:xfrm>
          <a:prstGeom prst="rightBrace">
            <a:avLst>
              <a:gd name="adj1" fmla="val 4457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58" name="Text Box 22"/>
          <p:cNvSpPr txBox="1">
            <a:spLocks noChangeArrowheads="1"/>
          </p:cNvSpPr>
          <p:nvPr>
            <p:custDataLst>
              <p:tags r:id="rId4"/>
            </p:custDataLst>
          </p:nvPr>
        </p:nvSpPr>
        <p:spPr bwMode="auto">
          <a:xfrm>
            <a:off x="228600" y="157163"/>
            <a:ext cx="4038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a:latin typeface="Cambria" pitchFamily="18" charset="0"/>
              </a:rPr>
              <a:t>Lab Debriefing  &amp;  </a:t>
            </a:r>
            <a:r>
              <a:rPr lang="en-US" sz="3200" b="1">
                <a:latin typeface="Courier New" pitchFamily="49" charset="0"/>
              </a:rPr>
              <a:t>hw4pr2.py</a:t>
            </a:r>
            <a:endParaRPr lang="en-US" sz="3600" b="1">
              <a:latin typeface="Courier New" pitchFamily="49" charset="0"/>
            </a:endParaRPr>
          </a:p>
        </p:txBody>
      </p:sp>
      <p:sp>
        <p:nvSpPr>
          <p:cNvPr id="10259" name="Right Brace 21"/>
          <p:cNvSpPr>
            <a:spLocks/>
          </p:cNvSpPr>
          <p:nvPr/>
        </p:nvSpPr>
        <p:spPr bwMode="auto">
          <a:xfrm rot="-5400000">
            <a:off x="4800600" y="352425"/>
            <a:ext cx="152400" cy="2495550"/>
          </a:xfrm>
          <a:prstGeom prst="rightBrace">
            <a:avLst>
              <a:gd name="adj1" fmla="val 4457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0" name="Right Brace 22"/>
          <p:cNvSpPr>
            <a:spLocks/>
          </p:cNvSpPr>
          <p:nvPr/>
        </p:nvSpPr>
        <p:spPr bwMode="auto">
          <a:xfrm rot="-5400000">
            <a:off x="4310857" y="765969"/>
            <a:ext cx="152400" cy="2497137"/>
          </a:xfrm>
          <a:prstGeom prst="rightBrace">
            <a:avLst>
              <a:gd name="adj1" fmla="val 44605"/>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1" name="Right Brace 23"/>
          <p:cNvSpPr>
            <a:spLocks/>
          </p:cNvSpPr>
          <p:nvPr/>
        </p:nvSpPr>
        <p:spPr bwMode="auto">
          <a:xfrm rot="-5400000">
            <a:off x="3824288" y="1433513"/>
            <a:ext cx="152400" cy="2038350"/>
          </a:xfrm>
          <a:prstGeom prst="rightBrace">
            <a:avLst>
              <a:gd name="adj1" fmla="val 44583"/>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2" name="Right Brace 24"/>
          <p:cNvSpPr>
            <a:spLocks/>
          </p:cNvSpPr>
          <p:nvPr/>
        </p:nvSpPr>
        <p:spPr bwMode="auto">
          <a:xfrm rot="-5400000">
            <a:off x="3403600" y="1876425"/>
            <a:ext cx="152400" cy="2038350"/>
          </a:xfrm>
          <a:prstGeom prst="rightBrace">
            <a:avLst>
              <a:gd name="adj1" fmla="val 44583"/>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3" name="Right Brace 25"/>
          <p:cNvSpPr>
            <a:spLocks/>
          </p:cNvSpPr>
          <p:nvPr/>
        </p:nvSpPr>
        <p:spPr bwMode="auto">
          <a:xfrm rot="-5400000">
            <a:off x="2928144" y="2304256"/>
            <a:ext cx="152400" cy="2039938"/>
          </a:xfrm>
          <a:prstGeom prst="rightBrace">
            <a:avLst>
              <a:gd name="adj1" fmla="val 44618"/>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4" name="Right Brace 26"/>
          <p:cNvSpPr>
            <a:spLocks/>
          </p:cNvSpPr>
          <p:nvPr/>
        </p:nvSpPr>
        <p:spPr bwMode="auto">
          <a:xfrm rot="-5400000">
            <a:off x="2761457" y="3447256"/>
            <a:ext cx="152400" cy="668337"/>
          </a:xfrm>
          <a:prstGeom prst="rightBrace">
            <a:avLst>
              <a:gd name="adj1" fmla="val 44646"/>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0265" name="Rectangle 27"/>
          <p:cNvSpPr>
            <a:spLocks noChangeArrowheads="1"/>
          </p:cNvSpPr>
          <p:nvPr/>
        </p:nvSpPr>
        <p:spPr bwMode="auto">
          <a:xfrm>
            <a:off x="7583488" y="182880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2*1</a:t>
            </a:r>
            <a:endParaRPr lang="en-US"/>
          </a:p>
        </p:txBody>
      </p:sp>
      <p:sp>
        <p:nvSpPr>
          <p:cNvPr id="10266" name="Rectangle 28"/>
          <p:cNvSpPr>
            <a:spLocks noChangeArrowheads="1"/>
          </p:cNvSpPr>
          <p:nvPr/>
        </p:nvSpPr>
        <p:spPr bwMode="auto">
          <a:xfrm>
            <a:off x="6845300" y="2286000"/>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2*2*2*1</a:t>
            </a:r>
            <a:endParaRPr lang="en-US"/>
          </a:p>
        </p:txBody>
      </p:sp>
      <p:sp>
        <p:nvSpPr>
          <p:cNvPr id="10267" name="Rectangle 29"/>
          <p:cNvSpPr>
            <a:spLocks noChangeArrowheads="1"/>
          </p:cNvSpPr>
          <p:nvPr/>
        </p:nvSpPr>
        <p:spPr bwMode="auto">
          <a:xfrm>
            <a:off x="6108700" y="2738438"/>
            <a:ext cx="2211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a:solidFill>
                  <a:srgbClr val="C00000"/>
                </a:solidFill>
                <a:latin typeface="Courier New" pitchFamily="49" charset="0"/>
                <a:cs typeface="Courier New" pitchFamily="49" charset="0"/>
              </a:rPr>
              <a:t>2*2*2*2*2*1</a:t>
            </a:r>
            <a:endParaRPr lang="en-US"/>
          </a:p>
        </p:txBody>
      </p:sp>
      <p:cxnSp>
        <p:nvCxnSpPr>
          <p:cNvPr id="10268" name="Straight Arrow Connector 31"/>
          <p:cNvCxnSpPr>
            <a:cxnSpLocks noChangeShapeType="1"/>
            <a:endCxn id="10265" idx="1"/>
          </p:cNvCxnSpPr>
          <p:nvPr/>
        </p:nvCxnSpPr>
        <p:spPr bwMode="auto">
          <a:xfrm>
            <a:off x="6324600" y="1828800"/>
            <a:ext cx="1252538" cy="2032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69" name="Straight Arrow Connector 32"/>
          <p:cNvCxnSpPr>
            <a:cxnSpLocks noChangeShapeType="1"/>
            <a:endCxn id="10266" idx="1"/>
          </p:cNvCxnSpPr>
          <p:nvPr/>
        </p:nvCxnSpPr>
        <p:spPr bwMode="auto">
          <a:xfrm flipV="1">
            <a:off x="5257800" y="2516188"/>
            <a:ext cx="1587500" cy="15081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70" name="Straight Arrow Connector 34"/>
          <p:cNvCxnSpPr>
            <a:cxnSpLocks noChangeShapeType="1"/>
            <a:endCxn id="10267" idx="1"/>
          </p:cNvCxnSpPr>
          <p:nvPr/>
        </p:nvCxnSpPr>
        <p:spPr bwMode="auto">
          <a:xfrm flipV="1">
            <a:off x="4191000" y="2970213"/>
            <a:ext cx="1917700" cy="5334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71" name="Straight Connector 37"/>
          <p:cNvCxnSpPr>
            <a:cxnSpLocks noChangeShapeType="1"/>
          </p:cNvCxnSpPr>
          <p:nvPr/>
        </p:nvCxnSpPr>
        <p:spPr bwMode="auto">
          <a:xfrm>
            <a:off x="6172200" y="3167063"/>
            <a:ext cx="2057400" cy="0"/>
          </a:xfrm>
          <a:prstGeom prst="line">
            <a:avLst/>
          </a:prstGeom>
          <a:noFill/>
          <a:ln w="19050" algn="ctr">
            <a:solidFill>
              <a:srgbClr val="C00000"/>
            </a:solidFill>
            <a:round/>
            <a:headEnd/>
            <a:tailEnd/>
          </a:ln>
          <a:extLst>
            <a:ext uri="{909E8E84-426E-40DD-AFC4-6F175D3DCCD1}">
              <a14:hiddenFill xmlns:a14="http://schemas.microsoft.com/office/drawing/2010/main">
                <a:noFill/>
              </a14:hiddenFill>
            </a:ext>
          </a:extLst>
        </p:spPr>
      </p:cxnSp>
      <p:sp>
        <p:nvSpPr>
          <p:cNvPr id="10272" name="Rectangle 38"/>
          <p:cNvSpPr>
            <a:spLocks noChangeArrowheads="1"/>
          </p:cNvSpPr>
          <p:nvPr/>
        </p:nvSpPr>
        <p:spPr bwMode="auto">
          <a:xfrm>
            <a:off x="7613650" y="3228975"/>
            <a:ext cx="6778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3200" b="1">
                <a:solidFill>
                  <a:srgbClr val="C00000"/>
                </a:solidFill>
                <a:latin typeface="Courier New" pitchFamily="49" charset="0"/>
                <a:cs typeface="Courier New" pitchFamily="49" charset="0"/>
              </a:rPr>
              <a:t>42</a:t>
            </a:r>
            <a:endParaRPr lang="en-US" sz="3200"/>
          </a:p>
        </p:txBody>
      </p:sp>
      <p:sp>
        <p:nvSpPr>
          <p:cNvPr id="10273" name="Rectangle 35"/>
          <p:cNvSpPr>
            <a:spLocks noChangeArrowheads="1"/>
          </p:cNvSpPr>
          <p:nvPr/>
        </p:nvSpPr>
        <p:spPr bwMode="auto">
          <a:xfrm>
            <a:off x="8099425" y="292100"/>
            <a:ext cx="441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a:t>
            </a:r>
            <a:endParaRPr lang="en-US"/>
          </a:p>
        </p:txBody>
      </p:sp>
      <p:sp>
        <p:nvSpPr>
          <p:cNvPr id="10274" name="Rectangle 36"/>
          <p:cNvSpPr>
            <a:spLocks noChangeArrowheads="1"/>
          </p:cNvSpPr>
          <p:nvPr/>
        </p:nvSpPr>
        <p:spPr bwMode="auto">
          <a:xfrm>
            <a:off x="7791450" y="3673475"/>
            <a:ext cx="622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a:t>
            </a:r>
            <a:endParaRPr lang="en-US"/>
          </a:p>
        </p:txBody>
      </p:sp>
      <p:sp>
        <p:nvSpPr>
          <p:cNvPr id="10275" name="Rectangle 1"/>
          <p:cNvSpPr>
            <a:spLocks noChangeArrowheads="1"/>
          </p:cNvSpPr>
          <p:nvPr/>
        </p:nvSpPr>
        <p:spPr bwMode="auto">
          <a:xfrm>
            <a:off x="130175" y="6478588"/>
            <a:ext cx="404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400">
                <a:latin typeface="Cambria" pitchFamily="18" charset="0"/>
              </a:rPr>
              <a:t>What if you wanted base-3 input?!   </a:t>
            </a:r>
            <a:r>
              <a:rPr lang="en-US" sz="1400" b="1" i="1">
                <a:latin typeface="Cambria" pitchFamily="18" charset="0"/>
              </a:rPr>
              <a:t>base-B input?</a:t>
            </a:r>
            <a:endParaRPr lang="en-US" sz="1400" b="1" i="1"/>
          </a:p>
        </p:txBody>
      </p:sp>
      <p:sp>
        <p:nvSpPr>
          <p:cNvPr id="36" name="TextBox 33"/>
          <p:cNvSpPr txBox="1">
            <a:spLocks noChangeArrowheads="1"/>
          </p:cNvSpPr>
          <p:nvPr/>
        </p:nvSpPr>
        <p:spPr bwMode="auto">
          <a:xfrm rot="776459">
            <a:off x="7989386" y="4335125"/>
            <a:ext cx="1044791" cy="30777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dirty="0" smtClean="0">
                <a:latin typeface="Cambria" pitchFamily="18" charset="0"/>
              </a:rPr>
              <a:t>fleek-</a:t>
            </a:r>
            <a:r>
              <a:rPr lang="en-US" sz="1400" dirty="0" err="1" smtClean="0">
                <a:latin typeface="Cambria" pitchFamily="18" charset="0"/>
              </a:rPr>
              <a:t>ified</a:t>
            </a:r>
            <a:r>
              <a:rPr lang="en-US" sz="1400" dirty="0" smtClean="0">
                <a:latin typeface="Cambria" pitchFamily="18" charset="0"/>
              </a:rPr>
              <a:t>!</a:t>
            </a:r>
            <a:endParaRPr lang="en-US" sz="1400" dirty="0">
              <a:latin typeface="Cambria" pitchFamily="18" charset="0"/>
            </a:endParaRPr>
          </a:p>
        </p:txBody>
      </p:sp>
    </p:spTree>
    <p:extLst>
      <p:ext uri="{BB962C8B-B14F-4D97-AF65-F5344CB8AC3E}">
        <p14:creationId xmlns:p14="http://schemas.microsoft.com/office/powerpoint/2010/main" val="5551909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6323" name="Text Box 5"/>
          <p:cNvSpPr txBox="1">
            <a:spLocks noChangeArrowheads="1"/>
          </p:cNvSpPr>
          <p:nvPr>
            <p:custDataLst>
              <p:tags r:id="rId2"/>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
        <p:nvSpPr>
          <p:cNvPr id="56324"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6325"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6326"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6327"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6328"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6329"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6330"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6331"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6332"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6333"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6334"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6335"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6336"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6337"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6338"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6339" name="Rectangle 21"/>
          <p:cNvSpPr>
            <a:spLocks noChangeArrowheads="1"/>
          </p:cNvSpPr>
          <p:nvPr>
            <p:custDataLst>
              <p:tags r:id="rId18"/>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56340" name="Line 22"/>
          <p:cNvSpPr>
            <a:spLocks noChangeShapeType="1"/>
          </p:cNvSpPr>
          <p:nvPr>
            <p:custDataLst>
              <p:tags r:id="rId19"/>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6341" name="Rectangle 23"/>
          <p:cNvSpPr>
            <a:spLocks noChangeArrowheads="1"/>
          </p:cNvSpPr>
          <p:nvPr>
            <p:custDataLst>
              <p:tags r:id="rId20"/>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56342" name="Line 24"/>
          <p:cNvSpPr>
            <a:spLocks noChangeShapeType="1"/>
          </p:cNvSpPr>
          <p:nvPr>
            <p:custDataLst>
              <p:tags r:id="rId21"/>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343" name="Oval 30"/>
          <p:cNvSpPr>
            <a:spLocks noChangeArrowheads="1"/>
          </p:cNvSpPr>
          <p:nvPr>
            <p:custDataLst>
              <p:tags r:id="rId22"/>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6344" name="Oval 30"/>
          <p:cNvSpPr>
            <a:spLocks noChangeArrowheads="1"/>
          </p:cNvSpPr>
          <p:nvPr>
            <p:custDataLst>
              <p:tags r:id="rId23"/>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6345" name="Text Box 29"/>
          <p:cNvSpPr txBox="1">
            <a:spLocks noChangeArrowheads="1"/>
          </p:cNvSpPr>
          <p:nvPr>
            <p:custDataLst>
              <p:tags r:id="rId24"/>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6346" name="Oval 30"/>
          <p:cNvSpPr>
            <a:spLocks noChangeArrowheads="1"/>
          </p:cNvSpPr>
          <p:nvPr>
            <p:custDataLst>
              <p:tags r:id="rId25"/>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6347"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cxnSp>
        <p:nvCxnSpPr>
          <p:cNvPr id="56348"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349"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6350" name="Rectangle 47"/>
          <p:cNvSpPr>
            <a:spLocks noChangeArrowheads="1"/>
          </p:cNvSpPr>
          <p:nvPr/>
        </p:nvSpPr>
        <p:spPr bwMode="auto">
          <a:xfrm>
            <a:off x="822325" y="653415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6351" name="Rectangle 48"/>
          <p:cNvSpPr>
            <a:spLocks noChangeArrowheads="1"/>
          </p:cNvSpPr>
          <p:nvPr/>
        </p:nvSpPr>
        <p:spPr bwMode="auto">
          <a:xfrm>
            <a:off x="1390650" y="64801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grpSp>
        <p:nvGrpSpPr>
          <p:cNvPr id="56352" name="Group 32"/>
          <p:cNvGrpSpPr>
            <a:grpSpLocks/>
          </p:cNvGrpSpPr>
          <p:nvPr>
            <p:custDataLst>
              <p:tags r:id="rId26"/>
            </p:custDataLst>
          </p:nvPr>
        </p:nvGrpSpPr>
        <p:grpSpPr bwMode="auto">
          <a:xfrm rot="-5400000">
            <a:off x="6088063" y="4676775"/>
            <a:ext cx="620712" cy="896938"/>
            <a:chOff x="672" y="2544"/>
            <a:chExt cx="336" cy="399"/>
          </a:xfrm>
        </p:grpSpPr>
        <p:sp>
          <p:nvSpPr>
            <p:cNvPr id="56369" name="Freeform 33"/>
            <p:cNvSpPr>
              <a:spLocks/>
            </p:cNvSpPr>
            <p:nvPr>
              <p:custDataLst>
                <p:tags r:id="rId36"/>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6370" name="Arc 34"/>
            <p:cNvSpPr>
              <a:spLocks/>
            </p:cNvSpPr>
            <p:nvPr>
              <p:custDataLst>
                <p:tags r:id="rId37"/>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6371" name="Arc 35"/>
            <p:cNvSpPr>
              <a:spLocks/>
            </p:cNvSpPr>
            <p:nvPr>
              <p:custDataLst>
                <p:tags r:id="rId38"/>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6353" name="Line 91"/>
          <p:cNvSpPr>
            <a:spLocks noChangeShapeType="1"/>
          </p:cNvSpPr>
          <p:nvPr>
            <p:custDataLst>
              <p:tags r:id="rId27"/>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6354" name="Line 69"/>
          <p:cNvSpPr>
            <a:spLocks noChangeShapeType="1"/>
          </p:cNvSpPr>
          <p:nvPr>
            <p:custDataLst>
              <p:tags r:id="rId28"/>
            </p:custDataLst>
          </p:nvPr>
        </p:nvSpPr>
        <p:spPr bwMode="auto">
          <a:xfrm rot="-54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6355" name="AutoShape 54"/>
          <p:cNvSpPr>
            <a:spLocks noChangeArrowheads="1"/>
          </p:cNvSpPr>
          <p:nvPr>
            <p:custDataLst>
              <p:tags r:id="rId29"/>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6356" name="Oval 55"/>
          <p:cNvSpPr>
            <a:spLocks noChangeArrowheads="1"/>
          </p:cNvSpPr>
          <p:nvPr>
            <p:custDataLst>
              <p:tags r:id="rId30"/>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6357" name="Line 69"/>
          <p:cNvSpPr>
            <a:spLocks noChangeShapeType="1"/>
          </p:cNvSpPr>
          <p:nvPr>
            <p:custDataLst>
              <p:tags r:id="rId31"/>
            </p:custDataLst>
          </p:nvPr>
        </p:nvSpPr>
        <p:spPr bwMode="auto">
          <a:xfrm rot="-5400000">
            <a:off x="5034757"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6358" name="Line 92"/>
          <p:cNvSpPr>
            <a:spLocks noChangeShapeType="1"/>
          </p:cNvSpPr>
          <p:nvPr>
            <p:custDataLst>
              <p:tags r:id="rId32"/>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359"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56360"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cxnSp>
        <p:nvCxnSpPr>
          <p:cNvPr id="56361"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6362"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6363"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sp>
        <p:nvSpPr>
          <p:cNvPr id="56364" name="Line 47"/>
          <p:cNvSpPr>
            <a:spLocks noChangeShapeType="1"/>
          </p:cNvSpPr>
          <p:nvPr>
            <p:custDataLst>
              <p:tags r:id="rId33"/>
            </p:custDataLst>
          </p:nvPr>
        </p:nvSpPr>
        <p:spPr bwMode="auto">
          <a:xfrm rot="16200000" flipH="1">
            <a:off x="7081838" y="4905375"/>
            <a:ext cx="17462" cy="47783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6365" name="Text Box 29"/>
          <p:cNvSpPr txBox="1">
            <a:spLocks noChangeArrowheads="1"/>
          </p:cNvSpPr>
          <p:nvPr>
            <p:custDataLst>
              <p:tags r:id="rId34"/>
            </p:custDataLst>
          </p:nvPr>
        </p:nvSpPr>
        <p:spPr bwMode="auto">
          <a:xfrm>
            <a:off x="4419600" y="61722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C00000"/>
                </a:solidFill>
                <a:latin typeface="Calibri" pitchFamily="34" charset="0"/>
              </a:rPr>
              <a:t>Does this work for the red row?</a:t>
            </a:r>
          </a:p>
        </p:txBody>
      </p:sp>
      <p:sp>
        <p:nvSpPr>
          <p:cNvPr id="56366" name="Text Box 29"/>
          <p:cNvSpPr txBox="1">
            <a:spLocks noChangeArrowheads="1"/>
          </p:cNvSpPr>
          <p:nvPr>
            <p:custDataLst>
              <p:tags r:id="rId35"/>
            </p:custDataLst>
          </p:nvPr>
        </p:nvSpPr>
        <p:spPr bwMode="auto">
          <a:xfrm>
            <a:off x="4419600" y="645795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Does this work for any other rows?</a:t>
            </a:r>
          </a:p>
        </p:txBody>
      </p:sp>
      <p:sp>
        <p:nvSpPr>
          <p:cNvPr id="56367"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6368"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7347" name="Text Box 6"/>
          <p:cNvSpPr txBox="1">
            <a:spLocks noChangeArrowheads="1"/>
          </p:cNvSpPr>
          <p:nvPr>
            <p:custDataLst>
              <p:tags r:id="rId2"/>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7348" name="Text Box 7"/>
          <p:cNvSpPr txBox="1">
            <a:spLocks noChangeArrowheads="1"/>
          </p:cNvSpPr>
          <p:nvPr>
            <p:custDataLst>
              <p:tags r:id="rId3"/>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7349" name="Text Box 8"/>
          <p:cNvSpPr txBox="1">
            <a:spLocks noChangeArrowheads="1"/>
          </p:cNvSpPr>
          <p:nvPr>
            <p:custDataLst>
              <p:tags r:id="rId4"/>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7350" name="Text Box 9"/>
          <p:cNvSpPr txBox="1">
            <a:spLocks noChangeArrowheads="1"/>
          </p:cNvSpPr>
          <p:nvPr>
            <p:custDataLst>
              <p:tags r:id="rId5"/>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7351" name="Text Box 10"/>
          <p:cNvSpPr txBox="1">
            <a:spLocks noChangeArrowheads="1"/>
          </p:cNvSpPr>
          <p:nvPr>
            <p:custDataLst>
              <p:tags r:id="rId6"/>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7352" name="Text Box 11"/>
          <p:cNvSpPr txBox="1">
            <a:spLocks noChangeArrowheads="1"/>
          </p:cNvSpPr>
          <p:nvPr>
            <p:custDataLst>
              <p:tags r:id="rId7"/>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7353" name="Text Box 12"/>
          <p:cNvSpPr txBox="1">
            <a:spLocks noChangeArrowheads="1"/>
          </p:cNvSpPr>
          <p:nvPr>
            <p:custDataLst>
              <p:tags r:id="rId8"/>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7354" name="Text Box 13"/>
          <p:cNvSpPr txBox="1">
            <a:spLocks noChangeArrowheads="1"/>
          </p:cNvSpPr>
          <p:nvPr>
            <p:custDataLst>
              <p:tags r:id="rId9"/>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7355" name="Text Box 14"/>
          <p:cNvSpPr txBox="1">
            <a:spLocks noChangeArrowheads="1"/>
          </p:cNvSpPr>
          <p:nvPr>
            <p:custDataLst>
              <p:tags r:id="rId10"/>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7356" name="Text Box 15"/>
          <p:cNvSpPr txBox="1">
            <a:spLocks noChangeArrowheads="1"/>
          </p:cNvSpPr>
          <p:nvPr>
            <p:custDataLst>
              <p:tags r:id="rId11"/>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7357" name="Text Box 16"/>
          <p:cNvSpPr txBox="1">
            <a:spLocks noChangeArrowheads="1"/>
          </p:cNvSpPr>
          <p:nvPr>
            <p:custDataLst>
              <p:tags r:id="rId12"/>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7358" name="Text Box 17"/>
          <p:cNvSpPr txBox="1">
            <a:spLocks noChangeArrowheads="1"/>
          </p:cNvSpPr>
          <p:nvPr>
            <p:custDataLst>
              <p:tags r:id="rId13"/>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7359" name="Text Box 18"/>
          <p:cNvSpPr txBox="1">
            <a:spLocks noChangeArrowheads="1"/>
          </p:cNvSpPr>
          <p:nvPr>
            <p:custDataLst>
              <p:tags r:id="rId14"/>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7360" name="Text Box 19"/>
          <p:cNvSpPr txBox="1">
            <a:spLocks noChangeArrowheads="1"/>
          </p:cNvSpPr>
          <p:nvPr>
            <p:custDataLst>
              <p:tags r:id="rId15"/>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7361" name="Text Box 20"/>
          <p:cNvSpPr txBox="1">
            <a:spLocks noChangeArrowheads="1"/>
          </p:cNvSpPr>
          <p:nvPr>
            <p:custDataLst>
              <p:tags r:id="rId16"/>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7362" name="Rectangle 21"/>
          <p:cNvSpPr>
            <a:spLocks noChangeArrowheads="1"/>
          </p:cNvSpPr>
          <p:nvPr>
            <p:custDataLst>
              <p:tags r:id="rId17"/>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57363" name="Line 22"/>
          <p:cNvSpPr>
            <a:spLocks noChangeShapeType="1"/>
          </p:cNvSpPr>
          <p:nvPr>
            <p:custDataLst>
              <p:tags r:id="rId18"/>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64" name="Rectangle 23"/>
          <p:cNvSpPr>
            <a:spLocks noChangeArrowheads="1"/>
          </p:cNvSpPr>
          <p:nvPr>
            <p:custDataLst>
              <p:tags r:id="rId19"/>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57365" name="Line 24"/>
          <p:cNvSpPr>
            <a:spLocks noChangeShapeType="1"/>
          </p:cNvSpPr>
          <p:nvPr>
            <p:custDataLst>
              <p:tags r:id="rId20"/>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66" name="Oval 30"/>
          <p:cNvSpPr>
            <a:spLocks noChangeArrowheads="1"/>
          </p:cNvSpPr>
          <p:nvPr>
            <p:custDataLst>
              <p:tags r:id="rId21"/>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7367" name="Oval 30"/>
          <p:cNvSpPr>
            <a:spLocks noChangeArrowheads="1"/>
          </p:cNvSpPr>
          <p:nvPr>
            <p:custDataLst>
              <p:tags r:id="rId22"/>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7368" name="Text Box 29"/>
          <p:cNvSpPr txBox="1">
            <a:spLocks noChangeArrowheads="1"/>
          </p:cNvSpPr>
          <p:nvPr>
            <p:custDataLst>
              <p:tags r:id="rId23"/>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7369" name="Oval 30"/>
          <p:cNvSpPr>
            <a:spLocks noChangeArrowheads="1"/>
          </p:cNvSpPr>
          <p:nvPr>
            <p:custDataLst>
              <p:tags r:id="rId24"/>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7370"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grpSp>
        <p:nvGrpSpPr>
          <p:cNvPr id="57371" name="Group 32"/>
          <p:cNvGrpSpPr>
            <a:grpSpLocks/>
          </p:cNvGrpSpPr>
          <p:nvPr>
            <p:custDataLst>
              <p:tags r:id="rId25"/>
            </p:custDataLst>
          </p:nvPr>
        </p:nvGrpSpPr>
        <p:grpSpPr bwMode="auto">
          <a:xfrm rot="-5400000">
            <a:off x="6088063" y="4676775"/>
            <a:ext cx="620712" cy="896938"/>
            <a:chOff x="672" y="2544"/>
            <a:chExt cx="336" cy="399"/>
          </a:xfrm>
        </p:grpSpPr>
        <p:sp>
          <p:nvSpPr>
            <p:cNvPr id="57415" name="Freeform 33"/>
            <p:cNvSpPr>
              <a:spLocks/>
            </p:cNvSpPr>
            <p:nvPr>
              <p:custDataLst>
                <p:tags r:id="rId51"/>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7416" name="Arc 34"/>
            <p:cNvSpPr>
              <a:spLocks/>
            </p:cNvSpPr>
            <p:nvPr>
              <p:custDataLst>
                <p:tags r:id="rId52"/>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7417" name="Arc 35"/>
            <p:cNvSpPr>
              <a:spLocks/>
            </p:cNvSpPr>
            <p:nvPr>
              <p:custDataLst>
                <p:tags r:id="rId53"/>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7372" name="Line 47"/>
          <p:cNvSpPr>
            <a:spLocks noChangeShapeType="1"/>
          </p:cNvSpPr>
          <p:nvPr>
            <p:custDataLst>
              <p:tags r:id="rId26"/>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73" name="Line 91"/>
          <p:cNvSpPr>
            <a:spLocks noChangeShapeType="1"/>
          </p:cNvSpPr>
          <p:nvPr>
            <p:custDataLst>
              <p:tags r:id="rId27"/>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74" name="Line 69"/>
          <p:cNvSpPr>
            <a:spLocks noChangeShapeType="1"/>
          </p:cNvSpPr>
          <p:nvPr>
            <p:custDataLst>
              <p:tags r:id="rId28"/>
            </p:custDataLst>
          </p:nvPr>
        </p:nvSpPr>
        <p:spPr bwMode="auto">
          <a:xfrm rot="-54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75" name="AutoShape 54"/>
          <p:cNvSpPr>
            <a:spLocks noChangeArrowheads="1"/>
          </p:cNvSpPr>
          <p:nvPr>
            <p:custDataLst>
              <p:tags r:id="rId29"/>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7376" name="Oval 55"/>
          <p:cNvSpPr>
            <a:spLocks noChangeArrowheads="1"/>
          </p:cNvSpPr>
          <p:nvPr>
            <p:custDataLst>
              <p:tags r:id="rId30"/>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7377" name="Line 69"/>
          <p:cNvSpPr>
            <a:spLocks noChangeShapeType="1"/>
          </p:cNvSpPr>
          <p:nvPr>
            <p:custDataLst>
              <p:tags r:id="rId31"/>
            </p:custDataLst>
          </p:nvPr>
        </p:nvSpPr>
        <p:spPr bwMode="auto">
          <a:xfrm rot="-5400000">
            <a:off x="5034757"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78" name="Line 92"/>
          <p:cNvSpPr>
            <a:spLocks noChangeShapeType="1"/>
          </p:cNvSpPr>
          <p:nvPr>
            <p:custDataLst>
              <p:tags r:id="rId32"/>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79"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57380"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grpSp>
        <p:nvGrpSpPr>
          <p:cNvPr id="57381" name="Group 32"/>
          <p:cNvGrpSpPr>
            <a:grpSpLocks/>
          </p:cNvGrpSpPr>
          <p:nvPr>
            <p:custDataLst>
              <p:tags r:id="rId33"/>
            </p:custDataLst>
          </p:nvPr>
        </p:nvGrpSpPr>
        <p:grpSpPr bwMode="auto">
          <a:xfrm rot="-5400000">
            <a:off x="6164263" y="5788025"/>
            <a:ext cx="620712" cy="896938"/>
            <a:chOff x="672" y="2544"/>
            <a:chExt cx="336" cy="399"/>
          </a:xfrm>
        </p:grpSpPr>
        <p:sp>
          <p:nvSpPr>
            <p:cNvPr id="57412" name="Freeform 33"/>
            <p:cNvSpPr>
              <a:spLocks/>
            </p:cNvSpPr>
            <p:nvPr>
              <p:custDataLst>
                <p:tags r:id="rId48"/>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7413" name="Arc 34"/>
            <p:cNvSpPr>
              <a:spLocks/>
            </p:cNvSpPr>
            <p:nvPr>
              <p:custDataLst>
                <p:tags r:id="rId49"/>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7414" name="Arc 35"/>
            <p:cNvSpPr>
              <a:spLocks/>
            </p:cNvSpPr>
            <p:nvPr>
              <p:custDataLst>
                <p:tags r:id="rId50"/>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7382" name="Line 47"/>
          <p:cNvSpPr>
            <a:spLocks noChangeShapeType="1"/>
          </p:cNvSpPr>
          <p:nvPr>
            <p:custDataLst>
              <p:tags r:id="rId34"/>
            </p:custDataLst>
          </p:nvPr>
        </p:nvSpPr>
        <p:spPr bwMode="auto">
          <a:xfrm rot="-54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83" name="Line 91"/>
          <p:cNvSpPr>
            <a:spLocks noChangeShapeType="1"/>
          </p:cNvSpPr>
          <p:nvPr>
            <p:custDataLst>
              <p:tags r:id="rId35"/>
            </p:custDataLst>
          </p:nvPr>
        </p:nvSpPr>
        <p:spPr bwMode="auto">
          <a:xfrm rot="-54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84" name="Line 69"/>
          <p:cNvSpPr>
            <a:spLocks noChangeShapeType="1"/>
          </p:cNvSpPr>
          <p:nvPr>
            <p:custDataLst>
              <p:tags r:id="rId36"/>
            </p:custDataLst>
          </p:nvPr>
        </p:nvSpPr>
        <p:spPr bwMode="auto">
          <a:xfrm rot="-5400000">
            <a:off x="3267869" y="5699919"/>
            <a:ext cx="0" cy="763588"/>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85" name="AutoShape 54"/>
          <p:cNvSpPr>
            <a:spLocks noChangeArrowheads="1"/>
          </p:cNvSpPr>
          <p:nvPr>
            <p:custDataLst>
              <p:tags r:id="rId37"/>
            </p:custDataLst>
          </p:nvPr>
        </p:nvSpPr>
        <p:spPr bwMode="auto">
          <a:xfrm rot="5400000">
            <a:off x="3762375" y="5614988"/>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7386" name="Oval 55"/>
          <p:cNvSpPr>
            <a:spLocks noChangeArrowheads="1"/>
          </p:cNvSpPr>
          <p:nvPr>
            <p:custDataLst>
              <p:tags r:id="rId38"/>
            </p:custDataLst>
          </p:nvPr>
        </p:nvSpPr>
        <p:spPr bwMode="auto">
          <a:xfrm rot="5400000">
            <a:off x="4575969" y="5988844"/>
            <a:ext cx="141288"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7387" name="Line 69"/>
          <p:cNvSpPr>
            <a:spLocks noChangeShapeType="1"/>
          </p:cNvSpPr>
          <p:nvPr>
            <p:custDataLst>
              <p:tags r:id="rId39"/>
            </p:custDataLst>
          </p:nvPr>
        </p:nvSpPr>
        <p:spPr bwMode="auto">
          <a:xfrm rot="-5400000">
            <a:off x="5110957" y="5685631"/>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7388" name="Line 92"/>
          <p:cNvSpPr>
            <a:spLocks noChangeShapeType="1"/>
          </p:cNvSpPr>
          <p:nvPr>
            <p:custDataLst>
              <p:tags r:id="rId40"/>
            </p:custDataLst>
          </p:nvPr>
        </p:nvSpPr>
        <p:spPr bwMode="auto">
          <a:xfrm rot="-5400000">
            <a:off x="4295775" y="4957763"/>
            <a:ext cx="304800" cy="31242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89" name="Rectangle 75"/>
          <p:cNvSpPr>
            <a:spLocks noChangeArrowheads="1"/>
          </p:cNvSpPr>
          <p:nvPr/>
        </p:nvSpPr>
        <p:spPr bwMode="auto">
          <a:xfrm>
            <a:off x="3621088" y="5895975"/>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NOT</a:t>
            </a:r>
            <a:endParaRPr lang="en-US" sz="2100">
              <a:solidFill>
                <a:srgbClr val="160CE3"/>
              </a:solidFill>
            </a:endParaRPr>
          </a:p>
        </p:txBody>
      </p:sp>
      <p:sp>
        <p:nvSpPr>
          <p:cNvPr id="57390" name="Rectangle 76"/>
          <p:cNvSpPr>
            <a:spLocks noChangeArrowheads="1"/>
          </p:cNvSpPr>
          <p:nvPr/>
        </p:nvSpPr>
        <p:spPr bwMode="auto">
          <a:xfrm>
            <a:off x="6091238" y="6019800"/>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AND</a:t>
            </a:r>
            <a:endParaRPr lang="en-US" sz="2100">
              <a:solidFill>
                <a:srgbClr val="160CE3"/>
              </a:solidFill>
            </a:endParaRPr>
          </a:p>
        </p:txBody>
      </p:sp>
      <p:grpSp>
        <p:nvGrpSpPr>
          <p:cNvPr id="57391" name="Group 60"/>
          <p:cNvGrpSpPr>
            <a:grpSpLocks/>
          </p:cNvGrpSpPr>
          <p:nvPr>
            <p:custDataLst>
              <p:tags r:id="rId41"/>
            </p:custDataLst>
          </p:nvPr>
        </p:nvGrpSpPr>
        <p:grpSpPr bwMode="auto">
          <a:xfrm>
            <a:off x="7772400" y="5334000"/>
            <a:ext cx="1027113" cy="641350"/>
            <a:chOff x="4734" y="3053"/>
            <a:chExt cx="656" cy="491"/>
          </a:xfrm>
        </p:grpSpPr>
        <p:grpSp>
          <p:nvGrpSpPr>
            <p:cNvPr id="57406" name="Group 61"/>
            <p:cNvGrpSpPr>
              <a:grpSpLocks/>
            </p:cNvGrpSpPr>
            <p:nvPr/>
          </p:nvGrpSpPr>
          <p:grpSpPr bwMode="auto">
            <a:xfrm>
              <a:off x="4734" y="3053"/>
              <a:ext cx="648" cy="254"/>
              <a:chOff x="4734" y="3053"/>
              <a:chExt cx="648" cy="254"/>
            </a:xfrm>
          </p:grpSpPr>
          <p:sp>
            <p:nvSpPr>
              <p:cNvPr id="57410" name="Freeform 62"/>
              <p:cNvSpPr>
                <a:spLocks/>
              </p:cNvSpPr>
              <p:nvPr>
                <p:custDataLst>
                  <p:tags r:id="rId4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411" name="Freeform 63"/>
              <p:cNvSpPr>
                <a:spLocks/>
              </p:cNvSpPr>
              <p:nvPr>
                <p:custDataLst>
                  <p:tags r:id="rId4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7407" name="Group 64"/>
            <p:cNvGrpSpPr>
              <a:grpSpLocks/>
            </p:cNvGrpSpPr>
            <p:nvPr/>
          </p:nvGrpSpPr>
          <p:grpSpPr bwMode="auto">
            <a:xfrm flipV="1">
              <a:off x="4742" y="3290"/>
              <a:ext cx="648" cy="254"/>
              <a:chOff x="4734" y="3053"/>
              <a:chExt cx="648" cy="254"/>
            </a:xfrm>
          </p:grpSpPr>
          <p:sp>
            <p:nvSpPr>
              <p:cNvPr id="57408" name="Freeform 65"/>
              <p:cNvSpPr>
                <a:spLocks/>
              </p:cNvSpPr>
              <p:nvPr>
                <p:custDataLst>
                  <p:tags r:id="rId44"/>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409" name="Freeform 66"/>
              <p:cNvSpPr>
                <a:spLocks/>
              </p:cNvSpPr>
              <p:nvPr>
                <p:custDataLst>
                  <p:tags r:id="rId45"/>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7392"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34" charset="0"/>
              </a:rPr>
              <a:t>OR</a:t>
            </a:r>
            <a:endParaRPr lang="en-US" sz="2100">
              <a:solidFill>
                <a:srgbClr val="000000"/>
              </a:solidFill>
            </a:endParaRPr>
          </a:p>
        </p:txBody>
      </p:sp>
      <p:cxnSp>
        <p:nvCxnSpPr>
          <p:cNvPr id="57393"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7394"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7395" name="Straight Connector 92"/>
          <p:cNvCxnSpPr>
            <a:cxnSpLocks noChangeShapeType="1"/>
          </p:cNvCxnSpPr>
          <p:nvPr/>
        </p:nvCxnSpPr>
        <p:spPr bwMode="auto">
          <a:xfrm flipH="1">
            <a:off x="1676400" y="6073775"/>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cxnSp>
        <p:nvCxnSpPr>
          <p:cNvPr id="57396" name="Straight Connector 93"/>
          <p:cNvCxnSpPr>
            <a:cxnSpLocks noChangeShapeType="1"/>
          </p:cNvCxnSpPr>
          <p:nvPr/>
        </p:nvCxnSpPr>
        <p:spPr bwMode="auto">
          <a:xfrm flipH="1">
            <a:off x="1084263" y="6669088"/>
            <a:ext cx="1851025" cy="317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57397" name="Text Box 29"/>
          <p:cNvSpPr txBox="1">
            <a:spLocks noChangeArrowheads="1"/>
          </p:cNvSpPr>
          <p:nvPr>
            <p:custDataLst>
              <p:tags r:id="rId42"/>
            </p:custDataLst>
          </p:nvPr>
        </p:nvSpPr>
        <p:spPr bwMode="auto">
          <a:xfrm>
            <a:off x="4191000" y="39624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cxnSp>
        <p:nvCxnSpPr>
          <p:cNvPr id="57398"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7399"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7400" name="Rectangle 47"/>
          <p:cNvSpPr>
            <a:spLocks noChangeArrowheads="1"/>
          </p:cNvSpPr>
          <p:nvPr/>
        </p:nvSpPr>
        <p:spPr bwMode="auto">
          <a:xfrm>
            <a:off x="822325" y="63023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7401" name="Rectangle 48"/>
          <p:cNvSpPr>
            <a:spLocks noChangeArrowheads="1"/>
          </p:cNvSpPr>
          <p:nvPr/>
        </p:nvSpPr>
        <p:spPr bwMode="auto">
          <a:xfrm>
            <a:off x="1390650" y="62484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cxnSp>
        <p:nvCxnSpPr>
          <p:cNvPr id="57402"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7403"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7404"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
        <p:nvSpPr>
          <p:cNvPr id="57405" name="Text Box 5"/>
          <p:cNvSpPr txBox="1">
            <a:spLocks noChangeArrowheads="1"/>
          </p:cNvSpPr>
          <p:nvPr>
            <p:custDataLst>
              <p:tags r:id="rId43"/>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8371" name="Text Box 6"/>
          <p:cNvSpPr txBox="1">
            <a:spLocks noChangeArrowheads="1"/>
          </p:cNvSpPr>
          <p:nvPr>
            <p:custDataLst>
              <p:tags r:id="rId2"/>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8372" name="Text Box 7"/>
          <p:cNvSpPr txBox="1">
            <a:spLocks noChangeArrowheads="1"/>
          </p:cNvSpPr>
          <p:nvPr>
            <p:custDataLst>
              <p:tags r:id="rId3"/>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8373" name="Text Box 8"/>
          <p:cNvSpPr txBox="1">
            <a:spLocks noChangeArrowheads="1"/>
          </p:cNvSpPr>
          <p:nvPr>
            <p:custDataLst>
              <p:tags r:id="rId4"/>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8374" name="Text Box 9"/>
          <p:cNvSpPr txBox="1">
            <a:spLocks noChangeArrowheads="1"/>
          </p:cNvSpPr>
          <p:nvPr>
            <p:custDataLst>
              <p:tags r:id="rId5"/>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8375" name="Text Box 10"/>
          <p:cNvSpPr txBox="1">
            <a:spLocks noChangeArrowheads="1"/>
          </p:cNvSpPr>
          <p:nvPr>
            <p:custDataLst>
              <p:tags r:id="rId6"/>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8376" name="Text Box 11"/>
          <p:cNvSpPr txBox="1">
            <a:spLocks noChangeArrowheads="1"/>
          </p:cNvSpPr>
          <p:nvPr>
            <p:custDataLst>
              <p:tags r:id="rId7"/>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8377" name="Text Box 12"/>
          <p:cNvSpPr txBox="1">
            <a:spLocks noChangeArrowheads="1"/>
          </p:cNvSpPr>
          <p:nvPr>
            <p:custDataLst>
              <p:tags r:id="rId8"/>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8378" name="Text Box 13"/>
          <p:cNvSpPr txBox="1">
            <a:spLocks noChangeArrowheads="1"/>
          </p:cNvSpPr>
          <p:nvPr>
            <p:custDataLst>
              <p:tags r:id="rId9"/>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8379" name="Text Box 14"/>
          <p:cNvSpPr txBox="1">
            <a:spLocks noChangeArrowheads="1"/>
          </p:cNvSpPr>
          <p:nvPr>
            <p:custDataLst>
              <p:tags r:id="rId10"/>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8380" name="Text Box 15"/>
          <p:cNvSpPr txBox="1">
            <a:spLocks noChangeArrowheads="1"/>
          </p:cNvSpPr>
          <p:nvPr>
            <p:custDataLst>
              <p:tags r:id="rId11"/>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8381" name="Text Box 16"/>
          <p:cNvSpPr txBox="1">
            <a:spLocks noChangeArrowheads="1"/>
          </p:cNvSpPr>
          <p:nvPr>
            <p:custDataLst>
              <p:tags r:id="rId12"/>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8382" name="Text Box 17"/>
          <p:cNvSpPr txBox="1">
            <a:spLocks noChangeArrowheads="1"/>
          </p:cNvSpPr>
          <p:nvPr>
            <p:custDataLst>
              <p:tags r:id="rId13"/>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8383" name="Text Box 18"/>
          <p:cNvSpPr txBox="1">
            <a:spLocks noChangeArrowheads="1"/>
          </p:cNvSpPr>
          <p:nvPr>
            <p:custDataLst>
              <p:tags r:id="rId14"/>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8384" name="Text Box 19"/>
          <p:cNvSpPr txBox="1">
            <a:spLocks noChangeArrowheads="1"/>
          </p:cNvSpPr>
          <p:nvPr>
            <p:custDataLst>
              <p:tags r:id="rId15"/>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8385" name="Text Box 20"/>
          <p:cNvSpPr txBox="1">
            <a:spLocks noChangeArrowheads="1"/>
          </p:cNvSpPr>
          <p:nvPr>
            <p:custDataLst>
              <p:tags r:id="rId16"/>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8386" name="Rectangle 21"/>
          <p:cNvSpPr>
            <a:spLocks noChangeArrowheads="1"/>
          </p:cNvSpPr>
          <p:nvPr>
            <p:custDataLst>
              <p:tags r:id="rId17"/>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58387" name="Line 22"/>
          <p:cNvSpPr>
            <a:spLocks noChangeShapeType="1"/>
          </p:cNvSpPr>
          <p:nvPr>
            <p:custDataLst>
              <p:tags r:id="rId18"/>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88" name="Rectangle 23"/>
          <p:cNvSpPr>
            <a:spLocks noChangeArrowheads="1"/>
          </p:cNvSpPr>
          <p:nvPr>
            <p:custDataLst>
              <p:tags r:id="rId19"/>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58389" name="Line 24"/>
          <p:cNvSpPr>
            <a:spLocks noChangeShapeType="1"/>
          </p:cNvSpPr>
          <p:nvPr>
            <p:custDataLst>
              <p:tags r:id="rId20"/>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90" name="Oval 30"/>
          <p:cNvSpPr>
            <a:spLocks noChangeArrowheads="1"/>
          </p:cNvSpPr>
          <p:nvPr>
            <p:custDataLst>
              <p:tags r:id="rId21"/>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8391" name="Oval 30"/>
          <p:cNvSpPr>
            <a:spLocks noChangeArrowheads="1"/>
          </p:cNvSpPr>
          <p:nvPr>
            <p:custDataLst>
              <p:tags r:id="rId22"/>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8392" name="Text Box 29"/>
          <p:cNvSpPr txBox="1">
            <a:spLocks noChangeArrowheads="1"/>
          </p:cNvSpPr>
          <p:nvPr>
            <p:custDataLst>
              <p:tags r:id="rId23"/>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8393" name="Oval 30"/>
          <p:cNvSpPr>
            <a:spLocks noChangeArrowheads="1"/>
          </p:cNvSpPr>
          <p:nvPr>
            <p:custDataLst>
              <p:tags r:id="rId24"/>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8394"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grpSp>
        <p:nvGrpSpPr>
          <p:cNvPr id="58395" name="Group 32"/>
          <p:cNvGrpSpPr>
            <a:grpSpLocks/>
          </p:cNvGrpSpPr>
          <p:nvPr>
            <p:custDataLst>
              <p:tags r:id="rId25"/>
            </p:custDataLst>
          </p:nvPr>
        </p:nvGrpSpPr>
        <p:grpSpPr bwMode="auto">
          <a:xfrm rot="-5400000">
            <a:off x="6088063" y="4676775"/>
            <a:ext cx="620712" cy="896938"/>
            <a:chOff x="672" y="2544"/>
            <a:chExt cx="336" cy="399"/>
          </a:xfrm>
        </p:grpSpPr>
        <p:sp>
          <p:nvSpPr>
            <p:cNvPr id="58440" name="Freeform 33"/>
            <p:cNvSpPr>
              <a:spLocks/>
            </p:cNvSpPr>
            <p:nvPr>
              <p:custDataLst>
                <p:tags r:id="rId52"/>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8441" name="Arc 34"/>
            <p:cNvSpPr>
              <a:spLocks/>
            </p:cNvSpPr>
            <p:nvPr>
              <p:custDataLst>
                <p:tags r:id="rId53"/>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8442" name="Arc 35"/>
            <p:cNvSpPr>
              <a:spLocks/>
            </p:cNvSpPr>
            <p:nvPr>
              <p:custDataLst>
                <p:tags r:id="rId54"/>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8396" name="Line 47"/>
          <p:cNvSpPr>
            <a:spLocks noChangeShapeType="1"/>
          </p:cNvSpPr>
          <p:nvPr>
            <p:custDataLst>
              <p:tags r:id="rId26"/>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397" name="Line 91"/>
          <p:cNvSpPr>
            <a:spLocks noChangeShapeType="1"/>
          </p:cNvSpPr>
          <p:nvPr>
            <p:custDataLst>
              <p:tags r:id="rId27"/>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98" name="Line 69"/>
          <p:cNvSpPr>
            <a:spLocks noChangeShapeType="1"/>
          </p:cNvSpPr>
          <p:nvPr>
            <p:custDataLst>
              <p:tags r:id="rId28"/>
            </p:custDataLst>
          </p:nvPr>
        </p:nvSpPr>
        <p:spPr bwMode="auto">
          <a:xfrm rot="-54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399" name="AutoShape 54"/>
          <p:cNvSpPr>
            <a:spLocks noChangeArrowheads="1"/>
          </p:cNvSpPr>
          <p:nvPr>
            <p:custDataLst>
              <p:tags r:id="rId29"/>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400" name="Oval 55"/>
          <p:cNvSpPr>
            <a:spLocks noChangeArrowheads="1"/>
          </p:cNvSpPr>
          <p:nvPr>
            <p:custDataLst>
              <p:tags r:id="rId30"/>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401" name="Line 69"/>
          <p:cNvSpPr>
            <a:spLocks noChangeShapeType="1"/>
          </p:cNvSpPr>
          <p:nvPr>
            <p:custDataLst>
              <p:tags r:id="rId31"/>
            </p:custDataLst>
          </p:nvPr>
        </p:nvSpPr>
        <p:spPr bwMode="auto">
          <a:xfrm rot="-5400000">
            <a:off x="5034757"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402" name="Line 92"/>
          <p:cNvSpPr>
            <a:spLocks noChangeShapeType="1"/>
          </p:cNvSpPr>
          <p:nvPr>
            <p:custDataLst>
              <p:tags r:id="rId32"/>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403"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58404"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grpSp>
        <p:nvGrpSpPr>
          <p:cNvPr id="58405" name="Group 32"/>
          <p:cNvGrpSpPr>
            <a:grpSpLocks/>
          </p:cNvGrpSpPr>
          <p:nvPr>
            <p:custDataLst>
              <p:tags r:id="rId33"/>
            </p:custDataLst>
          </p:nvPr>
        </p:nvGrpSpPr>
        <p:grpSpPr bwMode="auto">
          <a:xfrm rot="-5400000">
            <a:off x="6164263" y="5788025"/>
            <a:ext cx="620712" cy="896938"/>
            <a:chOff x="672" y="2544"/>
            <a:chExt cx="336" cy="399"/>
          </a:xfrm>
        </p:grpSpPr>
        <p:sp>
          <p:nvSpPr>
            <p:cNvPr id="58437" name="Freeform 33"/>
            <p:cNvSpPr>
              <a:spLocks/>
            </p:cNvSpPr>
            <p:nvPr>
              <p:custDataLst>
                <p:tags r:id="rId49"/>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8438" name="Arc 34"/>
            <p:cNvSpPr>
              <a:spLocks/>
            </p:cNvSpPr>
            <p:nvPr>
              <p:custDataLst>
                <p:tags r:id="rId50"/>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8439" name="Arc 35"/>
            <p:cNvSpPr>
              <a:spLocks/>
            </p:cNvSpPr>
            <p:nvPr>
              <p:custDataLst>
                <p:tags r:id="rId51"/>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8406" name="Line 47"/>
          <p:cNvSpPr>
            <a:spLocks noChangeShapeType="1"/>
          </p:cNvSpPr>
          <p:nvPr>
            <p:custDataLst>
              <p:tags r:id="rId34"/>
            </p:custDataLst>
          </p:nvPr>
        </p:nvSpPr>
        <p:spPr bwMode="auto">
          <a:xfrm rot="-54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407" name="Line 91"/>
          <p:cNvSpPr>
            <a:spLocks noChangeShapeType="1"/>
          </p:cNvSpPr>
          <p:nvPr>
            <p:custDataLst>
              <p:tags r:id="rId35"/>
            </p:custDataLst>
          </p:nvPr>
        </p:nvSpPr>
        <p:spPr bwMode="auto">
          <a:xfrm rot="-54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408" name="Line 69"/>
          <p:cNvSpPr>
            <a:spLocks noChangeShapeType="1"/>
          </p:cNvSpPr>
          <p:nvPr>
            <p:custDataLst>
              <p:tags r:id="rId36"/>
            </p:custDataLst>
          </p:nvPr>
        </p:nvSpPr>
        <p:spPr bwMode="auto">
          <a:xfrm rot="-5400000">
            <a:off x="3267869" y="5699919"/>
            <a:ext cx="0" cy="763588"/>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409" name="AutoShape 54"/>
          <p:cNvSpPr>
            <a:spLocks noChangeArrowheads="1"/>
          </p:cNvSpPr>
          <p:nvPr>
            <p:custDataLst>
              <p:tags r:id="rId37"/>
            </p:custDataLst>
          </p:nvPr>
        </p:nvSpPr>
        <p:spPr bwMode="auto">
          <a:xfrm rot="5400000">
            <a:off x="3762375" y="5614988"/>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410" name="Oval 55"/>
          <p:cNvSpPr>
            <a:spLocks noChangeArrowheads="1"/>
          </p:cNvSpPr>
          <p:nvPr>
            <p:custDataLst>
              <p:tags r:id="rId38"/>
            </p:custDataLst>
          </p:nvPr>
        </p:nvSpPr>
        <p:spPr bwMode="auto">
          <a:xfrm rot="5400000">
            <a:off x="4575969" y="5988844"/>
            <a:ext cx="141288"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411" name="Line 69"/>
          <p:cNvSpPr>
            <a:spLocks noChangeShapeType="1"/>
          </p:cNvSpPr>
          <p:nvPr>
            <p:custDataLst>
              <p:tags r:id="rId39"/>
            </p:custDataLst>
          </p:nvPr>
        </p:nvSpPr>
        <p:spPr bwMode="auto">
          <a:xfrm rot="-5400000">
            <a:off x="5110957" y="5685631"/>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8412" name="Line 92"/>
          <p:cNvSpPr>
            <a:spLocks noChangeShapeType="1"/>
          </p:cNvSpPr>
          <p:nvPr>
            <p:custDataLst>
              <p:tags r:id="rId40"/>
            </p:custDataLst>
          </p:nvPr>
        </p:nvSpPr>
        <p:spPr bwMode="auto">
          <a:xfrm rot="-5400000">
            <a:off x="4295775" y="4957763"/>
            <a:ext cx="304800" cy="31242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8413" name="Rectangle 75"/>
          <p:cNvSpPr>
            <a:spLocks noChangeArrowheads="1"/>
          </p:cNvSpPr>
          <p:nvPr/>
        </p:nvSpPr>
        <p:spPr bwMode="auto">
          <a:xfrm>
            <a:off x="3621088" y="5895975"/>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NOT</a:t>
            </a:r>
            <a:endParaRPr lang="en-US" sz="2100">
              <a:solidFill>
                <a:srgbClr val="160CE3"/>
              </a:solidFill>
            </a:endParaRPr>
          </a:p>
        </p:txBody>
      </p:sp>
      <p:sp>
        <p:nvSpPr>
          <p:cNvPr id="58414" name="Rectangle 76"/>
          <p:cNvSpPr>
            <a:spLocks noChangeArrowheads="1"/>
          </p:cNvSpPr>
          <p:nvPr/>
        </p:nvSpPr>
        <p:spPr bwMode="auto">
          <a:xfrm>
            <a:off x="6091238" y="6019800"/>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AND</a:t>
            </a:r>
            <a:endParaRPr lang="en-US" sz="2100">
              <a:solidFill>
                <a:srgbClr val="160CE3"/>
              </a:solidFill>
            </a:endParaRPr>
          </a:p>
        </p:txBody>
      </p:sp>
      <p:grpSp>
        <p:nvGrpSpPr>
          <p:cNvPr id="58415" name="Group 60"/>
          <p:cNvGrpSpPr>
            <a:grpSpLocks/>
          </p:cNvGrpSpPr>
          <p:nvPr>
            <p:custDataLst>
              <p:tags r:id="rId41"/>
            </p:custDataLst>
          </p:nvPr>
        </p:nvGrpSpPr>
        <p:grpSpPr bwMode="auto">
          <a:xfrm>
            <a:off x="7772400" y="5334000"/>
            <a:ext cx="1027113" cy="641350"/>
            <a:chOff x="4734" y="3053"/>
            <a:chExt cx="656" cy="491"/>
          </a:xfrm>
        </p:grpSpPr>
        <p:grpSp>
          <p:nvGrpSpPr>
            <p:cNvPr id="58431" name="Group 61"/>
            <p:cNvGrpSpPr>
              <a:grpSpLocks/>
            </p:cNvGrpSpPr>
            <p:nvPr/>
          </p:nvGrpSpPr>
          <p:grpSpPr bwMode="auto">
            <a:xfrm>
              <a:off x="4734" y="3053"/>
              <a:ext cx="648" cy="254"/>
              <a:chOff x="4734" y="3053"/>
              <a:chExt cx="648" cy="254"/>
            </a:xfrm>
          </p:grpSpPr>
          <p:sp>
            <p:nvSpPr>
              <p:cNvPr id="58435" name="Freeform 62"/>
              <p:cNvSpPr>
                <a:spLocks/>
              </p:cNvSpPr>
              <p:nvPr>
                <p:custDataLst>
                  <p:tags r:id="rId47"/>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36" name="Freeform 63"/>
              <p:cNvSpPr>
                <a:spLocks/>
              </p:cNvSpPr>
              <p:nvPr>
                <p:custDataLst>
                  <p:tags r:id="rId48"/>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8432" name="Group 64"/>
            <p:cNvGrpSpPr>
              <a:grpSpLocks/>
            </p:cNvGrpSpPr>
            <p:nvPr/>
          </p:nvGrpSpPr>
          <p:grpSpPr bwMode="auto">
            <a:xfrm flipV="1">
              <a:off x="4742" y="3290"/>
              <a:ext cx="648" cy="254"/>
              <a:chOff x="4734" y="3053"/>
              <a:chExt cx="648" cy="254"/>
            </a:xfrm>
          </p:grpSpPr>
          <p:sp>
            <p:nvSpPr>
              <p:cNvPr id="58433" name="Freeform 65"/>
              <p:cNvSpPr>
                <a:spLocks/>
              </p:cNvSpPr>
              <p:nvPr>
                <p:custDataLst>
                  <p:tags r:id="rId45"/>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34" name="Freeform 66"/>
              <p:cNvSpPr>
                <a:spLocks/>
              </p:cNvSpPr>
              <p:nvPr>
                <p:custDataLst>
                  <p:tags r:id="rId46"/>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8416"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34" charset="0"/>
              </a:rPr>
              <a:t>OR</a:t>
            </a:r>
            <a:endParaRPr lang="en-US" sz="2100">
              <a:solidFill>
                <a:srgbClr val="000000"/>
              </a:solidFill>
            </a:endParaRPr>
          </a:p>
        </p:txBody>
      </p:sp>
      <p:cxnSp>
        <p:nvCxnSpPr>
          <p:cNvPr id="58417"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8418"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8419" name="Straight Connector 92"/>
          <p:cNvCxnSpPr>
            <a:cxnSpLocks noChangeShapeType="1"/>
          </p:cNvCxnSpPr>
          <p:nvPr/>
        </p:nvCxnSpPr>
        <p:spPr bwMode="auto">
          <a:xfrm flipH="1">
            <a:off x="1676400" y="6073775"/>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cxnSp>
        <p:nvCxnSpPr>
          <p:cNvPr id="58420" name="Straight Connector 93"/>
          <p:cNvCxnSpPr>
            <a:cxnSpLocks noChangeShapeType="1"/>
          </p:cNvCxnSpPr>
          <p:nvPr/>
        </p:nvCxnSpPr>
        <p:spPr bwMode="auto">
          <a:xfrm flipH="1">
            <a:off x="1084263" y="6669088"/>
            <a:ext cx="1851025" cy="65087"/>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58421" name="Text Box 29"/>
          <p:cNvSpPr txBox="1">
            <a:spLocks noChangeArrowheads="1"/>
          </p:cNvSpPr>
          <p:nvPr>
            <p:custDataLst>
              <p:tags r:id="rId42"/>
            </p:custDataLst>
          </p:nvPr>
        </p:nvSpPr>
        <p:spPr bwMode="auto">
          <a:xfrm>
            <a:off x="4191000" y="39624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cxnSp>
        <p:nvCxnSpPr>
          <p:cNvPr id="58422"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23"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424" name="Rectangle 47"/>
          <p:cNvSpPr>
            <a:spLocks noChangeArrowheads="1"/>
          </p:cNvSpPr>
          <p:nvPr/>
        </p:nvSpPr>
        <p:spPr bwMode="auto">
          <a:xfrm>
            <a:off x="822325" y="63023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8425" name="Rectangle 48"/>
          <p:cNvSpPr>
            <a:spLocks noChangeArrowheads="1"/>
          </p:cNvSpPr>
          <p:nvPr/>
        </p:nvSpPr>
        <p:spPr bwMode="auto">
          <a:xfrm>
            <a:off x="1390650" y="62484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cxnSp>
        <p:nvCxnSpPr>
          <p:cNvPr id="58426"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427"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8428"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
        <p:nvSpPr>
          <p:cNvPr id="58429" name="Text Box 104"/>
          <p:cNvSpPr txBox="1">
            <a:spLocks noChangeArrowheads="1"/>
          </p:cNvSpPr>
          <p:nvPr>
            <p:custDataLst>
              <p:tags r:id="rId43"/>
            </p:custDataLst>
          </p:nvPr>
        </p:nvSpPr>
        <p:spPr bwMode="auto">
          <a:xfrm rot="-1117088">
            <a:off x="1476375" y="2603500"/>
            <a:ext cx="6324600" cy="2678113"/>
          </a:xfrm>
          <a:prstGeom prst="rect">
            <a:avLst/>
          </a:prstGeom>
          <a:solidFill>
            <a:srgbClr val="DDFFD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67B0E"/>
                </a:solidFill>
                <a:latin typeface="Calibri" pitchFamily="34" charset="0"/>
              </a:rPr>
              <a:t>This is a constructive proof that AND, OR, and NOT suffice to build any (boolean) function!</a:t>
            </a:r>
          </a:p>
        </p:txBody>
      </p:sp>
      <p:sp>
        <p:nvSpPr>
          <p:cNvPr id="58430" name="Text Box 5"/>
          <p:cNvSpPr txBox="1">
            <a:spLocks noChangeArrowheads="1"/>
          </p:cNvSpPr>
          <p:nvPr>
            <p:custDataLst>
              <p:tags r:id="rId44"/>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59395" name="Text Box 6"/>
          <p:cNvSpPr txBox="1">
            <a:spLocks noChangeArrowheads="1"/>
          </p:cNvSpPr>
          <p:nvPr>
            <p:custDataLst>
              <p:tags r:id="rId2"/>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59396" name="Text Box 7"/>
          <p:cNvSpPr txBox="1">
            <a:spLocks noChangeArrowheads="1"/>
          </p:cNvSpPr>
          <p:nvPr>
            <p:custDataLst>
              <p:tags r:id="rId3"/>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59397" name="Text Box 8"/>
          <p:cNvSpPr txBox="1">
            <a:spLocks noChangeArrowheads="1"/>
          </p:cNvSpPr>
          <p:nvPr>
            <p:custDataLst>
              <p:tags r:id="rId4"/>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9398" name="Text Box 9"/>
          <p:cNvSpPr txBox="1">
            <a:spLocks noChangeArrowheads="1"/>
          </p:cNvSpPr>
          <p:nvPr>
            <p:custDataLst>
              <p:tags r:id="rId5"/>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9399" name="Text Box 10"/>
          <p:cNvSpPr txBox="1">
            <a:spLocks noChangeArrowheads="1"/>
          </p:cNvSpPr>
          <p:nvPr>
            <p:custDataLst>
              <p:tags r:id="rId6"/>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0</a:t>
            </a:r>
          </a:p>
        </p:txBody>
      </p:sp>
      <p:sp>
        <p:nvSpPr>
          <p:cNvPr id="59400" name="Text Box 11"/>
          <p:cNvSpPr txBox="1">
            <a:spLocks noChangeArrowheads="1"/>
          </p:cNvSpPr>
          <p:nvPr>
            <p:custDataLst>
              <p:tags r:id="rId7"/>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9401" name="Text Box 12"/>
          <p:cNvSpPr txBox="1">
            <a:spLocks noChangeArrowheads="1"/>
          </p:cNvSpPr>
          <p:nvPr>
            <p:custDataLst>
              <p:tags r:id="rId8"/>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9402" name="Text Box 13"/>
          <p:cNvSpPr txBox="1">
            <a:spLocks noChangeArrowheads="1"/>
          </p:cNvSpPr>
          <p:nvPr>
            <p:custDataLst>
              <p:tags r:id="rId9"/>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0</a:t>
            </a:r>
          </a:p>
        </p:txBody>
      </p:sp>
      <p:sp>
        <p:nvSpPr>
          <p:cNvPr id="59403" name="Text Box 14"/>
          <p:cNvSpPr txBox="1">
            <a:spLocks noChangeArrowheads="1"/>
          </p:cNvSpPr>
          <p:nvPr>
            <p:custDataLst>
              <p:tags r:id="rId10"/>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9404" name="Text Box 15"/>
          <p:cNvSpPr txBox="1">
            <a:spLocks noChangeArrowheads="1"/>
          </p:cNvSpPr>
          <p:nvPr>
            <p:custDataLst>
              <p:tags r:id="rId11"/>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59405" name="Text Box 16"/>
          <p:cNvSpPr txBox="1">
            <a:spLocks noChangeArrowheads="1"/>
          </p:cNvSpPr>
          <p:nvPr>
            <p:custDataLst>
              <p:tags r:id="rId12"/>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59406" name="Text Box 17"/>
          <p:cNvSpPr txBox="1">
            <a:spLocks noChangeArrowheads="1"/>
          </p:cNvSpPr>
          <p:nvPr>
            <p:custDataLst>
              <p:tags r:id="rId13"/>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9407" name="Text Box 18"/>
          <p:cNvSpPr txBox="1">
            <a:spLocks noChangeArrowheads="1"/>
          </p:cNvSpPr>
          <p:nvPr>
            <p:custDataLst>
              <p:tags r:id="rId14"/>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C00000"/>
                </a:solidFill>
                <a:latin typeface="Courier New" pitchFamily="49" charset="0"/>
              </a:rPr>
              <a:t>1</a:t>
            </a:r>
          </a:p>
        </p:txBody>
      </p:sp>
      <p:sp>
        <p:nvSpPr>
          <p:cNvPr id="59408" name="Text Box 19"/>
          <p:cNvSpPr txBox="1">
            <a:spLocks noChangeArrowheads="1"/>
          </p:cNvSpPr>
          <p:nvPr>
            <p:custDataLst>
              <p:tags r:id="rId15"/>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60CE3"/>
                </a:solidFill>
                <a:latin typeface="Courier New" pitchFamily="49" charset="0"/>
              </a:rPr>
              <a:t>1</a:t>
            </a:r>
          </a:p>
        </p:txBody>
      </p:sp>
      <p:sp>
        <p:nvSpPr>
          <p:cNvPr id="59409" name="Text Box 20"/>
          <p:cNvSpPr txBox="1">
            <a:spLocks noChangeArrowheads="1"/>
          </p:cNvSpPr>
          <p:nvPr>
            <p:custDataLst>
              <p:tags r:id="rId16"/>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59410" name="Rectangle 21"/>
          <p:cNvSpPr>
            <a:spLocks noChangeArrowheads="1"/>
          </p:cNvSpPr>
          <p:nvPr>
            <p:custDataLst>
              <p:tags r:id="rId17"/>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59411" name="Line 22"/>
          <p:cNvSpPr>
            <a:spLocks noChangeShapeType="1"/>
          </p:cNvSpPr>
          <p:nvPr>
            <p:custDataLst>
              <p:tags r:id="rId18"/>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12" name="Rectangle 23"/>
          <p:cNvSpPr>
            <a:spLocks noChangeArrowheads="1"/>
          </p:cNvSpPr>
          <p:nvPr>
            <p:custDataLst>
              <p:tags r:id="rId19"/>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59413" name="Line 24"/>
          <p:cNvSpPr>
            <a:spLocks noChangeShapeType="1"/>
          </p:cNvSpPr>
          <p:nvPr>
            <p:custDataLst>
              <p:tags r:id="rId20"/>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14" name="Oval 30"/>
          <p:cNvSpPr>
            <a:spLocks noChangeArrowheads="1"/>
          </p:cNvSpPr>
          <p:nvPr>
            <p:custDataLst>
              <p:tags r:id="rId21"/>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a:t>
            </a:r>
          </a:p>
        </p:txBody>
      </p:sp>
      <p:sp>
        <p:nvSpPr>
          <p:cNvPr id="59415" name="Oval 30"/>
          <p:cNvSpPr>
            <a:spLocks noChangeArrowheads="1"/>
          </p:cNvSpPr>
          <p:nvPr>
            <p:custDataLst>
              <p:tags r:id="rId22"/>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a:t>
            </a:r>
          </a:p>
        </p:txBody>
      </p:sp>
      <p:sp>
        <p:nvSpPr>
          <p:cNvPr id="59416" name="Text Box 29"/>
          <p:cNvSpPr txBox="1">
            <a:spLocks noChangeArrowheads="1"/>
          </p:cNvSpPr>
          <p:nvPr>
            <p:custDataLst>
              <p:tags r:id="rId23"/>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59417" name="Oval 30"/>
          <p:cNvSpPr>
            <a:spLocks noChangeArrowheads="1"/>
          </p:cNvSpPr>
          <p:nvPr>
            <p:custDataLst>
              <p:tags r:id="rId24"/>
            </p:custDataLst>
          </p:nvPr>
        </p:nvSpPr>
        <p:spPr bwMode="auto">
          <a:xfrm>
            <a:off x="4267200" y="3160713"/>
            <a:ext cx="6889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iii</a:t>
            </a:r>
          </a:p>
        </p:txBody>
      </p:sp>
      <p:sp>
        <p:nvSpPr>
          <p:cNvPr id="59418" name="Rectangle 98"/>
          <p:cNvSpPr>
            <a:spLocks noChangeArrowheads="1"/>
          </p:cNvSpPr>
          <p:nvPr/>
        </p:nvSpPr>
        <p:spPr bwMode="auto">
          <a:xfrm>
            <a:off x="5014913" y="3295650"/>
            <a:ext cx="2667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grpSp>
        <p:nvGrpSpPr>
          <p:cNvPr id="59419" name="Group 32"/>
          <p:cNvGrpSpPr>
            <a:grpSpLocks/>
          </p:cNvGrpSpPr>
          <p:nvPr>
            <p:custDataLst>
              <p:tags r:id="rId25"/>
            </p:custDataLst>
          </p:nvPr>
        </p:nvGrpSpPr>
        <p:grpSpPr bwMode="auto">
          <a:xfrm rot="-5400000">
            <a:off x="6088063" y="4676775"/>
            <a:ext cx="620712" cy="896938"/>
            <a:chOff x="672" y="2544"/>
            <a:chExt cx="336" cy="399"/>
          </a:xfrm>
        </p:grpSpPr>
        <p:sp>
          <p:nvSpPr>
            <p:cNvPr id="59465" name="Freeform 33"/>
            <p:cNvSpPr>
              <a:spLocks/>
            </p:cNvSpPr>
            <p:nvPr>
              <p:custDataLst>
                <p:tags r:id="rId53"/>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66" name="Arc 34"/>
            <p:cNvSpPr>
              <a:spLocks/>
            </p:cNvSpPr>
            <p:nvPr>
              <p:custDataLst>
                <p:tags r:id="rId54"/>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67" name="Arc 35"/>
            <p:cNvSpPr>
              <a:spLocks/>
            </p:cNvSpPr>
            <p:nvPr>
              <p:custDataLst>
                <p:tags r:id="rId55"/>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9420" name="Line 47"/>
          <p:cNvSpPr>
            <a:spLocks noChangeShapeType="1"/>
          </p:cNvSpPr>
          <p:nvPr>
            <p:custDataLst>
              <p:tags r:id="rId26"/>
            </p:custDataLst>
          </p:nvPr>
        </p:nvSpPr>
        <p:spPr bwMode="auto">
          <a:xfrm rot="16200000" flipH="1">
            <a:off x="7174706" y="4812507"/>
            <a:ext cx="350837" cy="99695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21" name="Line 91"/>
          <p:cNvSpPr>
            <a:spLocks noChangeShapeType="1"/>
          </p:cNvSpPr>
          <p:nvPr>
            <p:custDataLst>
              <p:tags r:id="rId27"/>
            </p:custDataLst>
          </p:nvPr>
        </p:nvSpPr>
        <p:spPr bwMode="auto">
          <a:xfrm rot="-5400000">
            <a:off x="5627688" y="4646613"/>
            <a:ext cx="0" cy="6096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22" name="Line 69"/>
          <p:cNvSpPr>
            <a:spLocks noChangeShapeType="1"/>
          </p:cNvSpPr>
          <p:nvPr>
            <p:custDataLst>
              <p:tags r:id="rId28"/>
            </p:custDataLst>
          </p:nvPr>
        </p:nvSpPr>
        <p:spPr bwMode="auto">
          <a:xfrm rot="-5400000">
            <a:off x="3191669" y="4588669"/>
            <a:ext cx="0" cy="763588"/>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23" name="AutoShape 54"/>
          <p:cNvSpPr>
            <a:spLocks noChangeArrowheads="1"/>
          </p:cNvSpPr>
          <p:nvPr>
            <p:custDataLst>
              <p:tags r:id="rId29"/>
            </p:custDataLst>
          </p:nvPr>
        </p:nvSpPr>
        <p:spPr bwMode="auto">
          <a:xfrm rot="5400000">
            <a:off x="3686175" y="4505325"/>
            <a:ext cx="685800" cy="914400"/>
          </a:xfrm>
          <a:prstGeom prst="triangle">
            <a:avLst>
              <a:gd name="adj" fmla="val 50000"/>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424" name="Oval 55"/>
          <p:cNvSpPr>
            <a:spLocks noChangeArrowheads="1"/>
          </p:cNvSpPr>
          <p:nvPr>
            <p:custDataLst>
              <p:tags r:id="rId30"/>
            </p:custDataLst>
          </p:nvPr>
        </p:nvSpPr>
        <p:spPr bwMode="auto">
          <a:xfrm rot="5400000">
            <a:off x="4499769" y="4877594"/>
            <a:ext cx="141288" cy="139700"/>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425" name="Line 69"/>
          <p:cNvSpPr>
            <a:spLocks noChangeShapeType="1"/>
          </p:cNvSpPr>
          <p:nvPr>
            <p:custDataLst>
              <p:tags r:id="rId31"/>
            </p:custDataLst>
          </p:nvPr>
        </p:nvSpPr>
        <p:spPr bwMode="auto">
          <a:xfrm rot="-5400000">
            <a:off x="5034757" y="4574381"/>
            <a:ext cx="0" cy="763587"/>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26" name="Line 92"/>
          <p:cNvSpPr>
            <a:spLocks noChangeShapeType="1"/>
          </p:cNvSpPr>
          <p:nvPr>
            <p:custDataLst>
              <p:tags r:id="rId32"/>
            </p:custDataLst>
          </p:nvPr>
        </p:nvSpPr>
        <p:spPr bwMode="auto">
          <a:xfrm rot="-5400000">
            <a:off x="4219575" y="3848100"/>
            <a:ext cx="304800" cy="312420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27" name="Rectangle 62"/>
          <p:cNvSpPr>
            <a:spLocks noChangeArrowheads="1"/>
          </p:cNvSpPr>
          <p:nvPr/>
        </p:nvSpPr>
        <p:spPr bwMode="auto">
          <a:xfrm>
            <a:off x="3544888" y="4786313"/>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NOT</a:t>
            </a:r>
            <a:endParaRPr lang="en-US" sz="2100">
              <a:solidFill>
                <a:srgbClr val="C00000"/>
              </a:solidFill>
            </a:endParaRPr>
          </a:p>
        </p:txBody>
      </p:sp>
      <p:sp>
        <p:nvSpPr>
          <p:cNvPr id="59428" name="Rectangle 63"/>
          <p:cNvSpPr>
            <a:spLocks noChangeArrowheads="1"/>
          </p:cNvSpPr>
          <p:nvPr/>
        </p:nvSpPr>
        <p:spPr bwMode="auto">
          <a:xfrm>
            <a:off x="6015038" y="4910138"/>
            <a:ext cx="695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C00000"/>
                </a:solidFill>
                <a:latin typeface="Calibri" pitchFamily="34" charset="0"/>
              </a:rPr>
              <a:t>AND</a:t>
            </a:r>
            <a:endParaRPr lang="en-US" sz="2100">
              <a:solidFill>
                <a:srgbClr val="C00000"/>
              </a:solidFill>
            </a:endParaRPr>
          </a:p>
        </p:txBody>
      </p:sp>
      <p:grpSp>
        <p:nvGrpSpPr>
          <p:cNvPr id="59429" name="Group 32"/>
          <p:cNvGrpSpPr>
            <a:grpSpLocks/>
          </p:cNvGrpSpPr>
          <p:nvPr>
            <p:custDataLst>
              <p:tags r:id="rId33"/>
            </p:custDataLst>
          </p:nvPr>
        </p:nvGrpSpPr>
        <p:grpSpPr bwMode="auto">
          <a:xfrm rot="-5400000">
            <a:off x="6164263" y="5788025"/>
            <a:ext cx="620712" cy="896938"/>
            <a:chOff x="672" y="2544"/>
            <a:chExt cx="336" cy="399"/>
          </a:xfrm>
        </p:grpSpPr>
        <p:sp>
          <p:nvSpPr>
            <p:cNvPr id="59462" name="Freeform 33"/>
            <p:cNvSpPr>
              <a:spLocks/>
            </p:cNvSpPr>
            <p:nvPr>
              <p:custDataLst>
                <p:tags r:id="rId50"/>
              </p:custDataLst>
            </p:nvPr>
          </p:nvSpPr>
          <p:spPr bwMode="auto">
            <a:xfrm>
              <a:off x="672" y="2544"/>
              <a:ext cx="336" cy="288"/>
            </a:xfrm>
            <a:custGeom>
              <a:avLst/>
              <a:gdLst>
                <a:gd name="T0" fmla="*/ 0 w 336"/>
                <a:gd name="T1" fmla="*/ 288 h 288"/>
                <a:gd name="T2" fmla="*/ 0 w 336"/>
                <a:gd name="T3" fmla="*/ 0 h 288"/>
                <a:gd name="T4" fmla="*/ 336 w 336"/>
                <a:gd name="T5" fmla="*/ 0 h 288"/>
                <a:gd name="T6" fmla="*/ 336 w 336"/>
                <a:gd name="T7" fmla="*/ 288 h 288"/>
                <a:gd name="T8" fmla="*/ 0 60000 65536"/>
                <a:gd name="T9" fmla="*/ 0 60000 65536"/>
                <a:gd name="T10" fmla="*/ 0 60000 65536"/>
                <a:gd name="T11" fmla="*/ 0 60000 65536"/>
                <a:gd name="T12" fmla="*/ 0 w 336"/>
                <a:gd name="T13" fmla="*/ 0 h 288"/>
                <a:gd name="T14" fmla="*/ 336 w 336"/>
                <a:gd name="T15" fmla="*/ 288 h 288"/>
              </a:gdLst>
              <a:ahLst/>
              <a:cxnLst>
                <a:cxn ang="T8">
                  <a:pos x="T0" y="T1"/>
                </a:cxn>
                <a:cxn ang="T9">
                  <a:pos x="T2" y="T3"/>
                </a:cxn>
                <a:cxn ang="T10">
                  <a:pos x="T4" y="T5"/>
                </a:cxn>
                <a:cxn ang="T11">
                  <a:pos x="T6" y="T7"/>
                </a:cxn>
              </a:cxnLst>
              <a:rect l="T12" t="T13" r="T14" b="T15"/>
              <a:pathLst>
                <a:path w="336" h="288">
                  <a:moveTo>
                    <a:pt x="0" y="288"/>
                  </a:moveTo>
                  <a:lnTo>
                    <a:pt x="0" y="0"/>
                  </a:lnTo>
                  <a:lnTo>
                    <a:pt x="336" y="0"/>
                  </a:lnTo>
                  <a:lnTo>
                    <a:pt x="336" y="288"/>
                  </a:lnTo>
                </a:path>
              </a:pathLst>
            </a:custGeom>
            <a:noFill/>
            <a:ln w="28575" cap="flat" cmpd="sng">
              <a:solidFill>
                <a:srgbClr val="160CE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63" name="Arc 34"/>
            <p:cNvSpPr>
              <a:spLocks/>
            </p:cNvSpPr>
            <p:nvPr>
              <p:custDataLst>
                <p:tags r:id="rId51"/>
              </p:custDataLst>
            </p:nvPr>
          </p:nvSpPr>
          <p:spPr bwMode="auto">
            <a:xfrm flipH="1" flipV="1">
              <a:off x="675"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64" name="Arc 35"/>
            <p:cNvSpPr>
              <a:spLocks/>
            </p:cNvSpPr>
            <p:nvPr>
              <p:custDataLst>
                <p:tags r:id="rId52"/>
              </p:custDataLst>
            </p:nvPr>
          </p:nvSpPr>
          <p:spPr bwMode="auto">
            <a:xfrm flipV="1">
              <a:off x="836" y="2825"/>
              <a:ext cx="170"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mpd="sng">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59430" name="Line 47"/>
          <p:cNvSpPr>
            <a:spLocks noChangeShapeType="1"/>
          </p:cNvSpPr>
          <p:nvPr>
            <p:custDataLst>
              <p:tags r:id="rId34"/>
            </p:custDataLst>
          </p:nvPr>
        </p:nvSpPr>
        <p:spPr bwMode="auto">
          <a:xfrm rot="-5400000">
            <a:off x="7198519" y="5549106"/>
            <a:ext cx="427038" cy="968375"/>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31" name="Line 91"/>
          <p:cNvSpPr>
            <a:spLocks noChangeShapeType="1"/>
          </p:cNvSpPr>
          <p:nvPr>
            <p:custDataLst>
              <p:tags r:id="rId35"/>
            </p:custDataLst>
          </p:nvPr>
        </p:nvSpPr>
        <p:spPr bwMode="auto">
          <a:xfrm rot="-5400000">
            <a:off x="5703888" y="5756275"/>
            <a:ext cx="0" cy="6096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32" name="Line 69"/>
          <p:cNvSpPr>
            <a:spLocks noChangeShapeType="1"/>
          </p:cNvSpPr>
          <p:nvPr>
            <p:custDataLst>
              <p:tags r:id="rId36"/>
            </p:custDataLst>
          </p:nvPr>
        </p:nvSpPr>
        <p:spPr bwMode="auto">
          <a:xfrm rot="-5400000">
            <a:off x="3267869" y="5699919"/>
            <a:ext cx="0" cy="763588"/>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33" name="AutoShape 54"/>
          <p:cNvSpPr>
            <a:spLocks noChangeArrowheads="1"/>
          </p:cNvSpPr>
          <p:nvPr>
            <p:custDataLst>
              <p:tags r:id="rId37"/>
            </p:custDataLst>
          </p:nvPr>
        </p:nvSpPr>
        <p:spPr bwMode="auto">
          <a:xfrm rot="5400000">
            <a:off x="3762375" y="5614988"/>
            <a:ext cx="685800" cy="914400"/>
          </a:xfrm>
          <a:prstGeom prst="triangle">
            <a:avLst>
              <a:gd name="adj" fmla="val 50000"/>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434" name="Oval 55"/>
          <p:cNvSpPr>
            <a:spLocks noChangeArrowheads="1"/>
          </p:cNvSpPr>
          <p:nvPr>
            <p:custDataLst>
              <p:tags r:id="rId38"/>
            </p:custDataLst>
          </p:nvPr>
        </p:nvSpPr>
        <p:spPr bwMode="auto">
          <a:xfrm rot="5400000">
            <a:off x="4575969" y="5988844"/>
            <a:ext cx="141288" cy="139700"/>
          </a:xfrm>
          <a:prstGeom prst="ellipse">
            <a:avLst/>
          </a:prstGeom>
          <a:noFill/>
          <a:ln w="28575">
            <a:solidFill>
              <a:srgbClr val="160CE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435" name="Line 69"/>
          <p:cNvSpPr>
            <a:spLocks noChangeShapeType="1"/>
          </p:cNvSpPr>
          <p:nvPr>
            <p:custDataLst>
              <p:tags r:id="rId39"/>
            </p:custDataLst>
          </p:nvPr>
        </p:nvSpPr>
        <p:spPr bwMode="auto">
          <a:xfrm rot="-5400000">
            <a:off x="5110957" y="5685631"/>
            <a:ext cx="0" cy="763587"/>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9436" name="Line 92"/>
          <p:cNvSpPr>
            <a:spLocks noChangeShapeType="1"/>
          </p:cNvSpPr>
          <p:nvPr>
            <p:custDataLst>
              <p:tags r:id="rId40"/>
            </p:custDataLst>
          </p:nvPr>
        </p:nvSpPr>
        <p:spPr bwMode="auto">
          <a:xfrm rot="-5400000">
            <a:off x="4295775" y="4957763"/>
            <a:ext cx="304800" cy="3124200"/>
          </a:xfrm>
          <a:prstGeom prst="line">
            <a:avLst/>
          </a:prstGeom>
          <a:noFill/>
          <a:ln w="28575">
            <a:solidFill>
              <a:srgbClr val="160CE3"/>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37" name="Rectangle 75"/>
          <p:cNvSpPr>
            <a:spLocks noChangeArrowheads="1"/>
          </p:cNvSpPr>
          <p:nvPr/>
        </p:nvSpPr>
        <p:spPr bwMode="auto">
          <a:xfrm>
            <a:off x="3621088" y="5895975"/>
            <a:ext cx="673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NOT</a:t>
            </a:r>
            <a:endParaRPr lang="en-US" sz="2100">
              <a:solidFill>
                <a:srgbClr val="160CE3"/>
              </a:solidFill>
            </a:endParaRPr>
          </a:p>
        </p:txBody>
      </p:sp>
      <p:sp>
        <p:nvSpPr>
          <p:cNvPr id="59438" name="Rectangle 76"/>
          <p:cNvSpPr>
            <a:spLocks noChangeArrowheads="1"/>
          </p:cNvSpPr>
          <p:nvPr/>
        </p:nvSpPr>
        <p:spPr bwMode="auto">
          <a:xfrm>
            <a:off x="6091238" y="6019800"/>
            <a:ext cx="6953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160CE3"/>
                </a:solidFill>
                <a:latin typeface="Calibri" pitchFamily="34" charset="0"/>
              </a:rPr>
              <a:t>AND</a:t>
            </a:r>
            <a:endParaRPr lang="en-US" sz="2100">
              <a:solidFill>
                <a:srgbClr val="160CE3"/>
              </a:solidFill>
            </a:endParaRPr>
          </a:p>
        </p:txBody>
      </p:sp>
      <p:grpSp>
        <p:nvGrpSpPr>
          <p:cNvPr id="59439" name="Group 60"/>
          <p:cNvGrpSpPr>
            <a:grpSpLocks/>
          </p:cNvGrpSpPr>
          <p:nvPr>
            <p:custDataLst>
              <p:tags r:id="rId41"/>
            </p:custDataLst>
          </p:nvPr>
        </p:nvGrpSpPr>
        <p:grpSpPr bwMode="auto">
          <a:xfrm>
            <a:off x="7772400" y="5334000"/>
            <a:ext cx="1027113" cy="641350"/>
            <a:chOff x="4734" y="3053"/>
            <a:chExt cx="656" cy="491"/>
          </a:xfrm>
        </p:grpSpPr>
        <p:grpSp>
          <p:nvGrpSpPr>
            <p:cNvPr id="59456" name="Group 61"/>
            <p:cNvGrpSpPr>
              <a:grpSpLocks/>
            </p:cNvGrpSpPr>
            <p:nvPr/>
          </p:nvGrpSpPr>
          <p:grpSpPr bwMode="auto">
            <a:xfrm>
              <a:off x="4734" y="3053"/>
              <a:ext cx="648" cy="254"/>
              <a:chOff x="4734" y="3053"/>
              <a:chExt cx="648" cy="254"/>
            </a:xfrm>
          </p:grpSpPr>
          <p:sp>
            <p:nvSpPr>
              <p:cNvPr id="59460" name="Freeform 62"/>
              <p:cNvSpPr>
                <a:spLocks/>
              </p:cNvSpPr>
              <p:nvPr>
                <p:custDataLst>
                  <p:tags r:id="rId48"/>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61" name="Freeform 63"/>
              <p:cNvSpPr>
                <a:spLocks/>
              </p:cNvSpPr>
              <p:nvPr>
                <p:custDataLst>
                  <p:tags r:id="rId49"/>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9457" name="Group 64"/>
            <p:cNvGrpSpPr>
              <a:grpSpLocks/>
            </p:cNvGrpSpPr>
            <p:nvPr/>
          </p:nvGrpSpPr>
          <p:grpSpPr bwMode="auto">
            <a:xfrm flipV="1">
              <a:off x="4742" y="3290"/>
              <a:ext cx="648" cy="254"/>
              <a:chOff x="4734" y="3053"/>
              <a:chExt cx="648" cy="254"/>
            </a:xfrm>
          </p:grpSpPr>
          <p:sp>
            <p:nvSpPr>
              <p:cNvPr id="59458" name="Freeform 65"/>
              <p:cNvSpPr>
                <a:spLocks/>
              </p:cNvSpPr>
              <p:nvPr>
                <p:custDataLst>
                  <p:tags r:id="rId46"/>
                </p:custDataLst>
              </p:nvPr>
            </p:nvSpPr>
            <p:spPr bwMode="auto">
              <a:xfrm>
                <a:off x="4734" y="3053"/>
                <a:ext cx="648" cy="254"/>
              </a:xfrm>
              <a:custGeom>
                <a:avLst/>
                <a:gdLst>
                  <a:gd name="T0" fmla="*/ 0 w 806"/>
                  <a:gd name="T1" fmla="*/ 0 h 254"/>
                  <a:gd name="T2" fmla="*/ 18 w 806"/>
                  <a:gd name="T3" fmla="*/ 30 h 254"/>
                  <a:gd name="T4" fmla="*/ 20 w 806"/>
                  <a:gd name="T5" fmla="*/ 47 h 254"/>
                  <a:gd name="T6" fmla="*/ 22 w 806"/>
                  <a:gd name="T7" fmla="*/ 65 h 254"/>
                  <a:gd name="T8" fmla="*/ 24 w 806"/>
                  <a:gd name="T9" fmla="*/ 94 h 254"/>
                  <a:gd name="T10" fmla="*/ 25 w 806"/>
                  <a:gd name="T11" fmla="*/ 112 h 254"/>
                  <a:gd name="T12" fmla="*/ 26 w 806"/>
                  <a:gd name="T13" fmla="*/ 124 h 254"/>
                  <a:gd name="T14" fmla="*/ 27 w 806"/>
                  <a:gd name="T15" fmla="*/ 159 h 254"/>
                  <a:gd name="T16" fmla="*/ 28 w 806"/>
                  <a:gd name="T17" fmla="*/ 188 h 254"/>
                  <a:gd name="T18" fmla="*/ 31 w 806"/>
                  <a:gd name="T19" fmla="*/ 235 h 254"/>
                  <a:gd name="T20" fmla="*/ 31 w 806"/>
                  <a:gd name="T21" fmla="*/ 253 h 2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6"/>
                  <a:gd name="T34" fmla="*/ 0 h 254"/>
                  <a:gd name="T35" fmla="*/ 806 w 806"/>
                  <a:gd name="T36" fmla="*/ 254 h 2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6" h="254">
                    <a:moveTo>
                      <a:pt x="0" y="0"/>
                    </a:moveTo>
                    <a:cubicBezTo>
                      <a:pt x="165" y="3"/>
                      <a:pt x="315" y="11"/>
                      <a:pt x="477" y="30"/>
                    </a:cubicBezTo>
                    <a:cubicBezTo>
                      <a:pt x="528" y="44"/>
                      <a:pt x="460" y="23"/>
                      <a:pt x="512" y="47"/>
                    </a:cubicBezTo>
                    <a:cubicBezTo>
                      <a:pt x="552" y="65"/>
                      <a:pt x="536" y="53"/>
                      <a:pt x="571" y="65"/>
                    </a:cubicBezTo>
                    <a:cubicBezTo>
                      <a:pt x="594" y="72"/>
                      <a:pt x="612" y="86"/>
                      <a:pt x="636" y="94"/>
                    </a:cubicBezTo>
                    <a:cubicBezTo>
                      <a:pt x="643" y="100"/>
                      <a:pt x="650" y="106"/>
                      <a:pt x="659" y="112"/>
                    </a:cubicBezTo>
                    <a:cubicBezTo>
                      <a:pt x="666" y="116"/>
                      <a:pt x="675" y="118"/>
                      <a:pt x="683" y="124"/>
                    </a:cubicBezTo>
                    <a:cubicBezTo>
                      <a:pt x="714" y="146"/>
                      <a:pt x="687" y="134"/>
                      <a:pt x="712" y="159"/>
                    </a:cubicBezTo>
                    <a:cubicBezTo>
                      <a:pt x="720" y="167"/>
                      <a:pt x="741" y="180"/>
                      <a:pt x="753" y="188"/>
                    </a:cubicBezTo>
                    <a:cubicBezTo>
                      <a:pt x="761" y="212"/>
                      <a:pt x="773" y="221"/>
                      <a:pt x="795" y="235"/>
                    </a:cubicBezTo>
                    <a:cubicBezTo>
                      <a:pt x="800" y="254"/>
                      <a:pt x="793" y="253"/>
                      <a:pt x="806" y="25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59" name="Freeform 66"/>
              <p:cNvSpPr>
                <a:spLocks/>
              </p:cNvSpPr>
              <p:nvPr>
                <p:custDataLst>
                  <p:tags r:id="rId47"/>
                </p:custDataLst>
              </p:nvPr>
            </p:nvSpPr>
            <p:spPr bwMode="auto">
              <a:xfrm>
                <a:off x="4741" y="3059"/>
                <a:ext cx="129" cy="241"/>
              </a:xfrm>
              <a:custGeom>
                <a:avLst/>
                <a:gdLst>
                  <a:gd name="T0" fmla="*/ 0 w 129"/>
                  <a:gd name="T1" fmla="*/ 0 h 241"/>
                  <a:gd name="T2" fmla="*/ 41 w 129"/>
                  <a:gd name="T3" fmla="*/ 35 h 241"/>
                  <a:gd name="T4" fmla="*/ 106 w 129"/>
                  <a:gd name="T5" fmla="*/ 171 h 241"/>
                  <a:gd name="T6" fmla="*/ 123 w 129"/>
                  <a:gd name="T7" fmla="*/ 218 h 241"/>
                  <a:gd name="T8" fmla="*/ 129 w 129"/>
                  <a:gd name="T9" fmla="*/ 241 h 241"/>
                  <a:gd name="T10" fmla="*/ 0 60000 65536"/>
                  <a:gd name="T11" fmla="*/ 0 60000 65536"/>
                  <a:gd name="T12" fmla="*/ 0 60000 65536"/>
                  <a:gd name="T13" fmla="*/ 0 60000 65536"/>
                  <a:gd name="T14" fmla="*/ 0 60000 65536"/>
                  <a:gd name="T15" fmla="*/ 0 w 129"/>
                  <a:gd name="T16" fmla="*/ 0 h 241"/>
                  <a:gd name="T17" fmla="*/ 129 w 129"/>
                  <a:gd name="T18" fmla="*/ 241 h 241"/>
                </a:gdLst>
                <a:ahLst/>
                <a:cxnLst>
                  <a:cxn ang="T10">
                    <a:pos x="T0" y="T1"/>
                  </a:cxn>
                  <a:cxn ang="T11">
                    <a:pos x="T2" y="T3"/>
                  </a:cxn>
                  <a:cxn ang="T12">
                    <a:pos x="T4" y="T5"/>
                  </a:cxn>
                  <a:cxn ang="T13">
                    <a:pos x="T6" y="T7"/>
                  </a:cxn>
                  <a:cxn ang="T14">
                    <a:pos x="T8" y="T9"/>
                  </a:cxn>
                </a:cxnLst>
                <a:rect l="T15" t="T16" r="T17" b="T18"/>
                <a:pathLst>
                  <a:path w="129" h="241">
                    <a:moveTo>
                      <a:pt x="0" y="0"/>
                    </a:moveTo>
                    <a:cubicBezTo>
                      <a:pt x="24" y="8"/>
                      <a:pt x="18" y="20"/>
                      <a:pt x="41" y="35"/>
                    </a:cubicBezTo>
                    <a:cubicBezTo>
                      <a:pt x="57" y="83"/>
                      <a:pt x="87" y="123"/>
                      <a:pt x="106" y="171"/>
                    </a:cubicBezTo>
                    <a:cubicBezTo>
                      <a:pt x="111" y="186"/>
                      <a:pt x="117" y="202"/>
                      <a:pt x="123" y="218"/>
                    </a:cubicBezTo>
                    <a:cubicBezTo>
                      <a:pt x="125" y="225"/>
                      <a:pt x="129" y="241"/>
                      <a:pt x="129" y="241"/>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59440" name="Rectangle 87"/>
          <p:cNvSpPr>
            <a:spLocks noChangeArrowheads="1"/>
          </p:cNvSpPr>
          <p:nvPr/>
        </p:nvSpPr>
        <p:spPr bwMode="auto">
          <a:xfrm>
            <a:off x="8050213" y="5453063"/>
            <a:ext cx="519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00"/>
                </a:solidFill>
                <a:latin typeface="Calibri" pitchFamily="34" charset="0"/>
              </a:rPr>
              <a:t>OR</a:t>
            </a:r>
            <a:endParaRPr lang="en-US" sz="2100">
              <a:solidFill>
                <a:srgbClr val="000000"/>
              </a:solidFill>
            </a:endParaRPr>
          </a:p>
        </p:txBody>
      </p:sp>
      <p:cxnSp>
        <p:nvCxnSpPr>
          <p:cNvPr id="59441" name="Straight Connector 84"/>
          <p:cNvCxnSpPr>
            <a:cxnSpLocks noChangeShapeType="1"/>
          </p:cNvCxnSpPr>
          <p:nvPr/>
        </p:nvCxnSpPr>
        <p:spPr bwMode="auto">
          <a:xfrm flipH="1">
            <a:off x="1066800" y="4964113"/>
            <a:ext cx="1851025" cy="6508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9442" name="Straight Connector 89"/>
          <p:cNvCxnSpPr>
            <a:cxnSpLocks noChangeShapeType="1"/>
          </p:cNvCxnSpPr>
          <p:nvPr/>
        </p:nvCxnSpPr>
        <p:spPr bwMode="auto">
          <a:xfrm flipH="1">
            <a:off x="1643063" y="5545138"/>
            <a:ext cx="1216025" cy="20637"/>
          </a:xfrm>
          <a:prstGeom prst="line">
            <a:avLst/>
          </a:prstGeom>
          <a:noFill/>
          <a:ln w="28575" algn="ctr">
            <a:solidFill>
              <a:srgbClr val="C00000"/>
            </a:solidFill>
            <a:round/>
            <a:headEnd/>
            <a:tailEnd/>
          </a:ln>
          <a:extLst>
            <a:ext uri="{909E8E84-426E-40DD-AFC4-6F175D3DCCD1}">
              <a14:hiddenFill xmlns:a14="http://schemas.microsoft.com/office/drawing/2010/main">
                <a:noFill/>
              </a14:hiddenFill>
            </a:ext>
          </a:extLst>
        </p:spPr>
      </p:cxnSp>
      <p:cxnSp>
        <p:nvCxnSpPr>
          <p:cNvPr id="59443" name="Straight Connector 92"/>
          <p:cNvCxnSpPr>
            <a:cxnSpLocks noChangeShapeType="1"/>
          </p:cNvCxnSpPr>
          <p:nvPr/>
        </p:nvCxnSpPr>
        <p:spPr bwMode="auto">
          <a:xfrm flipH="1">
            <a:off x="1676400" y="6073775"/>
            <a:ext cx="1216025" cy="22225"/>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cxnSp>
        <p:nvCxnSpPr>
          <p:cNvPr id="59444" name="Straight Connector 93"/>
          <p:cNvCxnSpPr>
            <a:cxnSpLocks noChangeShapeType="1"/>
          </p:cNvCxnSpPr>
          <p:nvPr/>
        </p:nvCxnSpPr>
        <p:spPr bwMode="auto">
          <a:xfrm flipH="1">
            <a:off x="1084263" y="6669088"/>
            <a:ext cx="1851025" cy="65087"/>
          </a:xfrm>
          <a:prstGeom prst="line">
            <a:avLst/>
          </a:prstGeom>
          <a:noFill/>
          <a:ln w="28575" algn="ctr">
            <a:solidFill>
              <a:srgbClr val="160CE3"/>
            </a:solidFill>
            <a:round/>
            <a:headEnd/>
            <a:tailEnd/>
          </a:ln>
          <a:extLst>
            <a:ext uri="{909E8E84-426E-40DD-AFC4-6F175D3DCCD1}">
              <a14:hiddenFill xmlns:a14="http://schemas.microsoft.com/office/drawing/2010/main">
                <a:noFill/>
              </a14:hiddenFill>
            </a:ext>
          </a:extLst>
        </p:spPr>
      </p:cxnSp>
      <p:sp>
        <p:nvSpPr>
          <p:cNvPr id="59445" name="Text Box 29"/>
          <p:cNvSpPr txBox="1">
            <a:spLocks noChangeArrowheads="1"/>
          </p:cNvSpPr>
          <p:nvPr>
            <p:custDataLst>
              <p:tags r:id="rId42"/>
            </p:custDataLst>
          </p:nvPr>
        </p:nvSpPr>
        <p:spPr bwMode="auto">
          <a:xfrm>
            <a:off x="4191000" y="39624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cxnSp>
        <p:nvCxnSpPr>
          <p:cNvPr id="59446"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9447"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9448" name="Rectangle 47"/>
          <p:cNvSpPr>
            <a:spLocks noChangeArrowheads="1"/>
          </p:cNvSpPr>
          <p:nvPr/>
        </p:nvSpPr>
        <p:spPr bwMode="auto">
          <a:xfrm>
            <a:off x="822325" y="63023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9449" name="Rectangle 48"/>
          <p:cNvSpPr>
            <a:spLocks noChangeArrowheads="1"/>
          </p:cNvSpPr>
          <p:nvPr/>
        </p:nvSpPr>
        <p:spPr bwMode="auto">
          <a:xfrm>
            <a:off x="1390650" y="62484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cxnSp>
        <p:nvCxnSpPr>
          <p:cNvPr id="59450"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9451"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59452"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
        <p:nvSpPr>
          <p:cNvPr id="59453" name="Text Box 104"/>
          <p:cNvSpPr txBox="1">
            <a:spLocks noChangeArrowheads="1"/>
          </p:cNvSpPr>
          <p:nvPr>
            <p:custDataLst>
              <p:tags r:id="rId43"/>
            </p:custDataLst>
          </p:nvPr>
        </p:nvSpPr>
        <p:spPr bwMode="auto">
          <a:xfrm rot="-1117088">
            <a:off x="1476375" y="2603500"/>
            <a:ext cx="6324600" cy="2678113"/>
          </a:xfrm>
          <a:prstGeom prst="rect">
            <a:avLst/>
          </a:prstGeom>
          <a:solidFill>
            <a:srgbClr val="DDFFDF"/>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067B0E"/>
                </a:solidFill>
                <a:latin typeface="Calibri" pitchFamily="34" charset="0"/>
              </a:rPr>
              <a:t>This is a constructive proof that AND, OR, and NOT suffice to build any (boolean) function!</a:t>
            </a:r>
          </a:p>
        </p:txBody>
      </p:sp>
      <p:sp>
        <p:nvSpPr>
          <p:cNvPr id="59454" name="Text Box 104"/>
          <p:cNvSpPr txBox="1">
            <a:spLocks noChangeArrowheads="1"/>
          </p:cNvSpPr>
          <p:nvPr>
            <p:custDataLst>
              <p:tags r:id="rId44"/>
            </p:custDataLst>
          </p:nvPr>
        </p:nvSpPr>
        <p:spPr bwMode="auto">
          <a:xfrm rot="649533">
            <a:off x="2463800" y="1935163"/>
            <a:ext cx="6324600" cy="2032000"/>
          </a:xfrm>
          <a:prstGeom prst="rect">
            <a:avLst/>
          </a:prstGeom>
          <a:solidFill>
            <a:srgbClr val="FFCCCC"/>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rgbClr val="C00000"/>
                </a:solidFill>
                <a:latin typeface="Calibri" pitchFamily="34" charset="0"/>
              </a:rPr>
              <a:t>But... </a:t>
            </a:r>
            <a:r>
              <a:rPr lang="en-US" sz="4200" b="1" u="sng">
                <a:solidFill>
                  <a:srgbClr val="C00000"/>
                </a:solidFill>
                <a:latin typeface="Calibri" pitchFamily="34" charset="0"/>
              </a:rPr>
              <a:t>ALL</a:t>
            </a:r>
            <a:r>
              <a:rPr lang="en-US" sz="4200">
                <a:solidFill>
                  <a:srgbClr val="C00000"/>
                </a:solidFill>
                <a:latin typeface="Calibri" pitchFamily="34" charset="0"/>
              </a:rPr>
              <a:t> functions are just boolean functions: </a:t>
            </a:r>
            <a:r>
              <a:rPr lang="en-US" sz="4200" i="1">
                <a:solidFill>
                  <a:srgbClr val="C00000"/>
                </a:solidFill>
                <a:latin typeface="Calibri" pitchFamily="34" charset="0"/>
              </a:rPr>
              <a:t>because everything is in binary</a:t>
            </a:r>
            <a:r>
              <a:rPr lang="en-US" sz="4200">
                <a:solidFill>
                  <a:srgbClr val="C00000"/>
                </a:solidFill>
                <a:latin typeface="Calibri" pitchFamily="34" charset="0"/>
              </a:rPr>
              <a:t>!</a:t>
            </a:r>
          </a:p>
        </p:txBody>
      </p:sp>
      <p:sp>
        <p:nvSpPr>
          <p:cNvPr id="59455" name="Text Box 5"/>
          <p:cNvSpPr txBox="1">
            <a:spLocks noChangeArrowheads="1"/>
          </p:cNvSpPr>
          <p:nvPr>
            <p:custDataLst>
              <p:tags r:id="rId45"/>
            </p:custDataLst>
          </p:nvPr>
        </p:nvSpPr>
        <p:spPr bwMode="auto">
          <a:xfrm>
            <a:off x="982663" y="92075"/>
            <a:ext cx="72453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Cambria" pitchFamily="18" charset="0"/>
              </a:rPr>
              <a:t>Constructive </a:t>
            </a:r>
            <a:r>
              <a:rPr lang="en-US" sz="4200">
                <a:solidFill>
                  <a:srgbClr val="000000"/>
                </a:solidFill>
                <a:latin typeface="Cambria" pitchFamily="18" charset="0"/>
              </a:rPr>
              <a:t>Proof !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5875338" y="1284288"/>
            <a:ext cx="3084512" cy="383540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0419" name="Rounded Rectangle 83"/>
          <p:cNvSpPr>
            <a:spLocks noChangeArrowheads="1"/>
          </p:cNvSpPr>
          <p:nvPr/>
        </p:nvSpPr>
        <p:spPr bwMode="auto">
          <a:xfrm>
            <a:off x="6157913" y="42481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420" name="Rounded Rectangle 84"/>
          <p:cNvSpPr>
            <a:spLocks noChangeArrowheads="1"/>
          </p:cNvSpPr>
          <p:nvPr/>
        </p:nvSpPr>
        <p:spPr bwMode="auto">
          <a:xfrm>
            <a:off x="6157913" y="37338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421" name="Rounded Rectangle 82"/>
          <p:cNvSpPr>
            <a:spLocks noChangeArrowheads="1"/>
          </p:cNvSpPr>
          <p:nvPr/>
        </p:nvSpPr>
        <p:spPr bwMode="auto">
          <a:xfrm>
            <a:off x="6157913" y="31813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422" name="Rounded Rectangle 81"/>
          <p:cNvSpPr>
            <a:spLocks noChangeArrowheads="1"/>
          </p:cNvSpPr>
          <p:nvPr/>
        </p:nvSpPr>
        <p:spPr bwMode="auto">
          <a:xfrm>
            <a:off x="6157913" y="26670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0423" name="Text Box 6"/>
          <p:cNvSpPr txBox="1">
            <a:spLocks noChangeArrowheads="1"/>
          </p:cNvSpPr>
          <p:nvPr>
            <p:custDataLst>
              <p:tags r:id="rId1"/>
            </p:custDataLst>
          </p:nvPr>
        </p:nvSpPr>
        <p:spPr bwMode="auto">
          <a:xfrm>
            <a:off x="6505575"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0424" name="Text Box 7"/>
          <p:cNvSpPr txBox="1">
            <a:spLocks noChangeArrowheads="1"/>
          </p:cNvSpPr>
          <p:nvPr>
            <p:custDataLst>
              <p:tags r:id="rId2"/>
            </p:custDataLst>
          </p:nvPr>
        </p:nvSpPr>
        <p:spPr bwMode="auto">
          <a:xfrm>
            <a:off x="6889750" y="198437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0425" name="Text Box 8"/>
          <p:cNvSpPr txBox="1">
            <a:spLocks noChangeArrowheads="1"/>
          </p:cNvSpPr>
          <p:nvPr>
            <p:custDataLst>
              <p:tags r:id="rId3"/>
            </p:custDataLst>
          </p:nvPr>
        </p:nvSpPr>
        <p:spPr bwMode="auto">
          <a:xfrm>
            <a:off x="6503988"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26" name="Text Box 9"/>
          <p:cNvSpPr txBox="1">
            <a:spLocks noChangeArrowheads="1"/>
          </p:cNvSpPr>
          <p:nvPr>
            <p:custDataLst>
              <p:tags r:id="rId4"/>
            </p:custDataLst>
          </p:nvPr>
        </p:nvSpPr>
        <p:spPr bwMode="auto">
          <a:xfrm>
            <a:off x="6888163" y="237331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27" name="Text Box 10"/>
          <p:cNvSpPr txBox="1">
            <a:spLocks noChangeArrowheads="1"/>
          </p:cNvSpPr>
          <p:nvPr>
            <p:custDataLst>
              <p:tags r:id="rId5"/>
            </p:custDataLst>
          </p:nvPr>
        </p:nvSpPr>
        <p:spPr bwMode="auto">
          <a:xfrm>
            <a:off x="6507163"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28" name="Text Box 11"/>
          <p:cNvSpPr txBox="1">
            <a:spLocks noChangeArrowheads="1"/>
          </p:cNvSpPr>
          <p:nvPr>
            <p:custDataLst>
              <p:tags r:id="rId6"/>
            </p:custDataLst>
          </p:nvPr>
        </p:nvSpPr>
        <p:spPr bwMode="auto">
          <a:xfrm>
            <a:off x="6891338" y="264160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29" name="Text Box 12"/>
          <p:cNvSpPr txBox="1">
            <a:spLocks noChangeArrowheads="1"/>
          </p:cNvSpPr>
          <p:nvPr>
            <p:custDataLst>
              <p:tags r:id="rId7"/>
            </p:custDataLst>
          </p:nvPr>
        </p:nvSpPr>
        <p:spPr bwMode="auto">
          <a:xfrm>
            <a:off x="6503988"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30" name="Text Box 13"/>
          <p:cNvSpPr txBox="1">
            <a:spLocks noChangeArrowheads="1"/>
          </p:cNvSpPr>
          <p:nvPr>
            <p:custDataLst>
              <p:tags r:id="rId8"/>
            </p:custDataLst>
          </p:nvPr>
        </p:nvSpPr>
        <p:spPr bwMode="auto">
          <a:xfrm>
            <a:off x="6888163" y="290988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31" name="Text Box 14"/>
          <p:cNvSpPr txBox="1">
            <a:spLocks noChangeArrowheads="1"/>
          </p:cNvSpPr>
          <p:nvPr>
            <p:custDataLst>
              <p:tags r:id="rId9"/>
            </p:custDataLst>
          </p:nvPr>
        </p:nvSpPr>
        <p:spPr bwMode="auto">
          <a:xfrm>
            <a:off x="6507163"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32" name="Text Box 15"/>
          <p:cNvSpPr txBox="1">
            <a:spLocks noChangeArrowheads="1"/>
          </p:cNvSpPr>
          <p:nvPr>
            <p:custDataLst>
              <p:tags r:id="rId10"/>
            </p:custDataLst>
          </p:nvPr>
        </p:nvSpPr>
        <p:spPr bwMode="auto">
          <a:xfrm>
            <a:off x="6891338" y="317658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33" name="Rectangle 39"/>
          <p:cNvSpPr>
            <a:spLocks noChangeArrowheads="1"/>
          </p:cNvSpPr>
          <p:nvPr>
            <p:custDataLst>
              <p:tags r:id="rId11"/>
            </p:custDataLst>
          </p:nvPr>
        </p:nvSpPr>
        <p:spPr bwMode="auto">
          <a:xfrm>
            <a:off x="6491288" y="16684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12"/>
            </p:custDataLst>
          </p:nvPr>
        </p:nvSpPr>
        <p:spPr bwMode="auto">
          <a:xfrm>
            <a:off x="6299200" y="1987550"/>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0435" name="Text Box 8"/>
          <p:cNvSpPr txBox="1">
            <a:spLocks noChangeArrowheads="1"/>
          </p:cNvSpPr>
          <p:nvPr>
            <p:custDataLst>
              <p:tags r:id="rId13"/>
            </p:custDataLst>
          </p:nvPr>
        </p:nvSpPr>
        <p:spPr bwMode="auto">
          <a:xfrm>
            <a:off x="6503988"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36" name="Text Box 9"/>
          <p:cNvSpPr txBox="1">
            <a:spLocks noChangeArrowheads="1"/>
          </p:cNvSpPr>
          <p:nvPr>
            <p:custDataLst>
              <p:tags r:id="rId14"/>
            </p:custDataLst>
          </p:nvPr>
        </p:nvSpPr>
        <p:spPr bwMode="auto">
          <a:xfrm>
            <a:off x="6888163" y="344487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37" name="Text Box 10"/>
          <p:cNvSpPr txBox="1">
            <a:spLocks noChangeArrowheads="1"/>
          </p:cNvSpPr>
          <p:nvPr>
            <p:custDataLst>
              <p:tags r:id="rId15"/>
            </p:custDataLst>
          </p:nvPr>
        </p:nvSpPr>
        <p:spPr bwMode="auto">
          <a:xfrm>
            <a:off x="6507163"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38" name="Text Box 11"/>
          <p:cNvSpPr txBox="1">
            <a:spLocks noChangeArrowheads="1"/>
          </p:cNvSpPr>
          <p:nvPr>
            <p:custDataLst>
              <p:tags r:id="rId16"/>
            </p:custDataLst>
          </p:nvPr>
        </p:nvSpPr>
        <p:spPr bwMode="auto">
          <a:xfrm>
            <a:off x="6891338" y="371316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39" name="Text Box 12"/>
          <p:cNvSpPr txBox="1">
            <a:spLocks noChangeArrowheads="1"/>
          </p:cNvSpPr>
          <p:nvPr>
            <p:custDataLst>
              <p:tags r:id="rId17"/>
            </p:custDataLst>
          </p:nvPr>
        </p:nvSpPr>
        <p:spPr bwMode="auto">
          <a:xfrm>
            <a:off x="6503988"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40" name="Text Box 13"/>
          <p:cNvSpPr txBox="1">
            <a:spLocks noChangeArrowheads="1"/>
          </p:cNvSpPr>
          <p:nvPr>
            <p:custDataLst>
              <p:tags r:id="rId18"/>
            </p:custDataLst>
          </p:nvPr>
        </p:nvSpPr>
        <p:spPr bwMode="auto">
          <a:xfrm>
            <a:off x="6888163" y="397986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1" name="Text Box 14"/>
          <p:cNvSpPr txBox="1">
            <a:spLocks noChangeArrowheads="1"/>
          </p:cNvSpPr>
          <p:nvPr>
            <p:custDataLst>
              <p:tags r:id="rId19"/>
            </p:custDataLst>
          </p:nvPr>
        </p:nvSpPr>
        <p:spPr bwMode="auto">
          <a:xfrm>
            <a:off x="6507163"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42" name="Text Box 15"/>
          <p:cNvSpPr txBox="1">
            <a:spLocks noChangeArrowheads="1"/>
          </p:cNvSpPr>
          <p:nvPr>
            <p:custDataLst>
              <p:tags r:id="rId20"/>
            </p:custDataLst>
          </p:nvPr>
        </p:nvSpPr>
        <p:spPr bwMode="auto">
          <a:xfrm>
            <a:off x="6891338" y="424815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43" name="Text Box 6"/>
          <p:cNvSpPr txBox="1">
            <a:spLocks noChangeArrowheads="1"/>
          </p:cNvSpPr>
          <p:nvPr>
            <p:custDataLst>
              <p:tags r:id="rId21"/>
            </p:custDataLst>
          </p:nvPr>
        </p:nvSpPr>
        <p:spPr bwMode="auto">
          <a:xfrm>
            <a:off x="6083300"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60444" name="Text Box 8"/>
          <p:cNvSpPr txBox="1">
            <a:spLocks noChangeArrowheads="1"/>
          </p:cNvSpPr>
          <p:nvPr>
            <p:custDataLst>
              <p:tags r:id="rId22"/>
            </p:custDataLst>
          </p:nvPr>
        </p:nvSpPr>
        <p:spPr bwMode="auto">
          <a:xfrm>
            <a:off x="6081713"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5" name="Text Box 10"/>
          <p:cNvSpPr txBox="1">
            <a:spLocks noChangeArrowheads="1"/>
          </p:cNvSpPr>
          <p:nvPr>
            <p:custDataLst>
              <p:tags r:id="rId23"/>
            </p:custDataLst>
          </p:nvPr>
        </p:nvSpPr>
        <p:spPr bwMode="auto">
          <a:xfrm>
            <a:off x="6084888"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6" name="Text Box 12"/>
          <p:cNvSpPr txBox="1">
            <a:spLocks noChangeArrowheads="1"/>
          </p:cNvSpPr>
          <p:nvPr>
            <p:custDataLst>
              <p:tags r:id="rId24"/>
            </p:custDataLst>
          </p:nvPr>
        </p:nvSpPr>
        <p:spPr bwMode="auto">
          <a:xfrm>
            <a:off x="6081713"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7" name="Text Box 14"/>
          <p:cNvSpPr txBox="1">
            <a:spLocks noChangeArrowheads="1"/>
          </p:cNvSpPr>
          <p:nvPr>
            <p:custDataLst>
              <p:tags r:id="rId25"/>
            </p:custDataLst>
          </p:nvPr>
        </p:nvSpPr>
        <p:spPr bwMode="auto">
          <a:xfrm>
            <a:off x="6084888"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0448" name="Text Box 8"/>
          <p:cNvSpPr txBox="1">
            <a:spLocks noChangeArrowheads="1"/>
          </p:cNvSpPr>
          <p:nvPr>
            <p:custDataLst>
              <p:tags r:id="rId26"/>
            </p:custDataLst>
          </p:nvPr>
        </p:nvSpPr>
        <p:spPr bwMode="auto">
          <a:xfrm>
            <a:off x="6081713"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49" name="Text Box 10"/>
          <p:cNvSpPr txBox="1">
            <a:spLocks noChangeArrowheads="1"/>
          </p:cNvSpPr>
          <p:nvPr>
            <p:custDataLst>
              <p:tags r:id="rId27"/>
            </p:custDataLst>
          </p:nvPr>
        </p:nvSpPr>
        <p:spPr bwMode="auto">
          <a:xfrm>
            <a:off x="6084888"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50" name="Text Box 12"/>
          <p:cNvSpPr txBox="1">
            <a:spLocks noChangeArrowheads="1"/>
          </p:cNvSpPr>
          <p:nvPr>
            <p:custDataLst>
              <p:tags r:id="rId28"/>
            </p:custDataLst>
          </p:nvPr>
        </p:nvSpPr>
        <p:spPr bwMode="auto">
          <a:xfrm>
            <a:off x="6081713"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51" name="Text Box 14"/>
          <p:cNvSpPr txBox="1">
            <a:spLocks noChangeArrowheads="1"/>
          </p:cNvSpPr>
          <p:nvPr>
            <p:custDataLst>
              <p:tags r:id="rId29"/>
            </p:custDataLst>
          </p:nvPr>
        </p:nvSpPr>
        <p:spPr bwMode="auto">
          <a:xfrm>
            <a:off x="6084888"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0452" name="Rectangle 41"/>
          <p:cNvSpPr>
            <a:spLocks noChangeArrowheads="1"/>
          </p:cNvSpPr>
          <p:nvPr>
            <p:custDataLst>
              <p:tags r:id="rId30"/>
            </p:custDataLst>
          </p:nvPr>
        </p:nvSpPr>
        <p:spPr bwMode="auto">
          <a:xfrm>
            <a:off x="7848600" y="17224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8058150" y="2027238"/>
            <a:ext cx="304800" cy="268287"/>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0454" name="Picture 2"/>
          <p:cNvPicPr>
            <a:picLocks noChangeAspect="1" noChangeArrowheads="1"/>
          </p:cNvPicPr>
          <p:nvPr/>
        </p:nvPicPr>
        <p:blipFill>
          <a:blip r:embed="rId47">
            <a:extLst>
              <a:ext uri="{28A0092B-C50C-407E-A947-70E740481C1C}">
                <a14:useLocalDpi xmlns:a14="http://schemas.microsoft.com/office/drawing/2010/main" val="0"/>
              </a:ext>
            </a:extLst>
          </a:blip>
          <a:srcRect l="35965" t="14166" r="51608" b="39297"/>
          <a:stretch>
            <a:fillRect/>
          </a:stretch>
        </p:blipFill>
        <p:spPr bwMode="auto">
          <a:xfrm>
            <a:off x="152400" y="914400"/>
            <a:ext cx="1811338" cy="44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60455" name="Text Box 5"/>
          <p:cNvSpPr txBox="1">
            <a:spLocks noChangeArrowheads="1"/>
          </p:cNvSpPr>
          <p:nvPr>
            <p:custDataLst>
              <p:tags r:id="rId31"/>
            </p:custDataLst>
          </p:nvPr>
        </p:nvSpPr>
        <p:spPr bwMode="auto">
          <a:xfrm>
            <a:off x="3028950" y="195263"/>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Given the truth table on the right, draw the circuit that implements it!</a:t>
            </a:r>
          </a:p>
        </p:txBody>
      </p:sp>
      <p:sp>
        <p:nvSpPr>
          <p:cNvPr id="60456" name="Text Box 5"/>
          <p:cNvSpPr txBox="1">
            <a:spLocks noChangeArrowheads="1"/>
          </p:cNvSpPr>
          <p:nvPr>
            <p:custDataLst>
              <p:tags r:id="rId32"/>
            </p:custDataLst>
          </p:nvPr>
        </p:nvSpPr>
        <p:spPr bwMode="auto">
          <a:xfrm>
            <a:off x="1728788" y="6135688"/>
            <a:ext cx="6926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How many AND gates will be needed "upstream" of the OR gate? Which of the AND gates' inputs will need NOT gates?</a:t>
            </a:r>
          </a:p>
        </p:txBody>
      </p:sp>
      <p:sp>
        <p:nvSpPr>
          <p:cNvPr id="60457" name="Text Box 5"/>
          <p:cNvSpPr txBox="1">
            <a:spLocks noChangeArrowheads="1"/>
          </p:cNvSpPr>
          <p:nvPr>
            <p:custDataLst>
              <p:tags r:id="rId33"/>
            </p:custDataLst>
          </p:nvPr>
        </p:nvSpPr>
        <p:spPr bwMode="auto">
          <a:xfrm>
            <a:off x="1730375" y="5395913"/>
            <a:ext cx="648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Use the previous examples as a guide…</a:t>
            </a:r>
          </a:p>
        </p:txBody>
      </p:sp>
      <p:sp>
        <p:nvSpPr>
          <p:cNvPr id="60458" name="Text Box 5"/>
          <p:cNvSpPr txBox="1">
            <a:spLocks noChangeArrowheads="1"/>
          </p:cNvSpPr>
          <p:nvPr>
            <p:custDataLst>
              <p:tags r:id="rId34"/>
            </p:custDataLst>
          </p:nvPr>
        </p:nvSpPr>
        <p:spPr bwMode="auto">
          <a:xfrm>
            <a:off x="1730375" y="575945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Use a single OR gate beside the output…</a:t>
            </a:r>
          </a:p>
        </p:txBody>
      </p:sp>
      <p:sp>
        <p:nvSpPr>
          <p:cNvPr id="60459" name="Text Box 5"/>
          <p:cNvSpPr txBox="1">
            <a:spLocks noChangeArrowheads="1"/>
          </p:cNvSpPr>
          <p:nvPr>
            <p:custDataLst>
              <p:tags r:id="rId35"/>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
        <p:nvSpPr>
          <p:cNvPr id="60460" name="Text Box 8"/>
          <p:cNvSpPr txBox="1">
            <a:spLocks noChangeArrowheads="1"/>
          </p:cNvSpPr>
          <p:nvPr>
            <p:custDataLst>
              <p:tags r:id="rId36"/>
            </p:custDataLst>
          </p:nvPr>
        </p:nvSpPr>
        <p:spPr bwMode="auto">
          <a:xfrm>
            <a:off x="7947025" y="237013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60461" name="Text Box 10"/>
          <p:cNvSpPr txBox="1">
            <a:spLocks noChangeArrowheads="1"/>
          </p:cNvSpPr>
          <p:nvPr>
            <p:custDataLst>
              <p:tags r:id="rId37"/>
            </p:custDataLst>
          </p:nvPr>
        </p:nvSpPr>
        <p:spPr bwMode="auto">
          <a:xfrm>
            <a:off x="7950200" y="263842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60462" name="Text Box 12"/>
          <p:cNvSpPr txBox="1">
            <a:spLocks noChangeArrowheads="1"/>
          </p:cNvSpPr>
          <p:nvPr>
            <p:custDataLst>
              <p:tags r:id="rId38"/>
            </p:custDataLst>
          </p:nvPr>
        </p:nvSpPr>
        <p:spPr bwMode="auto">
          <a:xfrm>
            <a:off x="7947025" y="290671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60463" name="Text Box 14"/>
          <p:cNvSpPr txBox="1">
            <a:spLocks noChangeArrowheads="1"/>
          </p:cNvSpPr>
          <p:nvPr>
            <p:custDataLst>
              <p:tags r:id="rId39"/>
            </p:custDataLst>
          </p:nvPr>
        </p:nvSpPr>
        <p:spPr bwMode="auto">
          <a:xfrm>
            <a:off x="7950200" y="31734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60464" name="Text Box 8"/>
          <p:cNvSpPr txBox="1">
            <a:spLocks noChangeArrowheads="1"/>
          </p:cNvSpPr>
          <p:nvPr>
            <p:custDataLst>
              <p:tags r:id="rId40"/>
            </p:custDataLst>
          </p:nvPr>
        </p:nvSpPr>
        <p:spPr bwMode="auto">
          <a:xfrm>
            <a:off x="7947025" y="34417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60465" name="Text Box 10"/>
          <p:cNvSpPr txBox="1">
            <a:spLocks noChangeArrowheads="1"/>
          </p:cNvSpPr>
          <p:nvPr>
            <p:custDataLst>
              <p:tags r:id="rId41"/>
            </p:custDataLst>
          </p:nvPr>
        </p:nvSpPr>
        <p:spPr bwMode="auto">
          <a:xfrm>
            <a:off x="7950200" y="37099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60466" name="Text Box 12"/>
          <p:cNvSpPr txBox="1">
            <a:spLocks noChangeArrowheads="1"/>
          </p:cNvSpPr>
          <p:nvPr>
            <p:custDataLst>
              <p:tags r:id="rId42"/>
            </p:custDataLst>
          </p:nvPr>
        </p:nvSpPr>
        <p:spPr bwMode="auto">
          <a:xfrm>
            <a:off x="7947025" y="39766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60467" name="Text Box 14"/>
          <p:cNvSpPr txBox="1">
            <a:spLocks noChangeArrowheads="1"/>
          </p:cNvSpPr>
          <p:nvPr>
            <p:custDataLst>
              <p:tags r:id="rId43"/>
            </p:custDataLst>
          </p:nvPr>
        </p:nvSpPr>
        <p:spPr bwMode="auto">
          <a:xfrm>
            <a:off x="7950200" y="42449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3" name="Oval 2"/>
          <p:cNvSpPr/>
          <p:nvPr/>
        </p:nvSpPr>
        <p:spPr bwMode="auto">
          <a:xfrm>
            <a:off x="5351463" y="3248025"/>
            <a:ext cx="134937" cy="134938"/>
          </a:xfrm>
          <a:prstGeom prst="ellipse">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60469" name="Straight Connector 4"/>
          <p:cNvCxnSpPr>
            <a:cxnSpLocks noChangeShapeType="1"/>
          </p:cNvCxnSpPr>
          <p:nvPr/>
        </p:nvCxnSpPr>
        <p:spPr bwMode="auto">
          <a:xfrm>
            <a:off x="4938713" y="3308350"/>
            <a:ext cx="40005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60470" name="Rectangle 41"/>
          <p:cNvSpPr>
            <a:spLocks noChangeArrowheads="1"/>
          </p:cNvSpPr>
          <p:nvPr>
            <p:custDataLst>
              <p:tags r:id="rId44"/>
            </p:custDataLst>
          </p:nvPr>
        </p:nvSpPr>
        <p:spPr bwMode="auto">
          <a:xfrm>
            <a:off x="4648200" y="3276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257800" y="1379538"/>
            <a:ext cx="3505200" cy="2735262"/>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1203" name="Rounded Rectangle 41"/>
          <p:cNvSpPr>
            <a:spLocks noChangeArrowheads="1"/>
          </p:cNvSpPr>
          <p:nvPr/>
        </p:nvSpPr>
        <p:spPr bwMode="auto">
          <a:xfrm>
            <a:off x="5707063" y="334168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1204" name="Rounded Rectangle 40"/>
          <p:cNvSpPr>
            <a:spLocks noChangeArrowheads="1"/>
          </p:cNvSpPr>
          <p:nvPr/>
        </p:nvSpPr>
        <p:spPr bwMode="auto">
          <a:xfrm>
            <a:off x="5707063" y="269557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1205" name="Text Box 5"/>
          <p:cNvSpPr txBox="1">
            <a:spLocks noChangeArrowheads="1"/>
          </p:cNvSpPr>
          <p:nvPr>
            <p:custDataLst>
              <p:tags r:id="rId1"/>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
        <p:nvSpPr>
          <p:cNvPr id="51206" name="Text Box 5"/>
          <p:cNvSpPr txBox="1">
            <a:spLocks noChangeArrowheads="1"/>
          </p:cNvSpPr>
          <p:nvPr>
            <p:custDataLst>
              <p:tags r:id="rId2"/>
            </p:custDataLst>
          </p:nvPr>
        </p:nvSpPr>
        <p:spPr bwMode="auto">
          <a:xfrm>
            <a:off x="3597275" y="203554"/>
            <a:ext cx="26947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Fill in the </a:t>
            </a:r>
            <a:r>
              <a:rPr lang="en-US" sz="1800" dirty="0" smtClean="0">
                <a:latin typeface="Cambria" pitchFamily="18" charset="0"/>
              </a:rPr>
              <a:t>output values for </a:t>
            </a:r>
            <a:r>
              <a:rPr lang="en-US" sz="1800" dirty="0">
                <a:latin typeface="Cambria" pitchFamily="18" charset="0"/>
              </a:rPr>
              <a:t>this circuit… </a:t>
            </a:r>
          </a:p>
        </p:txBody>
      </p:sp>
      <p:sp>
        <p:nvSpPr>
          <p:cNvPr id="51207" name="Text Box 6"/>
          <p:cNvSpPr txBox="1">
            <a:spLocks noChangeArrowheads="1"/>
          </p:cNvSpPr>
          <p:nvPr>
            <p:custDataLst>
              <p:tags r:id="rId3"/>
            </p:custDataLst>
          </p:nvPr>
        </p:nvSpPr>
        <p:spPr bwMode="auto">
          <a:xfrm>
            <a:off x="5883275" y="19256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51208" name="Text Box 7"/>
          <p:cNvSpPr txBox="1">
            <a:spLocks noChangeArrowheads="1"/>
          </p:cNvSpPr>
          <p:nvPr>
            <p:custDataLst>
              <p:tags r:id="rId4"/>
            </p:custDataLst>
          </p:nvPr>
        </p:nvSpPr>
        <p:spPr bwMode="auto">
          <a:xfrm>
            <a:off x="6407150" y="19256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51209" name="Text Box 8"/>
          <p:cNvSpPr txBox="1">
            <a:spLocks noChangeArrowheads="1"/>
          </p:cNvSpPr>
          <p:nvPr>
            <p:custDataLst>
              <p:tags r:id="rId5"/>
            </p:custDataLst>
          </p:nvPr>
        </p:nvSpPr>
        <p:spPr bwMode="auto">
          <a:xfrm>
            <a:off x="5881688" y="23256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0" name="Text Box 9"/>
          <p:cNvSpPr txBox="1">
            <a:spLocks noChangeArrowheads="1"/>
          </p:cNvSpPr>
          <p:nvPr>
            <p:custDataLst>
              <p:tags r:id="rId6"/>
            </p:custDataLst>
          </p:nvPr>
        </p:nvSpPr>
        <p:spPr bwMode="auto">
          <a:xfrm>
            <a:off x="6405563" y="23256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1" name="Text Box 10"/>
          <p:cNvSpPr txBox="1">
            <a:spLocks noChangeArrowheads="1"/>
          </p:cNvSpPr>
          <p:nvPr>
            <p:custDataLst>
              <p:tags r:id="rId7"/>
            </p:custDataLst>
          </p:nvPr>
        </p:nvSpPr>
        <p:spPr bwMode="auto">
          <a:xfrm>
            <a:off x="5884863" y="2638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2" name="Text Box 11"/>
          <p:cNvSpPr txBox="1">
            <a:spLocks noChangeArrowheads="1"/>
          </p:cNvSpPr>
          <p:nvPr>
            <p:custDataLst>
              <p:tags r:id="rId8"/>
            </p:custDataLst>
          </p:nvPr>
        </p:nvSpPr>
        <p:spPr bwMode="auto">
          <a:xfrm>
            <a:off x="6408738" y="26384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3" name="Text Box 12"/>
          <p:cNvSpPr txBox="1">
            <a:spLocks noChangeArrowheads="1"/>
          </p:cNvSpPr>
          <p:nvPr>
            <p:custDataLst>
              <p:tags r:id="rId9"/>
            </p:custDataLst>
          </p:nvPr>
        </p:nvSpPr>
        <p:spPr bwMode="auto">
          <a:xfrm>
            <a:off x="5881688"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4" name="Text Box 13"/>
          <p:cNvSpPr txBox="1">
            <a:spLocks noChangeArrowheads="1"/>
          </p:cNvSpPr>
          <p:nvPr>
            <p:custDataLst>
              <p:tags r:id="rId10"/>
            </p:custDataLst>
          </p:nvPr>
        </p:nvSpPr>
        <p:spPr bwMode="auto">
          <a:xfrm>
            <a:off x="6405563" y="29638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51215" name="Text Box 14"/>
          <p:cNvSpPr txBox="1">
            <a:spLocks noChangeArrowheads="1"/>
          </p:cNvSpPr>
          <p:nvPr>
            <p:custDataLst>
              <p:tags r:id="rId11"/>
            </p:custDataLst>
          </p:nvPr>
        </p:nvSpPr>
        <p:spPr bwMode="auto">
          <a:xfrm>
            <a:off x="5884863"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6" name="Text Box 15"/>
          <p:cNvSpPr txBox="1">
            <a:spLocks noChangeArrowheads="1"/>
          </p:cNvSpPr>
          <p:nvPr>
            <p:custDataLst>
              <p:tags r:id="rId12"/>
            </p:custDataLst>
          </p:nvPr>
        </p:nvSpPr>
        <p:spPr bwMode="auto">
          <a:xfrm>
            <a:off x="6408738" y="32766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51217" name="Rectangle 39"/>
          <p:cNvSpPr>
            <a:spLocks noChangeArrowheads="1"/>
          </p:cNvSpPr>
          <p:nvPr>
            <p:custDataLst>
              <p:tags r:id="rId13"/>
            </p:custDataLst>
          </p:nvPr>
        </p:nvSpPr>
        <p:spPr bwMode="auto">
          <a:xfrm>
            <a:off x="6130925" y="16446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8" name="Line 40"/>
          <p:cNvSpPr>
            <a:spLocks noChangeShapeType="1"/>
          </p:cNvSpPr>
          <p:nvPr>
            <p:custDataLst>
              <p:tags r:id="rId14"/>
            </p:custDataLst>
          </p:nvPr>
        </p:nvSpPr>
        <p:spPr bwMode="auto">
          <a:xfrm>
            <a:off x="5961063" y="19764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51219" name="Rectangle 41"/>
          <p:cNvSpPr>
            <a:spLocks noChangeArrowheads="1"/>
          </p:cNvSpPr>
          <p:nvPr>
            <p:custDataLst>
              <p:tags r:id="rId15"/>
            </p:custDataLst>
          </p:nvPr>
        </p:nvSpPr>
        <p:spPr bwMode="auto">
          <a:xfrm>
            <a:off x="7442200" y="17303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6" name="Down Arrow 5"/>
          <p:cNvSpPr/>
          <p:nvPr/>
        </p:nvSpPr>
        <p:spPr bwMode="auto">
          <a:xfrm>
            <a:off x="7651750" y="2035175"/>
            <a:ext cx="304800" cy="268288"/>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51221" name="Picture 3"/>
          <p:cNvPicPr>
            <a:picLocks noChangeAspect="1" noChangeArrowheads="1"/>
          </p:cNvPicPr>
          <p:nvPr/>
        </p:nvPicPr>
        <p:blipFill>
          <a:blip r:embed="rId23">
            <a:extLst>
              <a:ext uri="{28A0092B-C50C-407E-A947-70E740481C1C}">
                <a14:useLocalDpi xmlns:a14="http://schemas.microsoft.com/office/drawing/2010/main" val="0"/>
              </a:ext>
            </a:extLst>
          </a:blip>
          <a:srcRect l="35176" t="16083" r="34819" b="50731"/>
          <a:stretch>
            <a:fillRect/>
          </a:stretch>
        </p:blipFill>
        <p:spPr bwMode="auto">
          <a:xfrm>
            <a:off x="609600" y="1379538"/>
            <a:ext cx="4100513" cy="297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51222" name="Text Box 5"/>
          <p:cNvSpPr txBox="1">
            <a:spLocks noChangeArrowheads="1"/>
          </p:cNvSpPr>
          <p:nvPr>
            <p:custDataLst>
              <p:tags r:id="rId16"/>
            </p:custDataLst>
          </p:nvPr>
        </p:nvSpPr>
        <p:spPr bwMode="auto">
          <a:xfrm>
            <a:off x="1311275" y="4724400"/>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Which gate implements line </a:t>
            </a:r>
            <a:r>
              <a:rPr lang="en-US" sz="1800" b="1">
                <a:latin typeface="Calibri" pitchFamily="34" charset="0"/>
              </a:rPr>
              <a:t>(A)</a:t>
            </a:r>
            <a:r>
              <a:rPr lang="en-US" sz="1800">
                <a:latin typeface="Cambria" pitchFamily="18" charset="0"/>
              </a:rPr>
              <a:t> of the truth table?</a:t>
            </a:r>
          </a:p>
        </p:txBody>
      </p:sp>
      <p:sp>
        <p:nvSpPr>
          <p:cNvPr id="51223" name="Text Box 5"/>
          <p:cNvSpPr txBox="1">
            <a:spLocks noChangeArrowheads="1"/>
          </p:cNvSpPr>
          <p:nvPr>
            <p:custDataLst>
              <p:tags r:id="rId17"/>
            </p:custDataLst>
          </p:nvPr>
        </p:nvSpPr>
        <p:spPr bwMode="auto">
          <a:xfrm>
            <a:off x="1306513" y="5130800"/>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Which gate implements line </a:t>
            </a:r>
            <a:r>
              <a:rPr lang="en-US" sz="1800" b="1">
                <a:latin typeface="Calibri" pitchFamily="34" charset="0"/>
              </a:rPr>
              <a:t>(D)</a:t>
            </a:r>
            <a:r>
              <a:rPr lang="en-US" sz="1800">
                <a:latin typeface="Cambria" pitchFamily="18" charset="0"/>
              </a:rPr>
              <a:t> of the truth table?</a:t>
            </a:r>
          </a:p>
        </p:txBody>
      </p:sp>
      <p:sp>
        <p:nvSpPr>
          <p:cNvPr id="51224" name="Text Box 5"/>
          <p:cNvSpPr txBox="1">
            <a:spLocks noChangeArrowheads="1"/>
          </p:cNvSpPr>
          <p:nvPr>
            <p:custDataLst>
              <p:tags r:id="rId18"/>
            </p:custDataLst>
          </p:nvPr>
        </p:nvSpPr>
        <p:spPr bwMode="auto">
          <a:xfrm>
            <a:off x="1295400" y="55372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Which gates implement the other lines of the truth table?</a:t>
            </a:r>
          </a:p>
        </p:txBody>
      </p:sp>
      <p:sp>
        <p:nvSpPr>
          <p:cNvPr id="51225" name="Rectangle 8"/>
          <p:cNvSpPr>
            <a:spLocks noChangeArrowheads="1"/>
          </p:cNvSpPr>
          <p:nvPr/>
        </p:nvSpPr>
        <p:spPr bwMode="auto">
          <a:xfrm>
            <a:off x="5638800" y="3355975"/>
            <a:ext cx="37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(D)</a:t>
            </a:r>
            <a:endParaRPr lang="en-US" sz="1600">
              <a:latin typeface="Calibri" pitchFamily="34" charset="0"/>
            </a:endParaRPr>
          </a:p>
        </p:txBody>
      </p:sp>
      <p:sp>
        <p:nvSpPr>
          <p:cNvPr id="51226" name="Rectangle 92"/>
          <p:cNvSpPr>
            <a:spLocks noChangeArrowheads="1"/>
          </p:cNvSpPr>
          <p:nvPr/>
        </p:nvSpPr>
        <p:spPr bwMode="auto">
          <a:xfrm>
            <a:off x="5648325" y="3041650"/>
            <a:ext cx="358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(C)</a:t>
            </a:r>
            <a:endParaRPr lang="en-US" sz="1600">
              <a:latin typeface="Calibri" pitchFamily="34" charset="0"/>
            </a:endParaRPr>
          </a:p>
        </p:txBody>
      </p:sp>
      <p:sp>
        <p:nvSpPr>
          <p:cNvPr id="51227" name="Rectangle 93"/>
          <p:cNvSpPr>
            <a:spLocks noChangeArrowheads="1"/>
          </p:cNvSpPr>
          <p:nvPr/>
        </p:nvSpPr>
        <p:spPr bwMode="auto">
          <a:xfrm>
            <a:off x="5645150" y="2728913"/>
            <a:ext cx="3667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(B)</a:t>
            </a:r>
            <a:endParaRPr lang="en-US" sz="1600">
              <a:latin typeface="Calibri" pitchFamily="34" charset="0"/>
            </a:endParaRPr>
          </a:p>
        </p:txBody>
      </p:sp>
      <p:sp>
        <p:nvSpPr>
          <p:cNvPr id="51228" name="Rectangle 94"/>
          <p:cNvSpPr>
            <a:spLocks noChangeArrowheads="1"/>
          </p:cNvSpPr>
          <p:nvPr/>
        </p:nvSpPr>
        <p:spPr bwMode="auto">
          <a:xfrm>
            <a:off x="5641975" y="2416175"/>
            <a:ext cx="373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(A)</a:t>
            </a:r>
            <a:endParaRPr lang="en-US" sz="1600">
              <a:latin typeface="Calibri" pitchFamily="34" charset="0"/>
            </a:endParaRPr>
          </a:p>
        </p:txBody>
      </p:sp>
      <p:sp>
        <p:nvSpPr>
          <p:cNvPr id="51229" name="Text Box 5"/>
          <p:cNvSpPr txBox="1">
            <a:spLocks noChangeArrowheads="1"/>
          </p:cNvSpPr>
          <p:nvPr>
            <p:custDataLst>
              <p:tags r:id="rId19"/>
            </p:custDataLst>
          </p:nvPr>
        </p:nvSpPr>
        <p:spPr bwMode="auto">
          <a:xfrm>
            <a:off x="1295400" y="59436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(4)  How would the table change if the top NOT gate were removed?</a:t>
            </a:r>
          </a:p>
        </p:txBody>
      </p:sp>
      <p:sp>
        <p:nvSpPr>
          <p:cNvPr id="51230" name="TextBox 11"/>
          <p:cNvSpPr txBox="1">
            <a:spLocks noChangeArrowheads="1"/>
          </p:cNvSpPr>
          <p:nvPr/>
        </p:nvSpPr>
        <p:spPr bwMode="auto">
          <a:xfrm>
            <a:off x="2132013" y="2073275"/>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a:latin typeface="Cambria" pitchFamily="18" charset="0"/>
              </a:rPr>
              <a:t>top</a:t>
            </a:r>
          </a:p>
          <a:p>
            <a:r>
              <a:rPr lang="en-US" sz="1200" b="1">
                <a:latin typeface="Cambria" pitchFamily="18" charset="0"/>
              </a:rPr>
              <a:t>AND</a:t>
            </a:r>
          </a:p>
        </p:txBody>
      </p:sp>
      <p:sp>
        <p:nvSpPr>
          <p:cNvPr id="51231" name="TextBox 98"/>
          <p:cNvSpPr txBox="1">
            <a:spLocks noChangeArrowheads="1"/>
          </p:cNvSpPr>
          <p:nvPr/>
        </p:nvSpPr>
        <p:spPr bwMode="auto">
          <a:xfrm>
            <a:off x="2133600" y="3106738"/>
            <a:ext cx="68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a:latin typeface="Cambria" pitchFamily="18" charset="0"/>
              </a:rPr>
              <a:t>lower</a:t>
            </a:r>
          </a:p>
          <a:p>
            <a:r>
              <a:rPr lang="en-US" sz="1200" b="1">
                <a:latin typeface="Cambria" pitchFamily="18" charset="0"/>
              </a:rPr>
              <a:t>AND</a:t>
            </a:r>
          </a:p>
        </p:txBody>
      </p:sp>
      <p:sp>
        <p:nvSpPr>
          <p:cNvPr id="51232" name="TextBox 99"/>
          <p:cNvSpPr txBox="1">
            <a:spLocks noChangeArrowheads="1"/>
          </p:cNvSpPr>
          <p:nvPr/>
        </p:nvSpPr>
        <p:spPr bwMode="auto">
          <a:xfrm>
            <a:off x="3254375" y="2624138"/>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200" b="1">
                <a:latin typeface="Cambria" pitchFamily="18" charset="0"/>
              </a:rPr>
              <a:t>OR</a:t>
            </a:r>
          </a:p>
        </p:txBody>
      </p:sp>
      <mc:AlternateContent xmlns:mc="http://schemas.openxmlformats.org/markup-compatibility/2006" xmlns:p14="http://schemas.microsoft.com/office/powerpoint/2010/main">
        <mc:Choice Requires="p14">
          <p:contentPart p14:bwMode="auto" r:id="rId24">
            <p14:nvContentPartPr>
              <p14:cNvPr id="2" name="Ink 1"/>
              <p14:cNvContentPartPr/>
              <p14:nvPr/>
            </p14:nvContentPartPr>
            <p14:xfrm>
              <a:off x="924120" y="1076400"/>
              <a:ext cx="8039520" cy="4296240"/>
            </p14:xfrm>
          </p:contentPart>
        </mc:Choice>
        <mc:Fallback xmlns="">
          <p:pic>
            <p:nvPicPr>
              <p:cNvPr id="2" name="Ink 1"/>
              <p:cNvPicPr/>
              <p:nvPr/>
            </p:nvPicPr>
            <p:blipFill>
              <a:blip r:embed="rId25"/>
              <a:stretch>
                <a:fillRect/>
              </a:stretch>
            </p:blipFill>
            <p:spPr>
              <a:xfrm>
                <a:off x="914760" y="1067040"/>
                <a:ext cx="8058240" cy="4314960"/>
              </a:xfrm>
              <a:prstGeom prst="rect">
                <a:avLst/>
              </a:prstGeom>
            </p:spPr>
          </p:pic>
        </mc:Fallback>
      </mc:AlternateContent>
      <p:sp>
        <p:nvSpPr>
          <p:cNvPr id="34" name="Text Box 5"/>
          <p:cNvSpPr txBox="1">
            <a:spLocks noChangeArrowheads="1"/>
          </p:cNvSpPr>
          <p:nvPr>
            <p:custDataLst>
              <p:tags r:id="rId20"/>
            </p:custDataLst>
          </p:nvPr>
        </p:nvSpPr>
        <p:spPr bwMode="auto">
          <a:xfrm>
            <a:off x="6292056" y="5003308"/>
            <a:ext cx="4027487" cy="646331"/>
          </a:xfrm>
          <a:prstGeom prst="rect">
            <a:avLst/>
          </a:prstGeom>
          <a:solidFill>
            <a:schemeClr val="bg1"/>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Rails and NAND!</a:t>
            </a:r>
            <a:br>
              <a:rPr lang="en-US" sz="1800" dirty="0" smtClean="0">
                <a:latin typeface="Cambria" pitchFamily="18" charset="0"/>
              </a:rPr>
            </a:br>
            <a:r>
              <a:rPr lang="en-US" sz="1800" dirty="0" smtClean="0">
                <a:latin typeface="Cambria" pitchFamily="18" charset="0"/>
              </a:rPr>
              <a:t>This one – hand in…</a:t>
            </a:r>
            <a:endParaRPr lang="en-US" sz="1800" dirty="0">
              <a:latin typeface="Cambria" pitchFamily="18" charset="0"/>
            </a:endParaRPr>
          </a:p>
        </p:txBody>
      </p:sp>
      <p:sp>
        <p:nvSpPr>
          <p:cNvPr id="4" name="Rectangle 3"/>
          <p:cNvSpPr/>
          <p:nvPr/>
        </p:nvSpPr>
        <p:spPr>
          <a:xfrm>
            <a:off x="6669660" y="210741"/>
            <a:ext cx="1463862" cy="369332"/>
          </a:xfrm>
          <a:prstGeom prst="rect">
            <a:avLst/>
          </a:prstGeom>
        </p:spPr>
        <p:txBody>
          <a:bodyPr wrap="none">
            <a:spAutoFit/>
          </a:bodyPr>
          <a:lstStyle/>
          <a:p>
            <a:r>
              <a:rPr lang="en-US" sz="1800" dirty="0">
                <a:solidFill>
                  <a:srgbClr val="000000"/>
                </a:solidFill>
                <a:latin typeface="Cambria" pitchFamily="18" charset="0"/>
              </a:rPr>
              <a:t>(truth table) </a:t>
            </a:r>
            <a:endParaRPr lang="en-US" dirty="0"/>
          </a:p>
        </p:txBody>
      </p:sp>
    </p:spTree>
    <p:extLst>
      <p:ext uri="{BB962C8B-B14F-4D97-AF65-F5344CB8AC3E}">
        <p14:creationId xmlns:p14="http://schemas.microsoft.com/office/powerpoint/2010/main" val="30919212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52399" y="1075020"/>
            <a:ext cx="4581851" cy="4044668"/>
          </a:xfrm>
          <a:prstGeom prst="rect">
            <a:avLst/>
          </a:prstGeom>
        </p:spPr>
      </p:pic>
      <p:sp>
        <p:nvSpPr>
          <p:cNvPr id="77" name="Rectangle 76"/>
          <p:cNvSpPr/>
          <p:nvPr/>
        </p:nvSpPr>
        <p:spPr bwMode="auto">
          <a:xfrm>
            <a:off x="5875338" y="1284288"/>
            <a:ext cx="3084512" cy="383540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2227" name="Rounded Rectangle 83"/>
          <p:cNvSpPr>
            <a:spLocks noChangeArrowheads="1"/>
          </p:cNvSpPr>
          <p:nvPr/>
        </p:nvSpPr>
        <p:spPr bwMode="auto">
          <a:xfrm>
            <a:off x="6157913" y="42481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2228" name="Rounded Rectangle 84"/>
          <p:cNvSpPr>
            <a:spLocks noChangeArrowheads="1"/>
          </p:cNvSpPr>
          <p:nvPr/>
        </p:nvSpPr>
        <p:spPr bwMode="auto">
          <a:xfrm>
            <a:off x="6157913" y="37338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2229" name="Rounded Rectangle 82"/>
          <p:cNvSpPr>
            <a:spLocks noChangeArrowheads="1"/>
          </p:cNvSpPr>
          <p:nvPr/>
        </p:nvSpPr>
        <p:spPr bwMode="auto">
          <a:xfrm>
            <a:off x="6157913" y="31813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2230" name="Rounded Rectangle 81"/>
          <p:cNvSpPr>
            <a:spLocks noChangeArrowheads="1"/>
          </p:cNvSpPr>
          <p:nvPr/>
        </p:nvSpPr>
        <p:spPr bwMode="auto">
          <a:xfrm>
            <a:off x="6157913" y="26670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2231" name="Text Box 6"/>
          <p:cNvSpPr txBox="1">
            <a:spLocks noChangeArrowheads="1"/>
          </p:cNvSpPr>
          <p:nvPr>
            <p:custDataLst>
              <p:tags r:id="rId1"/>
            </p:custDataLst>
          </p:nvPr>
        </p:nvSpPr>
        <p:spPr bwMode="auto">
          <a:xfrm>
            <a:off x="6505575"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52232" name="Text Box 7"/>
          <p:cNvSpPr txBox="1">
            <a:spLocks noChangeArrowheads="1"/>
          </p:cNvSpPr>
          <p:nvPr>
            <p:custDataLst>
              <p:tags r:id="rId2"/>
            </p:custDataLst>
          </p:nvPr>
        </p:nvSpPr>
        <p:spPr bwMode="auto">
          <a:xfrm>
            <a:off x="6889750" y="198437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52233" name="Text Box 8"/>
          <p:cNvSpPr txBox="1">
            <a:spLocks noChangeArrowheads="1"/>
          </p:cNvSpPr>
          <p:nvPr>
            <p:custDataLst>
              <p:tags r:id="rId3"/>
            </p:custDataLst>
          </p:nvPr>
        </p:nvSpPr>
        <p:spPr bwMode="auto">
          <a:xfrm>
            <a:off x="6503988"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34" name="Text Box 9"/>
          <p:cNvSpPr txBox="1">
            <a:spLocks noChangeArrowheads="1"/>
          </p:cNvSpPr>
          <p:nvPr>
            <p:custDataLst>
              <p:tags r:id="rId4"/>
            </p:custDataLst>
          </p:nvPr>
        </p:nvSpPr>
        <p:spPr bwMode="auto">
          <a:xfrm>
            <a:off x="6888163" y="237331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35" name="Text Box 10"/>
          <p:cNvSpPr txBox="1">
            <a:spLocks noChangeArrowheads="1"/>
          </p:cNvSpPr>
          <p:nvPr>
            <p:custDataLst>
              <p:tags r:id="rId5"/>
            </p:custDataLst>
          </p:nvPr>
        </p:nvSpPr>
        <p:spPr bwMode="auto">
          <a:xfrm>
            <a:off x="6507163"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36" name="Text Box 11"/>
          <p:cNvSpPr txBox="1">
            <a:spLocks noChangeArrowheads="1"/>
          </p:cNvSpPr>
          <p:nvPr>
            <p:custDataLst>
              <p:tags r:id="rId6"/>
            </p:custDataLst>
          </p:nvPr>
        </p:nvSpPr>
        <p:spPr bwMode="auto">
          <a:xfrm>
            <a:off x="6891338" y="264160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37" name="Text Box 12"/>
          <p:cNvSpPr txBox="1">
            <a:spLocks noChangeArrowheads="1"/>
          </p:cNvSpPr>
          <p:nvPr>
            <p:custDataLst>
              <p:tags r:id="rId7"/>
            </p:custDataLst>
          </p:nvPr>
        </p:nvSpPr>
        <p:spPr bwMode="auto">
          <a:xfrm>
            <a:off x="6503988"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38" name="Text Box 13"/>
          <p:cNvSpPr txBox="1">
            <a:spLocks noChangeArrowheads="1"/>
          </p:cNvSpPr>
          <p:nvPr>
            <p:custDataLst>
              <p:tags r:id="rId8"/>
            </p:custDataLst>
          </p:nvPr>
        </p:nvSpPr>
        <p:spPr bwMode="auto">
          <a:xfrm>
            <a:off x="6888163" y="290988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39" name="Text Box 14"/>
          <p:cNvSpPr txBox="1">
            <a:spLocks noChangeArrowheads="1"/>
          </p:cNvSpPr>
          <p:nvPr>
            <p:custDataLst>
              <p:tags r:id="rId9"/>
            </p:custDataLst>
          </p:nvPr>
        </p:nvSpPr>
        <p:spPr bwMode="auto">
          <a:xfrm>
            <a:off x="6507163"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40" name="Text Box 15"/>
          <p:cNvSpPr txBox="1">
            <a:spLocks noChangeArrowheads="1"/>
          </p:cNvSpPr>
          <p:nvPr>
            <p:custDataLst>
              <p:tags r:id="rId10"/>
            </p:custDataLst>
          </p:nvPr>
        </p:nvSpPr>
        <p:spPr bwMode="auto">
          <a:xfrm>
            <a:off x="6891338" y="317658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41" name="Rectangle 39"/>
          <p:cNvSpPr>
            <a:spLocks noChangeArrowheads="1"/>
          </p:cNvSpPr>
          <p:nvPr>
            <p:custDataLst>
              <p:tags r:id="rId11"/>
            </p:custDataLst>
          </p:nvPr>
        </p:nvSpPr>
        <p:spPr bwMode="auto">
          <a:xfrm>
            <a:off x="6491288" y="16684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12"/>
            </p:custDataLst>
          </p:nvPr>
        </p:nvSpPr>
        <p:spPr bwMode="auto">
          <a:xfrm>
            <a:off x="6299200" y="1987550"/>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52243" name="Text Box 8"/>
          <p:cNvSpPr txBox="1">
            <a:spLocks noChangeArrowheads="1"/>
          </p:cNvSpPr>
          <p:nvPr>
            <p:custDataLst>
              <p:tags r:id="rId13"/>
            </p:custDataLst>
          </p:nvPr>
        </p:nvSpPr>
        <p:spPr bwMode="auto">
          <a:xfrm>
            <a:off x="6503988"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44" name="Text Box 9"/>
          <p:cNvSpPr txBox="1">
            <a:spLocks noChangeArrowheads="1"/>
          </p:cNvSpPr>
          <p:nvPr>
            <p:custDataLst>
              <p:tags r:id="rId14"/>
            </p:custDataLst>
          </p:nvPr>
        </p:nvSpPr>
        <p:spPr bwMode="auto">
          <a:xfrm>
            <a:off x="6888163" y="344487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45" name="Text Box 10"/>
          <p:cNvSpPr txBox="1">
            <a:spLocks noChangeArrowheads="1"/>
          </p:cNvSpPr>
          <p:nvPr>
            <p:custDataLst>
              <p:tags r:id="rId15"/>
            </p:custDataLst>
          </p:nvPr>
        </p:nvSpPr>
        <p:spPr bwMode="auto">
          <a:xfrm>
            <a:off x="6507163"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46" name="Text Box 11"/>
          <p:cNvSpPr txBox="1">
            <a:spLocks noChangeArrowheads="1"/>
          </p:cNvSpPr>
          <p:nvPr>
            <p:custDataLst>
              <p:tags r:id="rId16"/>
            </p:custDataLst>
          </p:nvPr>
        </p:nvSpPr>
        <p:spPr bwMode="auto">
          <a:xfrm>
            <a:off x="6891338" y="371316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47" name="Text Box 12"/>
          <p:cNvSpPr txBox="1">
            <a:spLocks noChangeArrowheads="1"/>
          </p:cNvSpPr>
          <p:nvPr>
            <p:custDataLst>
              <p:tags r:id="rId17"/>
            </p:custDataLst>
          </p:nvPr>
        </p:nvSpPr>
        <p:spPr bwMode="auto">
          <a:xfrm>
            <a:off x="6503988"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48" name="Text Box 13"/>
          <p:cNvSpPr txBox="1">
            <a:spLocks noChangeArrowheads="1"/>
          </p:cNvSpPr>
          <p:nvPr>
            <p:custDataLst>
              <p:tags r:id="rId18"/>
            </p:custDataLst>
          </p:nvPr>
        </p:nvSpPr>
        <p:spPr bwMode="auto">
          <a:xfrm>
            <a:off x="6888163" y="397986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49" name="Text Box 14"/>
          <p:cNvSpPr txBox="1">
            <a:spLocks noChangeArrowheads="1"/>
          </p:cNvSpPr>
          <p:nvPr>
            <p:custDataLst>
              <p:tags r:id="rId19"/>
            </p:custDataLst>
          </p:nvPr>
        </p:nvSpPr>
        <p:spPr bwMode="auto">
          <a:xfrm>
            <a:off x="6507163"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0" name="Text Box 15"/>
          <p:cNvSpPr txBox="1">
            <a:spLocks noChangeArrowheads="1"/>
          </p:cNvSpPr>
          <p:nvPr>
            <p:custDataLst>
              <p:tags r:id="rId20"/>
            </p:custDataLst>
          </p:nvPr>
        </p:nvSpPr>
        <p:spPr bwMode="auto">
          <a:xfrm>
            <a:off x="6891338" y="424815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1" name="Text Box 6"/>
          <p:cNvSpPr txBox="1">
            <a:spLocks noChangeArrowheads="1"/>
          </p:cNvSpPr>
          <p:nvPr>
            <p:custDataLst>
              <p:tags r:id="rId21"/>
            </p:custDataLst>
          </p:nvPr>
        </p:nvSpPr>
        <p:spPr bwMode="auto">
          <a:xfrm>
            <a:off x="6083300"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52252" name="Text Box 8"/>
          <p:cNvSpPr txBox="1">
            <a:spLocks noChangeArrowheads="1"/>
          </p:cNvSpPr>
          <p:nvPr>
            <p:custDataLst>
              <p:tags r:id="rId22"/>
            </p:custDataLst>
          </p:nvPr>
        </p:nvSpPr>
        <p:spPr bwMode="auto">
          <a:xfrm>
            <a:off x="6081713"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53" name="Text Box 10"/>
          <p:cNvSpPr txBox="1">
            <a:spLocks noChangeArrowheads="1"/>
          </p:cNvSpPr>
          <p:nvPr>
            <p:custDataLst>
              <p:tags r:id="rId23"/>
            </p:custDataLst>
          </p:nvPr>
        </p:nvSpPr>
        <p:spPr bwMode="auto">
          <a:xfrm>
            <a:off x="6084888"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54" name="Text Box 12"/>
          <p:cNvSpPr txBox="1">
            <a:spLocks noChangeArrowheads="1"/>
          </p:cNvSpPr>
          <p:nvPr>
            <p:custDataLst>
              <p:tags r:id="rId24"/>
            </p:custDataLst>
          </p:nvPr>
        </p:nvSpPr>
        <p:spPr bwMode="auto">
          <a:xfrm>
            <a:off x="6081713"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55" name="Text Box 14"/>
          <p:cNvSpPr txBox="1">
            <a:spLocks noChangeArrowheads="1"/>
          </p:cNvSpPr>
          <p:nvPr>
            <p:custDataLst>
              <p:tags r:id="rId25"/>
            </p:custDataLst>
          </p:nvPr>
        </p:nvSpPr>
        <p:spPr bwMode="auto">
          <a:xfrm>
            <a:off x="6084888"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2256" name="Text Box 8"/>
          <p:cNvSpPr txBox="1">
            <a:spLocks noChangeArrowheads="1"/>
          </p:cNvSpPr>
          <p:nvPr>
            <p:custDataLst>
              <p:tags r:id="rId26"/>
            </p:custDataLst>
          </p:nvPr>
        </p:nvSpPr>
        <p:spPr bwMode="auto">
          <a:xfrm>
            <a:off x="6081713"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7" name="Text Box 10"/>
          <p:cNvSpPr txBox="1">
            <a:spLocks noChangeArrowheads="1"/>
          </p:cNvSpPr>
          <p:nvPr>
            <p:custDataLst>
              <p:tags r:id="rId27"/>
            </p:custDataLst>
          </p:nvPr>
        </p:nvSpPr>
        <p:spPr bwMode="auto">
          <a:xfrm>
            <a:off x="6084888"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8" name="Text Box 12"/>
          <p:cNvSpPr txBox="1">
            <a:spLocks noChangeArrowheads="1"/>
          </p:cNvSpPr>
          <p:nvPr>
            <p:custDataLst>
              <p:tags r:id="rId28"/>
            </p:custDataLst>
          </p:nvPr>
        </p:nvSpPr>
        <p:spPr bwMode="auto">
          <a:xfrm>
            <a:off x="6081713"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59" name="Text Box 14"/>
          <p:cNvSpPr txBox="1">
            <a:spLocks noChangeArrowheads="1"/>
          </p:cNvSpPr>
          <p:nvPr>
            <p:custDataLst>
              <p:tags r:id="rId29"/>
            </p:custDataLst>
          </p:nvPr>
        </p:nvSpPr>
        <p:spPr bwMode="auto">
          <a:xfrm>
            <a:off x="6084888"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2260" name="Rectangle 41"/>
          <p:cNvSpPr>
            <a:spLocks noChangeArrowheads="1"/>
          </p:cNvSpPr>
          <p:nvPr>
            <p:custDataLst>
              <p:tags r:id="rId30"/>
            </p:custDataLst>
          </p:nvPr>
        </p:nvSpPr>
        <p:spPr bwMode="auto">
          <a:xfrm>
            <a:off x="7848600" y="17224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8058150" y="2027238"/>
            <a:ext cx="304800" cy="268287"/>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2263" name="Text Box 5"/>
          <p:cNvSpPr txBox="1">
            <a:spLocks noChangeArrowheads="1"/>
          </p:cNvSpPr>
          <p:nvPr>
            <p:custDataLst>
              <p:tags r:id="rId31"/>
            </p:custDataLst>
          </p:nvPr>
        </p:nvSpPr>
        <p:spPr bwMode="auto">
          <a:xfrm>
            <a:off x="4477544" y="265643"/>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 for this circuit… </a:t>
            </a:r>
          </a:p>
        </p:txBody>
      </p:sp>
      <p:sp>
        <p:nvSpPr>
          <p:cNvPr id="52264" name="Text Box 5"/>
          <p:cNvSpPr txBox="1">
            <a:spLocks noChangeArrowheads="1"/>
          </p:cNvSpPr>
          <p:nvPr>
            <p:custDataLst>
              <p:tags r:id="rId32"/>
            </p:custDataLst>
          </p:nvPr>
        </p:nvSpPr>
        <p:spPr bwMode="auto">
          <a:xfrm>
            <a:off x="1728788" y="6135688"/>
            <a:ext cx="6634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If the inputs are considered the bits of a three-bit integer, </a:t>
            </a:r>
            <a:r>
              <a:rPr lang="en-US" sz="1800" b="1">
                <a:latin typeface="Calibri" pitchFamily="34" charset="0"/>
              </a:rPr>
              <a:t>xyz</a:t>
            </a:r>
            <a:r>
              <a:rPr lang="en-US" sz="1800">
                <a:latin typeface="Cambria" pitchFamily="18" charset="0"/>
              </a:rPr>
              <a:t>, what property of integers does this circuit compute?</a:t>
            </a:r>
          </a:p>
        </p:txBody>
      </p:sp>
      <p:sp>
        <p:nvSpPr>
          <p:cNvPr id="52265" name="Text Box 5"/>
          <p:cNvSpPr txBox="1">
            <a:spLocks noChangeArrowheads="1"/>
          </p:cNvSpPr>
          <p:nvPr>
            <p:custDataLst>
              <p:tags r:id="rId33"/>
            </p:custDataLst>
          </p:nvPr>
        </p:nvSpPr>
        <p:spPr bwMode="auto">
          <a:xfrm>
            <a:off x="1730375" y="5395913"/>
            <a:ext cx="648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Which truth table lines do the AND gates </a:t>
            </a:r>
            <a:r>
              <a:rPr lang="en-US" sz="1800">
                <a:latin typeface="Calibri" pitchFamily="34" charset="0"/>
              </a:rPr>
              <a:t>A,B,C,D</a:t>
            </a:r>
            <a:r>
              <a:rPr lang="en-US" sz="1800">
                <a:latin typeface="Cambria" pitchFamily="18" charset="0"/>
              </a:rPr>
              <a:t> implement? </a:t>
            </a:r>
          </a:p>
        </p:txBody>
      </p:sp>
      <p:sp>
        <p:nvSpPr>
          <p:cNvPr id="52266" name="Rectangle 1"/>
          <p:cNvSpPr>
            <a:spLocks noChangeArrowheads="1"/>
          </p:cNvSpPr>
          <p:nvPr/>
        </p:nvSpPr>
        <p:spPr bwMode="auto">
          <a:xfrm>
            <a:off x="2749373" y="1877307"/>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52267" name="Rectangle 80"/>
          <p:cNvSpPr>
            <a:spLocks noChangeArrowheads="1"/>
          </p:cNvSpPr>
          <p:nvPr/>
        </p:nvSpPr>
        <p:spPr bwMode="auto">
          <a:xfrm>
            <a:off x="2750961" y="2650948"/>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52268" name="Rectangle 85"/>
          <p:cNvSpPr>
            <a:spLocks noChangeArrowheads="1"/>
          </p:cNvSpPr>
          <p:nvPr/>
        </p:nvSpPr>
        <p:spPr bwMode="auto">
          <a:xfrm>
            <a:off x="2747786" y="3390194"/>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pitchFamily="34" charset="0"/>
              </a:rPr>
              <a:t>C</a:t>
            </a:r>
            <a:endParaRPr lang="en-US" dirty="0"/>
          </a:p>
        </p:txBody>
      </p:sp>
      <p:sp>
        <p:nvSpPr>
          <p:cNvPr id="52269" name="Rectangle 86"/>
          <p:cNvSpPr>
            <a:spLocks noChangeArrowheads="1"/>
          </p:cNvSpPr>
          <p:nvPr/>
        </p:nvSpPr>
        <p:spPr bwMode="auto">
          <a:xfrm>
            <a:off x="2756076" y="4115680"/>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52270" name="Text Box 5"/>
          <p:cNvSpPr txBox="1">
            <a:spLocks noChangeArrowheads="1"/>
          </p:cNvSpPr>
          <p:nvPr>
            <p:custDataLst>
              <p:tags r:id="rId34"/>
            </p:custDataLst>
          </p:nvPr>
        </p:nvSpPr>
        <p:spPr bwMode="auto">
          <a:xfrm>
            <a:off x="1730375" y="575945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This circuit uses 9 logic gates – </a:t>
            </a:r>
            <a:r>
              <a:rPr lang="en-US" sz="1800" i="1">
                <a:latin typeface="Cambria" pitchFamily="18" charset="0"/>
              </a:rPr>
              <a:t>could it use fewer</a:t>
            </a:r>
            <a:r>
              <a:rPr lang="en-US" sz="1800">
                <a:latin typeface="Cambria" pitchFamily="18" charset="0"/>
              </a:rPr>
              <a:t>?</a:t>
            </a:r>
          </a:p>
        </p:txBody>
      </p:sp>
      <p:sp>
        <p:nvSpPr>
          <p:cNvPr id="52271" name="Text Box 5"/>
          <p:cNvSpPr txBox="1">
            <a:spLocks noChangeArrowheads="1"/>
          </p:cNvSpPr>
          <p:nvPr>
            <p:custDataLst>
              <p:tags r:id="rId35"/>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mc:AlternateContent xmlns:mc="http://schemas.openxmlformats.org/markup-compatibility/2006" xmlns:p14="http://schemas.microsoft.com/office/powerpoint/2010/main">
        <mc:Choice Requires="p14">
          <p:contentPart p14:bwMode="auto" r:id="rId40">
            <p14:nvContentPartPr>
              <p14:cNvPr id="2" name="Ink 1"/>
              <p14:cNvContentPartPr/>
              <p14:nvPr/>
            </p14:nvContentPartPr>
            <p14:xfrm>
              <a:off x="295560" y="657360"/>
              <a:ext cx="8572680" cy="3857760"/>
            </p14:xfrm>
          </p:contentPart>
        </mc:Choice>
        <mc:Fallback xmlns="">
          <p:pic>
            <p:nvPicPr>
              <p:cNvPr id="2" name="Ink 1"/>
              <p:cNvPicPr/>
              <p:nvPr/>
            </p:nvPicPr>
            <p:blipFill>
              <a:blip r:embed="rId41"/>
              <a:stretch>
                <a:fillRect/>
              </a:stretch>
            </p:blipFill>
            <p:spPr>
              <a:xfrm>
                <a:off x="286200" y="648000"/>
                <a:ext cx="8591400" cy="3876480"/>
              </a:xfrm>
              <a:prstGeom prst="rect">
                <a:avLst/>
              </a:prstGeom>
            </p:spPr>
          </p:pic>
        </mc:Fallback>
      </mc:AlternateContent>
      <p:sp>
        <p:nvSpPr>
          <p:cNvPr id="49" name="Text Box 5"/>
          <p:cNvSpPr txBox="1">
            <a:spLocks noChangeArrowheads="1"/>
          </p:cNvSpPr>
          <p:nvPr>
            <p:custDataLst>
              <p:tags r:id="rId36"/>
            </p:custDataLst>
          </p:nvPr>
        </p:nvSpPr>
        <p:spPr bwMode="auto">
          <a:xfrm>
            <a:off x="6292055" y="5410087"/>
            <a:ext cx="4027487" cy="369332"/>
          </a:xfrm>
          <a:prstGeom prst="rect">
            <a:avLst/>
          </a:prstGeom>
          <a:solidFill>
            <a:schemeClr val="bg1"/>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Rails and prime and </a:t>
            </a:r>
            <a:r>
              <a:rPr lang="en-US" sz="1800" dirty="0" err="1" smtClean="0">
                <a:latin typeface="Cambria" pitchFamily="18" charset="0"/>
              </a:rPr>
              <a:t>oddparity</a:t>
            </a:r>
            <a:r>
              <a:rPr lang="en-US" sz="1800" dirty="0" smtClean="0">
                <a:latin typeface="Cambria" pitchFamily="18" charset="0"/>
              </a:rPr>
              <a:t> !</a:t>
            </a:r>
            <a:endParaRPr lang="en-US" sz="1800" dirty="0">
              <a:latin typeface="Cambria" pitchFamily="18" charset="0"/>
            </a:endParaRPr>
          </a:p>
        </p:txBody>
      </p:sp>
    </p:spTree>
    <p:extLst>
      <p:ext uri="{BB962C8B-B14F-4D97-AF65-F5344CB8AC3E}">
        <p14:creationId xmlns:p14="http://schemas.microsoft.com/office/powerpoint/2010/main" val="848178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5875338" y="1284288"/>
            <a:ext cx="3084512" cy="383540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53251" name="Rounded Rectangle 83"/>
          <p:cNvSpPr>
            <a:spLocks noChangeArrowheads="1"/>
          </p:cNvSpPr>
          <p:nvPr/>
        </p:nvSpPr>
        <p:spPr bwMode="auto">
          <a:xfrm>
            <a:off x="6157913" y="42481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3252" name="Rounded Rectangle 84"/>
          <p:cNvSpPr>
            <a:spLocks noChangeArrowheads="1"/>
          </p:cNvSpPr>
          <p:nvPr/>
        </p:nvSpPr>
        <p:spPr bwMode="auto">
          <a:xfrm>
            <a:off x="6157913" y="37338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3253" name="Rounded Rectangle 82"/>
          <p:cNvSpPr>
            <a:spLocks noChangeArrowheads="1"/>
          </p:cNvSpPr>
          <p:nvPr/>
        </p:nvSpPr>
        <p:spPr bwMode="auto">
          <a:xfrm>
            <a:off x="6157913" y="31813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3254" name="Rounded Rectangle 81"/>
          <p:cNvSpPr>
            <a:spLocks noChangeArrowheads="1"/>
          </p:cNvSpPr>
          <p:nvPr/>
        </p:nvSpPr>
        <p:spPr bwMode="auto">
          <a:xfrm>
            <a:off x="6157913" y="26670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53255" name="Text Box 6"/>
          <p:cNvSpPr txBox="1">
            <a:spLocks noChangeArrowheads="1"/>
          </p:cNvSpPr>
          <p:nvPr>
            <p:custDataLst>
              <p:tags r:id="rId1"/>
            </p:custDataLst>
          </p:nvPr>
        </p:nvSpPr>
        <p:spPr bwMode="auto">
          <a:xfrm>
            <a:off x="6505575"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53256" name="Text Box 7"/>
          <p:cNvSpPr txBox="1">
            <a:spLocks noChangeArrowheads="1"/>
          </p:cNvSpPr>
          <p:nvPr>
            <p:custDataLst>
              <p:tags r:id="rId2"/>
            </p:custDataLst>
          </p:nvPr>
        </p:nvSpPr>
        <p:spPr bwMode="auto">
          <a:xfrm>
            <a:off x="6889750" y="198437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53257" name="Text Box 8"/>
          <p:cNvSpPr txBox="1">
            <a:spLocks noChangeArrowheads="1"/>
          </p:cNvSpPr>
          <p:nvPr>
            <p:custDataLst>
              <p:tags r:id="rId3"/>
            </p:custDataLst>
          </p:nvPr>
        </p:nvSpPr>
        <p:spPr bwMode="auto">
          <a:xfrm>
            <a:off x="6503988"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58" name="Text Box 9"/>
          <p:cNvSpPr txBox="1">
            <a:spLocks noChangeArrowheads="1"/>
          </p:cNvSpPr>
          <p:nvPr>
            <p:custDataLst>
              <p:tags r:id="rId4"/>
            </p:custDataLst>
          </p:nvPr>
        </p:nvSpPr>
        <p:spPr bwMode="auto">
          <a:xfrm>
            <a:off x="6888163" y="237331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59" name="Text Box 10"/>
          <p:cNvSpPr txBox="1">
            <a:spLocks noChangeArrowheads="1"/>
          </p:cNvSpPr>
          <p:nvPr>
            <p:custDataLst>
              <p:tags r:id="rId5"/>
            </p:custDataLst>
          </p:nvPr>
        </p:nvSpPr>
        <p:spPr bwMode="auto">
          <a:xfrm>
            <a:off x="6507163"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60" name="Text Box 11"/>
          <p:cNvSpPr txBox="1">
            <a:spLocks noChangeArrowheads="1"/>
          </p:cNvSpPr>
          <p:nvPr>
            <p:custDataLst>
              <p:tags r:id="rId6"/>
            </p:custDataLst>
          </p:nvPr>
        </p:nvSpPr>
        <p:spPr bwMode="auto">
          <a:xfrm>
            <a:off x="6891338" y="264160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61" name="Text Box 12"/>
          <p:cNvSpPr txBox="1">
            <a:spLocks noChangeArrowheads="1"/>
          </p:cNvSpPr>
          <p:nvPr>
            <p:custDataLst>
              <p:tags r:id="rId7"/>
            </p:custDataLst>
          </p:nvPr>
        </p:nvSpPr>
        <p:spPr bwMode="auto">
          <a:xfrm>
            <a:off x="6503988"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62" name="Text Box 13"/>
          <p:cNvSpPr txBox="1">
            <a:spLocks noChangeArrowheads="1"/>
          </p:cNvSpPr>
          <p:nvPr>
            <p:custDataLst>
              <p:tags r:id="rId8"/>
            </p:custDataLst>
          </p:nvPr>
        </p:nvSpPr>
        <p:spPr bwMode="auto">
          <a:xfrm>
            <a:off x="6888163" y="290988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63" name="Text Box 14"/>
          <p:cNvSpPr txBox="1">
            <a:spLocks noChangeArrowheads="1"/>
          </p:cNvSpPr>
          <p:nvPr>
            <p:custDataLst>
              <p:tags r:id="rId9"/>
            </p:custDataLst>
          </p:nvPr>
        </p:nvSpPr>
        <p:spPr bwMode="auto">
          <a:xfrm>
            <a:off x="6507163"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64" name="Text Box 15"/>
          <p:cNvSpPr txBox="1">
            <a:spLocks noChangeArrowheads="1"/>
          </p:cNvSpPr>
          <p:nvPr>
            <p:custDataLst>
              <p:tags r:id="rId10"/>
            </p:custDataLst>
          </p:nvPr>
        </p:nvSpPr>
        <p:spPr bwMode="auto">
          <a:xfrm>
            <a:off x="6891338" y="317658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65" name="Rectangle 39"/>
          <p:cNvSpPr>
            <a:spLocks noChangeArrowheads="1"/>
          </p:cNvSpPr>
          <p:nvPr>
            <p:custDataLst>
              <p:tags r:id="rId11"/>
            </p:custDataLst>
          </p:nvPr>
        </p:nvSpPr>
        <p:spPr bwMode="auto">
          <a:xfrm>
            <a:off x="6491288" y="16684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12"/>
            </p:custDataLst>
          </p:nvPr>
        </p:nvSpPr>
        <p:spPr bwMode="auto">
          <a:xfrm>
            <a:off x="6299200" y="1987550"/>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53267" name="Text Box 8"/>
          <p:cNvSpPr txBox="1">
            <a:spLocks noChangeArrowheads="1"/>
          </p:cNvSpPr>
          <p:nvPr>
            <p:custDataLst>
              <p:tags r:id="rId13"/>
            </p:custDataLst>
          </p:nvPr>
        </p:nvSpPr>
        <p:spPr bwMode="auto">
          <a:xfrm>
            <a:off x="6503988"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68" name="Text Box 9"/>
          <p:cNvSpPr txBox="1">
            <a:spLocks noChangeArrowheads="1"/>
          </p:cNvSpPr>
          <p:nvPr>
            <p:custDataLst>
              <p:tags r:id="rId14"/>
            </p:custDataLst>
          </p:nvPr>
        </p:nvSpPr>
        <p:spPr bwMode="auto">
          <a:xfrm>
            <a:off x="6888163" y="344487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69" name="Text Box 10"/>
          <p:cNvSpPr txBox="1">
            <a:spLocks noChangeArrowheads="1"/>
          </p:cNvSpPr>
          <p:nvPr>
            <p:custDataLst>
              <p:tags r:id="rId15"/>
            </p:custDataLst>
          </p:nvPr>
        </p:nvSpPr>
        <p:spPr bwMode="auto">
          <a:xfrm>
            <a:off x="6507163"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0" name="Text Box 11"/>
          <p:cNvSpPr txBox="1">
            <a:spLocks noChangeArrowheads="1"/>
          </p:cNvSpPr>
          <p:nvPr>
            <p:custDataLst>
              <p:tags r:id="rId16"/>
            </p:custDataLst>
          </p:nvPr>
        </p:nvSpPr>
        <p:spPr bwMode="auto">
          <a:xfrm>
            <a:off x="6891338" y="371316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71" name="Text Box 12"/>
          <p:cNvSpPr txBox="1">
            <a:spLocks noChangeArrowheads="1"/>
          </p:cNvSpPr>
          <p:nvPr>
            <p:custDataLst>
              <p:tags r:id="rId17"/>
            </p:custDataLst>
          </p:nvPr>
        </p:nvSpPr>
        <p:spPr bwMode="auto">
          <a:xfrm>
            <a:off x="6503988"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72" name="Text Box 13"/>
          <p:cNvSpPr txBox="1">
            <a:spLocks noChangeArrowheads="1"/>
          </p:cNvSpPr>
          <p:nvPr>
            <p:custDataLst>
              <p:tags r:id="rId18"/>
            </p:custDataLst>
          </p:nvPr>
        </p:nvSpPr>
        <p:spPr bwMode="auto">
          <a:xfrm>
            <a:off x="6888163" y="397986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3" name="Text Box 14"/>
          <p:cNvSpPr txBox="1">
            <a:spLocks noChangeArrowheads="1"/>
          </p:cNvSpPr>
          <p:nvPr>
            <p:custDataLst>
              <p:tags r:id="rId19"/>
            </p:custDataLst>
          </p:nvPr>
        </p:nvSpPr>
        <p:spPr bwMode="auto">
          <a:xfrm>
            <a:off x="6507163"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74" name="Text Box 15"/>
          <p:cNvSpPr txBox="1">
            <a:spLocks noChangeArrowheads="1"/>
          </p:cNvSpPr>
          <p:nvPr>
            <p:custDataLst>
              <p:tags r:id="rId20"/>
            </p:custDataLst>
          </p:nvPr>
        </p:nvSpPr>
        <p:spPr bwMode="auto">
          <a:xfrm>
            <a:off x="6891338" y="424815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75" name="Text Box 6"/>
          <p:cNvSpPr txBox="1">
            <a:spLocks noChangeArrowheads="1"/>
          </p:cNvSpPr>
          <p:nvPr>
            <p:custDataLst>
              <p:tags r:id="rId21"/>
            </p:custDataLst>
          </p:nvPr>
        </p:nvSpPr>
        <p:spPr bwMode="auto">
          <a:xfrm>
            <a:off x="6083300"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53276" name="Text Box 8"/>
          <p:cNvSpPr txBox="1">
            <a:spLocks noChangeArrowheads="1"/>
          </p:cNvSpPr>
          <p:nvPr>
            <p:custDataLst>
              <p:tags r:id="rId22"/>
            </p:custDataLst>
          </p:nvPr>
        </p:nvSpPr>
        <p:spPr bwMode="auto">
          <a:xfrm>
            <a:off x="6081713"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7" name="Text Box 10"/>
          <p:cNvSpPr txBox="1">
            <a:spLocks noChangeArrowheads="1"/>
          </p:cNvSpPr>
          <p:nvPr>
            <p:custDataLst>
              <p:tags r:id="rId23"/>
            </p:custDataLst>
          </p:nvPr>
        </p:nvSpPr>
        <p:spPr bwMode="auto">
          <a:xfrm>
            <a:off x="6084888"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8" name="Text Box 12"/>
          <p:cNvSpPr txBox="1">
            <a:spLocks noChangeArrowheads="1"/>
          </p:cNvSpPr>
          <p:nvPr>
            <p:custDataLst>
              <p:tags r:id="rId24"/>
            </p:custDataLst>
          </p:nvPr>
        </p:nvSpPr>
        <p:spPr bwMode="auto">
          <a:xfrm>
            <a:off x="6081713"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79" name="Text Box 14"/>
          <p:cNvSpPr txBox="1">
            <a:spLocks noChangeArrowheads="1"/>
          </p:cNvSpPr>
          <p:nvPr>
            <p:custDataLst>
              <p:tags r:id="rId25"/>
            </p:custDataLst>
          </p:nvPr>
        </p:nvSpPr>
        <p:spPr bwMode="auto">
          <a:xfrm>
            <a:off x="6084888"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53280" name="Text Box 8"/>
          <p:cNvSpPr txBox="1">
            <a:spLocks noChangeArrowheads="1"/>
          </p:cNvSpPr>
          <p:nvPr>
            <p:custDataLst>
              <p:tags r:id="rId26"/>
            </p:custDataLst>
          </p:nvPr>
        </p:nvSpPr>
        <p:spPr bwMode="auto">
          <a:xfrm>
            <a:off x="6081713"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81" name="Text Box 10"/>
          <p:cNvSpPr txBox="1">
            <a:spLocks noChangeArrowheads="1"/>
          </p:cNvSpPr>
          <p:nvPr>
            <p:custDataLst>
              <p:tags r:id="rId27"/>
            </p:custDataLst>
          </p:nvPr>
        </p:nvSpPr>
        <p:spPr bwMode="auto">
          <a:xfrm>
            <a:off x="6084888"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82" name="Text Box 12"/>
          <p:cNvSpPr txBox="1">
            <a:spLocks noChangeArrowheads="1"/>
          </p:cNvSpPr>
          <p:nvPr>
            <p:custDataLst>
              <p:tags r:id="rId28"/>
            </p:custDataLst>
          </p:nvPr>
        </p:nvSpPr>
        <p:spPr bwMode="auto">
          <a:xfrm>
            <a:off x="6081713"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83" name="Text Box 14"/>
          <p:cNvSpPr txBox="1">
            <a:spLocks noChangeArrowheads="1"/>
          </p:cNvSpPr>
          <p:nvPr>
            <p:custDataLst>
              <p:tags r:id="rId29"/>
            </p:custDataLst>
          </p:nvPr>
        </p:nvSpPr>
        <p:spPr bwMode="auto">
          <a:xfrm>
            <a:off x="6084888"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53284" name="Rectangle 41"/>
          <p:cNvSpPr>
            <a:spLocks noChangeArrowheads="1"/>
          </p:cNvSpPr>
          <p:nvPr>
            <p:custDataLst>
              <p:tags r:id="rId30"/>
            </p:custDataLst>
          </p:nvPr>
        </p:nvSpPr>
        <p:spPr bwMode="auto">
          <a:xfrm>
            <a:off x="7848600" y="17224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8058150" y="2027238"/>
            <a:ext cx="304800" cy="268287"/>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53286" name="Picture 2"/>
          <p:cNvPicPr>
            <a:picLocks noChangeAspect="1" noChangeArrowheads="1"/>
          </p:cNvPicPr>
          <p:nvPr/>
        </p:nvPicPr>
        <p:blipFill>
          <a:blip r:embed="rId47">
            <a:extLst>
              <a:ext uri="{28A0092B-C50C-407E-A947-70E740481C1C}">
                <a14:useLocalDpi xmlns:a14="http://schemas.microsoft.com/office/drawing/2010/main" val="0"/>
              </a:ext>
            </a:extLst>
          </a:blip>
          <a:srcRect l="35965" t="14166" r="51608" b="39297"/>
          <a:stretch>
            <a:fillRect/>
          </a:stretch>
        </p:blipFill>
        <p:spPr bwMode="auto">
          <a:xfrm>
            <a:off x="152400" y="914400"/>
            <a:ext cx="1811338" cy="44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53287" name="Text Box 5"/>
          <p:cNvSpPr txBox="1">
            <a:spLocks noChangeArrowheads="1"/>
          </p:cNvSpPr>
          <p:nvPr>
            <p:custDataLst>
              <p:tags r:id="rId31"/>
            </p:custDataLst>
          </p:nvPr>
        </p:nvSpPr>
        <p:spPr bwMode="auto">
          <a:xfrm>
            <a:off x="2817813" y="268288"/>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Given the truth table on the right, draw the circuit that implements it!</a:t>
            </a:r>
          </a:p>
        </p:txBody>
      </p:sp>
      <p:sp>
        <p:nvSpPr>
          <p:cNvPr id="53288" name="Text Box 5"/>
          <p:cNvSpPr txBox="1">
            <a:spLocks noChangeArrowheads="1"/>
          </p:cNvSpPr>
          <p:nvPr>
            <p:custDataLst>
              <p:tags r:id="rId32"/>
            </p:custDataLst>
          </p:nvPr>
        </p:nvSpPr>
        <p:spPr bwMode="auto">
          <a:xfrm>
            <a:off x="1728788" y="6135688"/>
            <a:ext cx="6634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How many AND gates will be needed "upstream" of that OR gate? Which of the AND gates' inputs will need NOT gates?</a:t>
            </a:r>
          </a:p>
        </p:txBody>
      </p:sp>
      <p:sp>
        <p:nvSpPr>
          <p:cNvPr id="53289" name="Text Box 5"/>
          <p:cNvSpPr txBox="1">
            <a:spLocks noChangeArrowheads="1"/>
          </p:cNvSpPr>
          <p:nvPr>
            <p:custDataLst>
              <p:tags r:id="rId33"/>
            </p:custDataLst>
          </p:nvPr>
        </p:nvSpPr>
        <p:spPr bwMode="auto">
          <a:xfrm>
            <a:off x="1730375" y="5395913"/>
            <a:ext cx="648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Use the previous examples as a guide…</a:t>
            </a:r>
          </a:p>
        </p:txBody>
      </p:sp>
      <p:sp>
        <p:nvSpPr>
          <p:cNvPr id="53290" name="Text Box 5"/>
          <p:cNvSpPr txBox="1">
            <a:spLocks noChangeArrowheads="1"/>
          </p:cNvSpPr>
          <p:nvPr>
            <p:custDataLst>
              <p:tags r:id="rId34"/>
            </p:custDataLst>
          </p:nvPr>
        </p:nvSpPr>
        <p:spPr bwMode="auto">
          <a:xfrm>
            <a:off x="1730375" y="575945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Use a single OR gate beside the output…</a:t>
            </a:r>
          </a:p>
        </p:txBody>
      </p:sp>
      <p:sp>
        <p:nvSpPr>
          <p:cNvPr id="53291" name="Text Box 5"/>
          <p:cNvSpPr txBox="1">
            <a:spLocks noChangeArrowheads="1"/>
          </p:cNvSpPr>
          <p:nvPr>
            <p:custDataLst>
              <p:tags r:id="rId35"/>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
        <p:nvSpPr>
          <p:cNvPr id="53292" name="Text Box 8"/>
          <p:cNvSpPr txBox="1">
            <a:spLocks noChangeArrowheads="1"/>
          </p:cNvSpPr>
          <p:nvPr>
            <p:custDataLst>
              <p:tags r:id="rId36"/>
            </p:custDataLst>
          </p:nvPr>
        </p:nvSpPr>
        <p:spPr bwMode="auto">
          <a:xfrm>
            <a:off x="7947025" y="237013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53293" name="Text Box 10"/>
          <p:cNvSpPr txBox="1">
            <a:spLocks noChangeArrowheads="1"/>
          </p:cNvSpPr>
          <p:nvPr>
            <p:custDataLst>
              <p:tags r:id="rId37"/>
            </p:custDataLst>
          </p:nvPr>
        </p:nvSpPr>
        <p:spPr bwMode="auto">
          <a:xfrm>
            <a:off x="7950200" y="263842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53294" name="Text Box 12"/>
          <p:cNvSpPr txBox="1">
            <a:spLocks noChangeArrowheads="1"/>
          </p:cNvSpPr>
          <p:nvPr>
            <p:custDataLst>
              <p:tags r:id="rId38"/>
            </p:custDataLst>
          </p:nvPr>
        </p:nvSpPr>
        <p:spPr bwMode="auto">
          <a:xfrm>
            <a:off x="7947025" y="290671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53295" name="Text Box 14"/>
          <p:cNvSpPr txBox="1">
            <a:spLocks noChangeArrowheads="1"/>
          </p:cNvSpPr>
          <p:nvPr>
            <p:custDataLst>
              <p:tags r:id="rId39"/>
            </p:custDataLst>
          </p:nvPr>
        </p:nvSpPr>
        <p:spPr bwMode="auto">
          <a:xfrm>
            <a:off x="7950200" y="31734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53296" name="Text Box 8"/>
          <p:cNvSpPr txBox="1">
            <a:spLocks noChangeArrowheads="1"/>
          </p:cNvSpPr>
          <p:nvPr>
            <p:custDataLst>
              <p:tags r:id="rId40"/>
            </p:custDataLst>
          </p:nvPr>
        </p:nvSpPr>
        <p:spPr bwMode="auto">
          <a:xfrm>
            <a:off x="7947025" y="34417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53297" name="Text Box 10"/>
          <p:cNvSpPr txBox="1">
            <a:spLocks noChangeArrowheads="1"/>
          </p:cNvSpPr>
          <p:nvPr>
            <p:custDataLst>
              <p:tags r:id="rId41"/>
            </p:custDataLst>
          </p:nvPr>
        </p:nvSpPr>
        <p:spPr bwMode="auto">
          <a:xfrm>
            <a:off x="7950200" y="37099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53298" name="Text Box 12"/>
          <p:cNvSpPr txBox="1">
            <a:spLocks noChangeArrowheads="1"/>
          </p:cNvSpPr>
          <p:nvPr>
            <p:custDataLst>
              <p:tags r:id="rId42"/>
            </p:custDataLst>
          </p:nvPr>
        </p:nvSpPr>
        <p:spPr bwMode="auto">
          <a:xfrm>
            <a:off x="7947025" y="39766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0</a:t>
            </a:r>
          </a:p>
        </p:txBody>
      </p:sp>
      <p:sp>
        <p:nvSpPr>
          <p:cNvPr id="53299" name="Text Box 14"/>
          <p:cNvSpPr txBox="1">
            <a:spLocks noChangeArrowheads="1"/>
          </p:cNvSpPr>
          <p:nvPr>
            <p:custDataLst>
              <p:tags r:id="rId43"/>
            </p:custDataLst>
          </p:nvPr>
        </p:nvSpPr>
        <p:spPr bwMode="auto">
          <a:xfrm>
            <a:off x="7950200" y="42449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160CE3"/>
                </a:solidFill>
                <a:latin typeface="Courier New" pitchFamily="49" charset="0"/>
              </a:rPr>
              <a:t>1</a:t>
            </a:r>
          </a:p>
        </p:txBody>
      </p:sp>
      <p:sp>
        <p:nvSpPr>
          <p:cNvPr id="3" name="Oval 2"/>
          <p:cNvSpPr/>
          <p:nvPr/>
        </p:nvSpPr>
        <p:spPr bwMode="auto">
          <a:xfrm>
            <a:off x="5351463" y="3248025"/>
            <a:ext cx="134937" cy="134938"/>
          </a:xfrm>
          <a:prstGeom prst="ellipse">
            <a:avLst/>
          </a:prstGeom>
          <a:solidFill>
            <a:schemeClr val="bg1">
              <a:lumMod val="65000"/>
            </a:schemeClr>
          </a:solidFill>
          <a:ln w="19050" cap="flat" cmpd="sng" algn="ctr">
            <a:solidFill>
              <a:schemeClr val="tx1"/>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cxnSp>
        <p:nvCxnSpPr>
          <p:cNvPr id="53301" name="Straight Connector 4"/>
          <p:cNvCxnSpPr>
            <a:cxnSpLocks noChangeShapeType="1"/>
          </p:cNvCxnSpPr>
          <p:nvPr/>
        </p:nvCxnSpPr>
        <p:spPr bwMode="auto">
          <a:xfrm>
            <a:off x="4938713" y="3308350"/>
            <a:ext cx="40005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53302" name="Rectangle 41"/>
          <p:cNvSpPr>
            <a:spLocks noChangeArrowheads="1"/>
          </p:cNvSpPr>
          <p:nvPr>
            <p:custDataLst>
              <p:tags r:id="rId44"/>
            </p:custDataLst>
          </p:nvPr>
        </p:nvSpPr>
        <p:spPr bwMode="auto">
          <a:xfrm>
            <a:off x="4648200" y="32766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Tree>
    <p:extLst>
      <p:ext uri="{BB962C8B-B14F-4D97-AF65-F5344CB8AC3E}">
        <p14:creationId xmlns:p14="http://schemas.microsoft.com/office/powerpoint/2010/main" val="39099587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custDataLst>
              <p:tags r:id="rId1"/>
            </p:custDataLst>
          </p:nvPr>
        </p:nvSpPr>
        <p:spPr bwMode="auto">
          <a:xfrm>
            <a:off x="152400" y="163513"/>
            <a:ext cx="5981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smtClean="0">
                <a:solidFill>
                  <a:srgbClr val="000000"/>
                </a:solidFill>
                <a:latin typeface="Cambria" pitchFamily="18" charset="0"/>
              </a:rPr>
              <a:t>OK, so binary</a:t>
            </a:r>
            <a:r>
              <a:rPr lang="en-US" sz="4000" i="1" dirty="0" smtClean="0">
                <a:solidFill>
                  <a:srgbClr val="000000"/>
                </a:solidFill>
                <a:latin typeface="Cambria" pitchFamily="18" charset="0"/>
              </a:rPr>
              <a:t> </a:t>
            </a:r>
            <a:r>
              <a:rPr lang="en-US" sz="4000" dirty="0" smtClean="0">
                <a:solidFill>
                  <a:srgbClr val="000000"/>
                </a:solidFill>
                <a:latin typeface="Cambria" pitchFamily="18" charset="0"/>
              </a:rPr>
              <a:t>&gt; decimal</a:t>
            </a:r>
            <a:endParaRPr lang="en-US" sz="4000" dirty="0">
              <a:solidFill>
                <a:srgbClr val="000000"/>
              </a:solidFill>
              <a:latin typeface="Cambria" pitchFamily="18" charset="0"/>
            </a:endParaRPr>
          </a:p>
        </p:txBody>
      </p:sp>
      <p:sp>
        <p:nvSpPr>
          <p:cNvPr id="4" name="Text Box 5"/>
          <p:cNvSpPr txBox="1">
            <a:spLocks noChangeArrowheads="1"/>
          </p:cNvSpPr>
          <p:nvPr>
            <p:custDataLst>
              <p:tags r:id="rId2"/>
            </p:custDataLst>
          </p:nvPr>
        </p:nvSpPr>
        <p:spPr bwMode="auto">
          <a:xfrm rot="21343611">
            <a:off x="1893169" y="5854782"/>
            <a:ext cx="7162800" cy="584775"/>
          </a:xfrm>
          <a:prstGeom prst="rect">
            <a:avLst/>
          </a:prstGeom>
          <a:solidFill>
            <a:srgbClr val="FFCC99"/>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rPr>
              <a:t>but why not </a:t>
            </a:r>
            <a:r>
              <a:rPr lang="en-US" sz="3200" b="1" i="1" dirty="0" smtClean="0">
                <a:solidFill>
                  <a:srgbClr val="CC3300"/>
                </a:solidFill>
                <a:latin typeface="Cambria" pitchFamily="18" charset="0"/>
              </a:rPr>
              <a:t>balanced ternary</a:t>
            </a:r>
            <a:r>
              <a:rPr lang="en-US" sz="3200" b="1" i="1" dirty="0">
                <a:latin typeface="Cambria" pitchFamily="18" charset="0"/>
              </a:rPr>
              <a:t> </a:t>
            </a:r>
            <a:r>
              <a:rPr lang="en-US" sz="3200" b="1" i="1" dirty="0" smtClean="0">
                <a:latin typeface="Cambria" pitchFamily="18" charset="0"/>
              </a:rPr>
              <a:t>?</a:t>
            </a:r>
            <a:endParaRPr lang="en-US" sz="3200" dirty="0">
              <a:latin typeface="Cambria" pitchFamily="18" charset="0"/>
            </a:endParaRPr>
          </a:p>
        </p:txBody>
      </p:sp>
      <p:pic>
        <p:nvPicPr>
          <p:cNvPr id="5" name="Picture 2"/>
          <p:cNvPicPr>
            <a:picLocks noChangeAspect="1"/>
          </p:cNvPicPr>
          <p:nvPr/>
        </p:nvPicPr>
        <p:blipFill rotWithShape="1">
          <a:blip r:embed="rId5">
            <a:extLst>
              <a:ext uri="{28A0092B-C50C-407E-A947-70E740481C1C}">
                <a14:useLocalDpi xmlns:a14="http://schemas.microsoft.com/office/drawing/2010/main" val="0"/>
              </a:ext>
            </a:extLst>
          </a:blip>
          <a:srcRect l="7531" t="37673" r="7531" b="47485"/>
          <a:stretch/>
        </p:blipFill>
        <p:spPr bwMode="auto">
          <a:xfrm>
            <a:off x="3657600" y="1273470"/>
            <a:ext cx="5410200" cy="70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rotWithShape="1">
          <a:blip r:embed="rId6">
            <a:extLst>
              <a:ext uri="{28A0092B-C50C-407E-A947-70E740481C1C}">
                <a14:useLocalDpi xmlns:a14="http://schemas.microsoft.com/office/drawing/2010/main" val="0"/>
              </a:ext>
            </a:extLst>
          </a:blip>
          <a:srcRect l="21111" t="61752" r="61111" b="25056"/>
          <a:stretch/>
        </p:blipFill>
        <p:spPr bwMode="auto">
          <a:xfrm>
            <a:off x="1905000" y="1299867"/>
            <a:ext cx="1143000" cy="63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52422" y="1259412"/>
            <a:ext cx="468397" cy="707886"/>
          </a:xfrm>
          <a:prstGeom prst="rect">
            <a:avLst/>
          </a:prstGeom>
        </p:spPr>
        <p:txBody>
          <a:bodyPr wrap="none">
            <a:spAutoFit/>
          </a:bodyPr>
          <a:lstStyle/>
          <a:p>
            <a:r>
              <a:rPr lang="en-US" sz="4000" dirty="0">
                <a:solidFill>
                  <a:srgbClr val="000000"/>
                </a:solidFill>
                <a:latin typeface="Cambria" pitchFamily="18" charset="0"/>
              </a:rPr>
              <a:t>&gt;</a:t>
            </a:r>
            <a:endParaRPr lang="en-US" dirty="0"/>
          </a:p>
        </p:txBody>
      </p:sp>
    </p:spTree>
    <p:extLst>
      <p:ext uri="{BB962C8B-B14F-4D97-AF65-F5344CB8AC3E}">
        <p14:creationId xmlns:p14="http://schemas.microsoft.com/office/powerpoint/2010/main" val="3455143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8"/>
          <p:cNvSpPr txBox="1">
            <a:spLocks noChangeArrowheads="1"/>
          </p:cNvSpPr>
          <p:nvPr>
            <p:custDataLst>
              <p:tags r:id="rId1"/>
            </p:custDataLst>
          </p:nvPr>
        </p:nvSpPr>
        <p:spPr bwMode="auto">
          <a:xfrm>
            <a:off x="533400" y="141111"/>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solidFill>
                  <a:srgbClr val="1C10EF"/>
                </a:solidFill>
                <a:latin typeface="Cambria" pitchFamily="18" charset="0"/>
              </a:rPr>
              <a:t>Insight</a:t>
            </a:r>
            <a:r>
              <a:rPr lang="en-US" sz="3200" b="1" i="1" dirty="0">
                <a:latin typeface="Cambria" pitchFamily="18" charset="0"/>
              </a:rPr>
              <a:t>: </a:t>
            </a:r>
            <a:r>
              <a:rPr lang="en-US" sz="3200" b="1" i="1" dirty="0" smtClean="0">
                <a:latin typeface="Cambria" pitchFamily="18" charset="0"/>
              </a:rPr>
              <a:t> </a:t>
            </a:r>
            <a:r>
              <a:rPr lang="en-US" sz="3200" dirty="0" smtClean="0">
                <a:latin typeface="Cambria" pitchFamily="18" charset="0"/>
              </a:rPr>
              <a:t>Ancient Egyptian Multiplication</a:t>
            </a:r>
            <a:endParaRPr lang="en-US" sz="3200" dirty="0">
              <a:latin typeface="Cambria"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76200"/>
            <a:ext cx="5562600" cy="809738"/>
          </a:xfrm>
          <a:prstGeom prst="rect">
            <a:avLst/>
          </a:prstGeom>
          <a:ln>
            <a:solidFill>
              <a:srgbClr val="1C10EF"/>
            </a:solidFill>
          </a:ln>
        </p:spPr>
      </p:pic>
      <p:sp>
        <p:nvSpPr>
          <p:cNvPr id="9" name="Rectangle 8"/>
          <p:cNvSpPr/>
          <p:nvPr/>
        </p:nvSpPr>
        <p:spPr>
          <a:xfrm>
            <a:off x="1616028" y="6019800"/>
            <a:ext cx="4784772" cy="461665"/>
          </a:xfrm>
          <a:prstGeom prst="rect">
            <a:avLst/>
          </a:prstGeom>
        </p:spPr>
        <p:txBody>
          <a:bodyPr wrap="none">
            <a:spAutoFit/>
          </a:bodyPr>
          <a:lstStyle/>
          <a:p>
            <a:pPr algn="ctr">
              <a:spcBef>
                <a:spcPct val="50000"/>
              </a:spcBef>
            </a:pPr>
            <a:r>
              <a:rPr lang="en-US" dirty="0" smtClean="0">
                <a:latin typeface="Cambria" pitchFamily="18" charset="0"/>
              </a:rPr>
              <a:t>or </a:t>
            </a:r>
            <a:r>
              <a:rPr lang="en-US" i="1" dirty="0" smtClean="0">
                <a:latin typeface="Cambria" pitchFamily="18" charset="0"/>
              </a:rPr>
              <a:t>Russian </a:t>
            </a:r>
            <a:r>
              <a:rPr lang="en-US" i="1" dirty="0">
                <a:latin typeface="Cambria" pitchFamily="18" charset="0"/>
              </a:rPr>
              <a:t>Peasants' Multiplication</a:t>
            </a:r>
          </a:p>
        </p:txBody>
      </p:sp>
      <p:sp>
        <p:nvSpPr>
          <p:cNvPr id="2" name="TextBox 1"/>
          <p:cNvSpPr txBox="1"/>
          <p:nvPr/>
        </p:nvSpPr>
        <p:spPr>
          <a:xfrm rot="20842091">
            <a:off x="838198" y="2486731"/>
            <a:ext cx="7543800" cy="1200329"/>
          </a:xfrm>
          <a:prstGeom prst="rect">
            <a:avLst/>
          </a:prstGeom>
          <a:solidFill>
            <a:srgbClr val="CCECFF"/>
          </a:solidFill>
        </p:spPr>
        <p:txBody>
          <a:bodyPr wrap="square" rtlCol="0">
            <a:spAutoFit/>
          </a:bodyPr>
          <a:lstStyle/>
          <a:p>
            <a:r>
              <a:rPr lang="en-US" sz="7200" dirty="0" smtClean="0">
                <a:latin typeface="Calibri" panose="020F0502020204030204" pitchFamily="34" charset="0"/>
              </a:rPr>
              <a:t>Insight from bits…</a:t>
            </a:r>
            <a:endParaRPr lang="en-US" sz="7200" dirty="0">
              <a:latin typeface="Calibri" panose="020F0502020204030204" pitchFamily="34" charset="0"/>
            </a:endParaRPr>
          </a:p>
        </p:txBody>
      </p:sp>
    </p:spTree>
    <p:extLst>
      <p:ext uri="{BB962C8B-B14F-4D97-AF65-F5344CB8AC3E}">
        <p14:creationId xmlns:p14="http://schemas.microsoft.com/office/powerpoint/2010/main" val="16497248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p:cNvSpPr txBox="1">
            <a:spLocks noChangeArrowheads="1"/>
          </p:cNvSpPr>
          <p:nvPr>
            <p:custDataLst>
              <p:tags r:id="rId1"/>
            </p:custDataLst>
          </p:nvPr>
        </p:nvSpPr>
        <p:spPr bwMode="auto">
          <a:xfrm>
            <a:off x="136525" y="152400"/>
            <a:ext cx="7124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b="1" i="1" dirty="0" smtClean="0">
                <a:solidFill>
                  <a:srgbClr val="000000"/>
                </a:solidFill>
                <a:latin typeface="Cambria" pitchFamily="18" charset="0"/>
              </a:rPr>
              <a:t>Balanced </a:t>
            </a:r>
            <a:r>
              <a:rPr lang="en-US" sz="3600" dirty="0" smtClean="0">
                <a:solidFill>
                  <a:srgbClr val="000000"/>
                </a:solidFill>
                <a:latin typeface="Cambria" pitchFamily="18" charset="0"/>
              </a:rPr>
              <a:t>ternary computers…</a:t>
            </a:r>
            <a:endParaRPr lang="en-US" sz="3600" dirty="0">
              <a:solidFill>
                <a:srgbClr val="000000"/>
              </a:solidFill>
              <a:latin typeface="Cambria" pitchFamily="18" charset="0"/>
            </a:endParaRPr>
          </a:p>
        </p:txBody>
      </p:sp>
      <p:grpSp>
        <p:nvGrpSpPr>
          <p:cNvPr id="16387" name="Group 8"/>
          <p:cNvGrpSpPr>
            <a:grpSpLocks/>
          </p:cNvGrpSpPr>
          <p:nvPr>
            <p:custDataLst>
              <p:tags r:id="rId2"/>
            </p:custDataLst>
          </p:nvPr>
        </p:nvGrpSpPr>
        <p:grpSpPr bwMode="auto">
          <a:xfrm>
            <a:off x="8631282" y="388484"/>
            <a:ext cx="403225" cy="414337"/>
            <a:chOff x="2928" y="1051"/>
            <a:chExt cx="840" cy="957"/>
          </a:xfrm>
        </p:grpSpPr>
        <p:sp>
          <p:nvSpPr>
            <p:cNvPr id="16396" name="Freeform 9"/>
            <p:cNvSpPr>
              <a:spLocks/>
            </p:cNvSpPr>
            <p:nvPr>
              <p:custDataLst>
                <p:tags r:id="rId9"/>
              </p:custDataLst>
            </p:nvPr>
          </p:nvSpPr>
          <p:spPr bwMode="auto">
            <a:xfrm>
              <a:off x="2928" y="1759"/>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397" name="Oval 10"/>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16398" name="Oval 11"/>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399" name="Oval 12"/>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0" name="Oval 13"/>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1" name="Oval 14"/>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2" name="Oval 15"/>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3" name="Oval 16"/>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404" name="AutoShape 17"/>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16405" name="Freeform 18"/>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406" name="Freeform 19"/>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6407" name="Freeform 20"/>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6408" name="Freeform 21"/>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6388" name="Text Box 22"/>
          <p:cNvSpPr txBox="1">
            <a:spLocks noChangeArrowheads="1"/>
          </p:cNvSpPr>
          <p:nvPr>
            <p:custDataLst>
              <p:tags r:id="rId3"/>
            </p:custDataLst>
          </p:nvPr>
        </p:nvSpPr>
        <p:spPr bwMode="auto">
          <a:xfrm>
            <a:off x="7377113" y="158750"/>
            <a:ext cx="15342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67B0E"/>
                </a:solidFill>
                <a:latin typeface="Cambria" pitchFamily="18" charset="0"/>
              </a:rPr>
              <a:t>I feel unbalanced…</a:t>
            </a:r>
            <a:endParaRPr lang="en-US" sz="1200" dirty="0">
              <a:solidFill>
                <a:srgbClr val="067B0E"/>
              </a:solidFill>
              <a:latin typeface="Cambria" pitchFamily="18" charset="0"/>
            </a:endParaRPr>
          </a:p>
        </p:txBody>
      </p:sp>
      <p:sp>
        <p:nvSpPr>
          <p:cNvPr id="16389" name="Text Box 23"/>
          <p:cNvSpPr txBox="1">
            <a:spLocks noChangeArrowheads="1"/>
          </p:cNvSpPr>
          <p:nvPr>
            <p:custDataLst>
              <p:tags r:id="rId4"/>
            </p:custDataLst>
          </p:nvPr>
        </p:nvSpPr>
        <p:spPr bwMode="auto">
          <a:xfrm>
            <a:off x="1416248" y="1241425"/>
            <a:ext cx="5481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dirty="0">
                <a:latin typeface="Cambria" pitchFamily="18" charset="0"/>
              </a:rPr>
              <a:t>50 of these </a:t>
            </a:r>
            <a:r>
              <a:rPr lang="en-US" sz="1400" b="1" i="1" dirty="0" err="1">
                <a:latin typeface="Cambria" pitchFamily="18" charset="0"/>
              </a:rPr>
              <a:t>Setun</a:t>
            </a:r>
            <a:r>
              <a:rPr lang="en-US" sz="1400" b="1" i="1" dirty="0">
                <a:latin typeface="Cambria" pitchFamily="18" charset="0"/>
              </a:rPr>
              <a:t> </a:t>
            </a:r>
            <a:r>
              <a:rPr lang="en-US" sz="1400" dirty="0">
                <a:latin typeface="Cambria" pitchFamily="18" charset="0"/>
              </a:rPr>
              <a:t>ternary machines were made at Moscow U. ~</a:t>
            </a:r>
            <a:r>
              <a:rPr lang="en-US" sz="1400" b="1" dirty="0">
                <a:latin typeface="Cambria" pitchFamily="18" charset="0"/>
              </a:rPr>
              <a:t>1958 </a:t>
            </a:r>
          </a:p>
        </p:txBody>
      </p:sp>
      <p:pic>
        <p:nvPicPr>
          <p:cNvPr id="16390" name="Picture 24"/>
          <p:cNvPicPr>
            <a:picLocks noChangeAspect="1" noChangeArrowheads="1"/>
          </p:cNvPicPr>
          <p:nvPr>
            <p:custDataLst>
              <p:tags r:id="rId5"/>
            </p:custDataLst>
          </p:nvPr>
        </p:nvPicPr>
        <p:blipFill>
          <a:blip r:embed="rId24">
            <a:extLst>
              <a:ext uri="{28A0092B-C50C-407E-A947-70E740481C1C}">
                <a14:useLocalDpi xmlns:a14="http://schemas.microsoft.com/office/drawing/2010/main" val="0"/>
              </a:ext>
            </a:extLst>
          </a:blip>
          <a:srcRect/>
          <a:stretch>
            <a:fillRect/>
          </a:stretch>
        </p:blipFill>
        <p:spPr bwMode="auto">
          <a:xfrm>
            <a:off x="699491" y="1609725"/>
            <a:ext cx="6915150" cy="4105275"/>
          </a:xfrm>
          <a:prstGeom prst="rect">
            <a:avLst/>
          </a:prstGeom>
          <a:noFill/>
          <a:ln w="1905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26"/>
          <p:cNvSpPr txBox="1">
            <a:spLocks noChangeArrowheads="1"/>
          </p:cNvSpPr>
          <p:nvPr>
            <p:custDataLst>
              <p:tags r:id="rId6"/>
            </p:custDataLst>
          </p:nvPr>
        </p:nvSpPr>
        <p:spPr bwMode="auto">
          <a:xfrm>
            <a:off x="801885" y="5800725"/>
            <a:ext cx="67103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400" dirty="0" smtClean="0">
                <a:latin typeface="Cambria" pitchFamily="18" charset="0"/>
              </a:rPr>
              <a:t>This project was discontinued in 1970… </a:t>
            </a:r>
            <a:r>
              <a:rPr lang="en-US" sz="1400" b="1" i="1" dirty="0" smtClean="0">
                <a:solidFill>
                  <a:srgbClr val="CC3300"/>
                </a:solidFill>
                <a:latin typeface="Cambria" pitchFamily="18" charset="0"/>
              </a:rPr>
              <a:t>though not because of the ternary design!</a:t>
            </a:r>
            <a:endParaRPr lang="en-US" sz="1400" b="1" i="1" dirty="0">
              <a:solidFill>
                <a:srgbClr val="CC3300"/>
              </a:solidFill>
              <a:latin typeface="Cambria" pitchFamily="18" charset="0"/>
            </a:endParaRPr>
          </a:p>
        </p:txBody>
      </p:sp>
      <p:pic>
        <p:nvPicPr>
          <p:cNvPr id="16394" name="Picture 29" descr="Picture 10"/>
          <p:cNvPicPr>
            <a:picLocks noChangeAspect="1" noChangeArrowheads="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6529951" y="5254625"/>
            <a:ext cx="838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7"/>
          <p:cNvSpPr txBox="1">
            <a:spLocks noChangeArrowheads="1"/>
          </p:cNvSpPr>
          <p:nvPr>
            <p:custDataLst>
              <p:tags r:id="rId8"/>
            </p:custDataLst>
          </p:nvPr>
        </p:nvSpPr>
        <p:spPr bwMode="auto">
          <a:xfrm rot="330849">
            <a:off x="606005" y="2249841"/>
            <a:ext cx="7124700" cy="738188"/>
          </a:xfrm>
          <a:prstGeom prst="rect">
            <a:avLst/>
          </a:prstGeom>
          <a:solidFill>
            <a:srgbClr val="FFCC99"/>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solidFill>
                  <a:srgbClr val="000000"/>
                </a:solidFill>
                <a:latin typeface="Cambria" pitchFamily="18" charset="0"/>
              </a:rPr>
              <a:t>T</a:t>
            </a:r>
            <a:r>
              <a:rPr lang="en-US" sz="4200" dirty="0" smtClean="0">
                <a:solidFill>
                  <a:srgbClr val="000000"/>
                </a:solidFill>
                <a:latin typeface="Cambria" pitchFamily="18" charset="0"/>
              </a:rPr>
              <a:t>his wasn't even the first!</a:t>
            </a:r>
            <a:endParaRPr lang="en-US" sz="4200" dirty="0">
              <a:solidFill>
                <a:srgbClr val="000000"/>
              </a:solidFill>
              <a:latin typeface="Cambria" pitchFamily="18" charset="0"/>
            </a:endParaRPr>
          </a:p>
        </p:txBody>
      </p:sp>
      <p:sp>
        <p:nvSpPr>
          <p:cNvPr id="2" name="TextBox 1"/>
          <p:cNvSpPr txBox="1"/>
          <p:nvPr/>
        </p:nvSpPr>
        <p:spPr>
          <a:xfrm>
            <a:off x="8001000" y="1549400"/>
            <a:ext cx="716207" cy="461665"/>
          </a:xfrm>
          <a:prstGeom prst="rect">
            <a:avLst/>
          </a:prstGeom>
          <a:noFill/>
        </p:spPr>
        <p:txBody>
          <a:bodyPr wrap="square" rtlCol="0">
            <a:spAutoFit/>
          </a:bodyPr>
          <a:lstStyle/>
          <a:p>
            <a:r>
              <a:rPr lang="en-US" dirty="0" smtClean="0">
                <a:latin typeface="Calibri" panose="020F0502020204030204" pitchFamily="34" charset="0"/>
              </a:rPr>
              <a:t>+5v</a:t>
            </a:r>
            <a:endParaRPr lang="en-US" dirty="0">
              <a:latin typeface="Calibri" panose="020F0502020204030204" pitchFamily="34" charset="0"/>
            </a:endParaRPr>
          </a:p>
        </p:txBody>
      </p:sp>
      <p:sp>
        <p:nvSpPr>
          <p:cNvPr id="25" name="TextBox 24"/>
          <p:cNvSpPr txBox="1"/>
          <p:nvPr/>
        </p:nvSpPr>
        <p:spPr>
          <a:xfrm>
            <a:off x="8000999" y="3431529"/>
            <a:ext cx="716207" cy="461665"/>
          </a:xfrm>
          <a:prstGeom prst="rect">
            <a:avLst/>
          </a:prstGeom>
          <a:noFill/>
        </p:spPr>
        <p:txBody>
          <a:bodyPr wrap="square" rtlCol="0">
            <a:spAutoFit/>
          </a:bodyPr>
          <a:lstStyle/>
          <a:p>
            <a:r>
              <a:rPr lang="en-US" dirty="0">
                <a:latin typeface="Calibri" panose="020F0502020204030204" pitchFamily="34" charset="0"/>
              </a:rPr>
              <a:t>0</a:t>
            </a:r>
            <a:r>
              <a:rPr lang="en-US" dirty="0" smtClean="0">
                <a:latin typeface="Calibri" panose="020F0502020204030204" pitchFamily="34" charset="0"/>
              </a:rPr>
              <a:t>v</a:t>
            </a:r>
            <a:endParaRPr lang="en-US" dirty="0">
              <a:latin typeface="Calibri" panose="020F0502020204030204" pitchFamily="34" charset="0"/>
            </a:endParaRPr>
          </a:p>
        </p:txBody>
      </p:sp>
      <p:sp>
        <p:nvSpPr>
          <p:cNvPr id="26" name="TextBox 25"/>
          <p:cNvSpPr txBox="1"/>
          <p:nvPr/>
        </p:nvSpPr>
        <p:spPr>
          <a:xfrm>
            <a:off x="8001637" y="5257800"/>
            <a:ext cx="716207" cy="461665"/>
          </a:xfrm>
          <a:prstGeom prst="rect">
            <a:avLst/>
          </a:prstGeom>
          <a:noFill/>
        </p:spPr>
        <p:txBody>
          <a:bodyPr wrap="square" rtlCol="0">
            <a:spAutoFit/>
          </a:bodyPr>
          <a:lstStyle/>
          <a:p>
            <a:r>
              <a:rPr lang="en-US" dirty="0">
                <a:latin typeface="Calibri" panose="020F0502020204030204" pitchFamily="34" charset="0"/>
              </a:rPr>
              <a:t>-</a:t>
            </a:r>
            <a:r>
              <a:rPr lang="en-US" dirty="0" smtClean="0">
                <a:latin typeface="Calibri" panose="020F0502020204030204" pitchFamily="34" charset="0"/>
              </a:rPr>
              <a:t>5v</a:t>
            </a:r>
            <a:endParaRPr lang="en-US" dirty="0">
              <a:latin typeface="Calibri" panose="020F0502020204030204" pitchFamily="34" charset="0"/>
            </a:endParaRPr>
          </a:p>
        </p:txBody>
      </p:sp>
    </p:spTree>
    <p:extLst>
      <p:ext uri="{BB962C8B-B14F-4D97-AF65-F5344CB8AC3E}">
        <p14:creationId xmlns:p14="http://schemas.microsoft.com/office/powerpoint/2010/main" val="36885010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b="4883"/>
          <a:stretch>
            <a:fillRect/>
          </a:stretch>
        </p:blipFill>
        <p:spPr bwMode="auto">
          <a:xfrm>
            <a:off x="6896100" y="2272462"/>
            <a:ext cx="1511291" cy="171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7411" name="Text Box 6"/>
          <p:cNvSpPr txBox="1">
            <a:spLocks noChangeArrowheads="1"/>
          </p:cNvSpPr>
          <p:nvPr>
            <p:custDataLst>
              <p:tags r:id="rId2"/>
            </p:custDataLst>
          </p:nvPr>
        </p:nvSpPr>
        <p:spPr bwMode="auto">
          <a:xfrm>
            <a:off x="5170841" y="158750"/>
            <a:ext cx="36560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solidFill>
                  <a:srgbClr val="000000"/>
                </a:solidFill>
                <a:latin typeface="Cambria" pitchFamily="18" charset="0"/>
              </a:rPr>
              <a:t>Thomas Fowler's Ternary </a:t>
            </a:r>
            <a:r>
              <a:rPr lang="en-US" sz="3200" dirty="0" smtClean="0">
                <a:solidFill>
                  <a:srgbClr val="000000"/>
                </a:solidFill>
                <a:latin typeface="Cambria" pitchFamily="18" charset="0"/>
              </a:rPr>
              <a:t>Computer – </a:t>
            </a:r>
            <a:r>
              <a:rPr lang="en-US" sz="3200" i="1" dirty="0" smtClean="0">
                <a:solidFill>
                  <a:srgbClr val="000000"/>
                </a:solidFill>
                <a:latin typeface="Cambria" pitchFamily="18" charset="0"/>
              </a:rPr>
              <a:t>from the 1830's!</a:t>
            </a:r>
            <a:endParaRPr lang="en-US" sz="3200" dirty="0">
              <a:solidFill>
                <a:srgbClr val="000000"/>
              </a:solidFill>
              <a:latin typeface="Cambria" pitchFamily="18" charset="0"/>
            </a:endParaRPr>
          </a:p>
        </p:txBody>
      </p:sp>
      <p:sp>
        <p:nvSpPr>
          <p:cNvPr id="17412" name="Text Box 7"/>
          <p:cNvSpPr txBox="1">
            <a:spLocks noChangeArrowheads="1"/>
          </p:cNvSpPr>
          <p:nvPr>
            <p:custDataLst>
              <p:tags r:id="rId3"/>
            </p:custDataLst>
          </p:nvPr>
        </p:nvSpPr>
        <p:spPr bwMode="auto">
          <a:xfrm>
            <a:off x="5029200" y="1780401"/>
            <a:ext cx="3984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solidFill>
                  <a:srgbClr val="000000"/>
                </a:solidFill>
                <a:latin typeface="Cambria" pitchFamily="18" charset="0"/>
              </a:rPr>
              <a:t>T. Fowler 1777-1843, Treasurer of the </a:t>
            </a:r>
            <a:r>
              <a:rPr lang="en-US" sz="1200" i="1" u="sng" dirty="0">
                <a:solidFill>
                  <a:srgbClr val="000000"/>
                </a:solidFill>
                <a:latin typeface="Cambria" pitchFamily="18" charset="0"/>
              </a:rPr>
              <a:t>Poor Law Union</a:t>
            </a:r>
            <a:r>
              <a:rPr lang="en-US" sz="1200" i="1" dirty="0">
                <a:solidFill>
                  <a:srgbClr val="000000"/>
                </a:solidFill>
                <a:latin typeface="Cambria" pitchFamily="18" charset="0"/>
              </a:rPr>
              <a:t> </a:t>
            </a:r>
          </a:p>
        </p:txBody>
      </p:sp>
      <p:pic>
        <p:nvPicPr>
          <p:cNvPr id="17413" name="Picture 8"/>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4953000" y="4495800"/>
            <a:ext cx="3886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7414" name="Picture 9"/>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381000" y="2819400"/>
            <a:ext cx="40386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7417" name="Text Box 25"/>
          <p:cNvSpPr txBox="1">
            <a:spLocks noChangeArrowheads="1"/>
          </p:cNvSpPr>
          <p:nvPr>
            <p:custDataLst>
              <p:tags r:id="rId6"/>
            </p:custDataLst>
          </p:nvPr>
        </p:nvSpPr>
        <p:spPr bwMode="auto">
          <a:xfrm>
            <a:off x="2425700" y="6219825"/>
            <a:ext cx="1561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rgbClr val="000000"/>
                </a:solidFill>
                <a:latin typeface="Cambria" pitchFamily="18" charset="0"/>
              </a:rPr>
              <a:t>ternary representation</a:t>
            </a:r>
            <a:endParaRPr lang="en-US" sz="1400" dirty="0">
              <a:solidFill>
                <a:srgbClr val="000000"/>
              </a:solidFill>
              <a:latin typeface="Cambria" pitchFamily="18" charset="0"/>
            </a:endParaRPr>
          </a:p>
        </p:txBody>
      </p:sp>
      <p:sp>
        <p:nvSpPr>
          <p:cNvPr id="17418" name="Text Box 26"/>
          <p:cNvSpPr txBox="1">
            <a:spLocks noChangeArrowheads="1"/>
          </p:cNvSpPr>
          <p:nvPr>
            <p:custDataLst>
              <p:tags r:id="rId7"/>
            </p:custDataLst>
          </p:nvPr>
        </p:nvSpPr>
        <p:spPr bwMode="auto">
          <a:xfrm>
            <a:off x="6324600" y="4576763"/>
            <a:ext cx="2444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solidFill>
                  <a:srgbClr val="000000"/>
                </a:solidFill>
                <a:latin typeface="Cambria" pitchFamily="18" charset="0"/>
              </a:rPr>
              <a:t>the 2005 reconstruction</a:t>
            </a:r>
            <a:endParaRPr lang="en-US" sz="1400" dirty="0">
              <a:solidFill>
                <a:srgbClr val="000000"/>
              </a:solidFill>
              <a:latin typeface="Cambria" pitchFamily="18" charset="0"/>
            </a:endParaRPr>
          </a:p>
        </p:txBody>
      </p:sp>
      <p:sp>
        <p:nvSpPr>
          <p:cNvPr id="17419" name="Text Box 27"/>
          <p:cNvSpPr txBox="1">
            <a:spLocks noChangeArrowheads="1"/>
          </p:cNvSpPr>
          <p:nvPr>
            <p:custDataLst>
              <p:tags r:id="rId8"/>
            </p:custDataLst>
          </p:nvPr>
        </p:nvSpPr>
        <p:spPr bwMode="auto">
          <a:xfrm>
            <a:off x="5410200" y="3276600"/>
            <a:ext cx="132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solidFill>
                  <a:srgbClr val="000000"/>
                </a:solidFill>
                <a:latin typeface="Cambria" pitchFamily="18" charset="0"/>
              </a:rPr>
              <a:t>the </a:t>
            </a:r>
            <a:r>
              <a:rPr lang="en-US" sz="1400" dirty="0" smtClean="0">
                <a:solidFill>
                  <a:srgbClr val="000000"/>
                </a:solidFill>
                <a:latin typeface="Cambria" pitchFamily="18" charset="0"/>
              </a:rPr>
              <a:t>3:1 carry </a:t>
            </a:r>
            <a:r>
              <a:rPr lang="en-US" sz="1400" dirty="0">
                <a:solidFill>
                  <a:srgbClr val="000000"/>
                </a:solidFill>
                <a:latin typeface="Cambria" pitchFamily="18" charset="0"/>
              </a:rPr>
              <a:t>mechanism</a:t>
            </a:r>
          </a:p>
        </p:txBody>
      </p:sp>
      <p:pic>
        <p:nvPicPr>
          <p:cNvPr id="17420" name="Picture 28" descr="Picture 8"/>
          <p:cNvPicPr>
            <a:picLocks noChangeAspect="1" noChangeArrowheads="1"/>
          </p:cNvPicPr>
          <p:nvPr>
            <p:custDataLst>
              <p:tags r:id="rId9"/>
            </p:custDataLst>
          </p:nvPr>
        </p:nvPicPr>
        <p:blipFill>
          <a:blip r:embed="rId16">
            <a:extLst>
              <a:ext uri="{28A0092B-C50C-407E-A947-70E740481C1C}">
                <a14:useLocalDpi xmlns:a14="http://schemas.microsoft.com/office/drawing/2010/main" val="0"/>
              </a:ext>
            </a:extLst>
          </a:blip>
          <a:srcRect/>
          <a:stretch>
            <a:fillRect/>
          </a:stretch>
        </p:blipFill>
        <p:spPr bwMode="auto">
          <a:xfrm>
            <a:off x="152400" y="152400"/>
            <a:ext cx="4570413" cy="1535113"/>
          </a:xfrm>
          <a:prstGeom prst="rect">
            <a:avLst/>
          </a:prstGeom>
          <a:noFill/>
          <a:ln w="28575">
            <a:solidFill>
              <a:srgbClr val="160CE3"/>
            </a:solidFill>
            <a:miter lim="800000"/>
            <a:headEnd/>
            <a:tailEnd/>
          </a:ln>
          <a:extLst>
            <a:ext uri="{909E8E84-426E-40DD-AFC4-6F175D3DCCD1}">
              <a14:hiddenFill xmlns:a14="http://schemas.microsoft.com/office/drawing/2010/main">
                <a:solidFill>
                  <a:srgbClr val="FFFFFF"/>
                </a:solidFill>
              </a14:hiddenFill>
            </a:ext>
          </a:extLst>
        </p:spPr>
      </p:pic>
      <p:sp>
        <p:nvSpPr>
          <p:cNvPr id="17421" name="Text Box 29"/>
          <p:cNvSpPr txBox="1">
            <a:spLocks noChangeArrowheads="1"/>
          </p:cNvSpPr>
          <p:nvPr>
            <p:custDataLst>
              <p:tags r:id="rId10"/>
            </p:custDataLst>
          </p:nvPr>
        </p:nvSpPr>
        <p:spPr bwMode="auto">
          <a:xfrm>
            <a:off x="0" y="1749425"/>
            <a:ext cx="4952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i="1" dirty="0">
                <a:solidFill>
                  <a:srgbClr val="1C10EF"/>
                </a:solidFill>
                <a:latin typeface="Cambria" pitchFamily="18" charset="0"/>
              </a:rPr>
              <a:t>balanced ternary calculations</a:t>
            </a:r>
            <a:r>
              <a:rPr lang="en-US" sz="1600" i="1" dirty="0">
                <a:solidFill>
                  <a:srgbClr val="1C10EF"/>
                </a:solidFill>
                <a:latin typeface="Cambria" pitchFamily="18" charset="0"/>
              </a:rPr>
              <a:t> </a:t>
            </a:r>
            <a:r>
              <a:rPr lang="en-US" sz="1600" dirty="0">
                <a:solidFill>
                  <a:srgbClr val="000000"/>
                </a:solidFill>
                <a:latin typeface="Cambria" pitchFamily="18" charset="0"/>
              </a:rPr>
              <a:t>from Fowler's papers</a:t>
            </a:r>
          </a:p>
        </p:txBody>
      </p:sp>
      <p:cxnSp>
        <p:nvCxnSpPr>
          <p:cNvPr id="4" name="Straight Arrow Connector 3"/>
          <p:cNvCxnSpPr/>
          <p:nvPr/>
        </p:nvCxnSpPr>
        <p:spPr bwMode="auto">
          <a:xfrm flipH="1" flipV="1">
            <a:off x="2209800" y="6219825"/>
            <a:ext cx="533400" cy="180975"/>
          </a:xfrm>
          <a:prstGeom prst="straightConnector1">
            <a:avLst/>
          </a:prstGeom>
          <a:noFill/>
          <a:ln w="190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4317431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7"/>
          <p:cNvSpPr txBox="1">
            <a:spLocks noChangeArrowheads="1"/>
          </p:cNvSpPr>
          <p:nvPr>
            <p:custDataLst>
              <p:tags r:id="rId1"/>
            </p:custDataLst>
          </p:nvPr>
        </p:nvSpPr>
        <p:spPr bwMode="auto">
          <a:xfrm>
            <a:off x="152400" y="101600"/>
            <a:ext cx="8534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700">
                <a:solidFill>
                  <a:srgbClr val="000000"/>
                </a:solidFill>
                <a:latin typeface="Cambria" pitchFamily="18" charset="0"/>
              </a:rPr>
              <a:t>Fowler's machine was rebuilt from </a:t>
            </a:r>
            <a:r>
              <a:rPr lang="en-US" sz="2700" b="1">
                <a:solidFill>
                  <a:srgbClr val="000000"/>
                </a:solidFill>
                <a:latin typeface="Cambria" pitchFamily="18" charset="0"/>
              </a:rPr>
              <a:t>two sources</a:t>
            </a:r>
            <a:r>
              <a:rPr lang="en-US" sz="2700">
                <a:solidFill>
                  <a:srgbClr val="000000"/>
                </a:solidFill>
                <a:latin typeface="Cambria" pitchFamily="18" charset="0"/>
              </a:rPr>
              <a:t>:</a:t>
            </a:r>
          </a:p>
        </p:txBody>
      </p:sp>
      <p:pic>
        <p:nvPicPr>
          <p:cNvPr id="19459" name="Picture 8"/>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581400" y="2209800"/>
            <a:ext cx="5326063"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9460" name="Picture 9" descr="Picture 5"/>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l="3410" t="51720" r="3468" b="32925"/>
          <a:stretch>
            <a:fillRect/>
          </a:stretch>
        </p:blipFill>
        <p:spPr bwMode="auto">
          <a:xfrm>
            <a:off x="457200" y="777875"/>
            <a:ext cx="82089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11"/>
          <p:cNvSpPr txBox="1">
            <a:spLocks noChangeArrowheads="1"/>
          </p:cNvSpPr>
          <p:nvPr>
            <p:custDataLst>
              <p:tags r:id="rId4"/>
            </p:custDataLst>
          </p:nvPr>
        </p:nvSpPr>
        <p:spPr bwMode="auto">
          <a:xfrm>
            <a:off x="762000" y="5683807"/>
            <a:ext cx="2667000" cy="954087"/>
          </a:xfrm>
          <a:prstGeom prst="rect">
            <a:avLst/>
          </a:prstGeom>
          <a:solidFill>
            <a:srgbClr val="FEDD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00"/>
                </a:solidFill>
                <a:latin typeface="Cambria" pitchFamily="18" charset="0"/>
              </a:rPr>
              <a:t>a</a:t>
            </a:r>
            <a:r>
              <a:rPr lang="en-US" sz="1400" b="1">
                <a:solidFill>
                  <a:srgbClr val="000000"/>
                </a:solidFill>
                <a:latin typeface="Cambria" pitchFamily="18" charset="0"/>
              </a:rPr>
              <a:t> picture of it </a:t>
            </a:r>
            <a:r>
              <a:rPr lang="en-US" sz="1400">
                <a:solidFill>
                  <a:srgbClr val="000000"/>
                </a:solidFill>
                <a:latin typeface="Cambria" pitchFamily="18" charset="0"/>
              </a:rPr>
              <a:t>as a</a:t>
            </a:r>
            <a:r>
              <a:rPr lang="en-US" sz="1400" b="1">
                <a:solidFill>
                  <a:srgbClr val="000000"/>
                </a:solidFill>
                <a:latin typeface="Cambria" pitchFamily="18" charset="0"/>
              </a:rPr>
              <a:t> </a:t>
            </a:r>
            <a:r>
              <a:rPr lang="en-US" sz="1400" b="1">
                <a:solidFill>
                  <a:srgbClr val="EB102C"/>
                </a:solidFill>
                <a:latin typeface="Cambria" pitchFamily="18" charset="0"/>
              </a:rPr>
              <a:t>stained-glass window</a:t>
            </a:r>
            <a:r>
              <a:rPr lang="en-US" sz="1400" b="1">
                <a:solidFill>
                  <a:srgbClr val="1E16E4"/>
                </a:solidFill>
                <a:latin typeface="Cambria" pitchFamily="18" charset="0"/>
              </a:rPr>
              <a:t> </a:t>
            </a:r>
            <a:r>
              <a:rPr lang="en-US" sz="1400">
                <a:solidFill>
                  <a:srgbClr val="000000"/>
                </a:solidFill>
                <a:latin typeface="Cambria" pitchFamily="18" charset="0"/>
              </a:rPr>
              <a:t>in Fowler's church: </a:t>
            </a:r>
            <a:r>
              <a:rPr lang="en-US" sz="1400" i="1">
                <a:solidFill>
                  <a:srgbClr val="000000"/>
                </a:solidFill>
                <a:latin typeface="Cambria" pitchFamily="18" charset="0"/>
              </a:rPr>
              <a:t>St. Michael's </a:t>
            </a:r>
            <a:r>
              <a:rPr lang="en-US" sz="1400">
                <a:solidFill>
                  <a:srgbClr val="000000"/>
                </a:solidFill>
                <a:latin typeface="Cambria" pitchFamily="18" charset="0"/>
              </a:rPr>
              <a:t>of Great Torrington, North Devon, U.K.!</a:t>
            </a:r>
          </a:p>
        </p:txBody>
      </p:sp>
      <p:sp>
        <p:nvSpPr>
          <p:cNvPr id="19462" name="Text Box 10"/>
          <p:cNvSpPr txBox="1">
            <a:spLocks noChangeArrowheads="1"/>
          </p:cNvSpPr>
          <p:nvPr>
            <p:custDataLst>
              <p:tags r:id="rId5"/>
            </p:custDataLst>
          </p:nvPr>
        </p:nvSpPr>
        <p:spPr bwMode="auto">
          <a:xfrm>
            <a:off x="381000" y="2068689"/>
            <a:ext cx="2366962" cy="7381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solidFill>
                  <a:srgbClr val="000000"/>
                </a:solidFill>
                <a:latin typeface="Cambria" pitchFamily="18" charset="0"/>
              </a:rPr>
              <a:t>a two-page description </a:t>
            </a:r>
            <a:r>
              <a:rPr lang="en-US" sz="1400" dirty="0" smtClean="0">
                <a:solidFill>
                  <a:srgbClr val="000000"/>
                </a:solidFill>
                <a:latin typeface="Cambria" pitchFamily="18" charset="0"/>
              </a:rPr>
              <a:t>(but no images!) </a:t>
            </a:r>
            <a:r>
              <a:rPr lang="en-US" sz="1400" dirty="0">
                <a:solidFill>
                  <a:srgbClr val="000000"/>
                </a:solidFill>
                <a:latin typeface="Cambria" pitchFamily="18" charset="0"/>
              </a:rPr>
              <a:t>by mathematician A. </a:t>
            </a:r>
            <a:r>
              <a:rPr lang="en-US" sz="1400" dirty="0" err="1">
                <a:solidFill>
                  <a:srgbClr val="000000"/>
                </a:solidFill>
                <a:latin typeface="Cambria" pitchFamily="18" charset="0"/>
              </a:rPr>
              <a:t>DeMorgan</a:t>
            </a:r>
            <a:endParaRPr lang="en-US" sz="1400" dirty="0">
              <a:solidFill>
                <a:srgbClr val="000000"/>
              </a:solidFill>
              <a:latin typeface="Cambria" pitchFamily="18" charset="0"/>
            </a:endParaRPr>
          </a:p>
        </p:txBody>
      </p:sp>
      <p:sp>
        <p:nvSpPr>
          <p:cNvPr id="19463" name="Text Box 6"/>
          <p:cNvSpPr txBox="1">
            <a:spLocks noChangeArrowheads="1"/>
          </p:cNvSpPr>
          <p:nvPr>
            <p:custDataLst>
              <p:tags r:id="rId6"/>
            </p:custDataLst>
          </p:nvPr>
        </p:nvSpPr>
        <p:spPr bwMode="auto">
          <a:xfrm>
            <a:off x="3115734" y="6407062"/>
            <a:ext cx="5715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dirty="0">
                <a:solidFill>
                  <a:schemeClr val="bg1"/>
                </a:solidFill>
                <a:latin typeface="Calibri" pitchFamily="34" charset="0"/>
              </a:rPr>
              <a:t>http://www.mortati.com/glusker/fowler/index.htm</a:t>
            </a:r>
          </a:p>
        </p:txBody>
      </p:sp>
    </p:spTree>
    <p:extLst>
      <p:ext uri="{BB962C8B-B14F-4D97-AF65-F5344CB8AC3E}">
        <p14:creationId xmlns:p14="http://schemas.microsoft.com/office/powerpoint/2010/main" val="35130465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7"/>
          <p:cNvSpPr txBox="1">
            <a:spLocks noChangeArrowheads="1"/>
          </p:cNvSpPr>
          <p:nvPr>
            <p:custDataLst>
              <p:tags r:id="rId1"/>
            </p:custDataLst>
          </p:nvPr>
        </p:nvSpPr>
        <p:spPr bwMode="auto">
          <a:xfrm>
            <a:off x="152400" y="101600"/>
            <a:ext cx="8534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700">
                <a:solidFill>
                  <a:srgbClr val="000000"/>
                </a:solidFill>
                <a:latin typeface="Cambria" pitchFamily="18" charset="0"/>
              </a:rPr>
              <a:t>Fowler's machine was rebuilt from </a:t>
            </a:r>
            <a:r>
              <a:rPr lang="en-US" sz="2700" b="1">
                <a:solidFill>
                  <a:srgbClr val="000000"/>
                </a:solidFill>
                <a:latin typeface="Cambria" pitchFamily="18" charset="0"/>
              </a:rPr>
              <a:t>two sources</a:t>
            </a:r>
            <a:r>
              <a:rPr lang="en-US" sz="2700">
                <a:solidFill>
                  <a:srgbClr val="000000"/>
                </a:solidFill>
                <a:latin typeface="Cambria" pitchFamily="18" charset="0"/>
              </a:rPr>
              <a:t>:</a:t>
            </a:r>
          </a:p>
        </p:txBody>
      </p:sp>
      <p:pic>
        <p:nvPicPr>
          <p:cNvPr id="19459" name="Picture 8"/>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581400" y="2209800"/>
            <a:ext cx="5326063"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9460" name="Picture 9" descr="Picture 5"/>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l="3410" t="51720" r="3468" b="32925"/>
          <a:stretch>
            <a:fillRect/>
          </a:stretch>
        </p:blipFill>
        <p:spPr bwMode="auto">
          <a:xfrm>
            <a:off x="457200" y="777875"/>
            <a:ext cx="82089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11"/>
          <p:cNvSpPr txBox="1">
            <a:spLocks noChangeArrowheads="1"/>
          </p:cNvSpPr>
          <p:nvPr>
            <p:custDataLst>
              <p:tags r:id="rId4"/>
            </p:custDataLst>
          </p:nvPr>
        </p:nvSpPr>
        <p:spPr bwMode="auto">
          <a:xfrm>
            <a:off x="762000" y="5683807"/>
            <a:ext cx="2667000" cy="954087"/>
          </a:xfrm>
          <a:prstGeom prst="rect">
            <a:avLst/>
          </a:prstGeom>
          <a:solidFill>
            <a:srgbClr val="FEDD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a:solidFill>
                  <a:srgbClr val="000000"/>
                </a:solidFill>
                <a:latin typeface="Cambria" pitchFamily="18" charset="0"/>
              </a:rPr>
              <a:t>a</a:t>
            </a:r>
            <a:r>
              <a:rPr lang="en-US" sz="1400" b="1">
                <a:solidFill>
                  <a:srgbClr val="000000"/>
                </a:solidFill>
                <a:latin typeface="Cambria" pitchFamily="18" charset="0"/>
              </a:rPr>
              <a:t> picture of it </a:t>
            </a:r>
            <a:r>
              <a:rPr lang="en-US" sz="1400">
                <a:solidFill>
                  <a:srgbClr val="000000"/>
                </a:solidFill>
                <a:latin typeface="Cambria" pitchFamily="18" charset="0"/>
              </a:rPr>
              <a:t>as a</a:t>
            </a:r>
            <a:r>
              <a:rPr lang="en-US" sz="1400" b="1">
                <a:solidFill>
                  <a:srgbClr val="000000"/>
                </a:solidFill>
                <a:latin typeface="Cambria" pitchFamily="18" charset="0"/>
              </a:rPr>
              <a:t> </a:t>
            </a:r>
            <a:r>
              <a:rPr lang="en-US" sz="1400" b="1">
                <a:solidFill>
                  <a:srgbClr val="EB102C"/>
                </a:solidFill>
                <a:latin typeface="Cambria" pitchFamily="18" charset="0"/>
              </a:rPr>
              <a:t>stained-glass window</a:t>
            </a:r>
            <a:r>
              <a:rPr lang="en-US" sz="1400" b="1">
                <a:solidFill>
                  <a:srgbClr val="1E16E4"/>
                </a:solidFill>
                <a:latin typeface="Cambria" pitchFamily="18" charset="0"/>
              </a:rPr>
              <a:t> </a:t>
            </a:r>
            <a:r>
              <a:rPr lang="en-US" sz="1400">
                <a:solidFill>
                  <a:srgbClr val="000000"/>
                </a:solidFill>
                <a:latin typeface="Cambria" pitchFamily="18" charset="0"/>
              </a:rPr>
              <a:t>in Fowler's church: </a:t>
            </a:r>
            <a:r>
              <a:rPr lang="en-US" sz="1400" i="1">
                <a:solidFill>
                  <a:srgbClr val="000000"/>
                </a:solidFill>
                <a:latin typeface="Cambria" pitchFamily="18" charset="0"/>
              </a:rPr>
              <a:t>St. Michael's </a:t>
            </a:r>
            <a:r>
              <a:rPr lang="en-US" sz="1400">
                <a:solidFill>
                  <a:srgbClr val="000000"/>
                </a:solidFill>
                <a:latin typeface="Cambria" pitchFamily="18" charset="0"/>
              </a:rPr>
              <a:t>of Great Torrington, North Devon, U.K.!</a:t>
            </a:r>
          </a:p>
        </p:txBody>
      </p:sp>
      <p:sp>
        <p:nvSpPr>
          <p:cNvPr id="19462" name="Text Box 10"/>
          <p:cNvSpPr txBox="1">
            <a:spLocks noChangeArrowheads="1"/>
          </p:cNvSpPr>
          <p:nvPr>
            <p:custDataLst>
              <p:tags r:id="rId5"/>
            </p:custDataLst>
          </p:nvPr>
        </p:nvSpPr>
        <p:spPr bwMode="auto">
          <a:xfrm>
            <a:off x="381000" y="2068689"/>
            <a:ext cx="2366962" cy="7381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solidFill>
                  <a:srgbClr val="000000"/>
                </a:solidFill>
                <a:latin typeface="Cambria" pitchFamily="18" charset="0"/>
              </a:rPr>
              <a:t>a two-page description </a:t>
            </a:r>
            <a:r>
              <a:rPr lang="en-US" sz="1400" dirty="0" smtClean="0">
                <a:solidFill>
                  <a:srgbClr val="000000"/>
                </a:solidFill>
                <a:latin typeface="Cambria" pitchFamily="18" charset="0"/>
              </a:rPr>
              <a:t>(but no images!) </a:t>
            </a:r>
            <a:r>
              <a:rPr lang="en-US" sz="1400" dirty="0">
                <a:solidFill>
                  <a:srgbClr val="000000"/>
                </a:solidFill>
                <a:latin typeface="Cambria" pitchFamily="18" charset="0"/>
              </a:rPr>
              <a:t>by mathematician A. </a:t>
            </a:r>
            <a:r>
              <a:rPr lang="en-US" sz="1400" dirty="0" err="1">
                <a:solidFill>
                  <a:srgbClr val="000000"/>
                </a:solidFill>
                <a:latin typeface="Cambria" pitchFamily="18" charset="0"/>
              </a:rPr>
              <a:t>DeMorgan</a:t>
            </a:r>
            <a:endParaRPr lang="en-US" sz="1400" dirty="0">
              <a:solidFill>
                <a:srgbClr val="000000"/>
              </a:solidFill>
              <a:latin typeface="Cambria" pitchFamily="18" charset="0"/>
            </a:endParaRPr>
          </a:p>
        </p:txBody>
      </p:sp>
      <p:sp>
        <p:nvSpPr>
          <p:cNvPr id="19463" name="Text Box 6"/>
          <p:cNvSpPr txBox="1">
            <a:spLocks noChangeArrowheads="1"/>
          </p:cNvSpPr>
          <p:nvPr>
            <p:custDataLst>
              <p:tags r:id="rId6"/>
            </p:custDataLst>
          </p:nvPr>
        </p:nvSpPr>
        <p:spPr bwMode="auto">
          <a:xfrm>
            <a:off x="3115734" y="6407062"/>
            <a:ext cx="5715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dirty="0">
                <a:solidFill>
                  <a:schemeClr val="bg1"/>
                </a:solidFill>
                <a:latin typeface="Calibri" pitchFamily="34" charset="0"/>
              </a:rPr>
              <a:t>http://www.mortati.com/glusker/fowler/index.htm</a:t>
            </a:r>
          </a:p>
        </p:txBody>
      </p:sp>
      <p:sp>
        <p:nvSpPr>
          <p:cNvPr id="2" name="TextBox 1"/>
          <p:cNvSpPr txBox="1"/>
          <p:nvPr/>
        </p:nvSpPr>
        <p:spPr>
          <a:xfrm rot="21440943">
            <a:off x="163911" y="4382393"/>
            <a:ext cx="5000409" cy="830997"/>
          </a:xfrm>
          <a:prstGeom prst="rect">
            <a:avLst/>
          </a:prstGeom>
          <a:solidFill>
            <a:schemeClr val="bg1">
              <a:lumMod val="95000"/>
            </a:schemeClr>
          </a:solidFill>
          <a:ln>
            <a:solidFill>
              <a:srgbClr val="C00000"/>
            </a:solidFill>
          </a:ln>
        </p:spPr>
        <p:txBody>
          <a:bodyPr wrap="square" rtlCol="0">
            <a:spAutoFit/>
          </a:bodyPr>
          <a:lstStyle/>
          <a:p>
            <a:r>
              <a:rPr lang="en-US" b="1" dirty="0" smtClean="0">
                <a:latin typeface="Calibri" panose="020F0502020204030204" pitchFamily="34" charset="0"/>
              </a:rPr>
              <a:t>In honor of Fowler, this week's HW may be submitted </a:t>
            </a:r>
            <a:r>
              <a:rPr lang="en-US" b="1" i="1" dirty="0" smtClean="0">
                <a:solidFill>
                  <a:srgbClr val="C00000"/>
                </a:solidFill>
                <a:latin typeface="Calibri" panose="020F0502020204030204" pitchFamily="34" charset="0"/>
              </a:rPr>
              <a:t>in stained glass</a:t>
            </a:r>
            <a:r>
              <a:rPr lang="en-US" b="1" dirty="0">
                <a:solidFill>
                  <a:srgbClr val="C00000"/>
                </a:solidFill>
                <a:latin typeface="Calibri" panose="020F0502020204030204" pitchFamily="34" charset="0"/>
              </a:rPr>
              <a:t> </a:t>
            </a:r>
            <a:r>
              <a:rPr lang="en-US" b="1" dirty="0" smtClean="0">
                <a:latin typeface="Calibri" panose="020F0502020204030204" pitchFamily="34" charset="0"/>
              </a:rPr>
              <a:t>…</a:t>
            </a:r>
            <a:endParaRPr lang="en-US" b="1" dirty="0">
              <a:latin typeface="Calibri" panose="020F0502020204030204" pitchFamily="34" charset="0"/>
            </a:endParaRPr>
          </a:p>
        </p:txBody>
      </p:sp>
    </p:spTree>
    <p:extLst>
      <p:ext uri="{BB962C8B-B14F-4D97-AF65-F5344CB8AC3E}">
        <p14:creationId xmlns:p14="http://schemas.microsoft.com/office/powerpoint/2010/main" val="3118470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TMPB04"/>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5410200" y="1162050"/>
            <a:ext cx="33289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p:cNvSpPr>
            <a:spLocks noChangeArrowheads="1"/>
          </p:cNvSpPr>
          <p:nvPr>
            <p:custDataLst>
              <p:tags r:id="rId2"/>
            </p:custDataLst>
          </p:nvPr>
        </p:nvSpPr>
        <p:spPr bwMode="auto">
          <a:xfrm>
            <a:off x="4191000" y="17526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1" hangingPunct="1"/>
            <a:endParaRPr lang="en-US" b="1">
              <a:latin typeface="Tahoma" pitchFamily="34" charset="0"/>
            </a:endParaRPr>
          </a:p>
        </p:txBody>
      </p:sp>
      <p:sp>
        <p:nvSpPr>
          <p:cNvPr id="34820" name="Text Box 5"/>
          <p:cNvSpPr txBox="1">
            <a:spLocks noChangeArrowheads="1"/>
          </p:cNvSpPr>
          <p:nvPr>
            <p:custDataLst>
              <p:tags r:id="rId3"/>
            </p:custDataLst>
          </p:nvPr>
        </p:nvSpPr>
        <p:spPr bwMode="auto">
          <a:xfrm>
            <a:off x="457200" y="1066800"/>
            <a:ext cx="441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r>
              <a:rPr lang="en-US" sz="2000" dirty="0">
                <a:latin typeface="Cambria" pitchFamily="18" charset="0"/>
              </a:rPr>
              <a:t>Each line is divided into </a:t>
            </a:r>
            <a:r>
              <a:rPr lang="en-US" sz="2000" dirty="0" smtClean="0">
                <a:latin typeface="Cambria" pitchFamily="18" charset="0"/>
              </a:rPr>
              <a:t>thirds…</a:t>
            </a:r>
            <a:endParaRPr lang="en-US" sz="2000" dirty="0">
              <a:latin typeface="Cambria" pitchFamily="18" charset="0"/>
            </a:endParaRPr>
          </a:p>
        </p:txBody>
      </p:sp>
      <p:pic>
        <p:nvPicPr>
          <p:cNvPr id="34821" name="Picture 6" descr="thirds"/>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l="47867" t="24120" r="37045" b="66666"/>
          <a:stretch>
            <a:fillRect/>
          </a:stretch>
        </p:blipFill>
        <p:spPr bwMode="auto">
          <a:xfrm rot="10800000">
            <a:off x="609600" y="3551237"/>
            <a:ext cx="41148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p:cNvSpPr txBox="1">
            <a:spLocks noChangeArrowheads="1"/>
          </p:cNvSpPr>
          <p:nvPr>
            <p:custDataLst>
              <p:tags r:id="rId5"/>
            </p:custDataLst>
          </p:nvPr>
        </p:nvSpPr>
        <p:spPr bwMode="auto">
          <a:xfrm>
            <a:off x="647700" y="1649412"/>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lnSpc>
                <a:spcPct val="90000"/>
              </a:lnSpc>
            </a:pPr>
            <a:r>
              <a:rPr lang="en-US" sz="2000" dirty="0" smtClean="0">
                <a:latin typeface="Cambria" pitchFamily="18" charset="0"/>
              </a:rPr>
              <a:t>Top </a:t>
            </a:r>
            <a:r>
              <a:rPr lang="en-US" sz="2000" dirty="0">
                <a:latin typeface="Cambria" pitchFamily="18" charset="0"/>
              </a:rPr>
              <a:t>and bottom “thirds” are compared for text density</a:t>
            </a:r>
          </a:p>
        </p:txBody>
      </p:sp>
      <p:sp>
        <p:nvSpPr>
          <p:cNvPr id="34823" name="Text Box 8"/>
          <p:cNvSpPr txBox="1">
            <a:spLocks noChangeArrowheads="1"/>
          </p:cNvSpPr>
          <p:nvPr>
            <p:custDataLst>
              <p:tags r:id="rId6"/>
            </p:custDataLst>
          </p:nvPr>
        </p:nvSpPr>
        <p:spPr bwMode="auto">
          <a:xfrm>
            <a:off x="457200" y="2478087"/>
            <a:ext cx="441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lnSpc>
                <a:spcPct val="90000"/>
              </a:lnSpc>
            </a:pPr>
            <a:r>
              <a:rPr lang="en-US" sz="2000" dirty="0">
                <a:latin typeface="Cambria" pitchFamily="18" charset="0"/>
              </a:rPr>
              <a:t>The higher-density direction is presumed to be </a:t>
            </a:r>
            <a:r>
              <a:rPr lang="en-US" sz="2000" dirty="0" smtClean="0">
                <a:latin typeface="Cambria" pitchFamily="18" charset="0"/>
              </a:rPr>
              <a:t>ascenders ~ </a:t>
            </a:r>
            <a:r>
              <a:rPr lang="en-US" sz="2000" b="1" i="1" dirty="0" smtClean="0">
                <a:latin typeface="Cambria" pitchFamily="18" charset="0"/>
              </a:rPr>
              <a:t>up!</a:t>
            </a:r>
            <a:endParaRPr lang="en-US" sz="2000" dirty="0">
              <a:latin typeface="Cambria" pitchFamily="18" charset="0"/>
            </a:endParaRPr>
          </a:p>
        </p:txBody>
      </p:sp>
      <p:sp>
        <p:nvSpPr>
          <p:cNvPr id="34824" name="Rectangle 12"/>
          <p:cNvSpPr>
            <a:spLocks noChangeArrowheads="1"/>
          </p:cNvSpPr>
          <p:nvPr>
            <p:custDataLst>
              <p:tags r:id="rId7"/>
            </p:custDataLst>
          </p:nvPr>
        </p:nvSpPr>
        <p:spPr bwMode="auto">
          <a:xfrm>
            <a:off x="304800" y="228600"/>
            <a:ext cx="29162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sz="3800">
                <a:solidFill>
                  <a:srgbClr val="000000"/>
                </a:solidFill>
                <a:latin typeface="Cambria" pitchFamily="18" charset="0"/>
              </a:rPr>
              <a:t>Up vs. down?</a:t>
            </a:r>
          </a:p>
        </p:txBody>
      </p:sp>
    </p:spTree>
    <p:extLst>
      <p:ext uri="{BB962C8B-B14F-4D97-AF65-F5344CB8AC3E}">
        <p14:creationId xmlns:p14="http://schemas.microsoft.com/office/powerpoint/2010/main" val="42785582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2"/>
          <p:cNvSpPr txBox="1">
            <a:spLocks noChangeArrowheads="1"/>
          </p:cNvSpPr>
          <p:nvPr>
            <p:custDataLst>
              <p:tags r:id="rId1"/>
            </p:custDataLst>
          </p:nvPr>
        </p:nvSpPr>
        <p:spPr bwMode="auto">
          <a:xfrm>
            <a:off x="228600" y="157163"/>
            <a:ext cx="403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smtClean="0">
                <a:latin typeface="Cambria" pitchFamily="18" charset="0"/>
              </a:rPr>
              <a:t>Use it or lose it!</a:t>
            </a:r>
            <a:endParaRPr lang="en-US" sz="3600" b="1" dirty="0">
              <a:latin typeface="Courier New" pitchFamily="49" charset="0"/>
            </a:endParaRPr>
          </a:p>
        </p:txBody>
      </p:sp>
    </p:spTree>
    <p:extLst>
      <p:ext uri="{BB962C8B-B14F-4D97-AF65-F5344CB8AC3E}">
        <p14:creationId xmlns:p14="http://schemas.microsoft.com/office/powerpoint/2010/main" val="19786660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bwMode="auto">
          <a:xfrm>
            <a:off x="5700888" y="5401734"/>
            <a:ext cx="381000" cy="457200"/>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5334000" y="5017911"/>
            <a:ext cx="1295400" cy="457200"/>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Rounded Rectangle 4"/>
          <p:cNvSpPr/>
          <p:nvPr/>
        </p:nvSpPr>
        <p:spPr bwMode="auto">
          <a:xfrm>
            <a:off x="3886200" y="3200400"/>
            <a:ext cx="381000" cy="457200"/>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195" name="Text Box 22"/>
          <p:cNvSpPr txBox="1">
            <a:spLocks noChangeArrowheads="1"/>
          </p:cNvSpPr>
          <p:nvPr>
            <p:custDataLst>
              <p:tags r:id="rId1"/>
            </p:custDataLst>
          </p:nvPr>
        </p:nvSpPr>
        <p:spPr bwMode="auto">
          <a:xfrm>
            <a:off x="228600" y="157163"/>
            <a:ext cx="403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smtClean="0">
                <a:latin typeface="Cambria" pitchFamily="18" charset="0"/>
              </a:rPr>
              <a:t>Use it or lose it!</a:t>
            </a:r>
            <a:endParaRPr lang="en-US" sz="3600" b="1" dirty="0">
              <a:latin typeface="Courier New" pitchFamily="49" charset="0"/>
            </a:endParaRPr>
          </a:p>
        </p:txBody>
      </p:sp>
      <p:sp>
        <p:nvSpPr>
          <p:cNvPr id="2" name="TextBox 1"/>
          <p:cNvSpPr txBox="1"/>
          <p:nvPr/>
        </p:nvSpPr>
        <p:spPr>
          <a:xfrm>
            <a:off x="609600" y="3200400"/>
            <a:ext cx="7888112" cy="3416320"/>
          </a:xfrm>
          <a:prstGeom prst="rect">
            <a:avLst/>
          </a:prstGeom>
          <a:noFill/>
        </p:spPr>
        <p:txBody>
          <a:bodyPr wrap="square" rtlCol="0">
            <a:spAutoFit/>
          </a:bodyPr>
          <a:lstStyle/>
          <a:p>
            <a:pPr algn="l"/>
            <a:r>
              <a:rPr lang="en-US" b="1" dirty="0" err="1" smtClean="0">
                <a:solidFill>
                  <a:srgbClr val="FF9900"/>
                </a:solidFill>
                <a:latin typeface="Courier New" panose="02070309020205020404" pitchFamily="49" charset="0"/>
                <a:cs typeface="Courier New" panose="02070309020205020404" pitchFamily="49" charset="0"/>
              </a:rPr>
              <a:t>def</a:t>
            </a:r>
            <a:r>
              <a:rPr lang="en-US" b="1" dirty="0" smtClean="0">
                <a:solidFill>
                  <a:srgbClr val="FF9900"/>
                </a:solidFill>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exact_change</a:t>
            </a:r>
            <a:r>
              <a:rPr lang="en-US" b="1" dirty="0" smtClean="0">
                <a:latin typeface="Courier New" panose="02070309020205020404" pitchFamily="49" charset="0"/>
                <a:cs typeface="Courier New" panose="02070309020205020404" pitchFamily="49" charset="0"/>
              </a:rPr>
              <a:t>( t, </a:t>
            </a:r>
            <a:r>
              <a:rPr lang="en-US" b="1" dirty="0" smtClean="0">
                <a:solidFill>
                  <a:srgbClr val="160CE3"/>
                </a:solidFill>
                <a:latin typeface="Courier New" panose="02070309020205020404" pitchFamily="49" charset="0"/>
                <a:cs typeface="Courier New" panose="02070309020205020404" pitchFamily="49" charset="0"/>
              </a:rPr>
              <a:t>L</a:t>
            </a:r>
            <a:r>
              <a:rPr lang="en-US" b="1" dirty="0" smtClean="0">
                <a:latin typeface="Courier New" panose="02070309020205020404" pitchFamily="49" charset="0"/>
                <a:cs typeface="Courier New" panose="02070309020205020404" pitchFamily="49" charset="0"/>
              </a:rPr>
              <a:t> ):</a:t>
            </a:r>
            <a:br>
              <a:rPr lang="en-US" b="1" dirty="0" smtClean="0">
                <a:latin typeface="Courier New" panose="02070309020205020404" pitchFamily="49" charset="0"/>
                <a:cs typeface="Courier New" panose="02070309020205020404" pitchFamily="49" charset="0"/>
              </a:rPr>
            </a:br>
            <a:endParaRPr lang="en-US" b="1" dirty="0" smtClean="0">
              <a:latin typeface="Courier New" panose="02070309020205020404" pitchFamily="49" charset="0"/>
              <a:cs typeface="Courier New" panose="02070309020205020404" pitchFamily="49" charset="0"/>
            </a:endParaRPr>
          </a:p>
          <a:p>
            <a:pPr algn="l"/>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if</a:t>
            </a:r>
            <a:r>
              <a:rPr lang="en-US" b="1" dirty="0" smtClean="0">
                <a:latin typeface="Courier New" panose="02070309020205020404" pitchFamily="49" charset="0"/>
                <a:cs typeface="Courier New" panose="02070309020205020404" pitchFamily="49" charset="0"/>
              </a:rPr>
              <a:t> t == 0: </a:t>
            </a:r>
            <a:r>
              <a:rPr lang="en-US" b="1" dirty="0" smtClean="0">
                <a:solidFill>
                  <a:srgbClr val="A008E3"/>
                </a:solidFill>
                <a:latin typeface="Courier New" panose="02070309020205020404" pitchFamily="49" charset="0"/>
                <a:cs typeface="Courier New" panose="02070309020205020404" pitchFamily="49" charset="0"/>
              </a:rPr>
              <a:t>return</a:t>
            </a:r>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True</a:t>
            </a:r>
          </a:p>
          <a:p>
            <a:pPr algn="l"/>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if</a:t>
            </a:r>
            <a:r>
              <a:rPr lang="en-US" b="1" dirty="0" smtClean="0">
                <a:latin typeface="Courier New" panose="02070309020205020404" pitchFamily="49" charset="0"/>
                <a:cs typeface="Courier New" panose="02070309020205020404" pitchFamily="49" charset="0"/>
              </a:rPr>
              <a:t> t &lt; 0 </a:t>
            </a:r>
            <a:r>
              <a:rPr lang="en-US" b="1" dirty="0" smtClean="0">
                <a:solidFill>
                  <a:srgbClr val="FF9900"/>
                </a:solidFill>
                <a:latin typeface="Courier New" panose="02070309020205020404" pitchFamily="49" charset="0"/>
                <a:cs typeface="Courier New" panose="02070309020205020404" pitchFamily="49" charset="0"/>
              </a:rPr>
              <a:t>or</a:t>
            </a:r>
            <a:r>
              <a:rPr lang="en-US" b="1" dirty="0" smtClean="0">
                <a:latin typeface="Courier New" panose="02070309020205020404" pitchFamily="49" charset="0"/>
                <a:cs typeface="Courier New" panose="02070309020205020404" pitchFamily="49" charset="0"/>
              </a:rPr>
              <a:t> L == []: </a:t>
            </a:r>
            <a:r>
              <a:rPr lang="en-US" b="1" dirty="0" smtClean="0">
                <a:solidFill>
                  <a:srgbClr val="A008E3"/>
                </a:solidFill>
                <a:latin typeface="Courier New" panose="02070309020205020404" pitchFamily="49" charset="0"/>
                <a:cs typeface="Courier New" panose="02070309020205020404" pitchFamily="49" charset="0"/>
              </a:rPr>
              <a:t>return</a:t>
            </a:r>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False</a:t>
            </a:r>
          </a:p>
          <a:p>
            <a:pPr algn="l"/>
            <a:endParaRPr lang="en-US" b="1" dirty="0">
              <a:latin typeface="Courier New" panose="02070309020205020404" pitchFamily="49" charset="0"/>
              <a:cs typeface="Courier New" panose="02070309020205020404" pitchFamily="49" charset="0"/>
            </a:endParaRPr>
          </a:p>
          <a:p>
            <a:pPr algn="l"/>
            <a:r>
              <a:rPr lang="en-US" b="1" dirty="0" smtClean="0">
                <a:latin typeface="Courier New" panose="02070309020205020404" pitchFamily="49" charset="0"/>
                <a:cs typeface="Courier New" panose="02070309020205020404" pitchFamily="49" charset="0"/>
              </a:rPr>
              <a:t>    USEIT = </a:t>
            </a:r>
            <a:r>
              <a:rPr lang="en-US" b="1" dirty="0" err="1" smtClean="0">
                <a:latin typeface="Courier New" panose="02070309020205020404" pitchFamily="49" charset="0"/>
                <a:cs typeface="Courier New" panose="02070309020205020404" pitchFamily="49" charset="0"/>
              </a:rPr>
              <a:t>exact_change</a:t>
            </a:r>
            <a:r>
              <a:rPr lang="en-US" b="1" dirty="0" smtClean="0">
                <a:latin typeface="Courier New" panose="02070309020205020404" pitchFamily="49" charset="0"/>
                <a:cs typeface="Courier New" panose="02070309020205020404" pitchFamily="49" charset="0"/>
              </a:rPr>
              <a:t>( t-L[0], </a:t>
            </a:r>
            <a:r>
              <a:rPr lang="en-US" b="1" dirty="0" smtClean="0">
                <a:solidFill>
                  <a:srgbClr val="160CE3"/>
                </a:solidFill>
                <a:latin typeface="Courier New" panose="02070309020205020404" pitchFamily="49" charset="0"/>
                <a:cs typeface="Courier New" panose="02070309020205020404" pitchFamily="49" charset="0"/>
              </a:rPr>
              <a:t>L</a:t>
            </a:r>
            <a:r>
              <a:rPr lang="en-US" b="1" dirty="0" smtClean="0">
                <a:latin typeface="Courier New" panose="02070309020205020404" pitchFamily="49" charset="0"/>
                <a:cs typeface="Courier New" panose="02070309020205020404" pitchFamily="49" charset="0"/>
              </a:rPr>
              <a:t>[1:] )</a:t>
            </a:r>
            <a:endParaRPr lang="en-US" b="1" dirty="0">
              <a:latin typeface="Courier New" panose="02070309020205020404" pitchFamily="49" charset="0"/>
              <a:cs typeface="Courier New" panose="02070309020205020404" pitchFamily="49" charset="0"/>
            </a:endParaRPr>
          </a:p>
          <a:p>
            <a:pPr algn="l"/>
            <a:r>
              <a:rPr lang="en-US" b="1" dirty="0" smtClean="0">
                <a:latin typeface="Courier New" panose="02070309020205020404" pitchFamily="49" charset="0"/>
                <a:cs typeface="Courier New" panose="02070309020205020404" pitchFamily="49" charset="0"/>
              </a:rPr>
              <a:t>    LOSEIT = </a:t>
            </a:r>
            <a:r>
              <a:rPr lang="en-US" b="1" dirty="0" err="1" smtClean="0">
                <a:latin typeface="Courier New" panose="02070309020205020404" pitchFamily="49" charset="0"/>
                <a:cs typeface="Courier New" panose="02070309020205020404" pitchFamily="49" charset="0"/>
              </a:rPr>
              <a:t>exact_change</a:t>
            </a:r>
            <a:r>
              <a:rPr lang="en-US" b="1" dirty="0" smtClean="0">
                <a:latin typeface="Courier New" panose="02070309020205020404" pitchFamily="49" charset="0"/>
                <a:cs typeface="Courier New" panose="02070309020205020404" pitchFamily="49" charset="0"/>
              </a:rPr>
              <a:t>(  t,  </a:t>
            </a:r>
            <a:r>
              <a:rPr lang="en-US" b="1" dirty="0" smtClean="0">
                <a:solidFill>
                  <a:srgbClr val="160CE3"/>
                </a:solidFill>
                <a:latin typeface="Courier New" panose="02070309020205020404" pitchFamily="49" charset="0"/>
                <a:cs typeface="Courier New" panose="02070309020205020404" pitchFamily="49" charset="0"/>
              </a:rPr>
              <a:t>L</a:t>
            </a:r>
            <a:r>
              <a:rPr lang="en-US" b="1" dirty="0" smtClean="0">
                <a:latin typeface="Courier New" panose="02070309020205020404" pitchFamily="49" charset="0"/>
                <a:cs typeface="Courier New" panose="02070309020205020404" pitchFamily="49" charset="0"/>
              </a:rPr>
              <a:t>[1:] )</a:t>
            </a:r>
          </a:p>
          <a:p>
            <a:pPr algn="l"/>
            <a:endParaRPr lang="en-US" b="1" dirty="0">
              <a:latin typeface="Courier New" panose="02070309020205020404" pitchFamily="49" charset="0"/>
              <a:cs typeface="Courier New" panose="02070309020205020404" pitchFamily="49" charset="0"/>
            </a:endParaRPr>
          </a:p>
          <a:p>
            <a:pPr algn="l"/>
            <a:r>
              <a:rPr lang="en-US" b="1" dirty="0" smtClean="0">
                <a:latin typeface="Courier New" panose="02070309020205020404" pitchFamily="49" charset="0"/>
                <a:cs typeface="Courier New" panose="02070309020205020404" pitchFamily="49" charset="0"/>
              </a:rPr>
              <a:t>    </a:t>
            </a:r>
            <a:r>
              <a:rPr lang="en-US" b="1" dirty="0" smtClean="0">
                <a:solidFill>
                  <a:srgbClr val="A008E3"/>
                </a:solidFill>
                <a:latin typeface="Courier New" panose="02070309020205020404" pitchFamily="49" charset="0"/>
                <a:cs typeface="Courier New" panose="02070309020205020404" pitchFamily="49" charset="0"/>
              </a:rPr>
              <a:t>return</a:t>
            </a:r>
            <a:r>
              <a:rPr lang="en-US" b="1" dirty="0" smtClean="0">
                <a:latin typeface="Courier New" panose="02070309020205020404" pitchFamily="49" charset="0"/>
                <a:cs typeface="Courier New" panose="02070309020205020404" pitchFamily="49" charset="0"/>
              </a:rPr>
              <a:t> USEIT </a:t>
            </a:r>
            <a:r>
              <a:rPr lang="en-US" b="1" dirty="0" smtClean="0">
                <a:solidFill>
                  <a:srgbClr val="FF9900"/>
                </a:solidFill>
                <a:latin typeface="Courier New" panose="02070309020205020404" pitchFamily="49" charset="0"/>
                <a:cs typeface="Courier New" panose="02070309020205020404" pitchFamily="49" charset="0"/>
              </a:rPr>
              <a:t>or</a:t>
            </a:r>
            <a:r>
              <a:rPr lang="en-US" b="1" dirty="0" smtClean="0">
                <a:latin typeface="Courier New" panose="02070309020205020404" pitchFamily="49" charset="0"/>
                <a:cs typeface="Courier New" panose="02070309020205020404" pitchFamily="49" charset="0"/>
              </a:rPr>
              <a:t> LOSEIT</a:t>
            </a:r>
            <a:endParaRPr lang="en-US" b="1" dirty="0">
              <a:latin typeface="Courier New" panose="02070309020205020404" pitchFamily="49" charset="0"/>
              <a:cs typeface="Courier New" panose="02070309020205020404" pitchFamily="49" charset="0"/>
            </a:endParaRPr>
          </a:p>
        </p:txBody>
      </p:sp>
      <p:sp>
        <p:nvSpPr>
          <p:cNvPr id="4" name="TextBox 3"/>
          <p:cNvSpPr txBox="1"/>
          <p:nvPr/>
        </p:nvSpPr>
        <p:spPr>
          <a:xfrm>
            <a:off x="129822" y="1322358"/>
            <a:ext cx="4325056" cy="830997"/>
          </a:xfrm>
          <a:prstGeom prst="rect">
            <a:avLst/>
          </a:prstGeom>
          <a:solidFill>
            <a:srgbClr val="CCECFF"/>
          </a:solidFill>
        </p:spPr>
        <p:txBody>
          <a:bodyPr wrap="square" rtlCol="0">
            <a:spAutoFit/>
          </a:bodyPr>
          <a:lstStyle/>
          <a:p>
            <a:pPr algn="l"/>
            <a:r>
              <a:rPr lang="en-US" dirty="0" err="1" smtClean="0">
                <a:latin typeface="Calibri" panose="020F0502020204030204" pitchFamily="34" charset="0"/>
              </a:rPr>
              <a:t>exact_change</a:t>
            </a:r>
            <a:r>
              <a:rPr lang="en-US" dirty="0" smtClean="0">
                <a:latin typeface="Calibri" panose="020F0502020204030204" pitchFamily="34" charset="0"/>
              </a:rPr>
              <a:t>( 12, [ </a:t>
            </a:r>
            <a:r>
              <a:rPr lang="en-US" dirty="0" smtClean="0">
                <a:solidFill>
                  <a:srgbClr val="C00000"/>
                </a:solidFill>
                <a:latin typeface="Calibri" panose="020F0502020204030204" pitchFamily="34" charset="0"/>
              </a:rPr>
              <a:t>1</a:t>
            </a:r>
            <a:r>
              <a:rPr lang="en-US" dirty="0" smtClean="0">
                <a:latin typeface="Calibri" panose="020F0502020204030204" pitchFamily="34" charset="0"/>
              </a:rPr>
              <a:t>,</a:t>
            </a:r>
            <a:r>
              <a:rPr lang="en-US" dirty="0" smtClean="0">
                <a:solidFill>
                  <a:srgbClr val="C00000"/>
                </a:solidFill>
                <a:latin typeface="Calibri" panose="020F0502020204030204" pitchFamily="34" charset="0"/>
              </a:rPr>
              <a:t>5</a:t>
            </a:r>
            <a:r>
              <a:rPr lang="en-US" dirty="0" smtClean="0">
                <a:latin typeface="Calibri" panose="020F0502020204030204" pitchFamily="34" charset="0"/>
              </a:rPr>
              <a:t>,</a:t>
            </a:r>
            <a:r>
              <a:rPr lang="en-US" dirty="0" smtClean="0">
                <a:solidFill>
                  <a:srgbClr val="C00000"/>
                </a:solidFill>
                <a:latin typeface="Calibri" panose="020F0502020204030204" pitchFamily="34" charset="0"/>
              </a:rPr>
              <a:t>1</a:t>
            </a:r>
            <a:r>
              <a:rPr lang="en-US" dirty="0" smtClean="0">
                <a:latin typeface="Calibri" panose="020F0502020204030204" pitchFamily="34" charset="0"/>
              </a:rPr>
              <a:t>,1,1,</a:t>
            </a:r>
            <a:r>
              <a:rPr lang="en-US" dirty="0" smtClean="0">
                <a:solidFill>
                  <a:srgbClr val="C00000"/>
                </a:solidFill>
                <a:latin typeface="Calibri" panose="020F0502020204030204" pitchFamily="34" charset="0"/>
              </a:rPr>
              <a:t>5</a:t>
            </a:r>
            <a:r>
              <a:rPr lang="en-US" dirty="0" smtClean="0">
                <a:latin typeface="Calibri" panose="020F0502020204030204" pitchFamily="34" charset="0"/>
              </a:rPr>
              <a:t> ] )</a:t>
            </a:r>
          </a:p>
          <a:p>
            <a:pPr algn="l"/>
            <a:r>
              <a:rPr lang="en-US" dirty="0" smtClean="0">
                <a:latin typeface="Calibri" panose="020F0502020204030204" pitchFamily="34" charset="0"/>
              </a:rPr>
              <a:t>True </a:t>
            </a:r>
            <a:endParaRPr lang="en-US" dirty="0">
              <a:latin typeface="Calibri" panose="020F0502020204030204" pitchFamily="34" charset="0"/>
            </a:endParaRPr>
          </a:p>
        </p:txBody>
      </p:sp>
      <p:sp>
        <p:nvSpPr>
          <p:cNvPr id="28" name="TextBox 27"/>
          <p:cNvSpPr txBox="1"/>
          <p:nvPr/>
        </p:nvSpPr>
        <p:spPr>
          <a:xfrm>
            <a:off x="4701822" y="1322358"/>
            <a:ext cx="4325056" cy="830997"/>
          </a:xfrm>
          <a:prstGeom prst="rect">
            <a:avLst/>
          </a:prstGeom>
          <a:solidFill>
            <a:srgbClr val="FFCC99"/>
          </a:solidFill>
        </p:spPr>
        <p:txBody>
          <a:bodyPr wrap="square" rtlCol="0">
            <a:spAutoFit/>
          </a:bodyPr>
          <a:lstStyle/>
          <a:p>
            <a:pPr algn="l"/>
            <a:r>
              <a:rPr lang="en-US" dirty="0" err="1" smtClean="0">
                <a:latin typeface="Calibri" panose="020F0502020204030204" pitchFamily="34" charset="0"/>
              </a:rPr>
              <a:t>exact_change</a:t>
            </a:r>
            <a:r>
              <a:rPr lang="en-US" dirty="0" smtClean="0">
                <a:latin typeface="Calibri" panose="020F0502020204030204" pitchFamily="34" charset="0"/>
              </a:rPr>
              <a:t>( 12, [ 10,5,1,5,5 ] )</a:t>
            </a:r>
          </a:p>
          <a:p>
            <a:pPr algn="l"/>
            <a:r>
              <a:rPr lang="en-US" dirty="0" smtClean="0">
                <a:latin typeface="Calibri" panose="020F0502020204030204" pitchFamily="34" charset="0"/>
              </a:rPr>
              <a:t>False</a:t>
            </a:r>
            <a:endParaRPr lang="en-US" dirty="0">
              <a:latin typeface="Calibri" panose="020F0502020204030204" pitchFamily="34" charset="0"/>
            </a:endParaRPr>
          </a:p>
        </p:txBody>
      </p:sp>
      <p:sp>
        <p:nvSpPr>
          <p:cNvPr id="6" name="TextBox 5"/>
          <p:cNvSpPr txBox="1"/>
          <p:nvPr/>
        </p:nvSpPr>
        <p:spPr>
          <a:xfrm>
            <a:off x="1001889" y="2099733"/>
            <a:ext cx="7010399" cy="461665"/>
          </a:xfrm>
          <a:prstGeom prst="rect">
            <a:avLst/>
          </a:prstGeom>
          <a:solidFill>
            <a:schemeClr val="bg1"/>
          </a:solidFill>
        </p:spPr>
        <p:txBody>
          <a:bodyPr wrap="square" rtlCol="0">
            <a:spAutoFit/>
          </a:bodyPr>
          <a:lstStyle/>
          <a:p>
            <a:r>
              <a:rPr lang="en-US" dirty="0" smtClean="0">
                <a:solidFill>
                  <a:schemeClr val="bg1">
                    <a:lumMod val="50000"/>
                  </a:schemeClr>
                </a:solidFill>
                <a:latin typeface="Calibri" panose="020F0502020204030204" pitchFamily="34" charset="0"/>
              </a:rPr>
              <a:t>Can you make the target value </a:t>
            </a:r>
            <a:r>
              <a:rPr lang="en-US" b="1" dirty="0" smtClean="0">
                <a:solidFill>
                  <a:srgbClr val="000000"/>
                </a:solidFill>
                <a:latin typeface="Courier New" panose="02070309020205020404" pitchFamily="49" charset="0"/>
                <a:cs typeface="Courier New" panose="02070309020205020404" pitchFamily="49" charset="0"/>
              </a:rPr>
              <a:t>t</a:t>
            </a:r>
            <a:r>
              <a:rPr lang="en-US" dirty="0" smtClean="0">
                <a:solidFill>
                  <a:schemeClr val="bg1">
                    <a:lumMod val="50000"/>
                  </a:schemeClr>
                </a:solidFill>
                <a:latin typeface="Calibri" panose="020F0502020204030204" pitchFamily="34" charset="0"/>
              </a:rPr>
              <a:t> with the coins in </a:t>
            </a:r>
            <a:r>
              <a:rPr lang="en-US" b="1" dirty="0" smtClean="0">
                <a:solidFill>
                  <a:srgbClr val="160CE3"/>
                </a:solidFill>
                <a:latin typeface="Courier New" panose="02070309020205020404" pitchFamily="49" charset="0"/>
                <a:cs typeface="Courier New" panose="02070309020205020404" pitchFamily="49" charset="0"/>
              </a:rPr>
              <a:t>L</a:t>
            </a:r>
            <a:r>
              <a:rPr lang="en-US" dirty="0" smtClean="0">
                <a:solidFill>
                  <a:schemeClr val="bg1">
                    <a:lumMod val="50000"/>
                  </a:schemeClr>
                </a:solidFill>
                <a:latin typeface="Calibri" panose="020F0502020204030204" pitchFamily="34" charset="0"/>
              </a:rPr>
              <a:t> ?</a:t>
            </a:r>
            <a:endParaRPr lang="en-US" dirty="0">
              <a:solidFill>
                <a:schemeClr val="bg1">
                  <a:lumMod val="50000"/>
                </a:schemeClr>
              </a:solidFill>
              <a:latin typeface="Calibri" panose="020F0502020204030204" pitchFamily="34" charset="0"/>
            </a:endParaRPr>
          </a:p>
        </p:txBody>
      </p:sp>
      <p:sp>
        <p:nvSpPr>
          <p:cNvPr id="8" name="Rectangle 7"/>
          <p:cNvSpPr/>
          <p:nvPr/>
        </p:nvSpPr>
        <p:spPr>
          <a:xfrm>
            <a:off x="2038344" y="914400"/>
            <a:ext cx="369012" cy="461665"/>
          </a:xfrm>
          <a:prstGeom prst="rect">
            <a:avLst/>
          </a:prstGeom>
          <a:solidFill>
            <a:schemeClr val="bg1"/>
          </a:solidFill>
        </p:spPr>
        <p:txBody>
          <a:bodyPr wrap="none">
            <a:spAutoFit/>
          </a:bodyPr>
          <a:lstStyle/>
          <a:p>
            <a:r>
              <a:rPr lang="en-US" b="1" dirty="0">
                <a:solidFill>
                  <a:srgbClr val="000000"/>
                </a:solidFill>
                <a:latin typeface="Courier New" panose="02070309020205020404" pitchFamily="49" charset="0"/>
                <a:cs typeface="Courier New" panose="02070309020205020404" pitchFamily="49" charset="0"/>
              </a:rPr>
              <a:t>t</a:t>
            </a:r>
            <a:endParaRPr lang="en-US" dirty="0"/>
          </a:p>
        </p:txBody>
      </p:sp>
      <p:sp>
        <p:nvSpPr>
          <p:cNvPr id="35" name="Rectangle 34"/>
          <p:cNvSpPr/>
          <p:nvPr/>
        </p:nvSpPr>
        <p:spPr>
          <a:xfrm>
            <a:off x="6606822" y="914400"/>
            <a:ext cx="369012" cy="461665"/>
          </a:xfrm>
          <a:prstGeom prst="rect">
            <a:avLst/>
          </a:prstGeom>
          <a:solidFill>
            <a:schemeClr val="bg1"/>
          </a:solidFill>
        </p:spPr>
        <p:txBody>
          <a:bodyPr wrap="none">
            <a:spAutoFit/>
          </a:bodyPr>
          <a:lstStyle/>
          <a:p>
            <a:r>
              <a:rPr lang="en-US" b="1" dirty="0">
                <a:solidFill>
                  <a:srgbClr val="000000"/>
                </a:solidFill>
                <a:latin typeface="Courier New" panose="02070309020205020404" pitchFamily="49" charset="0"/>
                <a:cs typeface="Courier New" panose="02070309020205020404" pitchFamily="49" charset="0"/>
              </a:rPr>
              <a:t>t</a:t>
            </a:r>
            <a:endParaRPr lang="en-US" dirty="0"/>
          </a:p>
        </p:txBody>
      </p:sp>
      <p:sp>
        <p:nvSpPr>
          <p:cNvPr id="36" name="Rectangle 35"/>
          <p:cNvSpPr/>
          <p:nvPr/>
        </p:nvSpPr>
        <p:spPr>
          <a:xfrm>
            <a:off x="7648221" y="914400"/>
            <a:ext cx="369012" cy="461665"/>
          </a:xfrm>
          <a:prstGeom prst="rect">
            <a:avLst/>
          </a:prstGeom>
          <a:solidFill>
            <a:schemeClr val="bg1"/>
          </a:solidFill>
        </p:spPr>
        <p:txBody>
          <a:bodyPr wrap="none">
            <a:spAutoFit/>
          </a:bodyPr>
          <a:lstStyle/>
          <a:p>
            <a:r>
              <a:rPr lang="en-US" b="1" dirty="0" smtClean="0">
                <a:solidFill>
                  <a:srgbClr val="160CE3"/>
                </a:solidFill>
                <a:latin typeface="Courier New" panose="02070309020205020404" pitchFamily="49" charset="0"/>
                <a:cs typeface="Courier New" panose="02070309020205020404" pitchFamily="49" charset="0"/>
              </a:rPr>
              <a:t>L</a:t>
            </a:r>
            <a:endParaRPr lang="en-US" dirty="0">
              <a:solidFill>
                <a:srgbClr val="160CE3"/>
              </a:solidFill>
            </a:endParaRPr>
          </a:p>
        </p:txBody>
      </p:sp>
      <p:sp>
        <p:nvSpPr>
          <p:cNvPr id="37" name="Rectangle 36"/>
          <p:cNvSpPr/>
          <p:nvPr/>
        </p:nvSpPr>
        <p:spPr>
          <a:xfrm>
            <a:off x="3211689" y="914400"/>
            <a:ext cx="369012" cy="461665"/>
          </a:xfrm>
          <a:prstGeom prst="rect">
            <a:avLst/>
          </a:prstGeom>
          <a:solidFill>
            <a:schemeClr val="bg1"/>
          </a:solidFill>
        </p:spPr>
        <p:txBody>
          <a:bodyPr wrap="none">
            <a:spAutoFit/>
          </a:bodyPr>
          <a:lstStyle/>
          <a:p>
            <a:r>
              <a:rPr lang="en-US" b="1" dirty="0" smtClean="0">
                <a:solidFill>
                  <a:srgbClr val="160CE3"/>
                </a:solidFill>
                <a:latin typeface="Courier New" panose="02070309020205020404" pitchFamily="49" charset="0"/>
                <a:cs typeface="Courier New" panose="02070309020205020404" pitchFamily="49" charset="0"/>
              </a:rPr>
              <a:t>L</a:t>
            </a:r>
            <a:endParaRPr lang="en-US" dirty="0">
              <a:solidFill>
                <a:srgbClr val="160CE3"/>
              </a:solidFill>
            </a:endParaRPr>
          </a:p>
        </p:txBody>
      </p:sp>
    </p:spTree>
    <p:extLst>
      <p:ext uri="{BB962C8B-B14F-4D97-AF65-F5344CB8AC3E}">
        <p14:creationId xmlns:p14="http://schemas.microsoft.com/office/powerpoint/2010/main" val="17847997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2"/>
          <p:cNvSpPr txBox="1">
            <a:spLocks noChangeArrowheads="1"/>
          </p:cNvSpPr>
          <p:nvPr>
            <p:custDataLst>
              <p:tags r:id="rId1"/>
            </p:custDataLst>
          </p:nvPr>
        </p:nvSpPr>
        <p:spPr bwMode="auto">
          <a:xfrm>
            <a:off x="228600" y="157163"/>
            <a:ext cx="6521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dirty="0" smtClean="0">
                <a:latin typeface="Cambria" pitchFamily="18" charset="0"/>
              </a:rPr>
              <a:t>Use it or lose it  - </a:t>
            </a:r>
            <a:r>
              <a:rPr lang="en-US" sz="3600" b="1" i="1" dirty="0" smtClean="0">
                <a:latin typeface="Cambria" pitchFamily="18" charset="0"/>
              </a:rPr>
              <a:t>or lose-it</a:t>
            </a:r>
            <a:r>
              <a:rPr lang="en-US" sz="3600" dirty="0" smtClean="0">
                <a:latin typeface="Cambria" pitchFamily="18" charset="0"/>
              </a:rPr>
              <a:t>!</a:t>
            </a:r>
            <a:endParaRPr lang="en-US" sz="3600" b="1" dirty="0">
              <a:latin typeface="Courier New" pitchFamily="49" charset="0"/>
            </a:endParaRPr>
          </a:p>
        </p:txBody>
      </p:sp>
      <p:sp>
        <p:nvSpPr>
          <p:cNvPr id="26" name="TextBox 25"/>
          <p:cNvSpPr txBox="1"/>
          <p:nvPr/>
        </p:nvSpPr>
        <p:spPr>
          <a:xfrm>
            <a:off x="259644" y="3048000"/>
            <a:ext cx="8686800" cy="3416320"/>
          </a:xfrm>
          <a:prstGeom prst="rect">
            <a:avLst/>
          </a:prstGeom>
          <a:noFill/>
        </p:spPr>
        <p:txBody>
          <a:bodyPr wrap="square" rtlCol="0">
            <a:spAutoFit/>
          </a:bodyPr>
          <a:lstStyle/>
          <a:p>
            <a:pPr algn="l"/>
            <a:r>
              <a:rPr lang="en-US" b="1" dirty="0" err="1" smtClean="0">
                <a:solidFill>
                  <a:srgbClr val="FF9900"/>
                </a:solidFill>
                <a:latin typeface="Courier New" panose="02070309020205020404" pitchFamily="49" charset="0"/>
                <a:cs typeface="Courier New" panose="02070309020205020404" pitchFamily="49" charset="0"/>
              </a:rPr>
              <a:t>def</a:t>
            </a:r>
            <a:r>
              <a:rPr lang="en-US" b="1" dirty="0" smtClean="0">
                <a:latin typeface="Courier New" panose="02070309020205020404" pitchFamily="49" charset="0"/>
                <a:cs typeface="Courier New" panose="02070309020205020404" pitchFamily="49" charset="0"/>
              </a:rPr>
              <a:t> </a:t>
            </a:r>
            <a:r>
              <a:rPr lang="en-US" b="1" dirty="0" smtClean="0">
                <a:solidFill>
                  <a:srgbClr val="160CE3"/>
                </a:solidFill>
                <a:latin typeface="Courier New" panose="02070309020205020404" pitchFamily="49" charset="0"/>
                <a:cs typeface="Courier New" panose="02070309020205020404" pitchFamily="49" charset="0"/>
              </a:rPr>
              <a:t>LCS</a:t>
            </a:r>
            <a:r>
              <a:rPr lang="en-US" b="1" dirty="0" smtClean="0">
                <a:latin typeface="Courier New" panose="02070309020205020404" pitchFamily="49" charset="0"/>
                <a:cs typeface="Courier New" panose="02070309020205020404" pitchFamily="49" charset="0"/>
              </a:rPr>
              <a:t>( S, T ):</a:t>
            </a:r>
          </a:p>
          <a:p>
            <a:pPr algn="l"/>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if</a:t>
            </a:r>
            <a:r>
              <a:rPr lang="en-US" b="1" dirty="0" smtClean="0">
                <a:latin typeface="Courier New" panose="02070309020205020404" pitchFamily="49" charset="0"/>
                <a:cs typeface="Courier New" panose="02070309020205020404" pitchFamily="49" charset="0"/>
              </a:rPr>
              <a:t> S == </a:t>
            </a:r>
            <a:r>
              <a:rPr lang="en-US" b="1" dirty="0" smtClean="0">
                <a:solidFill>
                  <a:srgbClr val="13801C"/>
                </a:solidFill>
                <a:latin typeface="Courier New" panose="02070309020205020404" pitchFamily="49" charset="0"/>
                <a:cs typeface="Courier New" panose="02070309020205020404" pitchFamily="49" charset="0"/>
              </a:rPr>
              <a:t>''</a:t>
            </a:r>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or</a:t>
            </a:r>
            <a:r>
              <a:rPr lang="en-US" b="1" dirty="0" smtClean="0">
                <a:latin typeface="Courier New" panose="02070309020205020404" pitchFamily="49" charset="0"/>
                <a:cs typeface="Courier New" panose="02070309020205020404" pitchFamily="49" charset="0"/>
              </a:rPr>
              <a:t> T == </a:t>
            </a:r>
            <a:r>
              <a:rPr lang="en-US" b="1" dirty="0" smtClean="0">
                <a:solidFill>
                  <a:srgbClr val="13801C"/>
                </a:solidFill>
                <a:latin typeface="Courier New" panose="02070309020205020404" pitchFamily="49" charset="0"/>
                <a:cs typeface="Courier New" panose="02070309020205020404" pitchFamily="49" charset="0"/>
              </a:rPr>
              <a:t>''</a:t>
            </a:r>
            <a:r>
              <a:rPr lang="en-US" b="1" dirty="0" smtClean="0">
                <a:latin typeface="Courier New" panose="02070309020205020404" pitchFamily="49" charset="0"/>
                <a:cs typeface="Courier New" panose="02070309020205020404" pitchFamily="49" charset="0"/>
              </a:rPr>
              <a:t>:  </a:t>
            </a:r>
            <a:r>
              <a:rPr lang="en-US" b="1" dirty="0" smtClean="0">
                <a:solidFill>
                  <a:srgbClr val="A008E3"/>
                </a:solidFill>
                <a:latin typeface="Courier New" panose="02070309020205020404" pitchFamily="49" charset="0"/>
                <a:cs typeface="Courier New" panose="02070309020205020404" pitchFamily="49" charset="0"/>
              </a:rPr>
              <a:t>return </a:t>
            </a:r>
            <a:r>
              <a:rPr lang="en-US" b="1" dirty="0" smtClean="0">
                <a:solidFill>
                  <a:srgbClr val="13801C"/>
                </a:solidFill>
                <a:latin typeface="Courier New" panose="02070309020205020404" pitchFamily="49" charset="0"/>
                <a:cs typeface="Courier New" panose="02070309020205020404" pitchFamily="49" charset="0"/>
              </a:rPr>
              <a:t>''</a:t>
            </a:r>
          </a:p>
          <a:p>
            <a:pPr algn="l"/>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if</a:t>
            </a:r>
            <a:r>
              <a:rPr lang="en-US" b="1" dirty="0" smtClean="0">
                <a:latin typeface="Courier New" panose="02070309020205020404" pitchFamily="49" charset="0"/>
                <a:cs typeface="Courier New" panose="02070309020205020404" pitchFamily="49" charset="0"/>
              </a:rPr>
              <a:t> S[0] == T[0]:        </a:t>
            </a:r>
            <a:r>
              <a:rPr lang="en-US" b="1" dirty="0" smtClean="0">
                <a:solidFill>
                  <a:srgbClr val="C00000"/>
                </a:solidFill>
                <a:latin typeface="Courier New" panose="02070309020205020404" pitchFamily="49" charset="0"/>
                <a:cs typeface="Courier New" panose="02070309020205020404" pitchFamily="49" charset="0"/>
              </a:rPr>
              <a:t># USEIT!</a:t>
            </a:r>
          </a:p>
          <a:p>
            <a:pPr algn="l"/>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t>
            </a:r>
            <a:r>
              <a:rPr lang="en-US" b="1" dirty="0" smtClean="0">
                <a:solidFill>
                  <a:srgbClr val="A008E3"/>
                </a:solidFill>
                <a:latin typeface="Courier New" panose="02070309020205020404" pitchFamily="49" charset="0"/>
                <a:cs typeface="Courier New" panose="02070309020205020404" pitchFamily="49" charset="0"/>
              </a:rPr>
              <a:t>return</a:t>
            </a:r>
            <a:r>
              <a:rPr lang="en-US" b="1" dirty="0" smtClean="0">
                <a:latin typeface="Courier New" panose="02070309020205020404" pitchFamily="49" charset="0"/>
                <a:cs typeface="Courier New" panose="02070309020205020404" pitchFamily="49" charset="0"/>
              </a:rPr>
              <a:t> S[0] + </a:t>
            </a:r>
            <a:r>
              <a:rPr lang="en-US" b="1" dirty="0" smtClean="0">
                <a:solidFill>
                  <a:srgbClr val="160CE3"/>
                </a:solidFill>
                <a:latin typeface="Courier New" panose="02070309020205020404" pitchFamily="49" charset="0"/>
                <a:cs typeface="Courier New" panose="02070309020205020404" pitchFamily="49" charset="0"/>
              </a:rPr>
              <a:t>LCS</a:t>
            </a:r>
            <a:r>
              <a:rPr lang="en-US" b="1" dirty="0" smtClean="0">
                <a:latin typeface="Courier New" panose="02070309020205020404" pitchFamily="49" charset="0"/>
                <a:cs typeface="Courier New" panose="02070309020205020404" pitchFamily="49" charset="0"/>
              </a:rPr>
              <a:t>( S[1:], T[1:] )</a:t>
            </a:r>
          </a:p>
          <a:p>
            <a:pPr algn="l"/>
            <a:r>
              <a:rPr lang="en-US" b="1" dirty="0" smtClean="0">
                <a:latin typeface="Courier New" panose="02070309020205020404" pitchFamily="49" charset="0"/>
                <a:cs typeface="Courier New" panose="02070309020205020404" pitchFamily="49" charset="0"/>
              </a:rPr>
              <a:t>    </a:t>
            </a:r>
            <a:endParaRPr lang="en-US" b="1" dirty="0">
              <a:latin typeface="Courier New" panose="02070309020205020404" pitchFamily="49" charset="0"/>
              <a:cs typeface="Courier New" panose="02070309020205020404" pitchFamily="49" charset="0"/>
            </a:endParaRPr>
          </a:p>
          <a:p>
            <a:pPr algn="l"/>
            <a:r>
              <a:rPr lang="en-US" b="1" dirty="0" smtClean="0">
                <a:latin typeface="Courier New" panose="02070309020205020404" pitchFamily="49" charset="0"/>
                <a:cs typeface="Courier New" panose="02070309020205020404" pitchFamily="49" charset="0"/>
              </a:rPr>
              <a:t>    LI_S = </a:t>
            </a:r>
            <a:r>
              <a:rPr lang="en-US" b="1" dirty="0" smtClean="0">
                <a:solidFill>
                  <a:srgbClr val="160CE3"/>
                </a:solidFill>
                <a:latin typeface="Courier New" panose="02070309020205020404" pitchFamily="49" charset="0"/>
                <a:cs typeface="Courier New" panose="02070309020205020404" pitchFamily="49" charset="0"/>
              </a:rPr>
              <a:t>LCS</a:t>
            </a:r>
            <a:r>
              <a:rPr lang="en-US" b="1" dirty="0" smtClean="0">
                <a:latin typeface="Courier New" panose="02070309020205020404" pitchFamily="49" charset="0"/>
                <a:cs typeface="Courier New" panose="02070309020205020404" pitchFamily="49" charset="0"/>
              </a:rPr>
              <a:t>( S[1:], T )  </a:t>
            </a:r>
            <a:r>
              <a:rPr lang="en-US" b="1" dirty="0" smtClean="0">
                <a:solidFill>
                  <a:srgbClr val="C00000"/>
                </a:solidFill>
                <a:latin typeface="Courier New" panose="02070309020205020404" pitchFamily="49" charset="0"/>
                <a:cs typeface="Courier New" panose="02070309020205020404" pitchFamily="49" charset="0"/>
              </a:rPr>
              <a:t># LOSEIT from S</a:t>
            </a:r>
            <a:endParaRPr lang="en-US" b="1" dirty="0">
              <a:solidFill>
                <a:srgbClr val="C00000"/>
              </a:solidFill>
              <a:latin typeface="Courier New" panose="02070309020205020404" pitchFamily="49" charset="0"/>
              <a:cs typeface="Courier New" panose="02070309020205020404" pitchFamily="49" charset="0"/>
            </a:endParaRPr>
          </a:p>
          <a:p>
            <a:pPr algn="l"/>
            <a:r>
              <a:rPr lang="en-US" b="1" dirty="0" smtClean="0">
                <a:latin typeface="Courier New" panose="02070309020205020404" pitchFamily="49" charset="0"/>
                <a:cs typeface="Courier New" panose="02070309020205020404" pitchFamily="49" charset="0"/>
              </a:rPr>
              <a:t>    LI_T = </a:t>
            </a:r>
            <a:r>
              <a:rPr lang="en-US" b="1" dirty="0" smtClean="0">
                <a:solidFill>
                  <a:srgbClr val="160CE3"/>
                </a:solidFill>
                <a:latin typeface="Courier New" panose="02070309020205020404" pitchFamily="49" charset="0"/>
                <a:cs typeface="Courier New" panose="02070309020205020404" pitchFamily="49" charset="0"/>
              </a:rPr>
              <a:t>LCS</a:t>
            </a:r>
            <a:r>
              <a:rPr lang="en-US" b="1" dirty="0" smtClean="0">
                <a:latin typeface="Courier New" panose="02070309020205020404" pitchFamily="49" charset="0"/>
                <a:cs typeface="Courier New" panose="02070309020205020404" pitchFamily="49" charset="0"/>
              </a:rPr>
              <a:t>( S, T[1:] )  </a:t>
            </a:r>
            <a:r>
              <a:rPr lang="en-US" b="1" dirty="0" smtClean="0">
                <a:solidFill>
                  <a:srgbClr val="C00000"/>
                </a:solidFill>
                <a:latin typeface="Courier New" panose="02070309020205020404" pitchFamily="49" charset="0"/>
                <a:cs typeface="Courier New" panose="02070309020205020404" pitchFamily="49" charset="0"/>
              </a:rPr>
              <a:t># LOSEIT from T</a:t>
            </a:r>
            <a:endParaRPr lang="en-US" b="1" dirty="0">
              <a:solidFill>
                <a:srgbClr val="C00000"/>
              </a:solidFill>
              <a:latin typeface="Courier New" panose="02070309020205020404" pitchFamily="49" charset="0"/>
              <a:cs typeface="Courier New" panose="02070309020205020404" pitchFamily="49" charset="0"/>
            </a:endParaRPr>
          </a:p>
          <a:p>
            <a:pPr algn="l"/>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if</a:t>
            </a:r>
            <a:r>
              <a:rPr lang="en-US" b="1" dirty="0" smtClean="0">
                <a:latin typeface="Courier New" panose="02070309020205020404" pitchFamily="49" charset="0"/>
                <a:cs typeface="Courier New" panose="02070309020205020404" pitchFamily="49" charset="0"/>
              </a:rPr>
              <a:t> </a:t>
            </a:r>
            <a:r>
              <a:rPr lang="en-US" b="1" dirty="0" err="1" smtClean="0">
                <a:solidFill>
                  <a:srgbClr val="7030A0"/>
                </a:solidFill>
                <a:latin typeface="Courier New" panose="02070309020205020404" pitchFamily="49" charset="0"/>
                <a:cs typeface="Courier New" panose="02070309020205020404" pitchFamily="49" charset="0"/>
              </a:rPr>
              <a:t>len</a:t>
            </a:r>
            <a:r>
              <a:rPr lang="en-US" b="1" dirty="0" smtClean="0">
                <a:latin typeface="Courier New" panose="02070309020205020404" pitchFamily="49" charset="0"/>
                <a:cs typeface="Courier New" panose="02070309020205020404" pitchFamily="49" charset="0"/>
              </a:rPr>
              <a:t>( LI_S ) &gt; </a:t>
            </a:r>
            <a:r>
              <a:rPr lang="en-US" b="1" dirty="0" err="1" smtClean="0">
                <a:solidFill>
                  <a:srgbClr val="7030A0"/>
                </a:solidFill>
                <a:latin typeface="Courier New" panose="02070309020205020404" pitchFamily="49" charset="0"/>
                <a:cs typeface="Courier New" panose="02070309020205020404" pitchFamily="49" charset="0"/>
              </a:rPr>
              <a:t>len</a:t>
            </a:r>
            <a:r>
              <a:rPr lang="en-US" b="1" dirty="0" smtClean="0">
                <a:latin typeface="Courier New" panose="02070309020205020404" pitchFamily="49" charset="0"/>
                <a:cs typeface="Courier New" panose="02070309020205020404" pitchFamily="49" charset="0"/>
              </a:rPr>
              <a:t>( LI_T ): </a:t>
            </a:r>
            <a:r>
              <a:rPr lang="en-US" b="1" dirty="0" smtClean="0">
                <a:solidFill>
                  <a:srgbClr val="A008E3"/>
                </a:solidFill>
                <a:latin typeface="Courier New" panose="02070309020205020404" pitchFamily="49" charset="0"/>
                <a:cs typeface="Courier New" panose="02070309020205020404" pitchFamily="49" charset="0"/>
              </a:rPr>
              <a:t>return</a:t>
            </a:r>
            <a:r>
              <a:rPr lang="en-US" b="1" dirty="0" smtClean="0">
                <a:latin typeface="Courier New" panose="02070309020205020404" pitchFamily="49" charset="0"/>
                <a:cs typeface="Courier New" panose="02070309020205020404" pitchFamily="49" charset="0"/>
              </a:rPr>
              <a:t> LI_S</a:t>
            </a:r>
          </a:p>
          <a:p>
            <a:pPr algn="l"/>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t>
            </a:r>
            <a:r>
              <a:rPr lang="en-US" b="1" dirty="0" smtClean="0">
                <a:solidFill>
                  <a:srgbClr val="FF9900"/>
                </a:solidFill>
                <a:latin typeface="Courier New" panose="02070309020205020404" pitchFamily="49" charset="0"/>
                <a:cs typeface="Courier New" panose="02070309020205020404" pitchFamily="49" charset="0"/>
              </a:rPr>
              <a:t>else</a:t>
            </a:r>
            <a:r>
              <a:rPr lang="en-US" b="1" dirty="0" smtClean="0">
                <a:latin typeface="Courier New" panose="02070309020205020404" pitchFamily="49" charset="0"/>
                <a:cs typeface="Courier New" panose="02070309020205020404" pitchFamily="49" charset="0"/>
              </a:rPr>
              <a:t>:                         </a:t>
            </a:r>
            <a:r>
              <a:rPr lang="en-US" b="1" dirty="0" smtClean="0">
                <a:solidFill>
                  <a:srgbClr val="A008E3"/>
                </a:solidFill>
                <a:latin typeface="Courier New" panose="02070309020205020404" pitchFamily="49" charset="0"/>
                <a:cs typeface="Courier New" panose="02070309020205020404" pitchFamily="49" charset="0"/>
              </a:rPr>
              <a:t>return</a:t>
            </a:r>
            <a:r>
              <a:rPr lang="en-US" b="1" dirty="0" smtClean="0">
                <a:latin typeface="Courier New" panose="02070309020205020404" pitchFamily="49" charset="0"/>
                <a:cs typeface="Courier New" panose="02070309020205020404" pitchFamily="49" charset="0"/>
              </a:rPr>
              <a:t> LI_T</a:t>
            </a:r>
            <a:endParaRPr lang="en-US" b="1" dirty="0">
              <a:latin typeface="Courier New" panose="02070309020205020404" pitchFamily="49" charset="0"/>
              <a:cs typeface="Courier New" panose="02070309020205020404" pitchFamily="49" charset="0"/>
            </a:endParaRPr>
          </a:p>
        </p:txBody>
      </p:sp>
      <p:sp>
        <p:nvSpPr>
          <p:cNvPr id="27" name="TextBox 26"/>
          <p:cNvSpPr txBox="1"/>
          <p:nvPr/>
        </p:nvSpPr>
        <p:spPr>
          <a:xfrm>
            <a:off x="304800" y="1378803"/>
            <a:ext cx="3908778" cy="707886"/>
          </a:xfrm>
          <a:prstGeom prst="rect">
            <a:avLst/>
          </a:prstGeom>
          <a:solidFill>
            <a:srgbClr val="CCECFF"/>
          </a:solidFill>
        </p:spPr>
        <p:txBody>
          <a:bodyPr wrap="square" rtlCol="0">
            <a:spAutoFit/>
          </a:bodyPr>
          <a:lstStyle/>
          <a:p>
            <a:pPr algn="l"/>
            <a:r>
              <a:rPr lang="en-US" sz="2000" b="1" dirty="0" smtClean="0">
                <a:latin typeface="Courier New" panose="02070309020205020404" pitchFamily="49" charset="0"/>
                <a:cs typeface="Courier New" panose="02070309020205020404" pitchFamily="49" charset="0"/>
              </a:rPr>
              <a:t>LCS(</a:t>
            </a:r>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err="1" smtClean="0">
                <a:solidFill>
                  <a:srgbClr val="13801C"/>
                </a:solidFill>
                <a:latin typeface="Courier New" panose="02070309020205020404" pitchFamily="49" charset="0"/>
                <a:cs typeface="Courier New" panose="02070309020205020404" pitchFamily="49" charset="0"/>
              </a:rPr>
              <a:t>richard</a:t>
            </a:r>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smtClean="0">
                <a:latin typeface="Courier New" panose="02070309020205020404" pitchFamily="49" charset="0"/>
                <a:cs typeface="Courier New" panose="02070309020205020404" pitchFamily="49" charset="0"/>
              </a:rPr>
              <a:t>,</a:t>
            </a:r>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err="1" smtClean="0">
                <a:solidFill>
                  <a:srgbClr val="13801C"/>
                </a:solidFill>
                <a:latin typeface="Courier New" panose="02070309020205020404" pitchFamily="49" charset="0"/>
                <a:cs typeface="Courier New" panose="02070309020205020404" pitchFamily="49" charset="0"/>
              </a:rPr>
              <a:t>kristin</a:t>
            </a:r>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smtClean="0">
                <a:latin typeface="Courier New" panose="02070309020205020404" pitchFamily="49" charset="0"/>
                <a:cs typeface="Courier New" panose="02070309020205020404" pitchFamily="49" charset="0"/>
              </a:rPr>
              <a:t>)</a:t>
            </a:r>
          </a:p>
          <a:p>
            <a:pPr algn="l"/>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err="1" smtClean="0">
                <a:solidFill>
                  <a:srgbClr val="13801C"/>
                </a:solidFill>
                <a:latin typeface="Courier New" panose="02070309020205020404" pitchFamily="49" charset="0"/>
                <a:cs typeface="Courier New" panose="02070309020205020404" pitchFamily="49" charset="0"/>
              </a:rPr>
              <a:t>ri</a:t>
            </a:r>
            <a:r>
              <a:rPr lang="en-US" sz="2000" b="1" dirty="0" smtClean="0">
                <a:solidFill>
                  <a:srgbClr val="13801C"/>
                </a:solidFill>
                <a:latin typeface="Courier New" panose="02070309020205020404" pitchFamily="49" charset="0"/>
                <a:cs typeface="Courier New" panose="02070309020205020404" pitchFamily="49" charset="0"/>
              </a:rPr>
              <a:t>' </a:t>
            </a:r>
            <a:endParaRPr lang="en-US" sz="2000" b="1" dirty="0">
              <a:solidFill>
                <a:srgbClr val="13801C"/>
              </a:solidFill>
              <a:latin typeface="Courier New" panose="02070309020205020404" pitchFamily="49" charset="0"/>
              <a:cs typeface="Courier New" panose="02070309020205020404" pitchFamily="49" charset="0"/>
            </a:endParaRPr>
          </a:p>
        </p:txBody>
      </p:sp>
      <p:sp>
        <p:nvSpPr>
          <p:cNvPr id="28" name="TextBox 27"/>
          <p:cNvSpPr txBox="1"/>
          <p:nvPr/>
        </p:nvSpPr>
        <p:spPr>
          <a:xfrm>
            <a:off x="4572000" y="1378803"/>
            <a:ext cx="4267200" cy="707886"/>
          </a:xfrm>
          <a:prstGeom prst="rect">
            <a:avLst/>
          </a:prstGeom>
          <a:solidFill>
            <a:srgbClr val="CCECFF"/>
          </a:solidFill>
        </p:spPr>
        <p:txBody>
          <a:bodyPr wrap="square" rtlCol="0">
            <a:spAutoFit/>
          </a:bodyPr>
          <a:lstStyle/>
          <a:p>
            <a:pPr algn="l"/>
            <a:r>
              <a:rPr lang="en-US" sz="2000" b="1" dirty="0">
                <a:latin typeface="Courier New" panose="02070309020205020404" pitchFamily="49" charset="0"/>
                <a:cs typeface="Courier New" panose="02070309020205020404" pitchFamily="49" charset="0"/>
              </a:rPr>
              <a:t>LCS</a:t>
            </a:r>
            <a:r>
              <a:rPr lang="en-US" sz="2000" b="1" dirty="0" smtClean="0">
                <a:latin typeface="Courier New" panose="02070309020205020404" pitchFamily="49" charset="0"/>
                <a:cs typeface="Courier New" panose="02070309020205020404" pitchFamily="49" charset="0"/>
              </a:rPr>
              <a:t>(</a:t>
            </a:r>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err="1" smtClean="0">
                <a:solidFill>
                  <a:srgbClr val="13801C"/>
                </a:solidFill>
                <a:latin typeface="Courier New" panose="02070309020205020404" pitchFamily="49" charset="0"/>
                <a:cs typeface="Courier New" panose="02070309020205020404" pitchFamily="49" charset="0"/>
              </a:rPr>
              <a:t>gattaca</a:t>
            </a:r>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smtClean="0">
                <a:latin typeface="Courier New" panose="02070309020205020404" pitchFamily="49" charset="0"/>
                <a:cs typeface="Courier New" panose="02070309020205020404" pitchFamily="49" charset="0"/>
              </a:rPr>
              <a:t>,</a:t>
            </a:r>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err="1" smtClean="0">
                <a:solidFill>
                  <a:srgbClr val="13801C"/>
                </a:solidFill>
                <a:latin typeface="Courier New" panose="02070309020205020404" pitchFamily="49" charset="0"/>
                <a:cs typeface="Courier New" panose="02070309020205020404" pitchFamily="49" charset="0"/>
              </a:rPr>
              <a:t>tacgaacta</a:t>
            </a:r>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smtClean="0">
                <a:latin typeface="Courier New" panose="02070309020205020404" pitchFamily="49" charset="0"/>
                <a:cs typeface="Courier New" panose="02070309020205020404" pitchFamily="49" charset="0"/>
              </a:rPr>
              <a:t>) </a:t>
            </a:r>
          </a:p>
          <a:p>
            <a:pPr algn="l"/>
            <a:r>
              <a:rPr lang="en-US" sz="2000" b="1" dirty="0" smtClean="0">
                <a:solidFill>
                  <a:srgbClr val="13801C"/>
                </a:solidFill>
                <a:latin typeface="Courier New" panose="02070309020205020404" pitchFamily="49" charset="0"/>
                <a:cs typeface="Courier New" panose="02070309020205020404" pitchFamily="49" charset="0"/>
              </a:rPr>
              <a:t>'</a:t>
            </a:r>
            <a:r>
              <a:rPr lang="en-US" sz="2000" b="1" dirty="0" err="1" smtClean="0">
                <a:solidFill>
                  <a:srgbClr val="13801C"/>
                </a:solidFill>
                <a:latin typeface="Courier New" panose="02070309020205020404" pitchFamily="49" charset="0"/>
                <a:cs typeface="Courier New" panose="02070309020205020404" pitchFamily="49" charset="0"/>
              </a:rPr>
              <a:t>gaaca</a:t>
            </a:r>
            <a:r>
              <a:rPr lang="en-US" sz="2000" b="1" dirty="0" smtClean="0">
                <a:solidFill>
                  <a:srgbClr val="13801C"/>
                </a:solidFill>
                <a:latin typeface="Courier New" panose="02070309020205020404" pitchFamily="49" charset="0"/>
                <a:cs typeface="Courier New" panose="02070309020205020404" pitchFamily="49" charset="0"/>
              </a:rPr>
              <a:t>'</a:t>
            </a:r>
            <a:endParaRPr lang="en-US" sz="2000" b="1" dirty="0">
              <a:solidFill>
                <a:srgbClr val="13801C"/>
              </a:solidFill>
              <a:latin typeface="Courier New" panose="02070309020205020404" pitchFamily="49" charset="0"/>
              <a:cs typeface="Courier New" panose="02070309020205020404" pitchFamily="49" charset="0"/>
            </a:endParaRPr>
          </a:p>
        </p:txBody>
      </p:sp>
      <p:sp>
        <p:nvSpPr>
          <p:cNvPr id="29" name="TextBox 28"/>
          <p:cNvSpPr txBox="1"/>
          <p:nvPr/>
        </p:nvSpPr>
        <p:spPr>
          <a:xfrm>
            <a:off x="1001889" y="2026356"/>
            <a:ext cx="7010399" cy="461665"/>
          </a:xfrm>
          <a:prstGeom prst="rect">
            <a:avLst/>
          </a:prstGeom>
          <a:solidFill>
            <a:schemeClr val="bg1"/>
          </a:solidFill>
        </p:spPr>
        <p:txBody>
          <a:bodyPr wrap="square" rtlCol="0">
            <a:spAutoFit/>
          </a:bodyPr>
          <a:lstStyle/>
          <a:p>
            <a:r>
              <a:rPr lang="en-US" dirty="0" smtClean="0">
                <a:solidFill>
                  <a:schemeClr val="bg1">
                    <a:lumMod val="50000"/>
                  </a:schemeClr>
                </a:solidFill>
                <a:latin typeface="Calibri" panose="020F0502020204030204" pitchFamily="34" charset="0"/>
              </a:rPr>
              <a:t>What's the longest common subsequence of S and T ?</a:t>
            </a:r>
            <a:endParaRPr lang="en-US" dirty="0">
              <a:solidFill>
                <a:schemeClr val="bg1">
                  <a:lumMod val="50000"/>
                </a:schemeClr>
              </a:solidFill>
              <a:latin typeface="Calibri" panose="020F0502020204030204" pitchFamily="34" charset="0"/>
            </a:endParaRPr>
          </a:p>
        </p:txBody>
      </p:sp>
      <p:sp>
        <p:nvSpPr>
          <p:cNvPr id="30" name="Rectangle 29"/>
          <p:cNvSpPr/>
          <p:nvPr/>
        </p:nvSpPr>
        <p:spPr>
          <a:xfrm>
            <a:off x="1546578" y="970845"/>
            <a:ext cx="369012" cy="461665"/>
          </a:xfrm>
          <a:prstGeom prst="rect">
            <a:avLst/>
          </a:prstGeom>
          <a:solidFill>
            <a:schemeClr val="bg1"/>
          </a:solidFill>
        </p:spPr>
        <p:txBody>
          <a:bodyPr wrap="none">
            <a:spAutoFit/>
          </a:bodyPr>
          <a:lstStyle/>
          <a:p>
            <a:r>
              <a:rPr lang="en-US" b="1" dirty="0" smtClean="0">
                <a:solidFill>
                  <a:srgbClr val="000000"/>
                </a:solidFill>
                <a:latin typeface="Courier New" panose="02070309020205020404" pitchFamily="49" charset="0"/>
                <a:cs typeface="Courier New" panose="02070309020205020404" pitchFamily="49" charset="0"/>
              </a:rPr>
              <a:t>S</a:t>
            </a:r>
            <a:endParaRPr lang="en-US" dirty="0"/>
          </a:p>
        </p:txBody>
      </p:sp>
      <p:sp>
        <p:nvSpPr>
          <p:cNvPr id="33" name="Rectangle 32"/>
          <p:cNvSpPr/>
          <p:nvPr/>
        </p:nvSpPr>
        <p:spPr>
          <a:xfrm>
            <a:off x="3100923" y="970845"/>
            <a:ext cx="369012" cy="461665"/>
          </a:xfrm>
          <a:prstGeom prst="rect">
            <a:avLst/>
          </a:prstGeom>
          <a:solidFill>
            <a:schemeClr val="bg1"/>
          </a:solidFill>
        </p:spPr>
        <p:txBody>
          <a:bodyPr wrap="none">
            <a:spAutoFit/>
          </a:bodyPr>
          <a:lstStyle/>
          <a:p>
            <a:r>
              <a:rPr lang="en-US" b="1" dirty="0">
                <a:latin typeface="Courier New" panose="02070309020205020404" pitchFamily="49" charset="0"/>
                <a:cs typeface="Courier New" panose="02070309020205020404" pitchFamily="49" charset="0"/>
              </a:rPr>
              <a:t>T</a:t>
            </a:r>
            <a:endParaRPr lang="en-US" dirty="0"/>
          </a:p>
        </p:txBody>
      </p:sp>
      <p:sp>
        <p:nvSpPr>
          <p:cNvPr id="34" name="Rectangle 33"/>
          <p:cNvSpPr/>
          <p:nvPr/>
        </p:nvSpPr>
        <p:spPr>
          <a:xfrm>
            <a:off x="5764377" y="979311"/>
            <a:ext cx="369012" cy="461665"/>
          </a:xfrm>
          <a:prstGeom prst="rect">
            <a:avLst/>
          </a:prstGeom>
          <a:solidFill>
            <a:schemeClr val="bg1"/>
          </a:solidFill>
        </p:spPr>
        <p:txBody>
          <a:bodyPr wrap="none">
            <a:spAutoFit/>
          </a:bodyPr>
          <a:lstStyle/>
          <a:p>
            <a:r>
              <a:rPr lang="en-US" b="1" dirty="0" smtClean="0">
                <a:solidFill>
                  <a:srgbClr val="000000"/>
                </a:solidFill>
                <a:latin typeface="Courier New" panose="02070309020205020404" pitchFamily="49" charset="0"/>
                <a:cs typeface="Courier New" panose="02070309020205020404" pitchFamily="49" charset="0"/>
              </a:rPr>
              <a:t>S</a:t>
            </a:r>
            <a:endParaRPr lang="en-US" dirty="0"/>
          </a:p>
        </p:txBody>
      </p:sp>
      <p:sp>
        <p:nvSpPr>
          <p:cNvPr id="35" name="Rectangle 34"/>
          <p:cNvSpPr/>
          <p:nvPr/>
        </p:nvSpPr>
        <p:spPr>
          <a:xfrm>
            <a:off x="7498644" y="979311"/>
            <a:ext cx="369012" cy="461665"/>
          </a:xfrm>
          <a:prstGeom prst="rect">
            <a:avLst/>
          </a:prstGeom>
          <a:solidFill>
            <a:schemeClr val="bg1"/>
          </a:solidFill>
        </p:spPr>
        <p:txBody>
          <a:bodyPr wrap="none">
            <a:spAutoFit/>
          </a:bodyPr>
          <a:lstStyle/>
          <a:p>
            <a:r>
              <a:rPr lang="en-US" b="1" dirty="0">
                <a:latin typeface="Courier New" panose="02070309020205020404" pitchFamily="49" charset="0"/>
                <a:cs typeface="Courier New" panose="02070309020205020404" pitchFamily="49" charset="0"/>
              </a:rPr>
              <a:t>T</a:t>
            </a:r>
            <a:endParaRPr lang="en-US"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089360" y="794880"/>
              <a:ext cx="6322680" cy="1330920"/>
            </p14:xfrm>
          </p:contentPart>
        </mc:Choice>
        <mc:Fallback xmlns="">
          <p:pic>
            <p:nvPicPr>
              <p:cNvPr id="2" name="Ink 1"/>
              <p:cNvPicPr/>
              <p:nvPr/>
            </p:nvPicPr>
            <p:blipFill>
              <a:blip r:embed="rId5"/>
              <a:stretch>
                <a:fillRect/>
              </a:stretch>
            </p:blipFill>
            <p:spPr>
              <a:xfrm>
                <a:off x="1080000" y="785520"/>
                <a:ext cx="6341400" cy="1349640"/>
              </a:xfrm>
              <a:prstGeom prst="rect">
                <a:avLst/>
              </a:prstGeom>
            </p:spPr>
          </p:pic>
        </mc:Fallback>
      </mc:AlternateContent>
    </p:spTree>
    <p:extLst>
      <p:ext uri="{BB962C8B-B14F-4D97-AF65-F5344CB8AC3E}">
        <p14:creationId xmlns:p14="http://schemas.microsoft.com/office/powerpoint/2010/main" val="6460390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5"/>
          <p:cNvSpPr txBox="1">
            <a:spLocks noChangeArrowheads="1"/>
          </p:cNvSpPr>
          <p:nvPr>
            <p:custDataLst>
              <p:tags r:id="rId1"/>
            </p:custDataLst>
          </p:nvPr>
        </p:nvSpPr>
        <p:spPr bwMode="auto">
          <a:xfrm>
            <a:off x="1066800" y="5867400"/>
            <a:ext cx="7391400" cy="738664"/>
          </a:xfrm>
          <a:prstGeom prst="rect">
            <a:avLst/>
          </a:prstGeom>
          <a:solidFill>
            <a:schemeClr val="bg1"/>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likelier images to compress</a:t>
            </a:r>
            <a:endParaRPr lang="en-US" sz="3600" dirty="0">
              <a:latin typeface="Cambria"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85800"/>
            <a:ext cx="8255000" cy="4953000"/>
          </a:xfrm>
          <a:prstGeom prst="rect">
            <a:avLst/>
          </a:prstGeom>
        </p:spPr>
      </p:pic>
    </p:spTree>
    <p:extLst>
      <p:ext uri="{BB962C8B-B14F-4D97-AF65-F5344CB8AC3E}">
        <p14:creationId xmlns:p14="http://schemas.microsoft.com/office/powerpoint/2010/main" val="28323222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http://www.singularity.com/images/charts/CountdowntoSingularityL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1622" y="2505428"/>
            <a:ext cx="5181600" cy="39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custDataLst>
              <p:tags r:id="rId1"/>
            </p:custDataLst>
          </p:nvPr>
        </p:nvSpPr>
        <p:spPr bwMode="auto">
          <a:xfrm>
            <a:off x="3352800" y="152400"/>
            <a:ext cx="48688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latin typeface="Cambria" pitchFamily="18" charset="0"/>
              </a:rPr>
              <a:t>Ray Kurzweil</a:t>
            </a:r>
          </a:p>
        </p:txBody>
      </p:sp>
      <p:pic>
        <p:nvPicPr>
          <p:cNvPr id="5124" name="Picture 7" descr="http://ecx.images-amazon.com/images/I/51XV6ZJRPDL._SL500_AA300_.jpg"/>
          <p:cNvPicPr>
            <a:picLocks noChangeAspect="1" noChangeArrowheads="1"/>
          </p:cNvPicPr>
          <p:nvPr/>
        </p:nvPicPr>
        <p:blipFill>
          <a:blip r:embed="rId4">
            <a:extLst>
              <a:ext uri="{28A0092B-C50C-407E-A947-70E740481C1C}">
                <a14:useLocalDpi xmlns:a14="http://schemas.microsoft.com/office/drawing/2010/main" val="0"/>
              </a:ext>
            </a:extLst>
          </a:blip>
          <a:srcRect l="15071"/>
          <a:stretch>
            <a:fillRect/>
          </a:stretch>
        </p:blipFill>
        <p:spPr bwMode="auto">
          <a:xfrm>
            <a:off x="380560" y="2323395"/>
            <a:ext cx="2425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1" descr="http://themoderatevoice.com/wordpress-engine/files/2010/06/transcendent-man-300x1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257800"/>
            <a:ext cx="21542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http://blog.targethealth.com/wp-content/uploads/2010/04/20100409-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637" y="292101"/>
            <a:ext cx="14525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8629" r="43647" b="65767"/>
          <a:stretch/>
        </p:blipFill>
        <p:spPr bwMode="auto">
          <a:xfrm>
            <a:off x="3179198" y="1181806"/>
            <a:ext cx="5283800" cy="914400"/>
          </a:xfrm>
          <a:prstGeom prst="rect">
            <a:avLst/>
          </a:prstGeom>
          <a:noFill/>
          <a:ln w="19050">
            <a:solidFill>
              <a:srgbClr val="160CE3"/>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3619800" y="3057480"/>
              <a:ext cx="4762800" cy="2991240"/>
            </p14:xfrm>
          </p:contentPart>
        </mc:Choice>
        <mc:Fallback xmlns="">
          <p:pic>
            <p:nvPicPr>
              <p:cNvPr id="2" name="Ink 1"/>
              <p:cNvPicPr/>
              <p:nvPr/>
            </p:nvPicPr>
            <p:blipFill>
              <a:blip r:embed="rId9"/>
              <a:stretch>
                <a:fillRect/>
              </a:stretch>
            </p:blipFill>
            <p:spPr>
              <a:xfrm>
                <a:off x="3610440" y="3048120"/>
                <a:ext cx="4781520" cy="3009960"/>
              </a:xfrm>
              <a:prstGeom prst="rect">
                <a:avLst/>
              </a:prstGeom>
            </p:spPr>
          </p:pic>
        </mc:Fallback>
      </mc:AlternateContent>
    </p:spTree>
    <p:extLst>
      <p:ext uri="{BB962C8B-B14F-4D97-AF65-F5344CB8AC3E}">
        <p14:creationId xmlns:p14="http://schemas.microsoft.com/office/powerpoint/2010/main" val="2919117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bwMode="auto">
          <a:xfrm>
            <a:off x="390743" y="3446854"/>
            <a:ext cx="3352800" cy="594937"/>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327201" y="762000"/>
            <a:ext cx="3352800" cy="594937"/>
          </a:xfrm>
          <a:prstGeom prst="roundRect">
            <a:avLst/>
          </a:prstGeom>
          <a:solidFill>
            <a:schemeClr val="bg1">
              <a:lumMod val="9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4274" name="Rounded Rectangle 1"/>
          <p:cNvSpPr>
            <a:spLocks noChangeArrowheads="1"/>
          </p:cNvSpPr>
          <p:nvPr/>
        </p:nvSpPr>
        <p:spPr bwMode="auto">
          <a:xfrm>
            <a:off x="5418138" y="914400"/>
            <a:ext cx="3497262" cy="2362200"/>
          </a:xfrm>
          <a:prstGeom prst="roundRect">
            <a:avLst>
              <a:gd name="adj" fmla="val 16667"/>
            </a:avLst>
          </a:prstGeom>
          <a:solidFill>
            <a:srgbClr val="CCECFF"/>
          </a:solidFill>
          <a:ln w="19050" algn="ctr">
            <a:noFill/>
            <a:round/>
            <a:headEnd/>
            <a:tailEnd/>
          </a:ln>
          <a:extLst/>
        </p:spPr>
        <p:txBody>
          <a:bodyPr>
            <a:spAutoFit/>
          </a:bodyPr>
          <a:lstStyle/>
          <a:p>
            <a:pPr algn="ctr" eaLnBrk="0" hangingPunct="0"/>
            <a:endParaRPr lang="en-US"/>
          </a:p>
        </p:txBody>
      </p:sp>
      <p:sp>
        <p:nvSpPr>
          <p:cNvPr id="54275" name="Text Box 5"/>
          <p:cNvSpPr txBox="1">
            <a:spLocks noChangeArrowheads="1"/>
          </p:cNvSpPr>
          <p:nvPr>
            <p:custDataLst>
              <p:tags r:id="rId1"/>
            </p:custDataLst>
          </p:nvPr>
        </p:nvSpPr>
        <p:spPr bwMode="auto">
          <a:xfrm>
            <a:off x="533400" y="1524000"/>
            <a:ext cx="129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21   6</a:t>
            </a:r>
          </a:p>
        </p:txBody>
      </p:sp>
      <p:sp>
        <p:nvSpPr>
          <p:cNvPr id="54276" name="Text Box 6"/>
          <p:cNvSpPr txBox="1">
            <a:spLocks noChangeArrowheads="1"/>
          </p:cNvSpPr>
          <p:nvPr>
            <p:custDataLst>
              <p:tags r:id="rId2"/>
            </p:custDataLst>
          </p:nvPr>
        </p:nvSpPr>
        <p:spPr bwMode="auto">
          <a:xfrm>
            <a:off x="316089" y="894974"/>
            <a:ext cx="336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dirty="0">
                <a:solidFill>
                  <a:srgbClr val="1C10EF"/>
                </a:solidFill>
                <a:latin typeface="Courier New" pitchFamily="-106" charset="0"/>
              </a:rPr>
              <a:t>21 </a:t>
            </a:r>
            <a:r>
              <a:rPr lang="en-US" b="1" dirty="0">
                <a:solidFill>
                  <a:srgbClr val="1C10EF"/>
                </a:solidFill>
                <a:latin typeface="Courier New" pitchFamily="-106" charset="0"/>
                <a:sym typeface="Symbol" pitchFamily="18" charset="2"/>
              </a:rPr>
              <a:t> 6  </a:t>
            </a:r>
            <a:r>
              <a:rPr lang="en-US" b="1" dirty="0">
                <a:solidFill>
                  <a:srgbClr val="160CE3"/>
                </a:solidFill>
                <a:sym typeface="Symbol" pitchFamily="18" charset="2"/>
              </a:rPr>
              <a:t>==</a:t>
            </a:r>
            <a:r>
              <a:rPr lang="en-US" b="1" dirty="0">
                <a:solidFill>
                  <a:srgbClr val="1C10EF"/>
                </a:solidFill>
                <a:latin typeface="Courier New" pitchFamily="-106" charset="0"/>
                <a:sym typeface="Symbol" pitchFamily="18" charset="2"/>
              </a:rPr>
              <a:t>  126</a:t>
            </a:r>
            <a:endParaRPr lang="en-US" b="1" dirty="0">
              <a:solidFill>
                <a:srgbClr val="1C10EF"/>
              </a:solidFill>
              <a:latin typeface="Courier New" pitchFamily="-106" charset="0"/>
            </a:endParaRPr>
          </a:p>
        </p:txBody>
      </p:sp>
      <p:pic>
        <p:nvPicPr>
          <p:cNvPr id="54277" name="Picture 7" descr="russianalien"/>
          <p:cNvPicPr>
            <a:picLocks noChangeAspect="1" noChangeArrowheads="1"/>
          </p:cNvPicPr>
          <p:nvPr>
            <p:custDataLst>
              <p:tags r:id="rId3"/>
            </p:custDataLst>
          </p:nvPr>
        </p:nvPicPr>
        <p:blipFill>
          <a:blip r:embed="rId25">
            <a:extLst>
              <a:ext uri="{28A0092B-C50C-407E-A947-70E740481C1C}">
                <a14:useLocalDpi xmlns:a14="http://schemas.microsoft.com/office/drawing/2010/main" val="0"/>
              </a:ext>
            </a:extLst>
          </a:blip>
          <a:srcRect/>
          <a:stretch>
            <a:fillRect/>
          </a:stretch>
        </p:blipFill>
        <p:spPr bwMode="auto">
          <a:xfrm>
            <a:off x="6640512" y="5410200"/>
            <a:ext cx="18176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9"/>
          <p:cNvSpPr txBox="1">
            <a:spLocks noChangeArrowheads="1"/>
          </p:cNvSpPr>
          <p:nvPr>
            <p:custDataLst>
              <p:tags r:id="rId4"/>
            </p:custDataLst>
          </p:nvPr>
        </p:nvSpPr>
        <p:spPr bwMode="auto">
          <a:xfrm>
            <a:off x="5603875" y="1172986"/>
            <a:ext cx="31511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1600" dirty="0">
                <a:latin typeface="Cambria" pitchFamily="18" charset="0"/>
              </a:rPr>
              <a:t>Write the factors in two columns. </a:t>
            </a:r>
          </a:p>
          <a:p>
            <a:pPr>
              <a:spcBef>
                <a:spcPct val="50000"/>
              </a:spcBef>
            </a:pPr>
            <a:r>
              <a:rPr lang="en-US" sz="1600" dirty="0">
                <a:latin typeface="Cambria" pitchFamily="18" charset="0"/>
              </a:rPr>
              <a:t>Repeatedly </a:t>
            </a:r>
            <a:r>
              <a:rPr lang="en-US" sz="1600" b="1" dirty="0">
                <a:latin typeface="Cambria" pitchFamily="18" charset="0"/>
              </a:rPr>
              <a:t>halve</a:t>
            </a:r>
            <a:r>
              <a:rPr lang="en-US" sz="1600" dirty="0">
                <a:latin typeface="Cambria" pitchFamily="18" charset="0"/>
              </a:rPr>
              <a:t> the LEFT and </a:t>
            </a:r>
            <a:r>
              <a:rPr lang="en-US" sz="1600" b="1" dirty="0">
                <a:latin typeface="Cambria" pitchFamily="18" charset="0"/>
              </a:rPr>
              <a:t>double</a:t>
            </a:r>
            <a:r>
              <a:rPr lang="en-US" sz="1600" dirty="0">
                <a:latin typeface="Cambria" pitchFamily="18" charset="0"/>
              </a:rPr>
              <a:t> the RIGHT. </a:t>
            </a:r>
            <a:r>
              <a:rPr lang="en-US" sz="1200" dirty="0" smtClean="0">
                <a:latin typeface="Cambria" pitchFamily="18" charset="0"/>
              </a:rPr>
              <a:t>(toss remainders…)</a:t>
            </a:r>
            <a:endParaRPr lang="en-US" sz="1200" dirty="0">
              <a:latin typeface="Cambria" pitchFamily="18" charset="0"/>
            </a:endParaRPr>
          </a:p>
          <a:p>
            <a:pPr>
              <a:spcBef>
                <a:spcPct val="50000"/>
              </a:spcBef>
            </a:pPr>
            <a:r>
              <a:rPr lang="en-US" sz="1600" dirty="0">
                <a:latin typeface="Cambria" pitchFamily="18" charset="0"/>
              </a:rPr>
              <a:t>Pull out the RIGHT values where the LEFT values are </a:t>
            </a:r>
            <a:r>
              <a:rPr lang="en-US" sz="1600" b="1" i="1" u="sng" dirty="0">
                <a:latin typeface="Cambria" pitchFamily="18" charset="0"/>
              </a:rPr>
              <a:t>odd</a:t>
            </a:r>
            <a:r>
              <a:rPr lang="en-US" sz="1600" dirty="0">
                <a:latin typeface="Cambria" pitchFamily="18" charset="0"/>
              </a:rPr>
              <a:t>. </a:t>
            </a:r>
          </a:p>
          <a:p>
            <a:pPr>
              <a:spcBef>
                <a:spcPct val="50000"/>
              </a:spcBef>
            </a:pPr>
            <a:r>
              <a:rPr lang="en-US" sz="1600" i="1" dirty="0">
                <a:latin typeface="Cambria" pitchFamily="18" charset="0"/>
              </a:rPr>
              <a:t>Sum those values for the </a:t>
            </a:r>
            <a:r>
              <a:rPr lang="en-US" sz="1600" i="1" dirty="0" smtClean="0">
                <a:latin typeface="Cambria" pitchFamily="18" charset="0"/>
              </a:rPr>
              <a:t>answer!</a:t>
            </a:r>
            <a:endParaRPr lang="en-US" sz="1600" i="1" dirty="0">
              <a:latin typeface="Cambria" pitchFamily="18" charset="0"/>
            </a:endParaRPr>
          </a:p>
        </p:txBody>
      </p:sp>
      <p:grpSp>
        <p:nvGrpSpPr>
          <p:cNvPr id="54281" name="Group 11"/>
          <p:cNvGrpSpPr>
            <a:grpSpLocks/>
          </p:cNvGrpSpPr>
          <p:nvPr>
            <p:custDataLst>
              <p:tags r:id="rId5"/>
            </p:custDataLst>
          </p:nvPr>
        </p:nvGrpSpPr>
        <p:grpSpPr bwMode="auto">
          <a:xfrm>
            <a:off x="8471077" y="6266392"/>
            <a:ext cx="455612" cy="473075"/>
            <a:chOff x="2928" y="1051"/>
            <a:chExt cx="840" cy="957"/>
          </a:xfrm>
        </p:grpSpPr>
        <p:sp>
          <p:nvSpPr>
            <p:cNvPr id="54288" name="Freeform 12"/>
            <p:cNvSpPr>
              <a:spLocks/>
            </p:cNvSpPr>
            <p:nvPr>
              <p:custDataLst>
                <p:tags r:id="rId10"/>
              </p:custDataLst>
            </p:nvPr>
          </p:nvSpPr>
          <p:spPr bwMode="auto">
            <a:xfrm>
              <a:off x="2928" y="1759"/>
              <a:ext cx="810" cy="249"/>
            </a:xfrm>
            <a:custGeom>
              <a:avLst/>
              <a:gdLst>
                <a:gd name="T0" fmla="*/ 24 w 1048"/>
                <a:gd name="T1" fmla="*/ 21 h 250"/>
                <a:gd name="T2" fmla="*/ 42 w 1048"/>
                <a:gd name="T3" fmla="*/ 83 h 250"/>
                <a:gd name="T4" fmla="*/ 43 w 1048"/>
                <a:gd name="T5" fmla="*/ 111 h 250"/>
                <a:gd name="T6" fmla="*/ 46 w 1048"/>
                <a:gd name="T7" fmla="*/ 126 h 250"/>
                <a:gd name="T8" fmla="*/ 48 w 1048"/>
                <a:gd name="T9" fmla="*/ 167 h 250"/>
                <a:gd name="T10" fmla="*/ 33 w 1048"/>
                <a:gd name="T11" fmla="*/ 236 h 250"/>
                <a:gd name="T12" fmla="*/ 4 w 1048"/>
                <a:gd name="T13" fmla="*/ 216 h 250"/>
                <a:gd name="T14" fmla="*/ 0 w 1048"/>
                <a:gd name="T15" fmla="*/ 195 h 250"/>
                <a:gd name="T16" fmla="*/ 2 w 1048"/>
                <a:gd name="T17" fmla="*/ 161 h 250"/>
                <a:gd name="T18" fmla="*/ 4 w 1048"/>
                <a:gd name="T19" fmla="*/ 125 h 250"/>
                <a:gd name="T20" fmla="*/ 9 w 1048"/>
                <a:gd name="T21" fmla="*/ 76 h 250"/>
                <a:gd name="T22" fmla="*/ 13 w 1048"/>
                <a:gd name="T23" fmla="*/ 55 h 250"/>
                <a:gd name="T24" fmla="*/ 15 w 1048"/>
                <a:gd name="T25" fmla="*/ 28 h 250"/>
                <a:gd name="T26" fmla="*/ 17 w 1048"/>
                <a:gd name="T27" fmla="*/ 14 h 250"/>
                <a:gd name="T28" fmla="*/ 22 w 1048"/>
                <a:gd name="T29" fmla="*/ 28 h 250"/>
                <a:gd name="T30" fmla="*/ 2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89" name="Oval 13"/>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algn="ctr" eaLnBrk="0" hangingPunct="0"/>
              <a:endParaRPr lang="en-US"/>
            </a:p>
          </p:txBody>
        </p:sp>
        <p:sp>
          <p:nvSpPr>
            <p:cNvPr id="54290" name="Oval 14"/>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1" name="Oval 15"/>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2" name="Oval 16"/>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3" name="Oval 17"/>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4" name="Oval 18"/>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5" name="Oval 19"/>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en-US"/>
            </a:p>
          </p:txBody>
        </p:sp>
        <p:sp>
          <p:nvSpPr>
            <p:cNvPr id="54296" name="AutoShape 20"/>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algn="ctr" eaLnBrk="0" hangingPunct="0"/>
              <a:endParaRPr lang="en-US"/>
            </a:p>
          </p:txBody>
        </p:sp>
        <p:sp>
          <p:nvSpPr>
            <p:cNvPr id="54297" name="Freeform 21"/>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298" name="Freeform 22"/>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299" name="Freeform 23"/>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0" name="Freeform 24"/>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82" name="Text Box 25"/>
          <p:cNvSpPr txBox="1">
            <a:spLocks noChangeArrowheads="1"/>
          </p:cNvSpPr>
          <p:nvPr>
            <p:custDataLst>
              <p:tags r:id="rId6"/>
            </p:custDataLst>
          </p:nvPr>
        </p:nvSpPr>
        <p:spPr bwMode="auto">
          <a:xfrm>
            <a:off x="7337426" y="6172200"/>
            <a:ext cx="12731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1200" dirty="0">
                <a:solidFill>
                  <a:srgbClr val="067B0E"/>
                </a:solidFill>
                <a:latin typeface="Calibri" pitchFamily="-106" charset="0"/>
              </a:rPr>
              <a:t>B</a:t>
            </a:r>
            <a:r>
              <a:rPr lang="en-US" sz="1200" dirty="0" smtClean="0">
                <a:solidFill>
                  <a:srgbClr val="067B0E"/>
                </a:solidFill>
                <a:latin typeface="Calibri" pitchFamily="-106" charset="0"/>
              </a:rPr>
              <a:t>uddy</a:t>
            </a:r>
            <a:r>
              <a:rPr lang="en-US" sz="1200" dirty="0">
                <a:solidFill>
                  <a:srgbClr val="067B0E"/>
                </a:solidFill>
                <a:latin typeface="Calibri" pitchFamily="-106" charset="0"/>
              </a:rPr>
              <a:t>, can you spare an eye?</a:t>
            </a:r>
          </a:p>
        </p:txBody>
      </p:sp>
      <p:sp>
        <p:nvSpPr>
          <p:cNvPr id="54283" name="Text Box 6"/>
          <p:cNvSpPr txBox="1">
            <a:spLocks noChangeArrowheads="1"/>
          </p:cNvSpPr>
          <p:nvPr>
            <p:custDataLst>
              <p:tags r:id="rId7"/>
            </p:custDataLst>
          </p:nvPr>
        </p:nvSpPr>
        <p:spPr bwMode="auto">
          <a:xfrm>
            <a:off x="53622" y="3596392"/>
            <a:ext cx="389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r>
              <a:rPr lang="en-US" b="1" dirty="0">
                <a:solidFill>
                  <a:srgbClr val="1C10EF"/>
                </a:solidFill>
                <a:latin typeface="Courier New" pitchFamily="-106" charset="0"/>
              </a:rPr>
              <a:t>11 </a:t>
            </a:r>
            <a:r>
              <a:rPr lang="en-US" b="1" dirty="0">
                <a:solidFill>
                  <a:srgbClr val="1C10EF"/>
                </a:solidFill>
                <a:latin typeface="Courier New" pitchFamily="-106" charset="0"/>
                <a:sym typeface="Symbol" pitchFamily="18" charset="2"/>
              </a:rPr>
              <a:t> 15 </a:t>
            </a:r>
            <a:r>
              <a:rPr lang="en-US" b="1" dirty="0" smtClean="0">
                <a:solidFill>
                  <a:srgbClr val="1C10EF"/>
                </a:solidFill>
                <a:latin typeface="Courier New" pitchFamily="-106" charset="0"/>
                <a:sym typeface="Symbol" pitchFamily="18" charset="2"/>
              </a:rPr>
              <a:t> </a:t>
            </a:r>
            <a:r>
              <a:rPr lang="en-US" b="1" dirty="0" smtClean="0">
                <a:solidFill>
                  <a:srgbClr val="160CE3"/>
                </a:solidFill>
                <a:sym typeface="Symbol" pitchFamily="18" charset="2"/>
              </a:rPr>
              <a:t>==</a:t>
            </a:r>
            <a:r>
              <a:rPr lang="en-US" b="1" dirty="0" smtClean="0">
                <a:solidFill>
                  <a:srgbClr val="1C10EF"/>
                </a:solidFill>
                <a:latin typeface="Courier New" pitchFamily="-106" charset="0"/>
                <a:sym typeface="Symbol" pitchFamily="18" charset="2"/>
              </a:rPr>
              <a:t>  </a:t>
            </a:r>
            <a:r>
              <a:rPr lang="en-US" b="1" dirty="0">
                <a:solidFill>
                  <a:srgbClr val="1C10EF"/>
                </a:solidFill>
                <a:latin typeface="Courier New" pitchFamily="-106" charset="0"/>
                <a:sym typeface="Symbol" pitchFamily="18" charset="2"/>
              </a:rPr>
              <a:t>165</a:t>
            </a:r>
            <a:endParaRPr lang="en-US" b="1" dirty="0">
              <a:solidFill>
                <a:srgbClr val="1C10EF"/>
              </a:solidFill>
              <a:latin typeface="Courier New" pitchFamily="-106" charset="0"/>
            </a:endParaRPr>
          </a:p>
        </p:txBody>
      </p:sp>
      <p:sp>
        <p:nvSpPr>
          <p:cNvPr id="54284" name="Text Box 5"/>
          <p:cNvSpPr txBox="1">
            <a:spLocks noChangeArrowheads="1"/>
          </p:cNvSpPr>
          <p:nvPr>
            <p:custDataLst>
              <p:tags r:id="rId8"/>
            </p:custDataLst>
          </p:nvPr>
        </p:nvSpPr>
        <p:spPr bwMode="auto">
          <a:xfrm>
            <a:off x="454025" y="4186237"/>
            <a:ext cx="147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buFont typeface="Arial" charset="0"/>
              <a:buNone/>
            </a:pPr>
            <a:r>
              <a:rPr lang="en-US" b="1">
                <a:latin typeface="Courier New" pitchFamily="-106" charset="0"/>
              </a:rPr>
              <a:t>11   15</a:t>
            </a:r>
          </a:p>
        </p:txBody>
      </p:sp>
      <p:cxnSp>
        <p:nvCxnSpPr>
          <p:cNvPr id="54285" name="Straight Connector 3"/>
          <p:cNvCxnSpPr>
            <a:cxnSpLocks noChangeShapeType="1"/>
          </p:cNvCxnSpPr>
          <p:nvPr/>
        </p:nvCxnSpPr>
        <p:spPr bwMode="auto">
          <a:xfrm>
            <a:off x="160337" y="3348037"/>
            <a:ext cx="46482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54286" name="Rectangle 4"/>
          <p:cNvSpPr>
            <a:spLocks noChangeArrowheads="1"/>
          </p:cNvSpPr>
          <p:nvPr/>
        </p:nvSpPr>
        <p:spPr bwMode="auto">
          <a:xfrm>
            <a:off x="5937201" y="3157134"/>
            <a:ext cx="2459136" cy="415498"/>
          </a:xfrm>
          <a:prstGeom prst="rect">
            <a:avLst/>
          </a:prstGeom>
          <a:solidFill>
            <a:schemeClr val="bg1"/>
          </a:solidFill>
          <a:ln w="28575">
            <a:solidFill>
              <a:srgbClr val="CCECFF"/>
            </a:solidFill>
          </a:ln>
          <a:extLst/>
        </p:spPr>
        <p:txBody>
          <a:bodyPr wrap="none">
            <a:spAutoFit/>
          </a:bodyPr>
          <a:lstStyle/>
          <a:p>
            <a:pPr algn="ctr"/>
            <a:r>
              <a:rPr lang="en-US" sz="2100" i="1" dirty="0" smtClean="0">
                <a:solidFill>
                  <a:srgbClr val="160CE3"/>
                </a:solidFill>
                <a:latin typeface="Cambria" pitchFamily="18" charset="0"/>
              </a:rPr>
              <a:t>Why </a:t>
            </a:r>
            <a:r>
              <a:rPr lang="en-US" sz="2100" i="1" dirty="0">
                <a:solidFill>
                  <a:srgbClr val="160CE3"/>
                </a:solidFill>
                <a:latin typeface="Cambria" pitchFamily="18" charset="0"/>
              </a:rPr>
              <a:t>does </a:t>
            </a:r>
            <a:r>
              <a:rPr lang="en-US" sz="2100" i="1" dirty="0" smtClean="0">
                <a:solidFill>
                  <a:srgbClr val="160CE3"/>
                </a:solidFill>
                <a:latin typeface="Cambria" pitchFamily="18" charset="0"/>
              </a:rPr>
              <a:t>this </a:t>
            </a:r>
            <a:r>
              <a:rPr lang="en-US" sz="2100" i="1" dirty="0">
                <a:solidFill>
                  <a:srgbClr val="160CE3"/>
                </a:solidFill>
                <a:latin typeface="Cambria" pitchFamily="18" charset="0"/>
              </a:rPr>
              <a:t>work?</a:t>
            </a:r>
            <a:endParaRPr lang="en-US" sz="2100" i="1" dirty="0">
              <a:solidFill>
                <a:srgbClr val="160CE3"/>
              </a:solidFill>
            </a:endParaRPr>
          </a:p>
        </p:txBody>
      </p:sp>
      <p:sp>
        <p:nvSpPr>
          <p:cNvPr id="2" name="Rectangle 1"/>
          <p:cNvSpPr/>
          <p:nvPr/>
        </p:nvSpPr>
        <p:spPr>
          <a:xfrm>
            <a:off x="6109404" y="735969"/>
            <a:ext cx="2244525" cy="369332"/>
          </a:xfrm>
          <a:prstGeom prst="rect">
            <a:avLst/>
          </a:prstGeom>
          <a:solidFill>
            <a:schemeClr val="bg1"/>
          </a:solidFill>
          <a:ln w="28575">
            <a:solidFill>
              <a:srgbClr val="CCECFF"/>
            </a:solidFill>
          </a:ln>
        </p:spPr>
        <p:txBody>
          <a:bodyPr wrap="none">
            <a:spAutoFit/>
          </a:bodyPr>
          <a:lstStyle/>
          <a:p>
            <a:pPr algn="ctr"/>
            <a:r>
              <a:rPr lang="en-US" sz="1800" dirty="0" smtClean="0">
                <a:latin typeface="Cambria" pitchFamily="18" charset="0"/>
              </a:rPr>
              <a:t>AEM/RPM algorithm</a:t>
            </a:r>
            <a:endParaRPr lang="en-US" sz="1800" dirty="0"/>
          </a:p>
        </p:txBody>
      </p:sp>
      <p:sp>
        <p:nvSpPr>
          <p:cNvPr id="30" name="Rectangle 4"/>
          <p:cNvSpPr>
            <a:spLocks noChangeArrowheads="1"/>
          </p:cNvSpPr>
          <p:nvPr/>
        </p:nvSpPr>
        <p:spPr bwMode="auto">
          <a:xfrm>
            <a:off x="4610101" y="4219472"/>
            <a:ext cx="2209800" cy="415498"/>
          </a:xfrm>
          <a:prstGeom prst="rect">
            <a:avLst/>
          </a:prstGeom>
          <a:solidFill>
            <a:schemeClr val="bg1"/>
          </a:solidFill>
          <a:ln>
            <a:noFill/>
          </a:ln>
          <a:extLst/>
        </p:spPr>
        <p:txBody>
          <a:bodyPr wrap="square">
            <a:spAutoFit/>
          </a:bodyPr>
          <a:lstStyle/>
          <a:p>
            <a:pPr algn="l"/>
            <a:r>
              <a:rPr lang="en-US" sz="2100" dirty="0" smtClean="0">
                <a:latin typeface="Cambria" pitchFamily="18" charset="0"/>
              </a:rPr>
              <a:t>Try it here</a:t>
            </a:r>
            <a:endParaRPr lang="en-US" sz="2100" dirty="0"/>
          </a:p>
        </p:txBody>
      </p:sp>
      <p:sp>
        <p:nvSpPr>
          <p:cNvPr id="4" name="Right Arrow 3"/>
          <p:cNvSpPr/>
          <p:nvPr/>
        </p:nvSpPr>
        <p:spPr bwMode="auto">
          <a:xfrm rot="10800000">
            <a:off x="3962401" y="4242050"/>
            <a:ext cx="571500" cy="401387"/>
          </a:xfrm>
          <a:prstGeom prst="rightArrow">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5" charset="0"/>
              <a:ea typeface="ＭＳ Ｐゴシック" pitchFamily="-105" charset="-128"/>
              <a:cs typeface="ＭＳ Ｐゴシック" pitchFamily="-105" charset="-128"/>
            </a:endParaRPr>
          </a:p>
        </p:txBody>
      </p:sp>
      <p:sp>
        <p:nvSpPr>
          <p:cNvPr id="32" name="Text Box 8"/>
          <p:cNvSpPr txBox="1">
            <a:spLocks noChangeArrowheads="1"/>
          </p:cNvSpPr>
          <p:nvPr>
            <p:custDataLst>
              <p:tags r:id="rId9"/>
            </p:custDataLst>
          </p:nvPr>
        </p:nvSpPr>
        <p:spPr bwMode="auto">
          <a:xfrm>
            <a:off x="533400" y="762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06" charset="0"/>
                <a:ea typeface="ＭＳ Ｐゴシック" pitchFamily="-106" charset="-128"/>
              </a:defRPr>
            </a:lvl1pPr>
            <a:lvl2pPr marL="742950" indent="-285750" eaLnBrk="0" hangingPunct="0">
              <a:defRPr sz="2400">
                <a:solidFill>
                  <a:schemeClr val="tx1"/>
                </a:solidFill>
                <a:latin typeface="Times" pitchFamily="-106" charset="0"/>
                <a:ea typeface="ＭＳ Ｐゴシック" pitchFamily="-106" charset="-128"/>
              </a:defRPr>
            </a:lvl2pPr>
            <a:lvl3pPr marL="1143000" indent="-228600" eaLnBrk="0" hangingPunct="0">
              <a:defRPr sz="2400">
                <a:solidFill>
                  <a:schemeClr val="tx1"/>
                </a:solidFill>
                <a:latin typeface="Times" pitchFamily="-106" charset="0"/>
                <a:ea typeface="ＭＳ Ｐゴシック" pitchFamily="-106" charset="-128"/>
              </a:defRPr>
            </a:lvl3pPr>
            <a:lvl4pPr marL="1600200" indent="-228600" eaLnBrk="0" hangingPunct="0">
              <a:defRPr sz="2400">
                <a:solidFill>
                  <a:schemeClr val="tx1"/>
                </a:solidFill>
                <a:latin typeface="Times" pitchFamily="-106" charset="0"/>
                <a:ea typeface="ＭＳ Ｐゴシック" pitchFamily="-106" charset="-128"/>
              </a:defRPr>
            </a:lvl4pPr>
            <a:lvl5pPr marL="2057400" indent="-228600" eaLnBrk="0" hangingPunct="0">
              <a:defRPr sz="2400">
                <a:solidFill>
                  <a:schemeClr val="tx1"/>
                </a:solidFill>
                <a:latin typeface="Times" pitchFamily="-106" charset="0"/>
                <a:ea typeface="ＭＳ Ｐゴシック" pitchFamily="-106" charset="-128"/>
              </a:defRPr>
            </a:lvl5pPr>
            <a:lvl6pPr marL="25146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lgn="ctr">
              <a:spcBef>
                <a:spcPct val="50000"/>
              </a:spcBef>
            </a:pPr>
            <a:r>
              <a:rPr lang="en-US" sz="3200" b="1" i="1" dirty="0">
                <a:latin typeface="Cambria" pitchFamily="18" charset="0"/>
              </a:rPr>
              <a:t>Insight: </a:t>
            </a:r>
            <a:r>
              <a:rPr lang="en-US" sz="3200" b="1" i="1" dirty="0" smtClean="0">
                <a:latin typeface="Cambria" pitchFamily="18" charset="0"/>
              </a:rPr>
              <a:t> </a:t>
            </a:r>
            <a:r>
              <a:rPr lang="en-US" sz="3200" dirty="0" smtClean="0">
                <a:latin typeface="Cambria" pitchFamily="18" charset="0"/>
              </a:rPr>
              <a:t>Ancient Egyptian Multiplication</a:t>
            </a:r>
            <a:endParaRPr lang="en-US" sz="3200" dirty="0">
              <a:latin typeface="Cambria" pitchFamily="18" charset="0"/>
            </a:endParaRPr>
          </a:p>
        </p:txBody>
      </p:sp>
      <p:sp>
        <p:nvSpPr>
          <p:cNvPr id="34" name="Rectangle 33"/>
          <p:cNvSpPr/>
          <p:nvPr/>
        </p:nvSpPr>
        <p:spPr>
          <a:xfrm>
            <a:off x="6629223" y="4724400"/>
            <a:ext cx="2450367" cy="646331"/>
          </a:xfrm>
          <a:prstGeom prst="rect">
            <a:avLst/>
          </a:prstGeom>
        </p:spPr>
        <p:txBody>
          <a:bodyPr wrap="square">
            <a:spAutoFit/>
          </a:bodyPr>
          <a:lstStyle/>
          <a:p>
            <a:pPr>
              <a:spcBef>
                <a:spcPct val="50000"/>
              </a:spcBef>
            </a:pPr>
            <a:r>
              <a:rPr lang="en-US" sz="1800" dirty="0" smtClean="0">
                <a:latin typeface="Cambria" pitchFamily="18" charset="0"/>
              </a:rPr>
              <a:t>or </a:t>
            </a:r>
            <a:r>
              <a:rPr lang="en-US" sz="1800" i="1" dirty="0" smtClean="0">
                <a:latin typeface="Cambria" pitchFamily="18" charset="0"/>
              </a:rPr>
              <a:t>Russian </a:t>
            </a:r>
            <a:r>
              <a:rPr lang="en-US" sz="1800" i="1" dirty="0">
                <a:latin typeface="Cambria" pitchFamily="18" charset="0"/>
              </a:rPr>
              <a:t>Peasants' Multiplication</a:t>
            </a:r>
          </a:p>
        </p:txBody>
      </p:sp>
      <p:sp>
        <p:nvSpPr>
          <p:cNvPr id="3" name="Rectangle 2"/>
          <p:cNvSpPr/>
          <p:nvPr/>
        </p:nvSpPr>
        <p:spPr>
          <a:xfrm>
            <a:off x="580185" y="762000"/>
            <a:ext cx="498855" cy="230832"/>
          </a:xfrm>
          <a:prstGeom prst="rect">
            <a:avLst/>
          </a:prstGeom>
        </p:spPr>
        <p:txBody>
          <a:bodyPr wrap="none">
            <a:spAutoFit/>
          </a:bodyPr>
          <a:lstStyle/>
          <a:p>
            <a:r>
              <a:rPr lang="en-US" sz="900" dirty="0" err="1" smtClean="0">
                <a:latin typeface="Cambria" pitchFamily="18" charset="0"/>
              </a:rPr>
              <a:t>halver</a:t>
            </a:r>
            <a:endParaRPr lang="en-US" sz="900" dirty="0"/>
          </a:p>
        </p:txBody>
      </p:sp>
      <p:sp>
        <p:nvSpPr>
          <p:cNvPr id="35" name="Rectangle 34"/>
          <p:cNvSpPr/>
          <p:nvPr/>
        </p:nvSpPr>
        <p:spPr>
          <a:xfrm>
            <a:off x="1409829" y="762000"/>
            <a:ext cx="447558" cy="230832"/>
          </a:xfrm>
          <a:prstGeom prst="rect">
            <a:avLst/>
          </a:prstGeom>
        </p:spPr>
        <p:txBody>
          <a:bodyPr wrap="none">
            <a:spAutoFit/>
          </a:bodyPr>
          <a:lstStyle/>
          <a:p>
            <a:r>
              <a:rPr lang="en-US" sz="900" dirty="0" err="1" smtClean="0">
                <a:latin typeface="Cambria" pitchFamily="18" charset="0"/>
              </a:rPr>
              <a:t>dbler</a:t>
            </a:r>
            <a:endParaRPr lang="en-US" sz="900" dirty="0"/>
          </a:p>
        </p:txBody>
      </p:sp>
      <p:sp>
        <p:nvSpPr>
          <p:cNvPr id="36" name="Rectangle 35"/>
          <p:cNvSpPr/>
          <p:nvPr/>
        </p:nvSpPr>
        <p:spPr>
          <a:xfrm>
            <a:off x="494375" y="3505328"/>
            <a:ext cx="498855" cy="230832"/>
          </a:xfrm>
          <a:prstGeom prst="rect">
            <a:avLst/>
          </a:prstGeom>
        </p:spPr>
        <p:txBody>
          <a:bodyPr wrap="none">
            <a:spAutoFit/>
          </a:bodyPr>
          <a:lstStyle/>
          <a:p>
            <a:r>
              <a:rPr lang="en-US" sz="900" dirty="0" err="1" smtClean="0">
                <a:latin typeface="Cambria" pitchFamily="18" charset="0"/>
              </a:rPr>
              <a:t>halver</a:t>
            </a:r>
            <a:endParaRPr lang="en-US" sz="900" dirty="0"/>
          </a:p>
        </p:txBody>
      </p:sp>
      <p:sp>
        <p:nvSpPr>
          <p:cNvPr id="37" name="Rectangle 36"/>
          <p:cNvSpPr/>
          <p:nvPr/>
        </p:nvSpPr>
        <p:spPr>
          <a:xfrm>
            <a:off x="1406225" y="3505328"/>
            <a:ext cx="447558" cy="230832"/>
          </a:xfrm>
          <a:prstGeom prst="rect">
            <a:avLst/>
          </a:prstGeom>
        </p:spPr>
        <p:txBody>
          <a:bodyPr wrap="none">
            <a:spAutoFit/>
          </a:bodyPr>
          <a:lstStyle/>
          <a:p>
            <a:r>
              <a:rPr lang="en-US" sz="900" dirty="0" err="1" smtClean="0">
                <a:latin typeface="Cambria" pitchFamily="18" charset="0"/>
              </a:rPr>
              <a:t>dbler</a:t>
            </a:r>
            <a:endParaRPr lang="en-US" sz="900" dirty="0"/>
          </a:p>
        </p:txBody>
      </p:sp>
      <p:sp>
        <p:nvSpPr>
          <p:cNvPr id="39" name="Rectangle 38"/>
          <p:cNvSpPr/>
          <p:nvPr/>
        </p:nvSpPr>
        <p:spPr>
          <a:xfrm>
            <a:off x="555978" y="1434279"/>
            <a:ext cx="498855" cy="230832"/>
          </a:xfrm>
          <a:prstGeom prst="rect">
            <a:avLst/>
          </a:prstGeom>
        </p:spPr>
        <p:txBody>
          <a:bodyPr wrap="none">
            <a:spAutoFit/>
          </a:bodyPr>
          <a:lstStyle/>
          <a:p>
            <a:r>
              <a:rPr lang="en-US" sz="900" dirty="0" err="1" smtClean="0">
                <a:latin typeface="Cambria" pitchFamily="18" charset="0"/>
              </a:rPr>
              <a:t>halver</a:t>
            </a:r>
            <a:endParaRPr lang="en-US" sz="900" dirty="0"/>
          </a:p>
        </p:txBody>
      </p:sp>
      <p:sp>
        <p:nvSpPr>
          <p:cNvPr id="40" name="Rectangle 39"/>
          <p:cNvSpPr/>
          <p:nvPr/>
        </p:nvSpPr>
        <p:spPr>
          <a:xfrm>
            <a:off x="1385622" y="1434279"/>
            <a:ext cx="447558" cy="230832"/>
          </a:xfrm>
          <a:prstGeom prst="rect">
            <a:avLst/>
          </a:prstGeom>
        </p:spPr>
        <p:txBody>
          <a:bodyPr wrap="none">
            <a:spAutoFit/>
          </a:bodyPr>
          <a:lstStyle/>
          <a:p>
            <a:r>
              <a:rPr lang="en-US" sz="900" dirty="0" err="1" smtClean="0">
                <a:latin typeface="Cambria" pitchFamily="18" charset="0"/>
              </a:rPr>
              <a:t>dbler</a:t>
            </a:r>
            <a:endParaRPr lang="en-US" sz="900" dirty="0"/>
          </a:p>
        </p:txBody>
      </p:sp>
      <p:sp>
        <p:nvSpPr>
          <p:cNvPr id="41" name="Rectangle 40"/>
          <p:cNvSpPr/>
          <p:nvPr/>
        </p:nvSpPr>
        <p:spPr>
          <a:xfrm>
            <a:off x="479778" y="4096516"/>
            <a:ext cx="498855" cy="230832"/>
          </a:xfrm>
          <a:prstGeom prst="rect">
            <a:avLst/>
          </a:prstGeom>
        </p:spPr>
        <p:txBody>
          <a:bodyPr wrap="none">
            <a:spAutoFit/>
          </a:bodyPr>
          <a:lstStyle/>
          <a:p>
            <a:r>
              <a:rPr lang="en-US" sz="900" dirty="0" err="1" smtClean="0">
                <a:latin typeface="Cambria" pitchFamily="18" charset="0"/>
              </a:rPr>
              <a:t>halver</a:t>
            </a:r>
            <a:endParaRPr lang="en-US" sz="900" dirty="0"/>
          </a:p>
        </p:txBody>
      </p:sp>
      <p:sp>
        <p:nvSpPr>
          <p:cNvPr id="42" name="Rectangle 41"/>
          <p:cNvSpPr/>
          <p:nvPr/>
        </p:nvSpPr>
        <p:spPr>
          <a:xfrm>
            <a:off x="1377156" y="4096516"/>
            <a:ext cx="447558" cy="230832"/>
          </a:xfrm>
          <a:prstGeom prst="rect">
            <a:avLst/>
          </a:prstGeom>
        </p:spPr>
        <p:txBody>
          <a:bodyPr wrap="none">
            <a:spAutoFit/>
          </a:bodyPr>
          <a:lstStyle/>
          <a:p>
            <a:r>
              <a:rPr lang="en-US" sz="900" dirty="0" err="1" smtClean="0">
                <a:latin typeface="Cambria" pitchFamily="18" charset="0"/>
              </a:rPr>
              <a:t>dbler</a:t>
            </a:r>
            <a:endParaRPr lang="en-US" sz="900" dirty="0"/>
          </a:p>
        </p:txBody>
      </p:sp>
    </p:spTree>
    <p:extLst>
      <p:ext uri="{BB962C8B-B14F-4D97-AF65-F5344CB8AC3E}">
        <p14:creationId xmlns:p14="http://schemas.microsoft.com/office/powerpoint/2010/main" val="9192317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p:cNvPicPr>
          <p:nvPr/>
        </p:nvPicPr>
        <p:blipFill>
          <a:blip r:embed="rId3">
            <a:extLst>
              <a:ext uri="{28A0092B-C50C-407E-A947-70E740481C1C}">
                <a14:useLocalDpi xmlns:a14="http://schemas.microsoft.com/office/drawing/2010/main" val="0"/>
              </a:ext>
            </a:extLst>
          </a:blip>
          <a:srcRect t="16447"/>
          <a:stretch>
            <a:fillRect/>
          </a:stretch>
        </p:blipFill>
        <p:spPr bwMode="auto">
          <a:xfrm>
            <a:off x="4757738" y="906463"/>
            <a:ext cx="41148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363" y="914400"/>
            <a:ext cx="4171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ChangeArrowheads="1"/>
          </p:cNvSpPr>
          <p:nvPr/>
        </p:nvSpPr>
        <p:spPr bwMode="auto">
          <a:xfrm>
            <a:off x="5111750" y="5721350"/>
            <a:ext cx="3408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3600">
                <a:solidFill>
                  <a:srgbClr val="000000"/>
                </a:solidFill>
                <a:latin typeface="Cambria" pitchFamily="18" charset="0"/>
              </a:rPr>
              <a:t>LA County Fair…</a:t>
            </a:r>
            <a:endParaRPr lang="en-US" sz="3600">
              <a:solidFill>
                <a:srgbClr val="0333FF"/>
              </a:solidFill>
              <a:latin typeface="Cambria" pitchFamily="18" charset="0"/>
            </a:endParaRPr>
          </a:p>
        </p:txBody>
      </p:sp>
      <p:sp>
        <p:nvSpPr>
          <p:cNvPr id="6149" name="Rectangle 40"/>
          <p:cNvSpPr>
            <a:spLocks noChangeArrowheads="1"/>
          </p:cNvSpPr>
          <p:nvPr/>
        </p:nvSpPr>
        <p:spPr bwMode="auto">
          <a:xfrm>
            <a:off x="323850" y="152400"/>
            <a:ext cx="82661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700">
                <a:solidFill>
                  <a:srgbClr val="000000"/>
                </a:solidFill>
                <a:latin typeface="Cambria" pitchFamily="18" charset="0"/>
              </a:rPr>
              <a:t>What Ray </a:t>
            </a:r>
            <a:r>
              <a:rPr lang="en-US" sz="2700" b="1" i="1" u="sng">
                <a:solidFill>
                  <a:srgbClr val="000000"/>
                </a:solidFill>
                <a:latin typeface="Cambria" pitchFamily="18" charset="0"/>
              </a:rPr>
              <a:t>can't</a:t>
            </a:r>
            <a:r>
              <a:rPr lang="en-US" sz="2700">
                <a:solidFill>
                  <a:srgbClr val="000000"/>
                </a:solidFill>
                <a:latin typeface="Cambria" pitchFamily="18" charset="0"/>
              </a:rPr>
              <a:t> eat, at least if he wants to live forever…</a:t>
            </a:r>
            <a:endParaRPr lang="en-US" sz="2700">
              <a:solidFill>
                <a:srgbClr val="0333FF"/>
              </a:solidFill>
              <a:latin typeface="Cambria" pitchFamily="18" charset="0"/>
            </a:endParaRPr>
          </a:p>
        </p:txBody>
      </p:sp>
    </p:spTree>
    <p:extLst>
      <p:ext uri="{BB962C8B-B14F-4D97-AF65-F5344CB8AC3E}">
        <p14:creationId xmlns:p14="http://schemas.microsoft.com/office/powerpoint/2010/main" val="29506284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p:cNvSpPr>
            <a:spLocks noChangeArrowheads="1"/>
          </p:cNvSpPr>
          <p:nvPr/>
        </p:nvSpPr>
        <p:spPr bwMode="auto">
          <a:xfrm>
            <a:off x="152400" y="152400"/>
            <a:ext cx="637063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3200">
                <a:solidFill>
                  <a:srgbClr val="000000"/>
                </a:solidFill>
                <a:latin typeface="Cambria" pitchFamily="18" charset="0"/>
              </a:rPr>
              <a:t>Different underlying assumptions…</a:t>
            </a:r>
            <a:endParaRPr lang="en-US" sz="3200">
              <a:solidFill>
                <a:srgbClr val="0333FF"/>
              </a:solidFill>
              <a:latin typeface="Cambria" pitchFamily="18" charset="0"/>
            </a:endParaRPr>
          </a:p>
        </p:txBody>
      </p:sp>
      <p:pic>
        <p:nvPicPr>
          <p:cNvPr id="717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p:cNvPicPr>
            <a:picLocks noChangeAspect="1"/>
          </p:cNvPicPr>
          <p:nvPr/>
        </p:nvPicPr>
        <p:blipFill>
          <a:blip r:embed="rId4">
            <a:extLst>
              <a:ext uri="{28A0092B-C50C-407E-A947-70E740481C1C}">
                <a14:useLocalDpi xmlns:a14="http://schemas.microsoft.com/office/drawing/2010/main" val="0"/>
              </a:ext>
            </a:extLst>
          </a:blip>
          <a:srcRect l="69295" t="65150" r="8932" b="4321"/>
          <a:stretch>
            <a:fillRect/>
          </a:stretch>
        </p:blipFill>
        <p:spPr bwMode="auto">
          <a:xfrm>
            <a:off x="746125" y="450850"/>
            <a:ext cx="5181600" cy="54483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74" name="Rectangle 3"/>
          <p:cNvSpPr>
            <a:spLocks noChangeArrowheads="1"/>
          </p:cNvSpPr>
          <p:nvPr/>
        </p:nvSpPr>
        <p:spPr bwMode="auto">
          <a:xfrm>
            <a:off x="6629400" y="4648200"/>
            <a:ext cx="1447800" cy="1905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l"/>
            <a:endParaRPr lang="en-US"/>
          </a:p>
        </p:txBody>
      </p:sp>
      <p:cxnSp>
        <p:nvCxnSpPr>
          <p:cNvPr id="7175" name="Straight Connector 5"/>
          <p:cNvCxnSpPr>
            <a:cxnSpLocks noChangeShapeType="1"/>
          </p:cNvCxnSpPr>
          <p:nvPr/>
        </p:nvCxnSpPr>
        <p:spPr bwMode="auto">
          <a:xfrm>
            <a:off x="5927725" y="444500"/>
            <a:ext cx="2149475" cy="4203700"/>
          </a:xfrm>
          <a:prstGeom prst="line">
            <a:avLst/>
          </a:prstGeom>
          <a:noFill/>
          <a:ln w="57150" algn="ctr">
            <a:solidFill>
              <a:schemeClr val="bg1"/>
            </a:solidFill>
            <a:round/>
            <a:headEnd/>
            <a:tailEnd/>
          </a:ln>
          <a:extLst>
            <a:ext uri="{909E8E84-426E-40DD-AFC4-6F175D3DCCD1}">
              <a14:hiddenFill xmlns:a14="http://schemas.microsoft.com/office/drawing/2010/main">
                <a:noFill/>
              </a14:hiddenFill>
            </a:ext>
          </a:extLst>
        </p:spPr>
      </p:cxnSp>
      <p:cxnSp>
        <p:nvCxnSpPr>
          <p:cNvPr id="7176" name="Straight Connector 11"/>
          <p:cNvCxnSpPr>
            <a:cxnSpLocks noChangeShapeType="1"/>
          </p:cNvCxnSpPr>
          <p:nvPr/>
        </p:nvCxnSpPr>
        <p:spPr bwMode="auto">
          <a:xfrm>
            <a:off x="746125" y="5899150"/>
            <a:ext cx="5883275" cy="654050"/>
          </a:xfrm>
          <a:prstGeom prst="line">
            <a:avLst/>
          </a:prstGeom>
          <a:noFill/>
          <a:ln w="57150" algn="ctr">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719358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9"/>
          <p:cNvSpPr txBox="1">
            <a:spLocks noChangeArrowheads="1"/>
          </p:cNvSpPr>
          <p:nvPr>
            <p:custDataLst>
              <p:tags r:id="rId1"/>
            </p:custDataLst>
          </p:nvPr>
        </p:nvSpPr>
        <p:spPr bwMode="auto">
          <a:xfrm>
            <a:off x="768350" y="1371600"/>
            <a:ext cx="3498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100">
                <a:solidFill>
                  <a:srgbClr val="000000"/>
                </a:solidFill>
                <a:latin typeface="Calibri" pitchFamily="34" charset="0"/>
              </a:rPr>
              <a:t>Specify a </a:t>
            </a:r>
            <a:r>
              <a:rPr lang="en-US" sz="2100" b="1">
                <a:solidFill>
                  <a:srgbClr val="000000"/>
                </a:solidFill>
                <a:latin typeface="Calibri" pitchFamily="34" charset="0"/>
              </a:rPr>
              <a:t>truth table </a:t>
            </a:r>
            <a:r>
              <a:rPr lang="en-US" sz="2100">
                <a:solidFill>
                  <a:srgbClr val="000000"/>
                </a:solidFill>
                <a:latin typeface="Calibri" pitchFamily="34" charset="0"/>
              </a:rPr>
              <a:t>defining </a:t>
            </a:r>
            <a:r>
              <a:rPr lang="en-US" sz="2100" b="1" i="1">
                <a:solidFill>
                  <a:srgbClr val="000000"/>
                </a:solidFill>
                <a:latin typeface="Calibri" pitchFamily="34" charset="0"/>
              </a:rPr>
              <a:t>any</a:t>
            </a:r>
            <a:r>
              <a:rPr lang="en-US" sz="2100">
                <a:solidFill>
                  <a:srgbClr val="000000"/>
                </a:solidFill>
                <a:latin typeface="Calibri" pitchFamily="34" charset="0"/>
              </a:rPr>
              <a:t> function you want</a:t>
            </a:r>
          </a:p>
        </p:txBody>
      </p:sp>
      <p:sp>
        <p:nvSpPr>
          <p:cNvPr id="62467" name="Text Box 5"/>
          <p:cNvSpPr txBox="1">
            <a:spLocks noChangeArrowheads="1"/>
          </p:cNvSpPr>
          <p:nvPr>
            <p:custDataLst>
              <p:tags r:id="rId2"/>
            </p:custDataLst>
          </p:nvPr>
        </p:nvSpPr>
        <p:spPr bwMode="auto">
          <a:xfrm>
            <a:off x="982663" y="304800"/>
            <a:ext cx="7245350" cy="731838"/>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a:solidFill>
                  <a:srgbClr val="000000"/>
                </a:solidFill>
                <a:latin typeface="Times New Roman" pitchFamily="18" charset="0"/>
              </a:rPr>
              <a:t>Try it...</a:t>
            </a:r>
            <a:endParaRPr lang="en-US" sz="4200">
              <a:solidFill>
                <a:srgbClr val="000000"/>
              </a:solidFill>
              <a:latin typeface="Times New Roman" pitchFamily="18" charset="0"/>
            </a:endParaRPr>
          </a:p>
        </p:txBody>
      </p:sp>
      <p:sp>
        <p:nvSpPr>
          <p:cNvPr id="62468" name="Text Box 6"/>
          <p:cNvSpPr txBox="1">
            <a:spLocks noChangeArrowheads="1"/>
          </p:cNvSpPr>
          <p:nvPr>
            <p:custDataLst>
              <p:tags r:id="rId3"/>
            </p:custDataLst>
          </p:nvPr>
        </p:nvSpPr>
        <p:spPr bwMode="auto">
          <a:xfrm>
            <a:off x="836613" y="25066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x</a:t>
            </a:r>
          </a:p>
        </p:txBody>
      </p:sp>
      <p:sp>
        <p:nvSpPr>
          <p:cNvPr id="62469" name="Text Box 7"/>
          <p:cNvSpPr txBox="1">
            <a:spLocks noChangeArrowheads="1"/>
          </p:cNvSpPr>
          <p:nvPr>
            <p:custDataLst>
              <p:tags r:id="rId4"/>
            </p:custDataLst>
          </p:nvPr>
        </p:nvSpPr>
        <p:spPr bwMode="auto">
          <a:xfrm>
            <a:off x="1360488" y="25066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y</a:t>
            </a:r>
          </a:p>
        </p:txBody>
      </p:sp>
      <p:sp>
        <p:nvSpPr>
          <p:cNvPr id="62470" name="Text Box 8"/>
          <p:cNvSpPr txBox="1">
            <a:spLocks noChangeArrowheads="1"/>
          </p:cNvSpPr>
          <p:nvPr>
            <p:custDataLst>
              <p:tags r:id="rId5"/>
            </p:custDataLst>
          </p:nvPr>
        </p:nvSpPr>
        <p:spPr bwMode="auto">
          <a:xfrm>
            <a:off x="835025"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71" name="Text Box 9"/>
          <p:cNvSpPr txBox="1">
            <a:spLocks noChangeArrowheads="1"/>
          </p:cNvSpPr>
          <p:nvPr>
            <p:custDataLst>
              <p:tags r:id="rId6"/>
            </p:custDataLst>
          </p:nvPr>
        </p:nvSpPr>
        <p:spPr bwMode="auto">
          <a:xfrm>
            <a:off x="1358900"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72" name="Text Box 10"/>
          <p:cNvSpPr txBox="1">
            <a:spLocks noChangeArrowheads="1"/>
          </p:cNvSpPr>
          <p:nvPr>
            <p:custDataLst>
              <p:tags r:id="rId7"/>
            </p:custDataLst>
          </p:nvPr>
        </p:nvSpPr>
        <p:spPr bwMode="auto">
          <a:xfrm>
            <a:off x="838200"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73" name="Text Box 11"/>
          <p:cNvSpPr txBox="1">
            <a:spLocks noChangeArrowheads="1"/>
          </p:cNvSpPr>
          <p:nvPr>
            <p:custDataLst>
              <p:tags r:id="rId8"/>
            </p:custDataLst>
          </p:nvPr>
        </p:nvSpPr>
        <p:spPr bwMode="auto">
          <a:xfrm>
            <a:off x="1362075"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74" name="Text Box 12"/>
          <p:cNvSpPr txBox="1">
            <a:spLocks noChangeArrowheads="1"/>
          </p:cNvSpPr>
          <p:nvPr>
            <p:custDataLst>
              <p:tags r:id="rId9"/>
            </p:custDataLst>
          </p:nvPr>
        </p:nvSpPr>
        <p:spPr bwMode="auto">
          <a:xfrm>
            <a:off x="835025" y="36020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75" name="Text Box 13"/>
          <p:cNvSpPr txBox="1">
            <a:spLocks noChangeArrowheads="1"/>
          </p:cNvSpPr>
          <p:nvPr>
            <p:custDataLst>
              <p:tags r:id="rId10"/>
            </p:custDataLst>
          </p:nvPr>
        </p:nvSpPr>
        <p:spPr bwMode="auto">
          <a:xfrm>
            <a:off x="1358900"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76" name="Text Box 14"/>
          <p:cNvSpPr txBox="1">
            <a:spLocks noChangeArrowheads="1"/>
          </p:cNvSpPr>
          <p:nvPr>
            <p:custDataLst>
              <p:tags r:id="rId11"/>
            </p:custDataLst>
          </p:nvPr>
        </p:nvSpPr>
        <p:spPr bwMode="auto">
          <a:xfrm>
            <a:off x="838200" y="391477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77" name="Text Box 15"/>
          <p:cNvSpPr txBox="1">
            <a:spLocks noChangeArrowheads="1"/>
          </p:cNvSpPr>
          <p:nvPr>
            <p:custDataLst>
              <p:tags r:id="rId12"/>
            </p:custDataLst>
          </p:nvPr>
        </p:nvSpPr>
        <p:spPr bwMode="auto">
          <a:xfrm>
            <a:off x="1362075"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78" name="Text Box 16"/>
          <p:cNvSpPr txBox="1">
            <a:spLocks noChangeArrowheads="1"/>
          </p:cNvSpPr>
          <p:nvPr>
            <p:custDataLst>
              <p:tags r:id="rId13"/>
            </p:custDataLst>
          </p:nvPr>
        </p:nvSpPr>
        <p:spPr bwMode="auto">
          <a:xfrm>
            <a:off x="2057400" y="25320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fn(x,y)</a:t>
            </a:r>
          </a:p>
        </p:txBody>
      </p:sp>
      <p:sp>
        <p:nvSpPr>
          <p:cNvPr id="62479" name="Text Box 17"/>
          <p:cNvSpPr txBox="1">
            <a:spLocks noChangeArrowheads="1"/>
          </p:cNvSpPr>
          <p:nvPr>
            <p:custDataLst>
              <p:tags r:id="rId14"/>
            </p:custDataLst>
          </p:nvPr>
        </p:nvSpPr>
        <p:spPr bwMode="auto">
          <a:xfrm>
            <a:off x="2543175" y="29638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80" name="Text Box 18"/>
          <p:cNvSpPr txBox="1">
            <a:spLocks noChangeArrowheads="1"/>
          </p:cNvSpPr>
          <p:nvPr>
            <p:custDataLst>
              <p:tags r:id="rId15"/>
            </p:custDataLst>
          </p:nvPr>
        </p:nvSpPr>
        <p:spPr bwMode="auto">
          <a:xfrm>
            <a:off x="2546350" y="32766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81" name="Text Box 19"/>
          <p:cNvSpPr txBox="1">
            <a:spLocks noChangeArrowheads="1"/>
          </p:cNvSpPr>
          <p:nvPr>
            <p:custDataLst>
              <p:tags r:id="rId16"/>
            </p:custDataLst>
          </p:nvPr>
        </p:nvSpPr>
        <p:spPr bwMode="auto">
          <a:xfrm>
            <a:off x="2543175" y="36020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0</a:t>
            </a:r>
          </a:p>
        </p:txBody>
      </p:sp>
      <p:sp>
        <p:nvSpPr>
          <p:cNvPr id="62482" name="Text Box 20"/>
          <p:cNvSpPr txBox="1">
            <a:spLocks noChangeArrowheads="1"/>
          </p:cNvSpPr>
          <p:nvPr>
            <p:custDataLst>
              <p:tags r:id="rId17"/>
            </p:custDataLst>
          </p:nvPr>
        </p:nvSpPr>
        <p:spPr bwMode="auto">
          <a:xfrm>
            <a:off x="2546350" y="39147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000000"/>
                </a:solidFill>
                <a:latin typeface="Courier New" pitchFamily="49" charset="0"/>
              </a:rPr>
              <a:t>1</a:t>
            </a:r>
          </a:p>
        </p:txBody>
      </p:sp>
      <p:sp>
        <p:nvSpPr>
          <p:cNvPr id="62483" name="Rectangle 21"/>
          <p:cNvSpPr>
            <a:spLocks noChangeArrowheads="1"/>
          </p:cNvSpPr>
          <p:nvPr>
            <p:custDataLst>
              <p:tags r:id="rId18"/>
            </p:custDataLst>
          </p:nvPr>
        </p:nvSpPr>
        <p:spPr bwMode="auto">
          <a:xfrm>
            <a:off x="1085850" y="22288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input</a:t>
            </a:r>
          </a:p>
        </p:txBody>
      </p:sp>
      <p:sp>
        <p:nvSpPr>
          <p:cNvPr id="62484" name="Line 22"/>
          <p:cNvSpPr>
            <a:spLocks noChangeShapeType="1"/>
          </p:cNvSpPr>
          <p:nvPr>
            <p:custDataLst>
              <p:tags r:id="rId19"/>
            </p:custDataLst>
          </p:nvPr>
        </p:nvSpPr>
        <p:spPr bwMode="auto">
          <a:xfrm>
            <a:off x="914400" y="2586038"/>
            <a:ext cx="990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2485" name="Rectangle 23"/>
          <p:cNvSpPr>
            <a:spLocks noChangeArrowheads="1"/>
          </p:cNvSpPr>
          <p:nvPr>
            <p:custDataLst>
              <p:tags r:id="rId20"/>
            </p:custDataLst>
          </p:nvPr>
        </p:nvSpPr>
        <p:spPr bwMode="auto">
          <a:xfrm>
            <a:off x="2498725" y="222885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solidFill>
                  <a:srgbClr val="1E16E4"/>
                </a:solidFill>
                <a:latin typeface="Comic Sans MS" pitchFamily="66" charset="0"/>
              </a:rPr>
              <a:t>output</a:t>
            </a:r>
          </a:p>
        </p:txBody>
      </p:sp>
      <p:sp>
        <p:nvSpPr>
          <p:cNvPr id="62486" name="Line 24"/>
          <p:cNvSpPr>
            <a:spLocks noChangeShapeType="1"/>
          </p:cNvSpPr>
          <p:nvPr>
            <p:custDataLst>
              <p:tags r:id="rId21"/>
            </p:custDataLst>
          </p:nvPr>
        </p:nvSpPr>
        <p:spPr bwMode="auto">
          <a:xfrm>
            <a:off x="2243138" y="2586038"/>
            <a:ext cx="1309687"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2487" name="Oval 30"/>
          <p:cNvSpPr>
            <a:spLocks noChangeArrowheads="1"/>
          </p:cNvSpPr>
          <p:nvPr>
            <p:custDataLst>
              <p:tags r:id="rId22"/>
            </p:custDataLst>
          </p:nvPr>
        </p:nvSpPr>
        <p:spPr bwMode="auto">
          <a:xfrm>
            <a:off x="152400" y="1450975"/>
            <a:ext cx="536575" cy="6477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1</a:t>
            </a:r>
          </a:p>
        </p:txBody>
      </p:sp>
      <p:sp>
        <p:nvSpPr>
          <p:cNvPr id="62488" name="Oval 30"/>
          <p:cNvSpPr>
            <a:spLocks noChangeArrowheads="1"/>
          </p:cNvSpPr>
          <p:nvPr>
            <p:custDataLst>
              <p:tags r:id="rId23"/>
            </p:custDataLst>
          </p:nvPr>
        </p:nvSpPr>
        <p:spPr bwMode="auto">
          <a:xfrm>
            <a:off x="4568825" y="1560513"/>
            <a:ext cx="536575" cy="64928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2</a:t>
            </a:r>
          </a:p>
        </p:txBody>
      </p:sp>
      <p:sp>
        <p:nvSpPr>
          <p:cNvPr id="62489" name="Text Box 29"/>
          <p:cNvSpPr txBox="1">
            <a:spLocks noChangeArrowheads="1"/>
          </p:cNvSpPr>
          <p:nvPr>
            <p:custDataLst>
              <p:tags r:id="rId24"/>
            </p:custDataLst>
          </p:nvPr>
        </p:nvSpPr>
        <p:spPr bwMode="auto">
          <a:xfrm>
            <a:off x="4419600" y="6477000"/>
            <a:ext cx="4648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500">
                <a:solidFill>
                  <a:srgbClr val="13801C"/>
                </a:solidFill>
                <a:latin typeface="Calibri" pitchFamily="34" charset="0"/>
              </a:rPr>
              <a:t>How did we handle the rows outputting zero?</a:t>
            </a:r>
          </a:p>
        </p:txBody>
      </p:sp>
      <p:sp>
        <p:nvSpPr>
          <p:cNvPr id="62490" name="Text Box 29"/>
          <p:cNvSpPr txBox="1">
            <a:spLocks noChangeArrowheads="1"/>
          </p:cNvSpPr>
          <p:nvPr>
            <p:custDataLst>
              <p:tags r:id="rId25"/>
            </p:custDataLst>
          </p:nvPr>
        </p:nvSpPr>
        <p:spPr bwMode="auto">
          <a:xfrm>
            <a:off x="5181600" y="1295400"/>
            <a:ext cx="3360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100">
                <a:solidFill>
                  <a:srgbClr val="000000"/>
                </a:solidFill>
                <a:latin typeface="Calibri" pitchFamily="34" charset="0"/>
              </a:rPr>
              <a:t>For each input row whose output needs to be 1, build an </a:t>
            </a:r>
            <a:r>
              <a:rPr lang="en-US" sz="2100" b="1">
                <a:solidFill>
                  <a:srgbClr val="000000"/>
                </a:solidFill>
                <a:latin typeface="Calibri" pitchFamily="34" charset="0"/>
              </a:rPr>
              <a:t>AND</a:t>
            </a:r>
            <a:r>
              <a:rPr lang="en-US" sz="2100">
                <a:solidFill>
                  <a:srgbClr val="000000"/>
                </a:solidFill>
                <a:latin typeface="Calibri" pitchFamily="34" charset="0"/>
              </a:rPr>
              <a:t> circuit that outputs 1 </a:t>
            </a:r>
            <a:r>
              <a:rPr lang="en-US" sz="2100" i="1" u="sng">
                <a:solidFill>
                  <a:srgbClr val="000000"/>
                </a:solidFill>
                <a:latin typeface="Calibri" pitchFamily="34" charset="0"/>
              </a:rPr>
              <a:t>only for that specific input</a:t>
            </a:r>
            <a:r>
              <a:rPr lang="en-US" sz="2100" i="1">
                <a:solidFill>
                  <a:srgbClr val="000000"/>
                </a:solidFill>
                <a:latin typeface="Calibri" pitchFamily="34" charset="0"/>
              </a:rPr>
              <a:t>!</a:t>
            </a:r>
            <a:endParaRPr lang="en-US" sz="2100">
              <a:solidFill>
                <a:srgbClr val="000000"/>
              </a:solidFill>
              <a:latin typeface="Calibri" pitchFamily="34" charset="0"/>
            </a:endParaRPr>
          </a:p>
        </p:txBody>
      </p:sp>
      <p:sp>
        <p:nvSpPr>
          <p:cNvPr id="62491" name="Oval 30"/>
          <p:cNvSpPr>
            <a:spLocks noChangeArrowheads="1"/>
          </p:cNvSpPr>
          <p:nvPr>
            <p:custDataLst>
              <p:tags r:id="rId26"/>
            </p:custDataLst>
          </p:nvPr>
        </p:nvSpPr>
        <p:spPr bwMode="auto">
          <a:xfrm>
            <a:off x="5029200" y="2895600"/>
            <a:ext cx="536575" cy="649288"/>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b="1">
                <a:solidFill>
                  <a:srgbClr val="000000"/>
                </a:solidFill>
                <a:latin typeface="Calibri" pitchFamily="34" charset="0"/>
              </a:rPr>
              <a:t>3</a:t>
            </a:r>
          </a:p>
        </p:txBody>
      </p:sp>
      <p:sp>
        <p:nvSpPr>
          <p:cNvPr id="62492" name="Rectangle 98"/>
          <p:cNvSpPr>
            <a:spLocks noChangeArrowheads="1"/>
          </p:cNvSpPr>
          <p:nvPr/>
        </p:nvSpPr>
        <p:spPr bwMode="auto">
          <a:xfrm>
            <a:off x="5624513" y="3030538"/>
            <a:ext cx="26670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0000"/>
                </a:solidFill>
                <a:latin typeface="Calibri" pitchFamily="34" charset="0"/>
              </a:rPr>
              <a:t>OR</a:t>
            </a:r>
            <a:r>
              <a:rPr lang="en-US" sz="2100">
                <a:solidFill>
                  <a:srgbClr val="000000"/>
                </a:solidFill>
                <a:latin typeface="Calibri" pitchFamily="34" charset="0"/>
              </a:rPr>
              <a:t> them all together </a:t>
            </a:r>
            <a:endParaRPr lang="en-US" sz="2100">
              <a:solidFill>
                <a:srgbClr val="000000"/>
              </a:solidFill>
            </a:endParaRPr>
          </a:p>
        </p:txBody>
      </p:sp>
      <p:cxnSp>
        <p:nvCxnSpPr>
          <p:cNvPr id="62493" name="Straight Connector 119"/>
          <p:cNvCxnSpPr>
            <a:cxnSpLocks noChangeShapeType="1"/>
          </p:cNvCxnSpPr>
          <p:nvPr/>
        </p:nvCxnSpPr>
        <p:spPr bwMode="auto">
          <a:xfrm>
            <a:off x="1633538" y="4386263"/>
            <a:ext cx="0" cy="2381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2494" name="Straight Connector 122"/>
          <p:cNvCxnSpPr>
            <a:cxnSpLocks noChangeShapeType="1"/>
          </p:cNvCxnSpPr>
          <p:nvPr/>
        </p:nvCxnSpPr>
        <p:spPr bwMode="auto">
          <a:xfrm>
            <a:off x="1095375" y="4876800"/>
            <a:ext cx="0" cy="17097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62495" name="Rectangle 47"/>
          <p:cNvSpPr>
            <a:spLocks noChangeArrowheads="1"/>
          </p:cNvSpPr>
          <p:nvPr/>
        </p:nvSpPr>
        <p:spPr bwMode="auto">
          <a:xfrm>
            <a:off x="822325" y="6302375"/>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62496" name="Rectangle 48"/>
          <p:cNvSpPr>
            <a:spLocks noChangeArrowheads="1"/>
          </p:cNvSpPr>
          <p:nvPr/>
        </p:nvSpPr>
        <p:spPr bwMode="auto">
          <a:xfrm>
            <a:off x="1390650" y="62484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cxnSp>
        <p:nvCxnSpPr>
          <p:cNvPr id="62497" name="Straight Connector 79"/>
          <p:cNvCxnSpPr>
            <a:cxnSpLocks noChangeShapeType="1"/>
          </p:cNvCxnSpPr>
          <p:nvPr/>
        </p:nvCxnSpPr>
        <p:spPr bwMode="auto">
          <a:xfrm>
            <a:off x="1095375" y="4379913"/>
            <a:ext cx="0" cy="2379662"/>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62498" name="Rectangle 47"/>
          <p:cNvSpPr>
            <a:spLocks noChangeArrowheads="1"/>
          </p:cNvSpPr>
          <p:nvPr/>
        </p:nvSpPr>
        <p:spPr bwMode="auto">
          <a:xfrm>
            <a:off x="838200" y="4335463"/>
            <a:ext cx="30003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x</a:t>
            </a:r>
          </a:p>
        </p:txBody>
      </p:sp>
      <p:sp>
        <p:nvSpPr>
          <p:cNvPr id="62499" name="Rectangle 48"/>
          <p:cNvSpPr>
            <a:spLocks noChangeArrowheads="1"/>
          </p:cNvSpPr>
          <p:nvPr/>
        </p:nvSpPr>
        <p:spPr bwMode="auto">
          <a:xfrm>
            <a:off x="1381125" y="4330700"/>
            <a:ext cx="3000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1500" b="1">
                <a:solidFill>
                  <a:srgbClr val="000000"/>
                </a:solidFill>
                <a:latin typeface="Courier New" pitchFamily="49" charset="0"/>
              </a:rPr>
              <a:t>y</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257800" y="1379538"/>
            <a:ext cx="3505200" cy="2735262"/>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3491" name="Rounded Rectangle 41"/>
          <p:cNvSpPr>
            <a:spLocks noChangeArrowheads="1"/>
          </p:cNvSpPr>
          <p:nvPr/>
        </p:nvSpPr>
        <p:spPr bwMode="auto">
          <a:xfrm>
            <a:off x="5707063" y="334168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3492" name="Rounded Rectangle 40"/>
          <p:cNvSpPr>
            <a:spLocks noChangeArrowheads="1"/>
          </p:cNvSpPr>
          <p:nvPr/>
        </p:nvSpPr>
        <p:spPr bwMode="auto">
          <a:xfrm>
            <a:off x="5707063" y="269557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3493" name="Text Box 5"/>
          <p:cNvSpPr txBox="1">
            <a:spLocks noChangeArrowheads="1"/>
          </p:cNvSpPr>
          <p:nvPr>
            <p:custDataLst>
              <p:tags r:id="rId1"/>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
        <p:nvSpPr>
          <p:cNvPr id="63494" name="Text Box 5"/>
          <p:cNvSpPr txBox="1">
            <a:spLocks noChangeArrowheads="1"/>
          </p:cNvSpPr>
          <p:nvPr>
            <p:custDataLst>
              <p:tags r:id="rId2"/>
            </p:custDataLst>
          </p:nvPr>
        </p:nvSpPr>
        <p:spPr bwMode="auto">
          <a:xfrm>
            <a:off x="2817813" y="268288"/>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 for this circuit… </a:t>
            </a:r>
          </a:p>
        </p:txBody>
      </p:sp>
      <p:sp>
        <p:nvSpPr>
          <p:cNvPr id="63495" name="Text Box 6"/>
          <p:cNvSpPr txBox="1">
            <a:spLocks noChangeArrowheads="1"/>
          </p:cNvSpPr>
          <p:nvPr>
            <p:custDataLst>
              <p:tags r:id="rId3"/>
            </p:custDataLst>
          </p:nvPr>
        </p:nvSpPr>
        <p:spPr bwMode="auto">
          <a:xfrm>
            <a:off x="5883275" y="19256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3496" name="Text Box 7"/>
          <p:cNvSpPr txBox="1">
            <a:spLocks noChangeArrowheads="1"/>
          </p:cNvSpPr>
          <p:nvPr>
            <p:custDataLst>
              <p:tags r:id="rId4"/>
            </p:custDataLst>
          </p:nvPr>
        </p:nvSpPr>
        <p:spPr bwMode="auto">
          <a:xfrm>
            <a:off x="6407150" y="19256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63497" name="Text Box 8"/>
          <p:cNvSpPr txBox="1">
            <a:spLocks noChangeArrowheads="1"/>
          </p:cNvSpPr>
          <p:nvPr>
            <p:custDataLst>
              <p:tags r:id="rId5"/>
            </p:custDataLst>
          </p:nvPr>
        </p:nvSpPr>
        <p:spPr bwMode="auto">
          <a:xfrm>
            <a:off x="5881688" y="23256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3498" name="Text Box 9"/>
          <p:cNvSpPr txBox="1">
            <a:spLocks noChangeArrowheads="1"/>
          </p:cNvSpPr>
          <p:nvPr>
            <p:custDataLst>
              <p:tags r:id="rId6"/>
            </p:custDataLst>
          </p:nvPr>
        </p:nvSpPr>
        <p:spPr bwMode="auto">
          <a:xfrm>
            <a:off x="6405563" y="23256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3499" name="Text Box 10"/>
          <p:cNvSpPr txBox="1">
            <a:spLocks noChangeArrowheads="1"/>
          </p:cNvSpPr>
          <p:nvPr>
            <p:custDataLst>
              <p:tags r:id="rId7"/>
            </p:custDataLst>
          </p:nvPr>
        </p:nvSpPr>
        <p:spPr bwMode="auto">
          <a:xfrm>
            <a:off x="5884863" y="26384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3500" name="Text Box 11"/>
          <p:cNvSpPr txBox="1">
            <a:spLocks noChangeArrowheads="1"/>
          </p:cNvSpPr>
          <p:nvPr>
            <p:custDataLst>
              <p:tags r:id="rId8"/>
            </p:custDataLst>
          </p:nvPr>
        </p:nvSpPr>
        <p:spPr bwMode="auto">
          <a:xfrm>
            <a:off x="6408738" y="26384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3501" name="Text Box 12"/>
          <p:cNvSpPr txBox="1">
            <a:spLocks noChangeArrowheads="1"/>
          </p:cNvSpPr>
          <p:nvPr>
            <p:custDataLst>
              <p:tags r:id="rId9"/>
            </p:custDataLst>
          </p:nvPr>
        </p:nvSpPr>
        <p:spPr bwMode="auto">
          <a:xfrm>
            <a:off x="5881688" y="29638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3502" name="Text Box 13"/>
          <p:cNvSpPr txBox="1">
            <a:spLocks noChangeArrowheads="1"/>
          </p:cNvSpPr>
          <p:nvPr>
            <p:custDataLst>
              <p:tags r:id="rId10"/>
            </p:custDataLst>
          </p:nvPr>
        </p:nvSpPr>
        <p:spPr bwMode="auto">
          <a:xfrm>
            <a:off x="6405563" y="29638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3503" name="Text Box 14"/>
          <p:cNvSpPr txBox="1">
            <a:spLocks noChangeArrowheads="1"/>
          </p:cNvSpPr>
          <p:nvPr>
            <p:custDataLst>
              <p:tags r:id="rId11"/>
            </p:custDataLst>
          </p:nvPr>
        </p:nvSpPr>
        <p:spPr bwMode="auto">
          <a:xfrm>
            <a:off x="5884863" y="32766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3504" name="Text Box 15"/>
          <p:cNvSpPr txBox="1">
            <a:spLocks noChangeArrowheads="1"/>
          </p:cNvSpPr>
          <p:nvPr>
            <p:custDataLst>
              <p:tags r:id="rId12"/>
            </p:custDataLst>
          </p:nvPr>
        </p:nvSpPr>
        <p:spPr bwMode="auto">
          <a:xfrm>
            <a:off x="6408738" y="32766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3505" name="Rectangle 39"/>
          <p:cNvSpPr>
            <a:spLocks noChangeArrowheads="1"/>
          </p:cNvSpPr>
          <p:nvPr>
            <p:custDataLst>
              <p:tags r:id="rId13"/>
            </p:custDataLst>
          </p:nvPr>
        </p:nvSpPr>
        <p:spPr bwMode="auto">
          <a:xfrm>
            <a:off x="6130925" y="16446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8" name="Line 40"/>
          <p:cNvSpPr>
            <a:spLocks noChangeShapeType="1"/>
          </p:cNvSpPr>
          <p:nvPr>
            <p:custDataLst>
              <p:tags r:id="rId14"/>
            </p:custDataLst>
          </p:nvPr>
        </p:nvSpPr>
        <p:spPr bwMode="auto">
          <a:xfrm>
            <a:off x="5961063" y="19764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3507" name="Rectangle 41"/>
          <p:cNvSpPr>
            <a:spLocks noChangeArrowheads="1"/>
          </p:cNvSpPr>
          <p:nvPr>
            <p:custDataLst>
              <p:tags r:id="rId15"/>
            </p:custDataLst>
          </p:nvPr>
        </p:nvSpPr>
        <p:spPr bwMode="auto">
          <a:xfrm>
            <a:off x="7442200" y="1730375"/>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6" name="Down Arrow 5"/>
          <p:cNvSpPr/>
          <p:nvPr/>
        </p:nvSpPr>
        <p:spPr bwMode="auto">
          <a:xfrm>
            <a:off x="7651750" y="2035175"/>
            <a:ext cx="304800" cy="268288"/>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3509" name="Picture 3"/>
          <p:cNvPicPr>
            <a:picLocks noChangeAspect="1" noChangeArrowheads="1"/>
          </p:cNvPicPr>
          <p:nvPr/>
        </p:nvPicPr>
        <p:blipFill>
          <a:blip r:embed="rId22">
            <a:extLst>
              <a:ext uri="{28A0092B-C50C-407E-A947-70E740481C1C}">
                <a14:useLocalDpi xmlns:a14="http://schemas.microsoft.com/office/drawing/2010/main" val="0"/>
              </a:ext>
            </a:extLst>
          </a:blip>
          <a:srcRect l="35176" t="16083" r="34819" b="50731"/>
          <a:stretch>
            <a:fillRect/>
          </a:stretch>
        </p:blipFill>
        <p:spPr bwMode="auto">
          <a:xfrm>
            <a:off x="609600" y="1379538"/>
            <a:ext cx="4100513" cy="297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63510" name="Text Box 5"/>
          <p:cNvSpPr txBox="1">
            <a:spLocks noChangeArrowheads="1"/>
          </p:cNvSpPr>
          <p:nvPr>
            <p:custDataLst>
              <p:tags r:id="rId16"/>
            </p:custDataLst>
          </p:nvPr>
        </p:nvSpPr>
        <p:spPr bwMode="auto">
          <a:xfrm>
            <a:off x="1768475" y="4735513"/>
            <a:ext cx="5756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Which gate implements line </a:t>
            </a:r>
            <a:r>
              <a:rPr lang="en-US" sz="1800" b="1">
                <a:latin typeface="Calibri" pitchFamily="34" charset="0"/>
              </a:rPr>
              <a:t>(A)</a:t>
            </a:r>
            <a:r>
              <a:rPr lang="en-US" sz="1800">
                <a:latin typeface="Cambria" pitchFamily="18" charset="0"/>
              </a:rPr>
              <a:t> of the truth table?</a:t>
            </a:r>
          </a:p>
        </p:txBody>
      </p:sp>
      <p:sp>
        <p:nvSpPr>
          <p:cNvPr id="63511" name="Text Box 5"/>
          <p:cNvSpPr txBox="1">
            <a:spLocks noChangeArrowheads="1"/>
          </p:cNvSpPr>
          <p:nvPr>
            <p:custDataLst>
              <p:tags r:id="rId17"/>
            </p:custDataLst>
          </p:nvPr>
        </p:nvSpPr>
        <p:spPr bwMode="auto">
          <a:xfrm>
            <a:off x="1763713" y="5141913"/>
            <a:ext cx="5756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Which gate implements line </a:t>
            </a:r>
            <a:r>
              <a:rPr lang="en-US" sz="1800" b="1">
                <a:latin typeface="Calibri" pitchFamily="34" charset="0"/>
              </a:rPr>
              <a:t>(D)</a:t>
            </a:r>
            <a:r>
              <a:rPr lang="en-US" sz="1800">
                <a:latin typeface="Cambria" pitchFamily="18" charset="0"/>
              </a:rPr>
              <a:t> of the truth table?</a:t>
            </a:r>
          </a:p>
        </p:txBody>
      </p:sp>
      <p:sp>
        <p:nvSpPr>
          <p:cNvPr id="63512" name="Text Box 5"/>
          <p:cNvSpPr txBox="1">
            <a:spLocks noChangeArrowheads="1"/>
          </p:cNvSpPr>
          <p:nvPr>
            <p:custDataLst>
              <p:tags r:id="rId18"/>
            </p:custDataLst>
          </p:nvPr>
        </p:nvSpPr>
        <p:spPr bwMode="auto">
          <a:xfrm>
            <a:off x="1752600" y="5548313"/>
            <a:ext cx="632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Which gates implement the other lines of the truth table?</a:t>
            </a:r>
          </a:p>
        </p:txBody>
      </p:sp>
      <p:sp>
        <p:nvSpPr>
          <p:cNvPr id="63513" name="Rectangle 8"/>
          <p:cNvSpPr>
            <a:spLocks noChangeArrowheads="1"/>
          </p:cNvSpPr>
          <p:nvPr/>
        </p:nvSpPr>
        <p:spPr bwMode="auto">
          <a:xfrm>
            <a:off x="5638800" y="3355975"/>
            <a:ext cx="37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(D)</a:t>
            </a:r>
            <a:endParaRPr lang="en-US" sz="1600">
              <a:latin typeface="Calibri" pitchFamily="34" charset="0"/>
            </a:endParaRPr>
          </a:p>
        </p:txBody>
      </p:sp>
      <p:sp>
        <p:nvSpPr>
          <p:cNvPr id="63514" name="Rectangle 92"/>
          <p:cNvSpPr>
            <a:spLocks noChangeArrowheads="1"/>
          </p:cNvSpPr>
          <p:nvPr/>
        </p:nvSpPr>
        <p:spPr bwMode="auto">
          <a:xfrm>
            <a:off x="5648325" y="3041650"/>
            <a:ext cx="358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(C)</a:t>
            </a:r>
            <a:endParaRPr lang="en-US" sz="1600">
              <a:latin typeface="Calibri" pitchFamily="34" charset="0"/>
            </a:endParaRPr>
          </a:p>
        </p:txBody>
      </p:sp>
      <p:sp>
        <p:nvSpPr>
          <p:cNvPr id="63515" name="Rectangle 93"/>
          <p:cNvSpPr>
            <a:spLocks noChangeArrowheads="1"/>
          </p:cNvSpPr>
          <p:nvPr/>
        </p:nvSpPr>
        <p:spPr bwMode="auto">
          <a:xfrm>
            <a:off x="5645150" y="2728913"/>
            <a:ext cx="3667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(B)</a:t>
            </a:r>
            <a:endParaRPr lang="en-US" sz="1600">
              <a:latin typeface="Calibri" pitchFamily="34" charset="0"/>
            </a:endParaRPr>
          </a:p>
        </p:txBody>
      </p:sp>
      <p:sp>
        <p:nvSpPr>
          <p:cNvPr id="63516" name="Rectangle 94"/>
          <p:cNvSpPr>
            <a:spLocks noChangeArrowheads="1"/>
          </p:cNvSpPr>
          <p:nvPr/>
        </p:nvSpPr>
        <p:spPr bwMode="auto">
          <a:xfrm>
            <a:off x="5641975" y="2416175"/>
            <a:ext cx="373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pitchFamily="34" charset="0"/>
              </a:rPr>
              <a:t>(A)</a:t>
            </a:r>
            <a:endParaRPr lang="en-US" sz="1600">
              <a:latin typeface="Calibri" pitchFamily="34" charset="0"/>
            </a:endParaRPr>
          </a:p>
        </p:txBody>
      </p:sp>
      <p:sp>
        <p:nvSpPr>
          <p:cNvPr id="63517" name="Text Box 5"/>
          <p:cNvSpPr txBox="1">
            <a:spLocks noChangeArrowheads="1"/>
          </p:cNvSpPr>
          <p:nvPr>
            <p:custDataLst>
              <p:tags r:id="rId19"/>
            </p:custDataLst>
          </p:nvPr>
        </p:nvSpPr>
        <p:spPr bwMode="auto">
          <a:xfrm>
            <a:off x="1752600" y="5954713"/>
            <a:ext cx="7010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(4)  How would the table change if the top NOT gate were removed?</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5875338" y="1284288"/>
            <a:ext cx="3084512" cy="3835400"/>
          </a:xfrm>
          <a:prstGeom prst="rect">
            <a:avLst/>
          </a:prstGeom>
          <a:solidFill>
            <a:schemeClr val="bg1">
              <a:lumMod val="9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4515" name="Rounded Rectangle 83"/>
          <p:cNvSpPr>
            <a:spLocks noChangeArrowheads="1"/>
          </p:cNvSpPr>
          <p:nvPr/>
        </p:nvSpPr>
        <p:spPr bwMode="auto">
          <a:xfrm>
            <a:off x="6157913" y="42481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4516" name="Rounded Rectangle 84"/>
          <p:cNvSpPr>
            <a:spLocks noChangeArrowheads="1"/>
          </p:cNvSpPr>
          <p:nvPr/>
        </p:nvSpPr>
        <p:spPr bwMode="auto">
          <a:xfrm>
            <a:off x="6157913" y="37338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4517" name="Rounded Rectangle 82"/>
          <p:cNvSpPr>
            <a:spLocks noChangeArrowheads="1"/>
          </p:cNvSpPr>
          <p:nvPr/>
        </p:nvSpPr>
        <p:spPr bwMode="auto">
          <a:xfrm>
            <a:off x="6157913" y="318135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4518" name="Rounded Rectangle 81"/>
          <p:cNvSpPr>
            <a:spLocks noChangeArrowheads="1"/>
          </p:cNvSpPr>
          <p:nvPr/>
        </p:nvSpPr>
        <p:spPr bwMode="auto">
          <a:xfrm>
            <a:off x="6157913" y="2667000"/>
            <a:ext cx="2497137"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4519" name="Text Box 6"/>
          <p:cNvSpPr txBox="1">
            <a:spLocks noChangeArrowheads="1"/>
          </p:cNvSpPr>
          <p:nvPr>
            <p:custDataLst>
              <p:tags r:id="rId1"/>
            </p:custDataLst>
          </p:nvPr>
        </p:nvSpPr>
        <p:spPr bwMode="auto">
          <a:xfrm>
            <a:off x="6505575" y="1984375"/>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4520" name="Text Box 7"/>
          <p:cNvSpPr txBox="1">
            <a:spLocks noChangeArrowheads="1"/>
          </p:cNvSpPr>
          <p:nvPr>
            <p:custDataLst>
              <p:tags r:id="rId2"/>
            </p:custDataLst>
          </p:nvPr>
        </p:nvSpPr>
        <p:spPr bwMode="auto">
          <a:xfrm>
            <a:off x="6889750" y="1984375"/>
            <a:ext cx="573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4521" name="Text Box 8"/>
          <p:cNvSpPr txBox="1">
            <a:spLocks noChangeArrowheads="1"/>
          </p:cNvSpPr>
          <p:nvPr>
            <p:custDataLst>
              <p:tags r:id="rId3"/>
            </p:custDataLst>
          </p:nvPr>
        </p:nvSpPr>
        <p:spPr bwMode="auto">
          <a:xfrm>
            <a:off x="6503988"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22" name="Text Box 9"/>
          <p:cNvSpPr txBox="1">
            <a:spLocks noChangeArrowheads="1"/>
          </p:cNvSpPr>
          <p:nvPr>
            <p:custDataLst>
              <p:tags r:id="rId4"/>
            </p:custDataLst>
          </p:nvPr>
        </p:nvSpPr>
        <p:spPr bwMode="auto">
          <a:xfrm>
            <a:off x="6888163" y="237331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23" name="Text Box 10"/>
          <p:cNvSpPr txBox="1">
            <a:spLocks noChangeArrowheads="1"/>
          </p:cNvSpPr>
          <p:nvPr>
            <p:custDataLst>
              <p:tags r:id="rId5"/>
            </p:custDataLst>
          </p:nvPr>
        </p:nvSpPr>
        <p:spPr bwMode="auto">
          <a:xfrm>
            <a:off x="6507163"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24" name="Text Box 11"/>
          <p:cNvSpPr txBox="1">
            <a:spLocks noChangeArrowheads="1"/>
          </p:cNvSpPr>
          <p:nvPr>
            <p:custDataLst>
              <p:tags r:id="rId6"/>
            </p:custDataLst>
          </p:nvPr>
        </p:nvSpPr>
        <p:spPr bwMode="auto">
          <a:xfrm>
            <a:off x="6891338" y="264160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25" name="Text Box 12"/>
          <p:cNvSpPr txBox="1">
            <a:spLocks noChangeArrowheads="1"/>
          </p:cNvSpPr>
          <p:nvPr>
            <p:custDataLst>
              <p:tags r:id="rId7"/>
            </p:custDataLst>
          </p:nvPr>
        </p:nvSpPr>
        <p:spPr bwMode="auto">
          <a:xfrm>
            <a:off x="6503988"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26" name="Text Box 13"/>
          <p:cNvSpPr txBox="1">
            <a:spLocks noChangeArrowheads="1"/>
          </p:cNvSpPr>
          <p:nvPr>
            <p:custDataLst>
              <p:tags r:id="rId8"/>
            </p:custDataLst>
          </p:nvPr>
        </p:nvSpPr>
        <p:spPr bwMode="auto">
          <a:xfrm>
            <a:off x="6888163" y="2909888"/>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27" name="Text Box 14"/>
          <p:cNvSpPr txBox="1">
            <a:spLocks noChangeArrowheads="1"/>
          </p:cNvSpPr>
          <p:nvPr>
            <p:custDataLst>
              <p:tags r:id="rId9"/>
            </p:custDataLst>
          </p:nvPr>
        </p:nvSpPr>
        <p:spPr bwMode="auto">
          <a:xfrm>
            <a:off x="6507163"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28" name="Text Box 15"/>
          <p:cNvSpPr txBox="1">
            <a:spLocks noChangeArrowheads="1"/>
          </p:cNvSpPr>
          <p:nvPr>
            <p:custDataLst>
              <p:tags r:id="rId10"/>
            </p:custDataLst>
          </p:nvPr>
        </p:nvSpPr>
        <p:spPr bwMode="auto">
          <a:xfrm>
            <a:off x="6891338" y="3176588"/>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29" name="Rectangle 39"/>
          <p:cNvSpPr>
            <a:spLocks noChangeArrowheads="1"/>
          </p:cNvSpPr>
          <p:nvPr>
            <p:custDataLst>
              <p:tags r:id="rId11"/>
            </p:custDataLst>
          </p:nvPr>
        </p:nvSpPr>
        <p:spPr bwMode="auto">
          <a:xfrm>
            <a:off x="6491288" y="1668463"/>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12"/>
            </p:custDataLst>
          </p:nvPr>
        </p:nvSpPr>
        <p:spPr bwMode="auto">
          <a:xfrm>
            <a:off x="6299200" y="1987550"/>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4531" name="Text Box 8"/>
          <p:cNvSpPr txBox="1">
            <a:spLocks noChangeArrowheads="1"/>
          </p:cNvSpPr>
          <p:nvPr>
            <p:custDataLst>
              <p:tags r:id="rId13"/>
            </p:custDataLst>
          </p:nvPr>
        </p:nvSpPr>
        <p:spPr bwMode="auto">
          <a:xfrm>
            <a:off x="6503988"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32" name="Text Box 9"/>
          <p:cNvSpPr txBox="1">
            <a:spLocks noChangeArrowheads="1"/>
          </p:cNvSpPr>
          <p:nvPr>
            <p:custDataLst>
              <p:tags r:id="rId14"/>
            </p:custDataLst>
          </p:nvPr>
        </p:nvSpPr>
        <p:spPr bwMode="auto">
          <a:xfrm>
            <a:off x="6888163" y="3444875"/>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33" name="Text Box 10"/>
          <p:cNvSpPr txBox="1">
            <a:spLocks noChangeArrowheads="1"/>
          </p:cNvSpPr>
          <p:nvPr>
            <p:custDataLst>
              <p:tags r:id="rId15"/>
            </p:custDataLst>
          </p:nvPr>
        </p:nvSpPr>
        <p:spPr bwMode="auto">
          <a:xfrm>
            <a:off x="6507163"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34" name="Text Box 11"/>
          <p:cNvSpPr txBox="1">
            <a:spLocks noChangeArrowheads="1"/>
          </p:cNvSpPr>
          <p:nvPr>
            <p:custDataLst>
              <p:tags r:id="rId16"/>
            </p:custDataLst>
          </p:nvPr>
        </p:nvSpPr>
        <p:spPr bwMode="auto">
          <a:xfrm>
            <a:off x="6891338" y="3713163"/>
            <a:ext cx="573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35" name="Text Box 12"/>
          <p:cNvSpPr txBox="1">
            <a:spLocks noChangeArrowheads="1"/>
          </p:cNvSpPr>
          <p:nvPr>
            <p:custDataLst>
              <p:tags r:id="rId17"/>
            </p:custDataLst>
          </p:nvPr>
        </p:nvSpPr>
        <p:spPr bwMode="auto">
          <a:xfrm>
            <a:off x="6503988"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36" name="Text Box 13"/>
          <p:cNvSpPr txBox="1">
            <a:spLocks noChangeArrowheads="1"/>
          </p:cNvSpPr>
          <p:nvPr>
            <p:custDataLst>
              <p:tags r:id="rId18"/>
            </p:custDataLst>
          </p:nvPr>
        </p:nvSpPr>
        <p:spPr bwMode="auto">
          <a:xfrm>
            <a:off x="6888163" y="3979863"/>
            <a:ext cx="5730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37" name="Text Box 14"/>
          <p:cNvSpPr txBox="1">
            <a:spLocks noChangeArrowheads="1"/>
          </p:cNvSpPr>
          <p:nvPr>
            <p:custDataLst>
              <p:tags r:id="rId19"/>
            </p:custDataLst>
          </p:nvPr>
        </p:nvSpPr>
        <p:spPr bwMode="auto">
          <a:xfrm>
            <a:off x="6507163"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38" name="Text Box 15"/>
          <p:cNvSpPr txBox="1">
            <a:spLocks noChangeArrowheads="1"/>
          </p:cNvSpPr>
          <p:nvPr>
            <p:custDataLst>
              <p:tags r:id="rId20"/>
            </p:custDataLst>
          </p:nvPr>
        </p:nvSpPr>
        <p:spPr bwMode="auto">
          <a:xfrm>
            <a:off x="6891338" y="4248150"/>
            <a:ext cx="5730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39" name="Text Box 6"/>
          <p:cNvSpPr txBox="1">
            <a:spLocks noChangeArrowheads="1"/>
          </p:cNvSpPr>
          <p:nvPr>
            <p:custDataLst>
              <p:tags r:id="rId21"/>
            </p:custDataLst>
          </p:nvPr>
        </p:nvSpPr>
        <p:spPr bwMode="auto">
          <a:xfrm>
            <a:off x="6083300" y="1973263"/>
            <a:ext cx="54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64540" name="Text Box 8"/>
          <p:cNvSpPr txBox="1">
            <a:spLocks noChangeArrowheads="1"/>
          </p:cNvSpPr>
          <p:nvPr>
            <p:custDataLst>
              <p:tags r:id="rId22"/>
            </p:custDataLst>
          </p:nvPr>
        </p:nvSpPr>
        <p:spPr bwMode="auto">
          <a:xfrm>
            <a:off x="6081713" y="237331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41" name="Text Box 10"/>
          <p:cNvSpPr txBox="1">
            <a:spLocks noChangeArrowheads="1"/>
          </p:cNvSpPr>
          <p:nvPr>
            <p:custDataLst>
              <p:tags r:id="rId23"/>
            </p:custDataLst>
          </p:nvPr>
        </p:nvSpPr>
        <p:spPr bwMode="auto">
          <a:xfrm>
            <a:off x="6084888" y="26416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42" name="Text Box 12"/>
          <p:cNvSpPr txBox="1">
            <a:spLocks noChangeArrowheads="1"/>
          </p:cNvSpPr>
          <p:nvPr>
            <p:custDataLst>
              <p:tags r:id="rId24"/>
            </p:custDataLst>
          </p:nvPr>
        </p:nvSpPr>
        <p:spPr bwMode="auto">
          <a:xfrm>
            <a:off x="6081713" y="29098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43" name="Text Box 14"/>
          <p:cNvSpPr txBox="1">
            <a:spLocks noChangeArrowheads="1"/>
          </p:cNvSpPr>
          <p:nvPr>
            <p:custDataLst>
              <p:tags r:id="rId25"/>
            </p:custDataLst>
          </p:nvPr>
        </p:nvSpPr>
        <p:spPr bwMode="auto">
          <a:xfrm>
            <a:off x="6084888" y="31765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4544" name="Text Box 8"/>
          <p:cNvSpPr txBox="1">
            <a:spLocks noChangeArrowheads="1"/>
          </p:cNvSpPr>
          <p:nvPr>
            <p:custDataLst>
              <p:tags r:id="rId26"/>
            </p:custDataLst>
          </p:nvPr>
        </p:nvSpPr>
        <p:spPr bwMode="auto">
          <a:xfrm>
            <a:off x="6081713" y="34448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45" name="Text Box 10"/>
          <p:cNvSpPr txBox="1">
            <a:spLocks noChangeArrowheads="1"/>
          </p:cNvSpPr>
          <p:nvPr>
            <p:custDataLst>
              <p:tags r:id="rId27"/>
            </p:custDataLst>
          </p:nvPr>
        </p:nvSpPr>
        <p:spPr bwMode="auto">
          <a:xfrm>
            <a:off x="6084888" y="37131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46" name="Text Box 12"/>
          <p:cNvSpPr txBox="1">
            <a:spLocks noChangeArrowheads="1"/>
          </p:cNvSpPr>
          <p:nvPr>
            <p:custDataLst>
              <p:tags r:id="rId28"/>
            </p:custDataLst>
          </p:nvPr>
        </p:nvSpPr>
        <p:spPr bwMode="auto">
          <a:xfrm>
            <a:off x="6081713" y="3979863"/>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47" name="Text Box 14"/>
          <p:cNvSpPr txBox="1">
            <a:spLocks noChangeArrowheads="1"/>
          </p:cNvSpPr>
          <p:nvPr>
            <p:custDataLst>
              <p:tags r:id="rId29"/>
            </p:custDataLst>
          </p:nvPr>
        </p:nvSpPr>
        <p:spPr bwMode="auto">
          <a:xfrm>
            <a:off x="6084888" y="42481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4548" name="Rectangle 41"/>
          <p:cNvSpPr>
            <a:spLocks noChangeArrowheads="1"/>
          </p:cNvSpPr>
          <p:nvPr>
            <p:custDataLst>
              <p:tags r:id="rId30"/>
            </p:custDataLst>
          </p:nvPr>
        </p:nvSpPr>
        <p:spPr bwMode="auto">
          <a:xfrm>
            <a:off x="7848600" y="1722438"/>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8058150" y="2027238"/>
            <a:ext cx="304800" cy="268287"/>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4550" name="Picture 2"/>
          <p:cNvPicPr>
            <a:picLocks noChangeAspect="1" noChangeArrowheads="1"/>
          </p:cNvPicPr>
          <p:nvPr/>
        </p:nvPicPr>
        <p:blipFill>
          <a:blip r:embed="rId38">
            <a:extLst>
              <a:ext uri="{28A0092B-C50C-407E-A947-70E740481C1C}">
                <a14:useLocalDpi xmlns:a14="http://schemas.microsoft.com/office/drawing/2010/main" val="0"/>
              </a:ext>
            </a:extLst>
          </a:blip>
          <a:srcRect l="35965" t="14166" r="27524" b="39297"/>
          <a:stretch>
            <a:fillRect/>
          </a:stretch>
        </p:blipFill>
        <p:spPr bwMode="auto">
          <a:xfrm>
            <a:off x="152400" y="914400"/>
            <a:ext cx="5324475" cy="44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64551" name="Text Box 5"/>
          <p:cNvSpPr txBox="1">
            <a:spLocks noChangeArrowheads="1"/>
          </p:cNvSpPr>
          <p:nvPr>
            <p:custDataLst>
              <p:tags r:id="rId31"/>
            </p:custDataLst>
          </p:nvPr>
        </p:nvSpPr>
        <p:spPr bwMode="auto">
          <a:xfrm>
            <a:off x="2817813" y="268288"/>
            <a:ext cx="4027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 for this circuit… </a:t>
            </a:r>
          </a:p>
        </p:txBody>
      </p:sp>
      <p:sp>
        <p:nvSpPr>
          <p:cNvPr id="64552" name="Text Box 5"/>
          <p:cNvSpPr txBox="1">
            <a:spLocks noChangeArrowheads="1"/>
          </p:cNvSpPr>
          <p:nvPr>
            <p:custDataLst>
              <p:tags r:id="rId32"/>
            </p:custDataLst>
          </p:nvPr>
        </p:nvSpPr>
        <p:spPr bwMode="auto">
          <a:xfrm>
            <a:off x="1728788" y="6135688"/>
            <a:ext cx="6634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(3) If the inputs are considered the bits of a three-bit integer, </a:t>
            </a:r>
            <a:r>
              <a:rPr lang="en-US" sz="1800" b="1">
                <a:latin typeface="Calibri" pitchFamily="34" charset="0"/>
              </a:rPr>
              <a:t>xyz</a:t>
            </a:r>
            <a:r>
              <a:rPr lang="en-US" sz="1800">
                <a:latin typeface="Cambria" pitchFamily="18" charset="0"/>
              </a:rPr>
              <a:t>, what property of integers does this circuit compute?</a:t>
            </a:r>
          </a:p>
        </p:txBody>
      </p:sp>
      <p:sp>
        <p:nvSpPr>
          <p:cNvPr id="64553" name="Text Box 5"/>
          <p:cNvSpPr txBox="1">
            <a:spLocks noChangeArrowheads="1"/>
          </p:cNvSpPr>
          <p:nvPr>
            <p:custDataLst>
              <p:tags r:id="rId33"/>
            </p:custDataLst>
          </p:nvPr>
        </p:nvSpPr>
        <p:spPr bwMode="auto">
          <a:xfrm>
            <a:off x="1730375" y="5395913"/>
            <a:ext cx="6481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(1) Which truth table lines do the AND gates </a:t>
            </a:r>
            <a:r>
              <a:rPr lang="en-US" sz="1800">
                <a:latin typeface="Calibri" pitchFamily="34" charset="0"/>
              </a:rPr>
              <a:t>A,B,C,D</a:t>
            </a:r>
            <a:r>
              <a:rPr lang="en-US" sz="1800">
                <a:latin typeface="Cambria" pitchFamily="18" charset="0"/>
              </a:rPr>
              <a:t> implement? </a:t>
            </a:r>
          </a:p>
        </p:txBody>
      </p:sp>
      <p:sp>
        <p:nvSpPr>
          <p:cNvPr id="64554" name="Rectangle 1"/>
          <p:cNvSpPr>
            <a:spLocks noChangeArrowheads="1"/>
          </p:cNvSpPr>
          <p:nvPr/>
        </p:nvSpPr>
        <p:spPr bwMode="auto">
          <a:xfrm>
            <a:off x="2536825" y="1984375"/>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a:t>
            </a:r>
            <a:endParaRPr lang="en-US"/>
          </a:p>
        </p:txBody>
      </p:sp>
      <p:sp>
        <p:nvSpPr>
          <p:cNvPr id="64555" name="Rectangle 80"/>
          <p:cNvSpPr>
            <a:spLocks noChangeArrowheads="1"/>
          </p:cNvSpPr>
          <p:nvPr/>
        </p:nvSpPr>
        <p:spPr bwMode="auto">
          <a:xfrm>
            <a:off x="2538413" y="2825750"/>
            <a:ext cx="350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B</a:t>
            </a:r>
            <a:endParaRPr lang="en-US"/>
          </a:p>
        </p:txBody>
      </p:sp>
      <p:sp>
        <p:nvSpPr>
          <p:cNvPr id="64556" name="Rectangle 85"/>
          <p:cNvSpPr>
            <a:spLocks noChangeArrowheads="1"/>
          </p:cNvSpPr>
          <p:nvPr/>
        </p:nvSpPr>
        <p:spPr bwMode="auto">
          <a:xfrm>
            <a:off x="2535238" y="3675063"/>
            <a:ext cx="349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C</a:t>
            </a:r>
            <a:endParaRPr lang="en-US"/>
          </a:p>
        </p:txBody>
      </p:sp>
      <p:sp>
        <p:nvSpPr>
          <p:cNvPr id="64557" name="Rectangle 86"/>
          <p:cNvSpPr>
            <a:spLocks noChangeArrowheads="1"/>
          </p:cNvSpPr>
          <p:nvPr/>
        </p:nvSpPr>
        <p:spPr bwMode="auto">
          <a:xfrm>
            <a:off x="2520950" y="4502150"/>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a:t>
            </a:r>
            <a:endParaRPr lang="en-US"/>
          </a:p>
        </p:txBody>
      </p:sp>
      <p:sp>
        <p:nvSpPr>
          <p:cNvPr id="64558" name="Text Box 5"/>
          <p:cNvSpPr txBox="1">
            <a:spLocks noChangeArrowheads="1"/>
          </p:cNvSpPr>
          <p:nvPr>
            <p:custDataLst>
              <p:tags r:id="rId34"/>
            </p:custDataLst>
          </p:nvPr>
        </p:nvSpPr>
        <p:spPr bwMode="auto">
          <a:xfrm>
            <a:off x="1730375" y="5759450"/>
            <a:ext cx="648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a:latin typeface="Cambria" pitchFamily="18" charset="0"/>
              </a:rPr>
              <a:t>(2) This circuit uses 9 logic gates – </a:t>
            </a:r>
            <a:r>
              <a:rPr lang="en-US" sz="1800" i="1">
                <a:latin typeface="Cambria" pitchFamily="18" charset="0"/>
              </a:rPr>
              <a:t>could it use fewer</a:t>
            </a:r>
            <a:r>
              <a:rPr lang="en-US" sz="1800">
                <a:latin typeface="Cambria" pitchFamily="18" charset="0"/>
              </a:rPr>
              <a:t>?</a:t>
            </a:r>
          </a:p>
        </p:txBody>
      </p:sp>
      <p:sp>
        <p:nvSpPr>
          <p:cNvPr id="64559" name="Text Box 5"/>
          <p:cNvSpPr txBox="1">
            <a:spLocks noChangeArrowheads="1"/>
          </p:cNvSpPr>
          <p:nvPr>
            <p:custDataLst>
              <p:tags r:id="rId35"/>
            </p:custDataLst>
          </p:nvPr>
        </p:nvSpPr>
        <p:spPr bwMode="auto">
          <a:xfrm>
            <a:off x="211138" y="192088"/>
            <a:ext cx="1465262" cy="646112"/>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a:latin typeface="Cambria" pitchFamily="18" charset="0"/>
              </a:rPr>
              <a:t>Try it!</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ounded Rectangle 83"/>
          <p:cNvSpPr>
            <a:spLocks noChangeArrowheads="1"/>
          </p:cNvSpPr>
          <p:nvPr/>
        </p:nvSpPr>
        <p:spPr bwMode="auto">
          <a:xfrm>
            <a:off x="5562600" y="6445250"/>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39" name="Rounded Rectangle 84"/>
          <p:cNvSpPr>
            <a:spLocks noChangeArrowheads="1"/>
          </p:cNvSpPr>
          <p:nvPr/>
        </p:nvSpPr>
        <p:spPr bwMode="auto">
          <a:xfrm>
            <a:off x="5562600" y="5932488"/>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40" name="Rounded Rectangle 82"/>
          <p:cNvSpPr>
            <a:spLocks noChangeArrowheads="1"/>
          </p:cNvSpPr>
          <p:nvPr/>
        </p:nvSpPr>
        <p:spPr bwMode="auto">
          <a:xfrm>
            <a:off x="5562600" y="5378450"/>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41" name="Rounded Rectangle 81"/>
          <p:cNvSpPr>
            <a:spLocks noChangeArrowheads="1"/>
          </p:cNvSpPr>
          <p:nvPr/>
        </p:nvSpPr>
        <p:spPr bwMode="auto">
          <a:xfrm>
            <a:off x="5562600" y="4865688"/>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42" name="Rounded Rectangle 41"/>
          <p:cNvSpPr>
            <a:spLocks noChangeArrowheads="1"/>
          </p:cNvSpPr>
          <p:nvPr/>
        </p:nvSpPr>
        <p:spPr bwMode="auto">
          <a:xfrm>
            <a:off x="827088" y="608488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5543" name="Rounded Rectangle 40"/>
          <p:cNvSpPr>
            <a:spLocks noChangeArrowheads="1"/>
          </p:cNvSpPr>
          <p:nvPr/>
        </p:nvSpPr>
        <p:spPr bwMode="auto">
          <a:xfrm>
            <a:off x="827088" y="543877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8676" name="Text Box 5"/>
          <p:cNvSpPr txBox="1">
            <a:spLocks noChangeArrowheads="1"/>
          </p:cNvSpPr>
          <p:nvPr>
            <p:custDataLst>
              <p:tags r:id="rId1"/>
            </p:custDataLst>
          </p:nvPr>
        </p:nvSpPr>
        <p:spPr bwMode="auto">
          <a:xfrm>
            <a:off x="107950" y="268288"/>
            <a:ext cx="1465263" cy="646112"/>
          </a:xfrm>
          <a:prstGeom prst="rect">
            <a:avLst/>
          </a:prstGeom>
          <a:solidFill>
            <a:schemeClr val="bg1">
              <a:lumMod val="8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i="1" dirty="0" smtClean="0">
                <a:latin typeface="Cambria" pitchFamily="18" charset="0"/>
              </a:rPr>
              <a:t>Try it!</a:t>
            </a:r>
          </a:p>
        </p:txBody>
      </p:sp>
      <p:sp>
        <p:nvSpPr>
          <p:cNvPr id="65545" name="Text Box 5"/>
          <p:cNvSpPr txBox="1">
            <a:spLocks noChangeArrowheads="1"/>
          </p:cNvSpPr>
          <p:nvPr>
            <p:custDataLst>
              <p:tags r:id="rId2"/>
            </p:custDataLst>
          </p:nvPr>
        </p:nvSpPr>
        <p:spPr bwMode="auto">
          <a:xfrm>
            <a:off x="1766888" y="152400"/>
            <a:ext cx="2347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latin typeface="Cambria" pitchFamily="18" charset="0"/>
              </a:rPr>
              <a:t>Fill in the function values (truth tables) for these two circuits! </a:t>
            </a:r>
          </a:p>
        </p:txBody>
      </p:sp>
      <p:cxnSp>
        <p:nvCxnSpPr>
          <p:cNvPr id="65546" name="Straight Connector 4"/>
          <p:cNvCxnSpPr>
            <a:cxnSpLocks noChangeShapeType="1"/>
          </p:cNvCxnSpPr>
          <p:nvPr/>
        </p:nvCxnSpPr>
        <p:spPr bwMode="auto">
          <a:xfrm>
            <a:off x="4419600" y="919163"/>
            <a:ext cx="0" cy="57102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5547" name="Text Box 6"/>
          <p:cNvSpPr txBox="1">
            <a:spLocks noChangeArrowheads="1"/>
          </p:cNvSpPr>
          <p:nvPr>
            <p:custDataLst>
              <p:tags r:id="rId3"/>
            </p:custDataLst>
          </p:nvPr>
        </p:nvSpPr>
        <p:spPr bwMode="auto">
          <a:xfrm>
            <a:off x="763588" y="46688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5548" name="Text Box 7"/>
          <p:cNvSpPr txBox="1">
            <a:spLocks noChangeArrowheads="1"/>
          </p:cNvSpPr>
          <p:nvPr>
            <p:custDataLst>
              <p:tags r:id="rId4"/>
            </p:custDataLst>
          </p:nvPr>
        </p:nvSpPr>
        <p:spPr bwMode="auto">
          <a:xfrm>
            <a:off x="1287463" y="46688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65549" name="Text Box 8"/>
          <p:cNvSpPr txBox="1">
            <a:spLocks noChangeArrowheads="1"/>
          </p:cNvSpPr>
          <p:nvPr>
            <p:custDataLst>
              <p:tags r:id="rId5"/>
            </p:custDataLst>
          </p:nvPr>
        </p:nvSpPr>
        <p:spPr bwMode="auto">
          <a:xfrm>
            <a:off x="762000" y="5068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5550" name="Text Box 9"/>
          <p:cNvSpPr txBox="1">
            <a:spLocks noChangeArrowheads="1"/>
          </p:cNvSpPr>
          <p:nvPr>
            <p:custDataLst>
              <p:tags r:id="rId6"/>
            </p:custDataLst>
          </p:nvPr>
        </p:nvSpPr>
        <p:spPr bwMode="auto">
          <a:xfrm>
            <a:off x="1285875" y="5068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5551" name="Text Box 10"/>
          <p:cNvSpPr txBox="1">
            <a:spLocks noChangeArrowheads="1"/>
          </p:cNvSpPr>
          <p:nvPr>
            <p:custDataLst>
              <p:tags r:id="rId7"/>
            </p:custDataLst>
          </p:nvPr>
        </p:nvSpPr>
        <p:spPr bwMode="auto">
          <a:xfrm>
            <a:off x="765175" y="538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5552" name="Text Box 11"/>
          <p:cNvSpPr txBox="1">
            <a:spLocks noChangeArrowheads="1"/>
          </p:cNvSpPr>
          <p:nvPr>
            <p:custDataLst>
              <p:tags r:id="rId8"/>
            </p:custDataLst>
          </p:nvPr>
        </p:nvSpPr>
        <p:spPr bwMode="auto">
          <a:xfrm>
            <a:off x="1289050" y="53816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5553" name="Text Box 12"/>
          <p:cNvSpPr txBox="1">
            <a:spLocks noChangeArrowheads="1"/>
          </p:cNvSpPr>
          <p:nvPr>
            <p:custDataLst>
              <p:tags r:id="rId9"/>
            </p:custDataLst>
          </p:nvPr>
        </p:nvSpPr>
        <p:spPr bwMode="auto">
          <a:xfrm>
            <a:off x="762000" y="570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5554" name="Text Box 13"/>
          <p:cNvSpPr txBox="1">
            <a:spLocks noChangeArrowheads="1"/>
          </p:cNvSpPr>
          <p:nvPr>
            <p:custDataLst>
              <p:tags r:id="rId10"/>
            </p:custDataLst>
          </p:nvPr>
        </p:nvSpPr>
        <p:spPr bwMode="auto">
          <a:xfrm>
            <a:off x="1285875" y="5707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5555" name="Text Box 14"/>
          <p:cNvSpPr txBox="1">
            <a:spLocks noChangeArrowheads="1"/>
          </p:cNvSpPr>
          <p:nvPr>
            <p:custDataLst>
              <p:tags r:id="rId11"/>
            </p:custDataLst>
          </p:nvPr>
        </p:nvSpPr>
        <p:spPr bwMode="auto">
          <a:xfrm>
            <a:off x="765175" y="6019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5556" name="Text Box 15"/>
          <p:cNvSpPr txBox="1">
            <a:spLocks noChangeArrowheads="1"/>
          </p:cNvSpPr>
          <p:nvPr>
            <p:custDataLst>
              <p:tags r:id="rId12"/>
            </p:custDataLst>
          </p:nvPr>
        </p:nvSpPr>
        <p:spPr bwMode="auto">
          <a:xfrm>
            <a:off x="1289050" y="6019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5557" name="Rectangle 39"/>
          <p:cNvSpPr>
            <a:spLocks noChangeArrowheads="1"/>
          </p:cNvSpPr>
          <p:nvPr>
            <p:custDataLst>
              <p:tags r:id="rId13"/>
            </p:custDataLst>
          </p:nvPr>
        </p:nvSpPr>
        <p:spPr bwMode="auto">
          <a:xfrm>
            <a:off x="1011238" y="43878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8" name="Line 40"/>
          <p:cNvSpPr>
            <a:spLocks noChangeShapeType="1"/>
          </p:cNvSpPr>
          <p:nvPr>
            <p:custDataLst>
              <p:tags r:id="rId14"/>
            </p:custDataLst>
          </p:nvPr>
        </p:nvSpPr>
        <p:spPr bwMode="auto">
          <a:xfrm>
            <a:off x="841375" y="47196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5559" name="Rectangle 41"/>
          <p:cNvSpPr>
            <a:spLocks noChangeArrowheads="1"/>
          </p:cNvSpPr>
          <p:nvPr>
            <p:custDataLst>
              <p:tags r:id="rId15"/>
            </p:custDataLst>
          </p:nvPr>
        </p:nvSpPr>
        <p:spPr bwMode="auto">
          <a:xfrm>
            <a:off x="2322513" y="44735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65560" name="Text Box 6"/>
          <p:cNvSpPr txBox="1">
            <a:spLocks noChangeArrowheads="1"/>
          </p:cNvSpPr>
          <p:nvPr>
            <p:custDataLst>
              <p:tags r:id="rId16"/>
            </p:custDataLst>
          </p:nvPr>
        </p:nvSpPr>
        <p:spPr bwMode="auto">
          <a:xfrm>
            <a:off x="5910263" y="4183063"/>
            <a:ext cx="54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5561" name="Text Box 7"/>
          <p:cNvSpPr txBox="1">
            <a:spLocks noChangeArrowheads="1"/>
          </p:cNvSpPr>
          <p:nvPr>
            <p:custDataLst>
              <p:tags r:id="rId17"/>
            </p:custDataLst>
          </p:nvPr>
        </p:nvSpPr>
        <p:spPr bwMode="auto">
          <a:xfrm>
            <a:off x="6294438" y="4183063"/>
            <a:ext cx="573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5562" name="Text Box 8"/>
          <p:cNvSpPr txBox="1">
            <a:spLocks noChangeArrowheads="1"/>
          </p:cNvSpPr>
          <p:nvPr>
            <p:custDataLst>
              <p:tags r:id="rId18"/>
            </p:custDataLst>
          </p:nvPr>
        </p:nvSpPr>
        <p:spPr bwMode="auto">
          <a:xfrm>
            <a:off x="5908675" y="45720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63" name="Text Box 9"/>
          <p:cNvSpPr txBox="1">
            <a:spLocks noChangeArrowheads="1"/>
          </p:cNvSpPr>
          <p:nvPr>
            <p:custDataLst>
              <p:tags r:id="rId19"/>
            </p:custDataLst>
          </p:nvPr>
        </p:nvSpPr>
        <p:spPr bwMode="auto">
          <a:xfrm>
            <a:off x="6292850" y="457200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64" name="Text Box 10"/>
          <p:cNvSpPr txBox="1">
            <a:spLocks noChangeArrowheads="1"/>
          </p:cNvSpPr>
          <p:nvPr>
            <p:custDataLst>
              <p:tags r:id="rId20"/>
            </p:custDataLst>
          </p:nvPr>
        </p:nvSpPr>
        <p:spPr bwMode="auto">
          <a:xfrm>
            <a:off x="5911850" y="48402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65" name="Text Box 11"/>
          <p:cNvSpPr txBox="1">
            <a:spLocks noChangeArrowheads="1"/>
          </p:cNvSpPr>
          <p:nvPr>
            <p:custDataLst>
              <p:tags r:id="rId21"/>
            </p:custDataLst>
          </p:nvPr>
        </p:nvSpPr>
        <p:spPr bwMode="auto">
          <a:xfrm>
            <a:off x="6296025" y="4840288"/>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66" name="Text Box 12"/>
          <p:cNvSpPr txBox="1">
            <a:spLocks noChangeArrowheads="1"/>
          </p:cNvSpPr>
          <p:nvPr>
            <p:custDataLst>
              <p:tags r:id="rId22"/>
            </p:custDataLst>
          </p:nvPr>
        </p:nvSpPr>
        <p:spPr bwMode="auto">
          <a:xfrm>
            <a:off x="5908675" y="51069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67" name="Text Box 13"/>
          <p:cNvSpPr txBox="1">
            <a:spLocks noChangeArrowheads="1"/>
          </p:cNvSpPr>
          <p:nvPr>
            <p:custDataLst>
              <p:tags r:id="rId23"/>
            </p:custDataLst>
          </p:nvPr>
        </p:nvSpPr>
        <p:spPr bwMode="auto">
          <a:xfrm>
            <a:off x="6292850" y="5106988"/>
            <a:ext cx="57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68" name="Text Box 14"/>
          <p:cNvSpPr txBox="1">
            <a:spLocks noChangeArrowheads="1"/>
          </p:cNvSpPr>
          <p:nvPr>
            <p:custDataLst>
              <p:tags r:id="rId24"/>
            </p:custDataLst>
          </p:nvPr>
        </p:nvSpPr>
        <p:spPr bwMode="auto">
          <a:xfrm>
            <a:off x="5911850" y="53752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69" name="Text Box 15"/>
          <p:cNvSpPr txBox="1">
            <a:spLocks noChangeArrowheads="1"/>
          </p:cNvSpPr>
          <p:nvPr>
            <p:custDataLst>
              <p:tags r:id="rId25"/>
            </p:custDataLst>
          </p:nvPr>
        </p:nvSpPr>
        <p:spPr bwMode="auto">
          <a:xfrm>
            <a:off x="6296025" y="5375275"/>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70" name="Rectangle 39"/>
          <p:cNvSpPr>
            <a:spLocks noChangeArrowheads="1"/>
          </p:cNvSpPr>
          <p:nvPr>
            <p:custDataLst>
              <p:tags r:id="rId26"/>
            </p:custDataLst>
          </p:nvPr>
        </p:nvSpPr>
        <p:spPr bwMode="auto">
          <a:xfrm>
            <a:off x="5895975" y="38671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27"/>
            </p:custDataLst>
          </p:nvPr>
        </p:nvSpPr>
        <p:spPr bwMode="auto">
          <a:xfrm>
            <a:off x="5703888" y="41862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5572" name="Text Box 8"/>
          <p:cNvSpPr txBox="1">
            <a:spLocks noChangeArrowheads="1"/>
          </p:cNvSpPr>
          <p:nvPr>
            <p:custDataLst>
              <p:tags r:id="rId28"/>
            </p:custDataLst>
          </p:nvPr>
        </p:nvSpPr>
        <p:spPr bwMode="auto">
          <a:xfrm>
            <a:off x="5908675" y="56435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73" name="Text Box 9"/>
          <p:cNvSpPr txBox="1">
            <a:spLocks noChangeArrowheads="1"/>
          </p:cNvSpPr>
          <p:nvPr>
            <p:custDataLst>
              <p:tags r:id="rId29"/>
            </p:custDataLst>
          </p:nvPr>
        </p:nvSpPr>
        <p:spPr bwMode="auto">
          <a:xfrm>
            <a:off x="6292850" y="5643563"/>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74" name="Text Box 10"/>
          <p:cNvSpPr txBox="1">
            <a:spLocks noChangeArrowheads="1"/>
          </p:cNvSpPr>
          <p:nvPr>
            <p:custDataLst>
              <p:tags r:id="rId30"/>
            </p:custDataLst>
          </p:nvPr>
        </p:nvSpPr>
        <p:spPr bwMode="auto">
          <a:xfrm>
            <a:off x="5911850" y="59102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75" name="Text Box 11"/>
          <p:cNvSpPr txBox="1">
            <a:spLocks noChangeArrowheads="1"/>
          </p:cNvSpPr>
          <p:nvPr>
            <p:custDataLst>
              <p:tags r:id="rId31"/>
            </p:custDataLst>
          </p:nvPr>
        </p:nvSpPr>
        <p:spPr bwMode="auto">
          <a:xfrm>
            <a:off x="6296025" y="5910263"/>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76" name="Text Box 12"/>
          <p:cNvSpPr txBox="1">
            <a:spLocks noChangeArrowheads="1"/>
          </p:cNvSpPr>
          <p:nvPr>
            <p:custDataLst>
              <p:tags r:id="rId32"/>
            </p:custDataLst>
          </p:nvPr>
        </p:nvSpPr>
        <p:spPr bwMode="auto">
          <a:xfrm>
            <a:off x="5908675" y="61785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77" name="Text Box 13"/>
          <p:cNvSpPr txBox="1">
            <a:spLocks noChangeArrowheads="1"/>
          </p:cNvSpPr>
          <p:nvPr>
            <p:custDataLst>
              <p:tags r:id="rId33"/>
            </p:custDataLst>
          </p:nvPr>
        </p:nvSpPr>
        <p:spPr bwMode="auto">
          <a:xfrm>
            <a:off x="6292850" y="617855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78" name="Text Box 14"/>
          <p:cNvSpPr txBox="1">
            <a:spLocks noChangeArrowheads="1"/>
          </p:cNvSpPr>
          <p:nvPr>
            <p:custDataLst>
              <p:tags r:id="rId34"/>
            </p:custDataLst>
          </p:nvPr>
        </p:nvSpPr>
        <p:spPr bwMode="auto">
          <a:xfrm>
            <a:off x="5911850" y="64468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79" name="Text Box 15"/>
          <p:cNvSpPr txBox="1">
            <a:spLocks noChangeArrowheads="1"/>
          </p:cNvSpPr>
          <p:nvPr>
            <p:custDataLst>
              <p:tags r:id="rId35"/>
            </p:custDataLst>
          </p:nvPr>
        </p:nvSpPr>
        <p:spPr bwMode="auto">
          <a:xfrm>
            <a:off x="6296025" y="6446838"/>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80" name="Text Box 6"/>
          <p:cNvSpPr txBox="1">
            <a:spLocks noChangeArrowheads="1"/>
          </p:cNvSpPr>
          <p:nvPr>
            <p:custDataLst>
              <p:tags r:id="rId36"/>
            </p:custDataLst>
          </p:nvPr>
        </p:nvSpPr>
        <p:spPr bwMode="auto">
          <a:xfrm>
            <a:off x="5487988" y="4171950"/>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65581" name="Text Box 8"/>
          <p:cNvSpPr txBox="1">
            <a:spLocks noChangeArrowheads="1"/>
          </p:cNvSpPr>
          <p:nvPr>
            <p:custDataLst>
              <p:tags r:id="rId37"/>
            </p:custDataLst>
          </p:nvPr>
        </p:nvSpPr>
        <p:spPr bwMode="auto">
          <a:xfrm>
            <a:off x="5486400" y="45720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82" name="Text Box 10"/>
          <p:cNvSpPr txBox="1">
            <a:spLocks noChangeArrowheads="1"/>
          </p:cNvSpPr>
          <p:nvPr>
            <p:custDataLst>
              <p:tags r:id="rId38"/>
            </p:custDataLst>
          </p:nvPr>
        </p:nvSpPr>
        <p:spPr bwMode="auto">
          <a:xfrm>
            <a:off x="5489575" y="48402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83" name="Text Box 12"/>
          <p:cNvSpPr txBox="1">
            <a:spLocks noChangeArrowheads="1"/>
          </p:cNvSpPr>
          <p:nvPr>
            <p:custDataLst>
              <p:tags r:id="rId39"/>
            </p:custDataLst>
          </p:nvPr>
        </p:nvSpPr>
        <p:spPr bwMode="auto">
          <a:xfrm>
            <a:off x="5486400" y="51069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84" name="Text Box 14"/>
          <p:cNvSpPr txBox="1">
            <a:spLocks noChangeArrowheads="1"/>
          </p:cNvSpPr>
          <p:nvPr>
            <p:custDataLst>
              <p:tags r:id="rId40"/>
            </p:custDataLst>
          </p:nvPr>
        </p:nvSpPr>
        <p:spPr bwMode="auto">
          <a:xfrm>
            <a:off x="5489575" y="53752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5585" name="Text Box 8"/>
          <p:cNvSpPr txBox="1">
            <a:spLocks noChangeArrowheads="1"/>
          </p:cNvSpPr>
          <p:nvPr>
            <p:custDataLst>
              <p:tags r:id="rId41"/>
            </p:custDataLst>
          </p:nvPr>
        </p:nvSpPr>
        <p:spPr bwMode="auto">
          <a:xfrm>
            <a:off x="5486400" y="56435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86" name="Text Box 10"/>
          <p:cNvSpPr txBox="1">
            <a:spLocks noChangeArrowheads="1"/>
          </p:cNvSpPr>
          <p:nvPr>
            <p:custDataLst>
              <p:tags r:id="rId42"/>
            </p:custDataLst>
          </p:nvPr>
        </p:nvSpPr>
        <p:spPr bwMode="auto">
          <a:xfrm>
            <a:off x="5489575" y="59102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87" name="Text Box 12"/>
          <p:cNvSpPr txBox="1">
            <a:spLocks noChangeArrowheads="1"/>
          </p:cNvSpPr>
          <p:nvPr>
            <p:custDataLst>
              <p:tags r:id="rId43"/>
            </p:custDataLst>
          </p:nvPr>
        </p:nvSpPr>
        <p:spPr bwMode="auto">
          <a:xfrm>
            <a:off x="5486400" y="61785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5588" name="Text Box 14"/>
          <p:cNvSpPr txBox="1">
            <a:spLocks noChangeArrowheads="1"/>
          </p:cNvSpPr>
          <p:nvPr>
            <p:custDataLst>
              <p:tags r:id="rId44"/>
            </p:custDataLst>
          </p:nvPr>
        </p:nvSpPr>
        <p:spPr bwMode="auto">
          <a:xfrm>
            <a:off x="5489575" y="64468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 name="Down Arrow 5"/>
          <p:cNvSpPr/>
          <p:nvPr/>
        </p:nvSpPr>
        <p:spPr bwMode="auto">
          <a:xfrm>
            <a:off x="2532063" y="4778375"/>
            <a:ext cx="304800" cy="268288"/>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5590" name="Rectangle 41"/>
          <p:cNvSpPr>
            <a:spLocks noChangeArrowheads="1"/>
          </p:cNvSpPr>
          <p:nvPr>
            <p:custDataLst>
              <p:tags r:id="rId45"/>
            </p:custDataLst>
          </p:nvPr>
        </p:nvSpPr>
        <p:spPr bwMode="auto">
          <a:xfrm>
            <a:off x="7253288" y="39195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7462838" y="4224338"/>
            <a:ext cx="304800" cy="269875"/>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5592" name="Picture 2"/>
          <p:cNvPicPr>
            <a:picLocks noChangeAspect="1" noChangeArrowheads="1"/>
          </p:cNvPicPr>
          <p:nvPr/>
        </p:nvPicPr>
        <p:blipFill>
          <a:blip r:embed="rId48">
            <a:extLst>
              <a:ext uri="{28A0092B-C50C-407E-A947-70E740481C1C}">
                <a14:useLocalDpi xmlns:a14="http://schemas.microsoft.com/office/drawing/2010/main" val="0"/>
              </a:ext>
            </a:extLst>
          </a:blip>
          <a:srcRect l="35965" t="14166" r="27524" b="39297"/>
          <a:stretch>
            <a:fillRect/>
          </a:stretch>
        </p:blipFill>
        <p:spPr bwMode="auto">
          <a:xfrm>
            <a:off x="4540250" y="95250"/>
            <a:ext cx="45275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pic>
        <p:nvPicPr>
          <p:cNvPr id="65593" name="Picture 3"/>
          <p:cNvPicPr>
            <a:picLocks noChangeAspect="1" noChangeArrowheads="1"/>
          </p:cNvPicPr>
          <p:nvPr/>
        </p:nvPicPr>
        <p:blipFill>
          <a:blip r:embed="rId49">
            <a:extLst>
              <a:ext uri="{28A0092B-C50C-407E-A947-70E740481C1C}">
                <a14:useLocalDpi xmlns:a14="http://schemas.microsoft.com/office/drawing/2010/main" val="0"/>
              </a:ext>
            </a:extLst>
          </a:blip>
          <a:srcRect l="35176" t="16083" r="34819" b="50731"/>
          <a:stretch>
            <a:fillRect/>
          </a:stretch>
        </p:blipFill>
        <p:spPr bwMode="auto">
          <a:xfrm>
            <a:off x="166688" y="1287463"/>
            <a:ext cx="4100512" cy="297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ounded Rectangle 83"/>
          <p:cNvSpPr>
            <a:spLocks noChangeArrowheads="1"/>
          </p:cNvSpPr>
          <p:nvPr/>
        </p:nvSpPr>
        <p:spPr bwMode="auto">
          <a:xfrm>
            <a:off x="5562600" y="6445250"/>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3" name="Rounded Rectangle 84"/>
          <p:cNvSpPr>
            <a:spLocks noChangeArrowheads="1"/>
          </p:cNvSpPr>
          <p:nvPr/>
        </p:nvSpPr>
        <p:spPr bwMode="auto">
          <a:xfrm>
            <a:off x="5562600" y="5932488"/>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4" name="Rounded Rectangle 82"/>
          <p:cNvSpPr>
            <a:spLocks noChangeArrowheads="1"/>
          </p:cNvSpPr>
          <p:nvPr/>
        </p:nvSpPr>
        <p:spPr bwMode="auto">
          <a:xfrm>
            <a:off x="5562600" y="5378450"/>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5" name="Rounded Rectangle 81"/>
          <p:cNvSpPr>
            <a:spLocks noChangeArrowheads="1"/>
          </p:cNvSpPr>
          <p:nvPr/>
        </p:nvSpPr>
        <p:spPr bwMode="auto">
          <a:xfrm>
            <a:off x="5562600" y="4865688"/>
            <a:ext cx="2497138" cy="2825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6" name="Rounded Rectangle 41"/>
          <p:cNvSpPr>
            <a:spLocks noChangeArrowheads="1"/>
          </p:cNvSpPr>
          <p:nvPr/>
        </p:nvSpPr>
        <p:spPr bwMode="auto">
          <a:xfrm>
            <a:off x="827088" y="6084888"/>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66567" name="Rounded Rectangle 40"/>
          <p:cNvSpPr>
            <a:spLocks noChangeArrowheads="1"/>
          </p:cNvSpPr>
          <p:nvPr/>
        </p:nvSpPr>
        <p:spPr bwMode="auto">
          <a:xfrm>
            <a:off x="827088" y="5438775"/>
            <a:ext cx="2460625" cy="333375"/>
          </a:xfrm>
          <a:prstGeom prst="roundRect">
            <a:avLst>
              <a:gd name="adj" fmla="val 16667"/>
            </a:avLst>
          </a:prstGeom>
          <a:solidFill>
            <a:srgbClr val="CCEC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8676" name="Text Box 5"/>
          <p:cNvSpPr txBox="1">
            <a:spLocks noChangeArrowheads="1"/>
          </p:cNvSpPr>
          <p:nvPr>
            <p:custDataLst>
              <p:tags r:id="rId1"/>
            </p:custDataLst>
          </p:nvPr>
        </p:nvSpPr>
        <p:spPr bwMode="auto">
          <a:xfrm>
            <a:off x="107950" y="268288"/>
            <a:ext cx="1465263" cy="646112"/>
          </a:xfrm>
          <a:prstGeom prst="rect">
            <a:avLst/>
          </a:prstGeom>
          <a:solidFill>
            <a:schemeClr val="bg1">
              <a:lumMod val="8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3600" i="1" dirty="0" smtClean="0">
                <a:latin typeface="Cambria" pitchFamily="18" charset="0"/>
              </a:rPr>
              <a:t>Try it!</a:t>
            </a:r>
          </a:p>
        </p:txBody>
      </p:sp>
      <p:sp>
        <p:nvSpPr>
          <p:cNvPr id="66569" name="Text Box 5"/>
          <p:cNvSpPr txBox="1">
            <a:spLocks noChangeArrowheads="1"/>
          </p:cNvSpPr>
          <p:nvPr>
            <p:custDataLst>
              <p:tags r:id="rId2"/>
            </p:custDataLst>
          </p:nvPr>
        </p:nvSpPr>
        <p:spPr bwMode="auto">
          <a:xfrm>
            <a:off x="1741488" y="206375"/>
            <a:ext cx="25003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a:latin typeface="Cambria" pitchFamily="18" charset="0"/>
              </a:rPr>
              <a:t>Design circuits that implement the functions (truth tables) shown below.</a:t>
            </a:r>
          </a:p>
        </p:txBody>
      </p:sp>
      <p:cxnSp>
        <p:nvCxnSpPr>
          <p:cNvPr id="66570" name="Straight Connector 4"/>
          <p:cNvCxnSpPr>
            <a:cxnSpLocks noChangeShapeType="1"/>
          </p:cNvCxnSpPr>
          <p:nvPr/>
        </p:nvCxnSpPr>
        <p:spPr bwMode="auto">
          <a:xfrm>
            <a:off x="4419600" y="919163"/>
            <a:ext cx="0" cy="5710237"/>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66571" name="Text Box 6"/>
          <p:cNvSpPr txBox="1">
            <a:spLocks noChangeArrowheads="1"/>
          </p:cNvSpPr>
          <p:nvPr>
            <p:custDataLst>
              <p:tags r:id="rId3"/>
            </p:custDataLst>
          </p:nvPr>
        </p:nvSpPr>
        <p:spPr bwMode="auto">
          <a:xfrm>
            <a:off x="763588" y="46688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6572" name="Text Box 7"/>
          <p:cNvSpPr txBox="1">
            <a:spLocks noChangeArrowheads="1"/>
          </p:cNvSpPr>
          <p:nvPr>
            <p:custDataLst>
              <p:tags r:id="rId4"/>
            </p:custDataLst>
          </p:nvPr>
        </p:nvSpPr>
        <p:spPr bwMode="auto">
          <a:xfrm>
            <a:off x="1287463" y="46688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66573" name="Text Box 8"/>
          <p:cNvSpPr txBox="1">
            <a:spLocks noChangeArrowheads="1"/>
          </p:cNvSpPr>
          <p:nvPr>
            <p:custDataLst>
              <p:tags r:id="rId5"/>
            </p:custDataLst>
          </p:nvPr>
        </p:nvSpPr>
        <p:spPr bwMode="auto">
          <a:xfrm>
            <a:off x="762000" y="506888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6574" name="Text Box 9"/>
          <p:cNvSpPr txBox="1">
            <a:spLocks noChangeArrowheads="1"/>
          </p:cNvSpPr>
          <p:nvPr>
            <p:custDataLst>
              <p:tags r:id="rId6"/>
            </p:custDataLst>
          </p:nvPr>
        </p:nvSpPr>
        <p:spPr bwMode="auto">
          <a:xfrm>
            <a:off x="1285875" y="506888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6575" name="Text Box 10"/>
          <p:cNvSpPr txBox="1">
            <a:spLocks noChangeArrowheads="1"/>
          </p:cNvSpPr>
          <p:nvPr>
            <p:custDataLst>
              <p:tags r:id="rId7"/>
            </p:custDataLst>
          </p:nvPr>
        </p:nvSpPr>
        <p:spPr bwMode="auto">
          <a:xfrm>
            <a:off x="765175" y="5381625"/>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6576" name="Text Box 11"/>
          <p:cNvSpPr txBox="1">
            <a:spLocks noChangeArrowheads="1"/>
          </p:cNvSpPr>
          <p:nvPr>
            <p:custDataLst>
              <p:tags r:id="rId8"/>
            </p:custDataLst>
          </p:nvPr>
        </p:nvSpPr>
        <p:spPr bwMode="auto">
          <a:xfrm>
            <a:off x="1289050" y="53816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6577" name="Text Box 12"/>
          <p:cNvSpPr txBox="1">
            <a:spLocks noChangeArrowheads="1"/>
          </p:cNvSpPr>
          <p:nvPr>
            <p:custDataLst>
              <p:tags r:id="rId9"/>
            </p:custDataLst>
          </p:nvPr>
        </p:nvSpPr>
        <p:spPr bwMode="auto">
          <a:xfrm>
            <a:off x="762000" y="570706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6578" name="Text Box 13"/>
          <p:cNvSpPr txBox="1">
            <a:spLocks noChangeArrowheads="1"/>
          </p:cNvSpPr>
          <p:nvPr>
            <p:custDataLst>
              <p:tags r:id="rId10"/>
            </p:custDataLst>
          </p:nvPr>
        </p:nvSpPr>
        <p:spPr bwMode="auto">
          <a:xfrm>
            <a:off x="1285875" y="57070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6579" name="Text Box 14"/>
          <p:cNvSpPr txBox="1">
            <a:spLocks noChangeArrowheads="1"/>
          </p:cNvSpPr>
          <p:nvPr>
            <p:custDataLst>
              <p:tags r:id="rId11"/>
            </p:custDataLst>
          </p:nvPr>
        </p:nvSpPr>
        <p:spPr bwMode="auto">
          <a:xfrm>
            <a:off x="765175" y="60198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6580" name="Text Box 15"/>
          <p:cNvSpPr txBox="1">
            <a:spLocks noChangeArrowheads="1"/>
          </p:cNvSpPr>
          <p:nvPr>
            <p:custDataLst>
              <p:tags r:id="rId12"/>
            </p:custDataLst>
          </p:nvPr>
        </p:nvSpPr>
        <p:spPr bwMode="auto">
          <a:xfrm>
            <a:off x="1289050" y="60198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6581" name="Rectangle 39"/>
          <p:cNvSpPr>
            <a:spLocks noChangeArrowheads="1"/>
          </p:cNvSpPr>
          <p:nvPr>
            <p:custDataLst>
              <p:tags r:id="rId13"/>
            </p:custDataLst>
          </p:nvPr>
        </p:nvSpPr>
        <p:spPr bwMode="auto">
          <a:xfrm>
            <a:off x="1011238" y="4387850"/>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38" name="Line 40"/>
          <p:cNvSpPr>
            <a:spLocks noChangeShapeType="1"/>
          </p:cNvSpPr>
          <p:nvPr>
            <p:custDataLst>
              <p:tags r:id="rId14"/>
            </p:custDataLst>
          </p:nvPr>
        </p:nvSpPr>
        <p:spPr bwMode="auto">
          <a:xfrm>
            <a:off x="841375" y="47196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6583" name="Rectangle 41"/>
          <p:cNvSpPr>
            <a:spLocks noChangeArrowheads="1"/>
          </p:cNvSpPr>
          <p:nvPr>
            <p:custDataLst>
              <p:tags r:id="rId15"/>
            </p:custDataLst>
          </p:nvPr>
        </p:nvSpPr>
        <p:spPr bwMode="auto">
          <a:xfrm>
            <a:off x="2322513" y="4473575"/>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66584" name="Text Box 6"/>
          <p:cNvSpPr txBox="1">
            <a:spLocks noChangeArrowheads="1"/>
          </p:cNvSpPr>
          <p:nvPr>
            <p:custDataLst>
              <p:tags r:id="rId16"/>
            </p:custDataLst>
          </p:nvPr>
        </p:nvSpPr>
        <p:spPr bwMode="auto">
          <a:xfrm>
            <a:off x="5910263" y="4183063"/>
            <a:ext cx="54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y</a:t>
            </a:r>
          </a:p>
        </p:txBody>
      </p:sp>
      <p:sp>
        <p:nvSpPr>
          <p:cNvPr id="66585" name="Text Box 7"/>
          <p:cNvSpPr txBox="1">
            <a:spLocks noChangeArrowheads="1"/>
          </p:cNvSpPr>
          <p:nvPr>
            <p:custDataLst>
              <p:tags r:id="rId17"/>
            </p:custDataLst>
          </p:nvPr>
        </p:nvSpPr>
        <p:spPr bwMode="auto">
          <a:xfrm>
            <a:off x="6294438" y="4183063"/>
            <a:ext cx="573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z</a:t>
            </a:r>
          </a:p>
        </p:txBody>
      </p:sp>
      <p:sp>
        <p:nvSpPr>
          <p:cNvPr id="66586" name="Text Box 8"/>
          <p:cNvSpPr txBox="1">
            <a:spLocks noChangeArrowheads="1"/>
          </p:cNvSpPr>
          <p:nvPr>
            <p:custDataLst>
              <p:tags r:id="rId18"/>
            </p:custDataLst>
          </p:nvPr>
        </p:nvSpPr>
        <p:spPr bwMode="auto">
          <a:xfrm>
            <a:off x="5908675" y="45720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87" name="Text Box 9"/>
          <p:cNvSpPr txBox="1">
            <a:spLocks noChangeArrowheads="1"/>
          </p:cNvSpPr>
          <p:nvPr>
            <p:custDataLst>
              <p:tags r:id="rId19"/>
            </p:custDataLst>
          </p:nvPr>
        </p:nvSpPr>
        <p:spPr bwMode="auto">
          <a:xfrm>
            <a:off x="6292850" y="457200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88" name="Text Box 10"/>
          <p:cNvSpPr txBox="1">
            <a:spLocks noChangeArrowheads="1"/>
          </p:cNvSpPr>
          <p:nvPr>
            <p:custDataLst>
              <p:tags r:id="rId20"/>
            </p:custDataLst>
          </p:nvPr>
        </p:nvSpPr>
        <p:spPr bwMode="auto">
          <a:xfrm>
            <a:off x="5911850" y="48402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89" name="Text Box 11"/>
          <p:cNvSpPr txBox="1">
            <a:spLocks noChangeArrowheads="1"/>
          </p:cNvSpPr>
          <p:nvPr>
            <p:custDataLst>
              <p:tags r:id="rId21"/>
            </p:custDataLst>
          </p:nvPr>
        </p:nvSpPr>
        <p:spPr bwMode="auto">
          <a:xfrm>
            <a:off x="6296025" y="4840288"/>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590" name="Text Box 12"/>
          <p:cNvSpPr txBox="1">
            <a:spLocks noChangeArrowheads="1"/>
          </p:cNvSpPr>
          <p:nvPr>
            <p:custDataLst>
              <p:tags r:id="rId22"/>
            </p:custDataLst>
          </p:nvPr>
        </p:nvSpPr>
        <p:spPr bwMode="auto">
          <a:xfrm>
            <a:off x="5908675" y="51069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591" name="Text Box 13"/>
          <p:cNvSpPr txBox="1">
            <a:spLocks noChangeArrowheads="1"/>
          </p:cNvSpPr>
          <p:nvPr>
            <p:custDataLst>
              <p:tags r:id="rId23"/>
            </p:custDataLst>
          </p:nvPr>
        </p:nvSpPr>
        <p:spPr bwMode="auto">
          <a:xfrm>
            <a:off x="6292850" y="5106988"/>
            <a:ext cx="57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92" name="Text Box 14"/>
          <p:cNvSpPr txBox="1">
            <a:spLocks noChangeArrowheads="1"/>
          </p:cNvSpPr>
          <p:nvPr>
            <p:custDataLst>
              <p:tags r:id="rId24"/>
            </p:custDataLst>
          </p:nvPr>
        </p:nvSpPr>
        <p:spPr bwMode="auto">
          <a:xfrm>
            <a:off x="5911850" y="53752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593" name="Text Box 15"/>
          <p:cNvSpPr txBox="1">
            <a:spLocks noChangeArrowheads="1"/>
          </p:cNvSpPr>
          <p:nvPr>
            <p:custDataLst>
              <p:tags r:id="rId25"/>
            </p:custDataLst>
          </p:nvPr>
        </p:nvSpPr>
        <p:spPr bwMode="auto">
          <a:xfrm>
            <a:off x="6296025" y="5375275"/>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594" name="Rectangle 39"/>
          <p:cNvSpPr>
            <a:spLocks noChangeArrowheads="1"/>
          </p:cNvSpPr>
          <p:nvPr>
            <p:custDataLst>
              <p:tags r:id="rId26"/>
            </p:custDataLst>
          </p:nvPr>
        </p:nvSpPr>
        <p:spPr bwMode="auto">
          <a:xfrm>
            <a:off x="5895975" y="3867150"/>
            <a:ext cx="59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7" name="Line 40"/>
          <p:cNvSpPr>
            <a:spLocks noChangeShapeType="1"/>
          </p:cNvSpPr>
          <p:nvPr>
            <p:custDataLst>
              <p:tags r:id="rId27"/>
            </p:custDataLst>
          </p:nvPr>
        </p:nvSpPr>
        <p:spPr bwMode="auto">
          <a:xfrm>
            <a:off x="5703888" y="4186238"/>
            <a:ext cx="990600"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wrap="none" anchor="ctr">
            <a:spAutoFit/>
          </a:bodyPr>
          <a:lstStyle/>
          <a:p>
            <a:pPr>
              <a:defRPr/>
            </a:pPr>
            <a:endParaRPr lang="en-US">
              <a:latin typeface="Times" pitchFamily="-106" charset="0"/>
              <a:ea typeface="ＭＳ Ｐゴシック" pitchFamily="34" charset="-128"/>
            </a:endParaRPr>
          </a:p>
        </p:txBody>
      </p:sp>
      <p:sp>
        <p:nvSpPr>
          <p:cNvPr id="66596" name="Text Box 8"/>
          <p:cNvSpPr txBox="1">
            <a:spLocks noChangeArrowheads="1"/>
          </p:cNvSpPr>
          <p:nvPr>
            <p:custDataLst>
              <p:tags r:id="rId28"/>
            </p:custDataLst>
          </p:nvPr>
        </p:nvSpPr>
        <p:spPr bwMode="auto">
          <a:xfrm>
            <a:off x="5908675" y="56435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97" name="Text Box 9"/>
          <p:cNvSpPr txBox="1">
            <a:spLocks noChangeArrowheads="1"/>
          </p:cNvSpPr>
          <p:nvPr>
            <p:custDataLst>
              <p:tags r:id="rId29"/>
            </p:custDataLst>
          </p:nvPr>
        </p:nvSpPr>
        <p:spPr bwMode="auto">
          <a:xfrm>
            <a:off x="6292850" y="5643563"/>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98" name="Text Box 10"/>
          <p:cNvSpPr txBox="1">
            <a:spLocks noChangeArrowheads="1"/>
          </p:cNvSpPr>
          <p:nvPr>
            <p:custDataLst>
              <p:tags r:id="rId30"/>
            </p:custDataLst>
          </p:nvPr>
        </p:nvSpPr>
        <p:spPr bwMode="auto">
          <a:xfrm>
            <a:off x="5911850" y="59102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599" name="Text Box 11"/>
          <p:cNvSpPr txBox="1">
            <a:spLocks noChangeArrowheads="1"/>
          </p:cNvSpPr>
          <p:nvPr>
            <p:custDataLst>
              <p:tags r:id="rId31"/>
            </p:custDataLst>
          </p:nvPr>
        </p:nvSpPr>
        <p:spPr bwMode="auto">
          <a:xfrm>
            <a:off x="6296025" y="5910263"/>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00" name="Text Box 12"/>
          <p:cNvSpPr txBox="1">
            <a:spLocks noChangeArrowheads="1"/>
          </p:cNvSpPr>
          <p:nvPr>
            <p:custDataLst>
              <p:tags r:id="rId32"/>
            </p:custDataLst>
          </p:nvPr>
        </p:nvSpPr>
        <p:spPr bwMode="auto">
          <a:xfrm>
            <a:off x="5908675" y="61785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01" name="Text Box 13"/>
          <p:cNvSpPr txBox="1">
            <a:spLocks noChangeArrowheads="1"/>
          </p:cNvSpPr>
          <p:nvPr>
            <p:custDataLst>
              <p:tags r:id="rId33"/>
            </p:custDataLst>
          </p:nvPr>
        </p:nvSpPr>
        <p:spPr bwMode="auto">
          <a:xfrm>
            <a:off x="6292850" y="617855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2" name="Text Box 14"/>
          <p:cNvSpPr txBox="1">
            <a:spLocks noChangeArrowheads="1"/>
          </p:cNvSpPr>
          <p:nvPr>
            <p:custDataLst>
              <p:tags r:id="rId34"/>
            </p:custDataLst>
          </p:nvPr>
        </p:nvSpPr>
        <p:spPr bwMode="auto">
          <a:xfrm>
            <a:off x="5911850" y="64468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03" name="Text Box 15"/>
          <p:cNvSpPr txBox="1">
            <a:spLocks noChangeArrowheads="1"/>
          </p:cNvSpPr>
          <p:nvPr>
            <p:custDataLst>
              <p:tags r:id="rId35"/>
            </p:custDataLst>
          </p:nvPr>
        </p:nvSpPr>
        <p:spPr bwMode="auto">
          <a:xfrm>
            <a:off x="6296025" y="6446838"/>
            <a:ext cx="57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04" name="Text Box 6"/>
          <p:cNvSpPr txBox="1">
            <a:spLocks noChangeArrowheads="1"/>
          </p:cNvSpPr>
          <p:nvPr>
            <p:custDataLst>
              <p:tags r:id="rId36"/>
            </p:custDataLst>
          </p:nvPr>
        </p:nvSpPr>
        <p:spPr bwMode="auto">
          <a:xfrm>
            <a:off x="5487988" y="4171950"/>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x</a:t>
            </a:r>
          </a:p>
        </p:txBody>
      </p:sp>
      <p:sp>
        <p:nvSpPr>
          <p:cNvPr id="66605" name="Text Box 8"/>
          <p:cNvSpPr txBox="1">
            <a:spLocks noChangeArrowheads="1"/>
          </p:cNvSpPr>
          <p:nvPr>
            <p:custDataLst>
              <p:tags r:id="rId37"/>
            </p:custDataLst>
          </p:nvPr>
        </p:nvSpPr>
        <p:spPr bwMode="auto">
          <a:xfrm>
            <a:off x="5486400" y="457200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6" name="Text Box 10"/>
          <p:cNvSpPr txBox="1">
            <a:spLocks noChangeArrowheads="1"/>
          </p:cNvSpPr>
          <p:nvPr>
            <p:custDataLst>
              <p:tags r:id="rId38"/>
            </p:custDataLst>
          </p:nvPr>
        </p:nvSpPr>
        <p:spPr bwMode="auto">
          <a:xfrm>
            <a:off x="5489575" y="484028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7" name="Text Box 12"/>
          <p:cNvSpPr txBox="1">
            <a:spLocks noChangeArrowheads="1"/>
          </p:cNvSpPr>
          <p:nvPr>
            <p:custDataLst>
              <p:tags r:id="rId39"/>
            </p:custDataLst>
          </p:nvPr>
        </p:nvSpPr>
        <p:spPr bwMode="auto">
          <a:xfrm>
            <a:off x="5486400" y="5106988"/>
            <a:ext cx="54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8" name="Text Box 14"/>
          <p:cNvSpPr txBox="1">
            <a:spLocks noChangeArrowheads="1"/>
          </p:cNvSpPr>
          <p:nvPr>
            <p:custDataLst>
              <p:tags r:id="rId40"/>
            </p:custDataLst>
          </p:nvPr>
        </p:nvSpPr>
        <p:spPr bwMode="auto">
          <a:xfrm>
            <a:off x="5489575" y="5375275"/>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0</a:t>
            </a:r>
          </a:p>
        </p:txBody>
      </p:sp>
      <p:sp>
        <p:nvSpPr>
          <p:cNvPr id="66609" name="Text Box 8"/>
          <p:cNvSpPr txBox="1">
            <a:spLocks noChangeArrowheads="1"/>
          </p:cNvSpPr>
          <p:nvPr>
            <p:custDataLst>
              <p:tags r:id="rId41"/>
            </p:custDataLst>
          </p:nvPr>
        </p:nvSpPr>
        <p:spPr bwMode="auto">
          <a:xfrm>
            <a:off x="5486400" y="56435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10" name="Text Box 10"/>
          <p:cNvSpPr txBox="1">
            <a:spLocks noChangeArrowheads="1"/>
          </p:cNvSpPr>
          <p:nvPr>
            <p:custDataLst>
              <p:tags r:id="rId42"/>
            </p:custDataLst>
          </p:nvPr>
        </p:nvSpPr>
        <p:spPr bwMode="auto">
          <a:xfrm>
            <a:off x="5489575" y="5910263"/>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11" name="Text Box 12"/>
          <p:cNvSpPr txBox="1">
            <a:spLocks noChangeArrowheads="1"/>
          </p:cNvSpPr>
          <p:nvPr>
            <p:custDataLst>
              <p:tags r:id="rId43"/>
            </p:custDataLst>
          </p:nvPr>
        </p:nvSpPr>
        <p:spPr bwMode="auto">
          <a:xfrm>
            <a:off x="5486400" y="6178550"/>
            <a:ext cx="54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6612" name="Text Box 14"/>
          <p:cNvSpPr txBox="1">
            <a:spLocks noChangeArrowheads="1"/>
          </p:cNvSpPr>
          <p:nvPr>
            <p:custDataLst>
              <p:tags r:id="rId44"/>
            </p:custDataLst>
          </p:nvPr>
        </p:nvSpPr>
        <p:spPr bwMode="auto">
          <a:xfrm>
            <a:off x="5489575" y="6446838"/>
            <a:ext cx="54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latin typeface="Courier New" pitchFamily="49" charset="0"/>
              </a:rPr>
              <a:t>1</a:t>
            </a:r>
          </a:p>
        </p:txBody>
      </p:sp>
      <p:sp>
        <p:nvSpPr>
          <p:cNvPr id="6" name="Down Arrow 5"/>
          <p:cNvSpPr/>
          <p:nvPr/>
        </p:nvSpPr>
        <p:spPr bwMode="auto">
          <a:xfrm>
            <a:off x="2532063" y="4778375"/>
            <a:ext cx="304800" cy="268288"/>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66614" name="Rectangle 41"/>
          <p:cNvSpPr>
            <a:spLocks noChangeArrowheads="1"/>
          </p:cNvSpPr>
          <p:nvPr>
            <p:custDataLst>
              <p:tags r:id="rId45"/>
            </p:custDataLst>
          </p:nvPr>
        </p:nvSpPr>
        <p:spPr bwMode="auto">
          <a:xfrm>
            <a:off x="7253288" y="391953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79" name="Down Arrow 78"/>
          <p:cNvSpPr/>
          <p:nvPr/>
        </p:nvSpPr>
        <p:spPr bwMode="auto">
          <a:xfrm>
            <a:off x="7462838" y="4224338"/>
            <a:ext cx="304800" cy="269875"/>
          </a:xfrm>
          <a:prstGeom prst="downArrow">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pic>
        <p:nvPicPr>
          <p:cNvPr id="66616" name="Picture 2"/>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34938" y="720725"/>
            <a:ext cx="5334001" cy="3503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3"/>
          <p:cNvSpPr txBox="1">
            <a:spLocks noChangeArrowheads="1"/>
          </p:cNvSpPr>
          <p:nvPr>
            <p:custDataLst>
              <p:tags r:id="rId1"/>
            </p:custDataLst>
          </p:nvPr>
        </p:nvSpPr>
        <p:spPr bwMode="auto">
          <a:xfrm>
            <a:off x="1830388" y="1447800"/>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x</a:t>
            </a:r>
          </a:p>
        </p:txBody>
      </p:sp>
      <p:sp>
        <p:nvSpPr>
          <p:cNvPr id="67587" name="Text Box 14"/>
          <p:cNvSpPr txBox="1">
            <a:spLocks noChangeArrowheads="1"/>
          </p:cNvSpPr>
          <p:nvPr>
            <p:custDataLst>
              <p:tags r:id="rId2"/>
            </p:custDataLst>
          </p:nvPr>
        </p:nvSpPr>
        <p:spPr bwMode="auto">
          <a:xfrm>
            <a:off x="2600325" y="14478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y</a:t>
            </a:r>
          </a:p>
        </p:txBody>
      </p:sp>
      <p:sp>
        <p:nvSpPr>
          <p:cNvPr id="67588" name="Text Box 15"/>
          <p:cNvSpPr txBox="1">
            <a:spLocks noChangeArrowheads="1"/>
          </p:cNvSpPr>
          <p:nvPr>
            <p:custDataLst>
              <p:tags r:id="rId3"/>
            </p:custDataLst>
          </p:nvPr>
        </p:nvSpPr>
        <p:spPr bwMode="auto">
          <a:xfrm>
            <a:off x="1828800" y="19383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89" name="Text Box 16"/>
          <p:cNvSpPr txBox="1">
            <a:spLocks noChangeArrowheads="1"/>
          </p:cNvSpPr>
          <p:nvPr>
            <p:custDataLst>
              <p:tags r:id="rId4"/>
            </p:custDataLst>
          </p:nvPr>
        </p:nvSpPr>
        <p:spPr bwMode="auto">
          <a:xfrm>
            <a:off x="2598738"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0" name="Text Box 17"/>
          <p:cNvSpPr txBox="1">
            <a:spLocks noChangeArrowheads="1"/>
          </p:cNvSpPr>
          <p:nvPr>
            <p:custDataLst>
              <p:tags r:id="rId5"/>
            </p:custDataLst>
          </p:nvPr>
        </p:nvSpPr>
        <p:spPr bwMode="auto">
          <a:xfrm>
            <a:off x="1831975" y="23510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1" name="Text Box 18"/>
          <p:cNvSpPr txBox="1">
            <a:spLocks noChangeArrowheads="1"/>
          </p:cNvSpPr>
          <p:nvPr>
            <p:custDataLst>
              <p:tags r:id="rId6"/>
            </p:custDataLst>
          </p:nvPr>
        </p:nvSpPr>
        <p:spPr bwMode="auto">
          <a:xfrm>
            <a:off x="2601913" y="23510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2" name="Text Box 19"/>
          <p:cNvSpPr txBox="1">
            <a:spLocks noChangeArrowheads="1"/>
          </p:cNvSpPr>
          <p:nvPr>
            <p:custDataLst>
              <p:tags r:id="rId7"/>
            </p:custDataLst>
          </p:nvPr>
        </p:nvSpPr>
        <p:spPr bwMode="auto">
          <a:xfrm>
            <a:off x="1828800" y="27654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3" name="Text Box 20"/>
          <p:cNvSpPr txBox="1">
            <a:spLocks noChangeArrowheads="1"/>
          </p:cNvSpPr>
          <p:nvPr>
            <p:custDataLst>
              <p:tags r:id="rId8"/>
            </p:custDataLst>
          </p:nvPr>
        </p:nvSpPr>
        <p:spPr bwMode="auto">
          <a:xfrm>
            <a:off x="2598738" y="27654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594" name="Text Box 21"/>
          <p:cNvSpPr txBox="1">
            <a:spLocks noChangeArrowheads="1"/>
          </p:cNvSpPr>
          <p:nvPr>
            <p:custDataLst>
              <p:tags r:id="rId9"/>
            </p:custDataLst>
          </p:nvPr>
        </p:nvSpPr>
        <p:spPr bwMode="auto">
          <a:xfrm>
            <a:off x="1831975" y="31781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5" name="Text Box 22"/>
          <p:cNvSpPr txBox="1">
            <a:spLocks noChangeArrowheads="1"/>
          </p:cNvSpPr>
          <p:nvPr>
            <p:custDataLst>
              <p:tags r:id="rId10"/>
            </p:custDataLst>
          </p:nvPr>
        </p:nvSpPr>
        <p:spPr bwMode="auto">
          <a:xfrm>
            <a:off x="2601913" y="31781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596" name="Text Box 23"/>
          <p:cNvSpPr txBox="1">
            <a:spLocks noChangeArrowheads="1"/>
          </p:cNvSpPr>
          <p:nvPr>
            <p:custDataLst>
              <p:tags r:id="rId11"/>
            </p:custDataLst>
          </p:nvPr>
        </p:nvSpPr>
        <p:spPr bwMode="auto">
          <a:xfrm>
            <a:off x="5029200" y="1371600"/>
            <a:ext cx="2516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fn(x,y,z)</a:t>
            </a:r>
          </a:p>
        </p:txBody>
      </p:sp>
      <p:sp>
        <p:nvSpPr>
          <p:cNvPr id="67597" name="Text Box 24"/>
          <p:cNvSpPr txBox="1">
            <a:spLocks noChangeArrowheads="1"/>
          </p:cNvSpPr>
          <p:nvPr>
            <p:custDataLst>
              <p:tags r:id="rId12"/>
            </p:custDataLst>
          </p:nvPr>
        </p:nvSpPr>
        <p:spPr bwMode="auto">
          <a:xfrm>
            <a:off x="5808663"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598" name="Text Box 25"/>
          <p:cNvSpPr txBox="1">
            <a:spLocks noChangeArrowheads="1"/>
          </p:cNvSpPr>
          <p:nvPr>
            <p:custDataLst>
              <p:tags r:id="rId13"/>
            </p:custDataLst>
          </p:nvPr>
        </p:nvSpPr>
        <p:spPr bwMode="auto">
          <a:xfrm>
            <a:off x="5808663" y="23590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599" name="Text Box 26"/>
          <p:cNvSpPr txBox="1">
            <a:spLocks noChangeArrowheads="1"/>
          </p:cNvSpPr>
          <p:nvPr>
            <p:custDataLst>
              <p:tags r:id="rId14"/>
            </p:custDataLst>
          </p:nvPr>
        </p:nvSpPr>
        <p:spPr bwMode="auto">
          <a:xfrm>
            <a:off x="5808663" y="27813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0" name="Text Box 27"/>
          <p:cNvSpPr txBox="1">
            <a:spLocks noChangeArrowheads="1"/>
          </p:cNvSpPr>
          <p:nvPr>
            <p:custDataLst>
              <p:tags r:id="rId15"/>
            </p:custDataLst>
          </p:nvPr>
        </p:nvSpPr>
        <p:spPr bwMode="auto">
          <a:xfrm>
            <a:off x="5808663" y="32019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01" name="Text Box 14"/>
          <p:cNvSpPr txBox="1">
            <a:spLocks noChangeArrowheads="1"/>
          </p:cNvSpPr>
          <p:nvPr>
            <p:custDataLst>
              <p:tags r:id="rId16"/>
            </p:custDataLst>
          </p:nvPr>
        </p:nvSpPr>
        <p:spPr bwMode="auto">
          <a:xfrm>
            <a:off x="3397250" y="1447800"/>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z</a:t>
            </a:r>
          </a:p>
        </p:txBody>
      </p:sp>
      <p:sp>
        <p:nvSpPr>
          <p:cNvPr id="67602" name="Text Box 16"/>
          <p:cNvSpPr txBox="1">
            <a:spLocks noChangeArrowheads="1"/>
          </p:cNvSpPr>
          <p:nvPr>
            <p:custDataLst>
              <p:tags r:id="rId17"/>
            </p:custDataLst>
          </p:nvPr>
        </p:nvSpPr>
        <p:spPr bwMode="auto">
          <a:xfrm>
            <a:off x="3395663" y="19383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03" name="Text Box 18"/>
          <p:cNvSpPr txBox="1">
            <a:spLocks noChangeArrowheads="1"/>
          </p:cNvSpPr>
          <p:nvPr>
            <p:custDataLst>
              <p:tags r:id="rId18"/>
            </p:custDataLst>
          </p:nvPr>
        </p:nvSpPr>
        <p:spPr bwMode="auto">
          <a:xfrm>
            <a:off x="3398838" y="23510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4" name="Text Box 20"/>
          <p:cNvSpPr txBox="1">
            <a:spLocks noChangeArrowheads="1"/>
          </p:cNvSpPr>
          <p:nvPr>
            <p:custDataLst>
              <p:tags r:id="rId19"/>
            </p:custDataLst>
          </p:nvPr>
        </p:nvSpPr>
        <p:spPr bwMode="auto">
          <a:xfrm>
            <a:off x="3395663" y="27654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05" name="Text Box 22"/>
          <p:cNvSpPr txBox="1">
            <a:spLocks noChangeArrowheads="1"/>
          </p:cNvSpPr>
          <p:nvPr>
            <p:custDataLst>
              <p:tags r:id="rId20"/>
            </p:custDataLst>
          </p:nvPr>
        </p:nvSpPr>
        <p:spPr bwMode="auto">
          <a:xfrm>
            <a:off x="3398838" y="31781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6" name="Text Box 15"/>
          <p:cNvSpPr txBox="1">
            <a:spLocks noChangeArrowheads="1"/>
          </p:cNvSpPr>
          <p:nvPr>
            <p:custDataLst>
              <p:tags r:id="rId21"/>
            </p:custDataLst>
          </p:nvPr>
        </p:nvSpPr>
        <p:spPr bwMode="auto">
          <a:xfrm>
            <a:off x="1828800" y="364648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7" name="Text Box 16"/>
          <p:cNvSpPr txBox="1">
            <a:spLocks noChangeArrowheads="1"/>
          </p:cNvSpPr>
          <p:nvPr>
            <p:custDataLst>
              <p:tags r:id="rId22"/>
            </p:custDataLst>
          </p:nvPr>
        </p:nvSpPr>
        <p:spPr bwMode="auto">
          <a:xfrm>
            <a:off x="2598738" y="36464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08" name="Text Box 17"/>
          <p:cNvSpPr txBox="1">
            <a:spLocks noChangeArrowheads="1"/>
          </p:cNvSpPr>
          <p:nvPr>
            <p:custDataLst>
              <p:tags r:id="rId23"/>
            </p:custDataLst>
          </p:nvPr>
        </p:nvSpPr>
        <p:spPr bwMode="auto">
          <a:xfrm>
            <a:off x="1831975" y="4059238"/>
            <a:ext cx="758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09" name="Text Box 18"/>
          <p:cNvSpPr txBox="1">
            <a:spLocks noChangeArrowheads="1"/>
          </p:cNvSpPr>
          <p:nvPr>
            <p:custDataLst>
              <p:tags r:id="rId24"/>
            </p:custDataLst>
          </p:nvPr>
        </p:nvSpPr>
        <p:spPr bwMode="auto">
          <a:xfrm>
            <a:off x="2601913" y="40592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10" name="Text Box 19"/>
          <p:cNvSpPr txBox="1">
            <a:spLocks noChangeArrowheads="1"/>
          </p:cNvSpPr>
          <p:nvPr>
            <p:custDataLst>
              <p:tags r:id="rId25"/>
            </p:custDataLst>
          </p:nvPr>
        </p:nvSpPr>
        <p:spPr bwMode="auto">
          <a:xfrm>
            <a:off x="1828800" y="447357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1" name="Text Box 20"/>
          <p:cNvSpPr txBox="1">
            <a:spLocks noChangeArrowheads="1"/>
          </p:cNvSpPr>
          <p:nvPr>
            <p:custDataLst>
              <p:tags r:id="rId26"/>
            </p:custDataLst>
          </p:nvPr>
        </p:nvSpPr>
        <p:spPr bwMode="auto">
          <a:xfrm>
            <a:off x="2598738" y="44735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2" name="Text Box 21"/>
          <p:cNvSpPr txBox="1">
            <a:spLocks noChangeArrowheads="1"/>
          </p:cNvSpPr>
          <p:nvPr>
            <p:custDataLst>
              <p:tags r:id="rId27"/>
            </p:custDataLst>
          </p:nvPr>
        </p:nvSpPr>
        <p:spPr bwMode="auto">
          <a:xfrm>
            <a:off x="1831975" y="4886325"/>
            <a:ext cx="7588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3" name="Text Box 22"/>
          <p:cNvSpPr txBox="1">
            <a:spLocks noChangeArrowheads="1"/>
          </p:cNvSpPr>
          <p:nvPr>
            <p:custDataLst>
              <p:tags r:id="rId28"/>
            </p:custDataLst>
          </p:nvPr>
        </p:nvSpPr>
        <p:spPr bwMode="auto">
          <a:xfrm>
            <a:off x="2601913"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4" name="Text Box 16"/>
          <p:cNvSpPr txBox="1">
            <a:spLocks noChangeArrowheads="1"/>
          </p:cNvSpPr>
          <p:nvPr>
            <p:custDataLst>
              <p:tags r:id="rId29"/>
            </p:custDataLst>
          </p:nvPr>
        </p:nvSpPr>
        <p:spPr bwMode="auto">
          <a:xfrm>
            <a:off x="3395663" y="364648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15" name="Text Box 18"/>
          <p:cNvSpPr txBox="1">
            <a:spLocks noChangeArrowheads="1"/>
          </p:cNvSpPr>
          <p:nvPr>
            <p:custDataLst>
              <p:tags r:id="rId30"/>
            </p:custDataLst>
          </p:nvPr>
        </p:nvSpPr>
        <p:spPr bwMode="auto">
          <a:xfrm>
            <a:off x="3398838" y="40592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6" name="Text Box 20"/>
          <p:cNvSpPr txBox="1">
            <a:spLocks noChangeArrowheads="1"/>
          </p:cNvSpPr>
          <p:nvPr>
            <p:custDataLst>
              <p:tags r:id="rId31"/>
            </p:custDataLst>
          </p:nvPr>
        </p:nvSpPr>
        <p:spPr bwMode="auto">
          <a:xfrm>
            <a:off x="3395663" y="44735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17" name="Text Box 22"/>
          <p:cNvSpPr txBox="1">
            <a:spLocks noChangeArrowheads="1"/>
          </p:cNvSpPr>
          <p:nvPr>
            <p:custDataLst>
              <p:tags r:id="rId32"/>
            </p:custDataLst>
          </p:nvPr>
        </p:nvSpPr>
        <p:spPr bwMode="auto">
          <a:xfrm>
            <a:off x="3398838"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8" name="Text Box 24"/>
          <p:cNvSpPr txBox="1">
            <a:spLocks noChangeArrowheads="1"/>
          </p:cNvSpPr>
          <p:nvPr>
            <p:custDataLst>
              <p:tags r:id="rId33"/>
            </p:custDataLst>
          </p:nvPr>
        </p:nvSpPr>
        <p:spPr bwMode="auto">
          <a:xfrm>
            <a:off x="5819775" y="362267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sp>
        <p:nvSpPr>
          <p:cNvPr id="67619" name="Text Box 25"/>
          <p:cNvSpPr txBox="1">
            <a:spLocks noChangeArrowheads="1"/>
          </p:cNvSpPr>
          <p:nvPr>
            <p:custDataLst>
              <p:tags r:id="rId34"/>
            </p:custDataLst>
          </p:nvPr>
        </p:nvSpPr>
        <p:spPr bwMode="auto">
          <a:xfrm>
            <a:off x="5819775" y="4043363"/>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20" name="Text Box 26"/>
          <p:cNvSpPr txBox="1">
            <a:spLocks noChangeArrowheads="1"/>
          </p:cNvSpPr>
          <p:nvPr>
            <p:custDataLst>
              <p:tags r:id="rId35"/>
            </p:custDataLst>
          </p:nvPr>
        </p:nvSpPr>
        <p:spPr bwMode="auto">
          <a:xfrm>
            <a:off x="5819775" y="4465638"/>
            <a:ext cx="800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0</a:t>
            </a:r>
          </a:p>
        </p:txBody>
      </p:sp>
      <p:sp>
        <p:nvSpPr>
          <p:cNvPr id="67621" name="Text Box 27"/>
          <p:cNvSpPr txBox="1">
            <a:spLocks noChangeArrowheads="1"/>
          </p:cNvSpPr>
          <p:nvPr>
            <p:custDataLst>
              <p:tags r:id="rId36"/>
            </p:custDataLst>
          </p:nvPr>
        </p:nvSpPr>
        <p:spPr bwMode="auto">
          <a:xfrm>
            <a:off x="5819775" y="4886325"/>
            <a:ext cx="800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a:latin typeface="Courier New" pitchFamily="49" charset="0"/>
              </a:rPr>
              <a:t>1</a:t>
            </a:r>
          </a:p>
        </p:txBody>
      </p:sp>
      <p:grpSp>
        <p:nvGrpSpPr>
          <p:cNvPr id="67622" name="Group 34"/>
          <p:cNvGrpSpPr>
            <a:grpSpLocks/>
          </p:cNvGrpSpPr>
          <p:nvPr>
            <p:custDataLst>
              <p:tags r:id="rId37"/>
            </p:custDataLst>
          </p:nvPr>
        </p:nvGrpSpPr>
        <p:grpSpPr bwMode="auto">
          <a:xfrm>
            <a:off x="152400" y="6216650"/>
            <a:ext cx="368300" cy="488950"/>
            <a:chOff x="2928" y="1051"/>
            <a:chExt cx="840" cy="957"/>
          </a:xfrm>
        </p:grpSpPr>
        <p:sp>
          <p:nvSpPr>
            <p:cNvPr id="67625" name="Freeform 35"/>
            <p:cNvSpPr>
              <a:spLocks/>
            </p:cNvSpPr>
            <p:nvPr>
              <p:custDataLst>
                <p:tags r:id="rId40"/>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7626" name="Oval 36"/>
            <p:cNvSpPr>
              <a:spLocks noChangeArrowheads="1"/>
            </p:cNvSpPr>
            <p:nvPr>
              <p:custDataLst>
                <p:tags r:id="rId4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7627" name="Oval 37"/>
            <p:cNvSpPr>
              <a:spLocks noChangeArrowheads="1"/>
            </p:cNvSpPr>
            <p:nvPr>
              <p:custDataLst>
                <p:tags r:id="rId4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28" name="Oval 38"/>
            <p:cNvSpPr>
              <a:spLocks noChangeArrowheads="1"/>
            </p:cNvSpPr>
            <p:nvPr>
              <p:custDataLst>
                <p:tags r:id="rId4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29" name="Oval 39"/>
            <p:cNvSpPr>
              <a:spLocks noChangeArrowheads="1"/>
            </p:cNvSpPr>
            <p:nvPr>
              <p:custDataLst>
                <p:tags r:id="rId4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30" name="Oval 40"/>
            <p:cNvSpPr>
              <a:spLocks noChangeArrowheads="1"/>
            </p:cNvSpPr>
            <p:nvPr>
              <p:custDataLst>
                <p:tags r:id="rId4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31" name="Oval 41"/>
            <p:cNvSpPr>
              <a:spLocks noChangeArrowheads="1"/>
            </p:cNvSpPr>
            <p:nvPr>
              <p:custDataLst>
                <p:tags r:id="rId4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32" name="Oval 42"/>
            <p:cNvSpPr>
              <a:spLocks noChangeArrowheads="1"/>
            </p:cNvSpPr>
            <p:nvPr>
              <p:custDataLst>
                <p:tags r:id="rId4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633" name="AutoShape 43"/>
            <p:cNvSpPr>
              <a:spLocks noChangeArrowheads="1"/>
            </p:cNvSpPr>
            <p:nvPr>
              <p:custDataLst>
                <p:tags r:id="rId4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634" name="Freeform 44"/>
            <p:cNvSpPr>
              <a:spLocks/>
            </p:cNvSpPr>
            <p:nvPr>
              <p:custDataLst>
                <p:tags r:id="rId4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7635" name="Freeform 45"/>
            <p:cNvSpPr>
              <a:spLocks/>
            </p:cNvSpPr>
            <p:nvPr>
              <p:custDataLst>
                <p:tags r:id="rId5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7636" name="Freeform 46"/>
            <p:cNvSpPr>
              <a:spLocks/>
            </p:cNvSpPr>
            <p:nvPr>
              <p:custDataLst>
                <p:tags r:id="rId5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637" name="Freeform 47"/>
            <p:cNvSpPr>
              <a:spLocks/>
            </p:cNvSpPr>
            <p:nvPr>
              <p:custDataLst>
                <p:tags r:id="rId5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7623" name="Text Box 48"/>
          <p:cNvSpPr txBox="1">
            <a:spLocks noChangeArrowheads="1"/>
          </p:cNvSpPr>
          <p:nvPr>
            <p:custDataLst>
              <p:tags r:id="rId38"/>
            </p:custDataLst>
          </p:nvPr>
        </p:nvSpPr>
        <p:spPr bwMode="auto">
          <a:xfrm>
            <a:off x="417513" y="5943600"/>
            <a:ext cx="126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67B0E"/>
                </a:solidFill>
                <a:latin typeface="Cambria" pitchFamily="18" charset="0"/>
              </a:rPr>
              <a:t>This looks like fn !</a:t>
            </a:r>
          </a:p>
        </p:txBody>
      </p:sp>
      <p:sp>
        <p:nvSpPr>
          <p:cNvPr id="67624" name="Text Box 5"/>
          <p:cNvSpPr txBox="1">
            <a:spLocks noChangeArrowheads="1"/>
          </p:cNvSpPr>
          <p:nvPr>
            <p:custDataLst>
              <p:tags r:id="rId39"/>
            </p:custDataLst>
          </p:nvPr>
        </p:nvSpPr>
        <p:spPr bwMode="auto">
          <a:xfrm>
            <a:off x="107950" y="76200"/>
            <a:ext cx="6369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600" i="1">
                <a:latin typeface="Cambria" pitchFamily="18" charset="0"/>
              </a:rPr>
              <a:t>DIY: </a:t>
            </a:r>
            <a:r>
              <a:rPr lang="en-US" sz="3600">
                <a:latin typeface="Cambria" pitchFamily="18" charset="0"/>
              </a:rPr>
              <a:t>design-it-yourself…</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ounded Rectangle 52"/>
          <p:cNvSpPr>
            <a:spLocks noChangeArrowheads="1"/>
          </p:cNvSpPr>
          <p:nvPr/>
        </p:nvSpPr>
        <p:spPr bwMode="auto">
          <a:xfrm>
            <a:off x="3171825" y="6230938"/>
            <a:ext cx="3465513" cy="328612"/>
          </a:xfrm>
          <a:prstGeom prst="roundRect">
            <a:avLst>
              <a:gd name="adj" fmla="val 16667"/>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pic>
        <p:nvPicPr>
          <p:cNvPr id="68611" name="Picture 6"/>
          <p:cNvPicPr>
            <a:picLocks noChangeAspect="1" noChangeArrowheads="1"/>
          </p:cNvPicPr>
          <p:nvPr/>
        </p:nvPicPr>
        <p:blipFill>
          <a:blip r:embed="rId42">
            <a:extLst>
              <a:ext uri="{28A0092B-C50C-407E-A947-70E740481C1C}">
                <a14:useLocalDpi xmlns:a14="http://schemas.microsoft.com/office/drawing/2010/main" val="0"/>
              </a:ext>
            </a:extLst>
          </a:blip>
          <a:srcRect l="59372" t="21306" r="16650" b="45506"/>
          <a:stretch>
            <a:fillRect/>
          </a:stretch>
        </p:blipFill>
        <p:spPr bwMode="auto">
          <a:xfrm>
            <a:off x="3824288" y="1939925"/>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sp>
        <p:nvSpPr>
          <p:cNvPr id="68612"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Circuits</a:t>
            </a:r>
          </a:p>
        </p:txBody>
      </p:sp>
      <p:sp>
        <p:nvSpPr>
          <p:cNvPr id="68613" name="Rectangle 6"/>
          <p:cNvSpPr>
            <a:spLocks noChangeArrowheads="1"/>
          </p:cNvSpPr>
          <p:nvPr>
            <p:custDataLst>
              <p:tags r:id="rId2"/>
            </p:custDataLst>
          </p:nvPr>
        </p:nvSpPr>
        <p:spPr bwMode="auto">
          <a:xfrm>
            <a:off x="4572000" y="333375"/>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algn="r"/>
            <a:r>
              <a:rPr lang="en-US">
                <a:latin typeface="Cambria" pitchFamily="18" charset="0"/>
              </a:rPr>
              <a:t>are </a:t>
            </a:r>
            <a:r>
              <a:rPr lang="en-US" b="1" i="1">
                <a:latin typeface="Cambria" pitchFamily="18" charset="0"/>
              </a:rPr>
              <a:t>physical</a:t>
            </a:r>
            <a:r>
              <a:rPr lang="en-US">
                <a:latin typeface="Cambria" pitchFamily="18" charset="0"/>
              </a:rPr>
              <a:t> functions of bits!</a:t>
            </a:r>
            <a:endParaRPr lang="en-US" i="1">
              <a:latin typeface="Cambria" pitchFamily="18" charset="0"/>
            </a:endParaRPr>
          </a:p>
        </p:txBody>
      </p:sp>
      <p:cxnSp>
        <p:nvCxnSpPr>
          <p:cNvPr id="68614" name="Straight Connector 10"/>
          <p:cNvCxnSpPr>
            <a:cxnSpLocks noChangeShapeType="1"/>
          </p:cNvCxnSpPr>
          <p:nvPr/>
        </p:nvCxnSpPr>
        <p:spPr bwMode="auto">
          <a:xfrm>
            <a:off x="5426075" y="2684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8615" name="Straight Connector 111"/>
          <p:cNvCxnSpPr>
            <a:cxnSpLocks noChangeShapeType="1"/>
          </p:cNvCxnSpPr>
          <p:nvPr/>
        </p:nvCxnSpPr>
        <p:spPr bwMode="auto">
          <a:xfrm>
            <a:off x="3048000" y="22860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8616" name="Straight Connector 112"/>
          <p:cNvCxnSpPr>
            <a:cxnSpLocks noChangeShapeType="1"/>
          </p:cNvCxnSpPr>
          <p:nvPr/>
        </p:nvCxnSpPr>
        <p:spPr bwMode="auto">
          <a:xfrm>
            <a:off x="3048000" y="2805113"/>
            <a:ext cx="847725"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8617" name="Rectangle 117"/>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68618" name="Rectangle 118"/>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sp>
        <p:nvSpPr>
          <p:cNvPr id="68619" name="Right Arrow 119"/>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68620" name="Right Arrow 120"/>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68621" name="Rectangle 122"/>
          <p:cNvSpPr>
            <a:spLocks noChangeArrowheads="1"/>
          </p:cNvSpPr>
          <p:nvPr/>
        </p:nvSpPr>
        <p:spPr bwMode="auto">
          <a:xfrm>
            <a:off x="4197350" y="2479675"/>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cxnSp>
        <p:nvCxnSpPr>
          <p:cNvPr id="68622" name="Straight Connector 13"/>
          <p:cNvCxnSpPr>
            <a:cxnSpLocks noChangeShapeType="1"/>
          </p:cNvCxnSpPr>
          <p:nvPr/>
        </p:nvCxnSpPr>
        <p:spPr bwMode="auto">
          <a:xfrm>
            <a:off x="3048000" y="2546350"/>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8623" name="Straight Connector 14"/>
          <p:cNvCxnSpPr>
            <a:cxnSpLocks noChangeShapeType="1"/>
          </p:cNvCxnSpPr>
          <p:nvPr/>
        </p:nvCxnSpPr>
        <p:spPr bwMode="auto">
          <a:xfrm>
            <a:off x="3048000" y="30654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8624" name="Text Box 21"/>
          <p:cNvSpPr txBox="1">
            <a:spLocks noChangeArrowheads="1"/>
          </p:cNvSpPr>
          <p:nvPr>
            <p:custDataLst>
              <p:tags r:id="rId3"/>
            </p:custDataLst>
          </p:nvPr>
        </p:nvSpPr>
        <p:spPr bwMode="auto">
          <a:xfrm>
            <a:off x="300038" y="5214938"/>
            <a:ext cx="1954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800" b="1">
                <a:latin typeface="Cambria" pitchFamily="18" charset="0"/>
              </a:rPr>
              <a:t>AND's </a:t>
            </a:r>
            <a:r>
              <a:rPr lang="en-US" sz="2800">
                <a:latin typeface="Cambria" pitchFamily="18" charset="0"/>
              </a:rPr>
              <a:t>function:</a:t>
            </a:r>
          </a:p>
        </p:txBody>
      </p:sp>
      <p:sp>
        <p:nvSpPr>
          <p:cNvPr id="68625" name="Text Box 6"/>
          <p:cNvSpPr txBox="1">
            <a:spLocks noChangeArrowheads="1"/>
          </p:cNvSpPr>
          <p:nvPr>
            <p:custDataLst>
              <p:tags r:id="rId4"/>
            </p:custDataLst>
          </p:nvPr>
        </p:nvSpPr>
        <p:spPr bwMode="auto">
          <a:xfrm>
            <a:off x="3203575" y="45212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x</a:t>
            </a:r>
          </a:p>
        </p:txBody>
      </p:sp>
      <p:sp>
        <p:nvSpPr>
          <p:cNvPr id="68626" name="Text Box 7"/>
          <p:cNvSpPr txBox="1">
            <a:spLocks noChangeArrowheads="1"/>
          </p:cNvSpPr>
          <p:nvPr>
            <p:custDataLst>
              <p:tags r:id="rId5"/>
            </p:custDataLst>
          </p:nvPr>
        </p:nvSpPr>
        <p:spPr bwMode="auto">
          <a:xfrm>
            <a:off x="3727450" y="4521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y</a:t>
            </a:r>
          </a:p>
        </p:txBody>
      </p:sp>
      <p:sp>
        <p:nvSpPr>
          <p:cNvPr id="68627" name="Text Box 8"/>
          <p:cNvSpPr txBox="1">
            <a:spLocks noChangeArrowheads="1"/>
          </p:cNvSpPr>
          <p:nvPr>
            <p:custDataLst>
              <p:tags r:id="rId6"/>
            </p:custDataLst>
          </p:nvPr>
        </p:nvSpPr>
        <p:spPr bwMode="auto">
          <a:xfrm>
            <a:off x="3201988" y="497840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28" name="Text Box 9"/>
          <p:cNvSpPr txBox="1">
            <a:spLocks noChangeArrowheads="1"/>
          </p:cNvSpPr>
          <p:nvPr>
            <p:custDataLst>
              <p:tags r:id="rId7"/>
            </p:custDataLst>
          </p:nvPr>
        </p:nvSpPr>
        <p:spPr bwMode="auto">
          <a:xfrm>
            <a:off x="3725863" y="49784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29" name="Text Box 10"/>
          <p:cNvSpPr txBox="1">
            <a:spLocks noChangeArrowheads="1"/>
          </p:cNvSpPr>
          <p:nvPr>
            <p:custDataLst>
              <p:tags r:id="rId8"/>
            </p:custDataLst>
          </p:nvPr>
        </p:nvSpPr>
        <p:spPr bwMode="auto">
          <a:xfrm>
            <a:off x="3205163" y="5291138"/>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0" name="Text Box 11"/>
          <p:cNvSpPr txBox="1">
            <a:spLocks noChangeArrowheads="1"/>
          </p:cNvSpPr>
          <p:nvPr>
            <p:custDataLst>
              <p:tags r:id="rId9"/>
            </p:custDataLst>
          </p:nvPr>
        </p:nvSpPr>
        <p:spPr bwMode="auto">
          <a:xfrm>
            <a:off x="3729038" y="529113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1" name="Text Box 12"/>
          <p:cNvSpPr txBox="1">
            <a:spLocks noChangeArrowheads="1"/>
          </p:cNvSpPr>
          <p:nvPr>
            <p:custDataLst>
              <p:tags r:id="rId10"/>
            </p:custDataLst>
          </p:nvPr>
        </p:nvSpPr>
        <p:spPr bwMode="auto">
          <a:xfrm>
            <a:off x="3201988" y="5853113"/>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32" name="Text Box 13"/>
          <p:cNvSpPr txBox="1">
            <a:spLocks noChangeArrowheads="1"/>
          </p:cNvSpPr>
          <p:nvPr>
            <p:custDataLst>
              <p:tags r:id="rId11"/>
            </p:custDataLst>
          </p:nvPr>
        </p:nvSpPr>
        <p:spPr bwMode="auto">
          <a:xfrm>
            <a:off x="3725863" y="58531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33" name="Text Box 14"/>
          <p:cNvSpPr txBox="1">
            <a:spLocks noChangeArrowheads="1"/>
          </p:cNvSpPr>
          <p:nvPr>
            <p:custDataLst>
              <p:tags r:id="rId12"/>
            </p:custDataLst>
          </p:nvPr>
        </p:nvSpPr>
        <p:spPr bwMode="auto">
          <a:xfrm>
            <a:off x="3205163" y="6165850"/>
            <a:ext cx="542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34" name="Text Box 15"/>
          <p:cNvSpPr txBox="1">
            <a:spLocks noChangeArrowheads="1"/>
          </p:cNvSpPr>
          <p:nvPr>
            <p:custDataLst>
              <p:tags r:id="rId13"/>
            </p:custDataLst>
          </p:nvPr>
        </p:nvSpPr>
        <p:spPr bwMode="auto">
          <a:xfrm>
            <a:off x="3729038" y="61658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35" name="Text Box 16"/>
          <p:cNvSpPr txBox="1">
            <a:spLocks noChangeArrowheads="1"/>
          </p:cNvSpPr>
          <p:nvPr>
            <p:custDataLst>
              <p:tags r:id="rId14"/>
            </p:custDataLst>
          </p:nvPr>
        </p:nvSpPr>
        <p:spPr bwMode="auto">
          <a:xfrm>
            <a:off x="5486400" y="4546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13801C"/>
                </a:solidFill>
                <a:latin typeface="Courier New" pitchFamily="49" charset="0"/>
              </a:rPr>
              <a:t>AND</a:t>
            </a:r>
            <a:r>
              <a:rPr lang="en-US" b="1">
                <a:latin typeface="Courier New" pitchFamily="49" charset="0"/>
              </a:rPr>
              <a:t>(x,y)</a:t>
            </a:r>
          </a:p>
        </p:txBody>
      </p:sp>
      <p:sp>
        <p:nvSpPr>
          <p:cNvPr id="68636" name="Text Box 17"/>
          <p:cNvSpPr txBox="1">
            <a:spLocks noChangeArrowheads="1"/>
          </p:cNvSpPr>
          <p:nvPr>
            <p:custDataLst>
              <p:tags r:id="rId15"/>
            </p:custDataLst>
          </p:nvPr>
        </p:nvSpPr>
        <p:spPr bwMode="auto">
          <a:xfrm>
            <a:off x="5972175" y="49784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7" name="Text Box 18"/>
          <p:cNvSpPr txBox="1">
            <a:spLocks noChangeArrowheads="1"/>
          </p:cNvSpPr>
          <p:nvPr>
            <p:custDataLst>
              <p:tags r:id="rId16"/>
            </p:custDataLst>
          </p:nvPr>
        </p:nvSpPr>
        <p:spPr bwMode="auto">
          <a:xfrm>
            <a:off x="5975350" y="52911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8" name="Text Box 19"/>
          <p:cNvSpPr txBox="1">
            <a:spLocks noChangeArrowheads="1"/>
          </p:cNvSpPr>
          <p:nvPr>
            <p:custDataLst>
              <p:tags r:id="rId17"/>
            </p:custDataLst>
          </p:nvPr>
        </p:nvSpPr>
        <p:spPr bwMode="auto">
          <a:xfrm>
            <a:off x="5972175" y="5859463"/>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39" name="Text Box 20"/>
          <p:cNvSpPr txBox="1">
            <a:spLocks noChangeArrowheads="1"/>
          </p:cNvSpPr>
          <p:nvPr>
            <p:custDataLst>
              <p:tags r:id="rId18"/>
            </p:custDataLst>
          </p:nvPr>
        </p:nvSpPr>
        <p:spPr bwMode="auto">
          <a:xfrm>
            <a:off x="5975350" y="61722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40" name="Text Box 7"/>
          <p:cNvSpPr txBox="1">
            <a:spLocks noChangeArrowheads="1"/>
          </p:cNvSpPr>
          <p:nvPr>
            <p:custDataLst>
              <p:tags r:id="rId19"/>
            </p:custDataLst>
          </p:nvPr>
        </p:nvSpPr>
        <p:spPr bwMode="auto">
          <a:xfrm>
            <a:off x="4222750" y="452755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z</a:t>
            </a:r>
          </a:p>
        </p:txBody>
      </p:sp>
      <p:sp>
        <p:nvSpPr>
          <p:cNvPr id="68641" name="Text Box 9"/>
          <p:cNvSpPr txBox="1">
            <a:spLocks noChangeArrowheads="1"/>
          </p:cNvSpPr>
          <p:nvPr>
            <p:custDataLst>
              <p:tags r:id="rId20"/>
            </p:custDataLst>
          </p:nvPr>
        </p:nvSpPr>
        <p:spPr bwMode="auto">
          <a:xfrm>
            <a:off x="4221163" y="498475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42" name="Text Box 11"/>
          <p:cNvSpPr txBox="1">
            <a:spLocks noChangeArrowheads="1"/>
          </p:cNvSpPr>
          <p:nvPr>
            <p:custDataLst>
              <p:tags r:id="rId21"/>
            </p:custDataLst>
          </p:nvPr>
        </p:nvSpPr>
        <p:spPr bwMode="auto">
          <a:xfrm>
            <a:off x="4224338" y="52974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43" name="Text Box 13"/>
          <p:cNvSpPr txBox="1">
            <a:spLocks noChangeArrowheads="1"/>
          </p:cNvSpPr>
          <p:nvPr>
            <p:custDataLst>
              <p:tags r:id="rId22"/>
            </p:custDataLst>
          </p:nvPr>
        </p:nvSpPr>
        <p:spPr bwMode="auto">
          <a:xfrm>
            <a:off x="4221163" y="5859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44" name="Text Box 15"/>
          <p:cNvSpPr txBox="1">
            <a:spLocks noChangeArrowheads="1"/>
          </p:cNvSpPr>
          <p:nvPr>
            <p:custDataLst>
              <p:tags r:id="rId23"/>
            </p:custDataLst>
          </p:nvPr>
        </p:nvSpPr>
        <p:spPr bwMode="auto">
          <a:xfrm>
            <a:off x="4224338" y="6172200"/>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45" name="Text Box 7"/>
          <p:cNvSpPr txBox="1">
            <a:spLocks noChangeArrowheads="1"/>
          </p:cNvSpPr>
          <p:nvPr>
            <p:custDataLst>
              <p:tags r:id="rId24"/>
            </p:custDataLst>
          </p:nvPr>
        </p:nvSpPr>
        <p:spPr bwMode="auto">
          <a:xfrm>
            <a:off x="4679950" y="45243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w</a:t>
            </a:r>
          </a:p>
        </p:txBody>
      </p:sp>
      <p:sp>
        <p:nvSpPr>
          <p:cNvPr id="68646" name="Text Box 9"/>
          <p:cNvSpPr txBox="1">
            <a:spLocks noChangeArrowheads="1"/>
          </p:cNvSpPr>
          <p:nvPr>
            <p:custDataLst>
              <p:tags r:id="rId25"/>
            </p:custDataLst>
          </p:nvPr>
        </p:nvSpPr>
        <p:spPr bwMode="auto">
          <a:xfrm>
            <a:off x="4678363" y="498157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47" name="Text Box 11"/>
          <p:cNvSpPr txBox="1">
            <a:spLocks noChangeArrowheads="1"/>
          </p:cNvSpPr>
          <p:nvPr>
            <p:custDataLst>
              <p:tags r:id="rId26"/>
            </p:custDataLst>
          </p:nvPr>
        </p:nvSpPr>
        <p:spPr bwMode="auto">
          <a:xfrm>
            <a:off x="4681538" y="529431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48" name="Text Box 13"/>
          <p:cNvSpPr txBox="1">
            <a:spLocks noChangeArrowheads="1"/>
          </p:cNvSpPr>
          <p:nvPr>
            <p:custDataLst>
              <p:tags r:id="rId27"/>
            </p:custDataLst>
          </p:nvPr>
        </p:nvSpPr>
        <p:spPr bwMode="auto">
          <a:xfrm>
            <a:off x="4678363" y="5856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0</a:t>
            </a:r>
          </a:p>
        </p:txBody>
      </p:sp>
      <p:sp>
        <p:nvSpPr>
          <p:cNvPr id="68649" name="Text Box 15"/>
          <p:cNvSpPr txBox="1">
            <a:spLocks noChangeArrowheads="1"/>
          </p:cNvSpPr>
          <p:nvPr>
            <p:custDataLst>
              <p:tags r:id="rId28"/>
            </p:custDataLst>
          </p:nvPr>
        </p:nvSpPr>
        <p:spPr bwMode="auto">
          <a:xfrm>
            <a:off x="4681538" y="6169025"/>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latin typeface="Courier New" pitchFamily="49" charset="0"/>
              </a:rPr>
              <a:t>1</a:t>
            </a:r>
          </a:p>
        </p:txBody>
      </p:sp>
      <p:sp>
        <p:nvSpPr>
          <p:cNvPr id="68650" name="Text Box 7"/>
          <p:cNvSpPr txBox="1">
            <a:spLocks noChangeArrowheads="1"/>
          </p:cNvSpPr>
          <p:nvPr>
            <p:custDataLst>
              <p:tags r:id="rId29"/>
            </p:custDataLst>
          </p:nvPr>
        </p:nvSpPr>
        <p:spPr bwMode="auto">
          <a:xfrm>
            <a:off x="2686050" y="281622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w</a:t>
            </a:r>
          </a:p>
        </p:txBody>
      </p:sp>
      <p:sp>
        <p:nvSpPr>
          <p:cNvPr id="68651" name="Text Box 7"/>
          <p:cNvSpPr txBox="1">
            <a:spLocks noChangeArrowheads="1"/>
          </p:cNvSpPr>
          <p:nvPr>
            <p:custDataLst>
              <p:tags r:id="rId30"/>
            </p:custDataLst>
          </p:nvPr>
        </p:nvSpPr>
        <p:spPr bwMode="auto">
          <a:xfrm>
            <a:off x="5548313" y="2655888"/>
            <a:ext cx="742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a:latin typeface="Cambria" pitchFamily="18" charset="0"/>
              </a:rPr>
              <a:t>output</a:t>
            </a:r>
          </a:p>
        </p:txBody>
      </p:sp>
      <p:sp>
        <p:nvSpPr>
          <p:cNvPr id="68652" name="Rectangle 39"/>
          <p:cNvSpPr>
            <a:spLocks noChangeArrowheads="1"/>
          </p:cNvSpPr>
          <p:nvPr>
            <p:custDataLst>
              <p:tags r:id="rId31"/>
            </p:custDataLst>
          </p:nvPr>
        </p:nvSpPr>
        <p:spPr bwMode="auto">
          <a:xfrm>
            <a:off x="3973513" y="4281488"/>
            <a:ext cx="598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input</a:t>
            </a:r>
          </a:p>
        </p:txBody>
      </p:sp>
      <p:sp>
        <p:nvSpPr>
          <p:cNvPr id="50" name="Line 40"/>
          <p:cNvSpPr>
            <a:spLocks noChangeShapeType="1"/>
          </p:cNvSpPr>
          <p:nvPr>
            <p:custDataLst>
              <p:tags r:id="rId32"/>
            </p:custDataLst>
          </p:nvPr>
        </p:nvSpPr>
        <p:spPr bwMode="auto">
          <a:xfrm>
            <a:off x="3338513" y="4600575"/>
            <a:ext cx="182403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68654" name="Rectangle 41"/>
          <p:cNvSpPr>
            <a:spLocks noChangeArrowheads="1"/>
          </p:cNvSpPr>
          <p:nvPr>
            <p:custDataLst>
              <p:tags r:id="rId33"/>
            </p:custDataLst>
          </p:nvPr>
        </p:nvSpPr>
        <p:spPr bwMode="auto">
          <a:xfrm>
            <a:off x="5900738" y="42814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ambria" pitchFamily="18" charset="0"/>
              </a:rPr>
              <a:t>output</a:t>
            </a:r>
          </a:p>
        </p:txBody>
      </p:sp>
      <p:sp>
        <p:nvSpPr>
          <p:cNvPr id="52" name="Line 42"/>
          <p:cNvSpPr>
            <a:spLocks noChangeShapeType="1"/>
          </p:cNvSpPr>
          <p:nvPr>
            <p:custDataLst>
              <p:tags r:id="rId34"/>
            </p:custDataLst>
          </p:nvPr>
        </p:nvSpPr>
        <p:spPr bwMode="auto">
          <a:xfrm>
            <a:off x="5624513" y="4600575"/>
            <a:ext cx="1309687" cy="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nchor="ctr">
            <a:spAutoFit/>
          </a:bodyPr>
          <a:lstStyle/>
          <a:p>
            <a:pPr>
              <a:defRPr/>
            </a:pPr>
            <a:endParaRPr lang="en-US">
              <a:latin typeface="Times" pitchFamily="-106" charset="0"/>
              <a:ea typeface="ＭＳ Ｐゴシック" pitchFamily="34" charset="-128"/>
            </a:endParaRPr>
          </a:p>
        </p:txBody>
      </p:sp>
      <p:sp>
        <p:nvSpPr>
          <p:cNvPr id="68656" name="Text Box 7"/>
          <p:cNvSpPr txBox="1">
            <a:spLocks noChangeArrowheads="1"/>
          </p:cNvSpPr>
          <p:nvPr>
            <p:custDataLst>
              <p:tags r:id="rId35"/>
            </p:custDataLst>
          </p:nvPr>
        </p:nvSpPr>
        <p:spPr bwMode="auto">
          <a:xfrm>
            <a:off x="2982913" y="5654675"/>
            <a:ext cx="2438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latin typeface="Calibri" pitchFamily="34" charset="0"/>
              </a:rPr>
              <a:t>…12 more rows not shown…</a:t>
            </a:r>
          </a:p>
        </p:txBody>
      </p:sp>
      <p:sp>
        <p:nvSpPr>
          <p:cNvPr id="68657" name="Text Box 18"/>
          <p:cNvSpPr txBox="1">
            <a:spLocks noChangeArrowheads="1"/>
          </p:cNvSpPr>
          <p:nvPr>
            <p:custDataLst>
              <p:tags r:id="rId36"/>
            </p:custDataLst>
          </p:nvPr>
        </p:nvSpPr>
        <p:spPr bwMode="auto">
          <a:xfrm>
            <a:off x="5975350" y="5653088"/>
            <a:ext cx="573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latin typeface="Courier New" pitchFamily="49" charset="0"/>
              </a:rPr>
              <a:t>0</a:t>
            </a:r>
          </a:p>
        </p:txBody>
      </p:sp>
      <p:sp>
        <p:nvSpPr>
          <p:cNvPr id="68658" name="Text Box 7"/>
          <p:cNvSpPr txBox="1">
            <a:spLocks noChangeArrowheads="1"/>
          </p:cNvSpPr>
          <p:nvPr>
            <p:custDataLst>
              <p:tags r:id="rId37"/>
            </p:custDataLst>
          </p:nvPr>
        </p:nvSpPr>
        <p:spPr bwMode="auto">
          <a:xfrm>
            <a:off x="2681288" y="2557463"/>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z</a:t>
            </a:r>
          </a:p>
        </p:txBody>
      </p:sp>
      <p:sp>
        <p:nvSpPr>
          <p:cNvPr id="68659" name="Text Box 7"/>
          <p:cNvSpPr txBox="1">
            <a:spLocks noChangeArrowheads="1"/>
          </p:cNvSpPr>
          <p:nvPr>
            <p:custDataLst>
              <p:tags r:id="rId38"/>
            </p:custDataLst>
          </p:nvPr>
        </p:nvSpPr>
        <p:spPr bwMode="auto">
          <a:xfrm>
            <a:off x="2689225" y="2286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y</a:t>
            </a:r>
          </a:p>
        </p:txBody>
      </p:sp>
      <p:sp>
        <p:nvSpPr>
          <p:cNvPr id="68660" name="Text Box 7"/>
          <p:cNvSpPr txBox="1">
            <a:spLocks noChangeArrowheads="1"/>
          </p:cNvSpPr>
          <p:nvPr>
            <p:custDataLst>
              <p:tags r:id="rId39"/>
            </p:custDataLst>
          </p:nvPr>
        </p:nvSpPr>
        <p:spPr bwMode="auto">
          <a:xfrm>
            <a:off x="2689225" y="20351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latin typeface="Courier New" pitchFamily="49" charset="0"/>
              </a:rPr>
              <a:t>x</a:t>
            </a:r>
          </a:p>
        </p:txBody>
      </p:sp>
      <p:sp>
        <p:nvSpPr>
          <p:cNvPr id="68661" name="TextBox 58"/>
          <p:cNvSpPr txBox="1">
            <a:spLocks noChangeArrowheads="1"/>
          </p:cNvSpPr>
          <p:nvPr/>
        </p:nvSpPr>
        <p:spPr bwMode="auto">
          <a:xfrm>
            <a:off x="7262813" y="5368925"/>
            <a:ext cx="1219200" cy="322263"/>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fifteen </a:t>
            </a:r>
            <a:r>
              <a:rPr lang="en-US" sz="1500" b="1">
                <a:latin typeface="Courier New" pitchFamily="49" charset="0"/>
                <a:cs typeface="Courier New" pitchFamily="49" charset="0"/>
              </a:rPr>
              <a:t>0</a:t>
            </a:r>
            <a:r>
              <a:rPr lang="en-US" sz="1500">
                <a:latin typeface="Cambria" pitchFamily="18" charset="0"/>
              </a:rPr>
              <a:t>s</a:t>
            </a:r>
          </a:p>
        </p:txBody>
      </p:sp>
      <p:sp>
        <p:nvSpPr>
          <p:cNvPr id="68662" name="TextBox 59"/>
          <p:cNvSpPr txBox="1">
            <a:spLocks noChangeArrowheads="1"/>
          </p:cNvSpPr>
          <p:nvPr/>
        </p:nvSpPr>
        <p:spPr bwMode="auto">
          <a:xfrm>
            <a:off x="7262813" y="6242050"/>
            <a:ext cx="1219200" cy="323850"/>
          </a:xfrm>
          <a:prstGeom prst="rect">
            <a:avLst/>
          </a:prstGeom>
          <a:solidFill>
            <a:srgbClr val="DDF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1500">
                <a:latin typeface="Cambria" pitchFamily="18" charset="0"/>
              </a:rPr>
              <a:t>one </a:t>
            </a:r>
            <a:r>
              <a:rPr lang="en-US" sz="1500" b="1">
                <a:latin typeface="Courier New" pitchFamily="49" charset="0"/>
                <a:cs typeface="Courier New" pitchFamily="49" charset="0"/>
              </a:rPr>
              <a:t>1</a:t>
            </a:r>
            <a:endParaRPr lang="en-US" sz="1500">
              <a:latin typeface="Cambria"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custDataLst>
              <p:tags r:id="rId1"/>
            </p:custDataLst>
          </p:nvPr>
        </p:nvSpPr>
        <p:spPr bwMode="auto">
          <a:xfrm>
            <a:off x="282575" y="2127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a:latin typeface="Cambria" pitchFamily="18" charset="0"/>
              </a:rPr>
              <a:t>AND</a:t>
            </a:r>
          </a:p>
        </p:txBody>
      </p:sp>
      <p:grpSp>
        <p:nvGrpSpPr>
          <p:cNvPr id="69635" name="Group 8"/>
          <p:cNvGrpSpPr>
            <a:grpSpLocks/>
          </p:cNvGrpSpPr>
          <p:nvPr/>
        </p:nvGrpSpPr>
        <p:grpSpPr bwMode="auto">
          <a:xfrm>
            <a:off x="4032250" y="1981200"/>
            <a:ext cx="1362075" cy="1447800"/>
            <a:chOff x="3816000" y="3276600"/>
            <a:chExt cx="1362481" cy="1447800"/>
          </a:xfrm>
        </p:grpSpPr>
        <p:grpSp>
          <p:nvGrpSpPr>
            <p:cNvPr id="69657" name="Group 6"/>
            <p:cNvGrpSpPr>
              <a:grpSpLocks/>
            </p:cNvGrpSpPr>
            <p:nvPr/>
          </p:nvGrpSpPr>
          <p:grpSpPr bwMode="auto">
            <a:xfrm>
              <a:off x="3816000" y="3276600"/>
              <a:ext cx="1362481" cy="1447800"/>
              <a:chOff x="4465768" y="3505200"/>
              <a:chExt cx="1173032" cy="1143000"/>
            </a:xfrm>
          </p:grpSpPr>
          <p:sp>
            <p:nvSpPr>
              <p:cNvPr id="69659" name="Oval 1"/>
              <p:cNvSpPr>
                <a:spLocks noChangeArrowheads="1"/>
              </p:cNvSpPr>
              <p:nvPr/>
            </p:nvSpPr>
            <p:spPr bwMode="auto">
              <a:xfrm>
                <a:off x="4572000" y="3505200"/>
                <a:ext cx="1066800" cy="1143000"/>
              </a:xfrm>
              <a:prstGeom prst="ellipse">
                <a:avLst/>
              </a:prstGeom>
              <a:solidFill>
                <a:srgbClr val="DDFFDF"/>
              </a:solidFill>
              <a:ln w="19050" algn="ctr">
                <a:solidFill>
                  <a:schemeClr val="tx1"/>
                </a:solidFill>
                <a:round/>
                <a:headEnd/>
                <a:tailEnd/>
              </a:ln>
            </p:spPr>
            <p:txBody>
              <a:bodyPr>
                <a:spAutoFit/>
              </a:bodyPr>
              <a:lstStyle/>
              <a:p>
                <a:endParaRPr lang="en-US"/>
              </a:p>
            </p:txBody>
          </p:sp>
          <p:sp>
            <p:nvSpPr>
              <p:cNvPr id="69660" name="Rectangle 5"/>
              <p:cNvSpPr>
                <a:spLocks noChangeArrowheads="1"/>
              </p:cNvSpPr>
              <p:nvPr/>
            </p:nvSpPr>
            <p:spPr bwMode="auto">
              <a:xfrm>
                <a:off x="4465768" y="3505200"/>
                <a:ext cx="563432" cy="1143000"/>
              </a:xfrm>
              <a:prstGeom prst="rect">
                <a:avLst/>
              </a:prstGeom>
              <a:solidFill>
                <a:srgbClr val="DDFFDF"/>
              </a:solidFill>
              <a:ln w="19050" algn="ctr">
                <a:solidFill>
                  <a:schemeClr val="tx1"/>
                </a:solidFill>
                <a:round/>
                <a:headEnd/>
                <a:tailEnd/>
              </a:ln>
            </p:spPr>
            <p:txBody>
              <a:bodyPr>
                <a:spAutoFit/>
              </a:bodyPr>
              <a:lstStyle/>
              <a:p>
                <a:endParaRPr lang="en-US"/>
              </a:p>
            </p:txBody>
          </p:sp>
          <p:sp>
            <p:nvSpPr>
              <p:cNvPr id="69661" name="Rectangle 104"/>
              <p:cNvSpPr>
                <a:spLocks noChangeArrowheads="1"/>
              </p:cNvSpPr>
              <p:nvPr/>
            </p:nvSpPr>
            <p:spPr bwMode="auto">
              <a:xfrm>
                <a:off x="4614333" y="3522133"/>
                <a:ext cx="484755" cy="1110828"/>
              </a:xfrm>
              <a:prstGeom prst="rect">
                <a:avLst/>
              </a:prstGeom>
              <a:solidFill>
                <a:srgbClr val="DDFFD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grpSp>
        <p:sp>
          <p:nvSpPr>
            <p:cNvPr id="69658" name="TextBox 7"/>
            <p:cNvSpPr txBox="1">
              <a:spLocks noChangeArrowheads="1"/>
            </p:cNvSpPr>
            <p:nvPr/>
          </p:nvSpPr>
          <p:spPr bwMode="auto">
            <a:xfrm>
              <a:off x="4014639" y="3769667"/>
              <a:ext cx="843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latin typeface="Calibri" pitchFamily="34" charset="0"/>
                </a:rPr>
                <a:t>AND</a:t>
              </a:r>
            </a:p>
          </p:txBody>
        </p:sp>
      </p:grpSp>
      <p:cxnSp>
        <p:nvCxnSpPr>
          <p:cNvPr id="69636" name="Straight Connector 10"/>
          <p:cNvCxnSpPr>
            <a:cxnSpLocks noChangeShapeType="1"/>
            <a:stCxn id="69659" idx="6"/>
          </p:cNvCxnSpPr>
          <p:nvPr/>
        </p:nvCxnSpPr>
        <p:spPr bwMode="auto">
          <a:xfrm>
            <a:off x="5394325" y="2705100"/>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9637" name="Straight Connector 111"/>
          <p:cNvCxnSpPr>
            <a:cxnSpLocks noChangeShapeType="1"/>
          </p:cNvCxnSpPr>
          <p:nvPr/>
        </p:nvCxnSpPr>
        <p:spPr bwMode="auto">
          <a:xfrm>
            <a:off x="3184525" y="2252663"/>
            <a:ext cx="84772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9638" name="Straight Connector 112"/>
          <p:cNvCxnSpPr>
            <a:cxnSpLocks noChangeShapeType="1"/>
          </p:cNvCxnSpPr>
          <p:nvPr/>
        </p:nvCxnSpPr>
        <p:spPr bwMode="auto">
          <a:xfrm>
            <a:off x="3184525" y="2911475"/>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9639" name="Text Box 21"/>
          <p:cNvSpPr txBox="1">
            <a:spLocks noChangeArrowheads="1"/>
          </p:cNvSpPr>
          <p:nvPr>
            <p:custDataLst>
              <p:tags r:id="rId2"/>
            </p:custDataLst>
          </p:nvPr>
        </p:nvSpPr>
        <p:spPr bwMode="auto">
          <a:xfrm>
            <a:off x="457200" y="5029200"/>
            <a:ext cx="8164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b="1">
                <a:latin typeface="Cambria" pitchFamily="18" charset="0"/>
              </a:rPr>
              <a:t>AND</a:t>
            </a:r>
            <a:r>
              <a:rPr lang="en-US" sz="3600">
                <a:latin typeface="Cambria" pitchFamily="18" charset="0"/>
              </a:rPr>
              <a:t> outputs 1 when </a:t>
            </a:r>
            <a:r>
              <a:rPr lang="en-US" sz="3600" b="1">
                <a:solidFill>
                  <a:srgbClr val="FF0000"/>
                </a:solidFill>
                <a:latin typeface="Cambria" pitchFamily="18" charset="0"/>
              </a:rPr>
              <a:t>ALL</a:t>
            </a:r>
            <a:r>
              <a:rPr lang="en-US" sz="3600">
                <a:latin typeface="Cambria" pitchFamily="18" charset="0"/>
              </a:rPr>
              <a:t> inputs are 1</a:t>
            </a:r>
          </a:p>
          <a:p>
            <a:pPr>
              <a:spcBef>
                <a:spcPct val="50000"/>
              </a:spcBef>
            </a:pPr>
            <a:r>
              <a:rPr lang="en-US" sz="3600">
                <a:latin typeface="Cambria" pitchFamily="18" charset="0"/>
              </a:rPr>
              <a:t>otherwise it outputs 0</a:t>
            </a:r>
          </a:p>
        </p:txBody>
      </p:sp>
      <p:sp>
        <p:nvSpPr>
          <p:cNvPr id="69640" name="Rectangle 11"/>
          <p:cNvSpPr>
            <a:spLocks noChangeArrowheads="1"/>
          </p:cNvSpPr>
          <p:nvPr/>
        </p:nvSpPr>
        <p:spPr bwMode="auto">
          <a:xfrm>
            <a:off x="381000" y="2509838"/>
            <a:ext cx="101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inputs</a:t>
            </a:r>
            <a:endParaRPr lang="en-US"/>
          </a:p>
        </p:txBody>
      </p:sp>
      <p:sp>
        <p:nvSpPr>
          <p:cNvPr id="69641" name="Rectangle 116"/>
          <p:cNvSpPr>
            <a:spLocks noChangeArrowheads="1"/>
          </p:cNvSpPr>
          <p:nvPr/>
        </p:nvSpPr>
        <p:spPr bwMode="auto">
          <a:xfrm>
            <a:off x="7770813" y="2443163"/>
            <a:ext cx="1068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output</a:t>
            </a:r>
            <a:endParaRPr lang="en-US"/>
          </a:p>
        </p:txBody>
      </p:sp>
      <p:cxnSp>
        <p:nvCxnSpPr>
          <p:cNvPr id="69642" name="Straight Connector 15"/>
          <p:cNvCxnSpPr>
            <a:cxnSpLocks noChangeShapeType="1"/>
          </p:cNvCxnSpPr>
          <p:nvPr/>
        </p:nvCxnSpPr>
        <p:spPr bwMode="auto">
          <a:xfrm>
            <a:off x="3184525" y="2581275"/>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69643" name="Straight Connector 16"/>
          <p:cNvCxnSpPr>
            <a:cxnSpLocks noChangeShapeType="1"/>
          </p:cNvCxnSpPr>
          <p:nvPr/>
        </p:nvCxnSpPr>
        <p:spPr bwMode="auto">
          <a:xfrm>
            <a:off x="3184525" y="3241675"/>
            <a:ext cx="847725"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9644" name="Right Arrow 2"/>
          <p:cNvSpPr>
            <a:spLocks noChangeArrowheads="1"/>
          </p:cNvSpPr>
          <p:nvPr/>
        </p:nvSpPr>
        <p:spPr bwMode="auto">
          <a:xfrm>
            <a:off x="1524000" y="2576513"/>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69645" name="Right Arrow 18"/>
          <p:cNvSpPr>
            <a:spLocks noChangeArrowheads="1"/>
          </p:cNvSpPr>
          <p:nvPr/>
        </p:nvSpPr>
        <p:spPr bwMode="auto">
          <a:xfrm>
            <a:off x="7245350" y="2508250"/>
            <a:ext cx="457200" cy="330200"/>
          </a:xfrm>
          <a:prstGeom prst="rightArrow">
            <a:avLst>
              <a:gd name="adj1" fmla="val 50000"/>
              <a:gd name="adj2" fmla="val 50026"/>
            </a:avLst>
          </a:prstGeom>
          <a:solidFill>
            <a:srgbClr val="DDFFDF"/>
          </a:solidFill>
          <a:ln w="19050" algn="ctr">
            <a:solidFill>
              <a:srgbClr val="13801C"/>
            </a:solidFill>
            <a:round/>
            <a:headEnd/>
            <a:tailEnd/>
          </a:ln>
        </p:spPr>
        <p:txBody>
          <a:bodyPr>
            <a:spAutoFit/>
          </a:bodyPr>
          <a:lstStyle/>
          <a:p>
            <a:endParaRPr lang="en-US"/>
          </a:p>
        </p:txBody>
      </p:sp>
      <p:sp>
        <p:nvSpPr>
          <p:cNvPr id="69646" name="Oval 22"/>
          <p:cNvSpPr>
            <a:spLocks noChangeArrowheads="1"/>
          </p:cNvSpPr>
          <p:nvPr/>
        </p:nvSpPr>
        <p:spPr bwMode="auto">
          <a:xfrm>
            <a:off x="6351588" y="241300"/>
            <a:ext cx="1663700" cy="1447800"/>
          </a:xfrm>
          <a:prstGeom prst="ellipse">
            <a:avLst/>
          </a:prstGeom>
          <a:solidFill>
            <a:schemeClr val="bg1"/>
          </a:solidFill>
          <a:ln w="57150" algn="ctr">
            <a:solidFill>
              <a:schemeClr val="tx1"/>
            </a:solidFill>
            <a:round/>
            <a:headEnd/>
            <a:tailEnd/>
          </a:ln>
        </p:spPr>
        <p:txBody>
          <a:bodyPr>
            <a:spAutoFit/>
          </a:bodyPr>
          <a:lstStyle/>
          <a:p>
            <a:endParaRPr lang="en-US"/>
          </a:p>
        </p:txBody>
      </p:sp>
      <p:sp>
        <p:nvSpPr>
          <p:cNvPr id="69647" name="Rectangle 23"/>
          <p:cNvSpPr>
            <a:spLocks noChangeArrowheads="1"/>
          </p:cNvSpPr>
          <p:nvPr/>
        </p:nvSpPr>
        <p:spPr bwMode="auto">
          <a:xfrm>
            <a:off x="6356350" y="241300"/>
            <a:ext cx="768350" cy="1447800"/>
          </a:xfrm>
          <a:prstGeom prst="rect">
            <a:avLst/>
          </a:prstGeom>
          <a:solidFill>
            <a:schemeClr val="bg1"/>
          </a:solidFill>
          <a:ln w="57150" algn="ctr">
            <a:solidFill>
              <a:schemeClr val="tx1"/>
            </a:solidFill>
            <a:round/>
            <a:headEnd/>
            <a:tailEnd/>
          </a:ln>
        </p:spPr>
        <p:txBody>
          <a:bodyPr>
            <a:spAutoFit/>
          </a:bodyPr>
          <a:lstStyle/>
          <a:p>
            <a:endParaRPr lang="en-US"/>
          </a:p>
        </p:txBody>
      </p:sp>
      <p:sp>
        <p:nvSpPr>
          <p:cNvPr id="69648" name="Rectangle 24"/>
          <p:cNvSpPr>
            <a:spLocks noChangeArrowheads="1"/>
          </p:cNvSpPr>
          <p:nvPr/>
        </p:nvSpPr>
        <p:spPr bwMode="auto">
          <a:xfrm>
            <a:off x="6423025" y="271463"/>
            <a:ext cx="762000" cy="1393825"/>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pic>
        <p:nvPicPr>
          <p:cNvPr id="69649" name="Picture 4"/>
          <p:cNvPicPr>
            <a:picLocks noChangeAspect="1" noChangeArrowheads="1"/>
          </p:cNvPicPr>
          <p:nvPr/>
        </p:nvPicPr>
        <p:blipFill>
          <a:blip r:embed="rId5">
            <a:extLst>
              <a:ext uri="{28A0092B-C50C-407E-A947-70E740481C1C}">
                <a14:useLocalDpi xmlns:a14="http://schemas.microsoft.com/office/drawing/2010/main" val="0"/>
              </a:ext>
            </a:extLst>
          </a:blip>
          <a:srcRect l="58244" t="51929" r="28967" b="27338"/>
          <a:stretch>
            <a:fillRect/>
          </a:stretch>
        </p:blipFill>
        <p:spPr bwMode="auto">
          <a:xfrm>
            <a:off x="6937375" y="3462338"/>
            <a:ext cx="1169988" cy="124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pic>
        <p:nvPicPr>
          <p:cNvPr id="69650" name="Picture 6"/>
          <p:cNvPicPr>
            <a:picLocks noChangeAspect="1" noChangeArrowheads="1"/>
          </p:cNvPicPr>
          <p:nvPr/>
        </p:nvPicPr>
        <p:blipFill>
          <a:blip r:embed="rId6">
            <a:extLst>
              <a:ext uri="{28A0092B-C50C-407E-A947-70E740481C1C}">
                <a14:useLocalDpi xmlns:a14="http://schemas.microsoft.com/office/drawing/2010/main" val="0"/>
              </a:ext>
            </a:extLst>
          </a:blip>
          <a:srcRect l="59372" t="21306" r="16650" b="45506"/>
          <a:stretch>
            <a:fillRect/>
          </a:stretch>
        </p:blipFill>
        <p:spPr bwMode="auto">
          <a:xfrm>
            <a:off x="3960813" y="196850"/>
            <a:ext cx="1614487" cy="146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pic>
      <p:grpSp>
        <p:nvGrpSpPr>
          <p:cNvPr id="69651" name="Group 17"/>
          <p:cNvGrpSpPr>
            <a:grpSpLocks/>
          </p:cNvGrpSpPr>
          <p:nvPr/>
        </p:nvGrpSpPr>
        <p:grpSpPr bwMode="auto">
          <a:xfrm>
            <a:off x="1400175" y="1231900"/>
            <a:ext cx="1300163" cy="914400"/>
            <a:chOff x="2113116" y="457200"/>
            <a:chExt cx="1300034" cy="914400"/>
          </a:xfrm>
        </p:grpSpPr>
        <p:sp>
          <p:nvSpPr>
            <p:cNvPr id="69655" name="Isosceles Triangle 13"/>
            <p:cNvSpPr>
              <a:spLocks noChangeArrowheads="1"/>
            </p:cNvSpPr>
            <p:nvPr/>
          </p:nvSpPr>
          <p:spPr bwMode="auto">
            <a:xfrm rot="5400000">
              <a:off x="2191633" y="378683"/>
              <a:ext cx="914400" cy="1071434"/>
            </a:xfrm>
            <a:prstGeom prst="triangle">
              <a:avLst>
                <a:gd name="adj" fmla="val 50000"/>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69656" name="Oval 14"/>
            <p:cNvSpPr>
              <a:spLocks noChangeArrowheads="1"/>
            </p:cNvSpPr>
            <p:nvPr/>
          </p:nvSpPr>
          <p:spPr bwMode="auto">
            <a:xfrm>
              <a:off x="3184550" y="800100"/>
              <a:ext cx="228600" cy="228600"/>
            </a:xfrm>
            <a:prstGeom prst="ellipse">
              <a:avLst/>
            </a:prstGeom>
            <a:noFill/>
            <a:ln w="571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grpSp>
      <p:sp>
        <p:nvSpPr>
          <p:cNvPr id="69652" name="Rectangle 26"/>
          <p:cNvSpPr>
            <a:spLocks noChangeArrowheads="1"/>
          </p:cNvSpPr>
          <p:nvPr/>
        </p:nvSpPr>
        <p:spPr bwMode="auto">
          <a:xfrm>
            <a:off x="4276725" y="684213"/>
            <a:ext cx="750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AND</a:t>
            </a:r>
            <a:endParaRPr lang="en-US"/>
          </a:p>
        </p:txBody>
      </p:sp>
      <p:sp>
        <p:nvSpPr>
          <p:cNvPr id="69653" name="Rectangle 40"/>
          <p:cNvSpPr>
            <a:spLocks noChangeArrowheads="1"/>
          </p:cNvSpPr>
          <p:nvPr/>
        </p:nvSpPr>
        <p:spPr bwMode="auto">
          <a:xfrm>
            <a:off x="7291388" y="3854450"/>
            <a:ext cx="55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OR</a:t>
            </a:r>
            <a:endParaRPr lang="en-US"/>
          </a:p>
        </p:txBody>
      </p:sp>
      <p:sp>
        <p:nvSpPr>
          <p:cNvPr id="69654" name="Rectangle 41"/>
          <p:cNvSpPr>
            <a:spLocks noChangeArrowheads="1"/>
          </p:cNvSpPr>
          <p:nvPr/>
        </p:nvSpPr>
        <p:spPr bwMode="auto">
          <a:xfrm>
            <a:off x="1384300" y="1468438"/>
            <a:ext cx="730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NOT</a:t>
            </a: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14528</TotalTime>
  <Words>11427</Words>
  <Application>Microsoft Office PowerPoint</Application>
  <PresentationFormat>On-screen Show (4:3)</PresentationFormat>
  <Paragraphs>3556</Paragraphs>
  <Slides>175</Slides>
  <Notes>138</Notes>
  <HiddenSlides>0</HiddenSlides>
  <MMClips>0</MMClips>
  <ScaleCrop>false</ScaleCrop>
  <HeadingPairs>
    <vt:vector size="4" baseType="variant">
      <vt:variant>
        <vt:lpstr>Theme</vt:lpstr>
      </vt:variant>
      <vt:variant>
        <vt:i4>2</vt:i4>
      </vt:variant>
      <vt:variant>
        <vt:lpstr>Slide Titles</vt:lpstr>
      </vt:variant>
      <vt:variant>
        <vt:i4>175</vt:i4>
      </vt:variant>
    </vt:vector>
  </HeadingPairs>
  <TitlesOfParts>
    <vt:vector size="177" baseType="lpstr">
      <vt:lpstr>Blank Presentation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520</cp:revision>
  <cp:lastPrinted>2015-02-24T21:15:44Z</cp:lastPrinted>
  <dcterms:created xsi:type="dcterms:W3CDTF">2010-09-30T13:12:38Z</dcterms:created>
  <dcterms:modified xsi:type="dcterms:W3CDTF">2015-09-30T23:42:34Z</dcterms:modified>
</cp:coreProperties>
</file>