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.xml" ContentType="application/inkml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4.xml" ContentType="application/inkml+xml"/>
  <Override PartName="/ppt/notesSlides/notesSlide21.xml" ContentType="application/vnd.openxmlformats-officedocument.presentationml.notesSlide+xml"/>
  <Override PartName="/ppt/ink/ink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7.xml" ContentType="application/inkml+xml"/>
  <Override PartName="/ppt/notesSlides/notesSlide35.xml" ContentType="application/vnd.openxmlformats-officedocument.presentationml.notesSlide+xml"/>
  <Override PartName="/ppt/ink/ink8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9.xml" ContentType="application/inkml+xml"/>
  <Override PartName="/ppt/notesSlides/notesSlide44.xml" ContentType="application/vnd.openxmlformats-officedocument.presentationml.notesSlide+xml"/>
  <Override PartName="/ppt/ink/ink10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11.xml" ContentType="application/inkml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12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ink/ink13.xml" ContentType="application/inkml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ink/ink14.xml" ContentType="application/inkml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ink/ink15.xml" ContentType="application/inkml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98" r:id="rId30"/>
    <p:sldId id="801" r:id="rId31"/>
    <p:sldId id="780" r:id="rId32"/>
    <p:sldId id="821" r:id="rId33"/>
    <p:sldId id="822" r:id="rId34"/>
    <p:sldId id="823" r:id="rId35"/>
    <p:sldId id="824" r:id="rId36"/>
    <p:sldId id="845" r:id="rId37"/>
    <p:sldId id="817" r:id="rId38"/>
    <p:sldId id="818" r:id="rId39"/>
    <p:sldId id="819" r:id="rId40"/>
    <p:sldId id="820" r:id="rId41"/>
    <p:sldId id="810" r:id="rId42"/>
    <p:sldId id="826" r:id="rId43"/>
    <p:sldId id="846" r:id="rId44"/>
    <p:sldId id="827" r:id="rId45"/>
    <p:sldId id="829" r:id="rId46"/>
    <p:sldId id="848" r:id="rId47"/>
    <p:sldId id="850" r:id="rId48"/>
    <p:sldId id="831" r:id="rId49"/>
    <p:sldId id="851" r:id="rId50"/>
    <p:sldId id="852" r:id="rId51"/>
    <p:sldId id="853" r:id="rId52"/>
    <p:sldId id="854" r:id="rId53"/>
    <p:sldId id="855" r:id="rId54"/>
    <p:sldId id="842" r:id="rId55"/>
    <p:sldId id="844" r:id="rId56"/>
    <p:sldId id="825" r:id="rId57"/>
    <p:sldId id="857" r:id="rId58"/>
    <p:sldId id="870" r:id="rId59"/>
    <p:sldId id="871" r:id="rId60"/>
    <p:sldId id="869" r:id="rId61"/>
    <p:sldId id="872" r:id="rId62"/>
    <p:sldId id="867" r:id="rId63"/>
    <p:sldId id="868" r:id="rId64"/>
    <p:sldId id="863" r:id="rId65"/>
    <p:sldId id="858" r:id="rId66"/>
    <p:sldId id="859" r:id="rId67"/>
    <p:sldId id="860" r:id="rId68"/>
    <p:sldId id="861" r:id="rId69"/>
    <p:sldId id="873" r:id="rId70"/>
    <p:sldId id="874" r:id="rId71"/>
    <p:sldId id="875" r:id="rId72"/>
    <p:sldId id="878" r:id="rId73"/>
    <p:sldId id="879" r:id="rId74"/>
    <p:sldId id="880" r:id="rId75"/>
    <p:sldId id="881" r:id="rId76"/>
    <p:sldId id="876" r:id="rId77"/>
    <p:sldId id="862" r:id="rId78"/>
    <p:sldId id="345" r:id="rId79"/>
    <p:sldId id="694" r:id="rId80"/>
    <p:sldId id="882" r:id="rId81"/>
    <p:sldId id="883" r:id="rId82"/>
    <p:sldId id="884" r:id="rId83"/>
    <p:sldId id="894" r:id="rId84"/>
    <p:sldId id="895" r:id="rId85"/>
    <p:sldId id="896" r:id="rId86"/>
    <p:sldId id="897" r:id="rId8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19T23:59:17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15825 13643 0,'0'0'0,"0"-25"94,0 0-94,0 0 16,-24 0-1,-1 1-15,25-1 16,-25 0-16,25 0 16,-25-24-16,25 24 15,-25 0 1,1 0-16,-1 0 16,-25 1-16,25 24 15,1-25 1,-26 0-16,25 25 15,-24-25 1,-1 25-16,-25-25 16,26 25-16,-1-25 15,-24 1-15,-1 24 16,26-25-16,-50 25 16,24-25-16,-24 25 15,25 0-15,-26 0 16,1 0-16,25 0 15,-26 0-15,-24 0 16,50 0 0,0 0-16,-50 0 15,24 0 1,1 0-16,0 0 16,0 0-16,0 0 15,-1 0 1,26 0-16,-25-25 15,-1 25-15,-24 0 16,50 0-16,0 0 16,-1 0-16,1 0 15,-1 0-15,26 0 16,-26 0-16,1 0 16,0 0-16,24 0 15,0 0-15,-24 0 16,24 0-1,1 0 1,-1 0-16,-24 0 16,24 0-16,0 0 15,1 0-15,-1 0 16,1 25 0,-26-25-16,26 25 15,-1 24-15,0 1 16,1-25-16,-1 25 0,1-1 15,24-24 1,0 0-16,0 0 16,25-1-16,-25 1 15,0 0 1,1 0-16,24 24 16,-25 1-16,25 24 15,0 26-15,0-26 16,0 0-16,0-49 15,0 25-15,0-25 16,25-1 0,-25 1-16,24 25 15,1-25 1,0-1-16,0 26 16,0 24-1,24-24-15,1 49 16,-25-24-16,49-1 15,-49 1-15,49-51 16,-24 26-16,0 0 16,24-26-16,0 1 15,-24 0-15,49 0 16,-24 0-16,24-1 16,25 1-16,-25-25 15,0 25-15,25-25 16,0 25-1,0 0 1,0-25-16,25 0 16,0 0-16,0 0 15,0 0 1,0 0-16,-1 0 16,1-25-16,0 0 15,0 0-15,0-24 16,0 24-16,-1 0 15,1-49-15,-25 24 16,25 0-16,-50 1 16,0-1-16,1 25 15,-1 1-15,0-1 16,-24 25-16,-1-25 16,0-49-16,-24-1 15,0-24-15,-26 24 16,26 26-16,-50-1 15,25 1 1,-25-100-16,25 0 16,-25 50-16,-25 24 15,25 26 1,-25-1-16,0 1 16,0 24-1,-24-25-15,-1 1 16,-24 24-16,-25-25 15,24 25-15</inkml:trace>
  <inkml:trace contextRef="#ctx0" brushRef="#br0" timeOffset="825.41">14684 13022 0,'0'0'0,"0"-74"140,25 0-140,0 24 16,0 0-16,0 1 16,24-50-16,26-75 15,-1 25-15,0 50 16,1-25-1,74-99 1,-50 49-16,0 25 16,0 25-16,50-124 15,-25 74-15,-25 50 16,50-74 0,25-75-16,-25 100 15,24-1-15,51-99 16,-51 75-16,-24 74 0,49-124 15,26-1 1,-26 76-16,1 24 16,-1-25-16,0-24 15,-49 74-15,-25 25 16,0 24-16,0 1 31</inkml:trace>
  <inkml:trace contextRef="#ctx0" brushRef="#br0" timeOffset="8515.2">19546 6896 0,'0'0'0,"-25"0"141,0 25-141,1 49 15,-1 0-15,0-24 16,0 24-16,25 26 16,-25 24-16,1 0 15,-1-50-15,0 0 16,25-24-1,-25 0 1,25-26-16,0 1 16,0 0-16,0 0 15,0-50 17,25 0-17,-25 0 1,25 1-16,0-1 15,-25-25-15,24 25 16,1 25 0,0 0-1,0 0-15,0 25 32,-25 25-17,24-1-15,-24-24 16,25 0-16,0 0 15,-25 24 1,25-24 0</inkml:trace>
  <inkml:trace contextRef="#ctx0" brushRef="#br0" timeOffset="9047.5">20340 7590 0,'0'0'0,"-25"0"172,0 25-156,25 25-16,-25-26 15,25 1-15,0 0 16,0 0-16,0-50 47,0 0-47,25 25 16,-25-49-16,50-51 0,-50 1 15,25 25-15,-25 24 16,24 1-1,-24 24-15,0 0 16,0 50 31,0 0-47</inkml:trace>
  <inkml:trace contextRef="#ctx0" brushRef="#br0" timeOffset="9712.28">21183 7293 0,'0'0'0,"0"-25"31,-25 50 31,1-1-46,-1 1-16,0 25 16,0 74-1,-24-25-15,24-25 16,0 1-16,0-50 16,0 24-1,25-24-15,-24 0 16,24-50-1,0 0 1,24 0 0,1-74-16,0-25 15,25 25-15,-1 25 16,-24-1-16,25 26 16,-1-1-16,1 0 15,-1 1-15,1 24 16,-25 0-1,0 50 1,-25 0-16,24 24 16,-24-24-16,-24 0 0,24 0 15,-25 0-15,0-1 16,0 1 0,-24 25-16,-1-50 15,0 25-15</inkml:trace>
  <inkml:trace contextRef="#ctx0" brushRef="#br0" timeOffset="10583.15">20042 8508 0,'0'0'0,"-25"-25"16,1 25-1,-26 0 1,0 25-16,1 0 16,-50 24-16,24 1 15,26-25-15,-26 24 16,1 1-16,-1 24 16,1 26-16,24-26 15,1 1 1,24-1-16,0-49 15,25 24 1,0-24-16,0 0 16,25-50 15,24 0-15,1 1-16,24-1 15,26-50-15,-1-98 16,0 49-16,-24 49 15,-1-24-15,0-25 16,-24-25-16,0 25 16,-26 25-16,-24 25 15,25 49-15,0-25 16,-25 25 0,0 0-1,0 50 1,0 0-1,0 50 1,0 49 0,0 0-16,25-50 0,-25-24 15,25 24 1,-25-24-16,24-1 0,1 1 16,0-1-1,0-24-15</inkml:trace>
  <inkml:trace contextRef="#ctx0" brushRef="#br0" timeOffset="10799.17">20662 8830 0,'0'0'0,"0"25"63,0 0-48,0 0-15</inkml:trace>
  <inkml:trace contextRef="#ctx0" brushRef="#br0" timeOffset="11052.78">20836 8186 0,'0'0'0,"0"24"94</inkml:trace>
  <inkml:trace contextRef="#ctx0" brushRef="#br0" timeOffset="11521.75">21754 8334 0,'0'0'0,"-25"0"62,0 0-46,0 0 0,0 25-16,1 0 31,24 0-31,-25-25 16,25 25-16,-25-1 15,0 1-15,25 0 16,0 0-16,0 0 15,0 24-15,0-24 16,0 0 0,0 0-1,0-1-15,-25 1 16,-24 25 0,24-25-1,-49-1-15,49 26 16,-25-50-16,1 25 15,24-25 1,0 0-16,0 0 0</inkml:trace>
  <inkml:trace contextRef="#ctx0" brushRef="#br0" timeOffset="11886.3">22498 7789 0,'0'0'0,"-25"24"46,25 26-46,-25-25 16,25 0-16,-25-1 0,1 26 16,-26 25-16,25 49 15,-24 0 1,49-25-16,0-50 16,0 1-16,0-25 15,24 0-15,1 24 16,0-24-1,25 0 1,-1 0-16,1-1 16,-25 1-16</inkml:trace>
  <inkml:trace contextRef="#ctx0" brushRef="#br0" timeOffset="12218.48">21903 8186 0,'0'0'0,"24"0"47,26 0-31,0 0-16,98 24 16,-48-24-16,-1 25 15,0-25-15,25 0 16</inkml:trace>
  <inkml:trace contextRef="#ctx0" brushRef="#br0" timeOffset="79717.61">6375 10418 0,'0'0'0,"-25"0"94,0 0-79,0 0-15,1 0 32,-1 25-32,-25 0 15,25-25-15,1 0 16,-1 0-16,0 0 16,-25 0-16,1 0 15,24 0-15,-25-25 16,26 25-16,-26 0 15,0 0-15,1 0 16,24 0-16,-25 0 16,1 0-1,24 0-15,-50 25 0,26-25 16,-1 24-16,-24 1 16,24 25-16,1-25 15,-26-1 1,26 26-16,-1-25 15,0 0-15,1-1 16,-1 1 0,25-25-16,-24 25 15,-1-25-15,25 25 16,-24 0 0,24-25-16,-50 24 15,51 1-15,-51 25 16,26-25-16,24-1 15,-25 26-15,25 0 16,1-1-16,-1-24 16,-25 25-16,50-25 15,-25 24-15,25-24 16,-24 0 0,24 0-16,0-1 31,-25 1-31,25 0 15,0 0-15,0 0 16,0 24 0,0 1-16,0-25 0,0 49 15,25-24 1,-1-1-16,1 26 16,0-51-16,0 26 15,-25 0-15,25-26 16,-1 1-16,1 0 15,0 0-15,0 0 16,0-25-16,-1 24 16,1 1-16,0-25 31,25 25-31,-1-25 16,1 25-16,-25-25 15,24 25-15,1 0 16,0-25-16,-26 24 15,26-24 1,0 25-16,-1 0 16,1-25-16,49 25 0,-25-25 15,26 0 1,-26 0-16,0 0 16,26 0-16,-26 0 15,0 0-15,26 0 16,-26 0-16,1 0 15,-1 0-15,-24 0 16,-1 0-16,26 0 16,-1 0-16,0 0 15,-24 0-15,49 0 16,-24 0 0,24 0-16,-25 0 15,26 0 1,-1 0-16,-25 0 15,25 0-15,1 0 16,-26 0 0,0 0-16,1 0 15,-26 0-15,26 0 16,24 0-16,-25 0 16,26 0-16,-26 0 15,25 0-15,-24 0 16,24 0-16,-25 0 15,1 0-15,-26 0 16,26 0-16,-26 0 16,1 0-1,0 0 1,-26 0-16,1 0 16,0 0-16,0 0 15,0 0 1,-25-25 46,-25-25-46,0 26 0,0-51-16,0 25 15,1 1-15,-26 24 16,25-25-16,-24 26 15,-1-1-15,25-25 16,0 25-16,-24 25 16,-1-24-16,25 24 15,-24-25-15,24 0 16,-25 0 0,1-24-16,-1 24 15,1 0 1,-26-25-16,1 26 15,24-26-15,-49 0 16,24 26-16,-24-26 16,25 0-1,-25 1-15,-1 24 16,26-25-16,0 26 16,-1-1-16,1-25 15,-1 25-15,1 25 16,-1-25-16,1 25 15,0-49-15,-26 24 16,26 0-16,-25-24 16,24-26-1,-24 1 1,50-1-16,-26 26 16,1-1-16,-1 1 15,1 24-15,-25-25 16</inkml:trace>
  <inkml:trace contextRef="#ctx0" brushRef="#br0" timeOffset="-50872.6">19918 13767 0,'0'0'47</inkml:trace>
  <inkml:trace contextRef="#ctx0" brushRef="#br0" timeOffset="-49483.57">19323 13692 0,'0'0'0,"25"0"172,-1 0-157,1-25-15,25 25 16,-25-24-16,49 24 16,1-25-16,-26 0 15,50 25-15,-24-25 16,-1 25-16,1 0 16,-26 0-16,75 0 15,-99 0 1,25 25-16,-1-25 15,1 0 1,-25 0 0,-1 0-16,1 0 15,0 0-15,0 0 16,0 0 15,-25 50 79,-25 49-95,25-25 1,-25-24-16,25 24 15,-25 25-15,0 100 16,25-50-16,-24-50 16,24 25-1,-25 74-15,25-24 16,0-25-16,0-50 16,-25 50-16,0 49 0,25-49 15,0-50-15,0-24 16,0 49-1,0 25-15,0-25 16,0 25-16,0-50 16,0-25-16,0-24 15,0-1-15,0-24 16,0 0-16,0 0 16,0 0-16,0-1 15,25-24-15,0 25 16,-25 0-1,0 0 1,25-25 0,-25 25-16,0-50 93,0 0-77,0 0-16,-25 0 16,0 1-16,-25-26 15,1 25-15,-26 0 16,-24 1-16,-50-1 16,1 0-16,24 0 31,-25 0-31,-25 1 15,0 24-15,1 0 16,24 0-16</inkml:trace>
  <inkml:trace contextRef="#ctx0" brushRef="#br0" timeOffset="-48449.97">21481 14436 0,'0'0'0,"-25"0"62,0 0-46,-24 0 15,24 0-31,0 0 16,-25 0-1,26 0-15,-51 0 16,26 50-16,-26 0 15,1 24-15,24 0 16,1-49-16,-1 50 16,0 49-16,1 24 15,24-48-15,25-26 16,0-24-16,0-1 16,0 1-16,25-25 15,0 0-15,24-1 16,26 26-1,-26-25-15,26-25 0,-1 0 16,0-25-16,-24-25 16,0 1-1,-1 24-15,-24 0 16,0-49-16,0-1 16,-1-49-16,-24 25 15,-24 25 1,24 24-1,-25 0-15,25 26 16,-25-1-16,25-25 16,-25 25-16,0 1 15,1-1-15</inkml:trace>
  <inkml:trace contextRef="#ctx0" brushRef="#br0" timeOffset="-47825.93">22374 13841 0,'0'0'0,"-25"0"78,0 25-78,-24 24 15,-1 1-15,0 0 16,-24-1-16,0 50 16,-50 75-16,49-25 15,1 25-15,24 49 16,0-50 0,26 26-16,24 49 0,0-74 15,24-50-15,-24-50 16,50 25-16,-25-24 15,0-1 1,24 0-16,1-24 16,-25-25-16,24-25 15,1 25 1</inkml:trace>
  <inkml:trace contextRef="#ctx0" brushRef="#br0" timeOffset="-46058.36">22250 15081 0,'0'0'0,"0"-25"62,-25 25-46,0 0-1,0 0 1,1 0-16,-26 0 16,25 25-1,-24 25-15,-1 24 16,25 1-1,0-26-15,1-24 16,24 25-16,0-25 16,0-50-1,0 0 1,24 0-16,1 0 16,0 0-16,25-49 15,24-75-15,0 50 16,-24 0-16,0 0 15,24-50 1,25-50-16,-24 75 16,-51 50-16,26-1 0,-50 26 15,25-1 1,-50 75 0,25 0-1,-25 0-15,-24 123 16,24-23-16,0-26 31,0-25-31,25-24 16,-25-1-16,25 26 15,0-26-15,0 26 16,0-26-16,25-24 16</inkml:trace>
  <inkml:trace contextRef="#ctx0" brushRef="#br0" timeOffset="-45488.56">22498 15081 0,'0'0'0,"25"0"78,-1 0-78,26 0 16,-25 0-16,0 0 15,-1 0-15,1 0 16,0 0-16,0 0 15,25-25 1,-26 25-16,26-24 16,-25-26-16,0 25 0,-1 0 15,-24 1 1,-24 48 31,-1 1-32,0-25 1,25 25 0,-25 0-16,0 24 15,25 1-15,0 0 16,0 24-16,25-24 16,0-1-16,-25-24 15,25 25 1,0-25-16,-1-1 0,1 1 15,0 0-15</inkml:trace>
  <inkml:trace contextRef="#ctx0" brushRef="#br0" timeOffset="-44901.78">23366 15255 0,'0'0'0,"-25"-25"94,0 25-78,1 0-16,-1 0 15,0 0 16,0 25-15,50-50 62,0 25-62,0-50-16,-25 26 15,24-1-15,1 25 16,-25-25-16,0 50 47,0 24-47,0 26 16,0-26-16,0 1 15,0-25-15,0 0 16,0 0-16,-25-1 15,1 26-15,-1 0 16,-25-1-16,1-24 31,-26 0-31,1 0 16,-1-1-16,26-24 16,-26 0-16,51 0 15,-26 0-15</inkml:trace>
  <inkml:trace contextRef="#ctx0" brushRef="#br0" timeOffset="-44484.47">23688 13717 0,'0'0'0,"0"25"31,25 0-16,0 74-15,0-50 16,0 1-16,24 49 16,26 75-16,-26-25 15,-24-25-15,0 25 16,-25-1-16,-25 26 16,-24-50-16,-26 0 15,-24-50-15,0 1 31,24-25-31,1-1 16,-1-24-16,1 0 16</inkml:trace>
  <inkml:trace contextRef="#ctx0" brushRef="#br0" timeOffset="-43395.97">20637 16818 0,'0'0'0,"0"-25"31,0 0-15,0 0 0,0 0-16,0-24 15,-24 24-15,24 0 16,0-49-16,0-25 16,0-1-1,0 26-15,0 24 16,24 1-16,-24-1 15,25 25-15,0 0 16,0 1-16,0-1 16,0 25-16,24-25 15,-24 25-15,25 0 16,-26 0-16,1 0 16,0 25-16,0 24 15,-25-24 1,25 0-1,-1 0 1,1 0-16,0-1 16,0 1 15,-25 0-31,25-25 16,-1 25-16,1-25 15,0 25-15,25-25 0</inkml:trace>
  <inkml:trace contextRef="#ctx0" brushRef="#br0" timeOffset="-43132.64">21059 17115 0,'0'0'0</inkml:trace>
  <inkml:trace contextRef="#ctx0" brushRef="#br0" timeOffset="-42662.83">20712 17090 0,'0'0'0,"0"-24"156,0-1-140,-25-25-16,25-24 15,0 24 1,25 25-16,-25 1 16,25-26-16,-25 25 15,25 0-15,-1 1 32,1-1-17,-25 50 1,25-1-1,-25 1-15,25 0 16,0 25 0,-25-26-16,24 1 15,1 0-15,25 0 0,-1-25 16,1 25-16,-25-25 16,24 24-1,-24-24-15</inkml:trace>
  <inkml:trace contextRef="#ctx0" brushRef="#br0" timeOffset="-42230.62">21282 16222 0,'0'0'0</inkml:trace>
  <inkml:trace contextRef="#ctx0" brushRef="#br0" timeOffset="-42130.53">21282 16371 0,'0'0'0</inkml:trace>
  <inkml:trace contextRef="#ctx0" brushRef="#br0" timeOffset="-41429.01">22771 16123 0,'0'0'0,"-25"-25"46,0 0-30,0 25-16,-24-24 16,-1-1-1,0 50-15,-24-1 0,24 26 16,1 0-16,-1-26 16,-24 26-16,-1 74 15,51 0 1,-26-49-16,50-1 15,-25-49-15,25 24 16,0-24 0,25 0-16,-25 25 15,25-26 1,0-24-16,-1 25 16,1 0-16,0-25 15,0-25-15,24-24 16,-24-1-16,0 25 15,0 0-15,-25-24 16,25-1-16,-1 1 16,-24-26-16,0 50 15,0 1 1,0-1-16,-24 25 16</inkml:trace>
  <inkml:trace contextRef="#ctx0" brushRef="#br0" timeOffset="-40542">23192 15751 0,'0'0'0,"-24"0"62,24 25-62,-25 24 16,-25 26-16,25-1 16,1-24-16,-26 123 15,25 1 1,0-75-16,1 100 15,48 24-15,1-49 16,0-50 0,25-50-1,-1 0-15,1-24 16,-1 24-16,26-49 16,-1 0-16,-24 25 15</inkml:trace>
  <inkml:trace contextRef="#ctx0" brushRef="#br0" timeOffset="-40187.79">23589 16346 0,'0'0'0,"-25"50"47,1 74-32,-1-50 1,0 26-16,0 73 16,0 1-16,1-50 15,24-50 1,0 1-16,0-26 16</inkml:trace>
  <inkml:trace contextRef="#ctx0" brushRef="#br0" timeOffset="-39801.86">24408 15106 0,'0'0'0,"0"25"16,25 49-16,-1 1 16,26-1-16,-25 125 15,0-51 1,-50 51-16,0 98 15,-49-98 1,-1-75-16,-24 74 16,-25 26-16,-25-26 15,25-74-15,50-50 16,-1 1-16,50-26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5T18:27:22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24557 13519 0,'0'0'0,"0"-25"15,-25-25 1,25 1-1,-25 24-15,-25 0 16,1-25-16,-50 1 16,-25-26-16,0-24 15,-25 0-15,0 24 16,-25 26-16,-49 24 16,0 50-1,0 24-15,-1-24 0,26 0 16,24 0-16,1 24 15,-1 51-15,50-1 16,25-25-16,-1-24 16,51 49-1,-26 75-15,26-50 16,49-25 0,49 124-16,-24 0 15,50-74-15,24 174 16,50-100-1,0-25-15,24-24 16,26 25-16,-26-26 16,-24-49-16,25-25 15,-1-49-15,1-50 16,24-50-16,26 1 16,-26-1-16,25-123 15,-49 49-15,-25-25 16,0-99-16,-75 124 15,-24-50 1,-50-74 0,0 74-16,-75 25 15,-24-99-15,-50 25 16,0 50-16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5T18:36:27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3051 6871 0,'0'0'0,"-25"0"78,0-25-47,1 0-15,-1 0-16,0 1 16,0-26-16,0 0 15,1 26-15,-1-1 16,0 0-16,0 0 15,0 25-15,25-25 16,-24 25-16,-26 0 16,25 25-1,0-25 1,-24 25 0,-26 25-16,26-26 15,-1 26-15,-49 49 16,24 25-16,1-24 15,24-26-15,-24 25 16,0 25 0,24 50-16,-24-75 15,49 0-15,-25 75 0,25 0 16,-24-26 0,49-24-16,0-49 15,0 24-15,25 50 16,-1 49-16,-24-74 15,0-49-15,0 98 16,0 51-16,0-76 16,0-48-16,0-26 15,0-24-15,0 24 16,0-49-16,0 0 16,0 24-16,25-24 31,0 0-16,0-25 1</inkml:trace>
  <inkml:trace contextRef="#ctx0" brushRef="#br0" timeOffset="717.08">1116 10988 0,'0'0'0,"0"-49"140,0-26-140,0 26 16,25-1-16,-25-99 16,50-49-1,-26 49-15,26 50 16,0-50-1,-1-25-15,-24 75 16,0 0-16,24 25 16,-49 49-1,0 50 17,0 74-17,-24 0-15,-1-25 16,25 100-16,0 0 15,0-50-15,0-25 16,0 50-16,0 0 16,25-25-16,-1-25 15,-24 0 1,25-25 0,-25-24-16,25 0 15,0-1-15,-25-24 16</inkml:trace>
  <inkml:trace contextRef="#ctx0" brushRef="#br0" timeOffset="1064.46">1191 10344 0,'0'0'0,"24"0"94,1 24-79,0-24 1,25 25-16,-1-25 16,1 25-16,-1-25 15,26 25-15,24 0 16,-24-25-16</inkml:trace>
  <inkml:trace contextRef="#ctx0" brushRef="#br0" timeOffset="1704.27">3175 9624 0,'0'0'0,"-25"0"32,0 0-17,-24 0 1,-1 0-16,1 0 15,-26 0-15,1 0 16,-1 0 0,26 25-16,-1-25 15,0 0-15,26 0 16,-1 0 0,0 0-16,0 0 15,25 25 16,25 0-31,0 24 16,-25 1 0,25-1-16,-25 1 15,24 0-15,1-1 16,-25 51-16,0-1 16,-25 0-16,1 0 15,-1-24-15,-25-26 16,25 1-16,-24-25 15,-1-1-15,-24 26 16,24-50 0,1 0-16,-26-25 15,26 0-15,-1 1 32,25-1-32,0-25 15</inkml:trace>
  <inkml:trace contextRef="#ctx0" brushRef="#br0" timeOffset="2405.64">3969 9624 0,'0'0'0,"-25"0"47,0 0-15,0 0-32,-24 25 15,24 0 1,-49 24-1,24 26-15,0-1 0,1-24 16,-1 49 0,25 75-16,25-50 15,25 25-15,0-25 16,0-25-16,-1-74 16,26-1-16,0 1 15,49 0-15,-25-75 16,50-24-16,-24 24 15,-1-49-15,25-99 16,-50 74 0,-24 25-16,24-100 15,-49 25-15,-25 26 0,-25 73 16,0 1-16,-24 24 16,-26 25-16,1 50 15,-25 0 1,0 0-16,-1 0 15,1-1-15,25-24 16,49 25 0,-25-25-16</inkml:trace>
  <inkml:trace contextRef="#ctx0" brushRef="#br0" timeOffset="4707.83">4911 8930 0,'0'0'0,"-24"0"110,-1 0-95,0 0-15,-25 24 0,1 1 16,-26 25 0,26 0-16,-1 24 15,0-24-15,1-1 16,-26-24-16,26 25 16,-26 24-16,1 50 31,-25 0-31,-25 0 15,25-25-15,-25 50 16,-1 50-16,1-51 16,50-48-16,-50 123 15,25-25 1,49-49-16,-24 74 16,24 25-16,25-99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5T18:47:28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11981 11658 0,'0'0'0,"0"25"31,0 0-15,0 0 15,0-1-16</inkml:trace>
  <inkml:trace contextRef="#ctx0" brushRef="#br0" timeOffset="870.3">12303 11782 0,'0'0'0,"-25"0"93,1 0-46,-1 0-16,0 0-31,0 25 32,0-25-32,25 25 15,-25 0-15,-24-1 16,-26 76 0,1-26 15,0-49-31,24 0 15,25 24 1,-24-49-16,-1 25 0,0-25 16,26 25-16,-26-25 15,25 25 1,0 0-16,1-25 16,-26 0-16,25 0 15,0 0-15,-24 24 0,24-24 16,0 0-1,0 0-15,-24 0 16,24 0-16,0 0 16,0 0-16,-24 0 15,24 0 1,0 0-16,0 0 16,0 0-1,1 0 1,-1-24-1,25-1 1,0-25-16,0 0 16,0 1-16,0 24 15,0 0-15,0 0 16,0 1-16,0-1 16,25 25-16,-25-25 15,0 0 1</inkml:trace>
  <inkml:trace contextRef="#ctx0" brushRef="#br0" timeOffset="1270.92">10616 12328 0,'0'0'0,"25"25"63,0 0-32,25 49-31,24 0 16,0 1-1,1-26-15,-26 26 0,26-50 16,-26 24-1,1-24-15,0-25 16,-25 25-16</inkml:trace>
  <inkml:trace contextRef="#ctx0" brushRef="#br0" timeOffset="1951.06">10096 11658 0,'0'0'0,"-25"0"78,0 0-62,0 0-16,-25 0 0,26 0 15,-26 0 1,0 0-16,1 25 16,-26 74-16,26-24 15,-1-26 1,25 1-16,-24-1 16,49 26-16,0 24 15,0 0-15,0-24 16,49-1-1,1 1-15,0-26 16,24 1-16,-24-25 16,24-25-16,0 0 15,1-50-15,-1 25 16,-24 0-16,0 1 16,-1-1-16,-24 0 15,0-49-15,0-26 16,-1 1-16,-24 49 31,0-24-31,-24-25 16,24 24-16,-25 1 15,-25 49 1,25 25-16,-24-25 16</inkml:trace>
  <inkml:trace contextRef="#ctx0" brushRef="#br0" timeOffset="2875.44">10170 11633 0,'0'0'16,"-25"0"77,0-24-77,1-26 0,24 0-16,0-24 15,0 49-15,0-24 16,0 24-16,0 0 0,0-25 15,0 26-15,24-51 16,1 1-16,-25-26 16,25 26-16,-25 0 15,25 24 1,0 0-16,-25 1 31,24 24-31,-24 0 0,0 0 16,0 1-16,0-1 31,0 0-15,0 0-16,0 0 15,0 1 17,-24 24-17,-26-25 1,25 25-16,-24 49 15,-51 26 1,26-26-16,-25 1 16,-25 74-16,-25 50 0,25-50 15,25-25-15,24-25 16,1-24-16,49 0 16,-25-26-1,26 1-15,24 0 16</inkml:trace>
  <inkml:trace contextRef="#ctx0" brushRef="#br0" timeOffset="3207.76">10517 10269 0,'0'0'0,"0"25"47,0 25-32,25 24-15,-25-24 16,50-1-16,-26 26 16,26 73-16</inkml:trace>
  <inkml:trace contextRef="#ctx0" brushRef="#br0" timeOffset="8404.74">7466 10964 0,'0'0'0,"0"74"109,0 0-93,0-24-16,0 0 15,0-1-15,0 1 16,0 0-1,0-26-15,0 1 16,0 0 0</inkml:trace>
  <inkml:trace contextRef="#ctx0" brushRef="#br0" timeOffset="9022.01">8210 10592 0,'0'0'15,"-24"24"48,24 1-48,-25 0 1,-25 49-16,-24 75 16,24-25-16,0-25 15,26-49-15,-1 25 0,25-1 16,0-49-16,0 0 16,0-1-16,0 1 15,25-25-15,-25 25 16,24-25-1,1-25-15,25-24 16,-25-1 0,0 25-16,-1 0 15,26-49 1,-25-25-16,-25-25 16,25 49-16,-25 26 15,0-1-15,0 0 16,0 26-16,0-1 15,-25 0-15,25 0 16,0 0-16</inkml:trace>
  <inkml:trace contextRef="#ctx0" brushRef="#br0" timeOffset="9692.25">8682 10840 0,'0'0'0,"0"-25"16,0 0-1,0 0 1,0 0-16,0 1 15,-25-1-15,25 0 32,0 0-17,0 0-15,0 1 16,0 48 46,0 1-46,-25 0 0,25 0-1,-50 49-15,1 1 16,24-26-16,-25 26 16,26-1-16,-1-24 31,0-1-31,25-24 15,0 0-15,0 0 16,25 0-16,0-1 16,-1 1-16,26 0 15,-25 0-15,49 0 16,-24 24 0</inkml:trace>
  <inkml:trace contextRef="#ctx0" brushRef="#br0" timeOffset="10372.1">11981 12353 0,'0'0'0,"0"74"109,-25-24-109,25 24 16,-25-24-16,25-1 15,-25-24-15,25 0 16,0 0-16</inkml:trace>
  <inkml:trace contextRef="#ctx0" brushRef="#br0" timeOffset="10926.72">12675 12353 0,'0'0'0,"-25"0"94,1 49-79,-26 26 1,0-1-16,26 1 16,-1-51-16,0 26 15,0-25-15,25 0 16,0-1-16,0 1 16,0 0-16,25-25 15,25-25-15,-26-49 16,51 49-1,-50-25-15,24 26 16,-24-26-16,25 50 16,-50-25-16,24 25 15,-24-25 1,0-24 0,0 24-16,-24 0 15,-1 0 1,0 25-1,0 0 1,-24 0 0,24 0-16</inkml:trace>
  <inkml:trace contextRef="#ctx0" brushRef="#br0" timeOffset="11428.46">13593 12452 0,'0'0'0,"-25"0"62,-24 0-46,24-25-16,0 25 16,0 0-16,0 0 15,1 0-15,-26 25 0,25 49 16,0-24-1,1 0-15,-1-26 16,25 1-16,0 0 16,0 0-16,25 0 15,-1-25 1,-24 24 0,25-24-16,0-24 15,0-26-15,0 25 16,-1 0-16,1 1 15,0-1-15,-25 0 16,0 0 0,0 0-1</inkml:trace>
  <inkml:trace contextRef="#ctx0" brushRef="#br0" timeOffset="14750.71">11658 12005 0,'0'0'0,"0"-24"31,25 24-31,-25-25 16,25 25-16,-25-25 15,25 0-15,-25 50 78,-25 0-78,25 0 16,-25-1-16,25 26 16,-25-50-1,0 25-15,1 0 16,-1-1 0,25 1-16,-25-25 15,0 25 1,0 0 31,1-25-16,-1 0-31,0 0 31,0 0-31,0 0 266,1 0-219,48 0 46,1 0-77,0 0 15,0 0-31,0 0 16,-1 0-16,1 0 16,25 0-16,-25 0 15,-1 0-15,1 25 16,0-25-1,0 0 1,0 0-16,-1 0 16,-48 25 31,-1-25-32,25 24-15,-25-24 16,25 25-16,-25-25 15,0 0-15,75 0 63,-25 0-47,24 0-1,1 0-15,0 0 16,-1 25-16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5T19:14:06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12526 17115 0,'0'0'0,"-24"0"78,-1 0-63,0 0 1,0 0-16,25 25 16,-25-25-16,25 50 31,-24-1-31,-1 1 16,25-1-16,0 1 15,0-25 1,0 49-16,0 75 0,-25 0 15,25-50 1,0-24-16,0-26 16,0 1-16,0-1 0,0-24 15,0 0-15,0 25 16,0-26 0,0 1-1,0 0 1,0 0-1,-25-75 17,25 1-17,0 24-15,0 0 16,0-74 0,0-75-16,0 50 0,25 50 15,-25-1 1,25 26-16,24-1 15,-24 0-15,25-24 0,-1 24 16,1 1-16,0-1 16,24 25-1,-24 1-15,-1-1 16,1 0-16,-25 25 16,-1 0-1,1 0-15,0 0 16,-25 25 15,0 24-31,0 1 16,-25 0-16,0 24 15,-24-49-15,-1 24 16,25 1-16,-49-25 16,24 0-1,1 0-15,-1-1 0,1 26 16,24-50-16,-25 25 15,25-25 1,1 0 0,-1 0-16</inkml:trace>
  <inkml:trace contextRef="#ctx0" brushRef="#br0" timeOffset="863.58">13419 16446 0,'0'0'0,"-24"24"125,24 26-109,-25 0-16,0 24 16,0-49-16,25 24 15,-25-24 1,25 0-16,0 25 16,0-1-16,0 50 15,0-24-15,0 24 16,0-25-16,0-24 15,0 0-15,25-1 16,-25 1-16,25-25 16,-25-1-16,50 1 15,-26 0 1,26 25-16,-25-50 16,24 25-1,1-25 1,24 24-16,-24 1 0,0 0 15,-26-25-15,26 25 16,0-25 0,-1 25-16,1-25 15</inkml:trace>
  <inkml:trace contextRef="#ctx0" brushRef="#br0" timeOffset="1333.54">14163 16446 0,'0'0'0,"0"24"31,-24 1-15,-1 25-16,0 24 16,0-24-1,0-1-15,-24 51 16,-1 98-16,1-74 16,24-25-1,-25 75-15,25 74 16,1-124-1,-1-25-15,25-24 16</inkml:trace>
  <inkml:trace contextRef="#ctx0" brushRef="#br0" timeOffset="2771.71">13866 17810 0,'0'0'0,"-25"0"94,0 0-94,0 25 15,1 49-15,-1 0 16,0-24-16,0 0 16,0-1-16,25-24 15,-24 49 1,-1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5T19:21:49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 2084 0,'0'0'0,"-422"-670"32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11-01T18:23:22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6449 9947 0,'0'0'0,"-25"0"94,-24 0-79,24-25 1,0 25-16,-24-25 0,24 25 15,-50-25-15,26 0 16,-1 25-16,-24 0 16,-1 0-1,1 0-15,-1 0 16,1 0 0,0 0-1,-1 0-15,-98 50 16,-373 173 31,471-198-32,-24 0 1,50 0-16,-26-25 16,1 49-1,24-24-15,-49 124 31,74-99-15,0 74 15,25-100-31,50 51 32,0-26-32,173 150 31,-124-150-31,248 100 31,-173-124-31,248 25 31,-50-125 1,-248 50-32,347-148 46,-421 98-46,49-148 79,-273-124-79,-471-75 62</inkml:trace>
  <inkml:trace contextRef="#ctx0" brushRef="#br0" timeOffset="-209890.68">22994 12353 0,'0'0'0,"-25"0"141,0 0-95,-24 0-46,24 0 16,-25 0-16,-24 0 16,24 0-1,1 0-15,-1 0 16,-24 0-16,-1 0 0,1 0 16,-1 0-1,26 0-15,-26 0 16,26 0-16,-1-25 15,-24 25-15,-1-50 16,1 26-16,-25-1 31,-125-50-15,100 26 31,-372-51-47,348 76 0,-249-76 31,273 100-31,-447-74 31,447 74-15,-149 50 0,124-26-16,-24 1 15,-199 50 1,198-1-16,25-49 15,0 24-15,1-24 16,24 0-16,-25 0 16,0 25-16,0-50 15,25 24-15,-25-24 16,25 25 0,0-25-16,25 25 15,0-25-15,24 25 16,26-25-16,-26 25 15,26-25 1,-1 0-16,0 24 16,26 1-16,-1-25 15,0 25-15,-25 0 47,1 24-47,49 1 0,-50 24 31,50-24-31,0 0 16,50 49 15,-1-74-31,200 198 32,-125-149-32,148 75 31,-123-74-31,174-1 31,-150-24-31,51-1 0,-26-24 16,25 0-16,-24 0 15,-1-1-15,25 1 16,25 25-16,0-1 16,0 1-16,1 24 15,-1 1-15,0-1 31,0 1-31,0-1 16,-25-49 0,-25 0-16,1-50 0,-1 25 15,1-25 1,-1-25-16,1 1 16,-26-26-16,-49 1 15,124-25 1,-124 24-16,75-148 15,-75 124 1,99-323 0,-198 323-1,-50-75 17,0 125-17,-198-50 1,25 24-16,-51 1 31</inkml:trace>
  <inkml:trace contextRef="#ctx0" brushRef="#br0" timeOffset="-208036.02">22523 5978 0,'0'0'15,"-25"-25"32,0 0-47,-25-74 16,26 74 0,-26 0-16,0 1 15,1-1-15,-26 0 16,26-25-16,-1 26 15,-24 24-15,-1-25 16,-24 25-16,0-25 16,-25 0-16,0 25 15,-25-25-15,25 25 16,0-24-16,-25-1 16,25 25-1,0-25-15,0 25 16,-25-25-1,0 0-15,-148-24 32,148 24-32,0 0 15,-149 0 1,125 25-16,-323 25 31,322 0-31,-148 0 31,148 0-31,25-1 0,0 1 16,-198 0 0,223-25-16,-322 74 47,322-49-47,24 25 15,26-1-15,-25 1 16,49 0-16,0-1 15,26-24 1,24 0-16,-25 25 16,25-26-1,25 1 1,-1 0-16,51 25 16,24-1-16,50-24 15,25 0-15,24 24 16,75-49-16,25 25 15,24-25-15,0 0 16,51 0-16,-26 0 31,422 0-31,-397 0 0,347 0 32,-372 0-32,373 0 31,-447 0-31,-50 0 15,124 0 1,-173 0-16,123-25 31,-247 1-15,-25-76 0,-25 51-16,-25-26 15,-49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00:17:30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13295 12353 0,'0'0'0,"-24"0"94,-1 0-79,0 0 1,0 0-1,0 0 1,0 0-16,1 0 16,-1 0-1,0 0 1,0 0 0,0 0-1,-24 0 1,24 0-16,0 0 15,0 0 1,-24 0-16,-1 0 16,1 0-1,-26 0-15,26 0 16,-1 0-16,0 0 16,26 0-16,-26 0 15,0 0-15,26 0 16,-26 0-16,25 0 15,0 0-15,-24 0 16,24 0-16,-25 0 16,25 0-16,-24 0 15,24 0-15,0 0 16,0 0 0,1 0-1,-1 0-15,-25 0 16,25 0-16,-24 0 15,24 0-15,0 0 16,-24 0 0,-1 25-16,0 24 15,26-24-15,-26 25 16,0-1-16,26 26 0,-26-51 16,25 26-1,-24-25-15,24 24 16,0 1-16,-25 24 15,1 1-15,-1 24 16,0-49-16,26 24 16,-1-24-16,0-1 15,-25 1-15,26 49 16,-26 25-16,25 25 16,0-50-16,1-24 15,-1-26 1,25 1-16,-25-1 15,0 75 1,25 25-16,-25-25 16,1-49-16,24-1 15,-25-24 1,25 49-16,-25 25 16,25 25-16,-25-25 15,0-50-15,25-24 16,-24 24-16,24 1 15,-25 74 1,0-1-16,25-48 16,-25-26-1,25-24-15,-25 24 0,25 0 16,0 26 0,0 24-16,-24 0 15,24-25-15,0-25 16,0-24-16,0 0 15,0-1 1,0-24-16,0 49 16,24 26-16,-24-1 15,25 0-15,-25 0 16,25-49-16,-25-1 16,25 1-16,0-25 15,-25 24-15,24-24 16,-24 0-16,25 0 15,0 25-15,0 24 16,0 0 0,24 26-16,1-26 0,-1 0 15,-24-24-15,25 0 16,-1-1-16,1-24 16,-25 25-1,24-26-15,1 1 16,25 0-16,-26 0 15,1 0 1,24-25-16,1 24 16,-26-24-1,1 25-15,-1 0 16,26-25-16,-1 25 16,25-25-16,-24 0 15,-1 0 1,25 0-16,-24-25 0,24-25 15,-24-24-15,24 0 16,-25 24-16,1 0 16,-1 1-16,0 24 15,1-25 1,24-74-16,0-24 16,-24 48-1,-1 51-15,-24-26 16,49-98-16,-25-1 15,1 50 1,-1 25-16,-24-100 16,24 26-16,-24 24 15,-25 50-15,-1-50 16,26-74-16,-25 74 16,0 50-16,-25-75 15,24-74-15,-24 99 16,0 25-16,-24-50 15,-1-74 1,25 100-16,-25 23 16,-25-48-1,26-26-15,-1 51 16,-25 24-16,25 24 16,-49-98-16,24-1 15,-24 51 1,24 48-16,-24 26 15,24 0-15,-24-50 16,-25-50-16,-1 25 0,26 50 16,0 24-1,-1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00:26:13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12378 11063 0,'0'0'0,"-25"0"31,0 0-15,-49-25-16,24 25 0,-25-25 15,-24 0-15,-50 25 16,25-24-16,-24-1 15,-26-25 1,25 1-16,0-1 16,-24 0-16,24 1 31,-50 24-31,26 25 0,-26 0 16,1 25-1,-1 24-15,-24-24 16,0 25-16,-50-25 15,25-1-15,-248 249 32,273-149-32,24 50 0,-49 49 15,99-74-15,-49 124 16,49-50-16,25 0 16,25 50-16,25-99 15,24 74 1,-25 25-16,75-100 15,0 51 1,25 48-16,25-98 16,24-25-16,75 99 15,50 0 1,-26-74-16,50-50 16,75 0-16,49-25 15,25-25-15,25-24 16,50-25-16,-50 0 15,74-1-15,25-48 16,-99-51-16,0-74 16,-50 50-16,-49 0 15,24-124-15,-99 74 16,-24 25 0,49-149-16,-74 99 0,-1-148 15,-74 99-15,25-224 16,-49 125-16,-50-50 15,-50-75 1,-25 149-16,-74-98 16,0 73-16,-25 125 15,-49-50 1,-25 49 0,-1 125-16,1 49 15,-50 0-15,-595-24 16</inkml:trace>
  <inkml:trace contextRef="#ctx0" brushRef="#br0" timeOffset="1286.42">23341 10319 0,'0'0'15,"-25"-25"1,1-49-16,-26-1 16,0 26-16,26-26 15,-76 25-15,1 1 16,-199-125 0,150 100-16,-26 49 15,25 25 1,-49 0-16,-1 0 15,26 0 1,-26 25-16,26 99 16,-26 0-16,50-50 15,-49 50 1,-25 50-16,74-50 16,0-25-16,-49 100 15,49 24-15,25-99 16,25 50-16,-1 98 15,26-123-15,24 50 16,1 98-16,-1-123 16,0 124-16,26-75 15,24 25-15,0 99 16,24-173 0,1 74-16,50 49 0,-1-123 15,0 0-15,75 74 16,25 0-16,0-99 15,-1-25 1,100 0-16,0-25 16,25-25-16,24-24 15,100 0 1,-75-26-16,-74 1 16,74-25-1,-24 0-15,49-25 16,-50-49-16,1-25 15,-75 0-15,-25 24 16,0 1 0,224-224-16,-274 174 15,-173 25-15,0-174 16,0 99-16,0-173 16,0 74-16,0-99 15,0 0 1,0 25-16,0-819 47,0 893-47,0 0 0,-25-74 15,-198 99 1,-25 74-16,-25 50 16,-49-25-16,24 75 15,25 49-15,-148-24 16,24 123-16,0 75 0,-546 223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00:28:28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15156 10988 0,'0'0'0,"0"-24"109,-25-1-109,25 0 16,-25-25-16,0 26 16,0-26-16,1 0 15,-1 1-15,0 24 16,0 0-16,0 0 16,1 1-1,-26-1 1,25-25-16,-24 25 15,-1 1-15,-24-1 16,-1-25-16,-24-24 16,0 24-1,-1 1-15,1-26 16,0 1-16,0 24 16,0 0-16,-1 1 15,1 24-15,-25-25 16,0 26-16,-25-26 15,0 50-15,25-25 16,-24 0-16,-1 25 16,25-24-1,-25-1 1,0 25-16,0-25 16,25 25-16,-25 0 15,1 0-15,-1 0 16,0 0-1,25 0-15,0 0 16,-25 0-16,0 0 16,25 0-16,-25 0 0,-24 25 15,49-25 1,-25 25-16,25-1 16,-25 1-16,0 0 15,25 25-15,-49 24 16,-1-24-16,50-1 15,-25 1-15,-25 0 16,50-26-16,25 1 16,-25 25-16,25-50 15,-25 25-15,25-25 16,-25 24 0,0 1-16,24 0 15,-24 0 1,0 24-16,25 1 15,0 24-15,0-24 16,0 0 0,-1-1-16,26 1 15,-25-1-15,24-24 16,-24 0-16,0 0 16,0 24-16,-1 1 15,-48 24-15,48 1 16,-24 24-16,25-24 15,25-1-15,-1-49 16,1 24 0,24-24-16,1 0 15,24 0 1,-25 0-16,25-1 16,1 26-16,-1 0 15,0-1-15,0 26 16,25-26-1,0 26-15,0-51 16,0 26-16,25 0 16,0-26-16,24 1 15,-24 0-15,50 0 16,-1 0-16,0 24 16,26 1-16,-1 0 15,0-26-15,0 26 16,25 0-16,50-1 15,-25-24-15,24 0 16,1 24-16,0-49 16,-25 0-16,24 0 15,26 0-15,24-49 16,0 24 0,0 25-16,1-25 15,-26 25 1,25-25-16,50 1 15,-25 24 1,0 0-16,-25 0 16,26 0-16,23 0 15,-24 0-15,-24-25 16,24 25-16,-25 0 16,25 0-16,25 0 15,-25-25-15,25 0 16,-50 0-16,0-24 15,0-1-15,26 25 16,-1-24 0,-25-1-1,-50 0-15,26 1 16,-50-1-16,24 1 16,-49 24-16,25 0 15,-50 0 1,-24 25-16,-1-49 15,1-26-15,24-49 16,-50 50-16,26-25 16,-25-25-16,-26-25 15,1 25-15,-25 24 16,-49 26-16,24 24 16,-50-24-16,-24 0 15,-50 24-15,-49 0 16,-1 26-1</inkml:trace>
  <inkml:trace contextRef="#ctx0" brushRef="#br0" timeOffset="779.97">15205 10939 0,'0'0'0,"0"-25"79,0 0-64,0 0 1,0-24-16,0-1 0,25 25 15,25-24 1,-1-1-16,26 1 16,49-1-16,25 0 15,24 1-15,1-26 16,74 1-16,-50 0 16,1-1-16,-26 1 15,-24 24-15,-50 0 16,1 26-16,-1-1 15,-25 25-15</inkml:trace>
  <inkml:trace contextRef="#ctx0" brushRef="#br0" timeOffset="2419.9">18231 9624 0,'0'0'0,"-24"25"47,24 74-47,-25-24 15,-25-1 1,1 125-16,-1-51 15,25-24-15,0 0 16,1 0-16,-1 0 16</inkml:trace>
  <inkml:trace contextRef="#ctx0" brushRef="#br0" timeOffset="2953.09">18008 9302 0,'0'0'0,"0"25"31,0-1-31,25 1 31,0-25-15,0 25-16,24 25 15,26 24-15,-1 25 16,0-24-16,-24-1 16,0 0-1,-26 1-15,26-50 16,-50 49-16,0 50 0,0 0 16,-50-25-16,-24 1 15,24-51 1,-24 26-16,0-51 15,-1 26-15,26-25 16,-1 0-16,25-50 16,0 0-1,1 0 1,24 0-16,-25 1 16</inkml:trace>
  <inkml:trace contextRef="#ctx0" brushRef="#br0" timeOffset="3300.7">19100 10840 0,'0'0'0</inkml:trace>
  <inkml:trace contextRef="#ctx0" brushRef="#br0" timeOffset="3522.91">19248 9624 0,'0'0'0,"0"50"16,0 24-16,0 1 15,0-26-15,0 1 16,25-25-1,-25-1-15,25 1 16</inkml:trace>
  <inkml:trace contextRef="#ctx0" brushRef="#br0" timeOffset="4588.85">19075 10294 0,'0'0'0,"-25"25"62,0 49-46,-49 25-16,49-49 15,-25 0 1,26-26-16,24 26 16,0-25-16</inkml:trace>
  <inkml:trace contextRef="#ctx0" brushRef="#br0" timeOffset="5292.1">19794 10319 0,'0'0'0,"0"49"78,-25 1-63,1 0-15,-1-1 16,0 26-16,-25-51 16,1 51-16,-26 24 15,1 50-15,-1-25 16,26-50 0,-1 1-16,1-26 15,24 1-15,0-25 0,0 0 16,0-25-16,25-25 15,-24 0 1,24 0-16,0 0 16</inkml:trace>
  <inkml:trace contextRef="#ctx0" brushRef="#br0" timeOffset="5614.6">19968 9599 0,'0'0'0</inkml:trace>
  <inkml:trace contextRef="#ctx0" brushRef="#br0" timeOffset="6407.56">20637 9550 0,'0'0'0,"0"49"63,-49 51-63,-1-26 15,1 25 1,-51 50 0,26 50-16,24-75 15,1-50-15,24 0 16,0-24-1,25 0-15,-25-26 16,25 1-16</inkml:trace>
  <inkml:trace contextRef="#ctx0" brushRef="#br0" timeOffset="6880.54">21010 9922 0,'0'0'0,"-25"25"31,-25 24-31,25-24 0,-49 0 16,0 0 0,24 0-16,-25-1 15,1 1-15,24-25 16,1 25-16,24 0 16,0-25-1,50 0 16,0 0 1,0 0-32,24 25 15,-24-25 1,0 24 0,0 26-16,-1 49 15,1-24-15,-25-26 16,0 1-1</inkml:trace>
  <inkml:trace contextRef="#ctx0" brushRef="#br0" timeOffset="7419.84">21927 10294 0,'0'0'0,"0"-25"15,0 0 1,0 1-16,-24-1 15,24-25-15,-25 25 16,0 1-16,0-1 16,-24 25-16,-1 0 15,0 25-15,1-25 16,24 24-16,-25-24 16,50 25-1,-25-25 1,25 25 46,0 0-62,0 0 16,-24 49 0,-1 0-16,0-24 0,0 24 15,-24-24 1,-1 0-16,-24-26 15,24 26-15,0-25 16,1 24-16,24-49 16</inkml:trace>
  <inkml:trace contextRef="#ctx0" brushRef="#br0" timeOffset="7786.63">22547 9624 0,'0'0'0,"0"25"31,-49 49-16,-1 1-15,-24-1 16,-1 1-16,-24 24 16,25 50-16,-1-25 15,26-50-15,24 1 16,0-26 0,25 1-16,25-25 15,-25-1 1,50 26-16,-1-25 15,75 24 1,-25-24-16,-24 0 16,-1 0-16</inkml:trace>
  <inkml:trace contextRef="#ctx0" brushRef="#br0" timeOffset="8121.53">21530 9847 0,'0'0'0,"0"25"15,0 0-15,25 25 16,0-26 0,25 26-1,-1-25-15,26 25 16,-1-26-16,25 1 16,50 0-16,-25 0 15,-49 0-15,-1-25 16,-49 0-16</inkml:trace>
  <inkml:trace contextRef="#ctx0" brushRef="#br0" timeOffset="8769.99">22944 10294 0,'0'0'0,"-24"25"62,-1 24-62,-25 26 16,1-1-16,-1-24 16,0-1-16,1-24 15,24 0-15,0 0 16,25 0-16,-25-1 16,0-24-16,25-24 15,0-1 1,25 0-16,0-25 15,0 26-15,24-26 0,1 0 16,-25 26-16,25-26 16,-26 50-16,1-25 15,0 25 1,0 0-16,0 0 16,24 0-16,1 25 31,24-25-31,1 0 15,-1 0-15,25 0 16,-24-25-16</inkml:trace>
  <inkml:trace contextRef="#ctx0" brushRef="#br0" timeOffset="9488.27">23986 10517 0,'0'0'0,"0"-25"47,-25 25-16,25-24-31,-24 24 16,-26-25-16,-25 0 15,26 25 1,-1-25-16,-24 25 16,-25 50-1,24 24-15,26-24 16,-26-1-16,26 1 16,24-25-16,0 0 15,25-1 1,0 1-1,0 0 1,25-25 0,0 25-16,24-25 15,26 0 1,-26-25-16,1 0 16,24 0-16,-49 1 0,0-1 15,0 0-15,-1 25 16,-24 25 31,0 0-32,0-1 1,0 1 0,0 0-1,25 25-15,0 24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00:30:33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4291 6648 0,'0'0'0,"0"24"31,0 1-16,0 0 17,0 25-17,0 24-15,0 25 16,-25-24 0,25-26-16,0 75 15,0 75-15,0-50 16,0-50-16,0 0 15,0 50-15,25 25 16,-25-26-16,0-24 16,0-49-16,0-26 15,-25 26-15,25 24 16,0 0-16,0 0 16,0 1-1,0-26 1,0-24-16,0-1 15,0 1-15,0-25 16,0 0-16,0 24 16,0-24-16,0 0 31,0 0-15,25-1-16,-25 1 15,25-25 1,0 25-16,0 0 15,-1 0 1,1-25-16,25 24 16,-1-24-16,1 0 15,24 25-15,-24 0 16,0-25-16,24 25 16,1-25-16,-26 0 15,50 25-15,-24-25 16,-1 0-1,25 0-15,1 0 16,-1 0 0,25 0-16,-25 0 15,0 0-15,25 0 16,-24 0 0,-1 0-16,0 0 15,25 0-15,-25 0 16,0 0-16,1 0 15,-26 0-15,25 0 16,-24 0-16,-1 0 16,1 0-16,-26 0 15,26 0-15,-26 0 16,1 0-16,-25 0 16,24 0-16,-24 0 31,25 0-31,-26 0 15,1 0-15,0 0 16,0 0-16,0 0 31,-1 0-15,1 0 0,0 0-16,0 0 15,0 0 1,-1 0-1,1-25 1,0 0-16,25-25 16,-26-24-16,26 24 15,0 1-15,-1-1 16,-24 1-16,25 24 16,-1 0-16,1 0 15,0 0-15,24 1 16,-24-1-1,24-25-15,0-24 16,1 24 0,-26-24-16,1-1 15,24 1-15,1 24 16,-50 1 0,24 24-16,-24 0 15,0-25-15,24 50 16,-49-24-16,25 24 15,0-25-15,25 25 16,-1-25-16</inkml:trace>
  <inkml:trace contextRef="#ctx0" brushRef="#br0" timeOffset="12367.27">7516 6226 0,'0'0'0,"-25"50"141,0-26-125,25 51-16,-25-26 15,25 1-15,-24-25 16,24 0-16,-25-1 15,0 1 1,25 0 0,0 49-16,-25 26 15,25 24-15,-25-25 16,1-25-16,24-24 16,-25 24-16,25 1 15,-25 49 1,25 0-16,-25-25 0,0-25 15,25 26-15,-24-1 16,24 25-16,0 0 16,0 0-1,0-25-15,0-49 16,0-1-16,0 1 16,0-25-1,0 0-15,0 24 16,0-24-1,0 0 1,0 0 0,0-1-16,0 1 15,0 0 1,0 0 0,24 0 187,1-25-188,0 0 1,0 0 0,0 0-1,24 0 1,-24 0-16,25-25 15,-26 0-15,51-25 16,-26 1-16,1-1 16,24 1-1,-24 24-15,24 0 16,1-25-16,-1 26 16,-24-1-1,24 0 1,-24 0-16,0 25 15,-1-25-15,1 25 16,-25 0-16</inkml:trace>
  <inkml:trace contextRef="#ctx0" brushRef="#br0" timeOffset="27514.76">19273 11609 0,'0'0'0,"0"24"156,25 26-140,-25 0-16,25 24 16,0-24-1,-25-1-15,24 1 16,-24-25-16,25-1 15,-25 1 1,25 0-16,0 0 16,0 0-16,24-25 15,1-25-15,24-25 16,-24 1 0,0 24-16,24-25 15,-24 1-15,-1-26 16,26-24-16,-1 0 0,-24 0 15,-1 24 1,1 26-16,-1 24 16</inkml:trace>
  <inkml:trace contextRef="#ctx0" brushRef="#br0" timeOffset="31598.55">19397 12353 0,'0'0'0,"0"25"172,0-1-156,25 26-16,0 0 15,0-1-15,-1 26 0,26-51 16,-25 26 0,0-25-16,0 0 15,-1 24-15,1-24 16,25-25-16,-50 25 16,25-25-16,-1 25 31,1-1-31,0-24 15</inkml:trace>
  <inkml:trace contextRef="#ctx0" brushRef="#br0" timeOffset="32115.91">20191 12378 0,'0'0'0,"0"24"31,-25 1-15,0 25-16,-24-1 15,24 1 1,-25 24-16,-24-24 16,24-25-16,-49 24 15,25 1 1,-1 24-16,1-24 15,-1 24-15</inkml:trace>
  <inkml:trace contextRef="#ctx0" brushRef="#br0" timeOffset="35741.6">18430 14039 0,'0'0'0,"0"25"31,0 0 1,0 0-32,25-25 15,-25 25-15,24-25 16,26 24-16,-25 26 15,25-50-15,-1 25 16,26-25-16,-1 49 16,0 1-16,1 0 15,-1 49-15,1-25 16,-1 1 0,-24-26-1,-1 1-15,-24-25 16,0 0-16,0-1 15,-1 26-15,1-50 16</inkml:trace>
  <inkml:trace contextRef="#ctx0" brushRef="#br0" timeOffset="36242.83">19645 14287 0,'0'0'0,"-24"0"62,-1 0-46,0 0-16,0 25 15,-25 0-15,-24 74 16,0 1-16,-1-26 16,1 0-16,-1 1 15,1 49 1,-25 25-16,24-25 16,26-50-1,-1 0-15,1-24 16,24 0-16,0-25 15,0-1 1,0 1-16</inkml:trace>
  <inkml:trace contextRef="#ctx0" brushRef="#br0" timeOffset="43001.08">19720 12353 0,'0'0'0,"0"25"78,-25 24-78,0-24 15,25 0 1,0 0-16,0-1 31,0 1-31,0 0 0,0 25 16,0-26-1,0 1-15,0 0 16,0 0-16,25 0 16,0-25-16,-25 24 15,25 1 1,-1 0-16,1 0 16,25 24-16,24 26 15,1 24-15,-1-25 16,-24 1-16,49-1 15,-25-24 1,1 0-16</inkml:trace>
  <inkml:trace contextRef="#ctx0" brushRef="#br0" timeOffset="66153.45">19199 14263 0,'0'0'0,"-25"0"63,0 24-32,-24 1-31,24 50 16,-25-1-16,25 1 15,-24-26 1,49 1-16,-25-1 16,25-24-16,0 0 15,0 0-15,0 0 16,0-50 15,25-25-15,-25 25-16,49 1 15,-24-1 1,-25 0 0,25 25-16,-25 25 15,0 24-15,0-24 16,0 0-1,-25 25-15,25 24 16,0-49-16,0 0 16,0-1-16,25 1 47,0-25-47,0 0 15,-1 0-15,26 0 16,0 0-16,-1-25 15,1 1-15,-1 24 16,-24 0-16,0 0 16,-25 24-1,-25 26 1,0 49-16,1 0 16,24-49-1,0-75 48,49-49-63,26-50 15,-26 25-15,1 49 16,0-24-16,-26 49 16,-24-25-16,25 25 15,-50 50 16,1 25-31,-26-25 16,25-1-16,-25 26 16,26-50-16,-1 25 15,-25-25-15,50 25 16,-25-25 0,25-25-1,0 0 1,0 0-1,0 0 1,-24 50 0,24 0 15,-50-25-31,25 25 16,0-25-16,1 25 15,-1-25-15,0 24 16,25 1-16,-25-25 15,25-25 1,0-24 0,25-1-16,-25 1 15,25 24-15,-25-25 16,25 25-16,-25 1 31,0 48-15,0 1-16,-25 0 15,0 0 1,0 24 0,0 26-16,1-50 15,-1 24-15,50-49 47,-1 0-31,26 0-16,-25 25 15,0-25-15,24 0 16,-49 50-16,25 49 16,-25-25-1</inkml:trace>
  <inkml:trace contextRef="#ctx0" brushRef="#br0" timeOffset="66971.48">20265 14610 0,'0'0'0,"-24"50"63,24-26-63,-25 1 0,25 0 15,0 0 1,0 0-16,0 24 16,0-24-16,0 0 15,0 0 1,25-25 0,-1 24-1,-24 1-15,25-25 16,25-25-1,-50 1-15,25 24 16,-25-25-16,24 25 16,1 0-1,0 25-15,0-1 32,-25 1-17,25-25-15,24 25 31,-24-25-31,25 0 16,24-25-16,1-24 16,24-26-16,-25 26 15,1-26-15,-1 50 16,0 1-16,-24-26 16,0 25-16,24 0 15,-24 25-15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00:34:51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6300 0,'0'0'0,"-74"0"47,49 0-47,-25-24 16,1 24-16,-51-25 15,-24 25-15,0 0 16,-24 0-16,24 0 15,0 0-15,-25 25 16,49-1-16,-24 26 31,0 0-31,0 24 16,25 0-16,25-49 16,-25 25-16,24-1 15,1 26 1,-1 49-16,26-25 15,-1 0-15,50-24 16,0 24-16,0 50 0,50-25 16,-1-25-16,26 0 15,-1-24 1,50 24-16,25-25 16,49-24-16,26 0 15,-26-26-15,1-24 31,-1-24-31,25-76 16,-49 26-16,-25 24 16,24-99-16,-73-24 15,-26 74-15,-24-1 16,-50-148-16,0 100 16,-50 48-1,-49-73-15,0-51 0,-25 76 16,-1-1-16,-23 50 15</inkml:trace>
  <inkml:trace contextRef="#ctx0" brushRef="#br0" timeOffset="1435.36">19100 10195 0,'0'0'0,"0"-25"63,-25 0-48,25 0-15,-50 1 16,25-26-16,-24 0 16,24 1-16,-25 24 15,1 0-15,-26-25 31,1 26-31,0-1 16,-51 0-16,26 0 16,-25 0-16,0-24 15,0 24-15,-25-25 16,25 1 0,-49-1-16,-1 1 15,25-26-15,0 26 0,1-1 16,-1 25-1,0 25-15,0 0 16,-25 25-16,-24 0 16,0 24-16,-1 1 15,26 0-15,24-26 32,-25 1-32,0 25 15,-24 49-15,24 25 16,1 0-16,49-74 15,24 24-15,1 1 16,25 49-16,-1-25 16,51 0-1,-1-25-15,0 26 0,50 48 16,0 26-16,24-50 16,50 0-1,50 50-15,25 74 16,24-75-16,1-49 15,49-24-15,25-1 16,49-25-16,75-24 0,-25 0 16,-25-26-1,-24-24-15,-26-74 16,1-50-16,-25 25 16,-75 24-16,1-24 15,-1-99 1,-74 74-1,0 0-15,0-125 16,-49 101-16,-50-51 16,-25-74-16,-50 125 15,0-1-15,-98-25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19:19:54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5904 5556 0,'0'0'0,"-75"0"63,1-25-48,49 25-15,0-24 0,-25-1 16,26 0 0,-26 0-16,0-24 15,-24 24-15,24-25 16,-24 1-16,0 24 16,-1-25-16,1 25 15,-1 1-15,26-1 16,-26 0-16,1 0 15,-1 0-15,-24 1 16,50 24-16,-26 0 16,26 0-1,-26 49 1,1-24-16,24 25 16,-24-26-16,24 1 15,1 25-15,-1-25 16,0-1-1,-24 51-15,24 24 16,1 0-16,-1 0 16,25-24-16,1-26 0,-1 1 15,0 25 1,0 24-16,25 25 16,-25 0-16,25-25 15,-25-49-15,25-1 16,0 1-16,25 49 31,-25 0-31,25 25 16,-25-24-16,50-26 15,-25 0-15,-1-24 16,1 0-16,25-1 16,-1-24-1,-24 25-15,50-1 16,-1-24-16,0 0 0,1 0 15,49-1 1,-25 1-16,0 0 16,0-25-16,1 25 0,-1-25 15,-25-25 1,26 0-16,-26-24 16,25-26-1,0 1 1,-24 24-16,-1 1 15,-24-1-15,24-24 16,25-100-16,-49 75 16,0 24-16,-26 26 15,1-51 1,0-98-16,0 49 0,-25 50 16,-25 0-16,-25 24 15,1-49-15,-50-49 16,24 49-1,-24 0-15,-25 49 16,-25 1-16,-49-25 16</inkml:trace>
  <inkml:trace contextRef="#ctx0" brushRef="#br0" timeOffset="17432.46">13866 6201 0,'0'0'0,"0"-25"79,-25 1-64,0-26-15,-24 0 16,24 1-16,-25-26 15,1 51-15,-1-26 16,-24 0-16,24 1 0,-24 24 16,-1 0-1,1-25-15,24 26 16,0 24-16,-24-25 16,0 25-16,-26-25 15,26 0 1,0 25-16,-1-25 0,-24 25 15,25 0-15,-1 0 16,26 0-16,-26 25 16,1 50-1,-1-1-15,-24 0 16,25-24-16,-1 49 16,-24 100-1,0-50-15,49-50 16,1-25-16,-1 50 15,0 50 1,26-50-16,24-25 16,0 0-16,0-24 15,24-1-15,26 1 16,24 49-16,1 0 16,-1-25-16,25 0 15,25-25-15,0 1 16,25-1-16,0-24 15,25 0-15,-25-26 16,-25 1 0,0 0-1,-25-25-15,0 25 16,0-50-16,-24-25 16,24-24-1,-49 24-15,24-24 16,25-100-16,-49 25 15,-25 25-15,-1-74 16,-24-25-16,-24 74 16,-26 50-16,-24-75 15,-26-24-15,-48-1 16,-26 75-16,-25 25 16,1 49-16</inkml:trace>
  <inkml:trace contextRef="#ctx0" brushRef="#br0" timeOffset="85286.16">5035 5854 0,'0'0'0,"0"25"46,0 0-46,0-1 32,0 1-32,-24 0 31,-1 0-15,25 0-1,0-1 1,0 1-1,0 0 1,0 25-16,0-1 16,0 1-16,0-1 15,0 26-15,25-26 16,-25 1-16,24-25 16,-24 0-16,25-1 15,0 1-15,-25 0 16,25 25-1,24-50-15,-24 24 0,0 26 16,25 0-16,-26-1 16,26-24-16,0 50 15,24-26 1,0 1-16,1-25 16,-1 24-16,1-24 15,-1 0 1,1 24-1,24-24-15,-25 0 16,1-25-16,-1 25 16,0 0-16,1-25 15,-1 24-15,1-24 16,-1 25 0,-24-25-16,24 25 0,0 0 15,1-25-15,-1 25 16,1-25-16,-26 24 15,26-24 1,-26 0-16,26 0 16,-26 25-16,1 0 15,24-25 1,-49 25-16,25-25 16,-1 0-1,-24 0-15,0 0 16,0 0-16,24 0 15,-24 0-15,0 0 16,0 0 0,0 0-16,-1 0 0,26 0 15,-25 0 1,0 0-16,24 0 0,-24 0 16,0 0-16,0 0 15,0 0 1,24 25-16,-24-25 15,0 24-15,24-24 0,1 25 16,-25 0 0,24 0-16,-24 24 15,25-24-15,-25 25 16,-1-1-16,26 1 16,-25-25-16,0 0 31,24-1-31,-24 1 15,25 0-15,-1 25 16,1-50-16,-25 25 16,24-25-16,1 24 15,-1-24 1,-24 25-16,25 0 16,0-25-16,-26 25 0,26-25 15,0 25-15,-1 24 16,-24-24-1,0 0-15,0 0 16,-1-25-16,26 24 16,-25-24-16,0 25 15,24-25 1,-24 50 0,25-25-16,-1-1 15,1 1-15,-25 0 16,24 0-16,1-25 15,-25 25-15,24-25 16,1 24 0,-1 1-16,-24-25 0,25 0 15,0 0-15,-1 0 16,-24-25-16,25 1 16,-1 24-1,1-25-15,-1 0 16,26-25-16,-26 26 15,26-1-15,-26 25 0,26-25 16,-1 0 0,-24 25-16,24-25 15,1 1-15,-1-26 16,0 25-16,26-24 16,-26-1 15,25-24-31,1-1 0,-26 25 15,0 1-15,1 24 16,-1-25-16,1 26 16,24-26-1,0 0-15,25 1 16,0-26 0,-25 1-16,1-25 0,-1 24 0,0 1 15,0 24 1,-24 1-16,-1 24 15,0-25 1,1 26-16,24-51 0,0 1 16,-24-26-16,24 1 31,0 25-31,-49 24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0T19:22:04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23912 12353 0,'0'0'0,"-25"0"125,0 0-109,0-25-1,-24-25-15,-26 26 16,1-51-16,-1 25 16,-24 1-16,-25 24 15,-49-25-15,-26 26 16,26-1-16,-26 50 16,25-1-1,1 26-15,-1 0 0,1-1 16,24-24-1,25 0-15,-25 0 16,0 24-16,0 51 16,25 48-16,0-73 15,25-1-15,0 25 32,-25 75-32,24-25 15,26-50-15,-25 75 16,0 49-16,49-74 15,-24 49-15,24 75 16,25-124 0,0 74-16,1 50 15,-1-75-15,0 50 0,25 1 16,0-76-16,50 26 16,-26 49-1,26-75-15,0-49 16,24-24-16,0-1 15,50 50-15,25-25 16,25-25 0,0-25-1,24-24-15,0-25 16,75-50-16,75 0 16,-51 25-16,-49 0 15,50 0-15,-50 0 16,25-99-1,0-25-15,-50 0 0,-25 25 16,1-75-16,-26 25 16,-49 25-16,25-99 15,-50 24 1,-24 75-16,-1-148 16,-24 48-16,-50 26 15,-25-149 1,0 123-16,-99-148 15,0 124-15,-74-124 16,-100 50 0,75 123-16</inkml:trace>
  <inkml:trace contextRef="#ctx0" brushRef="#br0" timeOffset="1218.72">794 12427 0,'0'0'0,"25"0"31,-1 0 0,1 0-31,74-25 16,-49 50-16,24 0 16,50 49-16,25 26 31,-25-26-31,25 0 15,50 100-15,-26-25 16,-24-25-16,25 50 16,49 98-16,-49-123 15,24 25-15,0 74 16,-24-50 0,-25-49-16,24 149 0,-48-100 15,-1 50-15,0 25 16,-25-74-1,0 173-15,-74-199 16,24 199-16,-49-124 16,-49-24-16,-26 123 15,1-149 1,-75-24 0,-49 49-16,-75 25 15,0-49-15,-74-75 16,-25 0-16,-50 0 15,-521-50-15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0-25T18:25:43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13866 8359 0,'0'0'0,"-25"0"46,0-25-30,0 25 0,-24-24-16,-1 24 15,-24-25 1,-1 0 0,-24 25-16,-25-25 15,0 25-15,0 0 16,0 0-16,0 0 15,0 0 1,25 0-16,-25 25 16,-25 49-16,0 50 15,0-49-15,50-1 0,-50 75 16,25 0 0,50-25-16,-1-25 15,26 50-15,24 49 16,0-49-16,25-25 15,25 50-15,25 24 32,-1-49-32,26-25 15,24-25-15,0-24 16,50 24-16,24-49 16,1-1-16,25-24 15,-1 25 1,-24-50-16,-26-75 15,26-24-15,-25 25 0,0-1 16,-25-98-16,0 24 16,-50 50-1,1-26-15,-26-98 16,-49 99-16,-25 25 16,-24 0-16,-26-25 15,-49-25 1,-49 0-1,-26 0-15,26 25 16,-1 25-16,25 25 16,25 49-16,25 0 15</inkml:trace>
  <inkml:trace contextRef="#ctx0" brushRef="#br0" timeOffset="10487.28">12675 9624 0,'0'0'0,"-25"0"78,1 0-63,-1 0-15,0 0 16,0 0 15,0 0-31,1 0 16,-1-25-1,-25 1-15,25 24 32,1-25-32,-1 0 15,0-25-15,0 1 16,-24-1-16,24 1 16,0-1-16,0 25 15,0 0 1,0 1-16,-24-1 15,24-25-15,0 1 0,0-1 16,-24-49-16,-26-1 16,51 26-16,-26 0 15,0 24 1,1 0-16,24 1 16,-25 24-16,1-25 15,-1 1 1,1-26-1,-26 1-15,26 0 16,-1 24-16,-24-24 16,24 24-16,0 0 15,1 25-15,24-24 16,-50 24-16,26-25 16,-1 26-16,1-1 15,-1 25-15,25-25 16,-24 0-16,-1 25 15,0-25 1,26 25-16,-26-24 16,0-1-16,1 0 15,24 0-15,-25 0 0,26-24 16,-1-1 0,-25 1-16,25 24 15,1-25-15,-1 25 16,0-24-16,0 24 15,-24 0-15,49 0 32,-25-24-32,0 49 15,25-25 1,-25 25-16,0-25 0,25 0 16,-25 25-16,1-24 15,-1 24 1,0-25-16,0 25 15,-24-25-15,24 0 0,0 0 16,0 1-16,0-26 16,1 25-16,-26-25 15,0 1 1,26 24-16,-1-25 16,0 26-16,0-26 15,-24 25 1,24 0-1,0 1-15,-25-1 16,26 0-16,-26 0 16,0 0-16,1 1 15,24 24-15,0-25 16,0 25-16,1-25 16,-1 25-16,-25 0 15,25 0-15,0 0 16,1 0-1,-1 0-15,-25 0 16,1 25-16,24 0 16,-25 24-16,1-24 15,24 0 1,0 0-16,0-1 16,-24 1-1,49 0-15,-25 0 16,25 0-16,-25-25 15,25 24-15,-25-24 16,0 25-16,25 0 16,-24 0-16,24 0 15,-25 24-15,25-24 16,-25 50-16,0-26 16,25 26-16,-25-26 15,25 1 1,-24-1-16,-1-24 15,25 0-15,-25 25 0,25-26 16,-25 1-16,25 25 16,-25-1-1,1 51-15,-1-26 16,25-24-16,-25-1 16,25 1-16,-25-1 15,0 1 1,25-25-1,-24 49-15,-1 1 16,0 24-16,0 0 16,25-24-16,-25-26 15,25 26-15,-25-51 16,1 26 0,24-25-16,0 0 0,0 24 15,0-24 1,0 0-1,0 0 1,0-1 0,-25-48 31,25-1-32,-25-25-15,25 25 16,-25 1-16,0-1 15,1-25-15,-26-24 16,25-50-16,-24 25 16,-1-1-16,0 51 15,1-75-15,-1 0 16,1-25-16,-1 25 16,0 49-1,1 1-15,24 24 16,0 1-16,0 24 15,1 0-15,-1 0 16,25 1-16,-25-1 16</inkml:trace>
  <inkml:trace contextRef="#ctx0" brushRef="#br0" timeOffset="11014.73">7888 8235 0,'0'0'0,"25"0"78,24-25-62,1-49-16,24-25 16,1-1-16</inkml:trace>
  <inkml:trace contextRef="#ctx0" brushRef="#br0" timeOffset="13089.38">7913 8558 0,'0'0'0,"24"0"188,1 0-173,0 0-15,0-25 0,25 0 16,-1-25 0,1 26-16,24-1 15,25 0-15,1 0 16,-1-24-16,0-1 0,-25 25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1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0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0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7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3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12 animations showing the algorithm’s steps.  The final animation is when the red arrows appear showing the shortest paths to each node.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50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six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84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left oval, B sees a lower cost through C so it reroutes there; C reroutes through D.  Now B-&gt;A is cheaper so B, C, and D head </a:t>
            </a:r>
            <a:r>
              <a:rPr lang="en-US" dirty="0" err="1"/>
              <a:t>thattaway</a:t>
            </a:r>
            <a:r>
              <a:rPr lang="en-US" dirty="0"/>
              <a:t>.  And so 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3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2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6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9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2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65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9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4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four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53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77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three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037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9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six animations.  No, poisoned reverse isn’t a complete solution; it works for two nodes but not three or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7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31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2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3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36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43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88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140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= “Intermediate System”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375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689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ToS</a:t>
            </a:r>
            <a:r>
              <a:rPr lang="en-US" dirty="0"/>
              <a:t> = Type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29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next slide for definition of hierarchy.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121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980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22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176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animation highlights the gateway routers.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8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animation adds router X; the second pops up the bottom bullets and the advertisement.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97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8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bullet is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80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bullet is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77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animation shows advertisement passing through network.  Second pops up highlight of local interfaces.  Third shows final routing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2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21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is automatic.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728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480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animation shows advertisements and first bullet; second shows second bullet.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66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5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326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415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6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636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has five animations showing the different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646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Ths</a:t>
            </a:r>
            <a:r>
              <a:rPr lang="en-US" dirty="0"/>
              <a:t> slide has seven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225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751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61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animations.</a:t>
            </a:r>
          </a:p>
          <a:p>
            <a:r>
              <a:rPr lang="en-US" dirty="0"/>
              <a:t>Note: implicit assumption here:</a:t>
            </a:r>
            <a:r>
              <a:rPr lang="en-US" baseline="0" dirty="0"/>
              <a:t> </a:t>
            </a:r>
            <a:r>
              <a:rPr lang="en-US" dirty="0"/>
              <a:t>destination-</a:t>
            </a:r>
            <a:r>
              <a:rPr lang="en-US" baseline="0" dirty="0"/>
              <a:t>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animations.</a:t>
            </a:r>
          </a:p>
          <a:p>
            <a:r>
              <a:rPr lang="en-US" dirty="0"/>
              <a:t>Note: implicit assumption here:</a:t>
            </a:r>
            <a:r>
              <a:rPr lang="en-US" baseline="0" dirty="0"/>
              <a:t> </a:t>
            </a:r>
            <a:r>
              <a:rPr lang="en-US" dirty="0"/>
              <a:t>destination</a:t>
            </a:r>
            <a:r>
              <a:rPr lang="en-US" baseline="0" dirty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animations.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39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37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1548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6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97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45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42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59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animations show the four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37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animations for the two remaining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78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28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67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547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animations: three probes and then the stopping criteria.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241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70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407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Three animations pop up managed devices, managing entity and management protocol.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Three animations for the three message types.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customXml" Target="../ink/ink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customXml" Target="../ink/ink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customXml" Target="../ink/ink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customXml" Target="../ink/ink14.xml"/><Relationship Id="rId4" Type="http://schemas.openxmlformats.org/officeDocument/2006/relationships/image" Target="../media/image4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customXml" Target="../ink/ink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77008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5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Control Plane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these slides:</a:t>
            </a:r>
          </a:p>
          <a:p>
            <a:pPr algn="l"/>
            <a:r>
              <a:rPr lang="en-US" altLang="en-US" sz="1200" dirty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c(</a:t>
            </a:r>
            <a:r>
              <a:rPr lang="en-US" sz="1800" dirty="0" err="1"/>
              <a:t>x,x</a:t>
            </a:r>
            <a:r>
              <a:rPr lang="en-US" sz="1800" dirty="0"/>
              <a:t>'</a:t>
            </a:r>
            <a:r>
              <a:rPr lang="en-US" altLang="ja-JP" sz="1800" dirty="0"/>
              <a:t>) = cost of link (</a:t>
            </a:r>
            <a:r>
              <a:rPr lang="en-US" altLang="ja-JP" sz="1800" dirty="0" err="1"/>
              <a:t>x,x</a:t>
            </a:r>
            <a:r>
              <a:rPr lang="en-US" altLang="ja-JP" sz="1800" dirty="0"/>
              <a:t>')</a:t>
            </a:r>
          </a:p>
          <a:p>
            <a:r>
              <a:rPr lang="en-US" sz="1800" dirty="0"/>
              <a:t>      e.g., c(</a:t>
            </a:r>
            <a:r>
              <a:rPr lang="en-US" sz="1800" dirty="0" err="1"/>
              <a:t>w,z</a:t>
            </a:r>
            <a:r>
              <a:rPr lang="en-US" sz="1800" dirty="0"/>
              <a:t>) = 5</a:t>
            </a:r>
          </a:p>
          <a:p>
            <a:endParaRPr lang="en-US" sz="1800" dirty="0"/>
          </a:p>
          <a:p>
            <a:r>
              <a:rPr lang="en-US" sz="1800" dirty="0">
                <a:latin typeface="Gill Sans MT" charset="0"/>
              </a:rPr>
              <a:t>cost could always be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Gill Sans MT" charset="0"/>
              </a:rPr>
              <a:t>, or </a:t>
            </a:r>
          </a:p>
          <a:p>
            <a:r>
              <a:rPr lang="en-US" sz="1800" dirty="0">
                <a:latin typeface="Gill Sans MT" charset="0"/>
              </a:rPr>
              <a:t>inversely related to bandwidth,</a:t>
            </a:r>
          </a:p>
          <a:p>
            <a:r>
              <a:rPr lang="en-US" sz="1800" dirty="0">
                <a:latin typeface="Gill Sans MT" charset="0"/>
              </a:rPr>
              <a:t>or inversely related to </a:t>
            </a:r>
          </a:p>
          <a:p>
            <a:r>
              <a:rPr lang="en-US" sz="1800" dirty="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 dirty="0">
                <a:latin typeface="Gill Sans MT" charset="0"/>
              </a:rPr>
              <a:t>all routers have complete topology, link cost info</a:t>
            </a:r>
          </a:p>
          <a:p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“link state” algorithms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 dirty="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 dirty="0">
                <a:latin typeface="Gill Sans MT" charset="0"/>
              </a:rPr>
              <a:t>iterative process of computation, exchange of info with neighbors</a:t>
            </a:r>
          </a:p>
          <a:p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“distance vector” algorithms</a:t>
            </a:r>
            <a:endParaRPr lang="en-US" sz="24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dynamic?</a:t>
            </a:r>
            <a:endParaRPr lang="en-US" sz="2400" i="1" dirty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static: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Dijkstra’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 dirty="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 dirty="0">
                <a:latin typeface="Gill Sans MT" charset="0"/>
              </a:rPr>
              <a:t>accomplished via “</a:t>
            </a:r>
            <a:r>
              <a:rPr lang="en-US" altLang="ja-JP" sz="2000" dirty="0">
                <a:latin typeface="Gill Sans MT" charset="0"/>
              </a:rPr>
              <a:t>link state broadcast”</a:t>
            </a:r>
          </a:p>
          <a:p>
            <a:pPr lvl="1"/>
            <a:r>
              <a:rPr lang="en-US" sz="2000" dirty="0">
                <a:latin typeface="Gill Sans MT" charset="0"/>
              </a:rPr>
              <a:t>all nodes have same info</a:t>
            </a:r>
          </a:p>
          <a:p>
            <a:r>
              <a:rPr lang="en-US" sz="2400" dirty="0">
                <a:latin typeface="Gill Sans MT" charset="0"/>
              </a:rPr>
              <a:t>computes least cost paths from one node (“</a:t>
            </a:r>
            <a:r>
              <a:rPr lang="en-US" altLang="ja-JP" sz="2400" dirty="0">
                <a:latin typeface="Gill Sans MT" charset="0"/>
              </a:rPr>
              <a:t>source”) to all other nodes</a:t>
            </a:r>
          </a:p>
          <a:p>
            <a:pPr lvl="1"/>
            <a:r>
              <a:rPr lang="en-US" sz="2000" dirty="0">
                <a:latin typeface="Gill Sans MT" charset="0"/>
              </a:rPr>
              <a:t>gives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 dirty="0">
                <a:latin typeface="Gill Sans MT" charset="0"/>
              </a:rPr>
              <a:t> for that node</a:t>
            </a:r>
          </a:p>
          <a:p>
            <a:r>
              <a:rPr lang="en-US" sz="2400" dirty="0">
                <a:latin typeface="Gill Sans MT" charset="0"/>
              </a:rPr>
              <a:t>iterative: after k iterations, know least cost path to k destination</a:t>
            </a:r>
            <a:r>
              <a:rPr lang="en-US" altLang="ja-JP" sz="24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000099"/>
                </a:solidFill>
                <a:latin typeface="Arial" charset="0"/>
              </a:rPr>
              <a:t>x,y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):</a:t>
            </a:r>
            <a:r>
              <a:rPr lang="en-US" sz="2400" dirty="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 dirty="0">
                <a:latin typeface="Gill Sans MT" charset="0"/>
              </a:rPr>
              <a:t> current value of cost of path from source to destination v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 dirty="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 dirty="0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 dirty="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Dijsktra’</a:t>
            </a:r>
            <a:r>
              <a:rPr lang="en-US" altLang="ja-JP" sz="4000" dirty="0" err="1">
                <a:latin typeface="Gill Sans MT" charset="0"/>
              </a:rPr>
              <a:t>s</a:t>
            </a:r>
            <a:r>
              <a:rPr lang="en-US" altLang="ja-JP" sz="4000" dirty="0">
                <a:latin typeface="Gill Sans MT" charset="0"/>
              </a:rPr>
              <a:t>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1  </a:t>
            </a:r>
            <a:r>
              <a:rPr lang="en-US" sz="2000" b="1" i="1" dirty="0"/>
              <a:t>Initialization:</a:t>
            </a:r>
            <a:r>
              <a:rPr lang="en-US" sz="2000" dirty="0"/>
              <a:t> </a:t>
            </a:r>
          </a:p>
          <a:p>
            <a:r>
              <a:rPr lang="en-US" sz="2000" dirty="0"/>
              <a:t>2    N</a:t>
            </a:r>
            <a:r>
              <a:rPr lang="en-US" sz="2000" dirty="0">
                <a:cs typeface="Arial" charset="0"/>
              </a:rPr>
              <a:t>'</a:t>
            </a:r>
            <a:r>
              <a:rPr lang="en-US" sz="2000" dirty="0"/>
              <a:t> = {u} </a:t>
            </a:r>
          </a:p>
          <a:p>
            <a:r>
              <a:rPr lang="en-US" sz="2000" dirty="0"/>
              <a:t>3    for all nodes v </a:t>
            </a:r>
          </a:p>
          <a:p>
            <a:r>
              <a:rPr lang="en-US" sz="2000" dirty="0"/>
              <a:t>4      if v adjacent to u </a:t>
            </a:r>
          </a:p>
          <a:p>
            <a:r>
              <a:rPr lang="en-US" sz="2000" dirty="0"/>
              <a:t>5          then D(v) = c(</a:t>
            </a:r>
            <a:r>
              <a:rPr lang="en-US" sz="2000" dirty="0" err="1"/>
              <a:t>u,v</a:t>
            </a:r>
            <a:r>
              <a:rPr lang="en-US" sz="2000" dirty="0"/>
              <a:t>) </a:t>
            </a:r>
          </a:p>
          <a:p>
            <a:r>
              <a:rPr lang="en-US" sz="2000" dirty="0"/>
              <a:t>6      else D(v) = </a:t>
            </a:r>
            <a:r>
              <a:rPr lang="en-US" sz="2000" dirty="0">
                <a:cs typeface="Arial" charset="0"/>
              </a:rPr>
              <a:t>∞</a:t>
            </a:r>
            <a:r>
              <a:rPr lang="en-US" sz="2000" dirty="0"/>
              <a:t> </a:t>
            </a:r>
          </a:p>
          <a:p>
            <a:r>
              <a:rPr lang="en-US" sz="2000" dirty="0"/>
              <a:t>7 </a:t>
            </a:r>
          </a:p>
          <a:p>
            <a:r>
              <a:rPr lang="en-US" sz="2000" dirty="0"/>
              <a:t>8   </a:t>
            </a:r>
            <a:r>
              <a:rPr lang="en-US" sz="2000" b="1" i="1" dirty="0"/>
              <a:t>Loop</a:t>
            </a:r>
            <a:r>
              <a:rPr lang="en-US" sz="2000" i="1" dirty="0"/>
              <a:t> </a:t>
            </a:r>
            <a:endParaRPr lang="en-US" sz="2000" dirty="0"/>
          </a:p>
          <a:p>
            <a:r>
              <a:rPr lang="en-US" sz="2000" dirty="0"/>
              <a:t>9     find w not in N</a:t>
            </a:r>
            <a:r>
              <a:rPr lang="en-US" sz="2000" dirty="0">
                <a:cs typeface="Arial" charset="0"/>
              </a:rPr>
              <a:t>'</a:t>
            </a:r>
            <a:r>
              <a:rPr lang="en-US" sz="2000" dirty="0"/>
              <a:t> such that D(w) is a minimum </a:t>
            </a:r>
          </a:p>
          <a:p>
            <a:r>
              <a:rPr lang="en-US" sz="2000" dirty="0"/>
              <a:t>10    add w to N</a:t>
            </a:r>
            <a:r>
              <a:rPr lang="en-US" sz="2000" dirty="0">
                <a:cs typeface="Arial" charset="0"/>
              </a:rPr>
              <a:t>'</a:t>
            </a:r>
            <a:r>
              <a:rPr lang="en-US" sz="2000" dirty="0"/>
              <a:t> </a:t>
            </a:r>
          </a:p>
          <a:p>
            <a:r>
              <a:rPr lang="en-US" sz="2000" dirty="0"/>
              <a:t>11    update D(v) for all v adjacent to w and not in N</a:t>
            </a:r>
            <a:r>
              <a:rPr lang="en-US" sz="2000" dirty="0">
                <a:cs typeface="Arial" charset="0"/>
              </a:rPr>
              <a:t>'</a:t>
            </a:r>
            <a:r>
              <a:rPr lang="en-US" sz="2000" dirty="0"/>
              <a:t> : </a:t>
            </a:r>
          </a:p>
          <a:p>
            <a:r>
              <a:rPr lang="en-US" sz="2000" dirty="0"/>
              <a:t>12       </a:t>
            </a:r>
            <a:r>
              <a:rPr lang="en-US" sz="2000" b="1" dirty="0">
                <a:solidFill>
                  <a:srgbClr val="CC0000"/>
                </a:solidFill>
              </a:rPr>
              <a:t>D(v) = min(D(v), D(w) + c(</a:t>
            </a:r>
            <a:r>
              <a:rPr lang="en-US" sz="2000" b="1" dirty="0" err="1">
                <a:solidFill>
                  <a:srgbClr val="CC0000"/>
                </a:solidFill>
              </a:rPr>
              <a:t>w,v</a:t>
            </a:r>
            <a:r>
              <a:rPr lang="en-US" sz="2000" b="1" dirty="0">
                <a:solidFill>
                  <a:srgbClr val="CC0000"/>
                </a:solidFill>
              </a:rPr>
              <a:t>)) </a:t>
            </a:r>
          </a:p>
          <a:p>
            <a:r>
              <a:rPr lang="en-US" sz="2000" dirty="0"/>
              <a:t>13    /* new cost to v is either old cost to v or known </a:t>
            </a:r>
          </a:p>
          <a:p>
            <a:r>
              <a:rPr lang="en-US" sz="2000" dirty="0"/>
              <a:t>14     shortest path cost to w plus cost from w to v */ </a:t>
            </a:r>
          </a:p>
          <a:p>
            <a:r>
              <a:rPr lang="en-US" sz="2000" dirty="0"/>
              <a:t>15  </a:t>
            </a:r>
            <a:r>
              <a:rPr lang="en-US" sz="2000" b="1" i="1" dirty="0"/>
              <a:t>until all nodes in N</a:t>
            </a:r>
            <a:r>
              <a:rPr lang="en-US" sz="2000" b="1" i="1" dirty="0">
                <a:cs typeface="Arial" charset="0"/>
              </a:rPr>
              <a:t>'</a:t>
            </a:r>
            <a:r>
              <a:rPr lang="en-US" sz="2000" dirty="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A764B0-FA23-4F53-938E-991F948090B5}"/>
                  </a:ext>
                </a:extLst>
              </p14:cNvPr>
              <p14:cNvContentPartPr/>
              <p14:nvPr/>
            </p14:nvContentPartPr>
            <p14:xfrm>
              <a:off x="1518120" y="2482560"/>
              <a:ext cx="7322760" cy="384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A764B0-FA23-4F53-938E-991F948090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8760" y="2473200"/>
                <a:ext cx="7341480" cy="38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Dijkstra’</a:t>
            </a:r>
            <a:r>
              <a:rPr lang="en-US" altLang="ja-JP" sz="4000" dirty="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/>
              <a:t>N</a:t>
            </a:r>
            <a:r>
              <a:rPr lang="en-US" sz="2000" dirty="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Dijkstra’</a:t>
            </a:r>
            <a:r>
              <a:rPr lang="en-US" altLang="ja-JP" sz="4000" dirty="0">
                <a:latin typeface="Gill Sans MT" charset="0"/>
              </a:rPr>
              <a:t>s algorithm: another example</a:t>
            </a:r>
            <a:endParaRPr lang="en-US" dirty="0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 dirty="0"/>
              <a:t>N</a:t>
            </a:r>
            <a:r>
              <a:rPr lang="en-US" sz="2000" dirty="0">
                <a:cs typeface="Arial" charset="0"/>
              </a:rPr>
              <a:t>'</a:t>
            </a:r>
          </a:p>
          <a:p>
            <a:pPr algn="r"/>
            <a:r>
              <a:rPr lang="en-US" sz="2000" dirty="0"/>
              <a:t>u</a:t>
            </a:r>
          </a:p>
          <a:p>
            <a:pPr algn="r"/>
            <a:r>
              <a:rPr lang="en-US" sz="2000" dirty="0" err="1"/>
              <a:t>ux</a:t>
            </a:r>
            <a:endParaRPr lang="en-US" sz="2000" dirty="0"/>
          </a:p>
          <a:p>
            <a:pPr algn="r"/>
            <a:r>
              <a:rPr lang="en-US" sz="2000" dirty="0" err="1"/>
              <a:t>uxy</a:t>
            </a:r>
            <a:endParaRPr lang="en-US" sz="2000" dirty="0"/>
          </a:p>
          <a:p>
            <a:pPr algn="r"/>
            <a:r>
              <a:rPr lang="en-US" sz="2000" dirty="0" err="1"/>
              <a:t>uxyv</a:t>
            </a:r>
            <a:endParaRPr lang="en-US" sz="2000" dirty="0"/>
          </a:p>
          <a:p>
            <a:pPr algn="r"/>
            <a:r>
              <a:rPr lang="en-US" sz="2000" dirty="0" err="1"/>
              <a:t>uxyvw</a:t>
            </a:r>
            <a:endParaRPr lang="en-US" sz="2000" dirty="0"/>
          </a:p>
          <a:p>
            <a:pPr algn="r"/>
            <a:r>
              <a:rPr lang="en-US" sz="2000" dirty="0" err="1"/>
              <a:t>uxyvwz</a:t>
            </a:r>
            <a:endParaRPr lang="en-US" sz="2000" dirty="0"/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Dijkstra’</a:t>
            </a:r>
            <a:r>
              <a:rPr lang="en-US" altLang="ja-JP" sz="4000" dirty="0">
                <a:latin typeface="Gill Sans MT" charset="0"/>
              </a:rPr>
              <a:t>s algorithm: example (2) </a:t>
            </a:r>
            <a:endParaRPr lang="en-US" sz="4000" dirty="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F0948A-A042-4335-BE69-63A0B1EC7906}"/>
                  </a:ext>
                </a:extLst>
              </p14:cNvPr>
              <p14:cNvContentPartPr/>
              <p14:nvPr/>
            </p14:nvContentPartPr>
            <p14:xfrm>
              <a:off x="3768480" y="4339800"/>
              <a:ext cx="1241280" cy="229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F0948A-A042-4335-BE69-63A0B1EC7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9120" y="4330440"/>
                <a:ext cx="1260000" cy="23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Dijkstra’</a:t>
            </a:r>
            <a:r>
              <a:rPr lang="en-US" altLang="ja-JP" sz="4000" dirty="0">
                <a:latin typeface="Gill Sans MT" charset="0"/>
              </a:rPr>
              <a:t>s algorithm, discussion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n(n+1)/2 comparisons: O(n</a:t>
            </a:r>
            <a:r>
              <a:rPr lang="en-US" sz="2400" baseline="30000" dirty="0">
                <a:cs typeface="+mn-cs"/>
              </a:rPr>
              <a:t>2</a:t>
            </a:r>
            <a:r>
              <a:rPr lang="en-US" sz="2400" dirty="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more efficient implementations possible: O(n log 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E284B5-B650-4B88-B13D-55E6E120505F}"/>
                  </a:ext>
                </a:extLst>
              </p14:cNvPr>
              <p14:cNvContentPartPr/>
              <p14:nvPr/>
            </p14:nvContentPartPr>
            <p14:xfrm>
              <a:off x="2446560" y="3473640"/>
              <a:ext cx="6688800" cy="218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E284B5-B650-4B88-B13D-55E6E12050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7200" y="3464280"/>
                <a:ext cx="6707520" cy="22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5: </a:t>
            </a:r>
            <a:r>
              <a:rPr lang="en-US" sz="3600" dirty="0">
                <a:cs typeface="+mj-cs"/>
              </a:rPr>
              <a:t>network layer control plane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 </a:t>
            </a:r>
            <a:r>
              <a:rPr lang="en-US" dirty="0">
                <a:cs typeface="+mn-cs"/>
              </a:rPr>
              <a:t>understand principles behind network control plane</a:t>
            </a:r>
          </a:p>
          <a:p>
            <a:pPr>
              <a:defRPr/>
            </a:pPr>
            <a:r>
              <a:rPr lang="en-US" dirty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>
                <a:cs typeface="+mn-cs"/>
              </a:rPr>
              <a:t>SDN </a:t>
            </a:r>
            <a:r>
              <a:rPr lang="en-US" dirty="0" err="1">
                <a:cs typeface="+mn-cs"/>
              </a:rPr>
              <a:t>controlllers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>
                <a:cs typeface="+mn-cs"/>
              </a:rPr>
              <a:t>and their instantiation, implementation in the Internet:</a:t>
            </a:r>
          </a:p>
          <a:p>
            <a:pPr>
              <a:defRPr/>
            </a:pPr>
            <a:r>
              <a:rPr lang="en-US" dirty="0">
                <a:cs typeface="+mn-cs"/>
              </a:rPr>
              <a:t>OSPF, BGP, OpenFlow, ODL and ONOS controllers, ICMP, SNMP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Distance-vector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d</a:t>
            </a:r>
            <a:r>
              <a:rPr lang="en-US" baseline="-25000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 dirty="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 dirty="0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 {c(</a:t>
            </a:r>
            <a:r>
              <a:rPr lang="en-US" sz="3200" dirty="0" err="1">
                <a:solidFill>
                  <a:srgbClr val="CC0000"/>
                </a:solidFill>
                <a:latin typeface="Gill Sans MT" charset="0"/>
              </a:rPr>
              <a:t>x,v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) + d</a:t>
            </a:r>
            <a:r>
              <a:rPr lang="en-US" sz="3200" baseline="-25000" dirty="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</a:rPr>
              <a:t>(y)}</a:t>
            </a:r>
          </a:p>
          <a:p>
            <a:pPr>
              <a:buFont typeface="Wingdings" charset="0"/>
              <a:buNone/>
            </a:pPr>
            <a:r>
              <a:rPr lang="en-US" sz="3200" dirty="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7DE662-A87C-4C74-800E-A5500C7724D3}"/>
                  </a:ext>
                </a:extLst>
              </p14:cNvPr>
              <p14:cNvContentPartPr/>
              <p14:nvPr/>
            </p14:nvContentPartPr>
            <p14:xfrm>
              <a:off x="1955520" y="3348720"/>
              <a:ext cx="6679800" cy="1161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7DE662-A87C-4C74-800E-A5500C7724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6160" y="3339360"/>
                <a:ext cx="6698520" cy="11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159885"/>
            <a:ext cx="6135719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 hop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257CC5-0994-4C2F-B58E-2C87AD863665}"/>
                  </a:ext>
                </a:extLst>
              </p14:cNvPr>
              <p14:cNvContentPartPr/>
              <p14:nvPr/>
            </p14:nvContentPartPr>
            <p14:xfrm>
              <a:off x="1535760" y="2241360"/>
              <a:ext cx="6162120" cy="333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257CC5-0994-4C2F-B58E-2C87AD8636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6400" y="2232000"/>
                <a:ext cx="6180840" cy="33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Distance-vector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 dirty="0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 dirty="0">
                <a:latin typeface="Gill Sans MT" charset="0"/>
              </a:rPr>
              <a:t>x maintains  distance vector </a:t>
            </a:r>
            <a:r>
              <a:rPr lang="en-US" b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dirty="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 dirty="0">
                <a:latin typeface="Gill Sans MT" charset="0"/>
              </a:rPr>
              <a:t>node x:</a:t>
            </a:r>
          </a:p>
          <a:p>
            <a:pPr lvl="1"/>
            <a:r>
              <a:rPr lang="en-US" sz="2800" dirty="0">
                <a:latin typeface="Gill Sans MT" charset="0"/>
              </a:rPr>
              <a:t>knows cost to each neighbor v: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c(</a:t>
            </a:r>
            <a:r>
              <a:rPr lang="en-US" sz="2800" dirty="0" err="1">
                <a:solidFill>
                  <a:srgbClr val="CC0000"/>
                </a:solidFill>
                <a:latin typeface="Gill Sans MT" charset="0"/>
              </a:rPr>
              <a:t>x,v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)</a:t>
            </a:r>
          </a:p>
          <a:p>
            <a:pPr lvl="1"/>
            <a:r>
              <a:rPr lang="en-US" sz="2800" dirty="0">
                <a:latin typeface="Gill Sans MT" charset="0"/>
              </a:rPr>
              <a:t>maintains its neighbors’</a:t>
            </a:r>
            <a:r>
              <a:rPr lang="en-US" altLang="ja-JP" sz="2800" dirty="0">
                <a:latin typeface="Gill Sans MT" charset="0"/>
              </a:rPr>
              <a:t> distance vectors. For each neighbor v, x maintains </a:t>
            </a:r>
            <a:br>
              <a:rPr lang="en-US" altLang="ja-JP" sz="2800" dirty="0">
                <a:latin typeface="Gill Sans MT" charset="0"/>
              </a:rPr>
            </a:br>
            <a:r>
              <a:rPr lang="en-US" altLang="ja-JP" sz="2800" b="1" dirty="0" err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 dirty="0" err="1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 dirty="0">
                <a:solidFill>
                  <a:srgbClr val="CC0000"/>
                </a:solidFill>
                <a:latin typeface="Gill Sans MT" charset="0"/>
              </a:rPr>
              <a:t> = [</a:t>
            </a:r>
            <a:r>
              <a:rPr lang="en-US" altLang="ja-JP" sz="2800" dirty="0" err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 dirty="0" err="1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 dirty="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 dirty="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 dirty="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 dirty="0">
              <a:solidFill>
                <a:srgbClr val="CC0000"/>
              </a:solidFill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from time to time, each node sends its own distance vector estimate to neighbors</a:t>
            </a:r>
          </a:p>
          <a:p>
            <a:pPr>
              <a:defRPr/>
            </a:pPr>
            <a:r>
              <a:rPr lang="en-US" dirty="0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dirty="0">
                <a:latin typeface="Gill Sans MT" charset="0"/>
              </a:rPr>
              <a:t>under minor, natural conditions, the estimate </a:t>
            </a:r>
            <a:r>
              <a:rPr lang="en-US" sz="2800" i="1" dirty="0" err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 dirty="0" err="1">
                <a:latin typeface="Gill Sans MT" charset="0"/>
                <a:cs typeface="Times New Roman" charset="0"/>
              </a:rPr>
              <a:t>x</a:t>
            </a:r>
            <a:r>
              <a:rPr lang="en-US" sz="2800" i="1" dirty="0">
                <a:latin typeface="Gill Sans MT" charset="0"/>
                <a:cs typeface="Times New Roman" charset="0"/>
              </a:rPr>
              <a:t>(y) converges to the actual least cost </a:t>
            </a: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x</a:t>
            </a:r>
            <a:r>
              <a:rPr lang="en-US" sz="2800" dirty="0">
                <a:latin typeface="Gill Sans MT" charset="0"/>
              </a:rPr>
              <a:t>(y)</a:t>
            </a:r>
            <a:r>
              <a:rPr lang="en-US" sz="2400" dirty="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Distance-vector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each local iteration caused by: </a:t>
            </a:r>
          </a:p>
          <a:p>
            <a:r>
              <a:rPr lang="en-US" sz="2400" dirty="0">
                <a:latin typeface="Gill Sans MT" charset="0"/>
              </a:rPr>
              <a:t>local link cost change </a:t>
            </a:r>
          </a:p>
          <a:p>
            <a:r>
              <a:rPr lang="en-US" sz="2400" dirty="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 dirty="0">
                <a:latin typeface="Gill Sans MT" charset="0"/>
              </a:rPr>
              <a:t>each node notifies neighbors </a:t>
            </a:r>
            <a:r>
              <a:rPr lang="en-US" sz="2400" i="1" dirty="0">
                <a:latin typeface="Gill Sans MT" charset="0"/>
              </a:rPr>
              <a:t>only</a:t>
            </a:r>
            <a:r>
              <a:rPr lang="en-US" sz="2400" dirty="0">
                <a:latin typeface="Gill Sans MT" charset="0"/>
              </a:rPr>
              <a:t> when its DV changes</a:t>
            </a:r>
          </a:p>
          <a:p>
            <a:pPr lvl="1"/>
            <a:r>
              <a:rPr lang="en-US" sz="2000" dirty="0">
                <a:latin typeface="Gill Sans MT" charset="0"/>
              </a:rPr>
              <a:t>neighbors then notify </a:t>
            </a:r>
            <a:r>
              <a:rPr lang="en-US" sz="2000" i="1" dirty="0">
                <a:latin typeface="Gill Sans MT" charset="0"/>
              </a:rPr>
              <a:t>their</a:t>
            </a:r>
            <a:r>
              <a:rPr lang="en-US" sz="2000" dirty="0">
                <a:latin typeface="Gill Sans MT" charset="0"/>
              </a:rPr>
              <a:t> neighbors if necessary</a:t>
            </a:r>
            <a:endParaRPr lang="en-US" dirty="0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dirty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99"/>
                </a:solidFill>
              </a:rPr>
              <a:t>wait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000099"/>
                </a:solidFill>
              </a:rPr>
              <a:t>recompute</a:t>
            </a:r>
            <a:r>
              <a:rPr lang="en-US" sz="2000" dirty="0"/>
              <a:t> estimates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if DV to any destination has changed, </a:t>
            </a:r>
            <a:r>
              <a:rPr lang="en-US" i="1" dirty="0">
                <a:solidFill>
                  <a:srgbClr val="000099"/>
                </a:solidFill>
              </a:rPr>
              <a:t>notify</a:t>
            </a:r>
            <a:r>
              <a:rPr lang="en-US" sz="2000" dirty="0"/>
              <a:t> neighbors </a:t>
            </a:r>
            <a:endParaRPr lang="en-US" dirty="0"/>
          </a:p>
          <a:p>
            <a:pPr algn="ctr">
              <a:spcBef>
                <a:spcPct val="50000"/>
              </a:spcBef>
            </a:pPr>
            <a:endParaRPr lang="en-US" dirty="0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Distance-vector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5D7FFA-4AD4-418F-A17A-39C31D1FB8AD}"/>
                  </a:ext>
                </a:extLst>
              </p14:cNvPr>
              <p14:cNvContentPartPr/>
              <p14:nvPr/>
            </p14:nvContentPartPr>
            <p14:xfrm>
              <a:off x="5027400" y="2170080"/>
              <a:ext cx="1848960" cy="225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5D7FFA-4AD4-418F-A17A-39C31D1FB8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8040" y="2160720"/>
                <a:ext cx="1867680" cy="22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2  0   1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50095" y="4664075"/>
            <a:ext cx="1604962" cy="1565275"/>
            <a:chOff x="4872038" y="4664075"/>
            <a:chExt cx="1604962" cy="1565275"/>
          </a:xfrm>
        </p:grpSpPr>
        <p:sp>
          <p:nvSpPr>
            <p:cNvPr id="138270" name="Line 68"/>
            <p:cNvSpPr>
              <a:spLocks noChangeShapeType="1"/>
            </p:cNvSpPr>
            <p:nvPr/>
          </p:nvSpPr>
          <p:spPr bwMode="auto">
            <a:xfrm>
              <a:off x="5410200" y="4953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872038" y="4664075"/>
              <a:ext cx="1604962" cy="1565275"/>
              <a:chOff x="4872038" y="4664075"/>
              <a:chExt cx="1604962" cy="1565275"/>
            </a:xfrm>
          </p:grpSpPr>
          <p:sp>
            <p:nvSpPr>
              <p:cNvPr id="138271" name="Line 69"/>
              <p:cNvSpPr>
                <a:spLocks noChangeShapeType="1"/>
              </p:cNvSpPr>
              <p:nvPr/>
            </p:nvSpPr>
            <p:spPr bwMode="auto">
              <a:xfrm>
                <a:off x="5105400" y="5181600"/>
                <a:ext cx="1371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872038" y="4664075"/>
                <a:ext cx="1446212" cy="1565275"/>
                <a:chOff x="4872038" y="4664075"/>
                <a:chExt cx="1446212" cy="1565275"/>
              </a:xfrm>
            </p:grpSpPr>
            <p:sp>
              <p:nvSpPr>
                <p:cNvPr id="13827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410200" y="4795838"/>
                  <a:ext cx="9080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x   y   z</a:t>
                  </a:r>
                </a:p>
              </p:txBody>
            </p:sp>
            <p:sp>
              <p:nvSpPr>
                <p:cNvPr id="13827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105400" y="5176838"/>
                  <a:ext cx="2984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x</a:t>
                  </a:r>
                </a:p>
              </p:txBody>
            </p:sp>
            <p:sp>
              <p:nvSpPr>
                <p:cNvPr id="13827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5105400" y="5481638"/>
                  <a:ext cx="2984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y</a:t>
                  </a:r>
                </a:p>
              </p:txBody>
            </p:sp>
            <p:sp>
              <p:nvSpPr>
                <p:cNvPr id="13827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5105400" y="5786438"/>
                  <a:ext cx="2984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z</a:t>
                  </a:r>
                </a:p>
              </p:txBody>
            </p:sp>
            <p:sp>
              <p:nvSpPr>
                <p:cNvPr id="13827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5410200" y="5176838"/>
                  <a:ext cx="8826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/>
                    <a:t>0  2   3</a:t>
                  </a:r>
                </a:p>
              </p:txBody>
            </p:sp>
            <p:sp>
              <p:nvSpPr>
                <p:cNvPr id="138277" name="Text Box 7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755357" y="5563394"/>
                  <a:ext cx="538162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i="1"/>
                    <a:t>from</a:t>
                  </a:r>
                </a:p>
              </p:txBody>
            </p:sp>
            <p:sp>
              <p:nvSpPr>
                <p:cNvPr id="13827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5521325" y="4664075"/>
                  <a:ext cx="706438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i="1" dirty="0"/>
                    <a:t>cost to</a:t>
                  </a:r>
                </a:p>
              </p:txBody>
            </p:sp>
            <p:sp>
              <p:nvSpPr>
                <p:cNvPr id="138295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5410200" y="5862638"/>
                  <a:ext cx="8826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3  1   0</a:t>
                  </a:r>
                </a:p>
              </p:txBody>
            </p:sp>
            <p:sp>
              <p:nvSpPr>
                <p:cNvPr id="138296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5410200" y="5481638"/>
                  <a:ext cx="8826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2  0   1</a:t>
                  </a:r>
                </a:p>
              </p:txBody>
            </p:sp>
          </p:grpSp>
        </p:grpSp>
      </p:grp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nimBg="1"/>
      <p:bldP spid="138244" grpId="0" animBg="1"/>
      <p:bldP spid="138245" grpId="0"/>
      <p:bldP spid="138246" grpId="0"/>
      <p:bldP spid="138247" grpId="0"/>
      <p:bldP spid="138248" grpId="0"/>
      <p:bldP spid="138249" grpId="0"/>
      <p:bldP spid="138250" grpId="0"/>
      <p:bldP spid="138261" grpId="0" animBg="1"/>
      <p:bldP spid="138262" grpId="0" animBg="1"/>
      <p:bldP spid="138263" grpId="0"/>
      <p:bldP spid="138264" grpId="0"/>
      <p:bldP spid="138265" grpId="0"/>
      <p:bldP spid="138266" grpId="0"/>
      <p:bldP spid="138267" grpId="0"/>
      <p:bldP spid="138268" grpId="0"/>
      <p:bldP spid="138269" grpId="0"/>
      <p:bldP spid="138279" grpId="0" animBg="1"/>
      <p:bldP spid="138280" grpId="0" animBg="1"/>
      <p:bldP spid="138281" grpId="0"/>
      <p:bldP spid="138282" grpId="0"/>
      <p:bldP spid="138283" grpId="0"/>
      <p:bldP spid="138284" grpId="0"/>
      <p:bldP spid="138285" grpId="0"/>
      <p:bldP spid="138286" grpId="0"/>
      <p:bldP spid="138287" grpId="0"/>
      <p:bldP spid="138290" grpId="0"/>
      <p:bldP spid="138291" grpId="0"/>
      <p:bldP spid="138292" grpId="0"/>
      <p:bldP spid="138293" grpId="0"/>
      <p:bldP spid="138294" grpId="0"/>
      <p:bldP spid="138297" grpId="0"/>
      <p:bldP spid="1383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99161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dirty="0">
                <a:solidFill>
                  <a:srgbClr val="CC0000"/>
                </a:solidFill>
                <a:latin typeface="Gill Sans MT" charset="0"/>
              </a:rPr>
              <a:t>“good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fast”</a:t>
            </a:r>
            <a:endParaRPr lang="en-US" sz="1600" dirty="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47766"/>
            <a:ext cx="7158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 dirty="0"/>
              <a:t>t</a:t>
            </a:r>
            <a:r>
              <a:rPr lang="en-US" i="1" baseline="-25000" dirty="0"/>
              <a:t>2 </a:t>
            </a:r>
            <a:r>
              <a:rPr lang="en-US" dirty="0"/>
              <a:t>: </a:t>
            </a:r>
            <a:r>
              <a:rPr lang="en-US" i="1" dirty="0"/>
              <a:t>y</a:t>
            </a:r>
            <a:r>
              <a:rPr lang="en-US" dirty="0"/>
              <a:t> receives </a:t>
            </a:r>
            <a:r>
              <a:rPr lang="en-US" i="1" dirty="0"/>
              <a:t>z</a:t>
            </a:r>
            <a:r>
              <a:rPr lang="en-US" dirty="0"/>
              <a:t>’</a:t>
            </a:r>
            <a:r>
              <a:rPr lang="en-US" altLang="ja-JP" dirty="0"/>
              <a:t>s update, updates its distance table.  </a:t>
            </a:r>
            <a:r>
              <a:rPr lang="en-US" altLang="ja-JP" i="1" dirty="0"/>
              <a:t>y</a:t>
            </a:r>
            <a:r>
              <a:rPr lang="en-US" altLang="ja-JP" dirty="0"/>
              <a:t>’s least costs do </a:t>
            </a:r>
            <a:r>
              <a:rPr lang="en-US" altLang="ja-JP" i="1" dirty="0"/>
              <a:t>not</a:t>
            </a:r>
            <a:r>
              <a:rPr lang="en-US" altLang="ja-JP" dirty="0"/>
              <a:t> change, so </a:t>
            </a:r>
            <a:r>
              <a:rPr lang="en-US" altLang="ja-JP" i="1" dirty="0"/>
              <a:t>y</a:t>
            </a:r>
            <a:r>
              <a:rPr lang="en-US" altLang="ja-JP" dirty="0"/>
              <a:t>  does </a:t>
            </a:r>
            <a:r>
              <a:rPr lang="en-US" altLang="ja-JP" i="1" dirty="0"/>
              <a:t>not</a:t>
            </a:r>
            <a:r>
              <a:rPr lang="en-US" altLang="ja-JP" dirty="0"/>
              <a:t> send a message to </a:t>
            </a:r>
            <a:r>
              <a:rPr lang="en-US" altLang="ja-JP" i="1" dirty="0"/>
              <a:t>z</a:t>
            </a:r>
            <a:r>
              <a:rPr lang="en-US" altLang="ja-JP" dirty="0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 dirty="0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bad news travels slowly</a:t>
            </a:r>
            <a:r>
              <a:rPr lang="en-US" sz="2400" dirty="0">
                <a:latin typeface="Gill Sans MT" charset="0"/>
              </a:rPr>
              <a:t>—“</a:t>
            </a:r>
            <a:r>
              <a:rPr lang="en-US" altLang="ja-JP" sz="2400" dirty="0">
                <a:latin typeface="Gill Sans MT" charset="0"/>
              </a:rPr>
              <a:t>count to infinity” problem!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Distance vector: counting to infinity</a:t>
            </a:r>
            <a:endParaRPr lang="en-US" dirty="0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altLang="ja-JP" sz="2400" dirty="0">
                <a:latin typeface="Gill Sans MT" charset="0"/>
              </a:rPr>
              <a:t>reroute through neighbor who is currently routing through you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44 iterations before algorithm stabilizes: 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 dirty="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Z tells Y its (Z’</a:t>
            </a:r>
            <a:r>
              <a:rPr lang="en-US" altLang="ja-JP" sz="2000" dirty="0">
                <a:latin typeface="Gill Sans MT" charset="0"/>
              </a:rPr>
              <a:t>s) distance to X is infinite (so Y won’t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6740255" y="3142035"/>
            <a:ext cx="1431925" cy="780408"/>
          </a:xfrm>
          <a:prstGeom prst="wedgeRectCallout">
            <a:avLst>
              <a:gd name="adj1" fmla="val 17195"/>
              <a:gd name="adj2" fmla="val -113912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have a route to x of length 5</a:t>
            </a: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7473867" y="1008114"/>
            <a:ext cx="1431925" cy="780408"/>
          </a:xfrm>
          <a:prstGeom prst="wedgeRectCallout">
            <a:avLst>
              <a:gd name="adj1" fmla="val -86126"/>
              <a:gd name="adj2" fmla="val 704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 route to x via z, cost = 6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910211" y="2266380"/>
            <a:ext cx="1077285" cy="422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LOOP!</a:t>
            </a: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6740255" y="3142035"/>
            <a:ext cx="1431925" cy="780408"/>
          </a:xfrm>
          <a:prstGeom prst="wedgeRectCallout">
            <a:avLst>
              <a:gd name="adj1" fmla="val 17195"/>
              <a:gd name="adj2" fmla="val -113912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have a route to x of length 7</a:t>
            </a: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7473867" y="1008114"/>
            <a:ext cx="1431925" cy="780408"/>
          </a:xfrm>
          <a:prstGeom prst="wedgeRectCallout">
            <a:avLst>
              <a:gd name="adj1" fmla="val -86126"/>
              <a:gd name="adj2" fmla="val 704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 route to x via z, cost = 8</a:t>
            </a:r>
          </a:p>
        </p:txBody>
      </p:sp>
    </p:spTree>
    <p:extLst>
      <p:ext uri="{BB962C8B-B14F-4D97-AF65-F5344CB8AC3E}">
        <p14:creationId xmlns:p14="http://schemas.microsoft.com/office/powerpoint/2010/main" val="30979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/>
      <p:bldP spid="2" grpId="0" animBg="1"/>
      <p:bldP spid="46" grpId="0" animBg="1"/>
      <p:bldP spid="3" grpId="0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 dirty="0">
                <a:latin typeface="Gill Sans MT" charset="0"/>
              </a:rPr>
              <a:t> with n nodes, E links, O(</a:t>
            </a:r>
            <a:r>
              <a:rPr lang="en-US" sz="2000" dirty="0" err="1">
                <a:latin typeface="Gill Sans MT" charset="0"/>
              </a:rPr>
              <a:t>nE</a:t>
            </a:r>
            <a:r>
              <a:rPr lang="en-US" sz="2000" dirty="0">
                <a:latin typeface="Gill Sans MT" charset="0"/>
              </a:rPr>
              <a:t>) messages sent  </a:t>
            </a: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 dirty="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 dirty="0">
                <a:latin typeface="Gill Sans MT" charset="0"/>
              </a:rPr>
              <a:t> O(n</a:t>
            </a:r>
            <a:r>
              <a:rPr lang="en-US" sz="2000" b="1" baseline="30000" dirty="0">
                <a:latin typeface="Gill Sans MT" charset="0"/>
              </a:rPr>
              <a:t>2</a:t>
            </a:r>
            <a:r>
              <a:rPr lang="en-US" sz="2000" dirty="0">
                <a:latin typeface="Gill Sans MT" charset="0"/>
              </a:rPr>
              <a:t>) algorithm requires O(</a:t>
            </a:r>
            <a:r>
              <a:rPr lang="en-US" sz="2000" dirty="0" err="1">
                <a:latin typeface="Gill Sans MT" charset="0"/>
              </a:rPr>
              <a:t>nE</a:t>
            </a:r>
            <a:r>
              <a:rPr lang="en-US" sz="2000" dirty="0">
                <a:latin typeface="Gill Sans MT" charset="0"/>
              </a:rPr>
              <a:t>) messages</a:t>
            </a:r>
          </a:p>
          <a:p>
            <a:pPr lvl="1"/>
            <a:r>
              <a:rPr lang="en-US" sz="2000" dirty="0">
                <a:latin typeface="Gill Sans MT" charset="0"/>
              </a:rPr>
              <a:t>may have oscillations</a:t>
            </a:r>
            <a:endParaRPr lang="en-US" sz="1800" dirty="0">
              <a:latin typeface="Gill Sans MT" charset="0"/>
            </a:endParaRPr>
          </a:p>
          <a:p>
            <a:r>
              <a:rPr lang="en-US" sz="2000" b="1" i="1" dirty="0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 dirty="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 dirty="0">
                <a:latin typeface="Gill Sans MT" charset="0"/>
              </a:rPr>
              <a:t>may be routing loops</a:t>
            </a:r>
          </a:p>
          <a:p>
            <a:pPr lvl="1"/>
            <a:r>
              <a:rPr lang="en-US" sz="2000" dirty="0">
                <a:latin typeface="Gill Sans MT" charset="0"/>
              </a:rPr>
              <a:t>count-to-infinity problem</a:t>
            </a:r>
            <a:endParaRPr lang="en-US" sz="1800" dirty="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 dirty="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sz="2000" dirty="0">
                <a:latin typeface="Gill Sans MT" charset="0"/>
              </a:rPr>
              <a:t>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>
                <a:latin typeface="Gill Sans MT" charset="0"/>
              </a:rPr>
              <a:t>each node computes only its </a:t>
            </a:r>
            <a:r>
              <a:rPr lang="en-US" sz="2000" i="1" dirty="0">
                <a:latin typeface="Gill Sans MT" charset="0"/>
              </a:rPr>
              <a:t>own</a:t>
            </a:r>
            <a:r>
              <a:rPr lang="en-US" sz="2000" dirty="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 dirty="0">
                <a:latin typeface="Gill Sans MT" charset="0"/>
              </a:rPr>
              <a:t>DV 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>
                <a:latin typeface="Gill Sans MT" charset="0"/>
              </a:rPr>
              <a:t>each node’</a:t>
            </a:r>
            <a:r>
              <a:rPr lang="en-US" altLang="ja-JP" sz="2000" dirty="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 dirty="0">
                <a:latin typeface="Comic Sans MS" charset="0"/>
              </a:rPr>
              <a:t>errors propagate through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billions of destinations:</a:t>
            </a:r>
          </a:p>
          <a:p>
            <a:r>
              <a:rPr lang="en-US" sz="2400" dirty="0">
                <a:latin typeface="Gill Sans MT" charset="0"/>
              </a:rPr>
              <a:t>can’</a:t>
            </a:r>
            <a:r>
              <a:rPr lang="en-US" altLang="ja-JP" sz="2400" dirty="0">
                <a:latin typeface="Gill Sans MT" charset="0"/>
              </a:rPr>
              <a:t>t store all destinations in routing tables!</a:t>
            </a:r>
          </a:p>
          <a:p>
            <a:r>
              <a:rPr lang="en-US" sz="2400" dirty="0">
                <a:latin typeface="Gill Sans MT" charset="0"/>
              </a:rPr>
              <a:t>routing-table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admin may want to control routing in their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70245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has been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en-US" altLang="ja-JP" sz="2800" dirty="0">
                <a:latin typeface="Gill Sans MT" charset="0"/>
              </a:rPr>
              <a:t>“flat”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“autonomous systems” (AS)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>
                <a:latin typeface="Gill Sans MT" charset="0"/>
              </a:rPr>
              <a:t>routing among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latin typeface="Gill Sans MT" charset="0"/>
              </a:rPr>
              <a:t>all routers in AS must run </a:t>
            </a:r>
            <a:r>
              <a:rPr lang="en-US" altLang="ja-JP" sz="2400" i="1" dirty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>
                <a:latin typeface="Gill Sans MT" charset="0"/>
              </a:rPr>
              <a:t> intra-domain protocol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routers in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AS can run </a:t>
            </a:r>
            <a:r>
              <a:rPr lang="en-US" sz="2400" i="1" dirty="0">
                <a:latin typeface="Gill Sans MT" charset="0"/>
              </a:rPr>
              <a:t>different</a:t>
            </a:r>
            <a:r>
              <a:rPr lang="en-US" sz="2400" dirty="0">
                <a:latin typeface="Gill Sans MT" charset="0"/>
              </a:rPr>
              <a:t> intra-domain routing protocols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determines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916DE7-4FD0-4EAB-BFD0-C5ADD6F1BC22}"/>
                  </a:ext>
                </a:extLst>
              </p14:cNvPr>
              <p14:cNvContentPartPr/>
              <p14:nvPr/>
            </p14:nvContentPartPr>
            <p14:xfrm>
              <a:off x="1303560" y="1803960"/>
              <a:ext cx="3688560" cy="129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916DE7-4FD0-4EAB-BFD0-C5ADD6F1BC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4200" y="1794600"/>
                <a:ext cx="3707280" cy="13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destinations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information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that’s the 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D63DF4-A0C7-4474-8621-0365EA0B60B2}"/>
                  </a:ext>
                </a:extLst>
              </p14:cNvPr>
              <p14:cNvContentPartPr/>
              <p14:nvPr/>
            </p14:nvContentPartPr>
            <p14:xfrm>
              <a:off x="285840" y="4304160"/>
              <a:ext cx="8679960" cy="254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D63DF4-A0C7-4474-8621-0365EA0B60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480" y="4294800"/>
                <a:ext cx="8698680" cy="25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First (related IS-IS protocol essentially same as OSPF)</a:t>
            </a:r>
          </a:p>
          <a:p>
            <a:pPr lvl="1">
              <a:defRPr/>
            </a:pPr>
            <a:r>
              <a:rPr lang="en-US" sz="2800" dirty="0"/>
              <a:t>IGRP: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en-US" altLang="ja-JP" dirty="0">
                <a:latin typeface="Gill Sans MT" charset="0"/>
              </a:rPr>
              <a:t>“open”: publicly available</a:t>
            </a:r>
          </a:p>
          <a:p>
            <a:r>
              <a:rPr lang="en-US" dirty="0">
                <a:latin typeface="Gill Sans MT" charset="0"/>
              </a:rPr>
              <a:t>uses link-state algorithm </a:t>
            </a:r>
          </a:p>
          <a:p>
            <a:pPr lvl="1"/>
            <a:r>
              <a:rPr lang="en-US" dirty="0">
                <a:latin typeface="Gill Sans MT" charset="0"/>
              </a:rPr>
              <a:t>link-state 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>
                <a:latin typeface="Gill Sans MT" charset="0"/>
              </a:rPr>
              <a:t>router floods OSPF link-state advertisements to all other routers in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>
                <a:latin typeface="Gill Sans MT" charset="0"/>
              </a:rPr>
              <a:t> 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UDP</a:t>
            </a:r>
          </a:p>
          <a:p>
            <a:pPr lvl="1"/>
            <a:r>
              <a:rPr lang="en-US" dirty="0">
                <a:latin typeface="Gill Sans MT" charset="0"/>
              </a:rPr>
              <a:t>link state: for each attached link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(“Intermediate System”)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en-US" altLang="ja-JP" sz="3600" dirty="0">
                <a:latin typeface="Gill Sans MT" charset="0"/>
              </a:rPr>
              <a:t>“advanced” 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 err="1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>
                <a:latin typeface="Gill Sans MT" charset="0"/>
              </a:rPr>
              <a:t>low for best-effort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solidFill>
                  <a:srgbClr val="FF0000"/>
                </a:solidFill>
                <a:latin typeface="Gill Sans MT" charset="0"/>
              </a:rPr>
              <a:t>uni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-</a:t>
            </a:r>
            <a:r>
              <a:rPr lang="en-US" dirty="0">
                <a:latin typeface="Gill Sans MT" charset="0"/>
              </a:rPr>
              <a:t> and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>
                <a:latin typeface="Gill Sans MT" charset="0"/>
              </a:rPr>
              <a:t> 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forwarding:</a:t>
            </a:r>
            <a:r>
              <a:rPr lang="en-US" sz="2400" dirty="0">
                <a:latin typeface="Gill Sans MT" charset="0"/>
              </a:rPr>
              <a:t> move packets from router’</a:t>
            </a:r>
            <a:r>
              <a:rPr lang="en-US" altLang="ja-JP" sz="2400" dirty="0">
                <a:latin typeface="Gill Sans MT" charset="0"/>
              </a:rPr>
              <a:t>s input to appropriate router output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>
                <a:latin typeface="Gill Sans MT"/>
                <a:cs typeface="Gill Sans MT"/>
              </a:rPr>
              <a:t>logically centralized control (software defined networking)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altLang="ja-JP" dirty="0">
                <a:latin typeface="Gill Sans MT" charset="0"/>
              </a:rPr>
              <a:t>“summarize”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</a:t>
            </a:r>
            <a:r>
              <a:rPr lang="en-US" dirty="0" err="1">
                <a:latin typeface="Gill Sans MT" charset="0"/>
              </a:rPr>
              <a:t>AS</a:t>
            </a:r>
            <a:r>
              <a:rPr lang="en-US" altLang="ja-JP" dirty="0" err="1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5.4 routing among the ISPs: BGP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en-US" altLang="ja-JP" dirty="0">
                <a:latin typeface="Gill Sans MT" charset="0"/>
              </a:rPr>
              <a:t>“glue that holds the Internet together”</a:t>
            </a: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en-US" altLang="ja-JP" dirty="0">
                <a:latin typeface="Gill Sans MT" charset="0"/>
              </a:rPr>
              <a:t>“good”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“I am here”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eBGP connectivity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iBGP connectivity</a:t>
              </a: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3b</a:t>
                    </a:r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3d</a:t>
                    </a:r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3c</a:t>
                    </a:r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3a</a:t>
                    </a:r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iBGP </a:t>
              </a:r>
              <a:r>
                <a:rPr lang="en-US" dirty="0" err="1"/>
                <a:t>protools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88021E-3374-4ED4-ABBB-D0D6FFBA33A7}"/>
                  </a:ext>
                </a:extLst>
              </p14:cNvPr>
              <p14:cNvContentPartPr/>
              <p14:nvPr/>
            </p14:nvContentPartPr>
            <p14:xfrm>
              <a:off x="2562840" y="2286000"/>
              <a:ext cx="2455920" cy="161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88021E-3374-4ED4-ABBB-D0D6FFBA33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3480" y="2276640"/>
                <a:ext cx="2474640" cy="16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AS2 gateway router 2c:</a:t>
            </a: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to AS2 it will forward datagrams towards X</a:t>
            </a: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en-US" altLang="ja-JP" sz="2400" dirty="0">
                <a:latin typeface="Gill Sans MT" charset="0"/>
              </a:rPr>
              <a:t>“peers”)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network prefixes (BGP  is a </a:t>
            </a:r>
            <a:r>
              <a:rPr lang="en-US" altLang="ja-JP" sz="2400" dirty="0">
                <a:latin typeface="Gill Sans MT"/>
                <a:cs typeface="Gill Sans MT"/>
              </a:rPr>
              <a:t>“path vector” 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F37C54-69AE-4057-8D7B-B0383BADA801}"/>
                  </a:ext>
                </a:extLst>
              </p14:cNvPr>
              <p14:cNvContentPartPr/>
              <p14:nvPr/>
            </p14:nvContentPartPr>
            <p14:xfrm>
              <a:off x="7733160" y="4616640"/>
              <a:ext cx="1152360" cy="114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F37C54-69AE-4057-8D7B-B0383BADA8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3800" y="4607280"/>
                <a:ext cx="1171080" cy="11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en-US" altLang="ja-JP" dirty="0">
                <a:latin typeface="Gill Sans MT" charset="0"/>
              </a:rPr>
              <a:t>“route”</a:t>
            </a: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>
                <a:latin typeface="Gill Sans MT" charset="0"/>
              </a:rPr>
              <a:t>list of </a:t>
            </a:r>
            <a:r>
              <a:rPr lang="en-US" dirty="0" err="1">
                <a:latin typeface="Gill Sans MT" charset="0"/>
              </a:rPr>
              <a:t>ASes</a:t>
            </a:r>
            <a:r>
              <a:rPr lang="en-US" dirty="0">
                <a:latin typeface="Gill Sans MT" charset="0"/>
              </a:rPr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AS-internal router to next-hop AS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>
                <a:latin typeface="Gill Sans MT" charset="0"/>
              </a:rPr>
              <a:t>gateway receiving 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 or decline path (e.g., never route through AS Y).</a:t>
            </a:r>
          </a:p>
          <a:p>
            <a:pPr lvl="1"/>
            <a:r>
              <a:rPr lang="en-US" dirty="0">
                <a:latin typeface="Gill Sans MT" charset="0"/>
              </a:rPr>
              <a:t>AS policy also determines whether to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>
                <a:latin typeface="Gill Sans MT" charset="0"/>
              </a:rPr>
              <a:t> path to other other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AS2, AS3, X </a:t>
            </a:r>
            <a:r>
              <a:rPr lang="en-US" sz="2200" dirty="0">
                <a:latin typeface="Gill Sans MT" charset="0"/>
              </a:rPr>
              <a:t> to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router 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>
                <a:latin typeface="Gill Sans MT" charset="0"/>
              </a:rPr>
              <a:t>from 2a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Gill Sans MT" charset="0"/>
              </a:rPr>
              <a:t>gateway router may learn about </a:t>
            </a:r>
            <a:r>
              <a:rPr lang="en-US" sz="2400" dirty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from 3a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Gill Sans MT" charset="0"/>
              </a:rPr>
              <a:t>Based on policy,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chooses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29DF93-D797-46D4-96D3-8F671C59CB87}"/>
                  </a:ext>
                </a:extLst>
              </p14:cNvPr>
              <p14:cNvContentPartPr/>
              <p14:nvPr/>
            </p14:nvContentPartPr>
            <p14:xfrm>
              <a:off x="401760" y="2357280"/>
              <a:ext cx="1366560" cy="1839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29DF93-D797-46D4-96D3-8F671C59CB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400" y="2347920"/>
                <a:ext cx="1385280" cy="18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message;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a,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b,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 learn about destination X via iBGP from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c: “path to X goes through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55674" y="544961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1a, 1b, 1c learn about destination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a: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AS;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hot-potato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Hot-Potato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2d learns (via iBGP) that it can route to X via 2a or 2c</a:t>
            </a:r>
          </a:p>
          <a:p>
            <a:pPr>
              <a:defRPr/>
            </a:pPr>
            <a:r>
              <a:rPr lang="en-US" sz="2400" i="1" dirty="0">
                <a:solidFill>
                  <a:srgbClr val="000090"/>
                </a:solidFill>
              </a:rPr>
              <a:t>hot-potato routing: </a:t>
            </a:r>
            <a:r>
              <a:rPr lang="en-US" sz="2400" dirty="0"/>
              <a:t>choose local gateway that has least intra-domain cost (e.g., 2d chooses 2a, even though more AS hops to </a:t>
            </a:r>
            <a:r>
              <a:rPr lang="en-US" sz="2400" i="1" dirty="0"/>
              <a:t>X</a:t>
            </a:r>
            <a:r>
              <a:rPr lang="en-US" sz="2400" dirty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88D564-164C-4813-8578-AF665EC60910}"/>
                  </a:ext>
                </a:extLst>
              </p14:cNvPr>
              <p14:cNvContentPartPr/>
              <p14:nvPr/>
            </p14:nvContentPartPr>
            <p14:xfrm>
              <a:off x="2687760" y="3696840"/>
              <a:ext cx="2206080" cy="9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88D564-164C-4813-8578-AF665EC609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8400" y="3687480"/>
                <a:ext cx="2224800" cy="9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 advertises path Aw to B and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</a:t>
            </a:r>
            <a:r>
              <a:rPr lang="en-US" sz="2400" i="1" dirty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>
                <a:latin typeface="+mn-lt"/>
              </a:rPr>
              <a:t>BAw</a:t>
            </a:r>
            <a:r>
              <a:rPr lang="en-US" sz="2400" dirty="0">
                <a:latin typeface="+mn-lt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>
                <a:latin typeface="+mn-lt"/>
              </a:rPr>
              <a:t>B gets no </a:t>
            </a:r>
            <a:r>
              <a:rPr lang="en-US" altLang="ja-JP" sz="2000" dirty="0">
                <a:latin typeface="+mn-lt"/>
              </a:rPr>
              <a:t>“revenue” for routing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, since none of  C, A, w are B’s 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>
                <a:latin typeface="+mn-lt"/>
              </a:rPr>
              <a:t>C does not learn about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 path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C will route </a:t>
            </a:r>
            <a:r>
              <a:rPr lang="en-US" sz="2400" dirty="0" err="1">
                <a:latin typeface="+mn-lt"/>
              </a:rPr>
              <a:t>CAw</a:t>
            </a:r>
            <a:r>
              <a:rPr lang="en-US" sz="2400" dirty="0">
                <a:latin typeface="+mn-lt"/>
              </a:rPr>
              <a:t> (not using B) to get to w</a:t>
            </a: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>
                <a:latin typeface="Gill Sans MT" charset="0"/>
              </a:rPr>
              <a:t>X does not want to route from B to C via 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that it has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cs typeface="+mj-cs"/>
              </a:rPr>
              <a:t>Why different Intra-, Inter-AS routing?</a:t>
            </a:r>
            <a:r>
              <a:rPr lang="en-US" sz="4800" dirty="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Software-defined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0"/>
                </a:solidFill>
              </a:rPr>
              <a:t>monolithic</a:t>
            </a:r>
            <a:r>
              <a:rPr lang="en-US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“middleboxes” for different network layer functions: firewalls, load balancers, NAT boxes, …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~2005: renewed interest in rethinking network control plane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Software-defined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Why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logically centralized </a:t>
            </a:r>
            <a:r>
              <a:rPr lang="en-US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/>
              <a:t>distributed “programming”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0090"/>
                </a:solidFill>
                <a:latin typeface="+mn-lt"/>
              </a:rPr>
              <a:t>Q: </a:t>
            </a:r>
            <a:r>
              <a:rPr lang="en-US" sz="2400" dirty="0">
                <a:latin typeface="+mn-lt"/>
              </a:rPr>
              <a:t>what if network operator wants to split u-to-z traffic along </a:t>
            </a:r>
            <a:r>
              <a:rPr lang="en-US" sz="2400" dirty="0" err="1">
                <a:latin typeface="+mn-lt"/>
              </a:rPr>
              <a:t>uvwz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+mn-lt"/>
              </a:rPr>
              <a:t>and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uxyz</a:t>
            </a:r>
            <a:r>
              <a:rPr lang="en-US" sz="2400" dirty="0">
                <a:latin typeface="+mn-lt"/>
              </a:rPr>
              <a:t> (load balancing)?</a:t>
            </a:r>
          </a:p>
          <a:p>
            <a:r>
              <a:rPr lang="en-US" sz="2400" i="1" u="sng" dirty="0">
                <a:solidFill>
                  <a:srgbClr val="000090"/>
                </a:solidFill>
                <a:latin typeface="+mn-lt"/>
              </a:rPr>
              <a:t>A: </a:t>
            </a:r>
            <a:r>
              <a:rPr lang="en-US" sz="2400" dirty="0">
                <a:latin typeface="+mn-lt"/>
              </a:rPr>
              <a:t>can’t do it (or need a new routing algorithm)</a:t>
            </a:r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v</a:t>
                  </a:r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w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u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z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y</a:t>
                  </a: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x</a:t>
                  </a:r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Traffic engineering: difficult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>
                <a:solidFill>
                  <a:srgbClr val="000090"/>
                </a:solidFill>
                <a:latin typeface="+mn-lt"/>
              </a:rPr>
              <a:t>Q: </a:t>
            </a:r>
            <a:r>
              <a:rPr lang="en-US" sz="2400" dirty="0">
                <a:latin typeface="+mn-lt"/>
              </a:rPr>
              <a:t>what if w wants to route blue and red traffic differently?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i="1" u="sng" dirty="0">
                <a:solidFill>
                  <a:srgbClr val="000090"/>
                </a:solidFill>
                <a:latin typeface="+mn-lt"/>
              </a:rPr>
              <a:t>A: </a:t>
            </a:r>
            <a:r>
              <a:rPr lang="en-US" sz="2400" dirty="0">
                <a:latin typeface="+mn-lt"/>
              </a:rPr>
              <a:t>can’t do it (with destination based forwarding, and LS, DV routing)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Networking 401</a:t>
            </a:r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589947" y="6025755"/>
            <a:ext cx="531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00"/>
                </a:solidFill>
                <a:latin typeface="+mn-lt"/>
              </a:rPr>
              <a:t>Link weights are only control “knobs”: wrong!</a:t>
            </a: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1: </a:t>
              </a:r>
              <a:r>
                <a:rPr lang="en-US" i="1" dirty="0"/>
                <a:t>generalized“ flow-based” forwarding (e.g., OpenFlow)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2. </a:t>
              </a:r>
              <a:r>
                <a:rPr lang="en-US" i="1" dirty="0"/>
                <a:t>control, data plane separation</a:t>
              </a:r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3. </a:t>
            </a:r>
            <a:r>
              <a:rPr lang="en-US" i="1" dirty="0"/>
              <a:t>control plane functions are external to data-plane switches</a:t>
            </a:r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>
                  <a:solidFill>
                    <a:srgbClr val="000090"/>
                  </a:solidFill>
                </a:rPr>
                <a:t>4. </a:t>
              </a:r>
              <a:r>
                <a:rPr lang="en-US" i="1" dirty="0"/>
                <a:t>programmable control applications</a:t>
              </a:r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routing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/>
              <a:t>access control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/>
              <a:t>balance</a:t>
            </a:r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data-plane switches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Data-plane switches</a:t>
            </a:r>
          </a:p>
          <a:p>
            <a:r>
              <a:rPr lang="en-US" sz="2400" dirty="0"/>
              <a:t>fast, simple, commodity switches implementing generalized data-plane forwarding (Section 4.4) in hardware</a:t>
            </a:r>
          </a:p>
          <a:p>
            <a:r>
              <a:rPr lang="en-US" sz="2400" dirty="0"/>
              <a:t>switch flow table computed, installed by controller</a:t>
            </a:r>
          </a:p>
          <a:p>
            <a:r>
              <a:rPr lang="en-US" sz="2400" dirty="0"/>
              <a:t>API for table-based switch control (e.g., OpenFlow)</a:t>
            </a:r>
          </a:p>
          <a:p>
            <a:pPr lvl="1"/>
            <a:r>
              <a:rPr lang="en-US" sz="2000" dirty="0"/>
              <a:t>defines what is controllable and what is not</a:t>
            </a:r>
          </a:p>
          <a:p>
            <a:r>
              <a:rPr lang="en-US" sz="2400" dirty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SDN Controller</a:t>
                </a:r>
              </a:p>
              <a:p>
                <a:pPr algn="ctr"/>
                <a:r>
                  <a:rPr lang="en-US" sz="1600" dirty="0"/>
                  <a:t>(network operating system)</a:t>
                </a:r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8000"/>
                  </a:solidFill>
                </a:rPr>
                <a:t>…</a:t>
              </a: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routing</a:t>
                </a:r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control</a:t>
                </a:r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/>
                  <a:t>balance</a:t>
                </a:r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southbound API</a:t>
              </a:r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northbound API</a:t>
              </a:r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SDN-controlled switches</a:t>
              </a:r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/>
                <a:t>network-control applications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F4BD20-12B5-49DC-AEC5-76F50228AEC9}"/>
                  </a:ext>
                </a:extLst>
              </p14:cNvPr>
              <p14:cNvContentPartPr/>
              <p14:nvPr/>
            </p14:nvContentPartPr>
            <p14:xfrm>
              <a:off x="4429080" y="5920560"/>
              <a:ext cx="669960" cy="66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F4BD20-12B5-49DC-AEC5-76F50228AE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9720" y="5911200"/>
                <a:ext cx="688680" cy="6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/>
              <a:t>maintain network state information</a:t>
            </a:r>
          </a:p>
          <a:p>
            <a:r>
              <a:rPr lang="en-US" sz="2400" dirty="0"/>
              <a:t>interacts with network control applications “above” via northbound API</a:t>
            </a:r>
          </a:p>
          <a:p>
            <a:r>
              <a:rPr lang="en-US" sz="2400" dirty="0"/>
              <a:t>interacts with network switches “below” via southbound API</a:t>
            </a:r>
          </a:p>
          <a:p>
            <a:r>
              <a:rPr lang="en-US" sz="2400" dirty="0"/>
              <a:t>implemented as distributed system for performance, scalability, fault-tolerance, robustness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rgbClr val="CC0000"/>
                </a:solidFill>
              </a:rPr>
              <a:t>network-control applications:</a:t>
            </a:r>
          </a:p>
          <a:p>
            <a:r>
              <a:rPr lang="en-US" sz="2400" dirty="0"/>
              <a:t>“brains” of control:  implement control functions using lower-level services, API provided by </a:t>
            </a:r>
            <a:r>
              <a:rPr lang="en-US" sz="2400" dirty="0" err="1"/>
              <a:t>SDN</a:t>
            </a:r>
            <a:r>
              <a:rPr lang="en-US" sz="2400" dirty="0"/>
              <a:t> controller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unbundled: </a:t>
            </a:r>
            <a:r>
              <a:rPr lang="en-US" sz="2400" dirty="0"/>
              <a:t>can be provided by 3</a:t>
            </a:r>
            <a:r>
              <a:rPr lang="en-US" sz="2400" baseline="30000" dirty="0"/>
              <a:t>rd</a:t>
            </a:r>
            <a:r>
              <a:rPr lang="en-US" sz="2400" dirty="0"/>
              <a:t> party distinct from routing vendor or SDN controller</a:t>
            </a:r>
          </a:p>
          <a:p>
            <a:endParaRPr lang="en-US" dirty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SDN Controller</a:t>
              </a:r>
            </a:p>
            <a:p>
              <a:pPr algn="ctr"/>
              <a:r>
                <a:rPr lang="en-US" sz="1600" dirty="0"/>
                <a:t>(network operating system)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southbound API</a:t>
            </a:r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northbound API</a:t>
            </a:r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SDN-controlled switches</a:t>
            </a:r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/>
              <a:t>network-control applications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SDN</a:t>
            </a:r>
          </a:p>
          <a:p>
            <a:pPr algn="ctr"/>
            <a:r>
              <a:rPr lang="en-US" sz="2400" dirty="0"/>
              <a:t>controller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routing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control</a:t>
              </a: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/>
                <a:t>balance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>
                <a:latin typeface="+mn-lt"/>
              </a:rPr>
              <a:t>: communicate between SDN controller and controlled switches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Network-wide state-management layer</a:t>
            </a:r>
            <a:r>
              <a:rPr lang="en-US" dirty="0">
                <a:latin typeface="+mn-lt"/>
              </a:rPr>
              <a:t>: state of networks links, switches, services: a </a:t>
            </a:r>
            <a:r>
              <a:rPr lang="en-US" i="1" dirty="0">
                <a:solidFill>
                  <a:srgbClr val="000099"/>
                </a:solidFill>
                <a:latin typeface="+mn-lt"/>
              </a:rPr>
              <a:t>distributed database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Interface layer to network control applications:  </a:t>
            </a:r>
            <a:r>
              <a:rPr lang="en-US" dirty="0">
                <a:latin typeface="+mn-lt"/>
              </a:rPr>
              <a:t>abstraction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/>
              <a:t>operates between controller, switch</a:t>
            </a:r>
          </a:p>
          <a:p>
            <a:r>
              <a:rPr lang="en-US" dirty="0"/>
              <a:t>TCP used to exchange messages</a:t>
            </a:r>
          </a:p>
          <a:p>
            <a:pPr lvl="1"/>
            <a:r>
              <a:rPr lang="en-US" dirty="0"/>
              <a:t>optional encryption</a:t>
            </a:r>
          </a:p>
          <a:p>
            <a:r>
              <a:rPr lang="en-US" dirty="0"/>
              <a:t>three classes of  OpenFlow messages:</a:t>
            </a:r>
          </a:p>
          <a:p>
            <a:pPr lvl="1"/>
            <a:r>
              <a:rPr lang="en-US" dirty="0"/>
              <a:t>controller-to-switch</a:t>
            </a:r>
          </a:p>
          <a:p>
            <a:pPr lvl="1"/>
            <a:r>
              <a:rPr lang="en-US" dirty="0"/>
              <a:t>asynchronous (switch-to-controller)</a:t>
            </a:r>
          </a:p>
          <a:p>
            <a:pPr lvl="1"/>
            <a:r>
              <a:rPr lang="en-US" dirty="0"/>
              <a:t>symmetric (miscellaneous)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C0000"/>
                  </a:solidFill>
                </a:rPr>
                <a:t>OpenFlow Controller</a:t>
              </a: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controller-to-switch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features: </a:t>
            </a:r>
            <a:r>
              <a:rPr lang="en-US" dirty="0"/>
              <a:t>controller queries switch features, switch replies</a:t>
            </a:r>
          </a:p>
          <a:p>
            <a:r>
              <a:rPr lang="en-US" i="1" dirty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queries and sets switch configuration parameters</a:t>
            </a:r>
          </a:p>
          <a:p>
            <a:r>
              <a:rPr lang="en-US" i="1" dirty="0">
                <a:solidFill>
                  <a:srgbClr val="CC0000"/>
                </a:solidFill>
              </a:rPr>
              <a:t>modify state: </a:t>
            </a:r>
            <a:r>
              <a:rPr lang="en-US" dirty="0"/>
              <a:t>add, delete, modify flow entries in the OpenFlow tables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packet-out: </a:t>
            </a:r>
            <a:r>
              <a:rPr lang="en-US" dirty="0"/>
              <a:t>please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F67DA3-ED76-4EC6-B5ED-A7FF32F7EF8E}"/>
                  </a:ext>
                </a:extLst>
              </p14:cNvPr>
              <p14:cNvContentPartPr/>
              <p14:nvPr/>
            </p14:nvContentPartPr>
            <p14:xfrm>
              <a:off x="115920" y="509040"/>
              <a:ext cx="152280" cy="241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F67DA3-ED76-4EC6-B5ED-A7FF32F7EF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560" y="499680"/>
                <a:ext cx="171000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/>
              <a:t>OpenFlow: </a:t>
            </a:r>
            <a:r>
              <a:rPr lang="en-US" sz="3600" dirty="0"/>
              <a:t>switch-to-controller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>
                <a:solidFill>
                  <a:srgbClr val="CC0000"/>
                </a:solidFill>
              </a:rPr>
              <a:t>packet-in: </a:t>
            </a:r>
            <a:r>
              <a:rPr lang="en-US" dirty="0"/>
              <a:t>transfer packet (and its control) to controller.  See packet-out message from controller</a:t>
            </a:r>
          </a:p>
          <a:p>
            <a:r>
              <a:rPr lang="en-US" i="1" dirty="0">
                <a:solidFill>
                  <a:srgbClr val="CC0000"/>
                </a:solidFill>
              </a:rPr>
              <a:t>flow removed: </a:t>
            </a:r>
            <a:r>
              <a:rPr lang="en-US" dirty="0"/>
              <a:t>flow-table entry has been deleted at switch</a:t>
            </a:r>
          </a:p>
          <a:p>
            <a:r>
              <a:rPr lang="en-US" i="1" dirty="0">
                <a:solidFill>
                  <a:srgbClr val="CC0000"/>
                </a:solidFill>
              </a:rPr>
              <a:t>port status: </a:t>
            </a:r>
            <a:r>
              <a:rPr lang="en-US" dirty="0"/>
              <a:t>inform controller of a change on a port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+mn-lt"/>
              </a:rPr>
              <a:t>Fortunately, network operators don’t “program” switches by creating and sending OpenFlow messages directly.  Instead they use higher-level abstraction at controller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C0000"/>
                    </a:solidFill>
                  </a:rPr>
                  <a:t>OpenFlow Controller</a:t>
                </a: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S1, experiencing link failure, uses OpenFlow port-status message to notify controller.</a:t>
              </a: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SDN controller receives OpenFlow message, updates link-status information.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“Dijkstra’s routing algorithm” application has previously registered to be called whenever link status changes.  It is called.</a:t>
              </a: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352732"/>
            <a:chOff x="5313965" y="1301119"/>
            <a:chExt cx="3388878" cy="1352732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Dijkstra’s routing algorithm accesses network graph information and link state information in controller,  computes new routes.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4</a:t>
                </a: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Link-state info</a:t>
              </a: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switch info</a:t>
              </a: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host info</a:t>
              </a: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statistics</a:t>
              </a: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flow tables</a:t>
              </a: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SNMP</a:t>
              </a: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network graph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>
                  <a:latin typeface="Arial"/>
                  <a:cs typeface="Arial"/>
                </a:rPr>
                <a:t>RESTful</a:t>
              </a:r>
              <a:endParaRPr lang="en-US" sz="1400" dirty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>
                  <a:latin typeface="Arial"/>
                  <a:cs typeface="Arial"/>
                </a:rPr>
                <a:t>API</a:t>
              </a: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3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5</a:t>
              </a: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>
                <a:latin typeface="Arial"/>
                <a:cs typeface="Arial"/>
              </a:rPr>
              <a:t>Routing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s1</a:t>
                </a:r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s2</a:t>
                </a:r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s3</a:t>
                </a:r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s4</a:t>
                </a:r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/>
              <a:t>SDN: control/data plane interaction example</a:t>
            </a:r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602031"/>
            <a:chOff x="5313965" y="1301119"/>
            <a:chExt cx="3388878" cy="160203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link-state routing application interacts with flow-table-computation component in SDN controller, which computes new flow tables needed.</a:t>
              </a: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updating.</a:t>
              </a: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/>
                    <a:cs typeface="Arial"/>
                  </a:rPr>
                  <a:t>6</a:t>
                </a: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…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Service Abstraction Layer (SAL)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Control</a:t>
              </a: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>
                    <a:latin typeface="Arial"/>
                    <a:cs typeface="Arial"/>
                  </a:rPr>
                  <a:t>Engineering</a:t>
                </a: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OpenDaylight (ODL) controller</a:t>
            </a:r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network applications may be contained within, or be external to SDN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Service Abstraction Layer: interconnects internal, external applications and services</a:t>
            </a: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Network </a:t>
            </a:r>
          </a:p>
          <a:p>
            <a:r>
              <a:rPr lang="en-US" sz="1600" dirty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…  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/>
              <a:t>ONOS controller</a:t>
            </a:r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control applications are separate from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intent framework: high-level specification of service: what rather than how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>
                <a:latin typeface="Gill Sans MT" charset="0"/>
              </a:rPr>
              <a:t>SDN:  selected challenges</a:t>
            </a: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robustness to failures: leverage strong theory of reliable distributed systems for control plane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mission-specific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e.g., real-time,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/>
              <a:t>Whole-Internet 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 dirty="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 dirty="0">
                <a:latin typeface="Gill Sans MT" charset="0"/>
              </a:rPr>
              <a:t>echo request &amp; reply (used by ping)</a:t>
            </a:r>
          </a:p>
          <a:p>
            <a:r>
              <a:rPr lang="en-US" sz="2400" dirty="0">
                <a:latin typeface="Gill Sans MT" charset="0"/>
              </a:rPr>
              <a:t>network-layer but </a:t>
            </a:r>
            <a:r>
              <a:rPr lang="en-US" altLang="ja-JP" sz="2400" dirty="0">
                <a:latin typeface="Gill Sans MT" charset="0"/>
              </a:rPr>
              <a:t>“above” IP:</a:t>
            </a:r>
          </a:p>
          <a:p>
            <a:pPr lvl="1"/>
            <a:r>
              <a:rPr lang="en-US" sz="2000" dirty="0" err="1">
                <a:latin typeface="Gill Sans MT" charset="0"/>
              </a:rPr>
              <a:t>ICMP</a:t>
            </a:r>
            <a:r>
              <a:rPr lang="en-US" sz="2000" dirty="0">
                <a:latin typeface="Gill Sans MT" charset="0"/>
              </a:rPr>
              <a:t> </a:t>
            </a:r>
            <a:r>
              <a:rPr lang="en-US" sz="2000" dirty="0" err="1">
                <a:latin typeface="Gill Sans MT" charset="0"/>
              </a:rPr>
              <a:t>msgs</a:t>
            </a:r>
            <a:r>
              <a:rPr lang="en-US" sz="2000" dirty="0">
                <a:latin typeface="Gill Sans MT" charset="0"/>
              </a:rPr>
              <a:t> carried in IP datagrams</a:t>
            </a:r>
          </a:p>
          <a:p>
            <a:r>
              <a:rPr lang="en-US" sz="2400" dirty="0" err="1">
                <a:solidFill>
                  <a:srgbClr val="000099"/>
                </a:solidFill>
                <a:latin typeface="Gill Sans MT" charset="0"/>
              </a:rPr>
              <a:t>ICMP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message:</a:t>
            </a:r>
            <a:r>
              <a:rPr lang="en-US" sz="2400" dirty="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Type</a:t>
            </a:r>
            <a:r>
              <a:rPr lang="en-US" sz="1800" dirty="0"/>
              <a:t>  </a:t>
            </a:r>
            <a:r>
              <a:rPr lang="en-US" sz="1800" u="sng" dirty="0"/>
              <a:t>Code</a:t>
            </a:r>
            <a:r>
              <a:rPr lang="en-US" sz="1800" dirty="0"/>
              <a:t>  </a:t>
            </a:r>
            <a:r>
              <a:rPr lang="en-US" sz="1800" u="sng" dirty="0"/>
              <a:t>description</a:t>
            </a:r>
            <a:endParaRPr lang="en-US" sz="1800" dirty="0"/>
          </a:p>
          <a:p>
            <a:r>
              <a:rPr lang="en-US" sz="1800" dirty="0"/>
              <a:t>0        0         echo reply (ping)</a:t>
            </a:r>
          </a:p>
          <a:p>
            <a:r>
              <a:rPr lang="en-US" sz="1800" dirty="0"/>
              <a:t>3        0         </a:t>
            </a:r>
            <a:r>
              <a:rPr lang="en-US" sz="1800" dirty="0" err="1"/>
              <a:t>dest</a:t>
            </a:r>
            <a:r>
              <a:rPr lang="en-US" sz="1800" dirty="0"/>
              <a:t> network unreachable</a:t>
            </a:r>
          </a:p>
          <a:p>
            <a:r>
              <a:rPr lang="en-US" sz="1800" dirty="0"/>
              <a:t>3        1         </a:t>
            </a:r>
            <a:r>
              <a:rPr lang="en-US" sz="1800" dirty="0" err="1"/>
              <a:t>dest</a:t>
            </a:r>
            <a:r>
              <a:rPr lang="en-US" sz="1800" dirty="0"/>
              <a:t> host unreachable</a:t>
            </a:r>
          </a:p>
          <a:p>
            <a:r>
              <a:rPr lang="en-US" sz="1800" dirty="0"/>
              <a:t>3        2         </a:t>
            </a:r>
            <a:r>
              <a:rPr lang="en-US" sz="1800" dirty="0" err="1"/>
              <a:t>dest</a:t>
            </a:r>
            <a:r>
              <a:rPr lang="en-US" sz="1800" dirty="0"/>
              <a:t> protocol unreachable</a:t>
            </a:r>
          </a:p>
          <a:p>
            <a:r>
              <a:rPr lang="en-US" sz="1800" dirty="0"/>
              <a:t>3        3         </a:t>
            </a:r>
            <a:r>
              <a:rPr lang="en-US" sz="1800" dirty="0" err="1"/>
              <a:t>dest</a:t>
            </a:r>
            <a:r>
              <a:rPr lang="en-US" sz="1800" dirty="0"/>
              <a:t> port unreachable</a:t>
            </a:r>
          </a:p>
          <a:p>
            <a:r>
              <a:rPr lang="en-US" sz="1800" dirty="0"/>
              <a:t>3        6         </a:t>
            </a:r>
            <a:r>
              <a:rPr lang="en-US" sz="1800" dirty="0" err="1"/>
              <a:t>dest</a:t>
            </a:r>
            <a:r>
              <a:rPr lang="en-US" sz="1800" dirty="0"/>
              <a:t> network unknown</a:t>
            </a:r>
          </a:p>
          <a:p>
            <a:r>
              <a:rPr lang="en-US" sz="1800" dirty="0"/>
              <a:t>3        7         </a:t>
            </a:r>
            <a:r>
              <a:rPr lang="en-US" sz="1800" dirty="0" err="1"/>
              <a:t>dest</a:t>
            </a:r>
            <a:r>
              <a:rPr lang="en-US" sz="1800" dirty="0"/>
              <a:t> host unknown</a:t>
            </a:r>
          </a:p>
          <a:p>
            <a:r>
              <a:rPr lang="en-US" sz="1800" dirty="0"/>
              <a:t>4        0         source quench (congestion</a:t>
            </a:r>
          </a:p>
          <a:p>
            <a:r>
              <a:rPr lang="en-US" sz="1800" dirty="0"/>
              <a:t>                     control—not used)</a:t>
            </a:r>
          </a:p>
          <a:p>
            <a:r>
              <a:rPr lang="en-US" sz="1800" dirty="0"/>
              <a:t>8        0         echo request (ping)</a:t>
            </a:r>
          </a:p>
          <a:p>
            <a:r>
              <a:rPr lang="en-US" sz="1800" dirty="0"/>
              <a:t>9        0         route advertisement</a:t>
            </a:r>
          </a:p>
          <a:p>
            <a:r>
              <a:rPr lang="en-US" sz="1800" dirty="0"/>
              <a:t>10      0         router discovery</a:t>
            </a:r>
          </a:p>
          <a:p>
            <a:r>
              <a:rPr lang="en-US" sz="1800" dirty="0"/>
              <a:t>11      0         </a:t>
            </a:r>
            <a:r>
              <a:rPr lang="en-US" sz="1800" dirty="0" err="1"/>
              <a:t>TTL</a:t>
            </a:r>
            <a:r>
              <a:rPr lang="en-US" sz="1800" dirty="0"/>
              <a:t> expired</a:t>
            </a:r>
          </a:p>
          <a:p>
            <a:r>
              <a:rPr lang="en-US" sz="1800" dirty="0"/>
              <a:t>12      0         bad IP header</a:t>
            </a:r>
          </a:p>
          <a:p>
            <a:endParaRPr lang="en-US" sz="1800" dirty="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64634E-8ABF-4C4C-8BBA-74BDC7B4A8CE}"/>
                  </a:ext>
                </a:extLst>
              </p14:cNvPr>
              <p14:cNvContentPartPr/>
              <p14:nvPr/>
            </p14:nvContentPartPr>
            <p14:xfrm>
              <a:off x="1535760" y="1901880"/>
              <a:ext cx="6885360" cy="323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64634E-8ABF-4C4C-8BBA-74BDC7B4A8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6400" y="1892520"/>
                <a:ext cx="6904080" cy="325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destination</a:t>
            </a: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datagram in </a:t>
            </a:r>
            <a:r>
              <a:rPr lang="en-US" sz="2400" i="1" dirty="0">
                <a:cs typeface="+mn-cs"/>
              </a:rPr>
              <a:t>n</a:t>
            </a:r>
            <a:r>
              <a:rPr lang="en-US" sz="2400" dirty="0">
                <a:cs typeface="+mn-cs"/>
              </a:rPr>
              <a:t>th set arrives 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datagram and sends source ICMP message 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message includes IP address of router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message 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en-US" altLang="ja-JP" sz="2400" dirty="0">
                <a:latin typeface="Gill Sans MT" charset="0"/>
              </a:rPr>
              <a:t>“port unreachable”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Routing</a:t>
            </a:r>
            <a:r>
              <a:rPr lang="en-US" altLang="ja-JP" sz="4000" dirty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Routing protocol goal:</a:t>
            </a:r>
            <a:r>
              <a:rPr lang="en-US" sz="3200" dirty="0"/>
              <a:t>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>
              <a:lnSpc>
                <a:spcPct val="100000"/>
              </a:lnSpc>
            </a:pPr>
            <a:r>
              <a:rPr lang="en-US" dirty="0">
                <a:cs typeface="+mn-cs"/>
              </a:rPr>
              <a:t>path: sequence of routers packets will traverse in going from given initial source host to given final destination host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“good”: least “cost”, “fastest”, “least congested”</a:t>
            </a:r>
            <a:endParaRPr lang="en-US" sz="2400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management 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2716992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</a:rPr>
              <a:t>autonomous systems (aka “network”): </a:t>
            </a:r>
            <a:r>
              <a:rPr lang="en-US" sz="2400" dirty="0"/>
              <a:t>1000s of interacting hardware/software components</a:t>
            </a:r>
          </a:p>
          <a:p>
            <a:pPr>
              <a:defRPr/>
            </a:pPr>
            <a:r>
              <a:rPr lang="en-US" sz="2400" dirty="0"/>
              <a:t>other complex systems requiring monitoring, control:</a:t>
            </a:r>
          </a:p>
          <a:p>
            <a:pPr lvl="1">
              <a:defRPr/>
            </a:pPr>
            <a:r>
              <a:rPr lang="en-US" dirty="0"/>
              <a:t>jet airplane</a:t>
            </a:r>
          </a:p>
          <a:p>
            <a:pPr lvl="1">
              <a:defRPr/>
            </a:pPr>
            <a:r>
              <a:rPr lang="en-US" dirty="0"/>
              <a:t>nuclear power plant</a:t>
            </a:r>
          </a:p>
          <a:p>
            <a:pPr lvl="1">
              <a:defRPr/>
            </a:pPr>
            <a:r>
              <a:rPr lang="en-US" dirty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71192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“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87433"/>
              </p:ext>
            </p:extLst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7958566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devices</a:t>
            </a:r>
            <a:r>
              <a:rPr lang="en-US" sz="2400" dirty="0">
                <a:latin typeface="Gill Sans"/>
                <a:cs typeface="Gill Sans"/>
              </a:rPr>
              <a:t> contain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objects</a:t>
            </a:r>
            <a:r>
              <a:rPr lang="en-US" sz="2400" dirty="0">
                <a:latin typeface="Gill Sans"/>
                <a:cs typeface="Gill Sans"/>
              </a:rPr>
              <a:t> whose data is gathered into a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Management Information Base 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6415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/>
              <a:t>Two ways to convey </a:t>
            </a:r>
            <a:r>
              <a:rPr lang="en-US" sz="2400" dirty="0" err="1"/>
              <a:t>MIB</a:t>
            </a:r>
            <a:r>
              <a:rPr lang="en-US" sz="2400" dirty="0"/>
              <a:t> information and commands:</a:t>
            </a:r>
            <a:endParaRPr lang="en-US" dirty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352941" cy="1538288"/>
            <a:chOff x="5186363" y="2870200"/>
            <a:chExt cx="235294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281879" y="3466849"/>
              <a:ext cx="2257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message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0371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manager-to-agent: “get me data”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(data instance, next data in list, block of data)</a:t>
            </a: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5" y="3240088"/>
            <a:ext cx="4938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manager-to-manager: here are my </a:t>
            </a:r>
            <a:r>
              <a:rPr lang="en-US" dirty="0" err="1">
                <a:latin typeface="Arial"/>
                <a:cs typeface="Arial"/>
              </a:rPr>
              <a:t>MIB</a:t>
            </a:r>
            <a:r>
              <a:rPr lang="en-US" dirty="0">
                <a:latin typeface="Arial"/>
                <a:cs typeface="Arial"/>
              </a:rPr>
              <a:t> values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manager-to-agent: set </a:t>
            </a:r>
            <a:r>
              <a:rPr lang="en-US" dirty="0" err="1">
                <a:latin typeface="Arial"/>
                <a:cs typeface="Arial"/>
              </a:rPr>
              <a:t>MIB</a:t>
            </a:r>
            <a:r>
              <a:rPr lang="en-US" dirty="0">
                <a:latin typeface="Arial"/>
                <a:cs typeface="Arial"/>
              </a:rPr>
              <a:t> values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Agent-to-manager: values,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Agent-to-manager: 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162149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More on network management: </a:t>
            </a:r>
            <a:r>
              <a:rPr lang="en-US" dirty="0"/>
              <a:t>see earlier editions of text!</a:t>
            </a:r>
          </a:p>
        </p:txBody>
      </p:sp>
    </p:spTree>
    <p:extLst>
      <p:ext uri="{BB962C8B-B14F-4D97-AF65-F5344CB8AC3E}">
        <p14:creationId xmlns:p14="http://schemas.microsoft.com/office/powerpoint/2010/main" val="29398534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5: </a:t>
            </a:r>
            <a:r>
              <a:rPr lang="en-US" sz="3600" dirty="0">
                <a:cs typeface="+mj-cs"/>
              </a:rPr>
              <a:t>summary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networking)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99"/>
                </a:solidFill>
              </a:rPr>
              <a:t>next stop:  link layer!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Graph abstraction of the network</a:t>
            </a: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38171</TotalTime>
  <Words>7621</Words>
  <Application>Microsoft Office PowerPoint</Application>
  <PresentationFormat>On-screen Show (4:3)</PresentationFormat>
  <Paragraphs>1967</Paragraphs>
  <Slides>86</Slides>
  <Notes>84</Notes>
  <HiddenSlides>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Arial</vt:lpstr>
      <vt:lpstr>Arial Narrow</vt:lpstr>
      <vt:lpstr>Calibri</vt:lpstr>
      <vt:lpstr>Comic Sans MS</vt:lpstr>
      <vt:lpstr>Gill Sans</vt:lpstr>
      <vt:lpstr>Gill Sans MT</vt:lpstr>
      <vt:lpstr>Tahoma</vt:lpstr>
      <vt:lpstr>Times New Roman</vt:lpstr>
      <vt:lpstr>Wingdings</vt:lpstr>
      <vt:lpstr>ZapfDingbats</vt:lpstr>
      <vt:lpstr>Default Design</vt:lpstr>
      <vt:lpstr>Clip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Distance-vector algorithm </vt:lpstr>
      <vt:lpstr>Bellman-Ford example </vt:lpstr>
      <vt:lpstr>Distance-vector algorithm </vt:lpstr>
      <vt:lpstr>Distance-vector algorithm </vt:lpstr>
      <vt:lpstr>Distance-vector algorithm </vt:lpstr>
      <vt:lpstr>PowerPoint Presentation</vt:lpstr>
      <vt:lpstr>PowerPoint Presentation</vt:lpstr>
      <vt:lpstr>Distance vector: link cost changes</vt:lpstr>
      <vt:lpstr>Distance vector: link cost changes</vt:lpstr>
      <vt:lpstr>Distance vector: counting to infinity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Hot-Potato Routing</vt:lpstr>
      <vt:lpstr>BGP: achieving policy via advertisements</vt:lpstr>
      <vt:lpstr>BGP: achieving policy via advertisements</vt:lpstr>
      <vt:lpstr>Why different Intra-, Inter-AS routing?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 Kuenning</cp:lastModifiedBy>
  <cp:revision>519</cp:revision>
  <cp:lastPrinted>2021-10-12T19:55:15Z</cp:lastPrinted>
  <dcterms:created xsi:type="dcterms:W3CDTF">1999-10-08T19:08:27Z</dcterms:created>
  <dcterms:modified xsi:type="dcterms:W3CDTF">2021-12-24T01:31:29Z</dcterms:modified>
</cp:coreProperties>
</file>