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61" r:id="rId3"/>
    <p:sldId id="264" r:id="rId4"/>
    <p:sldId id="265" r:id="rId5"/>
    <p:sldId id="298" r:id="rId6"/>
    <p:sldId id="299" r:id="rId7"/>
    <p:sldId id="266" r:id="rId8"/>
    <p:sldId id="303" r:id="rId9"/>
    <p:sldId id="300" r:id="rId10"/>
    <p:sldId id="301" r:id="rId11"/>
    <p:sldId id="302" r:id="rId12"/>
    <p:sldId id="267" r:id="rId13"/>
    <p:sldId id="268" r:id="rId14"/>
    <p:sldId id="257" r:id="rId15"/>
    <p:sldId id="258" r:id="rId16"/>
    <p:sldId id="259" r:id="rId17"/>
    <p:sldId id="304" r:id="rId18"/>
    <p:sldId id="305" r:id="rId19"/>
    <p:sldId id="306" r:id="rId20"/>
    <p:sldId id="307" r:id="rId21"/>
    <p:sldId id="308" r:id="rId22"/>
    <p:sldId id="309" r:id="rId23"/>
    <p:sldId id="270" r:id="rId24"/>
    <p:sldId id="271" r:id="rId25"/>
    <p:sldId id="272" r:id="rId26"/>
    <p:sldId id="289" r:id="rId27"/>
    <p:sldId id="292" r:id="rId28"/>
    <p:sldId id="294" r:id="rId29"/>
    <p:sldId id="296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4477-0E40-3145-8FAD-48604C09467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3DF7-E84C-C846-A6F9-3E24F5C07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5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E9035-4066-3F4C-96D5-EB484968B11B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D35C-810F-D441-AA70-E52C1A18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67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D35C-810F-D441-AA70-E52C1A1837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BCC-0575-7645-9C33-0096B7ADDE4A}" type="datetime1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CE53-4D20-3A45-8E12-87252B0F08E8}" type="datetime1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6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9805-C881-7940-923F-47D86D9C5B17}" type="datetime1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3700-F350-904B-9457-95080FB629FA}" type="datetime1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B88-8D38-6246-BE2C-971916682123}" type="datetime1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479C-AC99-4941-851D-0CDB65F10829}" type="datetime1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404E-967F-784D-9882-11CF564EBE00}" type="datetime1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5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B98-43BF-C345-BC56-0977B3729550}" type="datetime1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0F2-3783-BD4E-8D77-E824CAD9795C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1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607-7081-F846-9BBA-8AD0ED12CBDB}" type="datetime1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B8B-CB60-C441-9C20-04ED7AF1F57B}" type="datetime1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8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8CA9-B39A-DB40-8714-6A80CC61A606}" type="datetime1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B137-517E-A244-B3BD-5EFF934950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slogo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85" y="68187"/>
            <a:ext cx="1120943" cy="13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5BAB5A-FB92-A34A-91B9-6B9CD1A65BCA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556" y="276523"/>
            <a:ext cx="8123336" cy="165582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  <a:b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Protocols</a:t>
            </a:r>
            <a:b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86" y="1932348"/>
            <a:ext cx="7659719" cy="437172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Reading: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KR Chapter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: Books on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Routing, BGP is a life/career</a:t>
            </a:r>
          </a:p>
          <a:p>
            <a:pPr>
              <a:buFontTx/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Note to Students: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My previous lectures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/>
              <a:t>I claim no copyright for any of the material and would recommend either book for a detailed treatment of the material</a:t>
            </a:r>
          </a:p>
          <a:p>
            <a:pPr>
              <a:buFontTx/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2825-4748-1646-97FA-20A429023DF2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FE82-C044-5E44-9125-D7C0B80993C8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0DAB5E-CBE8-B349-8F88-9C30651D8123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409"/>
            <a:ext cx="7126830" cy="9985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Reducing Problem: Reduced!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1462"/>
            <a:ext cx="7886700" cy="4814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Participating Nodes = # of ASs</a:t>
            </a:r>
          </a:p>
          <a:p>
            <a:pPr>
              <a:lnSpc>
                <a:spcPct val="80000"/>
              </a:lnSpc>
            </a:pP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Route = Path to AS Border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Route, AS Router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Therefore Complexity of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routing == order of number of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ASs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   e.g. Claremont Colleges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Complexity of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Intradomain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routing = order of number of networks in an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   e.g., HMC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Pitzer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, etc.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  e.g., HMC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math,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etc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7AFD0-3DA3-CB49-B4BE-22625244C6CF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943" y="13475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Popular Interior Gateway Protocols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150" y="1277758"/>
            <a:ext cx="8399102" cy="4738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RIP: Route Information Protocol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developed for XNS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distributed with Unix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distance-vector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based on hop-count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OSPF: Open Shortest Path First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recent Internet standard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uses link-state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supports load balancing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supports authentication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58C9EF-08FF-D748-B619-100A02B02976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88" y="97971"/>
            <a:ext cx="7786914" cy="135345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 Routing Protocol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Routing Information Protocol (RIP)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988" y="1684538"/>
            <a:ext cx="8362020" cy="459172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Distance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Vector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protocol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Nodes send distance vectors every 30 seconds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… or, when an update causes a change in routing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Link costs in RIP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All links have cost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1 </a:t>
            </a:r>
            <a:r>
              <a:rPr lang="mr-IN" sz="2400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Hop Count Why??</a:t>
            </a:r>
            <a:endParaRPr lang="en-US" sz="2400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Valid distances of 1 through 15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… with 16 representing infinity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Small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sz="2400" dirty="0">
                <a:latin typeface="Times New Roman" charset="0"/>
                <a:ea typeface="ＭＳ Ｐゴシック" charset="0"/>
              </a:rPr>
              <a:t>infinity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 smaller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sz="2400" dirty="0">
                <a:latin typeface="Times New Roman" charset="0"/>
                <a:ea typeface="ＭＳ Ｐゴシック" charset="0"/>
              </a:rPr>
              <a:t>counting to infinity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sz="2400" dirty="0">
                <a:latin typeface="Times New Roman" charset="0"/>
                <a:ea typeface="ＭＳ Ｐゴシック" charset="0"/>
              </a:rPr>
              <a:t> problem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RIP is limited to fairly small networks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used in the Princeton campus network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C6F319-E3DA-2F49-9CDB-2682B7E1BF8D}" type="datetime1">
              <a:rPr lang="en-US" sz="1400" smtClean="0"/>
              <a:t>10/5/18</a:t>
            </a:fld>
            <a:endParaRPr lang="en-US" sz="1400"/>
          </a:p>
        </p:txBody>
      </p:sp>
      <p:pic>
        <p:nvPicPr>
          <p:cNvPr id="5325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63500"/>
            <a:ext cx="68072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5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E2C0E2-8A58-BE4D-A37D-33C2E7312E81}" type="datetime1">
              <a:rPr lang="en-US" sz="1400" smtClean="0"/>
              <a:t>10/5/18</a:t>
            </a:fld>
            <a:endParaRPr lang="en-US" sz="1400"/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86" y="127000"/>
            <a:ext cx="5789864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6497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446-27B1-4145-944A-F0954642520E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9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35"/>
            <a:ext cx="6771056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4F5-00F7-B44B-B7D2-8A428178BA1E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341D-24F6-8F40-A609-2DE42C10D37A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End </a:t>
            </a:r>
            <a:r>
              <a:rPr lang="en-US" dirty="0">
                <a:latin typeface="Calibri" charset="0"/>
                <a:ea typeface="ＭＳ Ｐゴシック" charset="0"/>
              </a:rPr>
              <a:t>Hosts vs. Routers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28892" y="1547559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44061" name="Group 34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44098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44064" name="Group 40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44096" name="Rectangle 41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Text Box 42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0" name="Rectangle 48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9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2" name="Line 50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53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54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6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58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716838" y="1147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548313" y="3559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6" name="Line 64"/>
          <p:cNvSpPr>
            <a:spLocks noChangeShapeType="1"/>
          </p:cNvSpPr>
          <p:nvPr/>
        </p:nvSpPr>
        <p:spPr bwMode="auto">
          <a:xfrm>
            <a:off x="1619250" y="2036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65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3711575" y="1600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HTTP message</a:t>
            </a: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3810000" y="280511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TCP segment</a:t>
            </a: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2" name="Line 70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4" name="Text Box 72"/>
          <p:cNvSpPr txBox="1">
            <a:spLocks noChangeArrowheads="1"/>
          </p:cNvSpPr>
          <p:nvPr/>
        </p:nvSpPr>
        <p:spPr bwMode="auto">
          <a:xfrm>
            <a:off x="645477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2B54C-B98D-9A41-8F6A-798BC4C5ED93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Hierarchical OSPF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BCEA-CE96-7D49-BAE1-A83BFAF2F97D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76974"/>
            <a:ext cx="6618287" cy="10660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322" y="981432"/>
            <a:ext cx="4197491" cy="31349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ASs not interconnected: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suppose </a:t>
            </a:r>
            <a:r>
              <a:rPr lang="en-US" sz="2400" dirty="0">
                <a:cs typeface="+mn-cs"/>
              </a:rPr>
              <a:t>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F8-F4B9-7D43-BC2F-9CCBCEC6C2F5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85F-7311-EB4B-98DB-FAD783C907BA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DA3041-8F94-8C47-95A8-B1DBD20A4E4E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81" y="124273"/>
            <a:ext cx="7772400" cy="87312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BGP-4: Border Gateway Protocol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81" y="997398"/>
            <a:ext cx="8946050" cy="52974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AS Types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stub AS: has a single connection to one other AS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carries local traffic only (HMC)</a:t>
            </a:r>
          </a:p>
          <a:p>
            <a:pPr lvl="1">
              <a:lnSpc>
                <a:spcPct val="80000"/>
              </a:lnSpc>
            </a:pPr>
            <a:r>
              <a:rPr lang="en-US" dirty="0" err="1">
                <a:latin typeface="Times New Roman" charset="0"/>
                <a:ea typeface="ＭＳ Ｐゴシック" charset="0"/>
              </a:rPr>
              <a:t>multihomed</a:t>
            </a:r>
            <a:r>
              <a:rPr lang="en-US" dirty="0">
                <a:latin typeface="Times New Roman" charset="0"/>
                <a:ea typeface="ＭＳ Ｐゴシック" charset="0"/>
              </a:rPr>
              <a:t> AS: has connections to more than one AS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refuses to carry transit traffic (Boeing)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transit AS: has connections to more than one AS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carries both transit and local traffic (ISP)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Each AS has: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one or more border routers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one BGP </a:t>
            </a:r>
            <a:r>
              <a:rPr lang="en-US" i="1" dirty="0">
                <a:latin typeface="Times New Roman" charset="0"/>
                <a:ea typeface="ＭＳ Ｐゴシック" charset="0"/>
              </a:rPr>
              <a:t>speaker </a:t>
            </a:r>
            <a:r>
              <a:rPr lang="en-US" dirty="0">
                <a:latin typeface="Times New Roman" charset="0"/>
                <a:ea typeface="ＭＳ Ｐゴシック" charset="0"/>
              </a:rPr>
              <a:t>that advertises: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local networks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other reachable networks (transit AS only)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gives </a:t>
            </a:r>
            <a:r>
              <a:rPr lang="en-US" i="1" dirty="0">
                <a:latin typeface="Times New Roman" charset="0"/>
                <a:ea typeface="ＭＳ Ｐゴシック" charset="0"/>
              </a:rPr>
              <a:t>path</a:t>
            </a:r>
            <a:r>
              <a:rPr lang="en-US" dirty="0">
                <a:latin typeface="Times New Roman" charset="0"/>
                <a:ea typeface="ＭＳ Ｐゴシック" charset="0"/>
              </a:rPr>
              <a:t> information – list of ASs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Reachability over optimality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Internet = interconnected set of ASs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F3F353-52DB-1C4E-85F1-553AEFFE4C6E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41" y="165809"/>
            <a:ext cx="7772400" cy="814387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BGP Example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3" y="964153"/>
            <a:ext cx="8633785" cy="51731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Speaker for AS2 advertises reachability to P and Q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network 128.96, 192.4.153, 192.4.32, and 192.4.3, can be reached directly from AS2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5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Speaker for backbone advertises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networks 128.96, 192.4.153, 192.4.32, and 192.4.3 can be reached along the path (AS1, AS2).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Speaker can cancel previously advertised paths</a:t>
            </a:r>
          </a:p>
        </p:txBody>
      </p:sp>
      <p:pic>
        <p:nvPicPr>
          <p:cNvPr id="70662" name="Picture 40" descr="04x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095500"/>
            <a:ext cx="561816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0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04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863600"/>
            <a:ext cx="46212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468313" y="296863"/>
            <a:ext cx="297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= Routing Domain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367463" y="3584575"/>
            <a:ext cx="1689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Interdomain</a:t>
            </a:r>
            <a:endParaRPr lang="en-US" dirty="0"/>
          </a:p>
          <a:p>
            <a:r>
              <a:rPr lang="en-US" dirty="0"/>
              <a:t>Routing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326219" y="3346210"/>
            <a:ext cx="2416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R2, R4 = Border </a:t>
            </a:r>
            <a:r>
              <a:rPr lang="en-US" sz="1800" dirty="0" smtClean="0"/>
              <a:t>Router</a:t>
            </a:r>
          </a:p>
          <a:p>
            <a:r>
              <a:rPr lang="en-US" sz="1800" dirty="0" smtClean="0"/>
              <a:t>EGP and IGP ability</a:t>
            </a:r>
            <a:endParaRPr lang="en-US" sz="1800" dirty="0"/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3449638" y="900113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Interdomain routing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2E49D-2332-DD40-988D-AD0F4A477CB8}" type="datetime1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3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999" y="1264209"/>
            <a:ext cx="8229600" cy="483235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054-853B-8D40-A9B9-8F535B3594F6}" type="datetime1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2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AC73-A622-2441-9103-B25E5E693907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748144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</a:t>
            </a:r>
            <a:r>
              <a:rPr lang="en-US" sz="4000" dirty="0" smtClean="0">
                <a:cs typeface="+mj-cs"/>
              </a:rPr>
              <a:t/>
            </a:r>
            <a:br>
              <a:rPr lang="en-US" sz="4000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achieving </a:t>
            </a:r>
            <a:r>
              <a:rPr lang="en-US" sz="4000" dirty="0" smtClean="0">
                <a:cs typeface="+mj-cs"/>
              </a:rPr>
              <a:t>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C77B-D116-E345-BE69-48140B361153}" type="datetime1">
              <a:rPr lang="en-US" smtClean="0"/>
              <a:t>10/5/18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9AD8-48BC-1341-B02C-EAE23A64EE44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B3FEE5-C180-424C-933E-A2CDC2D8AA9B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Make Routing Scale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929" y="1578429"/>
            <a:ext cx="7840209" cy="37095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Without CIDR but Hierarchical Addresses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Inefficient use of Hierarchical Address Space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class C with 2 hosts (2/255 = 0.78% efficient)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class B with 256 hosts (256/65535 = 0.39% efficient)</a:t>
            </a:r>
          </a:p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With CIDR - Still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Too Many Networks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routing tables do not scale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route propagation protocols do not scale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4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A0DE92-82C9-9F4D-A09A-66882615D1E2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24A84A-324B-6A45-A3B6-FE7E8369B076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881" y="350020"/>
            <a:ext cx="6827838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1150"/>
            <a:ext cx="7772400" cy="3873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Routing is a distributed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React to changes in the topology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Compute the shortest paths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Two main shortest-path algorithms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ＭＳ Ｐゴシック" charset="0"/>
              </a:rPr>
              <a:t>Dijkstra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Wingdings" charset="0"/>
              </a:rPr>
              <a:t> link-state routing (e.g., OSPF and IS-IS)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sym typeface="Wingdings" charset="0"/>
              </a:rPr>
              <a:t>Bellman-Ford  distance vector routing (e.g., RIP)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Convergence process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Changing from one topology to another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Transient periods of inconsistency across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routers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EA9838-A2A8-D148-97A4-FF92DC854638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232" y="137041"/>
            <a:ext cx="7772400" cy="90805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Forwarding Algorithm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1076325"/>
            <a:ext cx="8083550" cy="5235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D = destination IP address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for each entry (SubnetNum, SubnetMask, NextHop)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   D1 = SubnetMask &amp; 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   if D1 = SubnetNum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      if NextHop is an interface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         deliver datagram directly to 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  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  <a:cs typeface="ＭＳ Ｐゴシック" charset="0"/>
              </a:rPr>
              <a:t>         deliver datagram to NextHop</a:t>
            </a: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50000"/>
              </a:lnSpc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Use a default router if nothing matches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Not necessary for all 1s in subnet mask to be contiguous: be liberal in what you accept, conservative in what you send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Can put multiple subnets on one physical network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Subnets not visible from the rest of the Internet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648063-71A6-9942-AD12-07317B75F773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977D0D-3972-C343-BE38-E789ABE6DB6F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04" y="35002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Historical: Internet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Structure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14636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70" name="Freeform 105"/>
          <p:cNvSpPr>
            <a:spLocks/>
          </p:cNvSpPr>
          <p:nvPr/>
        </p:nvSpPr>
        <p:spPr bwMode="auto">
          <a:xfrm>
            <a:off x="3822700" y="3643313"/>
            <a:ext cx="1230313" cy="387350"/>
          </a:xfrm>
          <a:custGeom>
            <a:avLst/>
            <a:gdLst>
              <a:gd name="T0" fmla="*/ 1859876068 w 775"/>
              <a:gd name="T1" fmla="*/ 0 h 244"/>
              <a:gd name="T2" fmla="*/ 1859876068 w 775"/>
              <a:gd name="T3" fmla="*/ 0 h 244"/>
              <a:gd name="T4" fmla="*/ 1882558278 w 775"/>
              <a:gd name="T5" fmla="*/ 30241875 h 244"/>
              <a:gd name="T6" fmla="*/ 1905238899 w 775"/>
              <a:gd name="T7" fmla="*/ 68045013 h 244"/>
              <a:gd name="T8" fmla="*/ 1912800165 w 775"/>
              <a:gd name="T9" fmla="*/ 100806250 h 244"/>
              <a:gd name="T10" fmla="*/ 1920359843 w 775"/>
              <a:gd name="T11" fmla="*/ 138609388 h 244"/>
              <a:gd name="T12" fmla="*/ 1920359843 w 775"/>
              <a:gd name="T13" fmla="*/ 138609388 h 244"/>
              <a:gd name="T14" fmla="*/ 1912800165 w 775"/>
              <a:gd name="T15" fmla="*/ 183972200 h 244"/>
              <a:gd name="T16" fmla="*/ 1897679221 w 775"/>
              <a:gd name="T17" fmla="*/ 229335013 h 244"/>
              <a:gd name="T18" fmla="*/ 1867437334 w 775"/>
              <a:gd name="T19" fmla="*/ 269657513 h 244"/>
              <a:gd name="T20" fmla="*/ 1837195447 w 775"/>
              <a:gd name="T21" fmla="*/ 307459063 h 244"/>
              <a:gd name="T22" fmla="*/ 1791832616 w 775"/>
              <a:gd name="T23" fmla="*/ 345262200 h 244"/>
              <a:gd name="T24" fmla="*/ 1736389156 w 775"/>
              <a:gd name="T25" fmla="*/ 383063750 h 244"/>
              <a:gd name="T26" fmla="*/ 1675905381 w 775"/>
              <a:gd name="T27" fmla="*/ 415826575 h 244"/>
              <a:gd name="T28" fmla="*/ 1605340977 w 775"/>
              <a:gd name="T29" fmla="*/ 446068450 h 244"/>
              <a:gd name="T30" fmla="*/ 1537295937 w 775"/>
              <a:gd name="T31" fmla="*/ 476310325 h 244"/>
              <a:gd name="T32" fmla="*/ 1451610590 w 775"/>
              <a:gd name="T33" fmla="*/ 498990938 h 244"/>
              <a:gd name="T34" fmla="*/ 1282760846 w 775"/>
              <a:gd name="T35" fmla="*/ 536794075 h 244"/>
              <a:gd name="T36" fmla="*/ 1098788572 w 775"/>
              <a:gd name="T37" fmla="*/ 569555313 h 244"/>
              <a:gd name="T38" fmla="*/ 907256619 w 775"/>
              <a:gd name="T39" fmla="*/ 577116575 h 244"/>
              <a:gd name="T40" fmla="*/ 907256619 w 775"/>
              <a:gd name="T41" fmla="*/ 577116575 h 244"/>
              <a:gd name="T42" fmla="*/ 761087497 w 775"/>
              <a:gd name="T43" fmla="*/ 569555313 h 244"/>
              <a:gd name="T44" fmla="*/ 630039319 w 775"/>
              <a:gd name="T45" fmla="*/ 561995638 h 244"/>
              <a:gd name="T46" fmla="*/ 498991140 w 775"/>
              <a:gd name="T47" fmla="*/ 536794075 h 244"/>
              <a:gd name="T48" fmla="*/ 375504228 w 775"/>
              <a:gd name="T49" fmla="*/ 506552200 h 244"/>
              <a:gd name="T50" fmla="*/ 262096357 w 775"/>
              <a:gd name="T51" fmla="*/ 468749063 h 244"/>
              <a:gd name="T52" fmla="*/ 161290066 w 775"/>
              <a:gd name="T53" fmla="*/ 423386250 h 244"/>
              <a:gd name="T54" fmla="*/ 68045040 w 775"/>
              <a:gd name="T55" fmla="*/ 375504075 h 244"/>
              <a:gd name="T56" fmla="*/ 0 w 775"/>
              <a:gd name="T57" fmla="*/ 322580000 h 244"/>
              <a:gd name="T58" fmla="*/ 0 w 775"/>
              <a:gd name="T59" fmla="*/ 322580000 h 244"/>
              <a:gd name="T60" fmla="*/ 68045040 w 775"/>
              <a:gd name="T61" fmla="*/ 383063750 h 244"/>
              <a:gd name="T62" fmla="*/ 153730387 w 775"/>
              <a:gd name="T63" fmla="*/ 438507188 h 244"/>
              <a:gd name="T64" fmla="*/ 252015727 w 775"/>
              <a:gd name="T65" fmla="*/ 491431263 h 244"/>
              <a:gd name="T66" fmla="*/ 375504228 w 775"/>
              <a:gd name="T67" fmla="*/ 529232813 h 244"/>
              <a:gd name="T68" fmla="*/ 498991140 w 775"/>
              <a:gd name="T69" fmla="*/ 569555313 h 244"/>
              <a:gd name="T70" fmla="*/ 645160262 w 775"/>
              <a:gd name="T71" fmla="*/ 592237513 h 244"/>
              <a:gd name="T72" fmla="*/ 791329384 w 775"/>
              <a:gd name="T73" fmla="*/ 607358450 h 244"/>
              <a:gd name="T74" fmla="*/ 945059772 w 775"/>
              <a:gd name="T75" fmla="*/ 614918125 h 244"/>
              <a:gd name="T76" fmla="*/ 945059772 w 775"/>
              <a:gd name="T77" fmla="*/ 614918125 h 244"/>
              <a:gd name="T78" fmla="*/ 1136591724 w 775"/>
              <a:gd name="T79" fmla="*/ 607358450 h 244"/>
              <a:gd name="T80" fmla="*/ 1323083363 w 775"/>
              <a:gd name="T81" fmla="*/ 577116575 h 244"/>
              <a:gd name="T82" fmla="*/ 1491933106 w 775"/>
              <a:gd name="T83" fmla="*/ 536794075 h 244"/>
              <a:gd name="T84" fmla="*/ 1567537825 w 775"/>
              <a:gd name="T85" fmla="*/ 514111875 h 244"/>
              <a:gd name="T86" fmla="*/ 1645663494 w 775"/>
              <a:gd name="T87" fmla="*/ 483870000 h 244"/>
              <a:gd name="T88" fmla="*/ 1713706946 w 775"/>
              <a:gd name="T89" fmla="*/ 453628125 h 244"/>
              <a:gd name="T90" fmla="*/ 1776711672 w 775"/>
              <a:gd name="T91" fmla="*/ 423386250 h 244"/>
              <a:gd name="T92" fmla="*/ 1829634181 w 775"/>
              <a:gd name="T93" fmla="*/ 383063750 h 244"/>
              <a:gd name="T94" fmla="*/ 1867437334 w 775"/>
              <a:gd name="T95" fmla="*/ 345262200 h 244"/>
              <a:gd name="T96" fmla="*/ 1905238899 w 775"/>
              <a:gd name="T97" fmla="*/ 307459063 h 244"/>
              <a:gd name="T98" fmla="*/ 1938001738 w 775"/>
              <a:gd name="T99" fmla="*/ 269657513 h 244"/>
              <a:gd name="T100" fmla="*/ 1953122681 w 775"/>
              <a:gd name="T101" fmla="*/ 221773750 h 244"/>
              <a:gd name="T102" fmla="*/ 1953122681 w 775"/>
              <a:gd name="T103" fmla="*/ 176410938 h 244"/>
              <a:gd name="T104" fmla="*/ 1953122681 w 775"/>
              <a:gd name="T105" fmla="*/ 176410938 h 244"/>
              <a:gd name="T106" fmla="*/ 1953122681 w 775"/>
              <a:gd name="T107" fmla="*/ 131048125 h 244"/>
              <a:gd name="T108" fmla="*/ 1930440472 w 775"/>
              <a:gd name="T109" fmla="*/ 83165950 h 244"/>
              <a:gd name="T110" fmla="*/ 1897679221 w 775"/>
              <a:gd name="T111" fmla="*/ 37803138 h 244"/>
              <a:gd name="T112" fmla="*/ 1859876068 w 775"/>
              <a:gd name="T113" fmla="*/ 0 h 244"/>
              <a:gd name="T114" fmla="*/ 1859876068 w 775"/>
              <a:gd name="T115" fmla="*/ 0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5"/>
              <a:gd name="T175" fmla="*/ 0 h 244"/>
              <a:gd name="T176" fmla="*/ 775 w 775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5" h="244">
                <a:moveTo>
                  <a:pt x="738" y="0"/>
                </a:moveTo>
                <a:lnTo>
                  <a:pt x="738" y="0"/>
                </a:lnTo>
                <a:lnTo>
                  <a:pt x="747" y="12"/>
                </a:lnTo>
                <a:lnTo>
                  <a:pt x="756" y="27"/>
                </a:lnTo>
                <a:lnTo>
                  <a:pt x="759" y="40"/>
                </a:lnTo>
                <a:lnTo>
                  <a:pt x="762" y="55"/>
                </a:lnTo>
                <a:lnTo>
                  <a:pt x="759" y="73"/>
                </a:lnTo>
                <a:lnTo>
                  <a:pt x="753" y="91"/>
                </a:lnTo>
                <a:lnTo>
                  <a:pt x="741" y="107"/>
                </a:lnTo>
                <a:lnTo>
                  <a:pt x="729" y="122"/>
                </a:lnTo>
                <a:lnTo>
                  <a:pt x="711" y="137"/>
                </a:lnTo>
                <a:lnTo>
                  <a:pt x="689" y="152"/>
                </a:lnTo>
                <a:lnTo>
                  <a:pt x="665" y="165"/>
                </a:lnTo>
                <a:lnTo>
                  <a:pt x="637" y="177"/>
                </a:lnTo>
                <a:lnTo>
                  <a:pt x="610" y="189"/>
                </a:lnTo>
                <a:lnTo>
                  <a:pt x="576" y="198"/>
                </a:lnTo>
                <a:lnTo>
                  <a:pt x="509" y="213"/>
                </a:lnTo>
                <a:lnTo>
                  <a:pt x="436" y="226"/>
                </a:lnTo>
                <a:lnTo>
                  <a:pt x="360" y="229"/>
                </a:lnTo>
                <a:lnTo>
                  <a:pt x="302" y="226"/>
                </a:lnTo>
                <a:lnTo>
                  <a:pt x="250" y="223"/>
                </a:lnTo>
                <a:lnTo>
                  <a:pt x="198" y="213"/>
                </a:lnTo>
                <a:lnTo>
                  <a:pt x="149" y="201"/>
                </a:lnTo>
                <a:lnTo>
                  <a:pt x="104" y="186"/>
                </a:lnTo>
                <a:lnTo>
                  <a:pt x="64" y="168"/>
                </a:lnTo>
                <a:lnTo>
                  <a:pt x="27" y="149"/>
                </a:lnTo>
                <a:lnTo>
                  <a:pt x="0" y="128"/>
                </a:lnTo>
                <a:lnTo>
                  <a:pt x="27" y="152"/>
                </a:lnTo>
                <a:lnTo>
                  <a:pt x="61" y="174"/>
                </a:lnTo>
                <a:lnTo>
                  <a:pt x="100" y="195"/>
                </a:lnTo>
                <a:lnTo>
                  <a:pt x="149" y="210"/>
                </a:lnTo>
                <a:lnTo>
                  <a:pt x="198" y="226"/>
                </a:lnTo>
                <a:lnTo>
                  <a:pt x="256" y="235"/>
                </a:lnTo>
                <a:lnTo>
                  <a:pt x="314" y="241"/>
                </a:lnTo>
                <a:lnTo>
                  <a:pt x="375" y="244"/>
                </a:lnTo>
                <a:lnTo>
                  <a:pt x="451" y="241"/>
                </a:lnTo>
                <a:lnTo>
                  <a:pt x="525" y="229"/>
                </a:lnTo>
                <a:lnTo>
                  <a:pt x="592" y="213"/>
                </a:lnTo>
                <a:lnTo>
                  <a:pt x="622" y="204"/>
                </a:lnTo>
                <a:lnTo>
                  <a:pt x="653" y="192"/>
                </a:lnTo>
                <a:lnTo>
                  <a:pt x="680" y="180"/>
                </a:lnTo>
                <a:lnTo>
                  <a:pt x="705" y="168"/>
                </a:lnTo>
                <a:lnTo>
                  <a:pt x="726" y="152"/>
                </a:lnTo>
                <a:lnTo>
                  <a:pt x="741" y="137"/>
                </a:lnTo>
                <a:lnTo>
                  <a:pt x="756" y="122"/>
                </a:lnTo>
                <a:lnTo>
                  <a:pt x="769" y="107"/>
                </a:lnTo>
                <a:lnTo>
                  <a:pt x="775" y="88"/>
                </a:lnTo>
                <a:lnTo>
                  <a:pt x="775" y="70"/>
                </a:lnTo>
                <a:lnTo>
                  <a:pt x="775" y="52"/>
                </a:lnTo>
                <a:lnTo>
                  <a:pt x="766" y="33"/>
                </a:lnTo>
                <a:lnTo>
                  <a:pt x="753" y="15"/>
                </a:lnTo>
                <a:lnTo>
                  <a:pt x="738" y="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Freeform 106"/>
          <p:cNvSpPr>
            <a:spLocks/>
          </p:cNvSpPr>
          <p:nvPr/>
        </p:nvSpPr>
        <p:spPr bwMode="auto">
          <a:xfrm>
            <a:off x="4165600" y="4465638"/>
            <a:ext cx="746125" cy="330200"/>
          </a:xfrm>
          <a:custGeom>
            <a:avLst/>
            <a:gdLst>
              <a:gd name="T0" fmla="*/ 524192500 w 470"/>
              <a:gd name="T1" fmla="*/ 486390950 h 208"/>
              <a:gd name="T2" fmla="*/ 524192500 w 470"/>
              <a:gd name="T3" fmla="*/ 486390950 h 208"/>
              <a:gd name="T4" fmla="*/ 446068450 w 470"/>
              <a:gd name="T5" fmla="*/ 486390950 h 208"/>
              <a:gd name="T6" fmla="*/ 362902500 w 470"/>
              <a:gd name="T7" fmla="*/ 478829688 h 208"/>
              <a:gd name="T8" fmla="*/ 292338125 w 470"/>
              <a:gd name="T9" fmla="*/ 461189388 h 208"/>
              <a:gd name="T10" fmla="*/ 224294700 w 470"/>
              <a:gd name="T11" fmla="*/ 446068450 h 208"/>
              <a:gd name="T12" fmla="*/ 153730325 w 470"/>
              <a:gd name="T13" fmla="*/ 423386250 h 208"/>
              <a:gd name="T14" fmla="*/ 93246575 w 470"/>
              <a:gd name="T15" fmla="*/ 393144375 h 208"/>
              <a:gd name="T16" fmla="*/ 47883763 w 470"/>
              <a:gd name="T17" fmla="*/ 362902500 h 208"/>
              <a:gd name="T18" fmla="*/ 0 w 470"/>
              <a:gd name="T19" fmla="*/ 332660625 h 208"/>
              <a:gd name="T20" fmla="*/ 0 w 470"/>
              <a:gd name="T21" fmla="*/ 332660625 h 208"/>
              <a:gd name="T22" fmla="*/ 40322500 w 470"/>
              <a:gd name="T23" fmla="*/ 370463763 h 208"/>
              <a:gd name="T24" fmla="*/ 93246575 w 470"/>
              <a:gd name="T25" fmla="*/ 408265313 h 208"/>
              <a:gd name="T26" fmla="*/ 153730325 w 470"/>
              <a:gd name="T27" fmla="*/ 438507188 h 208"/>
              <a:gd name="T28" fmla="*/ 224294700 w 470"/>
              <a:gd name="T29" fmla="*/ 471270013 h 208"/>
              <a:gd name="T30" fmla="*/ 299899388 w 470"/>
              <a:gd name="T31" fmla="*/ 493950625 h 208"/>
              <a:gd name="T32" fmla="*/ 385584700 w 470"/>
              <a:gd name="T33" fmla="*/ 509071563 h 208"/>
              <a:gd name="T34" fmla="*/ 471270013 w 470"/>
              <a:gd name="T35" fmla="*/ 524192500 h 208"/>
              <a:gd name="T36" fmla="*/ 561995638 w 470"/>
              <a:gd name="T37" fmla="*/ 524192500 h 208"/>
              <a:gd name="T38" fmla="*/ 561995638 w 470"/>
              <a:gd name="T39" fmla="*/ 524192500 h 208"/>
              <a:gd name="T40" fmla="*/ 685482500 w 470"/>
              <a:gd name="T41" fmla="*/ 516632825 h 208"/>
              <a:gd name="T42" fmla="*/ 808970950 w 470"/>
              <a:gd name="T43" fmla="*/ 501511888 h 208"/>
              <a:gd name="T44" fmla="*/ 907256250 w 470"/>
              <a:gd name="T45" fmla="*/ 471270013 h 208"/>
              <a:gd name="T46" fmla="*/ 1000502825 w 470"/>
              <a:gd name="T47" fmla="*/ 423386250 h 208"/>
              <a:gd name="T48" fmla="*/ 1078626875 w 470"/>
              <a:gd name="T49" fmla="*/ 378023438 h 208"/>
              <a:gd name="T50" fmla="*/ 1108868750 w 470"/>
              <a:gd name="T51" fmla="*/ 347781563 h 208"/>
              <a:gd name="T52" fmla="*/ 1139110625 w 470"/>
              <a:gd name="T53" fmla="*/ 317539688 h 208"/>
              <a:gd name="T54" fmla="*/ 1161792825 w 470"/>
              <a:gd name="T55" fmla="*/ 284778450 h 208"/>
              <a:gd name="T56" fmla="*/ 1176913763 w 470"/>
              <a:gd name="T57" fmla="*/ 254536575 h 208"/>
              <a:gd name="T58" fmla="*/ 1184473438 w 470"/>
              <a:gd name="T59" fmla="*/ 216733438 h 208"/>
              <a:gd name="T60" fmla="*/ 1184473438 w 470"/>
              <a:gd name="T61" fmla="*/ 186491563 h 208"/>
              <a:gd name="T62" fmla="*/ 1184473438 w 470"/>
              <a:gd name="T63" fmla="*/ 186491563 h 208"/>
              <a:gd name="T64" fmla="*/ 1176913763 w 470"/>
              <a:gd name="T65" fmla="*/ 138609388 h 208"/>
              <a:gd name="T66" fmla="*/ 1161792825 w 470"/>
              <a:gd name="T67" fmla="*/ 85685313 h 208"/>
              <a:gd name="T68" fmla="*/ 1131550950 w 470"/>
              <a:gd name="T69" fmla="*/ 47883763 h 208"/>
              <a:gd name="T70" fmla="*/ 1093747813 w 470"/>
              <a:gd name="T71" fmla="*/ 0 h 208"/>
              <a:gd name="T72" fmla="*/ 1093747813 w 470"/>
              <a:gd name="T73" fmla="*/ 0 h 208"/>
              <a:gd name="T74" fmla="*/ 1116430013 w 470"/>
              <a:gd name="T75" fmla="*/ 40322500 h 208"/>
              <a:gd name="T76" fmla="*/ 1131550950 w 470"/>
              <a:gd name="T77" fmla="*/ 70564375 h 208"/>
              <a:gd name="T78" fmla="*/ 1146671888 w 470"/>
              <a:gd name="T79" fmla="*/ 108367513 h 208"/>
              <a:gd name="T80" fmla="*/ 1146671888 w 470"/>
              <a:gd name="T81" fmla="*/ 146169063 h 208"/>
              <a:gd name="T82" fmla="*/ 1146671888 w 470"/>
              <a:gd name="T83" fmla="*/ 146169063 h 208"/>
              <a:gd name="T84" fmla="*/ 1146671888 w 470"/>
              <a:gd name="T85" fmla="*/ 186491563 h 208"/>
              <a:gd name="T86" fmla="*/ 1139110625 w 470"/>
              <a:gd name="T87" fmla="*/ 216733438 h 208"/>
              <a:gd name="T88" fmla="*/ 1123989688 w 470"/>
              <a:gd name="T89" fmla="*/ 246975313 h 208"/>
              <a:gd name="T90" fmla="*/ 1101309075 w 470"/>
              <a:gd name="T91" fmla="*/ 277217188 h 208"/>
              <a:gd name="T92" fmla="*/ 1078626875 w 470"/>
              <a:gd name="T93" fmla="*/ 307459063 h 208"/>
              <a:gd name="T94" fmla="*/ 1045865638 w 470"/>
              <a:gd name="T95" fmla="*/ 340221888 h 208"/>
              <a:gd name="T96" fmla="*/ 970260950 w 470"/>
              <a:gd name="T97" fmla="*/ 385584700 h 208"/>
              <a:gd name="T98" fmla="*/ 877014375 w 470"/>
              <a:gd name="T99" fmla="*/ 430947513 h 208"/>
              <a:gd name="T100" fmla="*/ 768648450 w 470"/>
              <a:gd name="T101" fmla="*/ 461189388 h 208"/>
              <a:gd name="T102" fmla="*/ 655240625 w 470"/>
              <a:gd name="T103" fmla="*/ 486390950 h 208"/>
              <a:gd name="T104" fmla="*/ 524192500 w 470"/>
              <a:gd name="T105" fmla="*/ 486390950 h 208"/>
              <a:gd name="T106" fmla="*/ 524192500 w 470"/>
              <a:gd name="T107" fmla="*/ 48639095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8"/>
              <a:gd name="T164" fmla="*/ 470 w 470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8">
                <a:moveTo>
                  <a:pt x="208" y="193"/>
                </a:moveTo>
                <a:lnTo>
                  <a:pt x="208" y="193"/>
                </a:lnTo>
                <a:lnTo>
                  <a:pt x="177" y="193"/>
                </a:lnTo>
                <a:lnTo>
                  <a:pt x="144" y="190"/>
                </a:lnTo>
                <a:lnTo>
                  <a:pt x="116" y="183"/>
                </a:lnTo>
                <a:lnTo>
                  <a:pt x="89" y="177"/>
                </a:lnTo>
                <a:lnTo>
                  <a:pt x="61" y="168"/>
                </a:lnTo>
                <a:lnTo>
                  <a:pt x="37" y="156"/>
                </a:lnTo>
                <a:lnTo>
                  <a:pt x="19" y="144"/>
                </a:lnTo>
                <a:lnTo>
                  <a:pt x="0" y="132"/>
                </a:lnTo>
                <a:lnTo>
                  <a:pt x="16" y="147"/>
                </a:lnTo>
                <a:lnTo>
                  <a:pt x="37" y="162"/>
                </a:lnTo>
                <a:lnTo>
                  <a:pt x="61" y="174"/>
                </a:lnTo>
                <a:lnTo>
                  <a:pt x="89" y="187"/>
                </a:lnTo>
                <a:lnTo>
                  <a:pt x="119" y="196"/>
                </a:lnTo>
                <a:lnTo>
                  <a:pt x="153" y="202"/>
                </a:lnTo>
                <a:lnTo>
                  <a:pt x="187" y="208"/>
                </a:lnTo>
                <a:lnTo>
                  <a:pt x="223" y="208"/>
                </a:lnTo>
                <a:lnTo>
                  <a:pt x="272" y="205"/>
                </a:lnTo>
                <a:lnTo>
                  <a:pt x="321" y="199"/>
                </a:lnTo>
                <a:lnTo>
                  <a:pt x="360" y="187"/>
                </a:lnTo>
                <a:lnTo>
                  <a:pt x="397" y="168"/>
                </a:lnTo>
                <a:lnTo>
                  <a:pt x="428" y="150"/>
                </a:lnTo>
                <a:lnTo>
                  <a:pt x="440" y="138"/>
                </a:lnTo>
                <a:lnTo>
                  <a:pt x="452" y="126"/>
                </a:lnTo>
                <a:lnTo>
                  <a:pt x="461" y="113"/>
                </a:lnTo>
                <a:lnTo>
                  <a:pt x="467" y="101"/>
                </a:lnTo>
                <a:lnTo>
                  <a:pt x="470" y="86"/>
                </a:lnTo>
                <a:lnTo>
                  <a:pt x="470" y="74"/>
                </a:lnTo>
                <a:lnTo>
                  <a:pt x="467" y="55"/>
                </a:lnTo>
                <a:lnTo>
                  <a:pt x="461" y="34"/>
                </a:lnTo>
                <a:lnTo>
                  <a:pt x="449" y="19"/>
                </a:lnTo>
                <a:lnTo>
                  <a:pt x="434" y="0"/>
                </a:lnTo>
                <a:lnTo>
                  <a:pt x="443" y="16"/>
                </a:lnTo>
                <a:lnTo>
                  <a:pt x="449" y="28"/>
                </a:lnTo>
                <a:lnTo>
                  <a:pt x="455" y="43"/>
                </a:lnTo>
                <a:lnTo>
                  <a:pt x="455" y="58"/>
                </a:lnTo>
                <a:lnTo>
                  <a:pt x="455" y="74"/>
                </a:lnTo>
                <a:lnTo>
                  <a:pt x="452" y="86"/>
                </a:lnTo>
                <a:lnTo>
                  <a:pt x="446" y="98"/>
                </a:lnTo>
                <a:lnTo>
                  <a:pt x="437" y="110"/>
                </a:lnTo>
                <a:lnTo>
                  <a:pt x="428" y="122"/>
                </a:lnTo>
                <a:lnTo>
                  <a:pt x="415" y="135"/>
                </a:lnTo>
                <a:lnTo>
                  <a:pt x="385" y="153"/>
                </a:lnTo>
                <a:lnTo>
                  <a:pt x="348" y="171"/>
                </a:lnTo>
                <a:lnTo>
                  <a:pt x="305" y="183"/>
                </a:lnTo>
                <a:lnTo>
                  <a:pt x="260" y="193"/>
                </a:lnTo>
                <a:lnTo>
                  <a:pt x="208" y="193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Freeform 107"/>
          <p:cNvSpPr>
            <a:spLocks/>
          </p:cNvSpPr>
          <p:nvPr/>
        </p:nvSpPr>
        <p:spPr bwMode="auto">
          <a:xfrm>
            <a:off x="4902200" y="4094163"/>
            <a:ext cx="746125" cy="328612"/>
          </a:xfrm>
          <a:custGeom>
            <a:avLst/>
            <a:gdLst>
              <a:gd name="T0" fmla="*/ 524192500 w 470"/>
              <a:gd name="T1" fmla="*/ 491428927 h 207"/>
              <a:gd name="T2" fmla="*/ 524192500 w 470"/>
              <a:gd name="T3" fmla="*/ 491428927 h 207"/>
              <a:gd name="T4" fmla="*/ 446068450 w 470"/>
              <a:gd name="T5" fmla="*/ 483869264 h 207"/>
              <a:gd name="T6" fmla="*/ 362902500 w 470"/>
              <a:gd name="T7" fmla="*/ 476308013 h 207"/>
              <a:gd name="T8" fmla="*/ 292338125 w 470"/>
              <a:gd name="T9" fmla="*/ 461187098 h 207"/>
              <a:gd name="T10" fmla="*/ 224294700 w 470"/>
              <a:gd name="T11" fmla="*/ 446066184 h 207"/>
              <a:gd name="T12" fmla="*/ 153730325 w 470"/>
              <a:gd name="T13" fmla="*/ 420864660 h 207"/>
              <a:gd name="T14" fmla="*/ 93246575 w 470"/>
              <a:gd name="T15" fmla="*/ 390622831 h 207"/>
              <a:gd name="T16" fmla="*/ 45362813 w 470"/>
              <a:gd name="T17" fmla="*/ 360381002 h 207"/>
              <a:gd name="T18" fmla="*/ 0 w 470"/>
              <a:gd name="T19" fmla="*/ 330139173 h 207"/>
              <a:gd name="T20" fmla="*/ 0 w 470"/>
              <a:gd name="T21" fmla="*/ 330139173 h 207"/>
              <a:gd name="T22" fmla="*/ 37803138 w 470"/>
              <a:gd name="T23" fmla="*/ 367942253 h 207"/>
              <a:gd name="T24" fmla="*/ 93246575 w 470"/>
              <a:gd name="T25" fmla="*/ 405743745 h 207"/>
              <a:gd name="T26" fmla="*/ 153730325 w 470"/>
              <a:gd name="T27" fmla="*/ 435985574 h 207"/>
              <a:gd name="T28" fmla="*/ 224294700 w 470"/>
              <a:gd name="T29" fmla="*/ 468748349 h 207"/>
              <a:gd name="T30" fmla="*/ 299899388 w 470"/>
              <a:gd name="T31" fmla="*/ 491428927 h 207"/>
              <a:gd name="T32" fmla="*/ 385584700 w 470"/>
              <a:gd name="T33" fmla="*/ 506549842 h 207"/>
              <a:gd name="T34" fmla="*/ 468749063 w 470"/>
              <a:gd name="T35" fmla="*/ 521670756 h 207"/>
              <a:gd name="T36" fmla="*/ 561995638 w 470"/>
              <a:gd name="T37" fmla="*/ 521670756 h 207"/>
              <a:gd name="T38" fmla="*/ 561995638 w 470"/>
              <a:gd name="T39" fmla="*/ 521670756 h 207"/>
              <a:gd name="T40" fmla="*/ 685482500 w 470"/>
              <a:gd name="T41" fmla="*/ 514111093 h 207"/>
              <a:gd name="T42" fmla="*/ 806450000 w 470"/>
              <a:gd name="T43" fmla="*/ 498990178 h 207"/>
              <a:gd name="T44" fmla="*/ 907256250 w 470"/>
              <a:gd name="T45" fmla="*/ 468748349 h 207"/>
              <a:gd name="T46" fmla="*/ 1000502825 w 470"/>
              <a:gd name="T47" fmla="*/ 420864660 h 207"/>
              <a:gd name="T48" fmla="*/ 1076107513 w 470"/>
              <a:gd name="T49" fmla="*/ 375501916 h 207"/>
              <a:gd name="T50" fmla="*/ 1106349388 w 470"/>
              <a:gd name="T51" fmla="*/ 345260087 h 207"/>
              <a:gd name="T52" fmla="*/ 1139110625 w 470"/>
              <a:gd name="T53" fmla="*/ 315018258 h 207"/>
              <a:gd name="T54" fmla="*/ 1161792825 w 470"/>
              <a:gd name="T55" fmla="*/ 282257071 h 207"/>
              <a:gd name="T56" fmla="*/ 1176913763 w 470"/>
              <a:gd name="T57" fmla="*/ 252015242 h 207"/>
              <a:gd name="T58" fmla="*/ 1184473438 w 470"/>
              <a:gd name="T59" fmla="*/ 221773413 h 207"/>
              <a:gd name="T60" fmla="*/ 1184473438 w 470"/>
              <a:gd name="T61" fmla="*/ 183970333 h 207"/>
              <a:gd name="T62" fmla="*/ 1184473438 w 470"/>
              <a:gd name="T63" fmla="*/ 183970333 h 207"/>
              <a:gd name="T64" fmla="*/ 1176913763 w 470"/>
              <a:gd name="T65" fmla="*/ 138607589 h 207"/>
              <a:gd name="T66" fmla="*/ 1161792825 w 470"/>
              <a:gd name="T67" fmla="*/ 90725487 h 207"/>
              <a:gd name="T68" fmla="*/ 1131550950 w 470"/>
              <a:gd name="T69" fmla="*/ 45362743 h 207"/>
              <a:gd name="T70" fmla="*/ 1091228450 w 470"/>
              <a:gd name="T71" fmla="*/ 0 h 207"/>
              <a:gd name="T72" fmla="*/ 1091228450 w 470"/>
              <a:gd name="T73" fmla="*/ 0 h 207"/>
              <a:gd name="T74" fmla="*/ 1113909063 w 470"/>
              <a:gd name="T75" fmla="*/ 37801492 h 207"/>
              <a:gd name="T76" fmla="*/ 1131550950 w 470"/>
              <a:gd name="T77" fmla="*/ 68043321 h 207"/>
              <a:gd name="T78" fmla="*/ 1146671888 w 470"/>
              <a:gd name="T79" fmla="*/ 105846401 h 207"/>
              <a:gd name="T80" fmla="*/ 1146671888 w 470"/>
              <a:gd name="T81" fmla="*/ 146168840 h 207"/>
              <a:gd name="T82" fmla="*/ 1146671888 w 470"/>
              <a:gd name="T83" fmla="*/ 146168840 h 207"/>
              <a:gd name="T84" fmla="*/ 1146671888 w 470"/>
              <a:gd name="T85" fmla="*/ 183970333 h 207"/>
              <a:gd name="T86" fmla="*/ 1139110625 w 470"/>
              <a:gd name="T87" fmla="*/ 214212162 h 207"/>
              <a:gd name="T88" fmla="*/ 1123989688 w 470"/>
              <a:gd name="T89" fmla="*/ 244453991 h 207"/>
              <a:gd name="T90" fmla="*/ 1098788125 w 470"/>
              <a:gd name="T91" fmla="*/ 274695820 h 207"/>
              <a:gd name="T92" fmla="*/ 1076107513 w 470"/>
              <a:gd name="T93" fmla="*/ 307458595 h 207"/>
              <a:gd name="T94" fmla="*/ 1045865638 w 470"/>
              <a:gd name="T95" fmla="*/ 337700424 h 207"/>
              <a:gd name="T96" fmla="*/ 970260950 w 470"/>
              <a:gd name="T97" fmla="*/ 390622831 h 207"/>
              <a:gd name="T98" fmla="*/ 877014375 w 470"/>
              <a:gd name="T99" fmla="*/ 428425911 h 207"/>
              <a:gd name="T100" fmla="*/ 768648450 w 470"/>
              <a:gd name="T101" fmla="*/ 461187098 h 207"/>
              <a:gd name="T102" fmla="*/ 652721263 w 470"/>
              <a:gd name="T103" fmla="*/ 483869264 h 207"/>
              <a:gd name="T104" fmla="*/ 524192500 w 470"/>
              <a:gd name="T105" fmla="*/ 491428927 h 207"/>
              <a:gd name="T106" fmla="*/ 524192500 w 470"/>
              <a:gd name="T107" fmla="*/ 491428927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7"/>
              <a:gd name="T164" fmla="*/ 470 w 470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7">
                <a:moveTo>
                  <a:pt x="208" y="195"/>
                </a:moveTo>
                <a:lnTo>
                  <a:pt x="208" y="195"/>
                </a:lnTo>
                <a:lnTo>
                  <a:pt x="177" y="192"/>
                </a:lnTo>
                <a:lnTo>
                  <a:pt x="144" y="189"/>
                </a:lnTo>
                <a:lnTo>
                  <a:pt x="116" y="183"/>
                </a:lnTo>
                <a:lnTo>
                  <a:pt x="89" y="177"/>
                </a:lnTo>
                <a:lnTo>
                  <a:pt x="61" y="167"/>
                </a:lnTo>
                <a:lnTo>
                  <a:pt x="37" y="155"/>
                </a:lnTo>
                <a:lnTo>
                  <a:pt x="18" y="143"/>
                </a:lnTo>
                <a:lnTo>
                  <a:pt x="0" y="131"/>
                </a:lnTo>
                <a:lnTo>
                  <a:pt x="15" y="146"/>
                </a:lnTo>
                <a:lnTo>
                  <a:pt x="37" y="161"/>
                </a:lnTo>
                <a:lnTo>
                  <a:pt x="61" y="173"/>
                </a:lnTo>
                <a:lnTo>
                  <a:pt x="89" y="186"/>
                </a:lnTo>
                <a:lnTo>
                  <a:pt x="119" y="195"/>
                </a:lnTo>
                <a:lnTo>
                  <a:pt x="153" y="201"/>
                </a:lnTo>
                <a:lnTo>
                  <a:pt x="186" y="207"/>
                </a:lnTo>
                <a:lnTo>
                  <a:pt x="223" y="207"/>
                </a:lnTo>
                <a:lnTo>
                  <a:pt x="272" y="204"/>
                </a:lnTo>
                <a:lnTo>
                  <a:pt x="320" y="198"/>
                </a:lnTo>
                <a:lnTo>
                  <a:pt x="360" y="186"/>
                </a:lnTo>
                <a:lnTo>
                  <a:pt x="397" y="167"/>
                </a:lnTo>
                <a:lnTo>
                  <a:pt x="427" y="149"/>
                </a:lnTo>
                <a:lnTo>
                  <a:pt x="439" y="137"/>
                </a:lnTo>
                <a:lnTo>
                  <a:pt x="452" y="125"/>
                </a:lnTo>
                <a:lnTo>
                  <a:pt x="461" y="112"/>
                </a:lnTo>
                <a:lnTo>
                  <a:pt x="467" y="100"/>
                </a:lnTo>
                <a:lnTo>
                  <a:pt x="470" y="88"/>
                </a:lnTo>
                <a:lnTo>
                  <a:pt x="470" y="73"/>
                </a:lnTo>
                <a:lnTo>
                  <a:pt x="467" y="55"/>
                </a:lnTo>
                <a:lnTo>
                  <a:pt x="461" y="36"/>
                </a:lnTo>
                <a:lnTo>
                  <a:pt x="449" y="18"/>
                </a:lnTo>
                <a:lnTo>
                  <a:pt x="433" y="0"/>
                </a:lnTo>
                <a:lnTo>
                  <a:pt x="442" y="15"/>
                </a:lnTo>
                <a:lnTo>
                  <a:pt x="449" y="27"/>
                </a:lnTo>
                <a:lnTo>
                  <a:pt x="455" y="42"/>
                </a:lnTo>
                <a:lnTo>
                  <a:pt x="455" y="58"/>
                </a:lnTo>
                <a:lnTo>
                  <a:pt x="455" y="73"/>
                </a:lnTo>
                <a:lnTo>
                  <a:pt x="452" y="85"/>
                </a:lnTo>
                <a:lnTo>
                  <a:pt x="446" y="97"/>
                </a:lnTo>
                <a:lnTo>
                  <a:pt x="436" y="109"/>
                </a:lnTo>
                <a:lnTo>
                  <a:pt x="427" y="122"/>
                </a:lnTo>
                <a:lnTo>
                  <a:pt x="415" y="134"/>
                </a:lnTo>
                <a:lnTo>
                  <a:pt x="385" y="155"/>
                </a:lnTo>
                <a:lnTo>
                  <a:pt x="348" y="170"/>
                </a:lnTo>
                <a:lnTo>
                  <a:pt x="305" y="183"/>
                </a:lnTo>
                <a:lnTo>
                  <a:pt x="259" y="192"/>
                </a:lnTo>
                <a:lnTo>
                  <a:pt x="208" y="195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Freeform 108"/>
          <p:cNvSpPr>
            <a:spLocks/>
          </p:cNvSpPr>
          <p:nvPr/>
        </p:nvSpPr>
        <p:spPr bwMode="auto">
          <a:xfrm>
            <a:off x="3405188" y="4156075"/>
            <a:ext cx="746125" cy="330200"/>
          </a:xfrm>
          <a:custGeom>
            <a:avLst/>
            <a:gdLst>
              <a:gd name="T0" fmla="*/ 524192500 w 470"/>
              <a:gd name="T1" fmla="*/ 491431263 h 208"/>
              <a:gd name="T2" fmla="*/ 524192500 w 470"/>
              <a:gd name="T3" fmla="*/ 491431263 h 208"/>
              <a:gd name="T4" fmla="*/ 446068450 w 470"/>
              <a:gd name="T5" fmla="*/ 483870000 h 208"/>
              <a:gd name="T6" fmla="*/ 362902500 w 470"/>
              <a:gd name="T7" fmla="*/ 476310325 h 208"/>
              <a:gd name="T8" fmla="*/ 292338125 w 470"/>
              <a:gd name="T9" fmla="*/ 461189388 h 208"/>
              <a:gd name="T10" fmla="*/ 224294700 w 470"/>
              <a:gd name="T11" fmla="*/ 446068450 h 208"/>
              <a:gd name="T12" fmla="*/ 153730325 w 470"/>
              <a:gd name="T13" fmla="*/ 423386250 h 208"/>
              <a:gd name="T14" fmla="*/ 93246575 w 470"/>
              <a:gd name="T15" fmla="*/ 393144375 h 208"/>
              <a:gd name="T16" fmla="*/ 47883763 w 470"/>
              <a:gd name="T17" fmla="*/ 362902500 h 208"/>
              <a:gd name="T18" fmla="*/ 0 w 470"/>
              <a:gd name="T19" fmla="*/ 330141263 h 208"/>
              <a:gd name="T20" fmla="*/ 0 w 470"/>
              <a:gd name="T21" fmla="*/ 330141263 h 208"/>
              <a:gd name="T22" fmla="*/ 40322500 w 470"/>
              <a:gd name="T23" fmla="*/ 370463763 h 208"/>
              <a:gd name="T24" fmla="*/ 93246575 w 470"/>
              <a:gd name="T25" fmla="*/ 408265313 h 208"/>
              <a:gd name="T26" fmla="*/ 153730325 w 470"/>
              <a:gd name="T27" fmla="*/ 446068450 h 208"/>
              <a:gd name="T28" fmla="*/ 224294700 w 470"/>
              <a:gd name="T29" fmla="*/ 468749063 h 208"/>
              <a:gd name="T30" fmla="*/ 299899388 w 470"/>
              <a:gd name="T31" fmla="*/ 491431263 h 208"/>
              <a:gd name="T32" fmla="*/ 385584700 w 470"/>
              <a:gd name="T33" fmla="*/ 509071563 h 208"/>
              <a:gd name="T34" fmla="*/ 471270013 w 470"/>
              <a:gd name="T35" fmla="*/ 524192500 h 208"/>
              <a:gd name="T36" fmla="*/ 561995638 w 470"/>
              <a:gd name="T37" fmla="*/ 524192500 h 208"/>
              <a:gd name="T38" fmla="*/ 561995638 w 470"/>
              <a:gd name="T39" fmla="*/ 524192500 h 208"/>
              <a:gd name="T40" fmla="*/ 685482500 w 470"/>
              <a:gd name="T41" fmla="*/ 516632825 h 208"/>
              <a:gd name="T42" fmla="*/ 808970950 w 470"/>
              <a:gd name="T43" fmla="*/ 501511888 h 208"/>
              <a:gd name="T44" fmla="*/ 907256250 w 470"/>
              <a:gd name="T45" fmla="*/ 468749063 h 208"/>
              <a:gd name="T46" fmla="*/ 1000502825 w 470"/>
              <a:gd name="T47" fmla="*/ 423386250 h 208"/>
              <a:gd name="T48" fmla="*/ 1078626875 w 470"/>
              <a:gd name="T49" fmla="*/ 378023438 h 208"/>
              <a:gd name="T50" fmla="*/ 1108868750 w 470"/>
              <a:gd name="T51" fmla="*/ 347781563 h 208"/>
              <a:gd name="T52" fmla="*/ 1139110625 w 470"/>
              <a:gd name="T53" fmla="*/ 315020325 h 208"/>
              <a:gd name="T54" fmla="*/ 1154231563 w 470"/>
              <a:gd name="T55" fmla="*/ 284778450 h 208"/>
              <a:gd name="T56" fmla="*/ 1169352500 w 470"/>
              <a:gd name="T57" fmla="*/ 254536575 h 208"/>
              <a:gd name="T58" fmla="*/ 1184473438 w 470"/>
              <a:gd name="T59" fmla="*/ 224294700 h 208"/>
              <a:gd name="T60" fmla="*/ 1184473438 w 470"/>
              <a:gd name="T61" fmla="*/ 183972200 h 208"/>
              <a:gd name="T62" fmla="*/ 1184473438 w 470"/>
              <a:gd name="T63" fmla="*/ 183972200 h 208"/>
              <a:gd name="T64" fmla="*/ 1176913763 w 470"/>
              <a:gd name="T65" fmla="*/ 138609388 h 208"/>
              <a:gd name="T66" fmla="*/ 1161792825 w 470"/>
              <a:gd name="T67" fmla="*/ 93246575 h 208"/>
              <a:gd name="T68" fmla="*/ 1131550950 w 470"/>
              <a:gd name="T69" fmla="*/ 47883763 h 208"/>
              <a:gd name="T70" fmla="*/ 1093747813 w 470"/>
              <a:gd name="T71" fmla="*/ 0 h 208"/>
              <a:gd name="T72" fmla="*/ 1093747813 w 470"/>
              <a:gd name="T73" fmla="*/ 0 h 208"/>
              <a:gd name="T74" fmla="*/ 1116430013 w 470"/>
              <a:gd name="T75" fmla="*/ 40322500 h 208"/>
              <a:gd name="T76" fmla="*/ 1131550950 w 470"/>
              <a:gd name="T77" fmla="*/ 70564375 h 208"/>
              <a:gd name="T78" fmla="*/ 1146671888 w 470"/>
              <a:gd name="T79" fmla="*/ 108367513 h 208"/>
              <a:gd name="T80" fmla="*/ 1146671888 w 470"/>
              <a:gd name="T81" fmla="*/ 146169063 h 208"/>
              <a:gd name="T82" fmla="*/ 1146671888 w 470"/>
              <a:gd name="T83" fmla="*/ 146169063 h 208"/>
              <a:gd name="T84" fmla="*/ 1146671888 w 470"/>
              <a:gd name="T85" fmla="*/ 183972200 h 208"/>
              <a:gd name="T86" fmla="*/ 1139110625 w 470"/>
              <a:gd name="T87" fmla="*/ 216733438 h 208"/>
              <a:gd name="T88" fmla="*/ 1123989688 w 470"/>
              <a:gd name="T89" fmla="*/ 246975313 h 208"/>
              <a:gd name="T90" fmla="*/ 1101309075 w 470"/>
              <a:gd name="T91" fmla="*/ 277217188 h 208"/>
              <a:gd name="T92" fmla="*/ 1078626875 w 470"/>
              <a:gd name="T93" fmla="*/ 307459063 h 208"/>
              <a:gd name="T94" fmla="*/ 1038304375 w 470"/>
              <a:gd name="T95" fmla="*/ 337700938 h 208"/>
              <a:gd name="T96" fmla="*/ 970260950 w 470"/>
              <a:gd name="T97" fmla="*/ 393144375 h 208"/>
              <a:gd name="T98" fmla="*/ 877014375 w 470"/>
              <a:gd name="T99" fmla="*/ 430947513 h 208"/>
              <a:gd name="T100" fmla="*/ 771167813 w 470"/>
              <a:gd name="T101" fmla="*/ 461189388 h 208"/>
              <a:gd name="T102" fmla="*/ 655240625 w 470"/>
              <a:gd name="T103" fmla="*/ 483870000 h 208"/>
              <a:gd name="T104" fmla="*/ 524192500 w 470"/>
              <a:gd name="T105" fmla="*/ 491431263 h 208"/>
              <a:gd name="T106" fmla="*/ 524192500 w 470"/>
              <a:gd name="T107" fmla="*/ 491431263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8"/>
              <a:gd name="T164" fmla="*/ 470 w 470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8">
                <a:moveTo>
                  <a:pt x="208" y="195"/>
                </a:moveTo>
                <a:lnTo>
                  <a:pt x="208" y="195"/>
                </a:lnTo>
                <a:lnTo>
                  <a:pt x="177" y="192"/>
                </a:lnTo>
                <a:lnTo>
                  <a:pt x="144" y="189"/>
                </a:lnTo>
                <a:lnTo>
                  <a:pt x="116" y="183"/>
                </a:lnTo>
                <a:lnTo>
                  <a:pt x="89" y="177"/>
                </a:lnTo>
                <a:lnTo>
                  <a:pt x="61" y="168"/>
                </a:lnTo>
                <a:lnTo>
                  <a:pt x="37" y="156"/>
                </a:lnTo>
                <a:lnTo>
                  <a:pt x="19" y="144"/>
                </a:lnTo>
                <a:lnTo>
                  <a:pt x="0" y="131"/>
                </a:lnTo>
                <a:lnTo>
                  <a:pt x="16" y="147"/>
                </a:lnTo>
                <a:lnTo>
                  <a:pt x="37" y="162"/>
                </a:lnTo>
                <a:lnTo>
                  <a:pt x="61" y="177"/>
                </a:lnTo>
                <a:lnTo>
                  <a:pt x="89" y="186"/>
                </a:lnTo>
                <a:lnTo>
                  <a:pt x="119" y="195"/>
                </a:lnTo>
                <a:lnTo>
                  <a:pt x="153" y="202"/>
                </a:lnTo>
                <a:lnTo>
                  <a:pt x="187" y="208"/>
                </a:lnTo>
                <a:lnTo>
                  <a:pt x="223" y="208"/>
                </a:lnTo>
                <a:lnTo>
                  <a:pt x="272" y="205"/>
                </a:lnTo>
                <a:lnTo>
                  <a:pt x="321" y="199"/>
                </a:lnTo>
                <a:lnTo>
                  <a:pt x="360" y="186"/>
                </a:lnTo>
                <a:lnTo>
                  <a:pt x="397" y="168"/>
                </a:lnTo>
                <a:lnTo>
                  <a:pt x="428" y="150"/>
                </a:lnTo>
                <a:lnTo>
                  <a:pt x="440" y="138"/>
                </a:lnTo>
                <a:lnTo>
                  <a:pt x="452" y="125"/>
                </a:lnTo>
                <a:lnTo>
                  <a:pt x="458" y="113"/>
                </a:lnTo>
                <a:lnTo>
                  <a:pt x="464" y="101"/>
                </a:lnTo>
                <a:lnTo>
                  <a:pt x="470" y="89"/>
                </a:lnTo>
                <a:lnTo>
                  <a:pt x="470" y="73"/>
                </a:lnTo>
                <a:lnTo>
                  <a:pt x="467" y="55"/>
                </a:lnTo>
                <a:lnTo>
                  <a:pt x="461" y="37"/>
                </a:lnTo>
                <a:lnTo>
                  <a:pt x="449" y="19"/>
                </a:lnTo>
                <a:lnTo>
                  <a:pt x="434" y="0"/>
                </a:lnTo>
                <a:lnTo>
                  <a:pt x="443" y="16"/>
                </a:lnTo>
                <a:lnTo>
                  <a:pt x="449" y="28"/>
                </a:lnTo>
                <a:lnTo>
                  <a:pt x="455" y="43"/>
                </a:lnTo>
                <a:lnTo>
                  <a:pt x="455" y="58"/>
                </a:lnTo>
                <a:lnTo>
                  <a:pt x="455" y="73"/>
                </a:lnTo>
                <a:lnTo>
                  <a:pt x="452" y="86"/>
                </a:lnTo>
                <a:lnTo>
                  <a:pt x="446" y="98"/>
                </a:lnTo>
                <a:lnTo>
                  <a:pt x="437" y="110"/>
                </a:lnTo>
                <a:lnTo>
                  <a:pt x="428" y="122"/>
                </a:lnTo>
                <a:lnTo>
                  <a:pt x="412" y="134"/>
                </a:lnTo>
                <a:lnTo>
                  <a:pt x="385" y="156"/>
                </a:lnTo>
                <a:lnTo>
                  <a:pt x="348" y="171"/>
                </a:lnTo>
                <a:lnTo>
                  <a:pt x="306" y="183"/>
                </a:lnTo>
                <a:lnTo>
                  <a:pt x="260" y="192"/>
                </a:lnTo>
                <a:lnTo>
                  <a:pt x="208" y="195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Freeform 109"/>
          <p:cNvSpPr>
            <a:spLocks/>
          </p:cNvSpPr>
          <p:nvPr/>
        </p:nvSpPr>
        <p:spPr bwMode="auto">
          <a:xfrm>
            <a:off x="6099175" y="3468688"/>
            <a:ext cx="1235075" cy="387350"/>
          </a:xfrm>
          <a:custGeom>
            <a:avLst/>
            <a:gdLst>
              <a:gd name="T0" fmla="*/ 907256250 w 778"/>
              <a:gd name="T1" fmla="*/ 577116575 h 244"/>
              <a:gd name="T2" fmla="*/ 907256250 w 778"/>
              <a:gd name="T3" fmla="*/ 577116575 h 244"/>
              <a:gd name="T4" fmla="*/ 768648450 w 778"/>
              <a:gd name="T5" fmla="*/ 577116575 h 244"/>
              <a:gd name="T6" fmla="*/ 630039063 w 778"/>
              <a:gd name="T7" fmla="*/ 561995638 h 244"/>
              <a:gd name="T8" fmla="*/ 498990938 w 778"/>
              <a:gd name="T9" fmla="*/ 539313438 h 244"/>
              <a:gd name="T10" fmla="*/ 375504075 w 778"/>
              <a:gd name="T11" fmla="*/ 506552200 h 244"/>
              <a:gd name="T12" fmla="*/ 259576888 w 778"/>
              <a:gd name="T13" fmla="*/ 468749063 h 244"/>
              <a:gd name="T14" fmla="*/ 161290000 w 778"/>
              <a:gd name="T15" fmla="*/ 430947513 h 244"/>
              <a:gd name="T16" fmla="*/ 75604688 w 778"/>
              <a:gd name="T17" fmla="*/ 378023438 h 244"/>
              <a:gd name="T18" fmla="*/ 0 w 778"/>
              <a:gd name="T19" fmla="*/ 322580000 h 244"/>
              <a:gd name="T20" fmla="*/ 0 w 778"/>
              <a:gd name="T21" fmla="*/ 322580000 h 244"/>
              <a:gd name="T22" fmla="*/ 68045013 w 778"/>
              <a:gd name="T23" fmla="*/ 385584700 h 244"/>
              <a:gd name="T24" fmla="*/ 153730325 w 778"/>
              <a:gd name="T25" fmla="*/ 446068450 h 244"/>
              <a:gd name="T26" fmla="*/ 252015625 w 778"/>
              <a:gd name="T27" fmla="*/ 491431263 h 244"/>
              <a:gd name="T28" fmla="*/ 375504075 w 778"/>
              <a:gd name="T29" fmla="*/ 531753763 h 244"/>
              <a:gd name="T30" fmla="*/ 506552200 w 778"/>
              <a:gd name="T31" fmla="*/ 569555313 h 244"/>
              <a:gd name="T32" fmla="*/ 645160000 w 778"/>
              <a:gd name="T33" fmla="*/ 592237513 h 244"/>
              <a:gd name="T34" fmla="*/ 791329063 w 778"/>
              <a:gd name="T35" fmla="*/ 607358450 h 244"/>
              <a:gd name="T36" fmla="*/ 945059388 w 778"/>
              <a:gd name="T37" fmla="*/ 614918125 h 244"/>
              <a:gd name="T38" fmla="*/ 945059388 w 778"/>
              <a:gd name="T39" fmla="*/ 614918125 h 244"/>
              <a:gd name="T40" fmla="*/ 1136591263 w 778"/>
              <a:gd name="T41" fmla="*/ 607358450 h 244"/>
              <a:gd name="T42" fmla="*/ 1320561875 w 778"/>
              <a:gd name="T43" fmla="*/ 584676250 h 244"/>
              <a:gd name="T44" fmla="*/ 1489413138 w 778"/>
              <a:gd name="T45" fmla="*/ 539313438 h 244"/>
              <a:gd name="T46" fmla="*/ 1567537188 w 778"/>
              <a:gd name="T47" fmla="*/ 514111875 h 244"/>
              <a:gd name="T48" fmla="*/ 1643141875 w 778"/>
              <a:gd name="T49" fmla="*/ 483870000 h 244"/>
              <a:gd name="T50" fmla="*/ 1713706250 w 778"/>
              <a:gd name="T51" fmla="*/ 453628125 h 244"/>
              <a:gd name="T52" fmla="*/ 1774190000 w 778"/>
              <a:gd name="T53" fmla="*/ 423386250 h 244"/>
              <a:gd name="T54" fmla="*/ 1829633438 w 778"/>
              <a:gd name="T55" fmla="*/ 385584700 h 244"/>
              <a:gd name="T56" fmla="*/ 1874996250 w 778"/>
              <a:gd name="T57" fmla="*/ 345262200 h 244"/>
              <a:gd name="T58" fmla="*/ 1905238125 w 778"/>
              <a:gd name="T59" fmla="*/ 307459063 h 244"/>
              <a:gd name="T60" fmla="*/ 1935480000 w 778"/>
              <a:gd name="T61" fmla="*/ 269657513 h 244"/>
              <a:gd name="T62" fmla="*/ 1953121888 w 778"/>
              <a:gd name="T63" fmla="*/ 224294700 h 244"/>
              <a:gd name="T64" fmla="*/ 1960681563 w 778"/>
              <a:gd name="T65" fmla="*/ 176410938 h 244"/>
              <a:gd name="T66" fmla="*/ 1960681563 w 778"/>
              <a:gd name="T67" fmla="*/ 176410938 h 244"/>
              <a:gd name="T68" fmla="*/ 1953121888 w 778"/>
              <a:gd name="T69" fmla="*/ 131048125 h 244"/>
              <a:gd name="T70" fmla="*/ 1927920325 w 778"/>
              <a:gd name="T71" fmla="*/ 85685313 h 244"/>
              <a:gd name="T72" fmla="*/ 1897678450 w 778"/>
              <a:gd name="T73" fmla="*/ 37803138 h 244"/>
              <a:gd name="T74" fmla="*/ 1859875313 w 778"/>
              <a:gd name="T75" fmla="*/ 0 h 244"/>
              <a:gd name="T76" fmla="*/ 1859875313 w 778"/>
              <a:gd name="T77" fmla="*/ 0 h 244"/>
              <a:gd name="T78" fmla="*/ 1882557513 w 778"/>
              <a:gd name="T79" fmla="*/ 30241875 h 244"/>
              <a:gd name="T80" fmla="*/ 1905238125 w 778"/>
              <a:gd name="T81" fmla="*/ 70564375 h 244"/>
              <a:gd name="T82" fmla="*/ 1912799388 w 778"/>
              <a:gd name="T83" fmla="*/ 108367513 h 244"/>
              <a:gd name="T84" fmla="*/ 1920359063 w 778"/>
              <a:gd name="T85" fmla="*/ 146169063 h 244"/>
              <a:gd name="T86" fmla="*/ 1920359063 w 778"/>
              <a:gd name="T87" fmla="*/ 146169063 h 244"/>
              <a:gd name="T88" fmla="*/ 1912799388 w 778"/>
              <a:gd name="T89" fmla="*/ 183972200 h 244"/>
              <a:gd name="T90" fmla="*/ 1897678450 w 778"/>
              <a:gd name="T91" fmla="*/ 231854375 h 244"/>
              <a:gd name="T92" fmla="*/ 1867436575 w 778"/>
              <a:gd name="T93" fmla="*/ 269657513 h 244"/>
              <a:gd name="T94" fmla="*/ 1837194700 w 778"/>
              <a:gd name="T95" fmla="*/ 315020325 h 244"/>
              <a:gd name="T96" fmla="*/ 1789310938 w 778"/>
              <a:gd name="T97" fmla="*/ 352821875 h 244"/>
              <a:gd name="T98" fmla="*/ 1736388450 w 778"/>
              <a:gd name="T99" fmla="*/ 385584700 h 244"/>
              <a:gd name="T100" fmla="*/ 1675904700 w 778"/>
              <a:gd name="T101" fmla="*/ 423386250 h 244"/>
              <a:gd name="T102" fmla="*/ 1605340325 w 778"/>
              <a:gd name="T103" fmla="*/ 453628125 h 244"/>
              <a:gd name="T104" fmla="*/ 1537295313 w 778"/>
              <a:gd name="T105" fmla="*/ 476310325 h 244"/>
              <a:gd name="T106" fmla="*/ 1451610000 w 778"/>
              <a:gd name="T107" fmla="*/ 506552200 h 244"/>
              <a:gd name="T108" fmla="*/ 1282760325 w 778"/>
              <a:gd name="T109" fmla="*/ 546874700 h 244"/>
              <a:gd name="T110" fmla="*/ 1098788125 w 778"/>
              <a:gd name="T111" fmla="*/ 569555313 h 244"/>
              <a:gd name="T112" fmla="*/ 907256250 w 778"/>
              <a:gd name="T113" fmla="*/ 577116575 h 244"/>
              <a:gd name="T114" fmla="*/ 907256250 w 778"/>
              <a:gd name="T115" fmla="*/ 577116575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8"/>
              <a:gd name="T175" fmla="*/ 0 h 244"/>
              <a:gd name="T176" fmla="*/ 778 w 778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8" h="244">
                <a:moveTo>
                  <a:pt x="360" y="229"/>
                </a:moveTo>
                <a:lnTo>
                  <a:pt x="360" y="229"/>
                </a:lnTo>
                <a:lnTo>
                  <a:pt x="305" y="229"/>
                </a:lnTo>
                <a:lnTo>
                  <a:pt x="250" y="223"/>
                </a:lnTo>
                <a:lnTo>
                  <a:pt x="198" y="214"/>
                </a:lnTo>
                <a:lnTo>
                  <a:pt x="149" y="201"/>
                </a:lnTo>
                <a:lnTo>
                  <a:pt x="103" y="186"/>
                </a:lnTo>
                <a:lnTo>
                  <a:pt x="64" y="171"/>
                </a:lnTo>
                <a:lnTo>
                  <a:pt x="30" y="150"/>
                </a:lnTo>
                <a:lnTo>
                  <a:pt x="0" y="128"/>
                </a:lnTo>
                <a:lnTo>
                  <a:pt x="27" y="153"/>
                </a:lnTo>
                <a:lnTo>
                  <a:pt x="61" y="177"/>
                </a:lnTo>
                <a:lnTo>
                  <a:pt x="100" y="195"/>
                </a:lnTo>
                <a:lnTo>
                  <a:pt x="149" y="211"/>
                </a:lnTo>
                <a:lnTo>
                  <a:pt x="201" y="226"/>
                </a:lnTo>
                <a:lnTo>
                  <a:pt x="256" y="235"/>
                </a:lnTo>
                <a:lnTo>
                  <a:pt x="314" y="241"/>
                </a:lnTo>
                <a:lnTo>
                  <a:pt x="375" y="244"/>
                </a:lnTo>
                <a:lnTo>
                  <a:pt x="451" y="241"/>
                </a:lnTo>
                <a:lnTo>
                  <a:pt x="524" y="232"/>
                </a:lnTo>
                <a:lnTo>
                  <a:pt x="591" y="214"/>
                </a:lnTo>
                <a:lnTo>
                  <a:pt x="622" y="204"/>
                </a:lnTo>
                <a:lnTo>
                  <a:pt x="652" y="192"/>
                </a:lnTo>
                <a:lnTo>
                  <a:pt x="680" y="180"/>
                </a:lnTo>
                <a:lnTo>
                  <a:pt x="704" y="168"/>
                </a:lnTo>
                <a:lnTo>
                  <a:pt x="726" y="153"/>
                </a:lnTo>
                <a:lnTo>
                  <a:pt x="744" y="137"/>
                </a:lnTo>
                <a:lnTo>
                  <a:pt x="756" y="122"/>
                </a:lnTo>
                <a:lnTo>
                  <a:pt x="768" y="107"/>
                </a:lnTo>
                <a:lnTo>
                  <a:pt x="775" y="89"/>
                </a:lnTo>
                <a:lnTo>
                  <a:pt x="778" y="70"/>
                </a:lnTo>
                <a:lnTo>
                  <a:pt x="775" y="52"/>
                </a:lnTo>
                <a:lnTo>
                  <a:pt x="765" y="34"/>
                </a:lnTo>
                <a:lnTo>
                  <a:pt x="753" y="15"/>
                </a:lnTo>
                <a:lnTo>
                  <a:pt x="738" y="0"/>
                </a:lnTo>
                <a:lnTo>
                  <a:pt x="747" y="12"/>
                </a:lnTo>
                <a:lnTo>
                  <a:pt x="756" y="28"/>
                </a:lnTo>
                <a:lnTo>
                  <a:pt x="759" y="43"/>
                </a:lnTo>
                <a:lnTo>
                  <a:pt x="762" y="58"/>
                </a:lnTo>
                <a:lnTo>
                  <a:pt x="759" y="73"/>
                </a:lnTo>
                <a:lnTo>
                  <a:pt x="753" y="92"/>
                </a:lnTo>
                <a:lnTo>
                  <a:pt x="741" y="107"/>
                </a:lnTo>
                <a:lnTo>
                  <a:pt x="729" y="125"/>
                </a:lnTo>
                <a:lnTo>
                  <a:pt x="710" y="140"/>
                </a:lnTo>
                <a:lnTo>
                  <a:pt x="689" y="153"/>
                </a:lnTo>
                <a:lnTo>
                  <a:pt x="665" y="168"/>
                </a:lnTo>
                <a:lnTo>
                  <a:pt x="637" y="180"/>
                </a:lnTo>
                <a:lnTo>
                  <a:pt x="610" y="189"/>
                </a:lnTo>
                <a:lnTo>
                  <a:pt x="576" y="201"/>
                </a:lnTo>
                <a:lnTo>
                  <a:pt x="509" y="217"/>
                </a:lnTo>
                <a:lnTo>
                  <a:pt x="436" y="226"/>
                </a:lnTo>
                <a:lnTo>
                  <a:pt x="360" y="229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Freeform 110"/>
          <p:cNvSpPr>
            <a:spLocks/>
          </p:cNvSpPr>
          <p:nvPr/>
        </p:nvSpPr>
        <p:spPr bwMode="auto">
          <a:xfrm>
            <a:off x="7091363" y="2970213"/>
            <a:ext cx="750887" cy="328612"/>
          </a:xfrm>
          <a:custGeom>
            <a:avLst/>
            <a:gdLst>
              <a:gd name="T0" fmla="*/ 531751821 w 473"/>
              <a:gd name="T1" fmla="*/ 483869264 h 207"/>
              <a:gd name="T2" fmla="*/ 531751821 w 473"/>
              <a:gd name="T3" fmla="*/ 483869264 h 207"/>
              <a:gd name="T4" fmla="*/ 446066565 w 473"/>
              <a:gd name="T5" fmla="*/ 483869264 h 207"/>
              <a:gd name="T6" fmla="*/ 367942567 w 473"/>
              <a:gd name="T7" fmla="*/ 476308013 h 207"/>
              <a:gd name="T8" fmla="*/ 292337930 w 473"/>
              <a:gd name="T9" fmla="*/ 461187098 h 207"/>
              <a:gd name="T10" fmla="*/ 224292963 w 473"/>
              <a:gd name="T11" fmla="*/ 446066184 h 207"/>
              <a:gd name="T12" fmla="*/ 161289893 w 473"/>
              <a:gd name="T13" fmla="*/ 423385606 h 207"/>
              <a:gd name="T14" fmla="*/ 100806183 w 473"/>
              <a:gd name="T15" fmla="*/ 390622831 h 207"/>
              <a:gd name="T16" fmla="*/ 45362782 w 473"/>
              <a:gd name="T17" fmla="*/ 360381002 h 207"/>
              <a:gd name="T18" fmla="*/ 0 w 473"/>
              <a:gd name="T19" fmla="*/ 330139173 h 207"/>
              <a:gd name="T20" fmla="*/ 0 w 473"/>
              <a:gd name="T21" fmla="*/ 330139173 h 207"/>
              <a:gd name="T22" fmla="*/ 45362782 w 473"/>
              <a:gd name="T23" fmla="*/ 367942253 h 207"/>
              <a:gd name="T24" fmla="*/ 100806183 w 473"/>
              <a:gd name="T25" fmla="*/ 408264691 h 207"/>
              <a:gd name="T26" fmla="*/ 161289893 w 473"/>
              <a:gd name="T27" fmla="*/ 438506520 h 207"/>
              <a:gd name="T28" fmla="*/ 231854221 w 473"/>
              <a:gd name="T29" fmla="*/ 468748349 h 207"/>
              <a:gd name="T30" fmla="*/ 307458858 w 473"/>
              <a:gd name="T31" fmla="*/ 491428927 h 207"/>
              <a:gd name="T32" fmla="*/ 385582856 w 473"/>
              <a:gd name="T33" fmla="*/ 506549842 h 207"/>
              <a:gd name="T34" fmla="*/ 476308420 w 473"/>
              <a:gd name="T35" fmla="*/ 521670756 h 207"/>
              <a:gd name="T36" fmla="*/ 569554933 w 473"/>
              <a:gd name="T37" fmla="*/ 521670756 h 207"/>
              <a:gd name="T38" fmla="*/ 569554933 w 473"/>
              <a:gd name="T39" fmla="*/ 521670756 h 207"/>
              <a:gd name="T40" fmla="*/ 693041714 w 473"/>
              <a:gd name="T41" fmla="*/ 514111093 h 207"/>
              <a:gd name="T42" fmla="*/ 806449463 w 473"/>
              <a:gd name="T43" fmla="*/ 498990178 h 207"/>
              <a:gd name="T44" fmla="*/ 914815316 w 473"/>
              <a:gd name="T45" fmla="*/ 468748349 h 207"/>
              <a:gd name="T46" fmla="*/ 1008061829 w 473"/>
              <a:gd name="T47" fmla="*/ 423385606 h 207"/>
              <a:gd name="T48" fmla="*/ 1083666466 w 473"/>
              <a:gd name="T49" fmla="*/ 375501916 h 207"/>
              <a:gd name="T50" fmla="*/ 1113908321 w 473"/>
              <a:gd name="T51" fmla="*/ 345260087 h 207"/>
              <a:gd name="T52" fmla="*/ 1139109866 w 473"/>
              <a:gd name="T53" fmla="*/ 315018258 h 207"/>
              <a:gd name="T54" fmla="*/ 1161790464 w 473"/>
              <a:gd name="T55" fmla="*/ 284776429 h 207"/>
              <a:gd name="T56" fmla="*/ 1176911391 w 473"/>
              <a:gd name="T57" fmla="*/ 254534600 h 207"/>
              <a:gd name="T58" fmla="*/ 1184472649 w 473"/>
              <a:gd name="T59" fmla="*/ 214212162 h 207"/>
              <a:gd name="T60" fmla="*/ 1192032319 w 473"/>
              <a:gd name="T61" fmla="*/ 183970333 h 207"/>
              <a:gd name="T62" fmla="*/ 1192032319 w 473"/>
              <a:gd name="T63" fmla="*/ 183970333 h 207"/>
              <a:gd name="T64" fmla="*/ 1184472649 w 473"/>
              <a:gd name="T65" fmla="*/ 138607589 h 207"/>
              <a:gd name="T66" fmla="*/ 1161790464 w 473"/>
              <a:gd name="T67" fmla="*/ 83164236 h 207"/>
              <a:gd name="T68" fmla="*/ 1129029248 w 473"/>
              <a:gd name="T69" fmla="*/ 45362743 h 207"/>
              <a:gd name="T70" fmla="*/ 1091226136 w 473"/>
              <a:gd name="T71" fmla="*/ 0 h 207"/>
              <a:gd name="T72" fmla="*/ 1091226136 w 473"/>
              <a:gd name="T73" fmla="*/ 0 h 207"/>
              <a:gd name="T74" fmla="*/ 1113908321 w 473"/>
              <a:gd name="T75" fmla="*/ 37801492 h 207"/>
              <a:gd name="T76" fmla="*/ 1139109866 w 473"/>
              <a:gd name="T77" fmla="*/ 68043321 h 207"/>
              <a:gd name="T78" fmla="*/ 1146669536 w 473"/>
              <a:gd name="T79" fmla="*/ 108365760 h 207"/>
              <a:gd name="T80" fmla="*/ 1154230794 w 473"/>
              <a:gd name="T81" fmla="*/ 146168840 h 207"/>
              <a:gd name="T82" fmla="*/ 1154230794 w 473"/>
              <a:gd name="T83" fmla="*/ 146168840 h 207"/>
              <a:gd name="T84" fmla="*/ 1146669536 w 473"/>
              <a:gd name="T85" fmla="*/ 183970333 h 207"/>
              <a:gd name="T86" fmla="*/ 1139109866 w 473"/>
              <a:gd name="T87" fmla="*/ 214212162 h 207"/>
              <a:gd name="T88" fmla="*/ 1121467991 w 473"/>
              <a:gd name="T89" fmla="*/ 246974937 h 207"/>
              <a:gd name="T90" fmla="*/ 1106347063 w 473"/>
              <a:gd name="T91" fmla="*/ 277216766 h 207"/>
              <a:gd name="T92" fmla="*/ 1076105208 w 473"/>
              <a:gd name="T93" fmla="*/ 307458595 h 207"/>
              <a:gd name="T94" fmla="*/ 1045863354 w 473"/>
              <a:gd name="T95" fmla="*/ 337700424 h 207"/>
              <a:gd name="T96" fmla="*/ 967739356 w 473"/>
              <a:gd name="T97" fmla="*/ 383063167 h 207"/>
              <a:gd name="T98" fmla="*/ 877013791 w 473"/>
              <a:gd name="T99" fmla="*/ 430945269 h 207"/>
              <a:gd name="T100" fmla="*/ 768646351 w 473"/>
              <a:gd name="T101" fmla="*/ 461187098 h 207"/>
              <a:gd name="T102" fmla="*/ 652719240 w 473"/>
              <a:gd name="T103" fmla="*/ 483869264 h 207"/>
              <a:gd name="T104" fmla="*/ 531751821 w 473"/>
              <a:gd name="T105" fmla="*/ 483869264 h 207"/>
              <a:gd name="T106" fmla="*/ 531751821 w 473"/>
              <a:gd name="T107" fmla="*/ 483869264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07"/>
              <a:gd name="T164" fmla="*/ 473 w 473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07">
                <a:moveTo>
                  <a:pt x="211" y="192"/>
                </a:moveTo>
                <a:lnTo>
                  <a:pt x="211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9" y="177"/>
                </a:lnTo>
                <a:lnTo>
                  <a:pt x="64" y="168"/>
                </a:lnTo>
                <a:lnTo>
                  <a:pt x="40" y="155"/>
                </a:lnTo>
                <a:lnTo>
                  <a:pt x="18" y="143"/>
                </a:lnTo>
                <a:lnTo>
                  <a:pt x="0" y="131"/>
                </a:lnTo>
                <a:lnTo>
                  <a:pt x="18" y="146"/>
                </a:lnTo>
                <a:lnTo>
                  <a:pt x="40" y="162"/>
                </a:lnTo>
                <a:lnTo>
                  <a:pt x="64" y="174"/>
                </a:lnTo>
                <a:lnTo>
                  <a:pt x="92" y="186"/>
                </a:lnTo>
                <a:lnTo>
                  <a:pt x="122" y="195"/>
                </a:lnTo>
                <a:lnTo>
                  <a:pt x="153" y="201"/>
                </a:lnTo>
                <a:lnTo>
                  <a:pt x="189" y="207"/>
                </a:lnTo>
                <a:lnTo>
                  <a:pt x="226" y="207"/>
                </a:lnTo>
                <a:lnTo>
                  <a:pt x="275" y="204"/>
                </a:lnTo>
                <a:lnTo>
                  <a:pt x="320" y="198"/>
                </a:lnTo>
                <a:lnTo>
                  <a:pt x="363" y="186"/>
                </a:lnTo>
                <a:lnTo>
                  <a:pt x="400" y="168"/>
                </a:lnTo>
                <a:lnTo>
                  <a:pt x="430" y="149"/>
                </a:lnTo>
                <a:lnTo>
                  <a:pt x="442" y="137"/>
                </a:lnTo>
                <a:lnTo>
                  <a:pt x="452" y="125"/>
                </a:lnTo>
                <a:lnTo>
                  <a:pt x="461" y="113"/>
                </a:lnTo>
                <a:lnTo>
                  <a:pt x="467" y="101"/>
                </a:lnTo>
                <a:lnTo>
                  <a:pt x="470" y="85"/>
                </a:lnTo>
                <a:lnTo>
                  <a:pt x="473" y="73"/>
                </a:lnTo>
                <a:lnTo>
                  <a:pt x="470" y="55"/>
                </a:lnTo>
                <a:lnTo>
                  <a:pt x="461" y="33"/>
                </a:lnTo>
                <a:lnTo>
                  <a:pt x="448" y="18"/>
                </a:lnTo>
                <a:lnTo>
                  <a:pt x="433" y="0"/>
                </a:lnTo>
                <a:lnTo>
                  <a:pt x="442" y="15"/>
                </a:lnTo>
                <a:lnTo>
                  <a:pt x="452" y="27"/>
                </a:lnTo>
                <a:lnTo>
                  <a:pt x="455" y="43"/>
                </a:lnTo>
                <a:lnTo>
                  <a:pt x="458" y="58"/>
                </a:lnTo>
                <a:lnTo>
                  <a:pt x="455" y="73"/>
                </a:lnTo>
                <a:lnTo>
                  <a:pt x="452" y="85"/>
                </a:lnTo>
                <a:lnTo>
                  <a:pt x="445" y="98"/>
                </a:lnTo>
                <a:lnTo>
                  <a:pt x="439" y="110"/>
                </a:lnTo>
                <a:lnTo>
                  <a:pt x="427" y="122"/>
                </a:lnTo>
                <a:lnTo>
                  <a:pt x="415" y="134"/>
                </a:lnTo>
                <a:lnTo>
                  <a:pt x="384" y="152"/>
                </a:lnTo>
                <a:lnTo>
                  <a:pt x="348" y="171"/>
                </a:lnTo>
                <a:lnTo>
                  <a:pt x="305" y="183"/>
                </a:lnTo>
                <a:lnTo>
                  <a:pt x="259" y="192"/>
                </a:lnTo>
                <a:lnTo>
                  <a:pt x="211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Freeform 111"/>
          <p:cNvSpPr>
            <a:spLocks/>
          </p:cNvSpPr>
          <p:nvPr/>
        </p:nvSpPr>
        <p:spPr bwMode="auto">
          <a:xfrm>
            <a:off x="6864350" y="4044950"/>
            <a:ext cx="744538" cy="330200"/>
          </a:xfrm>
          <a:custGeom>
            <a:avLst/>
            <a:gdLst>
              <a:gd name="T0" fmla="*/ 521673488 w 469"/>
              <a:gd name="T1" fmla="*/ 483870000 h 208"/>
              <a:gd name="T2" fmla="*/ 521673488 w 469"/>
              <a:gd name="T3" fmla="*/ 483870000 h 208"/>
              <a:gd name="T4" fmla="*/ 446068750 w 469"/>
              <a:gd name="T5" fmla="*/ 483870000 h 208"/>
              <a:gd name="T6" fmla="*/ 367943060 w 469"/>
              <a:gd name="T7" fmla="*/ 476310325 h 208"/>
              <a:gd name="T8" fmla="*/ 292338321 w 469"/>
              <a:gd name="T9" fmla="*/ 461189388 h 208"/>
              <a:gd name="T10" fmla="*/ 221773899 w 469"/>
              <a:gd name="T11" fmla="*/ 446068450 h 208"/>
              <a:gd name="T12" fmla="*/ 153730428 w 469"/>
              <a:gd name="T13" fmla="*/ 423386250 h 208"/>
              <a:gd name="T14" fmla="*/ 98286954 w 469"/>
              <a:gd name="T15" fmla="*/ 393144375 h 208"/>
              <a:gd name="T16" fmla="*/ 45362843 w 469"/>
              <a:gd name="T17" fmla="*/ 360383138 h 208"/>
              <a:gd name="T18" fmla="*/ 0 w 469"/>
              <a:gd name="T19" fmla="*/ 330141263 h 208"/>
              <a:gd name="T20" fmla="*/ 0 w 469"/>
              <a:gd name="T21" fmla="*/ 330141263 h 208"/>
              <a:gd name="T22" fmla="*/ 37803163 w 469"/>
              <a:gd name="T23" fmla="*/ 370463763 h 208"/>
              <a:gd name="T24" fmla="*/ 90725686 w 469"/>
              <a:gd name="T25" fmla="*/ 408265313 h 208"/>
              <a:gd name="T26" fmla="*/ 153730428 w 469"/>
              <a:gd name="T27" fmla="*/ 438507188 h 208"/>
              <a:gd name="T28" fmla="*/ 221773899 w 469"/>
              <a:gd name="T29" fmla="*/ 468749063 h 208"/>
              <a:gd name="T30" fmla="*/ 299899589 w 469"/>
              <a:gd name="T31" fmla="*/ 491431263 h 208"/>
              <a:gd name="T32" fmla="*/ 383064007 w 469"/>
              <a:gd name="T33" fmla="*/ 506552200 h 208"/>
              <a:gd name="T34" fmla="*/ 468749377 w 469"/>
              <a:gd name="T35" fmla="*/ 524192500 h 208"/>
              <a:gd name="T36" fmla="*/ 559475063 w 469"/>
              <a:gd name="T37" fmla="*/ 524192500 h 208"/>
              <a:gd name="T38" fmla="*/ 559475063 w 469"/>
              <a:gd name="T39" fmla="*/ 524192500 h 208"/>
              <a:gd name="T40" fmla="*/ 690523276 w 469"/>
              <a:gd name="T41" fmla="*/ 514111875 h 208"/>
              <a:gd name="T42" fmla="*/ 806450542 w 469"/>
              <a:gd name="T43" fmla="*/ 498990938 h 208"/>
              <a:gd name="T44" fmla="*/ 914818127 w 469"/>
              <a:gd name="T45" fmla="*/ 468749063 h 208"/>
              <a:gd name="T46" fmla="*/ 1005543813 w 469"/>
              <a:gd name="T47" fmla="*/ 423386250 h 208"/>
              <a:gd name="T48" fmla="*/ 1083667915 w 469"/>
              <a:gd name="T49" fmla="*/ 378023438 h 208"/>
              <a:gd name="T50" fmla="*/ 1113909811 w 469"/>
              <a:gd name="T51" fmla="*/ 345262200 h 208"/>
              <a:gd name="T52" fmla="*/ 1136592026 w 469"/>
              <a:gd name="T53" fmla="*/ 315020325 h 208"/>
              <a:gd name="T54" fmla="*/ 1159272654 w 469"/>
              <a:gd name="T55" fmla="*/ 284778450 h 208"/>
              <a:gd name="T56" fmla="*/ 1174393601 w 469"/>
              <a:gd name="T57" fmla="*/ 254536575 h 208"/>
              <a:gd name="T58" fmla="*/ 1181954869 w 469"/>
              <a:gd name="T59" fmla="*/ 216733438 h 208"/>
              <a:gd name="T60" fmla="*/ 1181954869 w 469"/>
              <a:gd name="T61" fmla="*/ 183972200 h 208"/>
              <a:gd name="T62" fmla="*/ 1181954869 w 469"/>
              <a:gd name="T63" fmla="*/ 183972200 h 208"/>
              <a:gd name="T64" fmla="*/ 1181954869 w 469"/>
              <a:gd name="T65" fmla="*/ 138609388 h 208"/>
              <a:gd name="T66" fmla="*/ 1159272654 w 469"/>
              <a:gd name="T67" fmla="*/ 85685313 h 208"/>
              <a:gd name="T68" fmla="*/ 1129030758 w 469"/>
              <a:gd name="T69" fmla="*/ 45362813 h 208"/>
              <a:gd name="T70" fmla="*/ 1091229183 w 469"/>
              <a:gd name="T71" fmla="*/ 0 h 208"/>
              <a:gd name="T72" fmla="*/ 1091229183 w 469"/>
              <a:gd name="T73" fmla="*/ 0 h 208"/>
              <a:gd name="T74" fmla="*/ 1113909811 w 469"/>
              <a:gd name="T75" fmla="*/ 37803138 h 208"/>
              <a:gd name="T76" fmla="*/ 1136592026 w 469"/>
              <a:gd name="T77" fmla="*/ 70564375 h 208"/>
              <a:gd name="T78" fmla="*/ 1144151706 w 469"/>
              <a:gd name="T79" fmla="*/ 108367513 h 208"/>
              <a:gd name="T80" fmla="*/ 1151712973 w 469"/>
              <a:gd name="T81" fmla="*/ 146169063 h 208"/>
              <a:gd name="T82" fmla="*/ 1151712973 w 469"/>
              <a:gd name="T83" fmla="*/ 146169063 h 208"/>
              <a:gd name="T84" fmla="*/ 1144151706 w 469"/>
              <a:gd name="T85" fmla="*/ 183972200 h 208"/>
              <a:gd name="T86" fmla="*/ 1136592026 w 469"/>
              <a:gd name="T87" fmla="*/ 216733438 h 208"/>
              <a:gd name="T88" fmla="*/ 1121471078 w 469"/>
              <a:gd name="T89" fmla="*/ 246975313 h 208"/>
              <a:gd name="T90" fmla="*/ 1098788863 w 469"/>
              <a:gd name="T91" fmla="*/ 277217188 h 208"/>
              <a:gd name="T92" fmla="*/ 1076108235 w 469"/>
              <a:gd name="T93" fmla="*/ 307459063 h 208"/>
              <a:gd name="T94" fmla="*/ 1045866340 w 469"/>
              <a:gd name="T95" fmla="*/ 337700938 h 208"/>
              <a:gd name="T96" fmla="*/ 967740650 w 469"/>
              <a:gd name="T97" fmla="*/ 385584700 h 208"/>
              <a:gd name="T98" fmla="*/ 874495600 w 469"/>
              <a:gd name="T99" fmla="*/ 430947513 h 208"/>
              <a:gd name="T100" fmla="*/ 768648966 w 469"/>
              <a:gd name="T101" fmla="*/ 461189388 h 208"/>
              <a:gd name="T102" fmla="*/ 652721701 w 469"/>
              <a:gd name="T103" fmla="*/ 483870000 h 208"/>
              <a:gd name="T104" fmla="*/ 521673488 w 469"/>
              <a:gd name="T105" fmla="*/ 483870000 h 208"/>
              <a:gd name="T106" fmla="*/ 521673488 w 469"/>
              <a:gd name="T107" fmla="*/ 48387000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69"/>
              <a:gd name="T163" fmla="*/ 0 h 208"/>
              <a:gd name="T164" fmla="*/ 469 w 469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69" h="208">
                <a:moveTo>
                  <a:pt x="207" y="192"/>
                </a:moveTo>
                <a:lnTo>
                  <a:pt x="207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8" y="177"/>
                </a:lnTo>
                <a:lnTo>
                  <a:pt x="61" y="168"/>
                </a:lnTo>
                <a:lnTo>
                  <a:pt x="39" y="156"/>
                </a:lnTo>
                <a:lnTo>
                  <a:pt x="18" y="143"/>
                </a:lnTo>
                <a:lnTo>
                  <a:pt x="0" y="131"/>
                </a:lnTo>
                <a:lnTo>
                  <a:pt x="15" y="147"/>
                </a:lnTo>
                <a:lnTo>
                  <a:pt x="36" y="162"/>
                </a:lnTo>
                <a:lnTo>
                  <a:pt x="61" y="174"/>
                </a:lnTo>
                <a:lnTo>
                  <a:pt x="88" y="186"/>
                </a:lnTo>
                <a:lnTo>
                  <a:pt x="119" y="195"/>
                </a:lnTo>
                <a:lnTo>
                  <a:pt x="152" y="201"/>
                </a:lnTo>
                <a:lnTo>
                  <a:pt x="186" y="208"/>
                </a:lnTo>
                <a:lnTo>
                  <a:pt x="222" y="208"/>
                </a:lnTo>
                <a:lnTo>
                  <a:pt x="274" y="204"/>
                </a:lnTo>
                <a:lnTo>
                  <a:pt x="320" y="198"/>
                </a:lnTo>
                <a:lnTo>
                  <a:pt x="363" y="186"/>
                </a:lnTo>
                <a:lnTo>
                  <a:pt x="399" y="168"/>
                </a:lnTo>
                <a:lnTo>
                  <a:pt x="430" y="150"/>
                </a:lnTo>
                <a:lnTo>
                  <a:pt x="442" y="137"/>
                </a:lnTo>
                <a:lnTo>
                  <a:pt x="451" y="125"/>
                </a:lnTo>
                <a:lnTo>
                  <a:pt x="460" y="113"/>
                </a:lnTo>
                <a:lnTo>
                  <a:pt x="466" y="101"/>
                </a:lnTo>
                <a:lnTo>
                  <a:pt x="469" y="86"/>
                </a:lnTo>
                <a:lnTo>
                  <a:pt x="469" y="73"/>
                </a:lnTo>
                <a:lnTo>
                  <a:pt x="469" y="55"/>
                </a:lnTo>
                <a:lnTo>
                  <a:pt x="460" y="34"/>
                </a:lnTo>
                <a:lnTo>
                  <a:pt x="448" y="18"/>
                </a:lnTo>
                <a:lnTo>
                  <a:pt x="433" y="0"/>
                </a:lnTo>
                <a:lnTo>
                  <a:pt x="442" y="15"/>
                </a:lnTo>
                <a:lnTo>
                  <a:pt x="451" y="28"/>
                </a:lnTo>
                <a:lnTo>
                  <a:pt x="454" y="43"/>
                </a:lnTo>
                <a:lnTo>
                  <a:pt x="457" y="58"/>
                </a:lnTo>
                <a:lnTo>
                  <a:pt x="454" y="73"/>
                </a:lnTo>
                <a:lnTo>
                  <a:pt x="451" y="86"/>
                </a:lnTo>
                <a:lnTo>
                  <a:pt x="445" y="98"/>
                </a:lnTo>
                <a:lnTo>
                  <a:pt x="436" y="110"/>
                </a:lnTo>
                <a:lnTo>
                  <a:pt x="427" y="122"/>
                </a:lnTo>
                <a:lnTo>
                  <a:pt x="415" y="134"/>
                </a:lnTo>
                <a:lnTo>
                  <a:pt x="384" y="153"/>
                </a:lnTo>
                <a:lnTo>
                  <a:pt x="347" y="171"/>
                </a:lnTo>
                <a:lnTo>
                  <a:pt x="305" y="183"/>
                </a:lnTo>
                <a:lnTo>
                  <a:pt x="259" y="192"/>
                </a:lnTo>
                <a:lnTo>
                  <a:pt x="207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Freeform 112"/>
          <p:cNvSpPr>
            <a:spLocks/>
          </p:cNvSpPr>
          <p:nvPr/>
        </p:nvSpPr>
        <p:spPr bwMode="auto">
          <a:xfrm>
            <a:off x="5837238" y="4035425"/>
            <a:ext cx="746125" cy="328613"/>
          </a:xfrm>
          <a:custGeom>
            <a:avLst/>
            <a:gdLst>
              <a:gd name="T0" fmla="*/ 521673138 w 470"/>
              <a:gd name="T1" fmla="*/ 483870736 h 207"/>
              <a:gd name="T2" fmla="*/ 521673138 w 470"/>
              <a:gd name="T3" fmla="*/ 483870736 h 207"/>
              <a:gd name="T4" fmla="*/ 446068450 w 470"/>
              <a:gd name="T5" fmla="*/ 483870736 h 207"/>
              <a:gd name="T6" fmla="*/ 367942813 w 470"/>
              <a:gd name="T7" fmla="*/ 476311050 h 207"/>
              <a:gd name="T8" fmla="*/ 292338125 w 470"/>
              <a:gd name="T9" fmla="*/ 461190089 h 207"/>
              <a:gd name="T10" fmla="*/ 221773750 w 470"/>
              <a:gd name="T11" fmla="*/ 446069129 h 207"/>
              <a:gd name="T12" fmla="*/ 153730325 w 470"/>
              <a:gd name="T13" fmla="*/ 423386894 h 207"/>
              <a:gd name="T14" fmla="*/ 100806250 w 470"/>
              <a:gd name="T15" fmla="*/ 393144973 h 207"/>
              <a:gd name="T16" fmla="*/ 45362813 w 470"/>
              <a:gd name="T17" fmla="*/ 360383686 h 207"/>
              <a:gd name="T18" fmla="*/ 0 w 470"/>
              <a:gd name="T19" fmla="*/ 330141765 h 207"/>
              <a:gd name="T20" fmla="*/ 0 w 470"/>
              <a:gd name="T21" fmla="*/ 330141765 h 207"/>
              <a:gd name="T22" fmla="*/ 37803138 w 470"/>
              <a:gd name="T23" fmla="*/ 367943372 h 207"/>
              <a:gd name="T24" fmla="*/ 93246575 w 470"/>
              <a:gd name="T25" fmla="*/ 408265934 h 207"/>
              <a:gd name="T26" fmla="*/ 153730325 w 470"/>
              <a:gd name="T27" fmla="*/ 438507855 h 207"/>
              <a:gd name="T28" fmla="*/ 221773750 w 470"/>
              <a:gd name="T29" fmla="*/ 468749776 h 207"/>
              <a:gd name="T30" fmla="*/ 299899388 w 470"/>
              <a:gd name="T31" fmla="*/ 491432010 h 207"/>
              <a:gd name="T32" fmla="*/ 383063750 w 470"/>
              <a:gd name="T33" fmla="*/ 506552971 h 207"/>
              <a:gd name="T34" fmla="*/ 468749063 w 470"/>
              <a:gd name="T35" fmla="*/ 521673931 h 207"/>
              <a:gd name="T36" fmla="*/ 561995638 w 470"/>
              <a:gd name="T37" fmla="*/ 521673931 h 207"/>
              <a:gd name="T38" fmla="*/ 561995638 w 470"/>
              <a:gd name="T39" fmla="*/ 521673931 h 207"/>
              <a:gd name="T40" fmla="*/ 690522813 w 470"/>
              <a:gd name="T41" fmla="*/ 514112657 h 207"/>
              <a:gd name="T42" fmla="*/ 806450000 w 470"/>
              <a:gd name="T43" fmla="*/ 498991697 h 207"/>
              <a:gd name="T44" fmla="*/ 914817513 w 470"/>
              <a:gd name="T45" fmla="*/ 468749776 h 207"/>
              <a:gd name="T46" fmla="*/ 1008062500 w 470"/>
              <a:gd name="T47" fmla="*/ 423386894 h 207"/>
              <a:gd name="T48" fmla="*/ 1083667188 w 470"/>
              <a:gd name="T49" fmla="*/ 375504646 h 207"/>
              <a:gd name="T50" fmla="*/ 1113909063 w 470"/>
              <a:gd name="T51" fmla="*/ 345262725 h 207"/>
              <a:gd name="T52" fmla="*/ 1136591263 w 470"/>
              <a:gd name="T53" fmla="*/ 315020804 h 207"/>
              <a:gd name="T54" fmla="*/ 1161792825 w 470"/>
              <a:gd name="T55" fmla="*/ 284778883 h 207"/>
              <a:gd name="T56" fmla="*/ 1176913763 w 470"/>
              <a:gd name="T57" fmla="*/ 254536962 h 207"/>
              <a:gd name="T58" fmla="*/ 1184473438 w 470"/>
              <a:gd name="T59" fmla="*/ 214214401 h 207"/>
              <a:gd name="T60" fmla="*/ 1184473438 w 470"/>
              <a:gd name="T61" fmla="*/ 183972480 h 207"/>
              <a:gd name="T62" fmla="*/ 1184473438 w 470"/>
              <a:gd name="T63" fmla="*/ 183972480 h 207"/>
              <a:gd name="T64" fmla="*/ 1184473438 w 470"/>
              <a:gd name="T65" fmla="*/ 138609598 h 207"/>
              <a:gd name="T66" fmla="*/ 1161792825 w 470"/>
              <a:gd name="T67" fmla="*/ 85685443 h 207"/>
              <a:gd name="T68" fmla="*/ 1129030000 w 470"/>
              <a:gd name="T69" fmla="*/ 45362882 h 207"/>
              <a:gd name="T70" fmla="*/ 1091228450 w 470"/>
              <a:gd name="T71" fmla="*/ 0 h 207"/>
              <a:gd name="T72" fmla="*/ 1091228450 w 470"/>
              <a:gd name="T73" fmla="*/ 0 h 207"/>
              <a:gd name="T74" fmla="*/ 1113909063 w 470"/>
              <a:gd name="T75" fmla="*/ 37803195 h 207"/>
              <a:gd name="T76" fmla="*/ 1136591263 w 470"/>
              <a:gd name="T77" fmla="*/ 68045116 h 207"/>
              <a:gd name="T78" fmla="*/ 1144150938 w 470"/>
              <a:gd name="T79" fmla="*/ 108367677 h 207"/>
              <a:gd name="T80" fmla="*/ 1154231563 w 470"/>
              <a:gd name="T81" fmla="*/ 146169285 h 207"/>
              <a:gd name="T82" fmla="*/ 1154231563 w 470"/>
              <a:gd name="T83" fmla="*/ 146169285 h 207"/>
              <a:gd name="T84" fmla="*/ 1144150938 w 470"/>
              <a:gd name="T85" fmla="*/ 183972480 h 207"/>
              <a:gd name="T86" fmla="*/ 1136591263 w 470"/>
              <a:gd name="T87" fmla="*/ 214214401 h 207"/>
              <a:gd name="T88" fmla="*/ 1121470325 w 470"/>
              <a:gd name="T89" fmla="*/ 246975688 h 207"/>
              <a:gd name="T90" fmla="*/ 1098788125 w 470"/>
              <a:gd name="T91" fmla="*/ 277217609 h 207"/>
              <a:gd name="T92" fmla="*/ 1076107513 w 470"/>
              <a:gd name="T93" fmla="*/ 307459530 h 207"/>
              <a:gd name="T94" fmla="*/ 1045865638 w 470"/>
              <a:gd name="T95" fmla="*/ 337701451 h 207"/>
              <a:gd name="T96" fmla="*/ 967740000 w 470"/>
              <a:gd name="T97" fmla="*/ 385585287 h 207"/>
              <a:gd name="T98" fmla="*/ 877014375 w 470"/>
              <a:gd name="T99" fmla="*/ 430948168 h 207"/>
              <a:gd name="T100" fmla="*/ 768648450 w 470"/>
              <a:gd name="T101" fmla="*/ 461190089 h 207"/>
              <a:gd name="T102" fmla="*/ 652721263 w 470"/>
              <a:gd name="T103" fmla="*/ 483870736 h 207"/>
              <a:gd name="T104" fmla="*/ 521673138 w 470"/>
              <a:gd name="T105" fmla="*/ 483870736 h 207"/>
              <a:gd name="T106" fmla="*/ 521673138 w 470"/>
              <a:gd name="T107" fmla="*/ 483870736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7"/>
              <a:gd name="T164" fmla="*/ 470 w 470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7">
                <a:moveTo>
                  <a:pt x="207" y="192"/>
                </a:moveTo>
                <a:lnTo>
                  <a:pt x="207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8" y="177"/>
                </a:lnTo>
                <a:lnTo>
                  <a:pt x="61" y="168"/>
                </a:lnTo>
                <a:lnTo>
                  <a:pt x="40" y="156"/>
                </a:lnTo>
                <a:lnTo>
                  <a:pt x="18" y="143"/>
                </a:lnTo>
                <a:lnTo>
                  <a:pt x="0" y="131"/>
                </a:lnTo>
                <a:lnTo>
                  <a:pt x="15" y="146"/>
                </a:lnTo>
                <a:lnTo>
                  <a:pt x="37" y="162"/>
                </a:lnTo>
                <a:lnTo>
                  <a:pt x="61" y="174"/>
                </a:lnTo>
                <a:lnTo>
                  <a:pt x="88" y="186"/>
                </a:lnTo>
                <a:lnTo>
                  <a:pt x="119" y="195"/>
                </a:lnTo>
                <a:lnTo>
                  <a:pt x="152" y="201"/>
                </a:lnTo>
                <a:lnTo>
                  <a:pt x="186" y="207"/>
                </a:lnTo>
                <a:lnTo>
                  <a:pt x="223" y="207"/>
                </a:lnTo>
                <a:lnTo>
                  <a:pt x="274" y="204"/>
                </a:lnTo>
                <a:lnTo>
                  <a:pt x="320" y="198"/>
                </a:lnTo>
                <a:lnTo>
                  <a:pt x="363" y="186"/>
                </a:lnTo>
                <a:lnTo>
                  <a:pt x="400" y="168"/>
                </a:lnTo>
                <a:lnTo>
                  <a:pt x="430" y="149"/>
                </a:lnTo>
                <a:lnTo>
                  <a:pt x="442" y="137"/>
                </a:lnTo>
                <a:lnTo>
                  <a:pt x="451" y="125"/>
                </a:lnTo>
                <a:lnTo>
                  <a:pt x="461" y="113"/>
                </a:lnTo>
                <a:lnTo>
                  <a:pt x="467" y="101"/>
                </a:lnTo>
                <a:lnTo>
                  <a:pt x="470" y="85"/>
                </a:lnTo>
                <a:lnTo>
                  <a:pt x="470" y="73"/>
                </a:lnTo>
                <a:lnTo>
                  <a:pt x="470" y="55"/>
                </a:lnTo>
                <a:lnTo>
                  <a:pt x="461" y="34"/>
                </a:lnTo>
                <a:lnTo>
                  <a:pt x="448" y="18"/>
                </a:lnTo>
                <a:lnTo>
                  <a:pt x="433" y="0"/>
                </a:lnTo>
                <a:lnTo>
                  <a:pt x="442" y="15"/>
                </a:lnTo>
                <a:lnTo>
                  <a:pt x="451" y="27"/>
                </a:lnTo>
                <a:lnTo>
                  <a:pt x="454" y="43"/>
                </a:lnTo>
                <a:lnTo>
                  <a:pt x="458" y="58"/>
                </a:lnTo>
                <a:lnTo>
                  <a:pt x="454" y="73"/>
                </a:lnTo>
                <a:lnTo>
                  <a:pt x="451" y="85"/>
                </a:lnTo>
                <a:lnTo>
                  <a:pt x="445" y="98"/>
                </a:lnTo>
                <a:lnTo>
                  <a:pt x="436" y="110"/>
                </a:lnTo>
                <a:lnTo>
                  <a:pt x="427" y="122"/>
                </a:lnTo>
                <a:lnTo>
                  <a:pt x="415" y="134"/>
                </a:lnTo>
                <a:lnTo>
                  <a:pt x="384" y="153"/>
                </a:lnTo>
                <a:lnTo>
                  <a:pt x="348" y="171"/>
                </a:lnTo>
                <a:lnTo>
                  <a:pt x="305" y="183"/>
                </a:lnTo>
                <a:lnTo>
                  <a:pt x="259" y="192"/>
                </a:lnTo>
                <a:lnTo>
                  <a:pt x="207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Freeform 113"/>
          <p:cNvSpPr>
            <a:spLocks/>
          </p:cNvSpPr>
          <p:nvPr/>
        </p:nvSpPr>
        <p:spPr bwMode="auto">
          <a:xfrm>
            <a:off x="3067050" y="2549525"/>
            <a:ext cx="3776663" cy="715963"/>
          </a:xfrm>
          <a:custGeom>
            <a:avLst/>
            <a:gdLst>
              <a:gd name="T0" fmla="*/ 2147483647 w 2379"/>
              <a:gd name="T1" fmla="*/ 567036346 h 451"/>
              <a:gd name="T2" fmla="*/ 2147483647 w 2379"/>
              <a:gd name="T3" fmla="*/ 622479822 h 451"/>
              <a:gd name="T4" fmla="*/ 2147483647 w 2379"/>
              <a:gd name="T5" fmla="*/ 682963614 h 451"/>
              <a:gd name="T6" fmla="*/ 2147483647 w 2379"/>
              <a:gd name="T7" fmla="*/ 783769935 h 451"/>
              <a:gd name="T8" fmla="*/ 2147483647 w 2379"/>
              <a:gd name="T9" fmla="*/ 882055303 h 451"/>
              <a:gd name="T10" fmla="*/ 2147483647 w 2379"/>
              <a:gd name="T11" fmla="*/ 967740676 h 451"/>
              <a:gd name="T12" fmla="*/ 2147483647 w 2379"/>
              <a:gd name="T13" fmla="*/ 1035785736 h 451"/>
              <a:gd name="T14" fmla="*/ 2147483647 w 2379"/>
              <a:gd name="T15" fmla="*/ 1091229212 h 451"/>
              <a:gd name="T16" fmla="*/ 2147483647 w 2379"/>
              <a:gd name="T17" fmla="*/ 1121471108 h 451"/>
              <a:gd name="T18" fmla="*/ 2147483647 w 2379"/>
              <a:gd name="T19" fmla="*/ 1136592056 h 451"/>
              <a:gd name="T20" fmla="*/ 2147483647 w 2379"/>
              <a:gd name="T21" fmla="*/ 1129030788 h 451"/>
              <a:gd name="T22" fmla="*/ 2106850904 w 2379"/>
              <a:gd name="T23" fmla="*/ 1106350160 h 451"/>
              <a:gd name="T24" fmla="*/ 1567537395 w 2379"/>
              <a:gd name="T25" fmla="*/ 1068546996 h 451"/>
              <a:gd name="T26" fmla="*/ 1091228594 w 2379"/>
              <a:gd name="T27" fmla="*/ 1005543840 h 451"/>
              <a:gd name="T28" fmla="*/ 682963228 w 2379"/>
              <a:gd name="T29" fmla="*/ 929939099 h 451"/>
              <a:gd name="T30" fmla="*/ 360383185 w 2379"/>
              <a:gd name="T31" fmla="*/ 836692459 h 451"/>
              <a:gd name="T32" fmla="*/ 138609406 w 2379"/>
              <a:gd name="T33" fmla="*/ 735886139 h 451"/>
              <a:gd name="T34" fmla="*/ 30241879 w 2379"/>
              <a:gd name="T35" fmla="*/ 652721718 h 451"/>
              <a:gd name="T36" fmla="*/ 7561264 w 2379"/>
              <a:gd name="T37" fmla="*/ 589716974 h 451"/>
              <a:gd name="T38" fmla="*/ 0 w 2379"/>
              <a:gd name="T39" fmla="*/ 567036346 h 451"/>
              <a:gd name="T40" fmla="*/ 15120940 w 2379"/>
              <a:gd name="T41" fmla="*/ 506552554 h 451"/>
              <a:gd name="T42" fmla="*/ 60483758 w 2379"/>
              <a:gd name="T43" fmla="*/ 453628442 h 451"/>
              <a:gd name="T44" fmla="*/ 236894719 w 2379"/>
              <a:gd name="T45" fmla="*/ 345262441 h 451"/>
              <a:gd name="T46" fmla="*/ 514111943 w 2379"/>
              <a:gd name="T47" fmla="*/ 244456121 h 451"/>
              <a:gd name="T48" fmla="*/ 877014491 w 2379"/>
              <a:gd name="T49" fmla="*/ 161290113 h 451"/>
              <a:gd name="T50" fmla="*/ 1323083000 w 2379"/>
              <a:gd name="T51" fmla="*/ 90725688 h 451"/>
              <a:gd name="T52" fmla="*/ 1829633680 w 2379"/>
              <a:gd name="T53" fmla="*/ 37803164 h 451"/>
              <a:gd name="T54" fmla="*/ 2147483647 w 2379"/>
              <a:gd name="T55" fmla="*/ 7561268 h 451"/>
              <a:gd name="T56" fmla="*/ 2147483647 w 2379"/>
              <a:gd name="T57" fmla="*/ 0 h 451"/>
              <a:gd name="T58" fmla="*/ 2147483647 w 2379"/>
              <a:gd name="T59" fmla="*/ 0 h 451"/>
              <a:gd name="T60" fmla="*/ 2147483647 w 2379"/>
              <a:gd name="T61" fmla="*/ 22682216 h 451"/>
              <a:gd name="T62" fmla="*/ 2147483647 w 2379"/>
              <a:gd name="T63" fmla="*/ 68045060 h 451"/>
              <a:gd name="T64" fmla="*/ 2147483647 w 2379"/>
              <a:gd name="T65" fmla="*/ 120967584 h 451"/>
              <a:gd name="T66" fmla="*/ 2147483647 w 2379"/>
              <a:gd name="T67" fmla="*/ 206652957 h 451"/>
              <a:gd name="T68" fmla="*/ 2147483647 w 2379"/>
              <a:gd name="T69" fmla="*/ 289818965 h 451"/>
              <a:gd name="T70" fmla="*/ 2147483647 w 2379"/>
              <a:gd name="T71" fmla="*/ 398184966 h 451"/>
              <a:gd name="T72" fmla="*/ 2147483647 w 2379"/>
              <a:gd name="T73" fmla="*/ 476310658 h 451"/>
              <a:gd name="T74" fmla="*/ 2147483647 w 2379"/>
              <a:gd name="T75" fmla="*/ 536794450 h 451"/>
              <a:gd name="T76" fmla="*/ 2147483647 w 2379"/>
              <a:gd name="T77" fmla="*/ 567036346 h 4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79"/>
              <a:gd name="T118" fmla="*/ 0 h 451"/>
              <a:gd name="T119" fmla="*/ 2379 w 2379"/>
              <a:gd name="T120" fmla="*/ 451 h 4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79" h="451">
                <a:moveTo>
                  <a:pt x="2379" y="225"/>
                </a:moveTo>
                <a:lnTo>
                  <a:pt x="2379" y="225"/>
                </a:lnTo>
                <a:lnTo>
                  <a:pt x="2376" y="234"/>
                </a:lnTo>
                <a:lnTo>
                  <a:pt x="2373" y="247"/>
                </a:lnTo>
                <a:lnTo>
                  <a:pt x="2367" y="259"/>
                </a:lnTo>
                <a:lnTo>
                  <a:pt x="2355" y="271"/>
                </a:lnTo>
                <a:lnTo>
                  <a:pt x="2325" y="292"/>
                </a:lnTo>
                <a:lnTo>
                  <a:pt x="2285" y="311"/>
                </a:lnTo>
                <a:lnTo>
                  <a:pt x="2236" y="332"/>
                </a:lnTo>
                <a:lnTo>
                  <a:pt x="2175" y="350"/>
                </a:lnTo>
                <a:lnTo>
                  <a:pt x="2108" y="369"/>
                </a:lnTo>
                <a:lnTo>
                  <a:pt x="2032" y="384"/>
                </a:lnTo>
                <a:lnTo>
                  <a:pt x="1946" y="399"/>
                </a:lnTo>
                <a:lnTo>
                  <a:pt x="1855" y="411"/>
                </a:lnTo>
                <a:lnTo>
                  <a:pt x="1757" y="424"/>
                </a:lnTo>
                <a:lnTo>
                  <a:pt x="1653" y="433"/>
                </a:lnTo>
                <a:lnTo>
                  <a:pt x="1544" y="439"/>
                </a:lnTo>
                <a:lnTo>
                  <a:pt x="1431" y="445"/>
                </a:lnTo>
                <a:lnTo>
                  <a:pt x="1312" y="448"/>
                </a:lnTo>
                <a:lnTo>
                  <a:pt x="1190" y="451"/>
                </a:lnTo>
                <a:lnTo>
                  <a:pt x="1068" y="448"/>
                </a:lnTo>
                <a:lnTo>
                  <a:pt x="949" y="445"/>
                </a:lnTo>
                <a:lnTo>
                  <a:pt x="836" y="439"/>
                </a:lnTo>
                <a:lnTo>
                  <a:pt x="726" y="433"/>
                </a:lnTo>
                <a:lnTo>
                  <a:pt x="622" y="424"/>
                </a:lnTo>
                <a:lnTo>
                  <a:pt x="525" y="411"/>
                </a:lnTo>
                <a:lnTo>
                  <a:pt x="433" y="399"/>
                </a:lnTo>
                <a:lnTo>
                  <a:pt x="348" y="384"/>
                </a:lnTo>
                <a:lnTo>
                  <a:pt x="271" y="369"/>
                </a:lnTo>
                <a:lnTo>
                  <a:pt x="204" y="350"/>
                </a:lnTo>
                <a:lnTo>
                  <a:pt x="143" y="332"/>
                </a:lnTo>
                <a:lnTo>
                  <a:pt x="94" y="311"/>
                </a:lnTo>
                <a:lnTo>
                  <a:pt x="55" y="292"/>
                </a:lnTo>
                <a:lnTo>
                  <a:pt x="24" y="271"/>
                </a:lnTo>
                <a:lnTo>
                  <a:pt x="12" y="259"/>
                </a:lnTo>
                <a:lnTo>
                  <a:pt x="6" y="247"/>
                </a:lnTo>
                <a:lnTo>
                  <a:pt x="3" y="234"/>
                </a:lnTo>
                <a:lnTo>
                  <a:pt x="0" y="225"/>
                </a:lnTo>
                <a:lnTo>
                  <a:pt x="3" y="213"/>
                </a:lnTo>
                <a:lnTo>
                  <a:pt x="6" y="201"/>
                </a:lnTo>
                <a:lnTo>
                  <a:pt x="12" y="189"/>
                </a:lnTo>
                <a:lnTo>
                  <a:pt x="24" y="180"/>
                </a:lnTo>
                <a:lnTo>
                  <a:pt x="55" y="158"/>
                </a:lnTo>
                <a:lnTo>
                  <a:pt x="94" y="137"/>
                </a:lnTo>
                <a:lnTo>
                  <a:pt x="143" y="115"/>
                </a:lnTo>
                <a:lnTo>
                  <a:pt x="204" y="97"/>
                </a:lnTo>
                <a:lnTo>
                  <a:pt x="271" y="82"/>
                </a:lnTo>
                <a:lnTo>
                  <a:pt x="348" y="64"/>
                </a:lnTo>
                <a:lnTo>
                  <a:pt x="433" y="48"/>
                </a:lnTo>
                <a:lnTo>
                  <a:pt x="525" y="36"/>
                </a:lnTo>
                <a:lnTo>
                  <a:pt x="622" y="27"/>
                </a:lnTo>
                <a:lnTo>
                  <a:pt x="726" y="15"/>
                </a:lnTo>
                <a:lnTo>
                  <a:pt x="836" y="9"/>
                </a:lnTo>
                <a:lnTo>
                  <a:pt x="949" y="3"/>
                </a:lnTo>
                <a:lnTo>
                  <a:pt x="1068" y="0"/>
                </a:lnTo>
                <a:lnTo>
                  <a:pt x="1190" y="0"/>
                </a:lnTo>
                <a:lnTo>
                  <a:pt x="1312" y="0"/>
                </a:lnTo>
                <a:lnTo>
                  <a:pt x="1431" y="3"/>
                </a:lnTo>
                <a:lnTo>
                  <a:pt x="1544" y="9"/>
                </a:lnTo>
                <a:lnTo>
                  <a:pt x="1653" y="15"/>
                </a:lnTo>
                <a:lnTo>
                  <a:pt x="1757" y="27"/>
                </a:lnTo>
                <a:lnTo>
                  <a:pt x="1855" y="36"/>
                </a:lnTo>
                <a:lnTo>
                  <a:pt x="1946" y="48"/>
                </a:lnTo>
                <a:lnTo>
                  <a:pt x="2032" y="64"/>
                </a:lnTo>
                <a:lnTo>
                  <a:pt x="2108" y="82"/>
                </a:lnTo>
                <a:lnTo>
                  <a:pt x="2175" y="97"/>
                </a:lnTo>
                <a:lnTo>
                  <a:pt x="2236" y="115"/>
                </a:lnTo>
                <a:lnTo>
                  <a:pt x="2285" y="137"/>
                </a:lnTo>
                <a:lnTo>
                  <a:pt x="2325" y="158"/>
                </a:lnTo>
                <a:lnTo>
                  <a:pt x="2355" y="180"/>
                </a:lnTo>
                <a:lnTo>
                  <a:pt x="2367" y="189"/>
                </a:lnTo>
                <a:lnTo>
                  <a:pt x="2373" y="201"/>
                </a:lnTo>
                <a:lnTo>
                  <a:pt x="2376" y="213"/>
                </a:lnTo>
                <a:lnTo>
                  <a:pt x="2379" y="225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Freeform 114"/>
          <p:cNvSpPr>
            <a:spLocks/>
          </p:cNvSpPr>
          <p:nvPr/>
        </p:nvSpPr>
        <p:spPr bwMode="auto">
          <a:xfrm>
            <a:off x="3048000" y="2509838"/>
            <a:ext cx="3776663" cy="717550"/>
          </a:xfrm>
          <a:custGeom>
            <a:avLst/>
            <a:gdLst>
              <a:gd name="T0" fmla="*/ 2147483647 w 2379"/>
              <a:gd name="T1" fmla="*/ 569555313 h 452"/>
              <a:gd name="T2" fmla="*/ 2147483647 w 2379"/>
              <a:gd name="T3" fmla="*/ 630039063 h 452"/>
              <a:gd name="T4" fmla="*/ 2147483647 w 2379"/>
              <a:gd name="T5" fmla="*/ 685482500 h 452"/>
              <a:gd name="T6" fmla="*/ 2147483647 w 2379"/>
              <a:gd name="T7" fmla="*/ 791329063 h 452"/>
              <a:gd name="T8" fmla="*/ 2147483647 w 2379"/>
              <a:gd name="T9" fmla="*/ 884575638 h 452"/>
              <a:gd name="T10" fmla="*/ 2147483647 w 2379"/>
              <a:gd name="T11" fmla="*/ 967740000 h 452"/>
              <a:gd name="T12" fmla="*/ 2147483647 w 2379"/>
              <a:gd name="T13" fmla="*/ 1038304375 h 452"/>
              <a:gd name="T14" fmla="*/ 2147483647 w 2379"/>
              <a:gd name="T15" fmla="*/ 1091228450 h 452"/>
              <a:gd name="T16" fmla="*/ 2147483647 w 2379"/>
              <a:gd name="T17" fmla="*/ 1121470325 h 452"/>
              <a:gd name="T18" fmla="*/ 2147483647 w 2379"/>
              <a:gd name="T19" fmla="*/ 1139110625 h 452"/>
              <a:gd name="T20" fmla="*/ 2147483647 w 2379"/>
              <a:gd name="T21" fmla="*/ 1139110625 h 452"/>
              <a:gd name="T22" fmla="*/ 2106850904 w 2379"/>
              <a:gd name="T23" fmla="*/ 1113909063 h 452"/>
              <a:gd name="T24" fmla="*/ 1567537395 w 2379"/>
              <a:gd name="T25" fmla="*/ 1068546250 h 452"/>
              <a:gd name="T26" fmla="*/ 1091228594 w 2379"/>
              <a:gd name="T27" fmla="*/ 1008062500 h 452"/>
              <a:gd name="T28" fmla="*/ 682963228 w 2379"/>
              <a:gd name="T29" fmla="*/ 929938450 h 452"/>
              <a:gd name="T30" fmla="*/ 360383185 w 2379"/>
              <a:gd name="T31" fmla="*/ 839212825 h 452"/>
              <a:gd name="T32" fmla="*/ 138609406 w 2379"/>
              <a:gd name="T33" fmla="*/ 738406575 h 452"/>
              <a:gd name="T34" fmla="*/ 30241879 w 2379"/>
              <a:gd name="T35" fmla="*/ 652721263 h 452"/>
              <a:gd name="T36" fmla="*/ 7561264 w 2379"/>
              <a:gd name="T37" fmla="*/ 599797188 h 452"/>
              <a:gd name="T38" fmla="*/ 0 w 2379"/>
              <a:gd name="T39" fmla="*/ 569555313 h 452"/>
              <a:gd name="T40" fmla="*/ 15120940 w 2379"/>
              <a:gd name="T41" fmla="*/ 506552200 h 452"/>
              <a:gd name="T42" fmla="*/ 60483758 w 2379"/>
              <a:gd name="T43" fmla="*/ 453628125 h 452"/>
              <a:gd name="T44" fmla="*/ 236894719 w 2379"/>
              <a:gd name="T45" fmla="*/ 345262200 h 452"/>
              <a:gd name="T46" fmla="*/ 514111943 w 2379"/>
              <a:gd name="T47" fmla="*/ 254536575 h 452"/>
              <a:gd name="T48" fmla="*/ 874495128 w 2379"/>
              <a:gd name="T49" fmla="*/ 168851263 h 452"/>
              <a:gd name="T50" fmla="*/ 1320562050 w 2379"/>
              <a:gd name="T51" fmla="*/ 100806250 h 452"/>
              <a:gd name="T52" fmla="*/ 1829633680 w 2379"/>
              <a:gd name="T53" fmla="*/ 45362813 h 452"/>
              <a:gd name="T54" fmla="*/ 2147483647 w 2379"/>
              <a:gd name="T55" fmla="*/ 15120938 h 452"/>
              <a:gd name="T56" fmla="*/ 2147483647 w 2379"/>
              <a:gd name="T57" fmla="*/ 0 h 452"/>
              <a:gd name="T58" fmla="*/ 2147483647 w 2379"/>
              <a:gd name="T59" fmla="*/ 0 h 452"/>
              <a:gd name="T60" fmla="*/ 2147483647 w 2379"/>
              <a:gd name="T61" fmla="*/ 22682200 h 452"/>
              <a:gd name="T62" fmla="*/ 2147483647 w 2379"/>
              <a:gd name="T63" fmla="*/ 70564375 h 452"/>
              <a:gd name="T64" fmla="*/ 2147483647 w 2379"/>
              <a:gd name="T65" fmla="*/ 131048125 h 452"/>
              <a:gd name="T66" fmla="*/ 2147483647 w 2379"/>
              <a:gd name="T67" fmla="*/ 209173763 h 452"/>
              <a:gd name="T68" fmla="*/ 2147483647 w 2379"/>
              <a:gd name="T69" fmla="*/ 299899388 h 452"/>
              <a:gd name="T70" fmla="*/ 2147483647 w 2379"/>
              <a:gd name="T71" fmla="*/ 400705638 h 452"/>
              <a:gd name="T72" fmla="*/ 2147483647 w 2379"/>
              <a:gd name="T73" fmla="*/ 483870000 h 452"/>
              <a:gd name="T74" fmla="*/ 2147483647 w 2379"/>
              <a:gd name="T75" fmla="*/ 539313438 h 452"/>
              <a:gd name="T76" fmla="*/ 2147483647 w 2379"/>
              <a:gd name="T77" fmla="*/ 569555313 h 4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79"/>
              <a:gd name="T118" fmla="*/ 0 h 452"/>
              <a:gd name="T119" fmla="*/ 2379 w 2379"/>
              <a:gd name="T120" fmla="*/ 452 h 4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79" h="452">
                <a:moveTo>
                  <a:pt x="2379" y="226"/>
                </a:moveTo>
                <a:lnTo>
                  <a:pt x="2379" y="226"/>
                </a:lnTo>
                <a:lnTo>
                  <a:pt x="2376" y="238"/>
                </a:lnTo>
                <a:lnTo>
                  <a:pt x="2373" y="250"/>
                </a:lnTo>
                <a:lnTo>
                  <a:pt x="2367" y="259"/>
                </a:lnTo>
                <a:lnTo>
                  <a:pt x="2355" y="272"/>
                </a:lnTo>
                <a:lnTo>
                  <a:pt x="2324" y="293"/>
                </a:lnTo>
                <a:lnTo>
                  <a:pt x="2285" y="314"/>
                </a:lnTo>
                <a:lnTo>
                  <a:pt x="2236" y="333"/>
                </a:lnTo>
                <a:lnTo>
                  <a:pt x="2175" y="351"/>
                </a:lnTo>
                <a:lnTo>
                  <a:pt x="2108" y="369"/>
                </a:lnTo>
                <a:lnTo>
                  <a:pt x="2031" y="384"/>
                </a:lnTo>
                <a:lnTo>
                  <a:pt x="1946" y="400"/>
                </a:lnTo>
                <a:lnTo>
                  <a:pt x="1855" y="412"/>
                </a:lnTo>
                <a:lnTo>
                  <a:pt x="1757" y="424"/>
                </a:lnTo>
                <a:lnTo>
                  <a:pt x="1653" y="433"/>
                </a:lnTo>
                <a:lnTo>
                  <a:pt x="1543" y="442"/>
                </a:lnTo>
                <a:lnTo>
                  <a:pt x="1430" y="445"/>
                </a:lnTo>
                <a:lnTo>
                  <a:pt x="1312" y="452"/>
                </a:lnTo>
                <a:lnTo>
                  <a:pt x="1189" y="452"/>
                </a:lnTo>
                <a:lnTo>
                  <a:pt x="1067" y="452"/>
                </a:lnTo>
                <a:lnTo>
                  <a:pt x="948" y="445"/>
                </a:lnTo>
                <a:lnTo>
                  <a:pt x="836" y="442"/>
                </a:lnTo>
                <a:lnTo>
                  <a:pt x="726" y="433"/>
                </a:lnTo>
                <a:lnTo>
                  <a:pt x="622" y="424"/>
                </a:lnTo>
                <a:lnTo>
                  <a:pt x="524" y="412"/>
                </a:lnTo>
                <a:lnTo>
                  <a:pt x="433" y="400"/>
                </a:lnTo>
                <a:lnTo>
                  <a:pt x="347" y="384"/>
                </a:lnTo>
                <a:lnTo>
                  <a:pt x="271" y="369"/>
                </a:lnTo>
                <a:lnTo>
                  <a:pt x="204" y="351"/>
                </a:lnTo>
                <a:lnTo>
                  <a:pt x="143" y="333"/>
                </a:lnTo>
                <a:lnTo>
                  <a:pt x="94" y="314"/>
                </a:lnTo>
                <a:lnTo>
                  <a:pt x="55" y="293"/>
                </a:lnTo>
                <a:lnTo>
                  <a:pt x="24" y="272"/>
                </a:lnTo>
                <a:lnTo>
                  <a:pt x="12" y="259"/>
                </a:lnTo>
                <a:lnTo>
                  <a:pt x="6" y="250"/>
                </a:lnTo>
                <a:lnTo>
                  <a:pt x="3" y="238"/>
                </a:lnTo>
                <a:lnTo>
                  <a:pt x="0" y="226"/>
                </a:lnTo>
                <a:lnTo>
                  <a:pt x="3" y="214"/>
                </a:lnTo>
                <a:lnTo>
                  <a:pt x="6" y="201"/>
                </a:lnTo>
                <a:lnTo>
                  <a:pt x="12" y="192"/>
                </a:lnTo>
                <a:lnTo>
                  <a:pt x="24" y="180"/>
                </a:lnTo>
                <a:lnTo>
                  <a:pt x="55" y="159"/>
                </a:lnTo>
                <a:lnTo>
                  <a:pt x="94" y="137"/>
                </a:lnTo>
                <a:lnTo>
                  <a:pt x="143" y="119"/>
                </a:lnTo>
                <a:lnTo>
                  <a:pt x="204" y="101"/>
                </a:lnTo>
                <a:lnTo>
                  <a:pt x="271" y="83"/>
                </a:lnTo>
                <a:lnTo>
                  <a:pt x="347" y="67"/>
                </a:lnTo>
                <a:lnTo>
                  <a:pt x="433" y="52"/>
                </a:lnTo>
                <a:lnTo>
                  <a:pt x="524" y="40"/>
                </a:lnTo>
                <a:lnTo>
                  <a:pt x="622" y="28"/>
                </a:lnTo>
                <a:lnTo>
                  <a:pt x="726" y="18"/>
                </a:lnTo>
                <a:lnTo>
                  <a:pt x="836" y="9"/>
                </a:lnTo>
                <a:lnTo>
                  <a:pt x="948" y="6"/>
                </a:lnTo>
                <a:lnTo>
                  <a:pt x="1067" y="0"/>
                </a:lnTo>
                <a:lnTo>
                  <a:pt x="1189" y="0"/>
                </a:lnTo>
                <a:lnTo>
                  <a:pt x="1312" y="0"/>
                </a:lnTo>
                <a:lnTo>
                  <a:pt x="1430" y="6"/>
                </a:lnTo>
                <a:lnTo>
                  <a:pt x="1543" y="9"/>
                </a:lnTo>
                <a:lnTo>
                  <a:pt x="1653" y="18"/>
                </a:lnTo>
                <a:lnTo>
                  <a:pt x="1757" y="28"/>
                </a:lnTo>
                <a:lnTo>
                  <a:pt x="1855" y="40"/>
                </a:lnTo>
                <a:lnTo>
                  <a:pt x="1946" y="52"/>
                </a:lnTo>
                <a:lnTo>
                  <a:pt x="2031" y="67"/>
                </a:lnTo>
                <a:lnTo>
                  <a:pt x="2108" y="83"/>
                </a:lnTo>
                <a:lnTo>
                  <a:pt x="2175" y="101"/>
                </a:lnTo>
                <a:lnTo>
                  <a:pt x="2236" y="119"/>
                </a:lnTo>
                <a:lnTo>
                  <a:pt x="2285" y="137"/>
                </a:lnTo>
                <a:lnTo>
                  <a:pt x="2324" y="159"/>
                </a:lnTo>
                <a:lnTo>
                  <a:pt x="2355" y="180"/>
                </a:lnTo>
                <a:lnTo>
                  <a:pt x="2367" y="192"/>
                </a:lnTo>
                <a:lnTo>
                  <a:pt x="2373" y="201"/>
                </a:lnTo>
                <a:lnTo>
                  <a:pt x="2376" y="214"/>
                </a:lnTo>
                <a:lnTo>
                  <a:pt x="2379" y="22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Line 115"/>
          <p:cNvSpPr>
            <a:spLocks noChangeShapeType="1"/>
          </p:cNvSpPr>
          <p:nvPr/>
        </p:nvSpPr>
        <p:spPr bwMode="auto">
          <a:xfrm>
            <a:off x="6278563" y="3163888"/>
            <a:ext cx="13970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116"/>
          <p:cNvSpPr>
            <a:spLocks noChangeShapeType="1"/>
          </p:cNvSpPr>
          <p:nvPr/>
        </p:nvSpPr>
        <p:spPr bwMode="auto">
          <a:xfrm flipH="1">
            <a:off x="7023100" y="3222625"/>
            <a:ext cx="141288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17"/>
          <p:cNvSpPr>
            <a:spLocks noChangeShapeType="1"/>
          </p:cNvSpPr>
          <p:nvPr/>
        </p:nvSpPr>
        <p:spPr bwMode="auto">
          <a:xfrm>
            <a:off x="6999288" y="3817938"/>
            <a:ext cx="73025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118"/>
          <p:cNvSpPr>
            <a:spLocks noChangeShapeType="1"/>
          </p:cNvSpPr>
          <p:nvPr/>
        </p:nvSpPr>
        <p:spPr bwMode="auto">
          <a:xfrm flipH="1">
            <a:off x="6292850" y="3822700"/>
            <a:ext cx="82550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119"/>
          <p:cNvSpPr>
            <a:spLocks noChangeShapeType="1"/>
          </p:cNvSpPr>
          <p:nvPr/>
        </p:nvSpPr>
        <p:spPr bwMode="auto">
          <a:xfrm flipH="1">
            <a:off x="4432300" y="3216275"/>
            <a:ext cx="34925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120"/>
          <p:cNvSpPr>
            <a:spLocks noChangeShapeType="1"/>
          </p:cNvSpPr>
          <p:nvPr/>
        </p:nvSpPr>
        <p:spPr bwMode="auto">
          <a:xfrm>
            <a:off x="4897438" y="3929063"/>
            <a:ext cx="101600" cy="87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121"/>
          <p:cNvSpPr>
            <a:spLocks noChangeShapeType="1"/>
          </p:cNvSpPr>
          <p:nvPr/>
        </p:nvSpPr>
        <p:spPr bwMode="auto">
          <a:xfrm flipH="1">
            <a:off x="3938588" y="3971925"/>
            <a:ext cx="1016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122"/>
          <p:cNvSpPr>
            <a:spLocks noChangeShapeType="1"/>
          </p:cNvSpPr>
          <p:nvPr/>
        </p:nvSpPr>
        <p:spPr bwMode="auto">
          <a:xfrm>
            <a:off x="4456113" y="4025900"/>
            <a:ext cx="39687" cy="319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123"/>
          <p:cNvSpPr>
            <a:spLocks noChangeShapeType="1"/>
          </p:cNvSpPr>
          <p:nvPr/>
        </p:nvSpPr>
        <p:spPr bwMode="auto">
          <a:xfrm flipH="1">
            <a:off x="3119438" y="3109913"/>
            <a:ext cx="280987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Line 124"/>
          <p:cNvSpPr>
            <a:spLocks noChangeShapeType="1"/>
          </p:cNvSpPr>
          <p:nvPr/>
        </p:nvSpPr>
        <p:spPr bwMode="auto">
          <a:xfrm>
            <a:off x="2859088" y="3759200"/>
            <a:ext cx="9525" cy="115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Line 125"/>
          <p:cNvSpPr>
            <a:spLocks noChangeShapeType="1"/>
          </p:cNvSpPr>
          <p:nvPr/>
        </p:nvSpPr>
        <p:spPr bwMode="auto">
          <a:xfrm flipH="1">
            <a:off x="2132013" y="3667125"/>
            <a:ext cx="146050" cy="115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Line 126"/>
          <p:cNvSpPr>
            <a:spLocks noChangeShapeType="1"/>
          </p:cNvSpPr>
          <p:nvPr/>
        </p:nvSpPr>
        <p:spPr bwMode="auto">
          <a:xfrm flipH="1" flipV="1">
            <a:off x="2181225" y="3140075"/>
            <a:ext cx="130175" cy="14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Rectangle 127"/>
          <p:cNvSpPr>
            <a:spLocks noChangeArrowheads="1"/>
          </p:cNvSpPr>
          <p:nvPr/>
        </p:nvSpPr>
        <p:spPr bwMode="auto">
          <a:xfrm>
            <a:off x="4278313" y="2801938"/>
            <a:ext cx="131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NSFNET backbone</a:t>
            </a:r>
            <a:endParaRPr lang="en-GB"/>
          </a:p>
        </p:txBody>
      </p:sp>
      <p:sp>
        <p:nvSpPr>
          <p:cNvPr id="62493" name="Freeform 128"/>
          <p:cNvSpPr>
            <a:spLocks/>
          </p:cNvSpPr>
          <p:nvPr/>
        </p:nvSpPr>
        <p:spPr bwMode="auto">
          <a:xfrm>
            <a:off x="2165350" y="3400425"/>
            <a:ext cx="1230313" cy="387350"/>
          </a:xfrm>
          <a:custGeom>
            <a:avLst/>
            <a:gdLst>
              <a:gd name="T0" fmla="*/ 899696941 w 775"/>
              <a:gd name="T1" fmla="*/ 577116575 h 244"/>
              <a:gd name="T2" fmla="*/ 899696941 w 775"/>
              <a:gd name="T3" fmla="*/ 577116575 h 244"/>
              <a:gd name="T4" fmla="*/ 763608448 w 775"/>
              <a:gd name="T5" fmla="*/ 577116575 h 244"/>
              <a:gd name="T6" fmla="*/ 624999004 w 775"/>
              <a:gd name="T7" fmla="*/ 561995638 h 244"/>
              <a:gd name="T8" fmla="*/ 493950826 w 775"/>
              <a:gd name="T9" fmla="*/ 539313438 h 244"/>
              <a:gd name="T10" fmla="*/ 370463913 w 775"/>
              <a:gd name="T11" fmla="*/ 509071563 h 244"/>
              <a:gd name="T12" fmla="*/ 262096357 w 775"/>
              <a:gd name="T13" fmla="*/ 468749063 h 244"/>
              <a:gd name="T14" fmla="*/ 156249751 w 775"/>
              <a:gd name="T15" fmla="*/ 430947513 h 244"/>
              <a:gd name="T16" fmla="*/ 70564404 w 775"/>
              <a:gd name="T17" fmla="*/ 378023438 h 244"/>
              <a:gd name="T18" fmla="*/ 0 w 775"/>
              <a:gd name="T19" fmla="*/ 325100950 h 244"/>
              <a:gd name="T20" fmla="*/ 0 w 775"/>
              <a:gd name="T21" fmla="*/ 325100950 h 244"/>
              <a:gd name="T22" fmla="*/ 63004726 w 775"/>
              <a:gd name="T23" fmla="*/ 385584700 h 244"/>
              <a:gd name="T24" fmla="*/ 156249751 w 775"/>
              <a:gd name="T25" fmla="*/ 446068450 h 244"/>
              <a:gd name="T26" fmla="*/ 254536678 w 775"/>
              <a:gd name="T27" fmla="*/ 493950625 h 244"/>
              <a:gd name="T28" fmla="*/ 370463913 w 775"/>
              <a:gd name="T29" fmla="*/ 531753763 h 244"/>
              <a:gd name="T30" fmla="*/ 501512091 w 775"/>
              <a:gd name="T31" fmla="*/ 569555313 h 244"/>
              <a:gd name="T32" fmla="*/ 640119948 w 775"/>
              <a:gd name="T33" fmla="*/ 592237513 h 244"/>
              <a:gd name="T34" fmla="*/ 793850335 w 775"/>
              <a:gd name="T35" fmla="*/ 607358450 h 244"/>
              <a:gd name="T36" fmla="*/ 940019457 w 775"/>
              <a:gd name="T37" fmla="*/ 614918125 h 244"/>
              <a:gd name="T38" fmla="*/ 940019457 w 775"/>
              <a:gd name="T39" fmla="*/ 614918125 h 244"/>
              <a:gd name="T40" fmla="*/ 1131551410 w 775"/>
              <a:gd name="T41" fmla="*/ 607358450 h 244"/>
              <a:gd name="T42" fmla="*/ 1315522097 w 775"/>
              <a:gd name="T43" fmla="*/ 584676250 h 244"/>
              <a:gd name="T44" fmla="*/ 1491933106 w 775"/>
              <a:gd name="T45" fmla="*/ 539313438 h 244"/>
              <a:gd name="T46" fmla="*/ 1570058776 w 775"/>
              <a:gd name="T47" fmla="*/ 516632825 h 244"/>
              <a:gd name="T48" fmla="*/ 1645663494 w 775"/>
              <a:gd name="T49" fmla="*/ 486390950 h 244"/>
              <a:gd name="T50" fmla="*/ 1708666632 w 775"/>
              <a:gd name="T51" fmla="*/ 453628125 h 244"/>
              <a:gd name="T52" fmla="*/ 1769150406 w 775"/>
              <a:gd name="T53" fmla="*/ 423386250 h 244"/>
              <a:gd name="T54" fmla="*/ 1824593867 w 775"/>
              <a:gd name="T55" fmla="*/ 385584700 h 244"/>
              <a:gd name="T56" fmla="*/ 1869956697 w 775"/>
              <a:gd name="T57" fmla="*/ 347781563 h 244"/>
              <a:gd name="T58" fmla="*/ 1907759850 w 775"/>
              <a:gd name="T59" fmla="*/ 307459063 h 244"/>
              <a:gd name="T60" fmla="*/ 1930440472 w 775"/>
              <a:gd name="T61" fmla="*/ 269657513 h 244"/>
              <a:gd name="T62" fmla="*/ 1945561416 w 775"/>
              <a:gd name="T63" fmla="*/ 224294700 h 244"/>
              <a:gd name="T64" fmla="*/ 1953122681 w 775"/>
              <a:gd name="T65" fmla="*/ 178931888 h 244"/>
              <a:gd name="T66" fmla="*/ 1953122681 w 775"/>
              <a:gd name="T67" fmla="*/ 178931888 h 244"/>
              <a:gd name="T68" fmla="*/ 1945561416 w 775"/>
              <a:gd name="T69" fmla="*/ 131048125 h 244"/>
              <a:gd name="T70" fmla="*/ 1930440472 w 775"/>
              <a:gd name="T71" fmla="*/ 85685313 h 244"/>
              <a:gd name="T72" fmla="*/ 1900198585 w 775"/>
              <a:gd name="T73" fmla="*/ 40322500 h 244"/>
              <a:gd name="T74" fmla="*/ 1854835754 w 775"/>
              <a:gd name="T75" fmla="*/ 0 h 244"/>
              <a:gd name="T76" fmla="*/ 1854835754 w 775"/>
              <a:gd name="T77" fmla="*/ 0 h 244"/>
              <a:gd name="T78" fmla="*/ 1885077641 w 775"/>
              <a:gd name="T79" fmla="*/ 32762825 h 244"/>
              <a:gd name="T80" fmla="*/ 1900198585 w 775"/>
              <a:gd name="T81" fmla="*/ 70564375 h 244"/>
              <a:gd name="T82" fmla="*/ 1915319528 w 775"/>
              <a:gd name="T83" fmla="*/ 108367513 h 244"/>
              <a:gd name="T84" fmla="*/ 1915319528 w 775"/>
              <a:gd name="T85" fmla="*/ 146169063 h 244"/>
              <a:gd name="T86" fmla="*/ 1915319528 w 775"/>
              <a:gd name="T87" fmla="*/ 146169063 h 244"/>
              <a:gd name="T88" fmla="*/ 1915319528 w 775"/>
              <a:gd name="T89" fmla="*/ 186491563 h 244"/>
              <a:gd name="T90" fmla="*/ 1900198585 w 775"/>
              <a:gd name="T91" fmla="*/ 231854375 h 244"/>
              <a:gd name="T92" fmla="*/ 1869956697 w 775"/>
              <a:gd name="T93" fmla="*/ 269657513 h 244"/>
              <a:gd name="T94" fmla="*/ 1832155132 w 775"/>
              <a:gd name="T95" fmla="*/ 315020325 h 244"/>
              <a:gd name="T96" fmla="*/ 1784271350 w 775"/>
              <a:gd name="T97" fmla="*/ 355342825 h 244"/>
              <a:gd name="T98" fmla="*/ 1738908519 w 775"/>
              <a:gd name="T99" fmla="*/ 385584700 h 244"/>
              <a:gd name="T100" fmla="*/ 1678424745 w 775"/>
              <a:gd name="T101" fmla="*/ 423386250 h 244"/>
              <a:gd name="T102" fmla="*/ 1607860341 w 775"/>
              <a:gd name="T103" fmla="*/ 453628125 h 244"/>
              <a:gd name="T104" fmla="*/ 1532255623 w 775"/>
              <a:gd name="T105" fmla="*/ 478829688 h 244"/>
              <a:gd name="T106" fmla="*/ 1454131541 w 775"/>
              <a:gd name="T107" fmla="*/ 509071563 h 244"/>
              <a:gd name="T108" fmla="*/ 1285280210 w 775"/>
              <a:gd name="T109" fmla="*/ 546874700 h 244"/>
              <a:gd name="T110" fmla="*/ 1101309523 w 775"/>
              <a:gd name="T111" fmla="*/ 569555313 h 244"/>
              <a:gd name="T112" fmla="*/ 899696941 w 775"/>
              <a:gd name="T113" fmla="*/ 577116575 h 244"/>
              <a:gd name="T114" fmla="*/ 899696941 w 775"/>
              <a:gd name="T115" fmla="*/ 577116575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5"/>
              <a:gd name="T175" fmla="*/ 0 h 244"/>
              <a:gd name="T176" fmla="*/ 775 w 775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5" h="244">
                <a:moveTo>
                  <a:pt x="357" y="229"/>
                </a:moveTo>
                <a:lnTo>
                  <a:pt x="357" y="229"/>
                </a:lnTo>
                <a:lnTo>
                  <a:pt x="303" y="229"/>
                </a:lnTo>
                <a:lnTo>
                  <a:pt x="248" y="223"/>
                </a:lnTo>
                <a:lnTo>
                  <a:pt x="196" y="214"/>
                </a:lnTo>
                <a:lnTo>
                  <a:pt x="147" y="202"/>
                </a:lnTo>
                <a:lnTo>
                  <a:pt x="104" y="186"/>
                </a:lnTo>
                <a:lnTo>
                  <a:pt x="62" y="171"/>
                </a:lnTo>
                <a:lnTo>
                  <a:pt x="28" y="150"/>
                </a:lnTo>
                <a:lnTo>
                  <a:pt x="0" y="129"/>
                </a:lnTo>
                <a:lnTo>
                  <a:pt x="25" y="153"/>
                </a:lnTo>
                <a:lnTo>
                  <a:pt x="62" y="177"/>
                </a:lnTo>
                <a:lnTo>
                  <a:pt x="101" y="196"/>
                </a:lnTo>
                <a:lnTo>
                  <a:pt x="147" y="211"/>
                </a:lnTo>
                <a:lnTo>
                  <a:pt x="199" y="226"/>
                </a:lnTo>
                <a:lnTo>
                  <a:pt x="254" y="235"/>
                </a:lnTo>
                <a:lnTo>
                  <a:pt x="315" y="241"/>
                </a:lnTo>
                <a:lnTo>
                  <a:pt x="373" y="244"/>
                </a:lnTo>
                <a:lnTo>
                  <a:pt x="449" y="241"/>
                </a:lnTo>
                <a:lnTo>
                  <a:pt x="522" y="232"/>
                </a:lnTo>
                <a:lnTo>
                  <a:pt x="592" y="214"/>
                </a:lnTo>
                <a:lnTo>
                  <a:pt x="623" y="205"/>
                </a:lnTo>
                <a:lnTo>
                  <a:pt x="653" y="193"/>
                </a:lnTo>
                <a:lnTo>
                  <a:pt x="678" y="180"/>
                </a:lnTo>
                <a:lnTo>
                  <a:pt x="702" y="168"/>
                </a:lnTo>
                <a:lnTo>
                  <a:pt x="724" y="153"/>
                </a:lnTo>
                <a:lnTo>
                  <a:pt x="742" y="138"/>
                </a:lnTo>
                <a:lnTo>
                  <a:pt x="757" y="122"/>
                </a:lnTo>
                <a:lnTo>
                  <a:pt x="766" y="107"/>
                </a:lnTo>
                <a:lnTo>
                  <a:pt x="772" y="89"/>
                </a:lnTo>
                <a:lnTo>
                  <a:pt x="775" y="71"/>
                </a:lnTo>
                <a:lnTo>
                  <a:pt x="772" y="52"/>
                </a:lnTo>
                <a:lnTo>
                  <a:pt x="766" y="34"/>
                </a:lnTo>
                <a:lnTo>
                  <a:pt x="754" y="16"/>
                </a:lnTo>
                <a:lnTo>
                  <a:pt x="736" y="0"/>
                </a:lnTo>
                <a:lnTo>
                  <a:pt x="748" y="13"/>
                </a:lnTo>
                <a:lnTo>
                  <a:pt x="754" y="28"/>
                </a:lnTo>
                <a:lnTo>
                  <a:pt x="760" y="43"/>
                </a:lnTo>
                <a:lnTo>
                  <a:pt x="760" y="58"/>
                </a:lnTo>
                <a:lnTo>
                  <a:pt x="760" y="74"/>
                </a:lnTo>
                <a:lnTo>
                  <a:pt x="754" y="92"/>
                </a:lnTo>
                <a:lnTo>
                  <a:pt x="742" y="107"/>
                </a:lnTo>
                <a:lnTo>
                  <a:pt x="727" y="125"/>
                </a:lnTo>
                <a:lnTo>
                  <a:pt x="708" y="141"/>
                </a:lnTo>
                <a:lnTo>
                  <a:pt x="690" y="153"/>
                </a:lnTo>
                <a:lnTo>
                  <a:pt x="666" y="168"/>
                </a:lnTo>
                <a:lnTo>
                  <a:pt x="638" y="180"/>
                </a:lnTo>
                <a:lnTo>
                  <a:pt x="608" y="190"/>
                </a:lnTo>
                <a:lnTo>
                  <a:pt x="577" y="202"/>
                </a:lnTo>
                <a:lnTo>
                  <a:pt x="510" y="217"/>
                </a:lnTo>
                <a:lnTo>
                  <a:pt x="437" y="226"/>
                </a:lnTo>
                <a:lnTo>
                  <a:pt x="357" y="229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Freeform 129"/>
          <p:cNvSpPr>
            <a:spLocks/>
          </p:cNvSpPr>
          <p:nvPr/>
        </p:nvSpPr>
        <p:spPr bwMode="auto">
          <a:xfrm>
            <a:off x="1701800" y="2844800"/>
            <a:ext cx="749300" cy="323850"/>
          </a:xfrm>
          <a:custGeom>
            <a:avLst/>
            <a:gdLst>
              <a:gd name="T0" fmla="*/ 529232813 w 472"/>
              <a:gd name="T1" fmla="*/ 483870000 h 204"/>
              <a:gd name="T2" fmla="*/ 529232813 w 472"/>
              <a:gd name="T3" fmla="*/ 483870000 h 204"/>
              <a:gd name="T4" fmla="*/ 446068450 w 472"/>
              <a:gd name="T5" fmla="*/ 476310325 h 204"/>
              <a:gd name="T6" fmla="*/ 367942813 w 472"/>
              <a:gd name="T7" fmla="*/ 468749063 h 204"/>
              <a:gd name="T8" fmla="*/ 292338125 w 472"/>
              <a:gd name="T9" fmla="*/ 453628125 h 204"/>
              <a:gd name="T10" fmla="*/ 221773750 w 472"/>
              <a:gd name="T11" fmla="*/ 435987825 h 204"/>
              <a:gd name="T12" fmla="*/ 161290000 w 472"/>
              <a:gd name="T13" fmla="*/ 413305625 h 204"/>
              <a:gd name="T14" fmla="*/ 98286888 w 472"/>
              <a:gd name="T15" fmla="*/ 383063750 h 204"/>
              <a:gd name="T16" fmla="*/ 45362813 w 472"/>
              <a:gd name="T17" fmla="*/ 352821875 h 204"/>
              <a:gd name="T18" fmla="*/ 0 w 472"/>
              <a:gd name="T19" fmla="*/ 322580000 h 204"/>
              <a:gd name="T20" fmla="*/ 0 w 472"/>
              <a:gd name="T21" fmla="*/ 322580000 h 204"/>
              <a:gd name="T22" fmla="*/ 45362813 w 472"/>
              <a:gd name="T23" fmla="*/ 360383138 h 204"/>
              <a:gd name="T24" fmla="*/ 98286888 w 472"/>
              <a:gd name="T25" fmla="*/ 398184688 h 204"/>
              <a:gd name="T26" fmla="*/ 161290000 w 472"/>
              <a:gd name="T27" fmla="*/ 435987825 h 204"/>
              <a:gd name="T28" fmla="*/ 229335013 w 472"/>
              <a:gd name="T29" fmla="*/ 461189388 h 204"/>
              <a:gd name="T30" fmla="*/ 307459063 w 472"/>
              <a:gd name="T31" fmla="*/ 483870000 h 204"/>
              <a:gd name="T32" fmla="*/ 390625013 w 472"/>
              <a:gd name="T33" fmla="*/ 506552200 h 204"/>
              <a:gd name="T34" fmla="*/ 476310325 w 472"/>
              <a:gd name="T35" fmla="*/ 514111875 h 204"/>
              <a:gd name="T36" fmla="*/ 567035950 w 472"/>
              <a:gd name="T37" fmla="*/ 514111875 h 204"/>
              <a:gd name="T38" fmla="*/ 567035950 w 472"/>
              <a:gd name="T39" fmla="*/ 514111875 h 204"/>
              <a:gd name="T40" fmla="*/ 690522813 w 472"/>
              <a:gd name="T41" fmla="*/ 514111875 h 204"/>
              <a:gd name="T42" fmla="*/ 806450000 w 472"/>
              <a:gd name="T43" fmla="*/ 491431263 h 204"/>
              <a:gd name="T44" fmla="*/ 914817513 w 472"/>
              <a:gd name="T45" fmla="*/ 461189388 h 204"/>
              <a:gd name="T46" fmla="*/ 1005543138 w 472"/>
              <a:gd name="T47" fmla="*/ 420866888 h 204"/>
              <a:gd name="T48" fmla="*/ 1083667188 w 472"/>
              <a:gd name="T49" fmla="*/ 367942813 h 204"/>
              <a:gd name="T50" fmla="*/ 1113909063 w 472"/>
              <a:gd name="T51" fmla="*/ 337700938 h 204"/>
              <a:gd name="T52" fmla="*/ 1144150938 w 472"/>
              <a:gd name="T53" fmla="*/ 307459063 h 204"/>
              <a:gd name="T54" fmla="*/ 1159271875 w 472"/>
              <a:gd name="T55" fmla="*/ 274697825 h 204"/>
              <a:gd name="T56" fmla="*/ 1174392813 w 472"/>
              <a:gd name="T57" fmla="*/ 244455950 h 204"/>
              <a:gd name="T58" fmla="*/ 1189513750 w 472"/>
              <a:gd name="T59" fmla="*/ 214214075 h 204"/>
              <a:gd name="T60" fmla="*/ 1189513750 w 472"/>
              <a:gd name="T61" fmla="*/ 176410938 h 204"/>
              <a:gd name="T62" fmla="*/ 1189513750 w 472"/>
              <a:gd name="T63" fmla="*/ 176410938 h 204"/>
              <a:gd name="T64" fmla="*/ 1181954075 w 472"/>
              <a:gd name="T65" fmla="*/ 128528763 h 204"/>
              <a:gd name="T66" fmla="*/ 1166833138 w 472"/>
              <a:gd name="T67" fmla="*/ 83165950 h 204"/>
              <a:gd name="T68" fmla="*/ 1136591263 w 472"/>
              <a:gd name="T69" fmla="*/ 37803138 h 204"/>
              <a:gd name="T70" fmla="*/ 1091228450 w 472"/>
              <a:gd name="T71" fmla="*/ 0 h 204"/>
              <a:gd name="T72" fmla="*/ 1091228450 w 472"/>
              <a:gd name="T73" fmla="*/ 0 h 204"/>
              <a:gd name="T74" fmla="*/ 1121470325 w 472"/>
              <a:gd name="T75" fmla="*/ 30241875 h 204"/>
              <a:gd name="T76" fmla="*/ 1136591263 w 472"/>
              <a:gd name="T77" fmla="*/ 68045013 h 204"/>
              <a:gd name="T78" fmla="*/ 1151712200 w 472"/>
              <a:gd name="T79" fmla="*/ 98286888 h 204"/>
              <a:gd name="T80" fmla="*/ 1151712200 w 472"/>
              <a:gd name="T81" fmla="*/ 138609388 h 204"/>
              <a:gd name="T82" fmla="*/ 1151712200 w 472"/>
              <a:gd name="T83" fmla="*/ 138609388 h 204"/>
              <a:gd name="T84" fmla="*/ 1151712200 w 472"/>
              <a:gd name="T85" fmla="*/ 176410938 h 204"/>
              <a:gd name="T86" fmla="*/ 1136591263 w 472"/>
              <a:gd name="T87" fmla="*/ 206652813 h 204"/>
              <a:gd name="T88" fmla="*/ 1121470325 w 472"/>
              <a:gd name="T89" fmla="*/ 244455950 h 204"/>
              <a:gd name="T90" fmla="*/ 1106349388 w 472"/>
              <a:gd name="T91" fmla="*/ 274697825 h 204"/>
              <a:gd name="T92" fmla="*/ 1076107513 w 472"/>
              <a:gd name="T93" fmla="*/ 307459063 h 204"/>
              <a:gd name="T94" fmla="*/ 1045865638 w 472"/>
              <a:gd name="T95" fmla="*/ 330141263 h 204"/>
              <a:gd name="T96" fmla="*/ 967740000 w 472"/>
              <a:gd name="T97" fmla="*/ 383063750 h 204"/>
              <a:gd name="T98" fmla="*/ 874495013 w 472"/>
              <a:gd name="T99" fmla="*/ 420866888 h 204"/>
              <a:gd name="T100" fmla="*/ 776208125 w 472"/>
              <a:gd name="T101" fmla="*/ 453628125 h 204"/>
              <a:gd name="T102" fmla="*/ 652721263 w 472"/>
              <a:gd name="T103" fmla="*/ 476310325 h 204"/>
              <a:gd name="T104" fmla="*/ 529232813 w 472"/>
              <a:gd name="T105" fmla="*/ 483870000 h 204"/>
              <a:gd name="T106" fmla="*/ 529232813 w 472"/>
              <a:gd name="T107" fmla="*/ 483870000 h 2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2"/>
              <a:gd name="T163" fmla="*/ 0 h 204"/>
              <a:gd name="T164" fmla="*/ 472 w 472"/>
              <a:gd name="T165" fmla="*/ 204 h 2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2" h="204">
                <a:moveTo>
                  <a:pt x="210" y="192"/>
                </a:moveTo>
                <a:lnTo>
                  <a:pt x="210" y="192"/>
                </a:lnTo>
                <a:lnTo>
                  <a:pt x="177" y="189"/>
                </a:lnTo>
                <a:lnTo>
                  <a:pt x="146" y="186"/>
                </a:lnTo>
                <a:lnTo>
                  <a:pt x="116" y="180"/>
                </a:lnTo>
                <a:lnTo>
                  <a:pt x="88" y="173"/>
                </a:lnTo>
                <a:lnTo>
                  <a:pt x="64" y="164"/>
                </a:lnTo>
                <a:lnTo>
                  <a:pt x="39" y="152"/>
                </a:lnTo>
                <a:lnTo>
                  <a:pt x="18" y="140"/>
                </a:lnTo>
                <a:lnTo>
                  <a:pt x="0" y="128"/>
                </a:lnTo>
                <a:lnTo>
                  <a:pt x="18" y="143"/>
                </a:lnTo>
                <a:lnTo>
                  <a:pt x="39" y="158"/>
                </a:lnTo>
                <a:lnTo>
                  <a:pt x="64" y="173"/>
                </a:lnTo>
                <a:lnTo>
                  <a:pt x="91" y="183"/>
                </a:lnTo>
                <a:lnTo>
                  <a:pt x="122" y="192"/>
                </a:lnTo>
                <a:lnTo>
                  <a:pt x="155" y="201"/>
                </a:lnTo>
                <a:lnTo>
                  <a:pt x="189" y="204"/>
                </a:lnTo>
                <a:lnTo>
                  <a:pt x="225" y="204"/>
                </a:lnTo>
                <a:lnTo>
                  <a:pt x="274" y="204"/>
                </a:lnTo>
                <a:lnTo>
                  <a:pt x="320" y="195"/>
                </a:lnTo>
                <a:lnTo>
                  <a:pt x="363" y="183"/>
                </a:lnTo>
                <a:lnTo>
                  <a:pt x="399" y="167"/>
                </a:lnTo>
                <a:lnTo>
                  <a:pt x="430" y="146"/>
                </a:lnTo>
                <a:lnTo>
                  <a:pt x="442" y="134"/>
                </a:lnTo>
                <a:lnTo>
                  <a:pt x="454" y="122"/>
                </a:lnTo>
                <a:lnTo>
                  <a:pt x="460" y="109"/>
                </a:lnTo>
                <a:lnTo>
                  <a:pt x="466" y="97"/>
                </a:lnTo>
                <a:lnTo>
                  <a:pt x="472" y="85"/>
                </a:lnTo>
                <a:lnTo>
                  <a:pt x="472" y="70"/>
                </a:lnTo>
                <a:lnTo>
                  <a:pt x="469" y="51"/>
                </a:lnTo>
                <a:lnTo>
                  <a:pt x="463" y="33"/>
                </a:lnTo>
                <a:lnTo>
                  <a:pt x="451" y="15"/>
                </a:lnTo>
                <a:lnTo>
                  <a:pt x="433" y="0"/>
                </a:lnTo>
                <a:lnTo>
                  <a:pt x="445" y="12"/>
                </a:lnTo>
                <a:lnTo>
                  <a:pt x="451" y="27"/>
                </a:lnTo>
                <a:lnTo>
                  <a:pt x="457" y="39"/>
                </a:lnTo>
                <a:lnTo>
                  <a:pt x="457" y="55"/>
                </a:lnTo>
                <a:lnTo>
                  <a:pt x="457" y="70"/>
                </a:lnTo>
                <a:lnTo>
                  <a:pt x="451" y="82"/>
                </a:lnTo>
                <a:lnTo>
                  <a:pt x="445" y="97"/>
                </a:lnTo>
                <a:lnTo>
                  <a:pt x="439" y="109"/>
                </a:lnTo>
                <a:lnTo>
                  <a:pt x="427" y="122"/>
                </a:lnTo>
                <a:lnTo>
                  <a:pt x="415" y="131"/>
                </a:lnTo>
                <a:lnTo>
                  <a:pt x="384" y="152"/>
                </a:lnTo>
                <a:lnTo>
                  <a:pt x="347" y="167"/>
                </a:lnTo>
                <a:lnTo>
                  <a:pt x="308" y="180"/>
                </a:lnTo>
                <a:lnTo>
                  <a:pt x="259" y="189"/>
                </a:lnTo>
                <a:lnTo>
                  <a:pt x="210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Freeform 130"/>
          <p:cNvSpPr>
            <a:spLocks/>
          </p:cNvSpPr>
          <p:nvPr/>
        </p:nvSpPr>
        <p:spPr bwMode="auto">
          <a:xfrm>
            <a:off x="2587625" y="4002088"/>
            <a:ext cx="750888" cy="328612"/>
          </a:xfrm>
          <a:custGeom>
            <a:avLst/>
            <a:gdLst>
              <a:gd name="T0" fmla="*/ 529233165 w 473"/>
              <a:gd name="T1" fmla="*/ 483869264 h 207"/>
              <a:gd name="T2" fmla="*/ 529233165 w 473"/>
              <a:gd name="T3" fmla="*/ 483869264 h 207"/>
              <a:gd name="T4" fmla="*/ 446068747 w 473"/>
              <a:gd name="T5" fmla="*/ 483869264 h 207"/>
              <a:gd name="T6" fmla="*/ 367943058 w 473"/>
              <a:gd name="T7" fmla="*/ 476308013 h 207"/>
              <a:gd name="T8" fmla="*/ 292338320 w 473"/>
              <a:gd name="T9" fmla="*/ 461187098 h 207"/>
              <a:gd name="T10" fmla="*/ 221773898 w 473"/>
              <a:gd name="T11" fmla="*/ 446066184 h 207"/>
              <a:gd name="T12" fmla="*/ 161290107 w 473"/>
              <a:gd name="T13" fmla="*/ 420864660 h 207"/>
              <a:gd name="T14" fmla="*/ 100806317 w 473"/>
              <a:gd name="T15" fmla="*/ 390622831 h 207"/>
              <a:gd name="T16" fmla="*/ 45362843 w 473"/>
              <a:gd name="T17" fmla="*/ 360381002 h 207"/>
              <a:gd name="T18" fmla="*/ 0 w 473"/>
              <a:gd name="T19" fmla="*/ 330139173 h 207"/>
              <a:gd name="T20" fmla="*/ 0 w 473"/>
              <a:gd name="T21" fmla="*/ 330139173 h 207"/>
              <a:gd name="T22" fmla="*/ 45362843 w 473"/>
              <a:gd name="T23" fmla="*/ 367942253 h 207"/>
              <a:gd name="T24" fmla="*/ 100806317 w 473"/>
              <a:gd name="T25" fmla="*/ 405743745 h 207"/>
              <a:gd name="T26" fmla="*/ 161290107 w 473"/>
              <a:gd name="T27" fmla="*/ 438506520 h 207"/>
              <a:gd name="T28" fmla="*/ 229335165 w 473"/>
              <a:gd name="T29" fmla="*/ 468748349 h 207"/>
              <a:gd name="T30" fmla="*/ 307459267 w 473"/>
              <a:gd name="T31" fmla="*/ 491428927 h 207"/>
              <a:gd name="T32" fmla="*/ 383064005 w 473"/>
              <a:gd name="T33" fmla="*/ 506549842 h 207"/>
              <a:gd name="T34" fmla="*/ 476310642 w 473"/>
              <a:gd name="T35" fmla="*/ 521670756 h 207"/>
              <a:gd name="T36" fmla="*/ 569555692 w 473"/>
              <a:gd name="T37" fmla="*/ 521670756 h 207"/>
              <a:gd name="T38" fmla="*/ 569555692 w 473"/>
              <a:gd name="T39" fmla="*/ 521670756 h 207"/>
              <a:gd name="T40" fmla="*/ 690523272 w 473"/>
              <a:gd name="T41" fmla="*/ 514111093 h 207"/>
              <a:gd name="T42" fmla="*/ 806450537 w 473"/>
              <a:gd name="T43" fmla="*/ 498990178 h 207"/>
              <a:gd name="T44" fmla="*/ 914818122 w 473"/>
              <a:gd name="T45" fmla="*/ 468748349 h 207"/>
              <a:gd name="T46" fmla="*/ 1008063171 w 473"/>
              <a:gd name="T47" fmla="*/ 420864660 h 207"/>
              <a:gd name="T48" fmla="*/ 1083667909 w 473"/>
              <a:gd name="T49" fmla="*/ 375501916 h 207"/>
              <a:gd name="T50" fmla="*/ 1113909804 w 473"/>
              <a:gd name="T51" fmla="*/ 345260087 h 207"/>
              <a:gd name="T52" fmla="*/ 1144151699 w 473"/>
              <a:gd name="T53" fmla="*/ 315018258 h 207"/>
              <a:gd name="T54" fmla="*/ 1161793599 w 473"/>
              <a:gd name="T55" fmla="*/ 284776429 h 207"/>
              <a:gd name="T56" fmla="*/ 1176914546 w 473"/>
              <a:gd name="T57" fmla="*/ 252015242 h 207"/>
              <a:gd name="T58" fmla="*/ 1184474226 w 473"/>
              <a:gd name="T59" fmla="*/ 214212162 h 207"/>
              <a:gd name="T60" fmla="*/ 1192035494 w 473"/>
              <a:gd name="T61" fmla="*/ 183970333 h 207"/>
              <a:gd name="T62" fmla="*/ 1192035494 w 473"/>
              <a:gd name="T63" fmla="*/ 183970333 h 207"/>
              <a:gd name="T64" fmla="*/ 1184474226 w 473"/>
              <a:gd name="T65" fmla="*/ 138607589 h 207"/>
              <a:gd name="T66" fmla="*/ 1169353279 w 473"/>
              <a:gd name="T67" fmla="*/ 83164236 h 207"/>
              <a:gd name="T68" fmla="*/ 1136592019 w 473"/>
              <a:gd name="T69" fmla="*/ 45362743 h 207"/>
              <a:gd name="T70" fmla="*/ 1091229177 w 473"/>
              <a:gd name="T71" fmla="*/ 0 h 207"/>
              <a:gd name="T72" fmla="*/ 1091229177 w 473"/>
              <a:gd name="T73" fmla="*/ 0 h 207"/>
              <a:gd name="T74" fmla="*/ 1121471072 w 473"/>
              <a:gd name="T75" fmla="*/ 37801492 h 207"/>
              <a:gd name="T76" fmla="*/ 1136592019 w 473"/>
              <a:gd name="T77" fmla="*/ 68043321 h 207"/>
              <a:gd name="T78" fmla="*/ 1154232331 w 473"/>
              <a:gd name="T79" fmla="*/ 105846401 h 207"/>
              <a:gd name="T80" fmla="*/ 1154232331 w 473"/>
              <a:gd name="T81" fmla="*/ 146168840 h 207"/>
              <a:gd name="T82" fmla="*/ 1154232331 w 473"/>
              <a:gd name="T83" fmla="*/ 146168840 h 207"/>
              <a:gd name="T84" fmla="*/ 1154232331 w 473"/>
              <a:gd name="T85" fmla="*/ 183970333 h 207"/>
              <a:gd name="T86" fmla="*/ 1136592019 w 473"/>
              <a:gd name="T87" fmla="*/ 214212162 h 207"/>
              <a:gd name="T88" fmla="*/ 1121471072 w 473"/>
              <a:gd name="T89" fmla="*/ 244453991 h 207"/>
              <a:gd name="T90" fmla="*/ 1106350124 w 473"/>
              <a:gd name="T91" fmla="*/ 274695820 h 207"/>
              <a:gd name="T92" fmla="*/ 1076108229 w 473"/>
              <a:gd name="T93" fmla="*/ 307458595 h 207"/>
              <a:gd name="T94" fmla="*/ 1045866334 w 473"/>
              <a:gd name="T95" fmla="*/ 337700424 h 207"/>
              <a:gd name="T96" fmla="*/ 967740644 w 473"/>
              <a:gd name="T97" fmla="*/ 383063167 h 207"/>
              <a:gd name="T98" fmla="*/ 877014959 w 473"/>
              <a:gd name="T99" fmla="*/ 428425911 h 207"/>
              <a:gd name="T100" fmla="*/ 776208642 w 473"/>
              <a:gd name="T101" fmla="*/ 461187098 h 207"/>
              <a:gd name="T102" fmla="*/ 652721697 w 473"/>
              <a:gd name="T103" fmla="*/ 483869264 h 207"/>
              <a:gd name="T104" fmla="*/ 529233165 w 473"/>
              <a:gd name="T105" fmla="*/ 483869264 h 207"/>
              <a:gd name="T106" fmla="*/ 529233165 w 473"/>
              <a:gd name="T107" fmla="*/ 483869264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07"/>
              <a:gd name="T164" fmla="*/ 473 w 473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07">
                <a:moveTo>
                  <a:pt x="210" y="192"/>
                </a:moveTo>
                <a:lnTo>
                  <a:pt x="210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8" y="177"/>
                </a:lnTo>
                <a:lnTo>
                  <a:pt x="64" y="167"/>
                </a:lnTo>
                <a:lnTo>
                  <a:pt x="40" y="155"/>
                </a:lnTo>
                <a:lnTo>
                  <a:pt x="18" y="143"/>
                </a:lnTo>
                <a:lnTo>
                  <a:pt x="0" y="131"/>
                </a:lnTo>
                <a:lnTo>
                  <a:pt x="18" y="146"/>
                </a:lnTo>
                <a:lnTo>
                  <a:pt x="40" y="161"/>
                </a:lnTo>
                <a:lnTo>
                  <a:pt x="64" y="174"/>
                </a:lnTo>
                <a:lnTo>
                  <a:pt x="91" y="186"/>
                </a:lnTo>
                <a:lnTo>
                  <a:pt x="122" y="195"/>
                </a:lnTo>
                <a:lnTo>
                  <a:pt x="152" y="201"/>
                </a:lnTo>
                <a:lnTo>
                  <a:pt x="189" y="207"/>
                </a:lnTo>
                <a:lnTo>
                  <a:pt x="226" y="207"/>
                </a:lnTo>
                <a:lnTo>
                  <a:pt x="274" y="204"/>
                </a:lnTo>
                <a:lnTo>
                  <a:pt x="320" y="198"/>
                </a:lnTo>
                <a:lnTo>
                  <a:pt x="363" y="186"/>
                </a:lnTo>
                <a:lnTo>
                  <a:pt x="400" y="167"/>
                </a:lnTo>
                <a:lnTo>
                  <a:pt x="430" y="149"/>
                </a:lnTo>
                <a:lnTo>
                  <a:pt x="442" y="137"/>
                </a:lnTo>
                <a:lnTo>
                  <a:pt x="454" y="125"/>
                </a:lnTo>
                <a:lnTo>
                  <a:pt x="461" y="113"/>
                </a:lnTo>
                <a:lnTo>
                  <a:pt x="467" y="100"/>
                </a:lnTo>
                <a:lnTo>
                  <a:pt x="470" y="85"/>
                </a:lnTo>
                <a:lnTo>
                  <a:pt x="473" y="73"/>
                </a:lnTo>
                <a:lnTo>
                  <a:pt x="470" y="55"/>
                </a:lnTo>
                <a:lnTo>
                  <a:pt x="464" y="33"/>
                </a:lnTo>
                <a:lnTo>
                  <a:pt x="451" y="18"/>
                </a:lnTo>
                <a:lnTo>
                  <a:pt x="433" y="0"/>
                </a:lnTo>
                <a:lnTo>
                  <a:pt x="445" y="15"/>
                </a:lnTo>
                <a:lnTo>
                  <a:pt x="451" y="27"/>
                </a:lnTo>
                <a:lnTo>
                  <a:pt x="458" y="42"/>
                </a:lnTo>
                <a:lnTo>
                  <a:pt x="458" y="58"/>
                </a:lnTo>
                <a:lnTo>
                  <a:pt x="458" y="73"/>
                </a:lnTo>
                <a:lnTo>
                  <a:pt x="451" y="85"/>
                </a:lnTo>
                <a:lnTo>
                  <a:pt x="445" y="97"/>
                </a:lnTo>
                <a:lnTo>
                  <a:pt x="439" y="109"/>
                </a:lnTo>
                <a:lnTo>
                  <a:pt x="427" y="122"/>
                </a:lnTo>
                <a:lnTo>
                  <a:pt x="415" y="134"/>
                </a:lnTo>
                <a:lnTo>
                  <a:pt x="384" y="152"/>
                </a:lnTo>
                <a:lnTo>
                  <a:pt x="348" y="170"/>
                </a:lnTo>
                <a:lnTo>
                  <a:pt x="308" y="183"/>
                </a:lnTo>
                <a:lnTo>
                  <a:pt x="259" y="192"/>
                </a:lnTo>
                <a:lnTo>
                  <a:pt x="210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Freeform 131"/>
          <p:cNvSpPr>
            <a:spLocks/>
          </p:cNvSpPr>
          <p:nvPr/>
        </p:nvSpPr>
        <p:spPr bwMode="auto">
          <a:xfrm>
            <a:off x="1624013" y="3884613"/>
            <a:ext cx="750887" cy="330200"/>
          </a:xfrm>
          <a:custGeom>
            <a:avLst/>
            <a:gdLst>
              <a:gd name="T0" fmla="*/ 1091226136 w 473"/>
              <a:gd name="T1" fmla="*/ 0 h 208"/>
              <a:gd name="T2" fmla="*/ 1091226136 w 473"/>
              <a:gd name="T3" fmla="*/ 0 h 208"/>
              <a:gd name="T4" fmla="*/ 1113908321 w 473"/>
              <a:gd name="T5" fmla="*/ 32762825 h 208"/>
              <a:gd name="T6" fmla="*/ 1136588918 w 473"/>
              <a:gd name="T7" fmla="*/ 70564375 h 208"/>
              <a:gd name="T8" fmla="*/ 1144150176 w 473"/>
              <a:gd name="T9" fmla="*/ 100806250 h 208"/>
              <a:gd name="T10" fmla="*/ 1151709846 w 473"/>
              <a:gd name="T11" fmla="*/ 138609388 h 208"/>
              <a:gd name="T12" fmla="*/ 1151709846 w 473"/>
              <a:gd name="T13" fmla="*/ 138609388 h 208"/>
              <a:gd name="T14" fmla="*/ 1144150176 w 473"/>
              <a:gd name="T15" fmla="*/ 178931888 h 208"/>
              <a:gd name="T16" fmla="*/ 1136588918 w 473"/>
              <a:gd name="T17" fmla="*/ 209173763 h 208"/>
              <a:gd name="T18" fmla="*/ 1121467991 w 473"/>
              <a:gd name="T19" fmla="*/ 246975313 h 208"/>
              <a:gd name="T20" fmla="*/ 1106347063 w 473"/>
              <a:gd name="T21" fmla="*/ 277217188 h 208"/>
              <a:gd name="T22" fmla="*/ 1076105208 w 473"/>
              <a:gd name="T23" fmla="*/ 307459063 h 208"/>
              <a:gd name="T24" fmla="*/ 1045863354 w 473"/>
              <a:gd name="T25" fmla="*/ 332660625 h 208"/>
              <a:gd name="T26" fmla="*/ 967739356 w 473"/>
              <a:gd name="T27" fmla="*/ 385584700 h 208"/>
              <a:gd name="T28" fmla="*/ 877013791 w 473"/>
              <a:gd name="T29" fmla="*/ 423386250 h 208"/>
              <a:gd name="T30" fmla="*/ 768646351 w 473"/>
              <a:gd name="T31" fmla="*/ 453628125 h 208"/>
              <a:gd name="T32" fmla="*/ 652719240 w 473"/>
              <a:gd name="T33" fmla="*/ 478829688 h 208"/>
              <a:gd name="T34" fmla="*/ 529232460 w 473"/>
              <a:gd name="T35" fmla="*/ 486390950 h 208"/>
              <a:gd name="T36" fmla="*/ 529232460 w 473"/>
              <a:gd name="T37" fmla="*/ 486390950 h 208"/>
              <a:gd name="T38" fmla="*/ 446066565 w 473"/>
              <a:gd name="T39" fmla="*/ 478829688 h 208"/>
              <a:gd name="T40" fmla="*/ 367942567 w 473"/>
              <a:gd name="T41" fmla="*/ 471270013 h 208"/>
              <a:gd name="T42" fmla="*/ 292337930 w 473"/>
              <a:gd name="T43" fmla="*/ 453628125 h 208"/>
              <a:gd name="T44" fmla="*/ 221773602 w 473"/>
              <a:gd name="T45" fmla="*/ 438507188 h 208"/>
              <a:gd name="T46" fmla="*/ 161289893 w 473"/>
              <a:gd name="T47" fmla="*/ 415826575 h 208"/>
              <a:gd name="T48" fmla="*/ 98285235 w 473"/>
              <a:gd name="T49" fmla="*/ 393144375 h 208"/>
              <a:gd name="T50" fmla="*/ 45362782 w 473"/>
              <a:gd name="T51" fmla="*/ 362902500 h 208"/>
              <a:gd name="T52" fmla="*/ 0 w 473"/>
              <a:gd name="T53" fmla="*/ 325100950 h 208"/>
              <a:gd name="T54" fmla="*/ 0 w 473"/>
              <a:gd name="T55" fmla="*/ 325100950 h 208"/>
              <a:gd name="T56" fmla="*/ 45362782 w 473"/>
              <a:gd name="T57" fmla="*/ 362902500 h 208"/>
              <a:gd name="T58" fmla="*/ 98285235 w 473"/>
              <a:gd name="T59" fmla="*/ 400705638 h 208"/>
              <a:gd name="T60" fmla="*/ 161289893 w 473"/>
              <a:gd name="T61" fmla="*/ 438507188 h 208"/>
              <a:gd name="T62" fmla="*/ 229333272 w 473"/>
              <a:gd name="T63" fmla="*/ 461189388 h 208"/>
              <a:gd name="T64" fmla="*/ 307458858 w 473"/>
              <a:gd name="T65" fmla="*/ 486390950 h 208"/>
              <a:gd name="T66" fmla="*/ 383063495 w 473"/>
              <a:gd name="T67" fmla="*/ 509071563 h 208"/>
              <a:gd name="T68" fmla="*/ 476308420 w 473"/>
              <a:gd name="T69" fmla="*/ 516632825 h 208"/>
              <a:gd name="T70" fmla="*/ 569554933 w 473"/>
              <a:gd name="T71" fmla="*/ 524192500 h 208"/>
              <a:gd name="T72" fmla="*/ 569554933 w 473"/>
              <a:gd name="T73" fmla="*/ 524192500 h 208"/>
              <a:gd name="T74" fmla="*/ 690522353 w 473"/>
              <a:gd name="T75" fmla="*/ 516632825 h 208"/>
              <a:gd name="T76" fmla="*/ 806449463 w 473"/>
              <a:gd name="T77" fmla="*/ 493950625 h 208"/>
              <a:gd name="T78" fmla="*/ 914815316 w 473"/>
              <a:gd name="T79" fmla="*/ 461189388 h 208"/>
              <a:gd name="T80" fmla="*/ 1005540880 w 473"/>
              <a:gd name="T81" fmla="*/ 423386250 h 208"/>
              <a:gd name="T82" fmla="*/ 1083666466 w 473"/>
              <a:gd name="T83" fmla="*/ 370463763 h 208"/>
              <a:gd name="T84" fmla="*/ 1113908321 w 473"/>
              <a:gd name="T85" fmla="*/ 340221888 h 208"/>
              <a:gd name="T86" fmla="*/ 1136588918 w 473"/>
              <a:gd name="T87" fmla="*/ 317539688 h 208"/>
              <a:gd name="T88" fmla="*/ 1159271103 w 473"/>
              <a:gd name="T89" fmla="*/ 277217188 h 208"/>
              <a:gd name="T90" fmla="*/ 1176911391 w 473"/>
              <a:gd name="T91" fmla="*/ 246975313 h 208"/>
              <a:gd name="T92" fmla="*/ 1184472649 w 473"/>
              <a:gd name="T93" fmla="*/ 216733438 h 208"/>
              <a:gd name="T94" fmla="*/ 1192032319 w 473"/>
              <a:gd name="T95" fmla="*/ 178931888 h 208"/>
              <a:gd name="T96" fmla="*/ 1192032319 w 473"/>
              <a:gd name="T97" fmla="*/ 178931888 h 208"/>
              <a:gd name="T98" fmla="*/ 1184472649 w 473"/>
              <a:gd name="T99" fmla="*/ 131048125 h 208"/>
              <a:gd name="T100" fmla="*/ 1159271103 w 473"/>
              <a:gd name="T101" fmla="*/ 85685313 h 208"/>
              <a:gd name="T102" fmla="*/ 1129029248 w 473"/>
              <a:gd name="T103" fmla="*/ 40322500 h 208"/>
              <a:gd name="T104" fmla="*/ 1091226136 w 473"/>
              <a:gd name="T105" fmla="*/ 0 h 208"/>
              <a:gd name="T106" fmla="*/ 1091226136 w 473"/>
              <a:gd name="T107" fmla="*/ 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08"/>
              <a:gd name="T164" fmla="*/ 473 w 473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08">
                <a:moveTo>
                  <a:pt x="433" y="0"/>
                </a:moveTo>
                <a:lnTo>
                  <a:pt x="433" y="0"/>
                </a:lnTo>
                <a:lnTo>
                  <a:pt x="442" y="13"/>
                </a:lnTo>
                <a:lnTo>
                  <a:pt x="451" y="28"/>
                </a:lnTo>
                <a:lnTo>
                  <a:pt x="454" y="40"/>
                </a:lnTo>
                <a:lnTo>
                  <a:pt x="457" y="55"/>
                </a:lnTo>
                <a:lnTo>
                  <a:pt x="454" y="71"/>
                </a:lnTo>
                <a:lnTo>
                  <a:pt x="451" y="83"/>
                </a:lnTo>
                <a:lnTo>
                  <a:pt x="445" y="98"/>
                </a:lnTo>
                <a:lnTo>
                  <a:pt x="439" y="110"/>
                </a:lnTo>
                <a:lnTo>
                  <a:pt x="427" y="122"/>
                </a:lnTo>
                <a:lnTo>
                  <a:pt x="415" y="132"/>
                </a:lnTo>
                <a:lnTo>
                  <a:pt x="384" y="153"/>
                </a:lnTo>
                <a:lnTo>
                  <a:pt x="348" y="168"/>
                </a:lnTo>
                <a:lnTo>
                  <a:pt x="305" y="180"/>
                </a:lnTo>
                <a:lnTo>
                  <a:pt x="259" y="190"/>
                </a:lnTo>
                <a:lnTo>
                  <a:pt x="210" y="193"/>
                </a:lnTo>
                <a:lnTo>
                  <a:pt x="177" y="190"/>
                </a:lnTo>
                <a:lnTo>
                  <a:pt x="146" y="187"/>
                </a:lnTo>
                <a:lnTo>
                  <a:pt x="116" y="180"/>
                </a:lnTo>
                <a:lnTo>
                  <a:pt x="88" y="174"/>
                </a:lnTo>
                <a:lnTo>
                  <a:pt x="64" y="165"/>
                </a:lnTo>
                <a:lnTo>
                  <a:pt x="39" y="156"/>
                </a:lnTo>
                <a:lnTo>
                  <a:pt x="18" y="144"/>
                </a:lnTo>
                <a:lnTo>
                  <a:pt x="0" y="129"/>
                </a:lnTo>
                <a:lnTo>
                  <a:pt x="18" y="144"/>
                </a:lnTo>
                <a:lnTo>
                  <a:pt x="39" y="159"/>
                </a:lnTo>
                <a:lnTo>
                  <a:pt x="64" y="174"/>
                </a:lnTo>
                <a:lnTo>
                  <a:pt x="91" y="183"/>
                </a:lnTo>
                <a:lnTo>
                  <a:pt x="122" y="193"/>
                </a:lnTo>
                <a:lnTo>
                  <a:pt x="152" y="202"/>
                </a:lnTo>
                <a:lnTo>
                  <a:pt x="189" y="205"/>
                </a:lnTo>
                <a:lnTo>
                  <a:pt x="226" y="208"/>
                </a:lnTo>
                <a:lnTo>
                  <a:pt x="274" y="205"/>
                </a:lnTo>
                <a:lnTo>
                  <a:pt x="320" y="196"/>
                </a:lnTo>
                <a:lnTo>
                  <a:pt x="363" y="183"/>
                </a:lnTo>
                <a:lnTo>
                  <a:pt x="399" y="168"/>
                </a:lnTo>
                <a:lnTo>
                  <a:pt x="430" y="147"/>
                </a:lnTo>
                <a:lnTo>
                  <a:pt x="442" y="135"/>
                </a:lnTo>
                <a:lnTo>
                  <a:pt x="451" y="126"/>
                </a:lnTo>
                <a:lnTo>
                  <a:pt x="460" y="110"/>
                </a:lnTo>
                <a:lnTo>
                  <a:pt x="467" y="98"/>
                </a:lnTo>
                <a:lnTo>
                  <a:pt x="470" y="86"/>
                </a:lnTo>
                <a:lnTo>
                  <a:pt x="473" y="71"/>
                </a:lnTo>
                <a:lnTo>
                  <a:pt x="470" y="52"/>
                </a:lnTo>
                <a:lnTo>
                  <a:pt x="460" y="34"/>
                </a:lnTo>
                <a:lnTo>
                  <a:pt x="448" y="16"/>
                </a:lnTo>
                <a:lnTo>
                  <a:pt x="433" y="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7" name="Freeform 132"/>
          <p:cNvSpPr>
            <a:spLocks/>
          </p:cNvSpPr>
          <p:nvPr/>
        </p:nvSpPr>
        <p:spPr bwMode="auto">
          <a:xfrm>
            <a:off x="2103438" y="3211513"/>
            <a:ext cx="1268412" cy="552450"/>
          </a:xfrm>
          <a:custGeom>
            <a:avLst/>
            <a:gdLst>
              <a:gd name="T0" fmla="*/ 1912797046 w 799"/>
              <a:gd name="T1" fmla="*/ 254536575 h 348"/>
              <a:gd name="T2" fmla="*/ 1912797046 w 799"/>
              <a:gd name="T3" fmla="*/ 254536575 h 348"/>
              <a:gd name="T4" fmla="*/ 1844753648 w 799"/>
              <a:gd name="T5" fmla="*/ 201612500 h 348"/>
              <a:gd name="T6" fmla="*/ 1759068369 w 799"/>
              <a:gd name="T7" fmla="*/ 153730325 h 348"/>
              <a:gd name="T8" fmla="*/ 1653221848 w 799"/>
              <a:gd name="T9" fmla="*/ 108367513 h 348"/>
              <a:gd name="T10" fmla="*/ 1544854379 w 799"/>
              <a:gd name="T11" fmla="*/ 70564375 h 348"/>
              <a:gd name="T12" fmla="*/ 1421367565 w 799"/>
              <a:gd name="T13" fmla="*/ 47883763 h 348"/>
              <a:gd name="T14" fmla="*/ 1290319491 w 799"/>
              <a:gd name="T15" fmla="*/ 25201563 h 348"/>
              <a:gd name="T16" fmla="*/ 1151710159 w 799"/>
              <a:gd name="T17" fmla="*/ 7561263 h 348"/>
              <a:gd name="T18" fmla="*/ 1015621775 w 799"/>
              <a:gd name="T19" fmla="*/ 0 h 348"/>
              <a:gd name="T20" fmla="*/ 1015621775 w 799"/>
              <a:gd name="T21" fmla="*/ 0 h 348"/>
              <a:gd name="T22" fmla="*/ 814009354 w 799"/>
              <a:gd name="T23" fmla="*/ 17641888 h 348"/>
              <a:gd name="T24" fmla="*/ 630038814 w 799"/>
              <a:gd name="T25" fmla="*/ 40322500 h 348"/>
              <a:gd name="T26" fmla="*/ 461187618 w 799"/>
              <a:gd name="T27" fmla="*/ 78125638 h 348"/>
              <a:gd name="T28" fmla="*/ 383063599 w 799"/>
              <a:gd name="T29" fmla="*/ 100806250 h 348"/>
              <a:gd name="T30" fmla="*/ 307458941 w 799"/>
              <a:gd name="T31" fmla="*/ 131048125 h 348"/>
              <a:gd name="T32" fmla="*/ 236894594 w 799"/>
              <a:gd name="T33" fmla="*/ 163810950 h 348"/>
              <a:gd name="T34" fmla="*/ 183970540 w 799"/>
              <a:gd name="T35" fmla="*/ 194052825 h 348"/>
              <a:gd name="T36" fmla="*/ 131048073 w 799"/>
              <a:gd name="T37" fmla="*/ 231854375 h 348"/>
              <a:gd name="T38" fmla="*/ 83164330 w 799"/>
              <a:gd name="T39" fmla="*/ 269657513 h 348"/>
              <a:gd name="T40" fmla="*/ 45362795 w 799"/>
              <a:gd name="T41" fmla="*/ 307459063 h 348"/>
              <a:gd name="T42" fmla="*/ 22680604 w 799"/>
              <a:gd name="T43" fmla="*/ 355342825 h 348"/>
              <a:gd name="T44" fmla="*/ 0 w 799"/>
              <a:gd name="T45" fmla="*/ 393144375 h 348"/>
              <a:gd name="T46" fmla="*/ 0 w 799"/>
              <a:gd name="T47" fmla="*/ 438507188 h 348"/>
              <a:gd name="T48" fmla="*/ 0 w 799"/>
              <a:gd name="T49" fmla="*/ 438507188 h 348"/>
              <a:gd name="T50" fmla="*/ 0 w 799"/>
              <a:gd name="T51" fmla="*/ 478829688 h 348"/>
              <a:gd name="T52" fmla="*/ 15120932 w 799"/>
              <a:gd name="T53" fmla="*/ 516632825 h 348"/>
              <a:gd name="T54" fmla="*/ 30241863 w 799"/>
              <a:gd name="T55" fmla="*/ 546874700 h 348"/>
              <a:gd name="T56" fmla="*/ 60483726 w 799"/>
              <a:gd name="T57" fmla="*/ 584676250 h 348"/>
              <a:gd name="T58" fmla="*/ 60483726 w 799"/>
              <a:gd name="T59" fmla="*/ 584676250 h 348"/>
              <a:gd name="T60" fmla="*/ 90725589 w 799"/>
              <a:gd name="T61" fmla="*/ 614918125 h 348"/>
              <a:gd name="T62" fmla="*/ 123486814 w 799"/>
              <a:gd name="T63" fmla="*/ 647680950 h 348"/>
              <a:gd name="T64" fmla="*/ 214212403 w 799"/>
              <a:gd name="T65" fmla="*/ 700603438 h 348"/>
              <a:gd name="T66" fmla="*/ 315018613 w 799"/>
              <a:gd name="T67" fmla="*/ 745966250 h 348"/>
              <a:gd name="T68" fmla="*/ 438507015 w 799"/>
              <a:gd name="T69" fmla="*/ 793850013 h 348"/>
              <a:gd name="T70" fmla="*/ 569555088 w 799"/>
              <a:gd name="T71" fmla="*/ 824091888 h 348"/>
              <a:gd name="T72" fmla="*/ 705643472 w 799"/>
              <a:gd name="T73" fmla="*/ 854333763 h 348"/>
              <a:gd name="T74" fmla="*/ 861893098 w 799"/>
              <a:gd name="T75" fmla="*/ 869454700 h 348"/>
              <a:gd name="T76" fmla="*/ 1015621775 w 799"/>
              <a:gd name="T77" fmla="*/ 877014375 h 348"/>
              <a:gd name="T78" fmla="*/ 1015621775 w 799"/>
              <a:gd name="T79" fmla="*/ 877014375 h 348"/>
              <a:gd name="T80" fmla="*/ 1207153574 w 799"/>
              <a:gd name="T81" fmla="*/ 861893438 h 348"/>
              <a:gd name="T82" fmla="*/ 1383564442 w 799"/>
              <a:gd name="T83" fmla="*/ 839212825 h 348"/>
              <a:gd name="T84" fmla="*/ 1559975310 w 799"/>
              <a:gd name="T85" fmla="*/ 801409688 h 348"/>
              <a:gd name="T86" fmla="*/ 1638100917 w 799"/>
              <a:gd name="T87" fmla="*/ 778729075 h 348"/>
              <a:gd name="T88" fmla="*/ 1706144315 w 799"/>
              <a:gd name="T89" fmla="*/ 745966250 h 348"/>
              <a:gd name="T90" fmla="*/ 1776708662 w 799"/>
              <a:gd name="T91" fmla="*/ 715724375 h 348"/>
              <a:gd name="T92" fmla="*/ 1837192388 w 799"/>
              <a:gd name="T93" fmla="*/ 685482500 h 348"/>
              <a:gd name="T94" fmla="*/ 1882555183 w 799"/>
              <a:gd name="T95" fmla="*/ 647680950 h 348"/>
              <a:gd name="T96" fmla="*/ 1930438927 w 799"/>
              <a:gd name="T97" fmla="*/ 607358450 h 348"/>
              <a:gd name="T98" fmla="*/ 1968240462 w 799"/>
              <a:gd name="T99" fmla="*/ 569555313 h 348"/>
              <a:gd name="T100" fmla="*/ 1990922653 w 799"/>
              <a:gd name="T101" fmla="*/ 524192500 h 348"/>
              <a:gd name="T102" fmla="*/ 2006043584 w 799"/>
              <a:gd name="T103" fmla="*/ 486390950 h 348"/>
              <a:gd name="T104" fmla="*/ 2013603256 w 799"/>
              <a:gd name="T105" fmla="*/ 438507188 h 348"/>
              <a:gd name="T106" fmla="*/ 2013603256 w 799"/>
              <a:gd name="T107" fmla="*/ 438507188 h 348"/>
              <a:gd name="T108" fmla="*/ 2006043584 w 799"/>
              <a:gd name="T109" fmla="*/ 393144375 h 348"/>
              <a:gd name="T110" fmla="*/ 1990922653 w 799"/>
              <a:gd name="T111" fmla="*/ 347781563 h 348"/>
              <a:gd name="T112" fmla="*/ 1960680790 w 799"/>
              <a:gd name="T113" fmla="*/ 299899388 h 348"/>
              <a:gd name="T114" fmla="*/ 1912797046 w 799"/>
              <a:gd name="T115" fmla="*/ 254536575 h 348"/>
              <a:gd name="T116" fmla="*/ 1912797046 w 799"/>
              <a:gd name="T117" fmla="*/ 254536575 h 3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9"/>
              <a:gd name="T178" fmla="*/ 0 h 348"/>
              <a:gd name="T179" fmla="*/ 799 w 799"/>
              <a:gd name="T180" fmla="*/ 348 h 3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9" h="348">
                <a:moveTo>
                  <a:pt x="759" y="101"/>
                </a:moveTo>
                <a:lnTo>
                  <a:pt x="759" y="101"/>
                </a:lnTo>
                <a:lnTo>
                  <a:pt x="732" y="80"/>
                </a:lnTo>
                <a:lnTo>
                  <a:pt x="698" y="61"/>
                </a:lnTo>
                <a:lnTo>
                  <a:pt x="656" y="43"/>
                </a:lnTo>
                <a:lnTo>
                  <a:pt x="613" y="28"/>
                </a:lnTo>
                <a:lnTo>
                  <a:pt x="564" y="19"/>
                </a:lnTo>
                <a:lnTo>
                  <a:pt x="512" y="10"/>
                </a:lnTo>
                <a:lnTo>
                  <a:pt x="457" y="3"/>
                </a:lnTo>
                <a:lnTo>
                  <a:pt x="403" y="0"/>
                </a:lnTo>
                <a:lnTo>
                  <a:pt x="323" y="7"/>
                </a:lnTo>
                <a:lnTo>
                  <a:pt x="250" y="16"/>
                </a:lnTo>
                <a:lnTo>
                  <a:pt x="183" y="31"/>
                </a:lnTo>
                <a:lnTo>
                  <a:pt x="152" y="40"/>
                </a:lnTo>
                <a:lnTo>
                  <a:pt x="122" y="52"/>
                </a:lnTo>
                <a:lnTo>
                  <a:pt x="94" y="65"/>
                </a:lnTo>
                <a:lnTo>
                  <a:pt x="73" y="77"/>
                </a:lnTo>
                <a:lnTo>
                  <a:pt x="52" y="92"/>
                </a:lnTo>
                <a:lnTo>
                  <a:pt x="33" y="107"/>
                </a:lnTo>
                <a:lnTo>
                  <a:pt x="18" y="122"/>
                </a:lnTo>
                <a:lnTo>
                  <a:pt x="9" y="141"/>
                </a:lnTo>
                <a:lnTo>
                  <a:pt x="0" y="156"/>
                </a:lnTo>
                <a:lnTo>
                  <a:pt x="0" y="174"/>
                </a:lnTo>
                <a:lnTo>
                  <a:pt x="0" y="190"/>
                </a:lnTo>
                <a:lnTo>
                  <a:pt x="6" y="205"/>
                </a:lnTo>
                <a:lnTo>
                  <a:pt x="12" y="217"/>
                </a:lnTo>
                <a:lnTo>
                  <a:pt x="24" y="232"/>
                </a:lnTo>
                <a:lnTo>
                  <a:pt x="36" y="244"/>
                </a:lnTo>
                <a:lnTo>
                  <a:pt x="49" y="257"/>
                </a:lnTo>
                <a:lnTo>
                  <a:pt x="85" y="278"/>
                </a:lnTo>
                <a:lnTo>
                  <a:pt x="125" y="296"/>
                </a:lnTo>
                <a:lnTo>
                  <a:pt x="174" y="315"/>
                </a:lnTo>
                <a:lnTo>
                  <a:pt x="226" y="327"/>
                </a:lnTo>
                <a:lnTo>
                  <a:pt x="280" y="339"/>
                </a:lnTo>
                <a:lnTo>
                  <a:pt x="342" y="345"/>
                </a:lnTo>
                <a:lnTo>
                  <a:pt x="403" y="348"/>
                </a:lnTo>
                <a:lnTo>
                  <a:pt x="479" y="342"/>
                </a:lnTo>
                <a:lnTo>
                  <a:pt x="549" y="333"/>
                </a:lnTo>
                <a:lnTo>
                  <a:pt x="619" y="318"/>
                </a:lnTo>
                <a:lnTo>
                  <a:pt x="650" y="309"/>
                </a:lnTo>
                <a:lnTo>
                  <a:pt x="677" y="296"/>
                </a:lnTo>
                <a:lnTo>
                  <a:pt x="705" y="284"/>
                </a:lnTo>
                <a:lnTo>
                  <a:pt x="729" y="272"/>
                </a:lnTo>
                <a:lnTo>
                  <a:pt x="747" y="257"/>
                </a:lnTo>
                <a:lnTo>
                  <a:pt x="766" y="241"/>
                </a:lnTo>
                <a:lnTo>
                  <a:pt x="781" y="226"/>
                </a:lnTo>
                <a:lnTo>
                  <a:pt x="790" y="208"/>
                </a:lnTo>
                <a:lnTo>
                  <a:pt x="796" y="193"/>
                </a:lnTo>
                <a:lnTo>
                  <a:pt x="799" y="174"/>
                </a:lnTo>
                <a:lnTo>
                  <a:pt x="796" y="156"/>
                </a:lnTo>
                <a:lnTo>
                  <a:pt x="790" y="138"/>
                </a:lnTo>
                <a:lnTo>
                  <a:pt x="778" y="119"/>
                </a:lnTo>
                <a:lnTo>
                  <a:pt x="759" y="10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Freeform 133"/>
          <p:cNvSpPr>
            <a:spLocks/>
          </p:cNvSpPr>
          <p:nvPr/>
        </p:nvSpPr>
        <p:spPr bwMode="auto">
          <a:xfrm>
            <a:off x="2528888" y="3875088"/>
            <a:ext cx="785812" cy="431800"/>
          </a:xfrm>
          <a:custGeom>
            <a:avLst/>
            <a:gdLst>
              <a:gd name="T0" fmla="*/ 1146669570 w 495"/>
              <a:gd name="T1" fmla="*/ 161290000 h 272"/>
              <a:gd name="T2" fmla="*/ 1146669570 w 495"/>
              <a:gd name="T3" fmla="*/ 161290000 h 272"/>
              <a:gd name="T4" fmla="*/ 1108868044 w 495"/>
              <a:gd name="T5" fmla="*/ 131048125 h 272"/>
              <a:gd name="T6" fmla="*/ 1053424642 w 495"/>
              <a:gd name="T7" fmla="*/ 100806250 h 272"/>
              <a:gd name="T8" fmla="*/ 992940931 w 495"/>
              <a:gd name="T9" fmla="*/ 70564375 h 272"/>
              <a:gd name="T10" fmla="*/ 929936271 w 495"/>
              <a:gd name="T11" fmla="*/ 47883763 h 272"/>
              <a:gd name="T12" fmla="*/ 854331631 w 495"/>
              <a:gd name="T13" fmla="*/ 32762825 h 272"/>
              <a:gd name="T14" fmla="*/ 783767301 w 495"/>
              <a:gd name="T15" fmla="*/ 15120938 h 272"/>
              <a:gd name="T16" fmla="*/ 708162662 w 495"/>
              <a:gd name="T17" fmla="*/ 7561263 h 272"/>
              <a:gd name="T18" fmla="*/ 622477404 w 495"/>
              <a:gd name="T19" fmla="*/ 0 h 272"/>
              <a:gd name="T20" fmla="*/ 622477404 w 495"/>
              <a:gd name="T21" fmla="*/ 0 h 272"/>
              <a:gd name="T22" fmla="*/ 501509981 w 495"/>
              <a:gd name="T23" fmla="*/ 7561263 h 272"/>
              <a:gd name="T24" fmla="*/ 378023197 w 495"/>
              <a:gd name="T25" fmla="*/ 32762825 h 272"/>
              <a:gd name="T26" fmla="*/ 277217011 w 495"/>
              <a:gd name="T27" fmla="*/ 63004700 h 272"/>
              <a:gd name="T28" fmla="*/ 186491444 w 495"/>
              <a:gd name="T29" fmla="*/ 100806250 h 272"/>
              <a:gd name="T30" fmla="*/ 108365856 w 495"/>
              <a:gd name="T31" fmla="*/ 153730325 h 272"/>
              <a:gd name="T32" fmla="*/ 78124000 w 495"/>
              <a:gd name="T33" fmla="*/ 176410938 h 272"/>
              <a:gd name="T34" fmla="*/ 47882145 w 495"/>
              <a:gd name="T35" fmla="*/ 209173763 h 272"/>
              <a:gd name="T36" fmla="*/ 22680598 w 495"/>
              <a:gd name="T37" fmla="*/ 239415638 h 272"/>
              <a:gd name="T38" fmla="*/ 7559670 w 495"/>
              <a:gd name="T39" fmla="*/ 277217188 h 272"/>
              <a:gd name="T40" fmla="*/ 0 w 495"/>
              <a:gd name="T41" fmla="*/ 307459063 h 272"/>
              <a:gd name="T42" fmla="*/ 0 w 495"/>
              <a:gd name="T43" fmla="*/ 347781563 h 272"/>
              <a:gd name="T44" fmla="*/ 0 w 495"/>
              <a:gd name="T45" fmla="*/ 347781563 h 272"/>
              <a:gd name="T46" fmla="*/ 0 w 495"/>
              <a:gd name="T47" fmla="*/ 385584700 h 272"/>
              <a:gd name="T48" fmla="*/ 15120928 w 495"/>
              <a:gd name="T49" fmla="*/ 415826575 h 272"/>
              <a:gd name="T50" fmla="*/ 30241856 w 495"/>
              <a:gd name="T51" fmla="*/ 453628125 h 272"/>
              <a:gd name="T52" fmla="*/ 63003072 w 495"/>
              <a:gd name="T53" fmla="*/ 486390950 h 272"/>
              <a:gd name="T54" fmla="*/ 63003072 w 495"/>
              <a:gd name="T55" fmla="*/ 486390950 h 272"/>
              <a:gd name="T56" fmla="*/ 100806186 w 495"/>
              <a:gd name="T57" fmla="*/ 531753763 h 272"/>
              <a:gd name="T58" fmla="*/ 153728640 w 495"/>
              <a:gd name="T59" fmla="*/ 569555313 h 272"/>
              <a:gd name="T60" fmla="*/ 216733300 w 495"/>
              <a:gd name="T61" fmla="*/ 599797188 h 272"/>
              <a:gd name="T62" fmla="*/ 284776681 w 495"/>
              <a:gd name="T63" fmla="*/ 630039063 h 272"/>
              <a:gd name="T64" fmla="*/ 362902269 w 495"/>
              <a:gd name="T65" fmla="*/ 655240625 h 272"/>
              <a:gd name="T66" fmla="*/ 446066579 w 495"/>
              <a:gd name="T67" fmla="*/ 670361563 h 272"/>
              <a:gd name="T68" fmla="*/ 531751837 w 495"/>
              <a:gd name="T69" fmla="*/ 677922825 h 272"/>
              <a:gd name="T70" fmla="*/ 622477404 w 495"/>
              <a:gd name="T71" fmla="*/ 685482500 h 272"/>
              <a:gd name="T72" fmla="*/ 622477404 w 495"/>
              <a:gd name="T73" fmla="*/ 685482500 h 272"/>
              <a:gd name="T74" fmla="*/ 745965775 w 495"/>
              <a:gd name="T75" fmla="*/ 677922825 h 272"/>
              <a:gd name="T76" fmla="*/ 861892889 w 495"/>
              <a:gd name="T77" fmla="*/ 655240625 h 272"/>
              <a:gd name="T78" fmla="*/ 970258745 w 495"/>
              <a:gd name="T79" fmla="*/ 622479388 h 272"/>
              <a:gd name="T80" fmla="*/ 1060984312 w 495"/>
              <a:gd name="T81" fmla="*/ 584676250 h 272"/>
              <a:gd name="T82" fmla="*/ 1139109900 w 495"/>
              <a:gd name="T83" fmla="*/ 531753763 h 272"/>
              <a:gd name="T84" fmla="*/ 1169351756 w 495"/>
              <a:gd name="T85" fmla="*/ 509071563 h 272"/>
              <a:gd name="T86" fmla="*/ 1199593612 w 495"/>
              <a:gd name="T87" fmla="*/ 476310325 h 272"/>
              <a:gd name="T88" fmla="*/ 1214714540 w 495"/>
              <a:gd name="T89" fmla="*/ 446068450 h 272"/>
              <a:gd name="T90" fmla="*/ 1229835467 w 495"/>
              <a:gd name="T91" fmla="*/ 415826575 h 272"/>
              <a:gd name="T92" fmla="*/ 1247475756 w 495"/>
              <a:gd name="T93" fmla="*/ 378023438 h 272"/>
              <a:gd name="T94" fmla="*/ 1247475756 w 495"/>
              <a:gd name="T95" fmla="*/ 347781563 h 272"/>
              <a:gd name="T96" fmla="*/ 1247475756 w 495"/>
              <a:gd name="T97" fmla="*/ 347781563 h 272"/>
              <a:gd name="T98" fmla="*/ 1237395138 w 495"/>
              <a:gd name="T99" fmla="*/ 292338125 h 272"/>
              <a:gd name="T100" fmla="*/ 1222274210 w 495"/>
              <a:gd name="T101" fmla="*/ 246975313 h 272"/>
              <a:gd name="T102" fmla="*/ 1192032354 w 495"/>
              <a:gd name="T103" fmla="*/ 201612500 h 272"/>
              <a:gd name="T104" fmla="*/ 1146669570 w 495"/>
              <a:gd name="T105" fmla="*/ 161290000 h 272"/>
              <a:gd name="T106" fmla="*/ 1146669570 w 495"/>
              <a:gd name="T107" fmla="*/ 161290000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272"/>
              <a:gd name="T164" fmla="*/ 495 w 495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272">
                <a:moveTo>
                  <a:pt x="455" y="64"/>
                </a:moveTo>
                <a:lnTo>
                  <a:pt x="455" y="64"/>
                </a:lnTo>
                <a:lnTo>
                  <a:pt x="440" y="52"/>
                </a:lnTo>
                <a:lnTo>
                  <a:pt x="418" y="40"/>
                </a:lnTo>
                <a:lnTo>
                  <a:pt x="394" y="28"/>
                </a:lnTo>
                <a:lnTo>
                  <a:pt x="369" y="19"/>
                </a:lnTo>
                <a:lnTo>
                  <a:pt x="339" y="13"/>
                </a:lnTo>
                <a:lnTo>
                  <a:pt x="311" y="6"/>
                </a:lnTo>
                <a:lnTo>
                  <a:pt x="281" y="3"/>
                </a:lnTo>
                <a:lnTo>
                  <a:pt x="247" y="0"/>
                </a:lnTo>
                <a:lnTo>
                  <a:pt x="199" y="3"/>
                </a:lnTo>
                <a:lnTo>
                  <a:pt x="150" y="13"/>
                </a:lnTo>
                <a:lnTo>
                  <a:pt x="110" y="25"/>
                </a:lnTo>
                <a:lnTo>
                  <a:pt x="74" y="40"/>
                </a:lnTo>
                <a:lnTo>
                  <a:pt x="43" y="61"/>
                </a:lnTo>
                <a:lnTo>
                  <a:pt x="31" y="70"/>
                </a:lnTo>
                <a:lnTo>
                  <a:pt x="19" y="83"/>
                </a:lnTo>
                <a:lnTo>
                  <a:pt x="9" y="95"/>
                </a:lnTo>
                <a:lnTo>
                  <a:pt x="3" y="110"/>
                </a:lnTo>
                <a:lnTo>
                  <a:pt x="0" y="122"/>
                </a:lnTo>
                <a:lnTo>
                  <a:pt x="0" y="138"/>
                </a:lnTo>
                <a:lnTo>
                  <a:pt x="0" y="153"/>
                </a:lnTo>
                <a:lnTo>
                  <a:pt x="6" y="165"/>
                </a:lnTo>
                <a:lnTo>
                  <a:pt x="12" y="180"/>
                </a:lnTo>
                <a:lnTo>
                  <a:pt x="25" y="193"/>
                </a:lnTo>
                <a:lnTo>
                  <a:pt x="40" y="211"/>
                </a:lnTo>
                <a:lnTo>
                  <a:pt x="61" y="226"/>
                </a:lnTo>
                <a:lnTo>
                  <a:pt x="86" y="238"/>
                </a:lnTo>
                <a:lnTo>
                  <a:pt x="113" y="250"/>
                </a:lnTo>
                <a:lnTo>
                  <a:pt x="144" y="260"/>
                </a:lnTo>
                <a:lnTo>
                  <a:pt x="177" y="266"/>
                </a:lnTo>
                <a:lnTo>
                  <a:pt x="211" y="269"/>
                </a:lnTo>
                <a:lnTo>
                  <a:pt x="247" y="272"/>
                </a:lnTo>
                <a:lnTo>
                  <a:pt x="296" y="269"/>
                </a:lnTo>
                <a:lnTo>
                  <a:pt x="342" y="260"/>
                </a:lnTo>
                <a:lnTo>
                  <a:pt x="385" y="247"/>
                </a:lnTo>
                <a:lnTo>
                  <a:pt x="421" y="232"/>
                </a:lnTo>
                <a:lnTo>
                  <a:pt x="452" y="211"/>
                </a:lnTo>
                <a:lnTo>
                  <a:pt x="464" y="202"/>
                </a:lnTo>
                <a:lnTo>
                  <a:pt x="476" y="189"/>
                </a:lnTo>
                <a:lnTo>
                  <a:pt x="482" y="177"/>
                </a:lnTo>
                <a:lnTo>
                  <a:pt x="488" y="165"/>
                </a:lnTo>
                <a:lnTo>
                  <a:pt x="495" y="150"/>
                </a:lnTo>
                <a:lnTo>
                  <a:pt x="495" y="138"/>
                </a:lnTo>
                <a:lnTo>
                  <a:pt x="491" y="116"/>
                </a:lnTo>
                <a:lnTo>
                  <a:pt x="485" y="98"/>
                </a:lnTo>
                <a:lnTo>
                  <a:pt x="473" y="80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Freeform 134"/>
          <p:cNvSpPr>
            <a:spLocks/>
          </p:cNvSpPr>
          <p:nvPr/>
        </p:nvSpPr>
        <p:spPr bwMode="auto">
          <a:xfrm>
            <a:off x="1560513" y="3759200"/>
            <a:ext cx="784225" cy="431800"/>
          </a:xfrm>
          <a:custGeom>
            <a:avLst/>
            <a:gdLst>
              <a:gd name="T0" fmla="*/ 1146671888 w 494"/>
              <a:gd name="T1" fmla="*/ 161290000 h 272"/>
              <a:gd name="T2" fmla="*/ 1146671888 w 494"/>
              <a:gd name="T3" fmla="*/ 161290000 h 272"/>
              <a:gd name="T4" fmla="*/ 1106349388 w 494"/>
              <a:gd name="T5" fmla="*/ 131048125 h 272"/>
              <a:gd name="T6" fmla="*/ 1053425313 w 494"/>
              <a:gd name="T7" fmla="*/ 100806250 h 272"/>
              <a:gd name="T8" fmla="*/ 992941563 w 494"/>
              <a:gd name="T9" fmla="*/ 70564375 h 272"/>
              <a:gd name="T10" fmla="*/ 929938450 w 494"/>
              <a:gd name="T11" fmla="*/ 45362813 h 272"/>
              <a:gd name="T12" fmla="*/ 854333763 w 494"/>
              <a:gd name="T13" fmla="*/ 30241875 h 272"/>
              <a:gd name="T14" fmla="*/ 783769388 w 494"/>
              <a:gd name="T15" fmla="*/ 15120938 h 272"/>
              <a:gd name="T16" fmla="*/ 708164700 w 494"/>
              <a:gd name="T17" fmla="*/ 7561263 h 272"/>
              <a:gd name="T18" fmla="*/ 622479388 w 494"/>
              <a:gd name="T19" fmla="*/ 0 h 272"/>
              <a:gd name="T20" fmla="*/ 622479388 w 494"/>
              <a:gd name="T21" fmla="*/ 0 h 272"/>
              <a:gd name="T22" fmla="*/ 498990938 w 494"/>
              <a:gd name="T23" fmla="*/ 7561263 h 272"/>
              <a:gd name="T24" fmla="*/ 378023438 w 494"/>
              <a:gd name="T25" fmla="*/ 30241875 h 272"/>
              <a:gd name="T26" fmla="*/ 277217188 w 494"/>
              <a:gd name="T27" fmla="*/ 63004700 h 272"/>
              <a:gd name="T28" fmla="*/ 183972200 w 494"/>
              <a:gd name="T29" fmla="*/ 100806250 h 272"/>
              <a:gd name="T30" fmla="*/ 108367513 w 494"/>
              <a:gd name="T31" fmla="*/ 153730325 h 272"/>
              <a:gd name="T32" fmla="*/ 78125638 w 494"/>
              <a:gd name="T33" fmla="*/ 176410938 h 272"/>
              <a:gd name="T34" fmla="*/ 45362813 w 494"/>
              <a:gd name="T35" fmla="*/ 206652813 h 272"/>
              <a:gd name="T36" fmla="*/ 22682200 w 494"/>
              <a:gd name="T37" fmla="*/ 239415638 h 272"/>
              <a:gd name="T38" fmla="*/ 7561263 w 494"/>
              <a:gd name="T39" fmla="*/ 277217188 h 272"/>
              <a:gd name="T40" fmla="*/ 0 w 494"/>
              <a:gd name="T41" fmla="*/ 307459063 h 272"/>
              <a:gd name="T42" fmla="*/ 0 w 494"/>
              <a:gd name="T43" fmla="*/ 345262200 h 272"/>
              <a:gd name="T44" fmla="*/ 0 w 494"/>
              <a:gd name="T45" fmla="*/ 345262200 h 272"/>
              <a:gd name="T46" fmla="*/ 0 w 494"/>
              <a:gd name="T47" fmla="*/ 385584700 h 272"/>
              <a:gd name="T48" fmla="*/ 15120938 w 494"/>
              <a:gd name="T49" fmla="*/ 415826575 h 272"/>
              <a:gd name="T50" fmla="*/ 30241875 w 494"/>
              <a:gd name="T51" fmla="*/ 453628125 h 272"/>
              <a:gd name="T52" fmla="*/ 63004700 w 494"/>
              <a:gd name="T53" fmla="*/ 483870000 h 272"/>
              <a:gd name="T54" fmla="*/ 63004700 w 494"/>
              <a:gd name="T55" fmla="*/ 483870000 h 272"/>
              <a:gd name="T56" fmla="*/ 100806250 w 494"/>
              <a:gd name="T57" fmla="*/ 531753763 h 272"/>
              <a:gd name="T58" fmla="*/ 153730325 w 494"/>
              <a:gd name="T59" fmla="*/ 569555313 h 272"/>
              <a:gd name="T60" fmla="*/ 216733438 w 494"/>
              <a:gd name="T61" fmla="*/ 599797188 h 272"/>
              <a:gd name="T62" fmla="*/ 284778450 w 494"/>
              <a:gd name="T63" fmla="*/ 630039063 h 272"/>
              <a:gd name="T64" fmla="*/ 362902500 w 494"/>
              <a:gd name="T65" fmla="*/ 652721263 h 272"/>
              <a:gd name="T66" fmla="*/ 446068450 w 494"/>
              <a:gd name="T67" fmla="*/ 670361563 h 272"/>
              <a:gd name="T68" fmla="*/ 531753763 w 494"/>
              <a:gd name="T69" fmla="*/ 677922825 h 272"/>
              <a:gd name="T70" fmla="*/ 622479388 w 494"/>
              <a:gd name="T71" fmla="*/ 685482500 h 272"/>
              <a:gd name="T72" fmla="*/ 622479388 w 494"/>
              <a:gd name="T73" fmla="*/ 685482500 h 272"/>
              <a:gd name="T74" fmla="*/ 745966250 w 494"/>
              <a:gd name="T75" fmla="*/ 677922825 h 272"/>
              <a:gd name="T76" fmla="*/ 861893438 w 494"/>
              <a:gd name="T77" fmla="*/ 652721263 h 272"/>
              <a:gd name="T78" fmla="*/ 970260950 w 494"/>
              <a:gd name="T79" fmla="*/ 622479388 h 272"/>
              <a:gd name="T80" fmla="*/ 1060986575 w 494"/>
              <a:gd name="T81" fmla="*/ 584676250 h 272"/>
              <a:gd name="T82" fmla="*/ 1139110625 w 494"/>
              <a:gd name="T83" fmla="*/ 531753763 h 272"/>
              <a:gd name="T84" fmla="*/ 1169352500 w 494"/>
              <a:gd name="T85" fmla="*/ 506552200 h 272"/>
              <a:gd name="T86" fmla="*/ 1199594375 w 494"/>
              <a:gd name="T87" fmla="*/ 476310325 h 272"/>
              <a:gd name="T88" fmla="*/ 1214715313 w 494"/>
              <a:gd name="T89" fmla="*/ 446068450 h 272"/>
              <a:gd name="T90" fmla="*/ 1229836250 w 494"/>
              <a:gd name="T91" fmla="*/ 415826575 h 272"/>
              <a:gd name="T92" fmla="*/ 1244957188 w 494"/>
              <a:gd name="T93" fmla="*/ 378023438 h 272"/>
              <a:gd name="T94" fmla="*/ 1244957188 w 494"/>
              <a:gd name="T95" fmla="*/ 345262200 h 272"/>
              <a:gd name="T96" fmla="*/ 1244957188 w 494"/>
              <a:gd name="T97" fmla="*/ 345262200 h 272"/>
              <a:gd name="T98" fmla="*/ 1237397513 w 494"/>
              <a:gd name="T99" fmla="*/ 292338125 h 272"/>
              <a:gd name="T100" fmla="*/ 1222276575 w 494"/>
              <a:gd name="T101" fmla="*/ 246975313 h 272"/>
              <a:gd name="T102" fmla="*/ 1192034700 w 494"/>
              <a:gd name="T103" fmla="*/ 199093138 h 272"/>
              <a:gd name="T104" fmla="*/ 1146671888 w 494"/>
              <a:gd name="T105" fmla="*/ 161290000 h 272"/>
              <a:gd name="T106" fmla="*/ 1146671888 w 494"/>
              <a:gd name="T107" fmla="*/ 161290000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2"/>
              <a:gd name="T164" fmla="*/ 494 w 494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2">
                <a:moveTo>
                  <a:pt x="455" y="64"/>
                </a:moveTo>
                <a:lnTo>
                  <a:pt x="455" y="64"/>
                </a:lnTo>
                <a:lnTo>
                  <a:pt x="439" y="52"/>
                </a:lnTo>
                <a:lnTo>
                  <a:pt x="418" y="40"/>
                </a:lnTo>
                <a:lnTo>
                  <a:pt x="394" y="28"/>
                </a:lnTo>
                <a:lnTo>
                  <a:pt x="369" y="18"/>
                </a:lnTo>
                <a:lnTo>
                  <a:pt x="339" y="12"/>
                </a:lnTo>
                <a:lnTo>
                  <a:pt x="311" y="6"/>
                </a:lnTo>
                <a:lnTo>
                  <a:pt x="281" y="3"/>
                </a:lnTo>
                <a:lnTo>
                  <a:pt x="247" y="0"/>
                </a:lnTo>
                <a:lnTo>
                  <a:pt x="198" y="3"/>
                </a:lnTo>
                <a:lnTo>
                  <a:pt x="150" y="12"/>
                </a:lnTo>
                <a:lnTo>
                  <a:pt x="110" y="25"/>
                </a:lnTo>
                <a:lnTo>
                  <a:pt x="73" y="40"/>
                </a:lnTo>
                <a:lnTo>
                  <a:pt x="43" y="61"/>
                </a:lnTo>
                <a:lnTo>
                  <a:pt x="31" y="70"/>
                </a:lnTo>
                <a:lnTo>
                  <a:pt x="18" y="82"/>
                </a:lnTo>
                <a:lnTo>
                  <a:pt x="9" y="95"/>
                </a:lnTo>
                <a:lnTo>
                  <a:pt x="3" y="110"/>
                </a:lnTo>
                <a:lnTo>
                  <a:pt x="0" y="122"/>
                </a:lnTo>
                <a:lnTo>
                  <a:pt x="0" y="137"/>
                </a:lnTo>
                <a:lnTo>
                  <a:pt x="0" y="153"/>
                </a:lnTo>
                <a:lnTo>
                  <a:pt x="6" y="165"/>
                </a:lnTo>
                <a:lnTo>
                  <a:pt x="12" y="180"/>
                </a:lnTo>
                <a:lnTo>
                  <a:pt x="25" y="192"/>
                </a:lnTo>
                <a:lnTo>
                  <a:pt x="40" y="211"/>
                </a:lnTo>
                <a:lnTo>
                  <a:pt x="61" y="226"/>
                </a:lnTo>
                <a:lnTo>
                  <a:pt x="86" y="238"/>
                </a:lnTo>
                <a:lnTo>
                  <a:pt x="113" y="250"/>
                </a:lnTo>
                <a:lnTo>
                  <a:pt x="144" y="259"/>
                </a:lnTo>
                <a:lnTo>
                  <a:pt x="177" y="266"/>
                </a:lnTo>
                <a:lnTo>
                  <a:pt x="211" y="269"/>
                </a:lnTo>
                <a:lnTo>
                  <a:pt x="247" y="272"/>
                </a:lnTo>
                <a:lnTo>
                  <a:pt x="296" y="269"/>
                </a:lnTo>
                <a:lnTo>
                  <a:pt x="342" y="259"/>
                </a:lnTo>
                <a:lnTo>
                  <a:pt x="385" y="247"/>
                </a:lnTo>
                <a:lnTo>
                  <a:pt x="421" y="232"/>
                </a:lnTo>
                <a:lnTo>
                  <a:pt x="452" y="211"/>
                </a:lnTo>
                <a:lnTo>
                  <a:pt x="464" y="201"/>
                </a:lnTo>
                <a:lnTo>
                  <a:pt x="476" y="189"/>
                </a:lnTo>
                <a:lnTo>
                  <a:pt x="482" y="177"/>
                </a:lnTo>
                <a:lnTo>
                  <a:pt x="488" y="165"/>
                </a:lnTo>
                <a:lnTo>
                  <a:pt x="494" y="150"/>
                </a:lnTo>
                <a:lnTo>
                  <a:pt x="494" y="137"/>
                </a:lnTo>
                <a:lnTo>
                  <a:pt x="491" y="116"/>
                </a:lnTo>
                <a:lnTo>
                  <a:pt x="485" y="98"/>
                </a:lnTo>
                <a:lnTo>
                  <a:pt x="473" y="79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0" name="Freeform 135"/>
          <p:cNvSpPr>
            <a:spLocks/>
          </p:cNvSpPr>
          <p:nvPr/>
        </p:nvSpPr>
        <p:spPr bwMode="auto">
          <a:xfrm>
            <a:off x="1638300" y="2717800"/>
            <a:ext cx="788988" cy="431800"/>
          </a:xfrm>
          <a:custGeom>
            <a:avLst/>
            <a:gdLst>
              <a:gd name="T0" fmla="*/ 0 w 497"/>
              <a:gd name="T1" fmla="*/ 340221888 h 272"/>
              <a:gd name="T2" fmla="*/ 0 w 497"/>
              <a:gd name="T3" fmla="*/ 340221888 h 272"/>
              <a:gd name="T4" fmla="*/ 7561267 w 497"/>
              <a:gd name="T5" fmla="*/ 378023438 h 272"/>
              <a:gd name="T6" fmla="*/ 15120947 w 497"/>
              <a:gd name="T7" fmla="*/ 415826575 h 272"/>
              <a:gd name="T8" fmla="*/ 37803161 w 497"/>
              <a:gd name="T9" fmla="*/ 453628125 h 272"/>
              <a:gd name="T10" fmla="*/ 60483788 w 497"/>
              <a:gd name="T11" fmla="*/ 483870000 h 272"/>
              <a:gd name="T12" fmla="*/ 60483788 w 497"/>
              <a:gd name="T13" fmla="*/ 483870000 h 272"/>
              <a:gd name="T14" fmla="*/ 108367581 w 497"/>
              <a:gd name="T15" fmla="*/ 524192500 h 272"/>
              <a:gd name="T16" fmla="*/ 161290102 w 497"/>
              <a:gd name="T17" fmla="*/ 561995638 h 272"/>
              <a:gd name="T18" fmla="*/ 221773891 w 497"/>
              <a:gd name="T19" fmla="*/ 599797188 h 272"/>
              <a:gd name="T20" fmla="*/ 292338310 w 497"/>
              <a:gd name="T21" fmla="*/ 622479388 h 272"/>
              <a:gd name="T22" fmla="*/ 360383366 w 497"/>
              <a:gd name="T23" fmla="*/ 647680950 h 272"/>
              <a:gd name="T24" fmla="*/ 446068733 w 497"/>
              <a:gd name="T25" fmla="*/ 670361563 h 272"/>
              <a:gd name="T26" fmla="*/ 539313779 w 497"/>
              <a:gd name="T27" fmla="*/ 677922825 h 272"/>
              <a:gd name="T28" fmla="*/ 630039462 w 497"/>
              <a:gd name="T29" fmla="*/ 685482500 h 272"/>
              <a:gd name="T30" fmla="*/ 630039462 w 497"/>
              <a:gd name="T31" fmla="*/ 685482500 h 272"/>
              <a:gd name="T32" fmla="*/ 753527990 w 497"/>
              <a:gd name="T33" fmla="*/ 677922825 h 272"/>
              <a:gd name="T34" fmla="*/ 869455251 w 497"/>
              <a:gd name="T35" fmla="*/ 655240625 h 272"/>
              <a:gd name="T36" fmla="*/ 975301881 w 497"/>
              <a:gd name="T37" fmla="*/ 622479388 h 272"/>
              <a:gd name="T38" fmla="*/ 1068546927 w 497"/>
              <a:gd name="T39" fmla="*/ 584676250 h 272"/>
              <a:gd name="T40" fmla="*/ 1146672614 w 497"/>
              <a:gd name="T41" fmla="*/ 531753763 h 272"/>
              <a:gd name="T42" fmla="*/ 1176914508 w 497"/>
              <a:gd name="T43" fmla="*/ 501511888 h 272"/>
              <a:gd name="T44" fmla="*/ 1199595135 w 497"/>
              <a:gd name="T45" fmla="*/ 476310325 h 272"/>
              <a:gd name="T46" fmla="*/ 1222277350 w 497"/>
              <a:gd name="T47" fmla="*/ 438507188 h 272"/>
              <a:gd name="T48" fmla="*/ 1237398297 w 497"/>
              <a:gd name="T49" fmla="*/ 408265313 h 272"/>
              <a:gd name="T50" fmla="*/ 1244957976 w 497"/>
              <a:gd name="T51" fmla="*/ 378023438 h 272"/>
              <a:gd name="T52" fmla="*/ 1252519244 w 497"/>
              <a:gd name="T53" fmla="*/ 340221888 h 272"/>
              <a:gd name="T54" fmla="*/ 1252519244 w 497"/>
              <a:gd name="T55" fmla="*/ 340221888 h 272"/>
              <a:gd name="T56" fmla="*/ 1244957976 w 497"/>
              <a:gd name="T57" fmla="*/ 292338125 h 272"/>
              <a:gd name="T58" fmla="*/ 1222277350 w 497"/>
              <a:gd name="T59" fmla="*/ 246975313 h 272"/>
              <a:gd name="T60" fmla="*/ 1192035455 w 497"/>
              <a:gd name="T61" fmla="*/ 201612500 h 272"/>
              <a:gd name="T62" fmla="*/ 1154232294 w 497"/>
              <a:gd name="T63" fmla="*/ 161290000 h 272"/>
              <a:gd name="T64" fmla="*/ 1154232294 w 497"/>
              <a:gd name="T65" fmla="*/ 161290000 h 272"/>
              <a:gd name="T66" fmla="*/ 1106350089 w 497"/>
              <a:gd name="T67" fmla="*/ 123488450 h 272"/>
              <a:gd name="T68" fmla="*/ 1053425980 w 497"/>
              <a:gd name="T69" fmla="*/ 93246575 h 272"/>
              <a:gd name="T70" fmla="*/ 1000503459 w 497"/>
              <a:gd name="T71" fmla="*/ 70564375 h 272"/>
              <a:gd name="T72" fmla="*/ 929939039 w 497"/>
              <a:gd name="T73" fmla="*/ 47883763 h 272"/>
              <a:gd name="T74" fmla="*/ 861893984 w 497"/>
              <a:gd name="T75" fmla="*/ 22682200 h 272"/>
              <a:gd name="T76" fmla="*/ 783769884 w 497"/>
              <a:gd name="T77" fmla="*/ 7561263 h 272"/>
              <a:gd name="T78" fmla="*/ 708165149 w 497"/>
              <a:gd name="T79" fmla="*/ 0 h 272"/>
              <a:gd name="T80" fmla="*/ 630039462 w 497"/>
              <a:gd name="T81" fmla="*/ 0 h 272"/>
              <a:gd name="T82" fmla="*/ 630039462 w 497"/>
              <a:gd name="T83" fmla="*/ 0 h 272"/>
              <a:gd name="T84" fmla="*/ 498991254 w 497"/>
              <a:gd name="T85" fmla="*/ 7561263 h 272"/>
              <a:gd name="T86" fmla="*/ 383063993 w 497"/>
              <a:gd name="T87" fmla="*/ 22682200 h 272"/>
              <a:gd name="T88" fmla="*/ 277217363 w 497"/>
              <a:gd name="T89" fmla="*/ 63004700 h 272"/>
              <a:gd name="T90" fmla="*/ 183972317 w 497"/>
              <a:gd name="T91" fmla="*/ 100806250 h 272"/>
              <a:gd name="T92" fmla="*/ 108367581 w 497"/>
              <a:gd name="T93" fmla="*/ 153730325 h 272"/>
              <a:gd name="T94" fmla="*/ 75604735 w 497"/>
              <a:gd name="T95" fmla="*/ 176410938 h 272"/>
              <a:gd name="T96" fmla="*/ 52924109 w 497"/>
              <a:gd name="T97" fmla="*/ 209173763 h 272"/>
              <a:gd name="T98" fmla="*/ 30241894 w 497"/>
              <a:gd name="T99" fmla="*/ 239415638 h 272"/>
              <a:gd name="T100" fmla="*/ 15120947 w 497"/>
              <a:gd name="T101" fmla="*/ 269657513 h 272"/>
              <a:gd name="T102" fmla="*/ 7561267 w 497"/>
              <a:gd name="T103" fmla="*/ 307459063 h 272"/>
              <a:gd name="T104" fmla="*/ 0 w 497"/>
              <a:gd name="T105" fmla="*/ 340221888 h 272"/>
              <a:gd name="T106" fmla="*/ 0 w 497"/>
              <a:gd name="T107" fmla="*/ 340221888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7"/>
              <a:gd name="T163" fmla="*/ 0 h 272"/>
              <a:gd name="T164" fmla="*/ 497 w 497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7" h="272">
                <a:moveTo>
                  <a:pt x="0" y="135"/>
                </a:moveTo>
                <a:lnTo>
                  <a:pt x="0" y="135"/>
                </a:lnTo>
                <a:lnTo>
                  <a:pt x="3" y="150"/>
                </a:lnTo>
                <a:lnTo>
                  <a:pt x="6" y="165"/>
                </a:lnTo>
                <a:lnTo>
                  <a:pt x="15" y="180"/>
                </a:lnTo>
                <a:lnTo>
                  <a:pt x="24" y="192"/>
                </a:lnTo>
                <a:lnTo>
                  <a:pt x="43" y="208"/>
                </a:lnTo>
                <a:lnTo>
                  <a:pt x="64" y="223"/>
                </a:lnTo>
                <a:lnTo>
                  <a:pt x="88" y="238"/>
                </a:lnTo>
                <a:lnTo>
                  <a:pt x="116" y="247"/>
                </a:lnTo>
                <a:lnTo>
                  <a:pt x="143" y="257"/>
                </a:lnTo>
                <a:lnTo>
                  <a:pt x="177" y="266"/>
                </a:lnTo>
                <a:lnTo>
                  <a:pt x="214" y="269"/>
                </a:lnTo>
                <a:lnTo>
                  <a:pt x="250" y="272"/>
                </a:lnTo>
                <a:lnTo>
                  <a:pt x="299" y="269"/>
                </a:lnTo>
                <a:lnTo>
                  <a:pt x="345" y="260"/>
                </a:lnTo>
                <a:lnTo>
                  <a:pt x="387" y="247"/>
                </a:lnTo>
                <a:lnTo>
                  <a:pt x="424" y="232"/>
                </a:lnTo>
                <a:lnTo>
                  <a:pt x="455" y="211"/>
                </a:lnTo>
                <a:lnTo>
                  <a:pt x="467" y="199"/>
                </a:lnTo>
                <a:lnTo>
                  <a:pt x="476" y="189"/>
                </a:lnTo>
                <a:lnTo>
                  <a:pt x="485" y="174"/>
                </a:lnTo>
                <a:lnTo>
                  <a:pt x="491" y="162"/>
                </a:lnTo>
                <a:lnTo>
                  <a:pt x="494" y="150"/>
                </a:lnTo>
                <a:lnTo>
                  <a:pt x="497" y="135"/>
                </a:lnTo>
                <a:lnTo>
                  <a:pt x="494" y="116"/>
                </a:lnTo>
                <a:lnTo>
                  <a:pt x="485" y="98"/>
                </a:lnTo>
                <a:lnTo>
                  <a:pt x="473" y="80"/>
                </a:lnTo>
                <a:lnTo>
                  <a:pt x="458" y="64"/>
                </a:lnTo>
                <a:lnTo>
                  <a:pt x="439" y="49"/>
                </a:lnTo>
                <a:lnTo>
                  <a:pt x="418" y="37"/>
                </a:lnTo>
                <a:lnTo>
                  <a:pt x="397" y="28"/>
                </a:lnTo>
                <a:lnTo>
                  <a:pt x="369" y="19"/>
                </a:lnTo>
                <a:lnTo>
                  <a:pt x="342" y="9"/>
                </a:lnTo>
                <a:lnTo>
                  <a:pt x="311" y="3"/>
                </a:lnTo>
                <a:lnTo>
                  <a:pt x="281" y="0"/>
                </a:lnTo>
                <a:lnTo>
                  <a:pt x="250" y="0"/>
                </a:lnTo>
                <a:lnTo>
                  <a:pt x="198" y="3"/>
                </a:lnTo>
                <a:lnTo>
                  <a:pt x="152" y="9"/>
                </a:lnTo>
                <a:lnTo>
                  <a:pt x="110" y="25"/>
                </a:lnTo>
                <a:lnTo>
                  <a:pt x="73" y="40"/>
                </a:lnTo>
                <a:lnTo>
                  <a:pt x="43" y="61"/>
                </a:lnTo>
                <a:lnTo>
                  <a:pt x="30" y="70"/>
                </a:lnTo>
                <a:lnTo>
                  <a:pt x="21" y="83"/>
                </a:lnTo>
                <a:lnTo>
                  <a:pt x="12" y="95"/>
                </a:lnTo>
                <a:lnTo>
                  <a:pt x="6" y="107"/>
                </a:lnTo>
                <a:lnTo>
                  <a:pt x="3" y="122"/>
                </a:lnTo>
                <a:lnTo>
                  <a:pt x="0" y="13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1" name="Freeform 136"/>
          <p:cNvSpPr>
            <a:spLocks/>
          </p:cNvSpPr>
          <p:nvPr/>
        </p:nvSpPr>
        <p:spPr bwMode="auto">
          <a:xfrm>
            <a:off x="3759200" y="3454400"/>
            <a:ext cx="1273175" cy="547688"/>
          </a:xfrm>
          <a:custGeom>
            <a:avLst/>
            <a:gdLst>
              <a:gd name="T0" fmla="*/ 0 w 802"/>
              <a:gd name="T1" fmla="*/ 438507588 h 345"/>
              <a:gd name="T2" fmla="*/ 0 w 802"/>
              <a:gd name="T3" fmla="*/ 438507588 h 345"/>
              <a:gd name="T4" fmla="*/ 7561263 w 802"/>
              <a:gd name="T5" fmla="*/ 468749490 h 345"/>
              <a:gd name="T6" fmla="*/ 15120938 w 802"/>
              <a:gd name="T7" fmla="*/ 506552662 h 345"/>
              <a:gd name="T8" fmla="*/ 37803138 w 802"/>
              <a:gd name="T9" fmla="*/ 546875199 h 345"/>
              <a:gd name="T10" fmla="*/ 63004700 w 802"/>
              <a:gd name="T11" fmla="*/ 577117102 h 345"/>
              <a:gd name="T12" fmla="*/ 63004700 w 802"/>
              <a:gd name="T13" fmla="*/ 577117102 h 345"/>
              <a:gd name="T14" fmla="*/ 93246575 w 802"/>
              <a:gd name="T15" fmla="*/ 607359004 h 345"/>
              <a:gd name="T16" fmla="*/ 131048125 w 802"/>
              <a:gd name="T17" fmla="*/ 637600907 h 345"/>
              <a:gd name="T18" fmla="*/ 216733438 w 802"/>
              <a:gd name="T19" fmla="*/ 700604077 h 345"/>
              <a:gd name="T20" fmla="*/ 322580000 w 802"/>
              <a:gd name="T21" fmla="*/ 745966931 h 345"/>
              <a:gd name="T22" fmla="*/ 438507188 w 802"/>
              <a:gd name="T23" fmla="*/ 791329785 h 345"/>
              <a:gd name="T24" fmla="*/ 569555313 w 802"/>
              <a:gd name="T25" fmla="*/ 821571688 h 345"/>
              <a:gd name="T26" fmla="*/ 715724375 w 802"/>
              <a:gd name="T27" fmla="*/ 844253908 h 345"/>
              <a:gd name="T28" fmla="*/ 861893438 w 802"/>
              <a:gd name="T29" fmla="*/ 861894224 h 345"/>
              <a:gd name="T30" fmla="*/ 1015623763 w 802"/>
              <a:gd name="T31" fmla="*/ 869455494 h 345"/>
              <a:gd name="T32" fmla="*/ 1015623763 w 802"/>
              <a:gd name="T33" fmla="*/ 869455494 h 345"/>
              <a:gd name="T34" fmla="*/ 1207155638 w 802"/>
              <a:gd name="T35" fmla="*/ 861894224 h 345"/>
              <a:gd name="T36" fmla="*/ 1391126250 w 802"/>
              <a:gd name="T37" fmla="*/ 836692639 h 345"/>
              <a:gd name="T38" fmla="*/ 1559977513 w 802"/>
              <a:gd name="T39" fmla="*/ 798891054 h 345"/>
              <a:gd name="T40" fmla="*/ 1638101563 w 802"/>
              <a:gd name="T41" fmla="*/ 768649152 h 345"/>
              <a:gd name="T42" fmla="*/ 1713706250 w 802"/>
              <a:gd name="T43" fmla="*/ 745966931 h 345"/>
              <a:gd name="T44" fmla="*/ 1776710950 w 802"/>
              <a:gd name="T45" fmla="*/ 715725028 h 345"/>
              <a:gd name="T46" fmla="*/ 1837194700 w 802"/>
              <a:gd name="T47" fmla="*/ 675402492 h 345"/>
              <a:gd name="T48" fmla="*/ 1892638138 w 802"/>
              <a:gd name="T49" fmla="*/ 645160589 h 345"/>
              <a:gd name="T50" fmla="*/ 1938000950 w 802"/>
              <a:gd name="T51" fmla="*/ 607359004 h 345"/>
              <a:gd name="T52" fmla="*/ 1968242825 w 802"/>
              <a:gd name="T53" fmla="*/ 561996151 h 345"/>
              <a:gd name="T54" fmla="*/ 1998484700 w 802"/>
              <a:gd name="T55" fmla="*/ 521673614 h 345"/>
              <a:gd name="T56" fmla="*/ 2013605638 w 802"/>
              <a:gd name="T57" fmla="*/ 476310760 h 345"/>
              <a:gd name="T58" fmla="*/ 2021165313 w 802"/>
              <a:gd name="T59" fmla="*/ 438507588 h 345"/>
              <a:gd name="T60" fmla="*/ 2021165313 w 802"/>
              <a:gd name="T61" fmla="*/ 438507588 h 345"/>
              <a:gd name="T62" fmla="*/ 2013605638 w 802"/>
              <a:gd name="T63" fmla="*/ 383064100 h 345"/>
              <a:gd name="T64" fmla="*/ 1990923438 w 802"/>
              <a:gd name="T65" fmla="*/ 337701246 h 345"/>
              <a:gd name="T66" fmla="*/ 1960681563 w 802"/>
              <a:gd name="T67" fmla="*/ 292338392 h 345"/>
              <a:gd name="T68" fmla="*/ 1922880013 w 802"/>
              <a:gd name="T69" fmla="*/ 254536807 h 345"/>
              <a:gd name="T70" fmla="*/ 1922880013 w 802"/>
              <a:gd name="T71" fmla="*/ 254536807 h 345"/>
              <a:gd name="T72" fmla="*/ 1852315638 w 802"/>
              <a:gd name="T73" fmla="*/ 199093319 h 345"/>
              <a:gd name="T74" fmla="*/ 1761590013 w 802"/>
              <a:gd name="T75" fmla="*/ 153730465 h 345"/>
              <a:gd name="T76" fmla="*/ 1660783763 w 802"/>
              <a:gd name="T77" fmla="*/ 108367611 h 345"/>
              <a:gd name="T78" fmla="*/ 1544856575 w 802"/>
              <a:gd name="T79" fmla="*/ 68045075 h 345"/>
              <a:gd name="T80" fmla="*/ 1423889075 w 802"/>
              <a:gd name="T81" fmla="*/ 37803172 h 345"/>
              <a:gd name="T82" fmla="*/ 1292840950 w 802"/>
              <a:gd name="T83" fmla="*/ 15120951 h 345"/>
              <a:gd name="T84" fmla="*/ 1154231563 w 802"/>
              <a:gd name="T85" fmla="*/ 7561269 h 345"/>
              <a:gd name="T86" fmla="*/ 1015623763 w 802"/>
              <a:gd name="T87" fmla="*/ 0 h 345"/>
              <a:gd name="T88" fmla="*/ 1015623763 w 802"/>
              <a:gd name="T89" fmla="*/ 0 h 345"/>
              <a:gd name="T90" fmla="*/ 824091888 w 802"/>
              <a:gd name="T91" fmla="*/ 7561269 h 345"/>
              <a:gd name="T92" fmla="*/ 637600325 w 802"/>
              <a:gd name="T93" fmla="*/ 30241903 h 345"/>
              <a:gd name="T94" fmla="*/ 468749063 w 802"/>
              <a:gd name="T95" fmla="*/ 75604757 h 345"/>
              <a:gd name="T96" fmla="*/ 385584700 w 802"/>
              <a:gd name="T97" fmla="*/ 100806342 h 345"/>
              <a:gd name="T98" fmla="*/ 315020325 w 802"/>
              <a:gd name="T99" fmla="*/ 131048245 h 345"/>
              <a:gd name="T100" fmla="*/ 246975313 w 802"/>
              <a:gd name="T101" fmla="*/ 161290147 h 345"/>
              <a:gd name="T102" fmla="*/ 183972200 w 802"/>
              <a:gd name="T103" fmla="*/ 191532050 h 345"/>
              <a:gd name="T104" fmla="*/ 131048125 w 802"/>
              <a:gd name="T105" fmla="*/ 229335222 h 345"/>
              <a:gd name="T106" fmla="*/ 85685313 w 802"/>
              <a:gd name="T107" fmla="*/ 269657759 h 345"/>
              <a:gd name="T108" fmla="*/ 55443438 w 802"/>
              <a:gd name="T109" fmla="*/ 307459343 h 345"/>
              <a:gd name="T110" fmla="*/ 22682200 w 802"/>
              <a:gd name="T111" fmla="*/ 345262515 h 345"/>
              <a:gd name="T112" fmla="*/ 7561263 w 802"/>
              <a:gd name="T113" fmla="*/ 393144734 h 345"/>
              <a:gd name="T114" fmla="*/ 0 w 802"/>
              <a:gd name="T115" fmla="*/ 438507588 h 345"/>
              <a:gd name="T116" fmla="*/ 0 w 802"/>
              <a:gd name="T117" fmla="*/ 438507588 h 3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02"/>
              <a:gd name="T178" fmla="*/ 0 h 345"/>
              <a:gd name="T179" fmla="*/ 802 w 802"/>
              <a:gd name="T180" fmla="*/ 345 h 3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02" h="345">
                <a:moveTo>
                  <a:pt x="0" y="174"/>
                </a:moveTo>
                <a:lnTo>
                  <a:pt x="0" y="174"/>
                </a:lnTo>
                <a:lnTo>
                  <a:pt x="3" y="186"/>
                </a:lnTo>
                <a:lnTo>
                  <a:pt x="6" y="201"/>
                </a:lnTo>
                <a:lnTo>
                  <a:pt x="15" y="217"/>
                </a:lnTo>
                <a:lnTo>
                  <a:pt x="25" y="229"/>
                </a:lnTo>
                <a:lnTo>
                  <a:pt x="37" y="241"/>
                </a:lnTo>
                <a:lnTo>
                  <a:pt x="52" y="253"/>
                </a:lnTo>
                <a:lnTo>
                  <a:pt x="86" y="278"/>
                </a:lnTo>
                <a:lnTo>
                  <a:pt x="128" y="296"/>
                </a:lnTo>
                <a:lnTo>
                  <a:pt x="174" y="314"/>
                </a:lnTo>
                <a:lnTo>
                  <a:pt x="226" y="326"/>
                </a:lnTo>
                <a:lnTo>
                  <a:pt x="284" y="335"/>
                </a:lnTo>
                <a:lnTo>
                  <a:pt x="342" y="342"/>
                </a:lnTo>
                <a:lnTo>
                  <a:pt x="403" y="345"/>
                </a:lnTo>
                <a:lnTo>
                  <a:pt x="479" y="342"/>
                </a:lnTo>
                <a:lnTo>
                  <a:pt x="552" y="332"/>
                </a:lnTo>
                <a:lnTo>
                  <a:pt x="619" y="317"/>
                </a:lnTo>
                <a:lnTo>
                  <a:pt x="650" y="305"/>
                </a:lnTo>
                <a:lnTo>
                  <a:pt x="680" y="296"/>
                </a:lnTo>
                <a:lnTo>
                  <a:pt x="705" y="284"/>
                </a:lnTo>
                <a:lnTo>
                  <a:pt x="729" y="268"/>
                </a:lnTo>
                <a:lnTo>
                  <a:pt x="751" y="256"/>
                </a:lnTo>
                <a:lnTo>
                  <a:pt x="769" y="241"/>
                </a:lnTo>
                <a:lnTo>
                  <a:pt x="781" y="223"/>
                </a:lnTo>
                <a:lnTo>
                  <a:pt x="793" y="207"/>
                </a:lnTo>
                <a:lnTo>
                  <a:pt x="799" y="189"/>
                </a:lnTo>
                <a:lnTo>
                  <a:pt x="802" y="174"/>
                </a:lnTo>
                <a:lnTo>
                  <a:pt x="799" y="152"/>
                </a:lnTo>
                <a:lnTo>
                  <a:pt x="790" y="134"/>
                </a:lnTo>
                <a:lnTo>
                  <a:pt x="778" y="116"/>
                </a:lnTo>
                <a:lnTo>
                  <a:pt x="763" y="101"/>
                </a:lnTo>
                <a:lnTo>
                  <a:pt x="735" y="79"/>
                </a:lnTo>
                <a:lnTo>
                  <a:pt x="699" y="61"/>
                </a:lnTo>
                <a:lnTo>
                  <a:pt x="659" y="43"/>
                </a:lnTo>
                <a:lnTo>
                  <a:pt x="613" y="27"/>
                </a:lnTo>
                <a:lnTo>
                  <a:pt x="565" y="15"/>
                </a:lnTo>
                <a:lnTo>
                  <a:pt x="513" y="6"/>
                </a:lnTo>
                <a:lnTo>
                  <a:pt x="458" y="3"/>
                </a:lnTo>
                <a:lnTo>
                  <a:pt x="403" y="0"/>
                </a:lnTo>
                <a:lnTo>
                  <a:pt x="327" y="3"/>
                </a:lnTo>
                <a:lnTo>
                  <a:pt x="253" y="12"/>
                </a:lnTo>
                <a:lnTo>
                  <a:pt x="186" y="30"/>
                </a:lnTo>
                <a:lnTo>
                  <a:pt x="153" y="40"/>
                </a:lnTo>
                <a:lnTo>
                  <a:pt x="125" y="52"/>
                </a:lnTo>
                <a:lnTo>
                  <a:pt x="98" y="64"/>
                </a:lnTo>
                <a:lnTo>
                  <a:pt x="73" y="76"/>
                </a:lnTo>
                <a:lnTo>
                  <a:pt x="52" y="91"/>
                </a:lnTo>
                <a:lnTo>
                  <a:pt x="34" y="107"/>
                </a:lnTo>
                <a:lnTo>
                  <a:pt x="22" y="122"/>
                </a:lnTo>
                <a:lnTo>
                  <a:pt x="9" y="137"/>
                </a:lnTo>
                <a:lnTo>
                  <a:pt x="3" y="156"/>
                </a:lnTo>
                <a:lnTo>
                  <a:pt x="0" y="17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2" name="Freeform 137"/>
          <p:cNvSpPr>
            <a:spLocks/>
          </p:cNvSpPr>
          <p:nvPr/>
        </p:nvSpPr>
        <p:spPr bwMode="auto">
          <a:xfrm>
            <a:off x="4103688" y="4344988"/>
            <a:ext cx="784225" cy="427037"/>
          </a:xfrm>
          <a:custGeom>
            <a:avLst/>
            <a:gdLst>
              <a:gd name="T0" fmla="*/ 1151712200 w 494"/>
              <a:gd name="T1" fmla="*/ 153728558 h 269"/>
              <a:gd name="T2" fmla="*/ 1151712200 w 494"/>
              <a:gd name="T3" fmla="*/ 153728558 h 269"/>
              <a:gd name="T4" fmla="*/ 1106349388 w 494"/>
              <a:gd name="T5" fmla="*/ 123486718 h 269"/>
              <a:gd name="T6" fmla="*/ 1053425313 w 494"/>
              <a:gd name="T7" fmla="*/ 93244878 h 269"/>
              <a:gd name="T8" fmla="*/ 990422200 w 494"/>
              <a:gd name="T9" fmla="*/ 63003039 h 269"/>
              <a:gd name="T10" fmla="*/ 929938450 w 494"/>
              <a:gd name="T11" fmla="*/ 37801506 h 269"/>
              <a:gd name="T12" fmla="*/ 859374075 w 494"/>
              <a:gd name="T13" fmla="*/ 22680586 h 269"/>
              <a:gd name="T14" fmla="*/ 783769388 w 494"/>
              <a:gd name="T15" fmla="*/ 7559666 h 269"/>
              <a:gd name="T16" fmla="*/ 705643750 w 494"/>
              <a:gd name="T17" fmla="*/ 0 h 269"/>
              <a:gd name="T18" fmla="*/ 622479388 w 494"/>
              <a:gd name="T19" fmla="*/ 0 h 269"/>
              <a:gd name="T20" fmla="*/ 622479388 w 494"/>
              <a:gd name="T21" fmla="*/ 0 h 269"/>
              <a:gd name="T22" fmla="*/ 498990938 w 494"/>
              <a:gd name="T23" fmla="*/ 7559666 h 269"/>
              <a:gd name="T24" fmla="*/ 383063750 w 494"/>
              <a:gd name="T25" fmla="*/ 22680586 h 269"/>
              <a:gd name="T26" fmla="*/ 277217188 w 494"/>
              <a:gd name="T27" fmla="*/ 55443373 h 269"/>
              <a:gd name="T28" fmla="*/ 183972200 w 494"/>
              <a:gd name="T29" fmla="*/ 100806132 h 269"/>
              <a:gd name="T30" fmla="*/ 105846563 w 494"/>
              <a:gd name="T31" fmla="*/ 146168891 h 269"/>
              <a:gd name="T32" fmla="*/ 75604688 w 494"/>
              <a:gd name="T33" fmla="*/ 176410731 h 269"/>
              <a:gd name="T34" fmla="*/ 45362813 w 494"/>
              <a:gd name="T35" fmla="*/ 209171930 h 269"/>
              <a:gd name="T36" fmla="*/ 30241875 w 494"/>
              <a:gd name="T37" fmla="*/ 239413770 h 269"/>
              <a:gd name="T38" fmla="*/ 15120938 w 494"/>
              <a:gd name="T39" fmla="*/ 269655609 h 269"/>
              <a:gd name="T40" fmla="*/ 0 w 494"/>
              <a:gd name="T41" fmla="*/ 299897449 h 269"/>
              <a:gd name="T42" fmla="*/ 0 w 494"/>
              <a:gd name="T43" fmla="*/ 337700542 h 269"/>
              <a:gd name="T44" fmla="*/ 0 w 494"/>
              <a:gd name="T45" fmla="*/ 337700542 h 269"/>
              <a:gd name="T46" fmla="*/ 7561263 w 494"/>
              <a:gd name="T47" fmla="*/ 378022995 h 269"/>
              <a:gd name="T48" fmla="*/ 15120938 w 494"/>
              <a:gd name="T49" fmla="*/ 415824501 h 269"/>
              <a:gd name="T50" fmla="*/ 30241875 w 494"/>
              <a:gd name="T51" fmla="*/ 446066340 h 269"/>
              <a:gd name="T52" fmla="*/ 60483750 w 494"/>
              <a:gd name="T53" fmla="*/ 483869433 h 269"/>
              <a:gd name="T54" fmla="*/ 60483750 w 494"/>
              <a:gd name="T55" fmla="*/ 483869433 h 269"/>
              <a:gd name="T56" fmla="*/ 98286888 w 494"/>
              <a:gd name="T57" fmla="*/ 524191886 h 269"/>
              <a:gd name="T58" fmla="*/ 153730325 w 494"/>
              <a:gd name="T59" fmla="*/ 561993392 h 269"/>
              <a:gd name="T60" fmla="*/ 214214075 w 494"/>
              <a:gd name="T61" fmla="*/ 592235232 h 269"/>
              <a:gd name="T62" fmla="*/ 284778450 w 494"/>
              <a:gd name="T63" fmla="*/ 622477071 h 269"/>
              <a:gd name="T64" fmla="*/ 360383138 w 494"/>
              <a:gd name="T65" fmla="*/ 645159245 h 269"/>
              <a:gd name="T66" fmla="*/ 446068450 w 494"/>
              <a:gd name="T67" fmla="*/ 662799524 h 269"/>
              <a:gd name="T68" fmla="*/ 529232813 w 494"/>
              <a:gd name="T69" fmla="*/ 677920444 h 269"/>
              <a:gd name="T70" fmla="*/ 622479388 w 494"/>
              <a:gd name="T71" fmla="*/ 677920444 h 269"/>
              <a:gd name="T72" fmla="*/ 622479388 w 494"/>
              <a:gd name="T73" fmla="*/ 677920444 h 269"/>
              <a:gd name="T74" fmla="*/ 745966250 w 494"/>
              <a:gd name="T75" fmla="*/ 670360778 h 269"/>
              <a:gd name="T76" fmla="*/ 866933750 w 494"/>
              <a:gd name="T77" fmla="*/ 652718911 h 269"/>
              <a:gd name="T78" fmla="*/ 967740000 w 494"/>
              <a:gd name="T79" fmla="*/ 622477071 h 269"/>
              <a:gd name="T80" fmla="*/ 1060986575 w 494"/>
              <a:gd name="T81" fmla="*/ 577114312 h 269"/>
              <a:gd name="T82" fmla="*/ 1136591263 w 494"/>
              <a:gd name="T83" fmla="*/ 531751552 h 269"/>
              <a:gd name="T84" fmla="*/ 1166833138 w 494"/>
              <a:gd name="T85" fmla="*/ 498990353 h 269"/>
              <a:gd name="T86" fmla="*/ 1199594375 w 494"/>
              <a:gd name="T87" fmla="*/ 468748514 h 269"/>
              <a:gd name="T88" fmla="*/ 1222276575 w 494"/>
              <a:gd name="T89" fmla="*/ 438506674 h 269"/>
              <a:gd name="T90" fmla="*/ 1237397513 w 494"/>
              <a:gd name="T91" fmla="*/ 408264834 h 269"/>
              <a:gd name="T92" fmla="*/ 1244957188 w 494"/>
              <a:gd name="T93" fmla="*/ 370461741 h 269"/>
              <a:gd name="T94" fmla="*/ 1244957188 w 494"/>
              <a:gd name="T95" fmla="*/ 337700542 h 269"/>
              <a:gd name="T96" fmla="*/ 1244957188 w 494"/>
              <a:gd name="T97" fmla="*/ 337700542 h 269"/>
              <a:gd name="T98" fmla="*/ 1237397513 w 494"/>
              <a:gd name="T99" fmla="*/ 292337783 h 269"/>
              <a:gd name="T100" fmla="*/ 1222276575 w 494"/>
              <a:gd name="T101" fmla="*/ 239413770 h 269"/>
              <a:gd name="T102" fmla="*/ 1192034700 w 494"/>
              <a:gd name="T103" fmla="*/ 201612264 h 269"/>
              <a:gd name="T104" fmla="*/ 1151712200 w 494"/>
              <a:gd name="T105" fmla="*/ 153728558 h 269"/>
              <a:gd name="T106" fmla="*/ 1151712200 w 494"/>
              <a:gd name="T107" fmla="*/ 153728558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69"/>
              <a:gd name="T164" fmla="*/ 494 w 49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69">
                <a:moveTo>
                  <a:pt x="457" y="61"/>
                </a:moveTo>
                <a:lnTo>
                  <a:pt x="457" y="61"/>
                </a:lnTo>
                <a:lnTo>
                  <a:pt x="439" y="49"/>
                </a:lnTo>
                <a:lnTo>
                  <a:pt x="418" y="37"/>
                </a:lnTo>
                <a:lnTo>
                  <a:pt x="393" y="25"/>
                </a:lnTo>
                <a:lnTo>
                  <a:pt x="369" y="15"/>
                </a:lnTo>
                <a:lnTo>
                  <a:pt x="341" y="9"/>
                </a:lnTo>
                <a:lnTo>
                  <a:pt x="311" y="3"/>
                </a:lnTo>
                <a:lnTo>
                  <a:pt x="280" y="0"/>
                </a:lnTo>
                <a:lnTo>
                  <a:pt x="247" y="0"/>
                </a:lnTo>
                <a:lnTo>
                  <a:pt x="198" y="3"/>
                </a:lnTo>
                <a:lnTo>
                  <a:pt x="152" y="9"/>
                </a:lnTo>
                <a:lnTo>
                  <a:pt x="110" y="22"/>
                </a:lnTo>
                <a:lnTo>
                  <a:pt x="73" y="40"/>
                </a:lnTo>
                <a:lnTo>
                  <a:pt x="42" y="58"/>
                </a:lnTo>
                <a:lnTo>
                  <a:pt x="30" y="70"/>
                </a:lnTo>
                <a:lnTo>
                  <a:pt x="18" y="83"/>
                </a:lnTo>
                <a:lnTo>
                  <a:pt x="12" y="95"/>
                </a:lnTo>
                <a:lnTo>
                  <a:pt x="6" y="107"/>
                </a:lnTo>
                <a:lnTo>
                  <a:pt x="0" y="119"/>
                </a:lnTo>
                <a:lnTo>
                  <a:pt x="0" y="134"/>
                </a:lnTo>
                <a:lnTo>
                  <a:pt x="3" y="150"/>
                </a:lnTo>
                <a:lnTo>
                  <a:pt x="6" y="165"/>
                </a:lnTo>
                <a:lnTo>
                  <a:pt x="12" y="177"/>
                </a:lnTo>
                <a:lnTo>
                  <a:pt x="24" y="192"/>
                </a:lnTo>
                <a:lnTo>
                  <a:pt x="39" y="208"/>
                </a:lnTo>
                <a:lnTo>
                  <a:pt x="61" y="223"/>
                </a:lnTo>
                <a:lnTo>
                  <a:pt x="85" y="235"/>
                </a:lnTo>
                <a:lnTo>
                  <a:pt x="113" y="247"/>
                </a:lnTo>
                <a:lnTo>
                  <a:pt x="143" y="256"/>
                </a:lnTo>
                <a:lnTo>
                  <a:pt x="177" y="263"/>
                </a:lnTo>
                <a:lnTo>
                  <a:pt x="210" y="269"/>
                </a:lnTo>
                <a:lnTo>
                  <a:pt x="247" y="269"/>
                </a:lnTo>
                <a:lnTo>
                  <a:pt x="296" y="266"/>
                </a:lnTo>
                <a:lnTo>
                  <a:pt x="344" y="259"/>
                </a:lnTo>
                <a:lnTo>
                  <a:pt x="384" y="247"/>
                </a:lnTo>
                <a:lnTo>
                  <a:pt x="421" y="229"/>
                </a:lnTo>
                <a:lnTo>
                  <a:pt x="451" y="211"/>
                </a:lnTo>
                <a:lnTo>
                  <a:pt x="463" y="198"/>
                </a:lnTo>
                <a:lnTo>
                  <a:pt x="476" y="186"/>
                </a:lnTo>
                <a:lnTo>
                  <a:pt x="485" y="174"/>
                </a:lnTo>
                <a:lnTo>
                  <a:pt x="491" y="162"/>
                </a:lnTo>
                <a:lnTo>
                  <a:pt x="494" y="147"/>
                </a:lnTo>
                <a:lnTo>
                  <a:pt x="494" y="134"/>
                </a:lnTo>
                <a:lnTo>
                  <a:pt x="491" y="116"/>
                </a:lnTo>
                <a:lnTo>
                  <a:pt x="485" y="95"/>
                </a:lnTo>
                <a:lnTo>
                  <a:pt x="473" y="80"/>
                </a:lnTo>
                <a:lnTo>
                  <a:pt x="457" y="6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3" name="Freeform 138"/>
          <p:cNvSpPr>
            <a:spLocks/>
          </p:cNvSpPr>
          <p:nvPr/>
        </p:nvSpPr>
        <p:spPr bwMode="auto">
          <a:xfrm>
            <a:off x="3348038" y="4035425"/>
            <a:ext cx="784225" cy="425450"/>
          </a:xfrm>
          <a:custGeom>
            <a:avLst/>
            <a:gdLst>
              <a:gd name="T0" fmla="*/ 1244957188 w 494"/>
              <a:gd name="T1" fmla="*/ 337700938 h 268"/>
              <a:gd name="T2" fmla="*/ 1244957188 w 494"/>
              <a:gd name="T3" fmla="*/ 337700938 h 268"/>
              <a:gd name="T4" fmla="*/ 1237397513 w 494"/>
              <a:gd name="T5" fmla="*/ 292338125 h 268"/>
              <a:gd name="T6" fmla="*/ 1222276575 w 494"/>
              <a:gd name="T7" fmla="*/ 239415638 h 268"/>
              <a:gd name="T8" fmla="*/ 1192034700 w 494"/>
              <a:gd name="T9" fmla="*/ 199093138 h 268"/>
              <a:gd name="T10" fmla="*/ 1151712200 w 494"/>
              <a:gd name="T11" fmla="*/ 153730325 h 268"/>
              <a:gd name="T12" fmla="*/ 1151712200 w 494"/>
              <a:gd name="T13" fmla="*/ 153730325 h 268"/>
              <a:gd name="T14" fmla="*/ 1106349388 w 494"/>
              <a:gd name="T15" fmla="*/ 123488450 h 268"/>
              <a:gd name="T16" fmla="*/ 1053425313 w 494"/>
              <a:gd name="T17" fmla="*/ 93246575 h 268"/>
              <a:gd name="T18" fmla="*/ 990422200 w 494"/>
              <a:gd name="T19" fmla="*/ 60483750 h 268"/>
              <a:gd name="T20" fmla="*/ 929938450 w 494"/>
              <a:gd name="T21" fmla="*/ 37803138 h 268"/>
              <a:gd name="T22" fmla="*/ 861893438 w 494"/>
              <a:gd name="T23" fmla="*/ 22682200 h 268"/>
              <a:gd name="T24" fmla="*/ 783769388 w 494"/>
              <a:gd name="T25" fmla="*/ 7561263 h 268"/>
              <a:gd name="T26" fmla="*/ 708164700 w 494"/>
              <a:gd name="T27" fmla="*/ 0 h 268"/>
              <a:gd name="T28" fmla="*/ 622479388 w 494"/>
              <a:gd name="T29" fmla="*/ 0 h 268"/>
              <a:gd name="T30" fmla="*/ 622479388 w 494"/>
              <a:gd name="T31" fmla="*/ 0 h 268"/>
              <a:gd name="T32" fmla="*/ 498990938 w 494"/>
              <a:gd name="T33" fmla="*/ 7561263 h 268"/>
              <a:gd name="T34" fmla="*/ 383063750 w 494"/>
              <a:gd name="T35" fmla="*/ 22682200 h 268"/>
              <a:gd name="T36" fmla="*/ 277217188 w 494"/>
              <a:gd name="T37" fmla="*/ 52924075 h 268"/>
              <a:gd name="T38" fmla="*/ 183972200 w 494"/>
              <a:gd name="T39" fmla="*/ 100806250 h 268"/>
              <a:gd name="T40" fmla="*/ 108367513 w 494"/>
              <a:gd name="T41" fmla="*/ 146169063 h 268"/>
              <a:gd name="T42" fmla="*/ 75604688 w 494"/>
              <a:gd name="T43" fmla="*/ 176410938 h 268"/>
              <a:gd name="T44" fmla="*/ 45362813 w 494"/>
              <a:gd name="T45" fmla="*/ 206652813 h 268"/>
              <a:gd name="T46" fmla="*/ 30241875 w 494"/>
              <a:gd name="T47" fmla="*/ 239415638 h 268"/>
              <a:gd name="T48" fmla="*/ 15120938 w 494"/>
              <a:gd name="T49" fmla="*/ 269657513 h 268"/>
              <a:gd name="T50" fmla="*/ 0 w 494"/>
              <a:gd name="T51" fmla="*/ 299899388 h 268"/>
              <a:gd name="T52" fmla="*/ 0 w 494"/>
              <a:gd name="T53" fmla="*/ 337700938 h 268"/>
              <a:gd name="T54" fmla="*/ 0 w 494"/>
              <a:gd name="T55" fmla="*/ 337700938 h 268"/>
              <a:gd name="T56" fmla="*/ 7561263 w 494"/>
              <a:gd name="T57" fmla="*/ 375504075 h 268"/>
              <a:gd name="T58" fmla="*/ 15120938 w 494"/>
              <a:gd name="T59" fmla="*/ 415826575 h 268"/>
              <a:gd name="T60" fmla="*/ 30241875 w 494"/>
              <a:gd name="T61" fmla="*/ 446068450 h 268"/>
              <a:gd name="T62" fmla="*/ 60483750 w 494"/>
              <a:gd name="T63" fmla="*/ 483870000 h 268"/>
              <a:gd name="T64" fmla="*/ 60483750 w 494"/>
              <a:gd name="T65" fmla="*/ 483870000 h 268"/>
              <a:gd name="T66" fmla="*/ 100806250 w 494"/>
              <a:gd name="T67" fmla="*/ 521673138 h 268"/>
              <a:gd name="T68" fmla="*/ 153730325 w 494"/>
              <a:gd name="T69" fmla="*/ 561995638 h 268"/>
              <a:gd name="T70" fmla="*/ 214214075 w 494"/>
              <a:gd name="T71" fmla="*/ 592237513 h 268"/>
              <a:gd name="T72" fmla="*/ 284778450 w 494"/>
              <a:gd name="T73" fmla="*/ 622479388 h 268"/>
              <a:gd name="T74" fmla="*/ 360383138 w 494"/>
              <a:gd name="T75" fmla="*/ 645160000 h 268"/>
              <a:gd name="T76" fmla="*/ 446068450 w 494"/>
              <a:gd name="T77" fmla="*/ 660280938 h 268"/>
              <a:gd name="T78" fmla="*/ 529232813 w 494"/>
              <a:gd name="T79" fmla="*/ 675401875 h 268"/>
              <a:gd name="T80" fmla="*/ 622479388 w 494"/>
              <a:gd name="T81" fmla="*/ 675401875 h 268"/>
              <a:gd name="T82" fmla="*/ 622479388 w 494"/>
              <a:gd name="T83" fmla="*/ 675401875 h 268"/>
              <a:gd name="T84" fmla="*/ 745966250 w 494"/>
              <a:gd name="T85" fmla="*/ 667842200 h 268"/>
              <a:gd name="T86" fmla="*/ 869454700 w 494"/>
              <a:gd name="T87" fmla="*/ 652721263 h 268"/>
              <a:gd name="T88" fmla="*/ 967740000 w 494"/>
              <a:gd name="T89" fmla="*/ 622479388 h 268"/>
              <a:gd name="T90" fmla="*/ 1060986575 w 494"/>
              <a:gd name="T91" fmla="*/ 577116575 h 268"/>
              <a:gd name="T92" fmla="*/ 1136591263 w 494"/>
              <a:gd name="T93" fmla="*/ 529232813 h 268"/>
              <a:gd name="T94" fmla="*/ 1169352500 w 494"/>
              <a:gd name="T95" fmla="*/ 498990938 h 268"/>
              <a:gd name="T96" fmla="*/ 1199594375 w 494"/>
              <a:gd name="T97" fmla="*/ 468749063 h 268"/>
              <a:gd name="T98" fmla="*/ 1222276575 w 494"/>
              <a:gd name="T99" fmla="*/ 438507188 h 268"/>
              <a:gd name="T100" fmla="*/ 1237397513 w 494"/>
              <a:gd name="T101" fmla="*/ 408265313 h 268"/>
              <a:gd name="T102" fmla="*/ 1244957188 w 494"/>
              <a:gd name="T103" fmla="*/ 367942813 h 268"/>
              <a:gd name="T104" fmla="*/ 1244957188 w 494"/>
              <a:gd name="T105" fmla="*/ 337700938 h 268"/>
              <a:gd name="T106" fmla="*/ 1244957188 w 494"/>
              <a:gd name="T107" fmla="*/ 337700938 h 2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68"/>
              <a:gd name="T164" fmla="*/ 494 w 494"/>
              <a:gd name="T165" fmla="*/ 268 h 2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68">
                <a:moveTo>
                  <a:pt x="494" y="134"/>
                </a:moveTo>
                <a:lnTo>
                  <a:pt x="494" y="134"/>
                </a:lnTo>
                <a:lnTo>
                  <a:pt x="491" y="116"/>
                </a:lnTo>
                <a:lnTo>
                  <a:pt x="485" y="95"/>
                </a:lnTo>
                <a:lnTo>
                  <a:pt x="473" y="79"/>
                </a:lnTo>
                <a:lnTo>
                  <a:pt x="457" y="61"/>
                </a:lnTo>
                <a:lnTo>
                  <a:pt x="439" y="49"/>
                </a:lnTo>
                <a:lnTo>
                  <a:pt x="418" y="37"/>
                </a:lnTo>
                <a:lnTo>
                  <a:pt x="393" y="24"/>
                </a:lnTo>
                <a:lnTo>
                  <a:pt x="369" y="15"/>
                </a:lnTo>
                <a:lnTo>
                  <a:pt x="342" y="9"/>
                </a:lnTo>
                <a:lnTo>
                  <a:pt x="311" y="3"/>
                </a:lnTo>
                <a:lnTo>
                  <a:pt x="281" y="0"/>
                </a:lnTo>
                <a:lnTo>
                  <a:pt x="247" y="0"/>
                </a:lnTo>
                <a:lnTo>
                  <a:pt x="198" y="3"/>
                </a:lnTo>
                <a:lnTo>
                  <a:pt x="152" y="9"/>
                </a:lnTo>
                <a:lnTo>
                  <a:pt x="110" y="21"/>
                </a:lnTo>
                <a:lnTo>
                  <a:pt x="73" y="40"/>
                </a:lnTo>
                <a:lnTo>
                  <a:pt x="43" y="58"/>
                </a:lnTo>
                <a:lnTo>
                  <a:pt x="30" y="70"/>
                </a:lnTo>
                <a:lnTo>
                  <a:pt x="18" y="82"/>
                </a:lnTo>
                <a:lnTo>
                  <a:pt x="12" y="95"/>
                </a:lnTo>
                <a:lnTo>
                  <a:pt x="6" y="107"/>
                </a:lnTo>
                <a:lnTo>
                  <a:pt x="0" y="119"/>
                </a:lnTo>
                <a:lnTo>
                  <a:pt x="0" y="134"/>
                </a:lnTo>
                <a:lnTo>
                  <a:pt x="3" y="149"/>
                </a:lnTo>
                <a:lnTo>
                  <a:pt x="6" y="165"/>
                </a:lnTo>
                <a:lnTo>
                  <a:pt x="12" y="177"/>
                </a:lnTo>
                <a:lnTo>
                  <a:pt x="24" y="192"/>
                </a:lnTo>
                <a:lnTo>
                  <a:pt x="40" y="207"/>
                </a:lnTo>
                <a:lnTo>
                  <a:pt x="61" y="223"/>
                </a:lnTo>
                <a:lnTo>
                  <a:pt x="85" y="235"/>
                </a:lnTo>
                <a:lnTo>
                  <a:pt x="113" y="247"/>
                </a:lnTo>
                <a:lnTo>
                  <a:pt x="143" y="256"/>
                </a:lnTo>
                <a:lnTo>
                  <a:pt x="177" y="262"/>
                </a:lnTo>
                <a:lnTo>
                  <a:pt x="210" y="268"/>
                </a:lnTo>
                <a:lnTo>
                  <a:pt x="247" y="268"/>
                </a:lnTo>
                <a:lnTo>
                  <a:pt x="296" y="265"/>
                </a:lnTo>
                <a:lnTo>
                  <a:pt x="345" y="259"/>
                </a:lnTo>
                <a:lnTo>
                  <a:pt x="384" y="247"/>
                </a:lnTo>
                <a:lnTo>
                  <a:pt x="421" y="229"/>
                </a:lnTo>
                <a:lnTo>
                  <a:pt x="451" y="210"/>
                </a:lnTo>
                <a:lnTo>
                  <a:pt x="464" y="198"/>
                </a:lnTo>
                <a:lnTo>
                  <a:pt x="476" y="186"/>
                </a:lnTo>
                <a:lnTo>
                  <a:pt x="485" y="174"/>
                </a:lnTo>
                <a:lnTo>
                  <a:pt x="491" y="162"/>
                </a:lnTo>
                <a:lnTo>
                  <a:pt x="494" y="146"/>
                </a:lnTo>
                <a:lnTo>
                  <a:pt x="494" y="13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4" name="Freeform 139"/>
          <p:cNvSpPr>
            <a:spLocks/>
          </p:cNvSpPr>
          <p:nvPr/>
        </p:nvSpPr>
        <p:spPr bwMode="auto">
          <a:xfrm>
            <a:off x="4845050" y="3971925"/>
            <a:ext cx="784225" cy="431800"/>
          </a:xfrm>
          <a:custGeom>
            <a:avLst/>
            <a:gdLst>
              <a:gd name="T0" fmla="*/ 1144150938 w 494"/>
              <a:gd name="T1" fmla="*/ 161290000 h 272"/>
              <a:gd name="T2" fmla="*/ 1144150938 w 494"/>
              <a:gd name="T3" fmla="*/ 161290000 h 272"/>
              <a:gd name="T4" fmla="*/ 1098788125 w 494"/>
              <a:gd name="T5" fmla="*/ 123488450 h 272"/>
              <a:gd name="T6" fmla="*/ 1050905950 w 494"/>
              <a:gd name="T7" fmla="*/ 93246575 h 272"/>
              <a:gd name="T8" fmla="*/ 990422200 w 494"/>
              <a:gd name="T9" fmla="*/ 70564375 h 272"/>
              <a:gd name="T10" fmla="*/ 929938450 w 494"/>
              <a:gd name="T11" fmla="*/ 47883763 h 272"/>
              <a:gd name="T12" fmla="*/ 851812813 w 494"/>
              <a:gd name="T13" fmla="*/ 22682200 h 272"/>
              <a:gd name="T14" fmla="*/ 783769388 w 494"/>
              <a:gd name="T15" fmla="*/ 7561263 h 272"/>
              <a:gd name="T16" fmla="*/ 698084075 w 494"/>
              <a:gd name="T17" fmla="*/ 0 h 272"/>
              <a:gd name="T18" fmla="*/ 622479388 w 494"/>
              <a:gd name="T19" fmla="*/ 0 h 272"/>
              <a:gd name="T20" fmla="*/ 622479388 w 494"/>
              <a:gd name="T21" fmla="*/ 0 h 272"/>
              <a:gd name="T22" fmla="*/ 491431263 w 494"/>
              <a:gd name="T23" fmla="*/ 7561263 h 272"/>
              <a:gd name="T24" fmla="*/ 375504075 w 494"/>
              <a:gd name="T25" fmla="*/ 22682200 h 272"/>
              <a:gd name="T26" fmla="*/ 267136563 w 494"/>
              <a:gd name="T27" fmla="*/ 63004700 h 272"/>
              <a:gd name="T28" fmla="*/ 176410938 w 494"/>
              <a:gd name="T29" fmla="*/ 100806250 h 272"/>
              <a:gd name="T30" fmla="*/ 105846563 w 494"/>
              <a:gd name="T31" fmla="*/ 153730325 h 272"/>
              <a:gd name="T32" fmla="*/ 68045013 w 494"/>
              <a:gd name="T33" fmla="*/ 178931888 h 272"/>
              <a:gd name="T34" fmla="*/ 45362813 w 494"/>
              <a:gd name="T35" fmla="*/ 209173763 h 272"/>
              <a:gd name="T36" fmla="*/ 22682200 w 494"/>
              <a:gd name="T37" fmla="*/ 239415638 h 272"/>
              <a:gd name="T38" fmla="*/ 7561263 w 494"/>
              <a:gd name="T39" fmla="*/ 269657513 h 272"/>
              <a:gd name="T40" fmla="*/ 0 w 494"/>
              <a:gd name="T41" fmla="*/ 307459063 h 272"/>
              <a:gd name="T42" fmla="*/ 0 w 494"/>
              <a:gd name="T43" fmla="*/ 340221888 h 272"/>
              <a:gd name="T44" fmla="*/ 0 w 494"/>
              <a:gd name="T45" fmla="*/ 340221888 h 272"/>
              <a:gd name="T46" fmla="*/ 0 w 494"/>
              <a:gd name="T47" fmla="*/ 378023438 h 272"/>
              <a:gd name="T48" fmla="*/ 15120938 w 494"/>
              <a:gd name="T49" fmla="*/ 415826575 h 272"/>
              <a:gd name="T50" fmla="*/ 30241875 w 494"/>
              <a:gd name="T51" fmla="*/ 453628125 h 272"/>
              <a:gd name="T52" fmla="*/ 52924075 w 494"/>
              <a:gd name="T53" fmla="*/ 486390950 h 272"/>
              <a:gd name="T54" fmla="*/ 52924075 w 494"/>
              <a:gd name="T55" fmla="*/ 486390950 h 272"/>
              <a:gd name="T56" fmla="*/ 98286888 w 494"/>
              <a:gd name="T57" fmla="*/ 524192500 h 272"/>
              <a:gd name="T58" fmla="*/ 153730325 w 494"/>
              <a:gd name="T59" fmla="*/ 561995638 h 272"/>
              <a:gd name="T60" fmla="*/ 214214075 w 494"/>
              <a:gd name="T61" fmla="*/ 599797188 h 272"/>
              <a:gd name="T62" fmla="*/ 282257500 w 494"/>
              <a:gd name="T63" fmla="*/ 622479388 h 272"/>
              <a:gd name="T64" fmla="*/ 360383138 w 494"/>
              <a:gd name="T65" fmla="*/ 647680950 h 272"/>
              <a:gd name="T66" fmla="*/ 435987825 w 494"/>
              <a:gd name="T67" fmla="*/ 670361563 h 272"/>
              <a:gd name="T68" fmla="*/ 529232813 w 494"/>
              <a:gd name="T69" fmla="*/ 677922825 h 272"/>
              <a:gd name="T70" fmla="*/ 622479388 w 494"/>
              <a:gd name="T71" fmla="*/ 685482500 h 272"/>
              <a:gd name="T72" fmla="*/ 622479388 w 494"/>
              <a:gd name="T73" fmla="*/ 685482500 h 272"/>
              <a:gd name="T74" fmla="*/ 743446888 w 494"/>
              <a:gd name="T75" fmla="*/ 677922825 h 272"/>
              <a:gd name="T76" fmla="*/ 859374075 w 494"/>
              <a:gd name="T77" fmla="*/ 655240625 h 272"/>
              <a:gd name="T78" fmla="*/ 967740000 w 494"/>
              <a:gd name="T79" fmla="*/ 622479388 h 272"/>
              <a:gd name="T80" fmla="*/ 1060986575 w 494"/>
              <a:gd name="T81" fmla="*/ 584676250 h 272"/>
              <a:gd name="T82" fmla="*/ 1136591263 w 494"/>
              <a:gd name="T83" fmla="*/ 531753763 h 272"/>
              <a:gd name="T84" fmla="*/ 1166833138 w 494"/>
              <a:gd name="T85" fmla="*/ 501511888 h 272"/>
              <a:gd name="T86" fmla="*/ 1197075013 w 494"/>
              <a:gd name="T87" fmla="*/ 476310325 h 272"/>
              <a:gd name="T88" fmla="*/ 1214715313 w 494"/>
              <a:gd name="T89" fmla="*/ 438507188 h 272"/>
              <a:gd name="T90" fmla="*/ 1229836250 w 494"/>
              <a:gd name="T91" fmla="*/ 408265313 h 272"/>
              <a:gd name="T92" fmla="*/ 1237397513 w 494"/>
              <a:gd name="T93" fmla="*/ 378023438 h 272"/>
              <a:gd name="T94" fmla="*/ 1244957188 w 494"/>
              <a:gd name="T95" fmla="*/ 340221888 h 272"/>
              <a:gd name="T96" fmla="*/ 1244957188 w 494"/>
              <a:gd name="T97" fmla="*/ 340221888 h 272"/>
              <a:gd name="T98" fmla="*/ 1237397513 w 494"/>
              <a:gd name="T99" fmla="*/ 292338125 h 272"/>
              <a:gd name="T100" fmla="*/ 1222276575 w 494"/>
              <a:gd name="T101" fmla="*/ 246975313 h 272"/>
              <a:gd name="T102" fmla="*/ 1189513750 w 494"/>
              <a:gd name="T103" fmla="*/ 201612500 h 272"/>
              <a:gd name="T104" fmla="*/ 1144150938 w 494"/>
              <a:gd name="T105" fmla="*/ 161290000 h 272"/>
              <a:gd name="T106" fmla="*/ 1144150938 w 494"/>
              <a:gd name="T107" fmla="*/ 161290000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2"/>
              <a:gd name="T164" fmla="*/ 494 w 494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2">
                <a:moveTo>
                  <a:pt x="454" y="64"/>
                </a:moveTo>
                <a:lnTo>
                  <a:pt x="454" y="64"/>
                </a:lnTo>
                <a:lnTo>
                  <a:pt x="436" y="49"/>
                </a:lnTo>
                <a:lnTo>
                  <a:pt x="417" y="37"/>
                </a:lnTo>
                <a:lnTo>
                  <a:pt x="393" y="28"/>
                </a:lnTo>
                <a:lnTo>
                  <a:pt x="369" y="19"/>
                </a:lnTo>
                <a:lnTo>
                  <a:pt x="338" y="9"/>
                </a:lnTo>
                <a:lnTo>
                  <a:pt x="311" y="3"/>
                </a:lnTo>
                <a:lnTo>
                  <a:pt x="277" y="0"/>
                </a:lnTo>
                <a:lnTo>
                  <a:pt x="247" y="0"/>
                </a:lnTo>
                <a:lnTo>
                  <a:pt x="195" y="3"/>
                </a:lnTo>
                <a:lnTo>
                  <a:pt x="149" y="9"/>
                </a:lnTo>
                <a:lnTo>
                  <a:pt x="106" y="25"/>
                </a:lnTo>
                <a:lnTo>
                  <a:pt x="70" y="40"/>
                </a:lnTo>
                <a:lnTo>
                  <a:pt x="42" y="61"/>
                </a:lnTo>
                <a:lnTo>
                  <a:pt x="27" y="71"/>
                </a:lnTo>
                <a:lnTo>
                  <a:pt x="18" y="83"/>
                </a:lnTo>
                <a:lnTo>
                  <a:pt x="9" y="95"/>
                </a:lnTo>
                <a:lnTo>
                  <a:pt x="3" y="107"/>
                </a:lnTo>
                <a:lnTo>
                  <a:pt x="0" y="122"/>
                </a:lnTo>
                <a:lnTo>
                  <a:pt x="0" y="135"/>
                </a:lnTo>
                <a:lnTo>
                  <a:pt x="0" y="150"/>
                </a:lnTo>
                <a:lnTo>
                  <a:pt x="6" y="165"/>
                </a:lnTo>
                <a:lnTo>
                  <a:pt x="12" y="180"/>
                </a:lnTo>
                <a:lnTo>
                  <a:pt x="21" y="193"/>
                </a:lnTo>
                <a:lnTo>
                  <a:pt x="39" y="208"/>
                </a:lnTo>
                <a:lnTo>
                  <a:pt x="61" y="223"/>
                </a:lnTo>
                <a:lnTo>
                  <a:pt x="85" y="238"/>
                </a:lnTo>
                <a:lnTo>
                  <a:pt x="112" y="247"/>
                </a:lnTo>
                <a:lnTo>
                  <a:pt x="143" y="257"/>
                </a:lnTo>
                <a:lnTo>
                  <a:pt x="173" y="266"/>
                </a:lnTo>
                <a:lnTo>
                  <a:pt x="210" y="269"/>
                </a:lnTo>
                <a:lnTo>
                  <a:pt x="247" y="272"/>
                </a:lnTo>
                <a:lnTo>
                  <a:pt x="295" y="269"/>
                </a:lnTo>
                <a:lnTo>
                  <a:pt x="341" y="260"/>
                </a:lnTo>
                <a:lnTo>
                  <a:pt x="384" y="247"/>
                </a:lnTo>
                <a:lnTo>
                  <a:pt x="421" y="232"/>
                </a:lnTo>
                <a:lnTo>
                  <a:pt x="451" y="211"/>
                </a:lnTo>
                <a:lnTo>
                  <a:pt x="463" y="199"/>
                </a:lnTo>
                <a:lnTo>
                  <a:pt x="475" y="189"/>
                </a:lnTo>
                <a:lnTo>
                  <a:pt x="482" y="174"/>
                </a:lnTo>
                <a:lnTo>
                  <a:pt x="488" y="162"/>
                </a:lnTo>
                <a:lnTo>
                  <a:pt x="491" y="150"/>
                </a:lnTo>
                <a:lnTo>
                  <a:pt x="494" y="135"/>
                </a:lnTo>
                <a:lnTo>
                  <a:pt x="491" y="116"/>
                </a:lnTo>
                <a:lnTo>
                  <a:pt x="485" y="98"/>
                </a:lnTo>
                <a:lnTo>
                  <a:pt x="472" y="80"/>
                </a:lnTo>
                <a:lnTo>
                  <a:pt x="454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5" name="Freeform 140"/>
          <p:cNvSpPr>
            <a:spLocks/>
          </p:cNvSpPr>
          <p:nvPr/>
        </p:nvSpPr>
        <p:spPr bwMode="auto">
          <a:xfrm>
            <a:off x="6035675" y="3279775"/>
            <a:ext cx="1268413" cy="547688"/>
          </a:xfrm>
          <a:custGeom>
            <a:avLst/>
            <a:gdLst>
              <a:gd name="T0" fmla="*/ 2013606431 w 799"/>
              <a:gd name="T1" fmla="*/ 438507588 h 345"/>
              <a:gd name="T2" fmla="*/ 2013606431 w 799"/>
              <a:gd name="T3" fmla="*/ 438507588 h 345"/>
              <a:gd name="T4" fmla="*/ 2006045166 w 799"/>
              <a:gd name="T5" fmla="*/ 385585052 h 345"/>
              <a:gd name="T6" fmla="*/ 1990924222 w 799"/>
              <a:gd name="T7" fmla="*/ 337701246 h 345"/>
              <a:gd name="T8" fmla="*/ 1960682335 w 799"/>
              <a:gd name="T9" fmla="*/ 292338392 h 345"/>
              <a:gd name="T10" fmla="*/ 1915319505 w 799"/>
              <a:gd name="T11" fmla="*/ 254536807 h 345"/>
              <a:gd name="T12" fmla="*/ 1915319505 w 799"/>
              <a:gd name="T13" fmla="*/ 254536807 h 345"/>
              <a:gd name="T14" fmla="*/ 1844755102 w 799"/>
              <a:gd name="T15" fmla="*/ 199093319 h 345"/>
              <a:gd name="T16" fmla="*/ 1754029441 w 799"/>
              <a:gd name="T17" fmla="*/ 153730465 h 345"/>
              <a:gd name="T18" fmla="*/ 1653223152 w 799"/>
              <a:gd name="T19" fmla="*/ 108367611 h 345"/>
              <a:gd name="T20" fmla="*/ 1544857184 w 799"/>
              <a:gd name="T21" fmla="*/ 70564439 h 345"/>
              <a:gd name="T22" fmla="*/ 1421368685 w 799"/>
              <a:gd name="T23" fmla="*/ 37803172 h 345"/>
              <a:gd name="T24" fmla="*/ 1292841460 w 799"/>
              <a:gd name="T25" fmla="*/ 15120951 h 345"/>
              <a:gd name="T26" fmla="*/ 1154232017 w 799"/>
              <a:gd name="T27" fmla="*/ 7561269 h 345"/>
              <a:gd name="T28" fmla="*/ 1008062897 w 799"/>
              <a:gd name="T29" fmla="*/ 0 h 345"/>
              <a:gd name="T30" fmla="*/ 1008062897 w 799"/>
              <a:gd name="T31" fmla="*/ 0 h 345"/>
              <a:gd name="T32" fmla="*/ 814011583 w 799"/>
              <a:gd name="T33" fmla="*/ 7561269 h 345"/>
              <a:gd name="T34" fmla="*/ 630039311 w 799"/>
              <a:gd name="T35" fmla="*/ 30241903 h 345"/>
              <a:gd name="T36" fmla="*/ 461189569 w 799"/>
              <a:gd name="T37" fmla="*/ 78125709 h 345"/>
              <a:gd name="T38" fmla="*/ 385584852 w 799"/>
              <a:gd name="T39" fmla="*/ 100806342 h 345"/>
              <a:gd name="T40" fmla="*/ 307459184 w 799"/>
              <a:gd name="T41" fmla="*/ 131048245 h 345"/>
              <a:gd name="T42" fmla="*/ 239415732 w 799"/>
              <a:gd name="T43" fmla="*/ 161290147 h 345"/>
              <a:gd name="T44" fmla="*/ 176411007 w 799"/>
              <a:gd name="T45" fmla="*/ 191532050 h 345"/>
              <a:gd name="T46" fmla="*/ 131048177 w 799"/>
              <a:gd name="T47" fmla="*/ 231854587 h 345"/>
              <a:gd name="T48" fmla="*/ 85685346 w 799"/>
              <a:gd name="T49" fmla="*/ 269657759 h 345"/>
              <a:gd name="T50" fmla="*/ 45362830 w 799"/>
              <a:gd name="T51" fmla="*/ 307459343 h 345"/>
              <a:gd name="T52" fmla="*/ 15120943 w 799"/>
              <a:gd name="T53" fmla="*/ 345262515 h 345"/>
              <a:gd name="T54" fmla="*/ 0 w 799"/>
              <a:gd name="T55" fmla="*/ 393144734 h 345"/>
              <a:gd name="T56" fmla="*/ 0 w 799"/>
              <a:gd name="T57" fmla="*/ 438507588 h 345"/>
              <a:gd name="T58" fmla="*/ 0 w 799"/>
              <a:gd name="T59" fmla="*/ 438507588 h 345"/>
              <a:gd name="T60" fmla="*/ 0 w 799"/>
              <a:gd name="T61" fmla="*/ 468749490 h 345"/>
              <a:gd name="T62" fmla="*/ 15120943 w 799"/>
              <a:gd name="T63" fmla="*/ 506552662 h 345"/>
              <a:gd name="T64" fmla="*/ 30241887 w 799"/>
              <a:gd name="T65" fmla="*/ 546875199 h 345"/>
              <a:gd name="T66" fmla="*/ 60483774 w 799"/>
              <a:gd name="T67" fmla="*/ 577117102 h 345"/>
              <a:gd name="T68" fmla="*/ 60483774 w 799"/>
              <a:gd name="T69" fmla="*/ 577117102 h 345"/>
              <a:gd name="T70" fmla="*/ 93246612 w 799"/>
              <a:gd name="T71" fmla="*/ 607359004 h 345"/>
              <a:gd name="T72" fmla="*/ 123488499 w 799"/>
              <a:gd name="T73" fmla="*/ 637600907 h 345"/>
              <a:gd name="T74" fmla="*/ 206652894 w 799"/>
              <a:gd name="T75" fmla="*/ 700604077 h 345"/>
              <a:gd name="T76" fmla="*/ 315020449 w 799"/>
              <a:gd name="T77" fmla="*/ 745966931 h 345"/>
              <a:gd name="T78" fmla="*/ 438507360 w 799"/>
              <a:gd name="T79" fmla="*/ 791329785 h 345"/>
              <a:gd name="T80" fmla="*/ 569555537 w 799"/>
              <a:gd name="T81" fmla="*/ 824092640 h 345"/>
              <a:gd name="T82" fmla="*/ 708164979 w 799"/>
              <a:gd name="T83" fmla="*/ 846773273 h 345"/>
              <a:gd name="T84" fmla="*/ 861893777 w 799"/>
              <a:gd name="T85" fmla="*/ 861894224 h 345"/>
              <a:gd name="T86" fmla="*/ 1008062897 w 799"/>
              <a:gd name="T87" fmla="*/ 869455494 h 345"/>
              <a:gd name="T88" fmla="*/ 1008062897 w 799"/>
              <a:gd name="T89" fmla="*/ 869455494 h 345"/>
              <a:gd name="T90" fmla="*/ 1207156113 w 799"/>
              <a:gd name="T91" fmla="*/ 861894224 h 345"/>
              <a:gd name="T92" fmla="*/ 1383567120 w 799"/>
              <a:gd name="T93" fmla="*/ 839213591 h 345"/>
              <a:gd name="T94" fmla="*/ 1559978127 w 799"/>
              <a:gd name="T95" fmla="*/ 798891054 h 345"/>
              <a:gd name="T96" fmla="*/ 1638102208 w 799"/>
              <a:gd name="T97" fmla="*/ 768649152 h 345"/>
              <a:gd name="T98" fmla="*/ 1706147248 w 799"/>
              <a:gd name="T99" fmla="*/ 745966931 h 345"/>
              <a:gd name="T100" fmla="*/ 1776711650 w 799"/>
              <a:gd name="T101" fmla="*/ 715725028 h 345"/>
              <a:gd name="T102" fmla="*/ 1837195424 w 799"/>
              <a:gd name="T103" fmla="*/ 677923444 h 345"/>
              <a:gd name="T104" fmla="*/ 1882558255 w 799"/>
              <a:gd name="T105" fmla="*/ 645160589 h 345"/>
              <a:gd name="T106" fmla="*/ 1930440448 w 799"/>
              <a:gd name="T107" fmla="*/ 607359004 h 345"/>
              <a:gd name="T108" fmla="*/ 1968243601 w 799"/>
              <a:gd name="T109" fmla="*/ 561996151 h 345"/>
              <a:gd name="T110" fmla="*/ 1990924222 w 799"/>
              <a:gd name="T111" fmla="*/ 524192979 h 345"/>
              <a:gd name="T112" fmla="*/ 2006045166 w 799"/>
              <a:gd name="T113" fmla="*/ 476310760 h 345"/>
              <a:gd name="T114" fmla="*/ 2013606431 w 799"/>
              <a:gd name="T115" fmla="*/ 438507588 h 345"/>
              <a:gd name="T116" fmla="*/ 2013606431 w 799"/>
              <a:gd name="T117" fmla="*/ 438507588 h 3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9"/>
              <a:gd name="T178" fmla="*/ 0 h 345"/>
              <a:gd name="T179" fmla="*/ 799 w 799"/>
              <a:gd name="T180" fmla="*/ 345 h 3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9" h="345">
                <a:moveTo>
                  <a:pt x="799" y="174"/>
                </a:moveTo>
                <a:lnTo>
                  <a:pt x="799" y="174"/>
                </a:lnTo>
                <a:lnTo>
                  <a:pt x="796" y="153"/>
                </a:lnTo>
                <a:lnTo>
                  <a:pt x="790" y="134"/>
                </a:lnTo>
                <a:lnTo>
                  <a:pt x="778" y="116"/>
                </a:lnTo>
                <a:lnTo>
                  <a:pt x="760" y="101"/>
                </a:lnTo>
                <a:lnTo>
                  <a:pt x="732" y="79"/>
                </a:lnTo>
                <a:lnTo>
                  <a:pt x="696" y="61"/>
                </a:lnTo>
                <a:lnTo>
                  <a:pt x="656" y="43"/>
                </a:lnTo>
                <a:lnTo>
                  <a:pt x="613" y="28"/>
                </a:lnTo>
                <a:lnTo>
                  <a:pt x="564" y="15"/>
                </a:lnTo>
                <a:lnTo>
                  <a:pt x="513" y="6"/>
                </a:lnTo>
                <a:lnTo>
                  <a:pt x="458" y="3"/>
                </a:lnTo>
                <a:lnTo>
                  <a:pt x="400" y="0"/>
                </a:lnTo>
                <a:lnTo>
                  <a:pt x="323" y="3"/>
                </a:lnTo>
                <a:lnTo>
                  <a:pt x="250" y="12"/>
                </a:lnTo>
                <a:lnTo>
                  <a:pt x="183" y="31"/>
                </a:lnTo>
                <a:lnTo>
                  <a:pt x="153" y="40"/>
                </a:lnTo>
                <a:lnTo>
                  <a:pt x="122" y="52"/>
                </a:lnTo>
                <a:lnTo>
                  <a:pt x="95" y="64"/>
                </a:lnTo>
                <a:lnTo>
                  <a:pt x="70" y="76"/>
                </a:lnTo>
                <a:lnTo>
                  <a:pt x="52" y="92"/>
                </a:lnTo>
                <a:lnTo>
                  <a:pt x="34" y="107"/>
                </a:lnTo>
                <a:lnTo>
                  <a:pt x="18" y="122"/>
                </a:lnTo>
                <a:lnTo>
                  <a:pt x="6" y="137"/>
                </a:lnTo>
                <a:lnTo>
                  <a:pt x="0" y="156"/>
                </a:lnTo>
                <a:lnTo>
                  <a:pt x="0" y="174"/>
                </a:lnTo>
                <a:lnTo>
                  <a:pt x="0" y="186"/>
                </a:lnTo>
                <a:lnTo>
                  <a:pt x="6" y="201"/>
                </a:lnTo>
                <a:lnTo>
                  <a:pt x="12" y="217"/>
                </a:lnTo>
                <a:lnTo>
                  <a:pt x="24" y="229"/>
                </a:lnTo>
                <a:lnTo>
                  <a:pt x="37" y="241"/>
                </a:lnTo>
                <a:lnTo>
                  <a:pt x="49" y="253"/>
                </a:lnTo>
                <a:lnTo>
                  <a:pt x="82" y="278"/>
                </a:lnTo>
                <a:lnTo>
                  <a:pt x="125" y="296"/>
                </a:lnTo>
                <a:lnTo>
                  <a:pt x="174" y="314"/>
                </a:lnTo>
                <a:lnTo>
                  <a:pt x="226" y="327"/>
                </a:lnTo>
                <a:lnTo>
                  <a:pt x="281" y="336"/>
                </a:lnTo>
                <a:lnTo>
                  <a:pt x="342" y="342"/>
                </a:lnTo>
                <a:lnTo>
                  <a:pt x="400" y="345"/>
                </a:lnTo>
                <a:lnTo>
                  <a:pt x="479" y="342"/>
                </a:lnTo>
                <a:lnTo>
                  <a:pt x="549" y="333"/>
                </a:lnTo>
                <a:lnTo>
                  <a:pt x="619" y="317"/>
                </a:lnTo>
                <a:lnTo>
                  <a:pt x="650" y="305"/>
                </a:lnTo>
                <a:lnTo>
                  <a:pt x="677" y="296"/>
                </a:lnTo>
                <a:lnTo>
                  <a:pt x="705" y="284"/>
                </a:lnTo>
                <a:lnTo>
                  <a:pt x="729" y="269"/>
                </a:lnTo>
                <a:lnTo>
                  <a:pt x="747" y="256"/>
                </a:lnTo>
                <a:lnTo>
                  <a:pt x="766" y="241"/>
                </a:lnTo>
                <a:lnTo>
                  <a:pt x="781" y="223"/>
                </a:lnTo>
                <a:lnTo>
                  <a:pt x="790" y="208"/>
                </a:lnTo>
                <a:lnTo>
                  <a:pt x="796" y="189"/>
                </a:lnTo>
                <a:lnTo>
                  <a:pt x="799" y="17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6" name="Freeform 141"/>
          <p:cNvSpPr>
            <a:spLocks/>
          </p:cNvSpPr>
          <p:nvPr/>
        </p:nvSpPr>
        <p:spPr bwMode="auto">
          <a:xfrm>
            <a:off x="6810375" y="3924300"/>
            <a:ext cx="784225" cy="430213"/>
          </a:xfrm>
          <a:custGeom>
            <a:avLst/>
            <a:gdLst>
              <a:gd name="T0" fmla="*/ 1146671888 w 494"/>
              <a:gd name="T1" fmla="*/ 161290187 h 271"/>
              <a:gd name="T2" fmla="*/ 1146671888 w 494"/>
              <a:gd name="T3" fmla="*/ 161290187 h 271"/>
              <a:gd name="T4" fmla="*/ 1098788125 w 494"/>
              <a:gd name="T5" fmla="*/ 123488594 h 271"/>
              <a:gd name="T6" fmla="*/ 1053425313 w 494"/>
              <a:gd name="T7" fmla="*/ 90725730 h 271"/>
              <a:gd name="T8" fmla="*/ 992941563 w 494"/>
              <a:gd name="T9" fmla="*/ 68045092 h 271"/>
              <a:gd name="T10" fmla="*/ 929938450 w 494"/>
              <a:gd name="T11" fmla="*/ 45362865 h 271"/>
              <a:gd name="T12" fmla="*/ 854333763 w 494"/>
              <a:gd name="T13" fmla="*/ 22682226 h 271"/>
              <a:gd name="T14" fmla="*/ 783769388 w 494"/>
              <a:gd name="T15" fmla="*/ 7561271 h 271"/>
              <a:gd name="T16" fmla="*/ 700603438 w 494"/>
              <a:gd name="T17" fmla="*/ 0 h 271"/>
              <a:gd name="T18" fmla="*/ 622479388 w 494"/>
              <a:gd name="T19" fmla="*/ 0 h 271"/>
              <a:gd name="T20" fmla="*/ 622479388 w 494"/>
              <a:gd name="T21" fmla="*/ 0 h 271"/>
              <a:gd name="T22" fmla="*/ 491431263 w 494"/>
              <a:gd name="T23" fmla="*/ 7561271 h 271"/>
              <a:gd name="T24" fmla="*/ 378023438 w 494"/>
              <a:gd name="T25" fmla="*/ 22682226 h 271"/>
              <a:gd name="T26" fmla="*/ 269657513 w 494"/>
              <a:gd name="T27" fmla="*/ 60483820 h 271"/>
              <a:gd name="T28" fmla="*/ 176410938 w 494"/>
              <a:gd name="T29" fmla="*/ 98287002 h 271"/>
              <a:gd name="T30" fmla="*/ 108367513 w 494"/>
              <a:gd name="T31" fmla="*/ 153730504 h 271"/>
              <a:gd name="T32" fmla="*/ 70564375 w 494"/>
              <a:gd name="T33" fmla="*/ 176411143 h 271"/>
              <a:gd name="T34" fmla="*/ 45362813 w 494"/>
              <a:gd name="T35" fmla="*/ 206653053 h 271"/>
              <a:gd name="T36" fmla="*/ 22682200 w 494"/>
              <a:gd name="T37" fmla="*/ 236894963 h 271"/>
              <a:gd name="T38" fmla="*/ 7561263 w 494"/>
              <a:gd name="T39" fmla="*/ 269657826 h 271"/>
              <a:gd name="T40" fmla="*/ 0 w 494"/>
              <a:gd name="T41" fmla="*/ 307459420 h 271"/>
              <a:gd name="T42" fmla="*/ 0 w 494"/>
              <a:gd name="T43" fmla="*/ 337701330 h 271"/>
              <a:gd name="T44" fmla="*/ 0 w 494"/>
              <a:gd name="T45" fmla="*/ 337701330 h 271"/>
              <a:gd name="T46" fmla="*/ 0 w 494"/>
              <a:gd name="T47" fmla="*/ 375504511 h 271"/>
              <a:gd name="T48" fmla="*/ 15120938 w 494"/>
              <a:gd name="T49" fmla="*/ 415827058 h 271"/>
              <a:gd name="T50" fmla="*/ 30241875 w 494"/>
              <a:gd name="T51" fmla="*/ 453628652 h 271"/>
              <a:gd name="T52" fmla="*/ 52924075 w 494"/>
              <a:gd name="T53" fmla="*/ 483870562 h 271"/>
              <a:gd name="T54" fmla="*/ 52924075 w 494"/>
              <a:gd name="T55" fmla="*/ 483870562 h 271"/>
              <a:gd name="T56" fmla="*/ 100806250 w 494"/>
              <a:gd name="T57" fmla="*/ 521673744 h 271"/>
              <a:gd name="T58" fmla="*/ 153730325 w 494"/>
              <a:gd name="T59" fmla="*/ 561996291 h 271"/>
              <a:gd name="T60" fmla="*/ 216733438 w 494"/>
              <a:gd name="T61" fmla="*/ 599797885 h 271"/>
              <a:gd name="T62" fmla="*/ 284778450 w 494"/>
              <a:gd name="T63" fmla="*/ 622480111 h 271"/>
              <a:gd name="T64" fmla="*/ 360383138 w 494"/>
              <a:gd name="T65" fmla="*/ 645160750 h 271"/>
              <a:gd name="T66" fmla="*/ 438507188 w 494"/>
              <a:gd name="T67" fmla="*/ 667842976 h 271"/>
              <a:gd name="T68" fmla="*/ 531753763 w 494"/>
              <a:gd name="T69" fmla="*/ 675402660 h 271"/>
              <a:gd name="T70" fmla="*/ 622479388 w 494"/>
              <a:gd name="T71" fmla="*/ 682963931 h 271"/>
              <a:gd name="T72" fmla="*/ 622479388 w 494"/>
              <a:gd name="T73" fmla="*/ 682963931 h 271"/>
              <a:gd name="T74" fmla="*/ 745966250 w 494"/>
              <a:gd name="T75" fmla="*/ 675402660 h 271"/>
              <a:gd name="T76" fmla="*/ 861893438 w 494"/>
              <a:gd name="T77" fmla="*/ 652722021 h 271"/>
              <a:gd name="T78" fmla="*/ 967740000 w 494"/>
              <a:gd name="T79" fmla="*/ 622480111 h 271"/>
              <a:gd name="T80" fmla="*/ 1060986575 w 494"/>
              <a:gd name="T81" fmla="*/ 584676930 h 271"/>
              <a:gd name="T82" fmla="*/ 1139110625 w 494"/>
              <a:gd name="T83" fmla="*/ 529233428 h 271"/>
              <a:gd name="T84" fmla="*/ 1169352500 w 494"/>
              <a:gd name="T85" fmla="*/ 498991517 h 271"/>
              <a:gd name="T86" fmla="*/ 1199594375 w 494"/>
              <a:gd name="T87" fmla="*/ 476310879 h 271"/>
              <a:gd name="T88" fmla="*/ 1214715313 w 494"/>
              <a:gd name="T89" fmla="*/ 438507697 h 271"/>
              <a:gd name="T90" fmla="*/ 1229836250 w 494"/>
              <a:gd name="T91" fmla="*/ 408265787 h 271"/>
              <a:gd name="T92" fmla="*/ 1237397513 w 494"/>
              <a:gd name="T93" fmla="*/ 375504511 h 271"/>
              <a:gd name="T94" fmla="*/ 1244957188 w 494"/>
              <a:gd name="T95" fmla="*/ 337701330 h 271"/>
              <a:gd name="T96" fmla="*/ 1244957188 w 494"/>
              <a:gd name="T97" fmla="*/ 337701330 h 271"/>
              <a:gd name="T98" fmla="*/ 1237397513 w 494"/>
              <a:gd name="T99" fmla="*/ 292338465 h 271"/>
              <a:gd name="T100" fmla="*/ 1222276575 w 494"/>
              <a:gd name="T101" fmla="*/ 244456234 h 271"/>
              <a:gd name="T102" fmla="*/ 1192034700 w 494"/>
              <a:gd name="T103" fmla="*/ 199093369 h 271"/>
              <a:gd name="T104" fmla="*/ 1146671888 w 494"/>
              <a:gd name="T105" fmla="*/ 161290187 h 271"/>
              <a:gd name="T106" fmla="*/ 1146671888 w 494"/>
              <a:gd name="T107" fmla="*/ 161290187 h 2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1"/>
              <a:gd name="T164" fmla="*/ 494 w 494"/>
              <a:gd name="T165" fmla="*/ 271 h 2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1">
                <a:moveTo>
                  <a:pt x="455" y="64"/>
                </a:moveTo>
                <a:lnTo>
                  <a:pt x="455" y="64"/>
                </a:lnTo>
                <a:lnTo>
                  <a:pt x="436" y="49"/>
                </a:lnTo>
                <a:lnTo>
                  <a:pt x="418" y="36"/>
                </a:lnTo>
                <a:lnTo>
                  <a:pt x="394" y="27"/>
                </a:lnTo>
                <a:lnTo>
                  <a:pt x="369" y="18"/>
                </a:lnTo>
                <a:lnTo>
                  <a:pt x="339" y="9"/>
                </a:lnTo>
                <a:lnTo>
                  <a:pt x="311" y="3"/>
                </a:lnTo>
                <a:lnTo>
                  <a:pt x="278" y="0"/>
                </a:lnTo>
                <a:lnTo>
                  <a:pt x="247" y="0"/>
                </a:lnTo>
                <a:lnTo>
                  <a:pt x="195" y="3"/>
                </a:lnTo>
                <a:lnTo>
                  <a:pt x="150" y="9"/>
                </a:lnTo>
                <a:lnTo>
                  <a:pt x="107" y="24"/>
                </a:lnTo>
                <a:lnTo>
                  <a:pt x="70" y="39"/>
                </a:lnTo>
                <a:lnTo>
                  <a:pt x="43" y="61"/>
                </a:lnTo>
                <a:lnTo>
                  <a:pt x="28" y="70"/>
                </a:lnTo>
                <a:lnTo>
                  <a:pt x="18" y="82"/>
                </a:lnTo>
                <a:lnTo>
                  <a:pt x="9" y="94"/>
                </a:lnTo>
                <a:lnTo>
                  <a:pt x="3" y="107"/>
                </a:lnTo>
                <a:lnTo>
                  <a:pt x="0" y="122"/>
                </a:lnTo>
                <a:lnTo>
                  <a:pt x="0" y="134"/>
                </a:lnTo>
                <a:lnTo>
                  <a:pt x="0" y="149"/>
                </a:lnTo>
                <a:lnTo>
                  <a:pt x="6" y="165"/>
                </a:lnTo>
                <a:lnTo>
                  <a:pt x="12" y="180"/>
                </a:lnTo>
                <a:lnTo>
                  <a:pt x="21" y="192"/>
                </a:lnTo>
                <a:lnTo>
                  <a:pt x="40" y="207"/>
                </a:lnTo>
                <a:lnTo>
                  <a:pt x="61" y="223"/>
                </a:lnTo>
                <a:lnTo>
                  <a:pt x="86" y="238"/>
                </a:lnTo>
                <a:lnTo>
                  <a:pt x="113" y="247"/>
                </a:lnTo>
                <a:lnTo>
                  <a:pt x="143" y="256"/>
                </a:lnTo>
                <a:lnTo>
                  <a:pt x="174" y="265"/>
                </a:lnTo>
                <a:lnTo>
                  <a:pt x="211" y="268"/>
                </a:lnTo>
                <a:lnTo>
                  <a:pt x="247" y="271"/>
                </a:lnTo>
                <a:lnTo>
                  <a:pt x="296" y="268"/>
                </a:lnTo>
                <a:lnTo>
                  <a:pt x="342" y="259"/>
                </a:lnTo>
                <a:lnTo>
                  <a:pt x="384" y="247"/>
                </a:lnTo>
                <a:lnTo>
                  <a:pt x="421" y="232"/>
                </a:lnTo>
                <a:lnTo>
                  <a:pt x="452" y="210"/>
                </a:lnTo>
                <a:lnTo>
                  <a:pt x="464" y="198"/>
                </a:lnTo>
                <a:lnTo>
                  <a:pt x="476" y="189"/>
                </a:lnTo>
                <a:lnTo>
                  <a:pt x="482" y="174"/>
                </a:lnTo>
                <a:lnTo>
                  <a:pt x="488" y="162"/>
                </a:lnTo>
                <a:lnTo>
                  <a:pt x="491" y="149"/>
                </a:lnTo>
                <a:lnTo>
                  <a:pt x="494" y="134"/>
                </a:lnTo>
                <a:lnTo>
                  <a:pt x="491" y="116"/>
                </a:lnTo>
                <a:lnTo>
                  <a:pt x="485" y="97"/>
                </a:lnTo>
                <a:lnTo>
                  <a:pt x="473" y="79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7" name="Freeform 142"/>
          <p:cNvSpPr>
            <a:spLocks/>
          </p:cNvSpPr>
          <p:nvPr/>
        </p:nvSpPr>
        <p:spPr bwMode="auto">
          <a:xfrm>
            <a:off x="5768975" y="3910013"/>
            <a:ext cx="784225" cy="430212"/>
          </a:xfrm>
          <a:custGeom>
            <a:avLst/>
            <a:gdLst>
              <a:gd name="T0" fmla="*/ 1154231563 w 494"/>
              <a:gd name="T1" fmla="*/ 161289813 h 271"/>
              <a:gd name="T2" fmla="*/ 1154231563 w 494"/>
              <a:gd name="T3" fmla="*/ 161289813 h 271"/>
              <a:gd name="T4" fmla="*/ 1108868750 w 494"/>
              <a:gd name="T5" fmla="*/ 131047973 h 271"/>
              <a:gd name="T6" fmla="*/ 1053425313 w 494"/>
              <a:gd name="T7" fmla="*/ 98285186 h 271"/>
              <a:gd name="T8" fmla="*/ 992941563 w 494"/>
              <a:gd name="T9" fmla="*/ 68043346 h 271"/>
              <a:gd name="T10" fmla="*/ 929938450 w 494"/>
              <a:gd name="T11" fmla="*/ 45362760 h 271"/>
              <a:gd name="T12" fmla="*/ 861893438 w 494"/>
              <a:gd name="T13" fmla="*/ 30241840 h 271"/>
              <a:gd name="T14" fmla="*/ 783769388 w 494"/>
              <a:gd name="T15" fmla="*/ 15120920 h 271"/>
              <a:gd name="T16" fmla="*/ 708164700 w 494"/>
              <a:gd name="T17" fmla="*/ 7559666 h 271"/>
              <a:gd name="T18" fmla="*/ 622479388 w 494"/>
              <a:gd name="T19" fmla="*/ 0 h 271"/>
              <a:gd name="T20" fmla="*/ 622479388 w 494"/>
              <a:gd name="T21" fmla="*/ 0 h 271"/>
              <a:gd name="T22" fmla="*/ 498990938 w 494"/>
              <a:gd name="T23" fmla="*/ 7559666 h 271"/>
              <a:gd name="T24" fmla="*/ 385584700 w 494"/>
              <a:gd name="T25" fmla="*/ 30241840 h 271"/>
              <a:gd name="T26" fmla="*/ 277217188 w 494"/>
              <a:gd name="T27" fmla="*/ 60483680 h 271"/>
              <a:gd name="T28" fmla="*/ 183972200 w 494"/>
              <a:gd name="T29" fmla="*/ 98285186 h 271"/>
              <a:gd name="T30" fmla="*/ 108367513 w 494"/>
              <a:gd name="T31" fmla="*/ 153728559 h 271"/>
              <a:gd name="T32" fmla="*/ 78125638 w 494"/>
              <a:gd name="T33" fmla="*/ 176410732 h 271"/>
              <a:gd name="T34" fmla="*/ 47883763 w 494"/>
              <a:gd name="T35" fmla="*/ 206652572 h 271"/>
              <a:gd name="T36" fmla="*/ 30241875 w 494"/>
              <a:gd name="T37" fmla="*/ 236894412 h 271"/>
              <a:gd name="T38" fmla="*/ 15120938 w 494"/>
              <a:gd name="T39" fmla="*/ 277216865 h 271"/>
              <a:gd name="T40" fmla="*/ 0 w 494"/>
              <a:gd name="T41" fmla="*/ 307458705 h 271"/>
              <a:gd name="T42" fmla="*/ 0 w 494"/>
              <a:gd name="T43" fmla="*/ 345260211 h 271"/>
              <a:gd name="T44" fmla="*/ 0 w 494"/>
              <a:gd name="T45" fmla="*/ 345260211 h 271"/>
              <a:gd name="T46" fmla="*/ 7561263 w 494"/>
              <a:gd name="T47" fmla="*/ 383063305 h 271"/>
              <a:gd name="T48" fmla="*/ 15120938 w 494"/>
              <a:gd name="T49" fmla="*/ 413305145 h 271"/>
              <a:gd name="T50" fmla="*/ 30241875 w 494"/>
              <a:gd name="T51" fmla="*/ 453627598 h 271"/>
              <a:gd name="T52" fmla="*/ 63004700 w 494"/>
              <a:gd name="T53" fmla="*/ 483869438 h 271"/>
              <a:gd name="T54" fmla="*/ 63004700 w 494"/>
              <a:gd name="T55" fmla="*/ 483869438 h 271"/>
              <a:gd name="T56" fmla="*/ 100806250 w 494"/>
              <a:gd name="T57" fmla="*/ 529232197 h 271"/>
              <a:gd name="T58" fmla="*/ 153730325 w 494"/>
              <a:gd name="T59" fmla="*/ 567033703 h 271"/>
              <a:gd name="T60" fmla="*/ 216733438 w 494"/>
              <a:gd name="T61" fmla="*/ 599796490 h 271"/>
              <a:gd name="T62" fmla="*/ 284778450 w 494"/>
              <a:gd name="T63" fmla="*/ 630038330 h 271"/>
              <a:gd name="T64" fmla="*/ 362902500 w 494"/>
              <a:gd name="T65" fmla="*/ 652718916 h 271"/>
              <a:gd name="T66" fmla="*/ 446068450 w 494"/>
              <a:gd name="T67" fmla="*/ 667839836 h 271"/>
              <a:gd name="T68" fmla="*/ 531753763 w 494"/>
              <a:gd name="T69" fmla="*/ 675401090 h 271"/>
              <a:gd name="T70" fmla="*/ 622479388 w 494"/>
              <a:gd name="T71" fmla="*/ 682960756 h 271"/>
              <a:gd name="T72" fmla="*/ 622479388 w 494"/>
              <a:gd name="T73" fmla="*/ 682960756 h 271"/>
              <a:gd name="T74" fmla="*/ 745966250 w 494"/>
              <a:gd name="T75" fmla="*/ 675401090 h 271"/>
              <a:gd name="T76" fmla="*/ 869454700 w 494"/>
              <a:gd name="T77" fmla="*/ 652718916 h 271"/>
              <a:gd name="T78" fmla="*/ 970260950 w 494"/>
              <a:gd name="T79" fmla="*/ 622477077 h 271"/>
              <a:gd name="T80" fmla="*/ 1060986575 w 494"/>
              <a:gd name="T81" fmla="*/ 584675570 h 271"/>
              <a:gd name="T82" fmla="*/ 1139110625 w 494"/>
              <a:gd name="T83" fmla="*/ 529232197 h 271"/>
              <a:gd name="T84" fmla="*/ 1169352500 w 494"/>
              <a:gd name="T85" fmla="*/ 506550024 h 271"/>
              <a:gd name="T86" fmla="*/ 1199594375 w 494"/>
              <a:gd name="T87" fmla="*/ 476308184 h 271"/>
              <a:gd name="T88" fmla="*/ 1222276575 w 494"/>
              <a:gd name="T89" fmla="*/ 446066344 h 271"/>
              <a:gd name="T90" fmla="*/ 1237397513 w 494"/>
              <a:gd name="T91" fmla="*/ 413305145 h 271"/>
              <a:gd name="T92" fmla="*/ 1244957188 w 494"/>
              <a:gd name="T93" fmla="*/ 375502051 h 271"/>
              <a:gd name="T94" fmla="*/ 1244957188 w 494"/>
              <a:gd name="T95" fmla="*/ 345260211 h 271"/>
              <a:gd name="T96" fmla="*/ 1244957188 w 494"/>
              <a:gd name="T97" fmla="*/ 345260211 h 271"/>
              <a:gd name="T98" fmla="*/ 1237397513 w 494"/>
              <a:gd name="T99" fmla="*/ 292337785 h 271"/>
              <a:gd name="T100" fmla="*/ 1222276575 w 494"/>
              <a:gd name="T101" fmla="*/ 244454078 h 271"/>
              <a:gd name="T102" fmla="*/ 1192034700 w 494"/>
              <a:gd name="T103" fmla="*/ 199091319 h 271"/>
              <a:gd name="T104" fmla="*/ 1154231563 w 494"/>
              <a:gd name="T105" fmla="*/ 161289813 h 271"/>
              <a:gd name="T106" fmla="*/ 1154231563 w 494"/>
              <a:gd name="T107" fmla="*/ 161289813 h 2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1"/>
              <a:gd name="T164" fmla="*/ 494 w 494"/>
              <a:gd name="T165" fmla="*/ 271 h 2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1">
                <a:moveTo>
                  <a:pt x="458" y="64"/>
                </a:moveTo>
                <a:lnTo>
                  <a:pt x="458" y="64"/>
                </a:lnTo>
                <a:lnTo>
                  <a:pt x="440" y="52"/>
                </a:lnTo>
                <a:lnTo>
                  <a:pt x="418" y="39"/>
                </a:lnTo>
                <a:lnTo>
                  <a:pt x="394" y="27"/>
                </a:lnTo>
                <a:lnTo>
                  <a:pt x="369" y="18"/>
                </a:lnTo>
                <a:lnTo>
                  <a:pt x="342" y="12"/>
                </a:lnTo>
                <a:lnTo>
                  <a:pt x="311" y="6"/>
                </a:lnTo>
                <a:lnTo>
                  <a:pt x="281" y="3"/>
                </a:lnTo>
                <a:lnTo>
                  <a:pt x="247" y="0"/>
                </a:lnTo>
                <a:lnTo>
                  <a:pt x="198" y="3"/>
                </a:lnTo>
                <a:lnTo>
                  <a:pt x="153" y="12"/>
                </a:lnTo>
                <a:lnTo>
                  <a:pt x="110" y="24"/>
                </a:lnTo>
                <a:lnTo>
                  <a:pt x="73" y="39"/>
                </a:lnTo>
                <a:lnTo>
                  <a:pt x="43" y="61"/>
                </a:lnTo>
                <a:lnTo>
                  <a:pt x="31" y="70"/>
                </a:lnTo>
                <a:lnTo>
                  <a:pt x="19" y="82"/>
                </a:lnTo>
                <a:lnTo>
                  <a:pt x="12" y="94"/>
                </a:lnTo>
                <a:lnTo>
                  <a:pt x="6" y="110"/>
                </a:lnTo>
                <a:lnTo>
                  <a:pt x="0" y="122"/>
                </a:lnTo>
                <a:lnTo>
                  <a:pt x="0" y="137"/>
                </a:lnTo>
                <a:lnTo>
                  <a:pt x="3" y="152"/>
                </a:lnTo>
                <a:lnTo>
                  <a:pt x="6" y="164"/>
                </a:lnTo>
                <a:lnTo>
                  <a:pt x="12" y="180"/>
                </a:lnTo>
                <a:lnTo>
                  <a:pt x="25" y="192"/>
                </a:lnTo>
                <a:lnTo>
                  <a:pt x="40" y="210"/>
                </a:lnTo>
                <a:lnTo>
                  <a:pt x="61" y="225"/>
                </a:lnTo>
                <a:lnTo>
                  <a:pt x="86" y="238"/>
                </a:lnTo>
                <a:lnTo>
                  <a:pt x="113" y="250"/>
                </a:lnTo>
                <a:lnTo>
                  <a:pt x="144" y="259"/>
                </a:lnTo>
                <a:lnTo>
                  <a:pt x="177" y="265"/>
                </a:lnTo>
                <a:lnTo>
                  <a:pt x="211" y="268"/>
                </a:lnTo>
                <a:lnTo>
                  <a:pt x="247" y="271"/>
                </a:lnTo>
                <a:lnTo>
                  <a:pt x="296" y="268"/>
                </a:lnTo>
                <a:lnTo>
                  <a:pt x="345" y="259"/>
                </a:lnTo>
                <a:lnTo>
                  <a:pt x="385" y="247"/>
                </a:lnTo>
                <a:lnTo>
                  <a:pt x="421" y="232"/>
                </a:lnTo>
                <a:lnTo>
                  <a:pt x="452" y="210"/>
                </a:lnTo>
                <a:lnTo>
                  <a:pt x="464" y="201"/>
                </a:lnTo>
                <a:lnTo>
                  <a:pt x="476" y="189"/>
                </a:lnTo>
                <a:lnTo>
                  <a:pt x="485" y="177"/>
                </a:lnTo>
                <a:lnTo>
                  <a:pt x="491" y="164"/>
                </a:lnTo>
                <a:lnTo>
                  <a:pt x="494" y="149"/>
                </a:lnTo>
                <a:lnTo>
                  <a:pt x="494" y="137"/>
                </a:lnTo>
                <a:lnTo>
                  <a:pt x="491" y="116"/>
                </a:lnTo>
                <a:lnTo>
                  <a:pt x="485" y="97"/>
                </a:lnTo>
                <a:lnTo>
                  <a:pt x="473" y="79"/>
                </a:lnTo>
                <a:lnTo>
                  <a:pt x="458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8" name="Freeform 143"/>
          <p:cNvSpPr>
            <a:spLocks/>
          </p:cNvSpPr>
          <p:nvPr/>
        </p:nvSpPr>
        <p:spPr bwMode="auto">
          <a:xfrm>
            <a:off x="7032625" y="2849563"/>
            <a:ext cx="785813" cy="430212"/>
          </a:xfrm>
          <a:custGeom>
            <a:avLst/>
            <a:gdLst>
              <a:gd name="T0" fmla="*/ 1146672617 w 495"/>
              <a:gd name="T1" fmla="*/ 161289813 h 271"/>
              <a:gd name="T2" fmla="*/ 1146672617 w 495"/>
              <a:gd name="T3" fmla="*/ 161289813 h 271"/>
              <a:gd name="T4" fmla="*/ 1101309776 w 495"/>
              <a:gd name="T5" fmla="*/ 120967359 h 271"/>
              <a:gd name="T6" fmla="*/ 1053425983 w 495"/>
              <a:gd name="T7" fmla="*/ 90725520 h 271"/>
              <a:gd name="T8" fmla="*/ 992942194 w 495"/>
              <a:gd name="T9" fmla="*/ 68043346 h 271"/>
              <a:gd name="T10" fmla="*/ 932458406 w 495"/>
              <a:gd name="T11" fmla="*/ 45362760 h 271"/>
              <a:gd name="T12" fmla="*/ 854334306 w 495"/>
              <a:gd name="T13" fmla="*/ 22680586 h 271"/>
              <a:gd name="T14" fmla="*/ 786289250 w 495"/>
              <a:gd name="T15" fmla="*/ 7559666 h 271"/>
              <a:gd name="T16" fmla="*/ 700603883 w 495"/>
              <a:gd name="T17" fmla="*/ 0 h 271"/>
              <a:gd name="T18" fmla="*/ 624999148 w 495"/>
              <a:gd name="T19" fmla="*/ 0 h 271"/>
              <a:gd name="T20" fmla="*/ 624999148 w 495"/>
              <a:gd name="T21" fmla="*/ 0 h 271"/>
              <a:gd name="T22" fmla="*/ 493950939 w 495"/>
              <a:gd name="T23" fmla="*/ 7559666 h 271"/>
              <a:gd name="T24" fmla="*/ 378023678 w 495"/>
              <a:gd name="T25" fmla="*/ 22680586 h 271"/>
              <a:gd name="T26" fmla="*/ 269657684 w 495"/>
              <a:gd name="T27" fmla="*/ 60483680 h 271"/>
              <a:gd name="T28" fmla="*/ 178932001 w 495"/>
              <a:gd name="T29" fmla="*/ 98285186 h 271"/>
              <a:gd name="T30" fmla="*/ 108367581 w 495"/>
              <a:gd name="T31" fmla="*/ 153728559 h 271"/>
              <a:gd name="T32" fmla="*/ 70564420 w 495"/>
              <a:gd name="T33" fmla="*/ 176410732 h 271"/>
              <a:gd name="T34" fmla="*/ 47883793 w 495"/>
              <a:gd name="T35" fmla="*/ 206652572 h 271"/>
              <a:gd name="T36" fmla="*/ 25201579 w 495"/>
              <a:gd name="T37" fmla="*/ 236894412 h 271"/>
              <a:gd name="T38" fmla="*/ 7561267 w 495"/>
              <a:gd name="T39" fmla="*/ 267136252 h 271"/>
              <a:gd name="T40" fmla="*/ 0 w 495"/>
              <a:gd name="T41" fmla="*/ 307458705 h 271"/>
              <a:gd name="T42" fmla="*/ 0 w 495"/>
              <a:gd name="T43" fmla="*/ 337700545 h 271"/>
              <a:gd name="T44" fmla="*/ 0 w 495"/>
              <a:gd name="T45" fmla="*/ 337700545 h 271"/>
              <a:gd name="T46" fmla="*/ 0 w 495"/>
              <a:gd name="T47" fmla="*/ 375502051 h 271"/>
              <a:gd name="T48" fmla="*/ 17641899 w 495"/>
              <a:gd name="T49" fmla="*/ 413305145 h 271"/>
              <a:gd name="T50" fmla="*/ 32762846 w 495"/>
              <a:gd name="T51" fmla="*/ 453627598 h 271"/>
              <a:gd name="T52" fmla="*/ 55443473 w 495"/>
              <a:gd name="T53" fmla="*/ 483869438 h 271"/>
              <a:gd name="T54" fmla="*/ 55443473 w 495"/>
              <a:gd name="T55" fmla="*/ 483869438 h 271"/>
              <a:gd name="T56" fmla="*/ 100806314 w 495"/>
              <a:gd name="T57" fmla="*/ 521670944 h 271"/>
              <a:gd name="T58" fmla="*/ 153730423 w 495"/>
              <a:gd name="T59" fmla="*/ 559474037 h 271"/>
              <a:gd name="T60" fmla="*/ 216733575 w 495"/>
              <a:gd name="T61" fmla="*/ 599796490 h 271"/>
              <a:gd name="T62" fmla="*/ 284778631 w 495"/>
              <a:gd name="T63" fmla="*/ 622477077 h 271"/>
              <a:gd name="T64" fmla="*/ 362902731 w 495"/>
              <a:gd name="T65" fmla="*/ 645159250 h 271"/>
              <a:gd name="T66" fmla="*/ 438507467 w 495"/>
              <a:gd name="T67" fmla="*/ 667839836 h 271"/>
              <a:gd name="T68" fmla="*/ 531754101 w 495"/>
              <a:gd name="T69" fmla="*/ 675401090 h 271"/>
              <a:gd name="T70" fmla="*/ 624999148 w 495"/>
              <a:gd name="T71" fmla="*/ 682960756 h 271"/>
              <a:gd name="T72" fmla="*/ 624999148 w 495"/>
              <a:gd name="T73" fmla="*/ 682960756 h 271"/>
              <a:gd name="T74" fmla="*/ 745966725 w 495"/>
              <a:gd name="T75" fmla="*/ 675401090 h 271"/>
              <a:gd name="T76" fmla="*/ 861893986 w 495"/>
              <a:gd name="T77" fmla="*/ 652718916 h 271"/>
              <a:gd name="T78" fmla="*/ 970261567 w 495"/>
              <a:gd name="T79" fmla="*/ 622477077 h 271"/>
              <a:gd name="T80" fmla="*/ 1060987250 w 495"/>
              <a:gd name="T81" fmla="*/ 582154623 h 271"/>
              <a:gd name="T82" fmla="*/ 1139111350 w 495"/>
              <a:gd name="T83" fmla="*/ 529232197 h 271"/>
              <a:gd name="T84" fmla="*/ 1169353244 w 495"/>
              <a:gd name="T85" fmla="*/ 498990358 h 271"/>
              <a:gd name="T86" fmla="*/ 1199595138 w 495"/>
              <a:gd name="T87" fmla="*/ 476308184 h 271"/>
              <a:gd name="T88" fmla="*/ 1214716085 w 495"/>
              <a:gd name="T89" fmla="*/ 438506678 h 271"/>
              <a:gd name="T90" fmla="*/ 1232357984 w 495"/>
              <a:gd name="T91" fmla="*/ 405743891 h 271"/>
              <a:gd name="T92" fmla="*/ 1239917664 w 495"/>
              <a:gd name="T93" fmla="*/ 375502051 h 271"/>
              <a:gd name="T94" fmla="*/ 1247478931 w 495"/>
              <a:gd name="T95" fmla="*/ 337700545 h 271"/>
              <a:gd name="T96" fmla="*/ 1247478931 w 495"/>
              <a:gd name="T97" fmla="*/ 337700545 h 271"/>
              <a:gd name="T98" fmla="*/ 1239917664 w 495"/>
              <a:gd name="T99" fmla="*/ 292337785 h 271"/>
              <a:gd name="T100" fmla="*/ 1222277353 w 495"/>
              <a:gd name="T101" fmla="*/ 244454078 h 271"/>
              <a:gd name="T102" fmla="*/ 1192035458 w 495"/>
              <a:gd name="T103" fmla="*/ 199091319 h 271"/>
              <a:gd name="T104" fmla="*/ 1146672617 w 495"/>
              <a:gd name="T105" fmla="*/ 161289813 h 271"/>
              <a:gd name="T106" fmla="*/ 1146672617 w 495"/>
              <a:gd name="T107" fmla="*/ 161289813 h 2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271"/>
              <a:gd name="T164" fmla="*/ 495 w 495"/>
              <a:gd name="T165" fmla="*/ 271 h 2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271">
                <a:moveTo>
                  <a:pt x="455" y="64"/>
                </a:moveTo>
                <a:lnTo>
                  <a:pt x="455" y="64"/>
                </a:lnTo>
                <a:lnTo>
                  <a:pt x="437" y="48"/>
                </a:lnTo>
                <a:lnTo>
                  <a:pt x="418" y="36"/>
                </a:lnTo>
                <a:lnTo>
                  <a:pt x="394" y="27"/>
                </a:lnTo>
                <a:lnTo>
                  <a:pt x="370" y="18"/>
                </a:lnTo>
                <a:lnTo>
                  <a:pt x="339" y="9"/>
                </a:lnTo>
                <a:lnTo>
                  <a:pt x="312" y="3"/>
                </a:lnTo>
                <a:lnTo>
                  <a:pt x="278" y="0"/>
                </a:lnTo>
                <a:lnTo>
                  <a:pt x="248" y="0"/>
                </a:lnTo>
                <a:lnTo>
                  <a:pt x="196" y="3"/>
                </a:lnTo>
                <a:lnTo>
                  <a:pt x="150" y="9"/>
                </a:lnTo>
                <a:lnTo>
                  <a:pt x="107" y="24"/>
                </a:lnTo>
                <a:lnTo>
                  <a:pt x="71" y="39"/>
                </a:lnTo>
                <a:lnTo>
                  <a:pt x="43" y="61"/>
                </a:lnTo>
                <a:lnTo>
                  <a:pt x="28" y="70"/>
                </a:lnTo>
                <a:lnTo>
                  <a:pt x="19" y="82"/>
                </a:lnTo>
                <a:lnTo>
                  <a:pt x="10" y="94"/>
                </a:lnTo>
                <a:lnTo>
                  <a:pt x="3" y="106"/>
                </a:lnTo>
                <a:lnTo>
                  <a:pt x="0" y="122"/>
                </a:lnTo>
                <a:lnTo>
                  <a:pt x="0" y="134"/>
                </a:lnTo>
                <a:lnTo>
                  <a:pt x="0" y="149"/>
                </a:lnTo>
                <a:lnTo>
                  <a:pt x="7" y="164"/>
                </a:lnTo>
                <a:lnTo>
                  <a:pt x="13" y="180"/>
                </a:lnTo>
                <a:lnTo>
                  <a:pt x="22" y="192"/>
                </a:lnTo>
                <a:lnTo>
                  <a:pt x="40" y="207"/>
                </a:lnTo>
                <a:lnTo>
                  <a:pt x="61" y="222"/>
                </a:lnTo>
                <a:lnTo>
                  <a:pt x="86" y="238"/>
                </a:lnTo>
                <a:lnTo>
                  <a:pt x="113" y="247"/>
                </a:lnTo>
                <a:lnTo>
                  <a:pt x="144" y="256"/>
                </a:lnTo>
                <a:lnTo>
                  <a:pt x="174" y="265"/>
                </a:lnTo>
                <a:lnTo>
                  <a:pt x="211" y="268"/>
                </a:lnTo>
                <a:lnTo>
                  <a:pt x="248" y="271"/>
                </a:lnTo>
                <a:lnTo>
                  <a:pt x="296" y="268"/>
                </a:lnTo>
                <a:lnTo>
                  <a:pt x="342" y="259"/>
                </a:lnTo>
                <a:lnTo>
                  <a:pt x="385" y="247"/>
                </a:lnTo>
                <a:lnTo>
                  <a:pt x="421" y="231"/>
                </a:lnTo>
                <a:lnTo>
                  <a:pt x="452" y="210"/>
                </a:lnTo>
                <a:lnTo>
                  <a:pt x="464" y="198"/>
                </a:lnTo>
                <a:lnTo>
                  <a:pt x="476" y="189"/>
                </a:lnTo>
                <a:lnTo>
                  <a:pt x="482" y="174"/>
                </a:lnTo>
                <a:lnTo>
                  <a:pt x="489" y="161"/>
                </a:lnTo>
                <a:lnTo>
                  <a:pt x="492" y="149"/>
                </a:lnTo>
                <a:lnTo>
                  <a:pt x="495" y="134"/>
                </a:lnTo>
                <a:lnTo>
                  <a:pt x="492" y="116"/>
                </a:lnTo>
                <a:lnTo>
                  <a:pt x="485" y="97"/>
                </a:lnTo>
                <a:lnTo>
                  <a:pt x="473" y="79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9" name="Rectangle 144"/>
          <p:cNvSpPr>
            <a:spLocks noChangeArrowheads="1"/>
          </p:cNvSpPr>
          <p:nvPr/>
        </p:nvSpPr>
        <p:spPr bwMode="auto">
          <a:xfrm>
            <a:off x="1739900" y="2849563"/>
            <a:ext cx="5762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Stanford</a:t>
            </a:r>
            <a:endParaRPr lang="en-GB"/>
          </a:p>
        </p:txBody>
      </p:sp>
      <p:sp>
        <p:nvSpPr>
          <p:cNvPr id="62510" name="Rectangle 145"/>
          <p:cNvSpPr>
            <a:spLocks noChangeArrowheads="1"/>
          </p:cNvSpPr>
          <p:nvPr/>
        </p:nvSpPr>
        <p:spPr bwMode="auto">
          <a:xfrm>
            <a:off x="2354263" y="3314700"/>
            <a:ext cx="728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BARRNET</a:t>
            </a:r>
            <a:endParaRPr lang="en-GB"/>
          </a:p>
        </p:txBody>
      </p:sp>
      <p:sp>
        <p:nvSpPr>
          <p:cNvPr id="62511" name="Rectangle 146"/>
          <p:cNvSpPr>
            <a:spLocks noChangeArrowheads="1"/>
          </p:cNvSpPr>
          <p:nvPr/>
        </p:nvSpPr>
        <p:spPr bwMode="auto">
          <a:xfrm>
            <a:off x="2462213" y="3498850"/>
            <a:ext cx="542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regional</a:t>
            </a:r>
            <a:endParaRPr lang="en-GB"/>
          </a:p>
        </p:txBody>
      </p:sp>
      <p:sp>
        <p:nvSpPr>
          <p:cNvPr id="62512" name="Rectangle 147"/>
          <p:cNvSpPr>
            <a:spLocks noChangeArrowheads="1"/>
          </p:cNvSpPr>
          <p:nvPr/>
        </p:nvSpPr>
        <p:spPr bwMode="auto">
          <a:xfrm>
            <a:off x="1666875" y="3895725"/>
            <a:ext cx="593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Berkeley</a:t>
            </a:r>
            <a:endParaRPr lang="en-GB"/>
          </a:p>
        </p:txBody>
      </p:sp>
      <p:sp>
        <p:nvSpPr>
          <p:cNvPr id="62513" name="Rectangle 148"/>
          <p:cNvSpPr>
            <a:spLocks noChangeArrowheads="1"/>
          </p:cNvSpPr>
          <p:nvPr/>
        </p:nvSpPr>
        <p:spPr bwMode="auto">
          <a:xfrm>
            <a:off x="2713038" y="4011613"/>
            <a:ext cx="423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PARC</a:t>
            </a:r>
            <a:endParaRPr lang="en-GB"/>
          </a:p>
        </p:txBody>
      </p:sp>
      <p:sp>
        <p:nvSpPr>
          <p:cNvPr id="62514" name="Rectangle 149"/>
          <p:cNvSpPr>
            <a:spLocks noChangeArrowheads="1"/>
          </p:cNvSpPr>
          <p:nvPr/>
        </p:nvSpPr>
        <p:spPr bwMode="auto">
          <a:xfrm>
            <a:off x="3508375" y="4167188"/>
            <a:ext cx="431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NCAR</a:t>
            </a:r>
            <a:endParaRPr lang="en-GB"/>
          </a:p>
        </p:txBody>
      </p:sp>
      <p:sp>
        <p:nvSpPr>
          <p:cNvPr id="62515" name="Rectangle 150"/>
          <p:cNvSpPr>
            <a:spLocks noChangeArrowheads="1"/>
          </p:cNvSpPr>
          <p:nvPr/>
        </p:nvSpPr>
        <p:spPr bwMode="auto">
          <a:xfrm>
            <a:off x="4384675" y="447675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UA</a:t>
            </a:r>
            <a:endParaRPr lang="en-GB"/>
          </a:p>
        </p:txBody>
      </p:sp>
      <p:sp>
        <p:nvSpPr>
          <p:cNvPr id="62516" name="Rectangle 151"/>
          <p:cNvSpPr>
            <a:spLocks noChangeArrowheads="1"/>
          </p:cNvSpPr>
          <p:nvPr/>
        </p:nvSpPr>
        <p:spPr bwMode="auto">
          <a:xfrm>
            <a:off x="5032375" y="4103688"/>
            <a:ext cx="347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UNM</a:t>
            </a:r>
            <a:endParaRPr lang="en-GB"/>
          </a:p>
        </p:txBody>
      </p:sp>
      <p:sp>
        <p:nvSpPr>
          <p:cNvPr id="62517" name="Rectangle 152"/>
          <p:cNvSpPr>
            <a:spLocks noChangeArrowheads="1"/>
          </p:cNvSpPr>
          <p:nvPr/>
        </p:nvSpPr>
        <p:spPr bwMode="auto">
          <a:xfrm>
            <a:off x="4122738" y="3556000"/>
            <a:ext cx="558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Westnet</a:t>
            </a:r>
            <a:endParaRPr lang="en-GB"/>
          </a:p>
        </p:txBody>
      </p:sp>
      <p:sp>
        <p:nvSpPr>
          <p:cNvPr id="62518" name="Rectangle 153"/>
          <p:cNvSpPr>
            <a:spLocks noChangeArrowheads="1"/>
          </p:cNvSpPr>
          <p:nvPr/>
        </p:nvSpPr>
        <p:spPr bwMode="auto">
          <a:xfrm>
            <a:off x="4122738" y="3740150"/>
            <a:ext cx="542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regional</a:t>
            </a:r>
            <a:endParaRPr lang="en-GB"/>
          </a:p>
        </p:txBody>
      </p:sp>
      <p:sp>
        <p:nvSpPr>
          <p:cNvPr id="62519" name="Rectangle 154"/>
          <p:cNvSpPr>
            <a:spLocks noChangeArrowheads="1"/>
          </p:cNvSpPr>
          <p:nvPr/>
        </p:nvSpPr>
        <p:spPr bwMode="auto">
          <a:xfrm>
            <a:off x="5992813" y="4046538"/>
            <a:ext cx="304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UNL</a:t>
            </a:r>
            <a:endParaRPr lang="en-GB"/>
          </a:p>
        </p:txBody>
      </p:sp>
      <p:sp>
        <p:nvSpPr>
          <p:cNvPr id="62520" name="Rectangle 155"/>
          <p:cNvSpPr>
            <a:spLocks noChangeArrowheads="1"/>
          </p:cNvSpPr>
          <p:nvPr/>
        </p:nvSpPr>
        <p:spPr bwMode="auto">
          <a:xfrm>
            <a:off x="7086600" y="4056063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KU</a:t>
            </a:r>
            <a:endParaRPr lang="en-GB"/>
          </a:p>
        </p:txBody>
      </p:sp>
      <p:sp>
        <p:nvSpPr>
          <p:cNvPr id="62521" name="Rectangle 156"/>
          <p:cNvSpPr>
            <a:spLocks noChangeArrowheads="1"/>
          </p:cNvSpPr>
          <p:nvPr/>
        </p:nvSpPr>
        <p:spPr bwMode="auto">
          <a:xfrm>
            <a:off x="7299325" y="2979738"/>
            <a:ext cx="25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ISU</a:t>
            </a:r>
            <a:endParaRPr lang="en-GB"/>
          </a:p>
        </p:txBody>
      </p:sp>
      <p:sp>
        <p:nvSpPr>
          <p:cNvPr id="62522" name="Rectangle 157"/>
          <p:cNvSpPr>
            <a:spLocks noChangeArrowheads="1"/>
          </p:cNvSpPr>
          <p:nvPr/>
        </p:nvSpPr>
        <p:spPr bwMode="auto">
          <a:xfrm>
            <a:off x="6399213" y="3382963"/>
            <a:ext cx="482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MidNet</a:t>
            </a:r>
            <a:endParaRPr lang="en-GB"/>
          </a:p>
        </p:txBody>
      </p:sp>
      <p:sp>
        <p:nvSpPr>
          <p:cNvPr id="62523" name="Rectangle 158"/>
          <p:cNvSpPr>
            <a:spLocks noChangeArrowheads="1"/>
          </p:cNvSpPr>
          <p:nvPr/>
        </p:nvSpPr>
        <p:spPr bwMode="auto">
          <a:xfrm>
            <a:off x="6394450" y="3567113"/>
            <a:ext cx="542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regional</a:t>
            </a:r>
            <a:endParaRPr lang="en-GB"/>
          </a:p>
        </p:txBody>
      </p:sp>
      <p:sp>
        <p:nvSpPr>
          <p:cNvPr id="62524" name="Rectangle 160"/>
          <p:cNvSpPr>
            <a:spLocks noChangeArrowheads="1"/>
          </p:cNvSpPr>
          <p:nvPr/>
        </p:nvSpPr>
        <p:spPr bwMode="auto">
          <a:xfrm>
            <a:off x="5472113" y="3473450"/>
            <a:ext cx="369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cs typeface="Times New Roman" charset="0"/>
              </a:rPr>
              <a:t>■ ■ ■</a:t>
            </a:r>
            <a:r>
              <a:rPr lang="en-US">
                <a:cs typeface="Times New Roman" charset="0"/>
              </a:rPr>
              <a:t> </a:t>
            </a:r>
            <a:endParaRPr lang="en-GB">
              <a:cs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7DE67B-925A-AE4A-9C4B-81CF4BB4E28F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0A657-9DB4-9F41-888D-04A8B637A93D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635000"/>
            <a:ext cx="7772400" cy="966788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Today: Internet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Structure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54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494" name="Group 111"/>
          <p:cNvGrpSpPr>
            <a:grpSpLocks/>
          </p:cNvGrpSpPr>
          <p:nvPr/>
        </p:nvGrpSpPr>
        <p:grpSpPr bwMode="auto">
          <a:xfrm>
            <a:off x="1724025" y="2533650"/>
            <a:ext cx="5629275" cy="2962275"/>
            <a:chOff x="1086" y="1596"/>
            <a:chExt cx="3546" cy="1866"/>
          </a:xfrm>
        </p:grpSpPr>
        <p:sp>
          <p:nvSpPr>
            <p:cNvPr id="63495" name="Freeform 58"/>
            <p:cNvSpPr>
              <a:spLocks/>
            </p:cNvSpPr>
            <p:nvPr/>
          </p:nvSpPr>
          <p:spPr bwMode="auto">
            <a:xfrm>
              <a:off x="1977" y="2863"/>
              <a:ext cx="975" cy="244"/>
            </a:xfrm>
            <a:custGeom>
              <a:avLst/>
              <a:gdLst>
                <a:gd name="T0" fmla="*/ 952 w 975"/>
                <a:gd name="T1" fmla="*/ 84 h 244"/>
                <a:gd name="T2" fmla="*/ 952 w 975"/>
                <a:gd name="T3" fmla="*/ 84 h 244"/>
                <a:gd name="T4" fmla="*/ 925 w 975"/>
                <a:gd name="T5" fmla="*/ 68 h 244"/>
                <a:gd name="T6" fmla="*/ 884 w 975"/>
                <a:gd name="T7" fmla="*/ 51 h 244"/>
                <a:gd name="T8" fmla="*/ 836 w 975"/>
                <a:gd name="T9" fmla="*/ 37 h 244"/>
                <a:gd name="T10" fmla="*/ 779 w 975"/>
                <a:gd name="T11" fmla="*/ 23 h 244"/>
                <a:gd name="T12" fmla="*/ 715 w 975"/>
                <a:gd name="T13" fmla="*/ 13 h 244"/>
                <a:gd name="T14" fmla="*/ 643 w 975"/>
                <a:gd name="T15" fmla="*/ 7 h 244"/>
                <a:gd name="T16" fmla="*/ 566 w 975"/>
                <a:gd name="T17" fmla="*/ 0 h 244"/>
                <a:gd name="T18" fmla="*/ 488 w 975"/>
                <a:gd name="T19" fmla="*/ 0 h 244"/>
                <a:gd name="T20" fmla="*/ 488 w 975"/>
                <a:gd name="T21" fmla="*/ 0 h 244"/>
                <a:gd name="T22" fmla="*/ 389 w 975"/>
                <a:gd name="T23" fmla="*/ 0 h 244"/>
                <a:gd name="T24" fmla="*/ 298 w 975"/>
                <a:gd name="T25" fmla="*/ 10 h 244"/>
                <a:gd name="T26" fmla="*/ 213 w 975"/>
                <a:gd name="T27" fmla="*/ 20 h 244"/>
                <a:gd name="T28" fmla="*/ 142 w 975"/>
                <a:gd name="T29" fmla="*/ 34 h 244"/>
                <a:gd name="T30" fmla="*/ 81 w 975"/>
                <a:gd name="T31" fmla="*/ 54 h 244"/>
                <a:gd name="T32" fmla="*/ 57 w 975"/>
                <a:gd name="T33" fmla="*/ 64 h 244"/>
                <a:gd name="T34" fmla="*/ 37 w 975"/>
                <a:gd name="T35" fmla="*/ 74 h 244"/>
                <a:gd name="T36" fmla="*/ 20 w 975"/>
                <a:gd name="T37" fmla="*/ 84 h 244"/>
                <a:gd name="T38" fmla="*/ 10 w 975"/>
                <a:gd name="T39" fmla="*/ 95 h 244"/>
                <a:gd name="T40" fmla="*/ 0 w 975"/>
                <a:gd name="T41" fmla="*/ 108 h 244"/>
                <a:gd name="T42" fmla="*/ 0 w 975"/>
                <a:gd name="T43" fmla="*/ 122 h 244"/>
                <a:gd name="T44" fmla="*/ 0 w 975"/>
                <a:gd name="T45" fmla="*/ 122 h 244"/>
                <a:gd name="T46" fmla="*/ 0 w 975"/>
                <a:gd name="T47" fmla="*/ 132 h 244"/>
                <a:gd name="T48" fmla="*/ 7 w 975"/>
                <a:gd name="T49" fmla="*/ 145 h 244"/>
                <a:gd name="T50" fmla="*/ 7 w 975"/>
                <a:gd name="T51" fmla="*/ 145 h 244"/>
                <a:gd name="T52" fmla="*/ 17 w 975"/>
                <a:gd name="T53" fmla="*/ 156 h 244"/>
                <a:gd name="T54" fmla="*/ 30 w 975"/>
                <a:gd name="T55" fmla="*/ 166 h 244"/>
                <a:gd name="T56" fmla="*/ 68 w 975"/>
                <a:gd name="T57" fmla="*/ 183 h 244"/>
                <a:gd name="T58" fmla="*/ 115 w 975"/>
                <a:gd name="T59" fmla="*/ 200 h 244"/>
                <a:gd name="T60" fmla="*/ 173 w 975"/>
                <a:gd name="T61" fmla="*/ 213 h 244"/>
                <a:gd name="T62" fmla="*/ 240 w 975"/>
                <a:gd name="T63" fmla="*/ 227 h 244"/>
                <a:gd name="T64" fmla="*/ 318 w 975"/>
                <a:gd name="T65" fmla="*/ 237 h 244"/>
                <a:gd name="T66" fmla="*/ 400 w 975"/>
                <a:gd name="T67" fmla="*/ 240 h 244"/>
                <a:gd name="T68" fmla="*/ 488 w 975"/>
                <a:gd name="T69" fmla="*/ 244 h 244"/>
                <a:gd name="T70" fmla="*/ 488 w 975"/>
                <a:gd name="T71" fmla="*/ 244 h 244"/>
                <a:gd name="T72" fmla="*/ 586 w 975"/>
                <a:gd name="T73" fmla="*/ 240 h 244"/>
                <a:gd name="T74" fmla="*/ 677 w 975"/>
                <a:gd name="T75" fmla="*/ 233 h 244"/>
                <a:gd name="T76" fmla="*/ 759 w 975"/>
                <a:gd name="T77" fmla="*/ 223 h 244"/>
                <a:gd name="T78" fmla="*/ 830 w 975"/>
                <a:gd name="T79" fmla="*/ 206 h 244"/>
                <a:gd name="T80" fmla="*/ 891 w 975"/>
                <a:gd name="T81" fmla="*/ 189 h 244"/>
                <a:gd name="T82" fmla="*/ 914 w 975"/>
                <a:gd name="T83" fmla="*/ 179 h 244"/>
                <a:gd name="T84" fmla="*/ 935 w 975"/>
                <a:gd name="T85" fmla="*/ 169 h 244"/>
                <a:gd name="T86" fmla="*/ 952 w 975"/>
                <a:gd name="T87" fmla="*/ 156 h 244"/>
                <a:gd name="T88" fmla="*/ 965 w 975"/>
                <a:gd name="T89" fmla="*/ 145 h 244"/>
                <a:gd name="T90" fmla="*/ 972 w 975"/>
                <a:gd name="T91" fmla="*/ 132 h 244"/>
                <a:gd name="T92" fmla="*/ 975 w 975"/>
                <a:gd name="T93" fmla="*/ 122 h 244"/>
                <a:gd name="T94" fmla="*/ 975 w 975"/>
                <a:gd name="T95" fmla="*/ 122 h 244"/>
                <a:gd name="T96" fmla="*/ 972 w 975"/>
                <a:gd name="T97" fmla="*/ 112 h 244"/>
                <a:gd name="T98" fmla="*/ 969 w 975"/>
                <a:gd name="T99" fmla="*/ 101 h 244"/>
                <a:gd name="T100" fmla="*/ 962 w 975"/>
                <a:gd name="T101" fmla="*/ 95 h 244"/>
                <a:gd name="T102" fmla="*/ 952 w 975"/>
                <a:gd name="T103" fmla="*/ 84 h 244"/>
                <a:gd name="T104" fmla="*/ 952 w 975"/>
                <a:gd name="T105" fmla="*/ 84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5"/>
                <a:gd name="T160" fmla="*/ 0 h 244"/>
                <a:gd name="T161" fmla="*/ 975 w 975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5" h="244">
                  <a:moveTo>
                    <a:pt x="952" y="84"/>
                  </a:moveTo>
                  <a:lnTo>
                    <a:pt x="952" y="84"/>
                  </a:lnTo>
                  <a:lnTo>
                    <a:pt x="925" y="68"/>
                  </a:lnTo>
                  <a:lnTo>
                    <a:pt x="884" y="51"/>
                  </a:lnTo>
                  <a:lnTo>
                    <a:pt x="836" y="37"/>
                  </a:lnTo>
                  <a:lnTo>
                    <a:pt x="779" y="23"/>
                  </a:lnTo>
                  <a:lnTo>
                    <a:pt x="715" y="13"/>
                  </a:lnTo>
                  <a:lnTo>
                    <a:pt x="643" y="7"/>
                  </a:lnTo>
                  <a:lnTo>
                    <a:pt x="566" y="0"/>
                  </a:lnTo>
                  <a:lnTo>
                    <a:pt x="488" y="0"/>
                  </a:lnTo>
                  <a:lnTo>
                    <a:pt x="389" y="0"/>
                  </a:lnTo>
                  <a:lnTo>
                    <a:pt x="298" y="10"/>
                  </a:lnTo>
                  <a:lnTo>
                    <a:pt x="213" y="20"/>
                  </a:lnTo>
                  <a:lnTo>
                    <a:pt x="142" y="34"/>
                  </a:lnTo>
                  <a:lnTo>
                    <a:pt x="81" y="54"/>
                  </a:lnTo>
                  <a:lnTo>
                    <a:pt x="57" y="64"/>
                  </a:lnTo>
                  <a:lnTo>
                    <a:pt x="37" y="74"/>
                  </a:lnTo>
                  <a:lnTo>
                    <a:pt x="20" y="84"/>
                  </a:lnTo>
                  <a:lnTo>
                    <a:pt x="10" y="95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7" y="145"/>
                  </a:lnTo>
                  <a:lnTo>
                    <a:pt x="17" y="156"/>
                  </a:lnTo>
                  <a:lnTo>
                    <a:pt x="30" y="166"/>
                  </a:lnTo>
                  <a:lnTo>
                    <a:pt x="68" y="183"/>
                  </a:lnTo>
                  <a:lnTo>
                    <a:pt x="115" y="200"/>
                  </a:lnTo>
                  <a:lnTo>
                    <a:pt x="173" y="213"/>
                  </a:lnTo>
                  <a:lnTo>
                    <a:pt x="240" y="227"/>
                  </a:lnTo>
                  <a:lnTo>
                    <a:pt x="318" y="237"/>
                  </a:lnTo>
                  <a:lnTo>
                    <a:pt x="400" y="240"/>
                  </a:lnTo>
                  <a:lnTo>
                    <a:pt x="488" y="244"/>
                  </a:lnTo>
                  <a:lnTo>
                    <a:pt x="586" y="240"/>
                  </a:lnTo>
                  <a:lnTo>
                    <a:pt x="677" y="233"/>
                  </a:lnTo>
                  <a:lnTo>
                    <a:pt x="759" y="223"/>
                  </a:lnTo>
                  <a:lnTo>
                    <a:pt x="830" y="206"/>
                  </a:lnTo>
                  <a:lnTo>
                    <a:pt x="891" y="189"/>
                  </a:lnTo>
                  <a:lnTo>
                    <a:pt x="914" y="179"/>
                  </a:lnTo>
                  <a:lnTo>
                    <a:pt x="935" y="169"/>
                  </a:lnTo>
                  <a:lnTo>
                    <a:pt x="952" y="156"/>
                  </a:lnTo>
                  <a:lnTo>
                    <a:pt x="965" y="145"/>
                  </a:lnTo>
                  <a:lnTo>
                    <a:pt x="972" y="132"/>
                  </a:lnTo>
                  <a:lnTo>
                    <a:pt x="975" y="122"/>
                  </a:lnTo>
                  <a:lnTo>
                    <a:pt x="972" y="112"/>
                  </a:lnTo>
                  <a:lnTo>
                    <a:pt x="969" y="101"/>
                  </a:lnTo>
                  <a:lnTo>
                    <a:pt x="962" y="95"/>
                  </a:lnTo>
                  <a:lnTo>
                    <a:pt x="952" y="8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59"/>
            <p:cNvSpPr>
              <a:spLocks/>
            </p:cNvSpPr>
            <p:nvPr/>
          </p:nvSpPr>
          <p:spPr bwMode="auto">
            <a:xfrm>
              <a:off x="2072" y="1616"/>
              <a:ext cx="975" cy="244"/>
            </a:xfrm>
            <a:custGeom>
              <a:avLst/>
              <a:gdLst>
                <a:gd name="T0" fmla="*/ 951 w 975"/>
                <a:gd name="T1" fmla="*/ 85 h 244"/>
                <a:gd name="T2" fmla="*/ 951 w 975"/>
                <a:gd name="T3" fmla="*/ 85 h 244"/>
                <a:gd name="T4" fmla="*/ 924 w 975"/>
                <a:gd name="T5" fmla="*/ 68 h 244"/>
                <a:gd name="T6" fmla="*/ 884 w 975"/>
                <a:gd name="T7" fmla="*/ 51 h 244"/>
                <a:gd name="T8" fmla="*/ 836 w 975"/>
                <a:gd name="T9" fmla="*/ 38 h 244"/>
                <a:gd name="T10" fmla="*/ 779 w 975"/>
                <a:gd name="T11" fmla="*/ 24 h 244"/>
                <a:gd name="T12" fmla="*/ 714 w 975"/>
                <a:gd name="T13" fmla="*/ 14 h 244"/>
                <a:gd name="T14" fmla="*/ 643 w 975"/>
                <a:gd name="T15" fmla="*/ 7 h 244"/>
                <a:gd name="T16" fmla="*/ 569 w 975"/>
                <a:gd name="T17" fmla="*/ 0 h 244"/>
                <a:gd name="T18" fmla="*/ 487 w 975"/>
                <a:gd name="T19" fmla="*/ 0 h 244"/>
                <a:gd name="T20" fmla="*/ 487 w 975"/>
                <a:gd name="T21" fmla="*/ 0 h 244"/>
                <a:gd name="T22" fmla="*/ 389 w 975"/>
                <a:gd name="T23" fmla="*/ 4 h 244"/>
                <a:gd name="T24" fmla="*/ 298 w 975"/>
                <a:gd name="T25" fmla="*/ 11 h 244"/>
                <a:gd name="T26" fmla="*/ 213 w 975"/>
                <a:gd name="T27" fmla="*/ 21 h 244"/>
                <a:gd name="T28" fmla="*/ 142 w 975"/>
                <a:gd name="T29" fmla="*/ 34 h 244"/>
                <a:gd name="T30" fmla="*/ 84 w 975"/>
                <a:gd name="T31" fmla="*/ 55 h 244"/>
                <a:gd name="T32" fmla="*/ 57 w 975"/>
                <a:gd name="T33" fmla="*/ 65 h 244"/>
                <a:gd name="T34" fmla="*/ 37 w 975"/>
                <a:gd name="T35" fmla="*/ 75 h 244"/>
                <a:gd name="T36" fmla="*/ 20 w 975"/>
                <a:gd name="T37" fmla="*/ 85 h 244"/>
                <a:gd name="T38" fmla="*/ 10 w 975"/>
                <a:gd name="T39" fmla="*/ 99 h 244"/>
                <a:gd name="T40" fmla="*/ 3 w 975"/>
                <a:gd name="T41" fmla="*/ 109 h 244"/>
                <a:gd name="T42" fmla="*/ 0 w 975"/>
                <a:gd name="T43" fmla="*/ 122 h 244"/>
                <a:gd name="T44" fmla="*/ 0 w 975"/>
                <a:gd name="T45" fmla="*/ 122 h 244"/>
                <a:gd name="T46" fmla="*/ 3 w 975"/>
                <a:gd name="T47" fmla="*/ 133 h 244"/>
                <a:gd name="T48" fmla="*/ 10 w 975"/>
                <a:gd name="T49" fmla="*/ 146 h 244"/>
                <a:gd name="T50" fmla="*/ 10 w 975"/>
                <a:gd name="T51" fmla="*/ 146 h 244"/>
                <a:gd name="T52" fmla="*/ 17 w 975"/>
                <a:gd name="T53" fmla="*/ 156 h 244"/>
                <a:gd name="T54" fmla="*/ 30 w 975"/>
                <a:gd name="T55" fmla="*/ 166 h 244"/>
                <a:gd name="T56" fmla="*/ 67 w 975"/>
                <a:gd name="T57" fmla="*/ 183 h 244"/>
                <a:gd name="T58" fmla="*/ 115 w 975"/>
                <a:gd name="T59" fmla="*/ 200 h 244"/>
                <a:gd name="T60" fmla="*/ 176 w 975"/>
                <a:gd name="T61" fmla="*/ 217 h 244"/>
                <a:gd name="T62" fmla="*/ 244 w 975"/>
                <a:gd name="T63" fmla="*/ 227 h 244"/>
                <a:gd name="T64" fmla="*/ 318 w 975"/>
                <a:gd name="T65" fmla="*/ 238 h 244"/>
                <a:gd name="T66" fmla="*/ 399 w 975"/>
                <a:gd name="T67" fmla="*/ 241 h 244"/>
                <a:gd name="T68" fmla="*/ 487 w 975"/>
                <a:gd name="T69" fmla="*/ 244 h 244"/>
                <a:gd name="T70" fmla="*/ 487 w 975"/>
                <a:gd name="T71" fmla="*/ 244 h 244"/>
                <a:gd name="T72" fmla="*/ 586 w 975"/>
                <a:gd name="T73" fmla="*/ 241 h 244"/>
                <a:gd name="T74" fmla="*/ 677 w 975"/>
                <a:gd name="T75" fmla="*/ 234 h 244"/>
                <a:gd name="T76" fmla="*/ 758 w 975"/>
                <a:gd name="T77" fmla="*/ 224 h 244"/>
                <a:gd name="T78" fmla="*/ 833 w 975"/>
                <a:gd name="T79" fmla="*/ 207 h 244"/>
                <a:gd name="T80" fmla="*/ 890 w 975"/>
                <a:gd name="T81" fmla="*/ 190 h 244"/>
                <a:gd name="T82" fmla="*/ 918 w 975"/>
                <a:gd name="T83" fmla="*/ 180 h 244"/>
                <a:gd name="T84" fmla="*/ 938 w 975"/>
                <a:gd name="T85" fmla="*/ 170 h 244"/>
                <a:gd name="T86" fmla="*/ 951 w 975"/>
                <a:gd name="T87" fmla="*/ 160 h 244"/>
                <a:gd name="T88" fmla="*/ 965 w 975"/>
                <a:gd name="T89" fmla="*/ 146 h 244"/>
                <a:gd name="T90" fmla="*/ 972 w 975"/>
                <a:gd name="T91" fmla="*/ 136 h 244"/>
                <a:gd name="T92" fmla="*/ 975 w 975"/>
                <a:gd name="T93" fmla="*/ 122 h 244"/>
                <a:gd name="T94" fmla="*/ 975 w 975"/>
                <a:gd name="T95" fmla="*/ 122 h 244"/>
                <a:gd name="T96" fmla="*/ 975 w 975"/>
                <a:gd name="T97" fmla="*/ 112 h 244"/>
                <a:gd name="T98" fmla="*/ 968 w 975"/>
                <a:gd name="T99" fmla="*/ 102 h 244"/>
                <a:gd name="T100" fmla="*/ 962 w 975"/>
                <a:gd name="T101" fmla="*/ 95 h 244"/>
                <a:gd name="T102" fmla="*/ 951 w 975"/>
                <a:gd name="T103" fmla="*/ 85 h 244"/>
                <a:gd name="T104" fmla="*/ 951 w 975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5"/>
                <a:gd name="T160" fmla="*/ 0 h 244"/>
                <a:gd name="T161" fmla="*/ 975 w 975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5" h="244">
                  <a:moveTo>
                    <a:pt x="951" y="85"/>
                  </a:moveTo>
                  <a:lnTo>
                    <a:pt x="951" y="85"/>
                  </a:lnTo>
                  <a:lnTo>
                    <a:pt x="924" y="68"/>
                  </a:lnTo>
                  <a:lnTo>
                    <a:pt x="884" y="51"/>
                  </a:lnTo>
                  <a:lnTo>
                    <a:pt x="836" y="38"/>
                  </a:lnTo>
                  <a:lnTo>
                    <a:pt x="779" y="24"/>
                  </a:lnTo>
                  <a:lnTo>
                    <a:pt x="714" y="14"/>
                  </a:lnTo>
                  <a:lnTo>
                    <a:pt x="643" y="7"/>
                  </a:lnTo>
                  <a:lnTo>
                    <a:pt x="569" y="0"/>
                  </a:lnTo>
                  <a:lnTo>
                    <a:pt x="487" y="0"/>
                  </a:lnTo>
                  <a:lnTo>
                    <a:pt x="389" y="4"/>
                  </a:lnTo>
                  <a:lnTo>
                    <a:pt x="298" y="11"/>
                  </a:lnTo>
                  <a:lnTo>
                    <a:pt x="213" y="21"/>
                  </a:lnTo>
                  <a:lnTo>
                    <a:pt x="142" y="34"/>
                  </a:lnTo>
                  <a:lnTo>
                    <a:pt x="84" y="55"/>
                  </a:lnTo>
                  <a:lnTo>
                    <a:pt x="57" y="65"/>
                  </a:lnTo>
                  <a:lnTo>
                    <a:pt x="37" y="75"/>
                  </a:lnTo>
                  <a:lnTo>
                    <a:pt x="20" y="85"/>
                  </a:lnTo>
                  <a:lnTo>
                    <a:pt x="10" y="99"/>
                  </a:lnTo>
                  <a:lnTo>
                    <a:pt x="3" y="109"/>
                  </a:lnTo>
                  <a:lnTo>
                    <a:pt x="0" y="122"/>
                  </a:lnTo>
                  <a:lnTo>
                    <a:pt x="3" y="133"/>
                  </a:lnTo>
                  <a:lnTo>
                    <a:pt x="10" y="146"/>
                  </a:lnTo>
                  <a:lnTo>
                    <a:pt x="17" y="156"/>
                  </a:lnTo>
                  <a:lnTo>
                    <a:pt x="30" y="166"/>
                  </a:lnTo>
                  <a:lnTo>
                    <a:pt x="67" y="183"/>
                  </a:lnTo>
                  <a:lnTo>
                    <a:pt x="115" y="200"/>
                  </a:lnTo>
                  <a:lnTo>
                    <a:pt x="176" y="217"/>
                  </a:lnTo>
                  <a:lnTo>
                    <a:pt x="244" y="227"/>
                  </a:lnTo>
                  <a:lnTo>
                    <a:pt x="318" y="238"/>
                  </a:lnTo>
                  <a:lnTo>
                    <a:pt x="399" y="241"/>
                  </a:lnTo>
                  <a:lnTo>
                    <a:pt x="487" y="244"/>
                  </a:lnTo>
                  <a:lnTo>
                    <a:pt x="586" y="241"/>
                  </a:lnTo>
                  <a:lnTo>
                    <a:pt x="677" y="234"/>
                  </a:lnTo>
                  <a:lnTo>
                    <a:pt x="758" y="224"/>
                  </a:lnTo>
                  <a:lnTo>
                    <a:pt x="833" y="207"/>
                  </a:lnTo>
                  <a:lnTo>
                    <a:pt x="890" y="190"/>
                  </a:lnTo>
                  <a:lnTo>
                    <a:pt x="918" y="180"/>
                  </a:lnTo>
                  <a:lnTo>
                    <a:pt x="938" y="170"/>
                  </a:lnTo>
                  <a:lnTo>
                    <a:pt x="951" y="160"/>
                  </a:lnTo>
                  <a:lnTo>
                    <a:pt x="965" y="146"/>
                  </a:lnTo>
                  <a:lnTo>
                    <a:pt x="972" y="136"/>
                  </a:lnTo>
                  <a:lnTo>
                    <a:pt x="975" y="122"/>
                  </a:lnTo>
                  <a:lnTo>
                    <a:pt x="975" y="112"/>
                  </a:lnTo>
                  <a:lnTo>
                    <a:pt x="968" y="102"/>
                  </a:lnTo>
                  <a:lnTo>
                    <a:pt x="962" y="95"/>
                  </a:lnTo>
                  <a:lnTo>
                    <a:pt x="951" y="8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60"/>
            <p:cNvSpPr>
              <a:spLocks/>
            </p:cNvSpPr>
            <p:nvPr/>
          </p:nvSpPr>
          <p:spPr bwMode="auto">
            <a:xfrm>
              <a:off x="1100" y="3110"/>
              <a:ext cx="731" cy="352"/>
            </a:xfrm>
            <a:custGeom>
              <a:avLst/>
              <a:gdLst>
                <a:gd name="T0" fmla="*/ 687 w 731"/>
                <a:gd name="T1" fmla="*/ 95 h 352"/>
                <a:gd name="T2" fmla="*/ 687 w 731"/>
                <a:gd name="T3" fmla="*/ 95 h 352"/>
                <a:gd name="T4" fmla="*/ 660 w 731"/>
                <a:gd name="T5" fmla="*/ 75 h 352"/>
                <a:gd name="T6" fmla="*/ 630 w 731"/>
                <a:gd name="T7" fmla="*/ 54 h 352"/>
                <a:gd name="T8" fmla="*/ 596 w 731"/>
                <a:gd name="T9" fmla="*/ 41 h 352"/>
                <a:gd name="T10" fmla="*/ 555 w 731"/>
                <a:gd name="T11" fmla="*/ 27 h 352"/>
                <a:gd name="T12" fmla="*/ 511 w 731"/>
                <a:gd name="T13" fmla="*/ 17 h 352"/>
                <a:gd name="T14" fmla="*/ 464 w 731"/>
                <a:gd name="T15" fmla="*/ 7 h 352"/>
                <a:gd name="T16" fmla="*/ 416 w 731"/>
                <a:gd name="T17" fmla="*/ 3 h 352"/>
                <a:gd name="T18" fmla="*/ 365 w 731"/>
                <a:gd name="T19" fmla="*/ 0 h 352"/>
                <a:gd name="T20" fmla="*/ 365 w 731"/>
                <a:gd name="T21" fmla="*/ 0 h 352"/>
                <a:gd name="T22" fmla="*/ 291 w 731"/>
                <a:gd name="T23" fmla="*/ 3 h 352"/>
                <a:gd name="T24" fmla="*/ 223 w 731"/>
                <a:gd name="T25" fmla="*/ 14 h 352"/>
                <a:gd name="T26" fmla="*/ 159 w 731"/>
                <a:gd name="T27" fmla="*/ 30 h 352"/>
                <a:gd name="T28" fmla="*/ 105 w 731"/>
                <a:gd name="T29" fmla="*/ 51 h 352"/>
                <a:gd name="T30" fmla="*/ 81 w 731"/>
                <a:gd name="T31" fmla="*/ 64 h 352"/>
                <a:gd name="T32" fmla="*/ 61 w 731"/>
                <a:gd name="T33" fmla="*/ 78 h 352"/>
                <a:gd name="T34" fmla="*/ 44 w 731"/>
                <a:gd name="T35" fmla="*/ 91 h 352"/>
                <a:gd name="T36" fmla="*/ 27 w 731"/>
                <a:gd name="T37" fmla="*/ 108 h 352"/>
                <a:gd name="T38" fmla="*/ 13 w 731"/>
                <a:gd name="T39" fmla="*/ 125 h 352"/>
                <a:gd name="T40" fmla="*/ 6 w 731"/>
                <a:gd name="T41" fmla="*/ 142 h 352"/>
                <a:gd name="T42" fmla="*/ 0 w 731"/>
                <a:gd name="T43" fmla="*/ 159 h 352"/>
                <a:gd name="T44" fmla="*/ 0 w 731"/>
                <a:gd name="T45" fmla="*/ 176 h 352"/>
                <a:gd name="T46" fmla="*/ 0 w 731"/>
                <a:gd name="T47" fmla="*/ 176 h 352"/>
                <a:gd name="T48" fmla="*/ 0 w 731"/>
                <a:gd name="T49" fmla="*/ 196 h 352"/>
                <a:gd name="T50" fmla="*/ 6 w 731"/>
                <a:gd name="T51" fmla="*/ 213 h 352"/>
                <a:gd name="T52" fmla="*/ 17 w 731"/>
                <a:gd name="T53" fmla="*/ 230 h 352"/>
                <a:gd name="T54" fmla="*/ 27 w 731"/>
                <a:gd name="T55" fmla="*/ 247 h 352"/>
                <a:gd name="T56" fmla="*/ 27 w 731"/>
                <a:gd name="T57" fmla="*/ 247 h 352"/>
                <a:gd name="T58" fmla="*/ 54 w 731"/>
                <a:gd name="T59" fmla="*/ 268 h 352"/>
                <a:gd name="T60" fmla="*/ 84 w 731"/>
                <a:gd name="T61" fmla="*/ 288 h 352"/>
                <a:gd name="T62" fmla="*/ 118 w 731"/>
                <a:gd name="T63" fmla="*/ 308 h 352"/>
                <a:gd name="T64" fmla="*/ 159 w 731"/>
                <a:gd name="T65" fmla="*/ 322 h 352"/>
                <a:gd name="T66" fmla="*/ 206 w 731"/>
                <a:gd name="T67" fmla="*/ 335 h 352"/>
                <a:gd name="T68" fmla="*/ 257 w 731"/>
                <a:gd name="T69" fmla="*/ 345 h 352"/>
                <a:gd name="T70" fmla="*/ 308 w 731"/>
                <a:gd name="T71" fmla="*/ 352 h 352"/>
                <a:gd name="T72" fmla="*/ 365 w 731"/>
                <a:gd name="T73" fmla="*/ 352 h 352"/>
                <a:gd name="T74" fmla="*/ 365 w 731"/>
                <a:gd name="T75" fmla="*/ 352 h 352"/>
                <a:gd name="T76" fmla="*/ 437 w 731"/>
                <a:gd name="T77" fmla="*/ 349 h 352"/>
                <a:gd name="T78" fmla="*/ 508 w 731"/>
                <a:gd name="T79" fmla="*/ 339 h 352"/>
                <a:gd name="T80" fmla="*/ 569 w 731"/>
                <a:gd name="T81" fmla="*/ 322 h 352"/>
                <a:gd name="T82" fmla="*/ 623 w 731"/>
                <a:gd name="T83" fmla="*/ 301 h 352"/>
                <a:gd name="T84" fmla="*/ 647 w 731"/>
                <a:gd name="T85" fmla="*/ 288 h 352"/>
                <a:gd name="T86" fmla="*/ 667 w 731"/>
                <a:gd name="T87" fmla="*/ 274 h 352"/>
                <a:gd name="T88" fmla="*/ 687 w 731"/>
                <a:gd name="T89" fmla="*/ 261 h 352"/>
                <a:gd name="T90" fmla="*/ 701 w 731"/>
                <a:gd name="T91" fmla="*/ 244 h 352"/>
                <a:gd name="T92" fmla="*/ 714 w 731"/>
                <a:gd name="T93" fmla="*/ 230 h 352"/>
                <a:gd name="T94" fmla="*/ 721 w 731"/>
                <a:gd name="T95" fmla="*/ 213 h 352"/>
                <a:gd name="T96" fmla="*/ 728 w 731"/>
                <a:gd name="T97" fmla="*/ 193 h 352"/>
                <a:gd name="T98" fmla="*/ 731 w 731"/>
                <a:gd name="T99" fmla="*/ 176 h 352"/>
                <a:gd name="T100" fmla="*/ 731 w 731"/>
                <a:gd name="T101" fmla="*/ 176 h 352"/>
                <a:gd name="T102" fmla="*/ 728 w 731"/>
                <a:gd name="T103" fmla="*/ 156 h 352"/>
                <a:gd name="T104" fmla="*/ 718 w 731"/>
                <a:gd name="T105" fmla="*/ 132 h 352"/>
                <a:gd name="T106" fmla="*/ 704 w 731"/>
                <a:gd name="T107" fmla="*/ 112 h 352"/>
                <a:gd name="T108" fmla="*/ 687 w 731"/>
                <a:gd name="T109" fmla="*/ 95 h 352"/>
                <a:gd name="T110" fmla="*/ 687 w 731"/>
                <a:gd name="T111" fmla="*/ 95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1"/>
                <a:gd name="T169" fmla="*/ 0 h 352"/>
                <a:gd name="T170" fmla="*/ 731 w 731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1" h="352">
                  <a:moveTo>
                    <a:pt x="687" y="95"/>
                  </a:moveTo>
                  <a:lnTo>
                    <a:pt x="687" y="95"/>
                  </a:lnTo>
                  <a:lnTo>
                    <a:pt x="660" y="75"/>
                  </a:lnTo>
                  <a:lnTo>
                    <a:pt x="630" y="54"/>
                  </a:lnTo>
                  <a:lnTo>
                    <a:pt x="596" y="41"/>
                  </a:lnTo>
                  <a:lnTo>
                    <a:pt x="555" y="27"/>
                  </a:lnTo>
                  <a:lnTo>
                    <a:pt x="511" y="17"/>
                  </a:lnTo>
                  <a:lnTo>
                    <a:pt x="464" y="7"/>
                  </a:lnTo>
                  <a:lnTo>
                    <a:pt x="416" y="3"/>
                  </a:lnTo>
                  <a:lnTo>
                    <a:pt x="365" y="0"/>
                  </a:lnTo>
                  <a:lnTo>
                    <a:pt x="291" y="3"/>
                  </a:lnTo>
                  <a:lnTo>
                    <a:pt x="223" y="14"/>
                  </a:lnTo>
                  <a:lnTo>
                    <a:pt x="159" y="30"/>
                  </a:lnTo>
                  <a:lnTo>
                    <a:pt x="105" y="51"/>
                  </a:lnTo>
                  <a:lnTo>
                    <a:pt x="81" y="64"/>
                  </a:lnTo>
                  <a:lnTo>
                    <a:pt x="61" y="78"/>
                  </a:lnTo>
                  <a:lnTo>
                    <a:pt x="44" y="91"/>
                  </a:lnTo>
                  <a:lnTo>
                    <a:pt x="27" y="108"/>
                  </a:lnTo>
                  <a:lnTo>
                    <a:pt x="13" y="125"/>
                  </a:lnTo>
                  <a:lnTo>
                    <a:pt x="6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6" y="213"/>
                  </a:lnTo>
                  <a:lnTo>
                    <a:pt x="17" y="230"/>
                  </a:lnTo>
                  <a:lnTo>
                    <a:pt x="27" y="247"/>
                  </a:lnTo>
                  <a:lnTo>
                    <a:pt x="54" y="268"/>
                  </a:lnTo>
                  <a:lnTo>
                    <a:pt x="84" y="288"/>
                  </a:lnTo>
                  <a:lnTo>
                    <a:pt x="118" y="308"/>
                  </a:lnTo>
                  <a:lnTo>
                    <a:pt x="159" y="322"/>
                  </a:lnTo>
                  <a:lnTo>
                    <a:pt x="206" y="335"/>
                  </a:lnTo>
                  <a:lnTo>
                    <a:pt x="257" y="345"/>
                  </a:lnTo>
                  <a:lnTo>
                    <a:pt x="308" y="352"/>
                  </a:lnTo>
                  <a:lnTo>
                    <a:pt x="365" y="352"/>
                  </a:lnTo>
                  <a:lnTo>
                    <a:pt x="437" y="349"/>
                  </a:lnTo>
                  <a:lnTo>
                    <a:pt x="508" y="339"/>
                  </a:lnTo>
                  <a:lnTo>
                    <a:pt x="569" y="322"/>
                  </a:lnTo>
                  <a:lnTo>
                    <a:pt x="623" y="301"/>
                  </a:lnTo>
                  <a:lnTo>
                    <a:pt x="647" y="288"/>
                  </a:lnTo>
                  <a:lnTo>
                    <a:pt x="667" y="274"/>
                  </a:lnTo>
                  <a:lnTo>
                    <a:pt x="687" y="261"/>
                  </a:lnTo>
                  <a:lnTo>
                    <a:pt x="701" y="244"/>
                  </a:lnTo>
                  <a:lnTo>
                    <a:pt x="714" y="230"/>
                  </a:lnTo>
                  <a:lnTo>
                    <a:pt x="721" y="213"/>
                  </a:lnTo>
                  <a:lnTo>
                    <a:pt x="728" y="193"/>
                  </a:lnTo>
                  <a:lnTo>
                    <a:pt x="731" y="176"/>
                  </a:lnTo>
                  <a:lnTo>
                    <a:pt x="728" y="156"/>
                  </a:lnTo>
                  <a:lnTo>
                    <a:pt x="718" y="132"/>
                  </a:lnTo>
                  <a:lnTo>
                    <a:pt x="704" y="112"/>
                  </a:lnTo>
                  <a:lnTo>
                    <a:pt x="687" y="9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61"/>
            <p:cNvSpPr>
              <a:spLocks/>
            </p:cNvSpPr>
            <p:nvPr/>
          </p:nvSpPr>
          <p:spPr bwMode="auto">
            <a:xfrm>
              <a:off x="3738" y="1840"/>
              <a:ext cx="894" cy="244"/>
            </a:xfrm>
            <a:custGeom>
              <a:avLst/>
              <a:gdLst>
                <a:gd name="T0" fmla="*/ 871 w 894"/>
                <a:gd name="T1" fmla="*/ 81 h 244"/>
                <a:gd name="T2" fmla="*/ 871 w 894"/>
                <a:gd name="T3" fmla="*/ 81 h 244"/>
                <a:gd name="T4" fmla="*/ 843 w 894"/>
                <a:gd name="T5" fmla="*/ 64 h 244"/>
                <a:gd name="T6" fmla="*/ 806 w 894"/>
                <a:gd name="T7" fmla="*/ 47 h 244"/>
                <a:gd name="T8" fmla="*/ 762 w 894"/>
                <a:gd name="T9" fmla="*/ 34 h 244"/>
                <a:gd name="T10" fmla="*/ 711 w 894"/>
                <a:gd name="T11" fmla="*/ 24 h 244"/>
                <a:gd name="T12" fmla="*/ 650 w 894"/>
                <a:gd name="T13" fmla="*/ 14 h 244"/>
                <a:gd name="T14" fmla="*/ 589 w 894"/>
                <a:gd name="T15" fmla="*/ 7 h 244"/>
                <a:gd name="T16" fmla="*/ 518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6 w 894"/>
                <a:gd name="T23" fmla="*/ 0 h 244"/>
                <a:gd name="T24" fmla="*/ 274 w 894"/>
                <a:gd name="T25" fmla="*/ 10 h 244"/>
                <a:gd name="T26" fmla="*/ 197 w 894"/>
                <a:gd name="T27" fmla="*/ 20 h 244"/>
                <a:gd name="T28" fmla="*/ 132 w 894"/>
                <a:gd name="T29" fmla="*/ 34 h 244"/>
                <a:gd name="T30" fmla="*/ 75 w 894"/>
                <a:gd name="T31" fmla="*/ 54 h 244"/>
                <a:gd name="T32" fmla="*/ 54 w 894"/>
                <a:gd name="T33" fmla="*/ 64 h 244"/>
                <a:gd name="T34" fmla="*/ 34 w 894"/>
                <a:gd name="T35" fmla="*/ 75 h 244"/>
                <a:gd name="T36" fmla="*/ 20 w 894"/>
                <a:gd name="T37" fmla="*/ 85 h 244"/>
                <a:gd name="T38" fmla="*/ 10 w 894"/>
                <a:gd name="T39" fmla="*/ 95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6 h 244"/>
                <a:gd name="T50" fmla="*/ 10 w 894"/>
                <a:gd name="T51" fmla="*/ 146 h 244"/>
                <a:gd name="T52" fmla="*/ 20 w 894"/>
                <a:gd name="T53" fmla="*/ 156 h 244"/>
                <a:gd name="T54" fmla="*/ 31 w 894"/>
                <a:gd name="T55" fmla="*/ 166 h 244"/>
                <a:gd name="T56" fmla="*/ 64 w 894"/>
                <a:gd name="T57" fmla="*/ 186 h 244"/>
                <a:gd name="T58" fmla="*/ 108 w 894"/>
                <a:gd name="T59" fmla="*/ 200 h 244"/>
                <a:gd name="T60" fmla="*/ 163 w 894"/>
                <a:gd name="T61" fmla="*/ 217 h 244"/>
                <a:gd name="T62" fmla="*/ 224 w 894"/>
                <a:gd name="T63" fmla="*/ 227 h 244"/>
                <a:gd name="T64" fmla="*/ 295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9 w 894"/>
                <a:gd name="T73" fmla="*/ 240 h 244"/>
                <a:gd name="T74" fmla="*/ 620 w 894"/>
                <a:gd name="T75" fmla="*/ 234 h 244"/>
                <a:gd name="T76" fmla="*/ 698 w 894"/>
                <a:gd name="T77" fmla="*/ 224 h 244"/>
                <a:gd name="T78" fmla="*/ 762 w 894"/>
                <a:gd name="T79" fmla="*/ 207 h 244"/>
                <a:gd name="T80" fmla="*/ 816 w 894"/>
                <a:gd name="T81" fmla="*/ 190 h 244"/>
                <a:gd name="T82" fmla="*/ 840 w 894"/>
                <a:gd name="T83" fmla="*/ 179 h 244"/>
                <a:gd name="T84" fmla="*/ 860 w 894"/>
                <a:gd name="T85" fmla="*/ 169 h 244"/>
                <a:gd name="T86" fmla="*/ 874 w 894"/>
                <a:gd name="T87" fmla="*/ 156 h 244"/>
                <a:gd name="T88" fmla="*/ 884 w 894"/>
                <a:gd name="T89" fmla="*/ 146 h 244"/>
                <a:gd name="T90" fmla="*/ 891 w 894"/>
                <a:gd name="T91" fmla="*/ 132 h 244"/>
                <a:gd name="T92" fmla="*/ 894 w 894"/>
                <a:gd name="T93" fmla="*/ 122 h 244"/>
                <a:gd name="T94" fmla="*/ 894 w 894"/>
                <a:gd name="T95" fmla="*/ 122 h 244"/>
                <a:gd name="T96" fmla="*/ 891 w 894"/>
                <a:gd name="T97" fmla="*/ 112 h 244"/>
                <a:gd name="T98" fmla="*/ 887 w 894"/>
                <a:gd name="T99" fmla="*/ 102 h 244"/>
                <a:gd name="T100" fmla="*/ 881 w 894"/>
                <a:gd name="T101" fmla="*/ 91 h 244"/>
                <a:gd name="T102" fmla="*/ 871 w 894"/>
                <a:gd name="T103" fmla="*/ 81 h 244"/>
                <a:gd name="T104" fmla="*/ 871 w 894"/>
                <a:gd name="T105" fmla="*/ 81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1" y="81"/>
                  </a:moveTo>
                  <a:lnTo>
                    <a:pt x="871" y="81"/>
                  </a:lnTo>
                  <a:lnTo>
                    <a:pt x="843" y="64"/>
                  </a:lnTo>
                  <a:lnTo>
                    <a:pt x="806" y="47"/>
                  </a:lnTo>
                  <a:lnTo>
                    <a:pt x="762" y="34"/>
                  </a:lnTo>
                  <a:lnTo>
                    <a:pt x="711" y="24"/>
                  </a:lnTo>
                  <a:lnTo>
                    <a:pt x="650" y="14"/>
                  </a:lnTo>
                  <a:lnTo>
                    <a:pt x="589" y="7"/>
                  </a:lnTo>
                  <a:lnTo>
                    <a:pt x="518" y="0"/>
                  </a:lnTo>
                  <a:lnTo>
                    <a:pt x="447" y="0"/>
                  </a:lnTo>
                  <a:lnTo>
                    <a:pt x="356" y="0"/>
                  </a:lnTo>
                  <a:lnTo>
                    <a:pt x="274" y="10"/>
                  </a:lnTo>
                  <a:lnTo>
                    <a:pt x="197" y="20"/>
                  </a:lnTo>
                  <a:lnTo>
                    <a:pt x="132" y="34"/>
                  </a:lnTo>
                  <a:lnTo>
                    <a:pt x="75" y="54"/>
                  </a:lnTo>
                  <a:lnTo>
                    <a:pt x="54" y="64"/>
                  </a:lnTo>
                  <a:lnTo>
                    <a:pt x="34" y="75"/>
                  </a:lnTo>
                  <a:lnTo>
                    <a:pt x="20" y="85"/>
                  </a:lnTo>
                  <a:lnTo>
                    <a:pt x="10" y="95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6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64" y="186"/>
                  </a:lnTo>
                  <a:lnTo>
                    <a:pt x="108" y="200"/>
                  </a:lnTo>
                  <a:lnTo>
                    <a:pt x="163" y="217"/>
                  </a:lnTo>
                  <a:lnTo>
                    <a:pt x="224" y="227"/>
                  </a:lnTo>
                  <a:lnTo>
                    <a:pt x="295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9" y="240"/>
                  </a:lnTo>
                  <a:lnTo>
                    <a:pt x="620" y="234"/>
                  </a:lnTo>
                  <a:lnTo>
                    <a:pt x="698" y="224"/>
                  </a:lnTo>
                  <a:lnTo>
                    <a:pt x="762" y="207"/>
                  </a:lnTo>
                  <a:lnTo>
                    <a:pt x="816" y="190"/>
                  </a:lnTo>
                  <a:lnTo>
                    <a:pt x="840" y="179"/>
                  </a:lnTo>
                  <a:lnTo>
                    <a:pt x="860" y="169"/>
                  </a:lnTo>
                  <a:lnTo>
                    <a:pt x="874" y="156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4" y="122"/>
                  </a:lnTo>
                  <a:lnTo>
                    <a:pt x="891" y="112"/>
                  </a:lnTo>
                  <a:lnTo>
                    <a:pt x="887" y="102"/>
                  </a:lnTo>
                  <a:lnTo>
                    <a:pt x="881" y="91"/>
                  </a:lnTo>
                  <a:lnTo>
                    <a:pt x="871" y="81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62"/>
            <p:cNvSpPr>
              <a:spLocks/>
            </p:cNvSpPr>
            <p:nvPr/>
          </p:nvSpPr>
          <p:spPr bwMode="auto">
            <a:xfrm>
              <a:off x="3183" y="2812"/>
              <a:ext cx="894" cy="244"/>
            </a:xfrm>
            <a:custGeom>
              <a:avLst/>
              <a:gdLst>
                <a:gd name="T0" fmla="*/ 870 w 894"/>
                <a:gd name="T1" fmla="*/ 85 h 244"/>
                <a:gd name="T2" fmla="*/ 870 w 894"/>
                <a:gd name="T3" fmla="*/ 85 h 244"/>
                <a:gd name="T4" fmla="*/ 843 w 894"/>
                <a:gd name="T5" fmla="*/ 64 h 244"/>
                <a:gd name="T6" fmla="*/ 809 w 894"/>
                <a:gd name="T7" fmla="*/ 51 h 244"/>
                <a:gd name="T8" fmla="*/ 765 w 894"/>
                <a:gd name="T9" fmla="*/ 34 h 244"/>
                <a:gd name="T10" fmla="*/ 711 w 894"/>
                <a:gd name="T11" fmla="*/ 24 h 244"/>
                <a:gd name="T12" fmla="*/ 653 w 894"/>
                <a:gd name="T13" fmla="*/ 14 h 244"/>
                <a:gd name="T14" fmla="*/ 589 w 894"/>
                <a:gd name="T15" fmla="*/ 7 h 244"/>
                <a:gd name="T16" fmla="*/ 521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9 w 894"/>
                <a:gd name="T23" fmla="*/ 3 h 244"/>
                <a:gd name="T24" fmla="*/ 274 w 894"/>
                <a:gd name="T25" fmla="*/ 10 h 244"/>
                <a:gd name="T26" fmla="*/ 196 w 894"/>
                <a:gd name="T27" fmla="*/ 20 h 244"/>
                <a:gd name="T28" fmla="*/ 132 w 894"/>
                <a:gd name="T29" fmla="*/ 37 h 244"/>
                <a:gd name="T30" fmla="*/ 78 w 894"/>
                <a:gd name="T31" fmla="*/ 54 h 244"/>
                <a:gd name="T32" fmla="*/ 54 w 894"/>
                <a:gd name="T33" fmla="*/ 64 h 244"/>
                <a:gd name="T34" fmla="*/ 37 w 894"/>
                <a:gd name="T35" fmla="*/ 74 h 244"/>
                <a:gd name="T36" fmla="*/ 20 w 894"/>
                <a:gd name="T37" fmla="*/ 85 h 244"/>
                <a:gd name="T38" fmla="*/ 10 w 894"/>
                <a:gd name="T39" fmla="*/ 98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6 h 244"/>
                <a:gd name="T50" fmla="*/ 10 w 894"/>
                <a:gd name="T51" fmla="*/ 146 h 244"/>
                <a:gd name="T52" fmla="*/ 20 w 894"/>
                <a:gd name="T53" fmla="*/ 156 h 244"/>
                <a:gd name="T54" fmla="*/ 34 w 894"/>
                <a:gd name="T55" fmla="*/ 166 h 244"/>
                <a:gd name="T56" fmla="*/ 67 w 894"/>
                <a:gd name="T57" fmla="*/ 186 h 244"/>
                <a:gd name="T58" fmla="*/ 111 w 894"/>
                <a:gd name="T59" fmla="*/ 203 h 244"/>
                <a:gd name="T60" fmla="*/ 166 w 894"/>
                <a:gd name="T61" fmla="*/ 217 h 244"/>
                <a:gd name="T62" fmla="*/ 227 w 894"/>
                <a:gd name="T63" fmla="*/ 227 h 244"/>
                <a:gd name="T64" fmla="*/ 294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8 w 894"/>
                <a:gd name="T73" fmla="*/ 240 h 244"/>
                <a:gd name="T74" fmla="*/ 623 w 894"/>
                <a:gd name="T75" fmla="*/ 234 h 244"/>
                <a:gd name="T76" fmla="*/ 697 w 894"/>
                <a:gd name="T77" fmla="*/ 224 h 244"/>
                <a:gd name="T78" fmla="*/ 765 w 894"/>
                <a:gd name="T79" fmla="*/ 207 h 244"/>
                <a:gd name="T80" fmla="*/ 819 w 894"/>
                <a:gd name="T81" fmla="*/ 190 h 244"/>
                <a:gd name="T82" fmla="*/ 840 w 894"/>
                <a:gd name="T83" fmla="*/ 179 h 244"/>
                <a:gd name="T84" fmla="*/ 860 w 894"/>
                <a:gd name="T85" fmla="*/ 169 h 244"/>
                <a:gd name="T86" fmla="*/ 873 w 894"/>
                <a:gd name="T87" fmla="*/ 159 h 244"/>
                <a:gd name="T88" fmla="*/ 887 w 894"/>
                <a:gd name="T89" fmla="*/ 146 h 244"/>
                <a:gd name="T90" fmla="*/ 894 w 894"/>
                <a:gd name="T91" fmla="*/ 135 h 244"/>
                <a:gd name="T92" fmla="*/ 894 w 894"/>
                <a:gd name="T93" fmla="*/ 122 h 244"/>
                <a:gd name="T94" fmla="*/ 894 w 894"/>
                <a:gd name="T95" fmla="*/ 122 h 244"/>
                <a:gd name="T96" fmla="*/ 894 w 894"/>
                <a:gd name="T97" fmla="*/ 112 h 244"/>
                <a:gd name="T98" fmla="*/ 890 w 894"/>
                <a:gd name="T99" fmla="*/ 102 h 244"/>
                <a:gd name="T100" fmla="*/ 880 w 894"/>
                <a:gd name="T101" fmla="*/ 91 h 244"/>
                <a:gd name="T102" fmla="*/ 870 w 894"/>
                <a:gd name="T103" fmla="*/ 85 h 244"/>
                <a:gd name="T104" fmla="*/ 870 w 894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0" y="85"/>
                  </a:moveTo>
                  <a:lnTo>
                    <a:pt x="870" y="85"/>
                  </a:lnTo>
                  <a:lnTo>
                    <a:pt x="843" y="64"/>
                  </a:lnTo>
                  <a:lnTo>
                    <a:pt x="809" y="51"/>
                  </a:lnTo>
                  <a:lnTo>
                    <a:pt x="765" y="34"/>
                  </a:lnTo>
                  <a:lnTo>
                    <a:pt x="711" y="24"/>
                  </a:lnTo>
                  <a:lnTo>
                    <a:pt x="653" y="14"/>
                  </a:lnTo>
                  <a:lnTo>
                    <a:pt x="589" y="7"/>
                  </a:lnTo>
                  <a:lnTo>
                    <a:pt x="521" y="0"/>
                  </a:lnTo>
                  <a:lnTo>
                    <a:pt x="447" y="0"/>
                  </a:lnTo>
                  <a:lnTo>
                    <a:pt x="359" y="3"/>
                  </a:lnTo>
                  <a:lnTo>
                    <a:pt x="274" y="10"/>
                  </a:lnTo>
                  <a:lnTo>
                    <a:pt x="196" y="20"/>
                  </a:lnTo>
                  <a:lnTo>
                    <a:pt x="132" y="37"/>
                  </a:lnTo>
                  <a:lnTo>
                    <a:pt x="78" y="54"/>
                  </a:lnTo>
                  <a:lnTo>
                    <a:pt x="54" y="64"/>
                  </a:lnTo>
                  <a:lnTo>
                    <a:pt x="37" y="74"/>
                  </a:lnTo>
                  <a:lnTo>
                    <a:pt x="20" y="85"/>
                  </a:lnTo>
                  <a:lnTo>
                    <a:pt x="10" y="98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6"/>
                  </a:lnTo>
                  <a:lnTo>
                    <a:pt x="20" y="156"/>
                  </a:lnTo>
                  <a:lnTo>
                    <a:pt x="34" y="166"/>
                  </a:lnTo>
                  <a:lnTo>
                    <a:pt x="67" y="186"/>
                  </a:lnTo>
                  <a:lnTo>
                    <a:pt x="111" y="203"/>
                  </a:lnTo>
                  <a:lnTo>
                    <a:pt x="166" y="217"/>
                  </a:lnTo>
                  <a:lnTo>
                    <a:pt x="227" y="227"/>
                  </a:lnTo>
                  <a:lnTo>
                    <a:pt x="294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8" y="240"/>
                  </a:lnTo>
                  <a:lnTo>
                    <a:pt x="623" y="234"/>
                  </a:lnTo>
                  <a:lnTo>
                    <a:pt x="697" y="224"/>
                  </a:lnTo>
                  <a:lnTo>
                    <a:pt x="765" y="207"/>
                  </a:lnTo>
                  <a:lnTo>
                    <a:pt x="819" y="190"/>
                  </a:lnTo>
                  <a:lnTo>
                    <a:pt x="840" y="179"/>
                  </a:lnTo>
                  <a:lnTo>
                    <a:pt x="860" y="169"/>
                  </a:lnTo>
                  <a:lnTo>
                    <a:pt x="873" y="159"/>
                  </a:lnTo>
                  <a:lnTo>
                    <a:pt x="887" y="146"/>
                  </a:lnTo>
                  <a:lnTo>
                    <a:pt x="894" y="135"/>
                  </a:lnTo>
                  <a:lnTo>
                    <a:pt x="894" y="122"/>
                  </a:lnTo>
                  <a:lnTo>
                    <a:pt x="894" y="112"/>
                  </a:lnTo>
                  <a:lnTo>
                    <a:pt x="890" y="102"/>
                  </a:lnTo>
                  <a:lnTo>
                    <a:pt x="880" y="91"/>
                  </a:lnTo>
                  <a:lnTo>
                    <a:pt x="870" y="8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63"/>
            <p:cNvSpPr>
              <a:spLocks/>
            </p:cNvSpPr>
            <p:nvPr/>
          </p:nvSpPr>
          <p:spPr bwMode="auto">
            <a:xfrm>
              <a:off x="1201" y="2528"/>
              <a:ext cx="894" cy="243"/>
            </a:xfrm>
            <a:custGeom>
              <a:avLst/>
              <a:gdLst>
                <a:gd name="T0" fmla="*/ 0 w 894"/>
                <a:gd name="T1" fmla="*/ 121 h 243"/>
                <a:gd name="T2" fmla="*/ 0 w 894"/>
                <a:gd name="T3" fmla="*/ 121 h 243"/>
                <a:gd name="T4" fmla="*/ 0 w 894"/>
                <a:gd name="T5" fmla="*/ 132 h 243"/>
                <a:gd name="T6" fmla="*/ 10 w 894"/>
                <a:gd name="T7" fmla="*/ 145 h 243"/>
                <a:gd name="T8" fmla="*/ 10 w 894"/>
                <a:gd name="T9" fmla="*/ 145 h 243"/>
                <a:gd name="T10" fmla="*/ 17 w 894"/>
                <a:gd name="T11" fmla="*/ 155 h 243"/>
                <a:gd name="T12" fmla="*/ 31 w 894"/>
                <a:gd name="T13" fmla="*/ 165 h 243"/>
                <a:gd name="T14" fmla="*/ 65 w 894"/>
                <a:gd name="T15" fmla="*/ 182 h 243"/>
                <a:gd name="T16" fmla="*/ 109 w 894"/>
                <a:gd name="T17" fmla="*/ 199 h 243"/>
                <a:gd name="T18" fmla="*/ 163 w 894"/>
                <a:gd name="T19" fmla="*/ 216 h 243"/>
                <a:gd name="T20" fmla="*/ 224 w 894"/>
                <a:gd name="T21" fmla="*/ 226 h 243"/>
                <a:gd name="T22" fmla="*/ 295 w 894"/>
                <a:gd name="T23" fmla="*/ 237 h 243"/>
                <a:gd name="T24" fmla="*/ 366 w 894"/>
                <a:gd name="T25" fmla="*/ 240 h 243"/>
                <a:gd name="T26" fmla="*/ 447 w 894"/>
                <a:gd name="T27" fmla="*/ 243 h 243"/>
                <a:gd name="T28" fmla="*/ 447 w 894"/>
                <a:gd name="T29" fmla="*/ 243 h 243"/>
                <a:gd name="T30" fmla="*/ 535 w 894"/>
                <a:gd name="T31" fmla="*/ 240 h 243"/>
                <a:gd name="T32" fmla="*/ 620 w 894"/>
                <a:gd name="T33" fmla="*/ 233 h 243"/>
                <a:gd name="T34" fmla="*/ 698 w 894"/>
                <a:gd name="T35" fmla="*/ 223 h 243"/>
                <a:gd name="T36" fmla="*/ 762 w 894"/>
                <a:gd name="T37" fmla="*/ 206 h 243"/>
                <a:gd name="T38" fmla="*/ 817 w 894"/>
                <a:gd name="T39" fmla="*/ 189 h 243"/>
                <a:gd name="T40" fmla="*/ 840 w 894"/>
                <a:gd name="T41" fmla="*/ 179 h 243"/>
                <a:gd name="T42" fmla="*/ 857 w 894"/>
                <a:gd name="T43" fmla="*/ 169 h 243"/>
                <a:gd name="T44" fmla="*/ 874 w 894"/>
                <a:gd name="T45" fmla="*/ 155 h 243"/>
                <a:gd name="T46" fmla="*/ 884 w 894"/>
                <a:gd name="T47" fmla="*/ 145 h 243"/>
                <a:gd name="T48" fmla="*/ 891 w 894"/>
                <a:gd name="T49" fmla="*/ 132 h 243"/>
                <a:gd name="T50" fmla="*/ 894 w 894"/>
                <a:gd name="T51" fmla="*/ 121 h 243"/>
                <a:gd name="T52" fmla="*/ 894 w 894"/>
                <a:gd name="T53" fmla="*/ 121 h 243"/>
                <a:gd name="T54" fmla="*/ 891 w 894"/>
                <a:gd name="T55" fmla="*/ 111 h 243"/>
                <a:gd name="T56" fmla="*/ 888 w 894"/>
                <a:gd name="T57" fmla="*/ 101 h 243"/>
                <a:gd name="T58" fmla="*/ 881 w 894"/>
                <a:gd name="T59" fmla="*/ 91 h 243"/>
                <a:gd name="T60" fmla="*/ 871 w 894"/>
                <a:gd name="T61" fmla="*/ 81 h 243"/>
                <a:gd name="T62" fmla="*/ 871 w 894"/>
                <a:gd name="T63" fmla="*/ 81 h 243"/>
                <a:gd name="T64" fmla="*/ 844 w 894"/>
                <a:gd name="T65" fmla="*/ 64 h 243"/>
                <a:gd name="T66" fmla="*/ 806 w 894"/>
                <a:gd name="T67" fmla="*/ 47 h 243"/>
                <a:gd name="T68" fmla="*/ 762 w 894"/>
                <a:gd name="T69" fmla="*/ 33 h 243"/>
                <a:gd name="T70" fmla="*/ 712 w 894"/>
                <a:gd name="T71" fmla="*/ 23 h 243"/>
                <a:gd name="T72" fmla="*/ 651 w 894"/>
                <a:gd name="T73" fmla="*/ 13 h 243"/>
                <a:gd name="T74" fmla="*/ 586 w 894"/>
                <a:gd name="T75" fmla="*/ 6 h 243"/>
                <a:gd name="T76" fmla="*/ 519 w 894"/>
                <a:gd name="T77" fmla="*/ 0 h 243"/>
                <a:gd name="T78" fmla="*/ 447 w 894"/>
                <a:gd name="T79" fmla="*/ 0 h 243"/>
                <a:gd name="T80" fmla="*/ 447 w 894"/>
                <a:gd name="T81" fmla="*/ 0 h 243"/>
                <a:gd name="T82" fmla="*/ 356 w 894"/>
                <a:gd name="T83" fmla="*/ 0 h 243"/>
                <a:gd name="T84" fmla="*/ 271 w 894"/>
                <a:gd name="T85" fmla="*/ 10 h 243"/>
                <a:gd name="T86" fmla="*/ 197 w 894"/>
                <a:gd name="T87" fmla="*/ 20 h 243"/>
                <a:gd name="T88" fmla="*/ 129 w 894"/>
                <a:gd name="T89" fmla="*/ 33 h 243"/>
                <a:gd name="T90" fmla="*/ 75 w 894"/>
                <a:gd name="T91" fmla="*/ 54 h 243"/>
                <a:gd name="T92" fmla="*/ 55 w 894"/>
                <a:gd name="T93" fmla="*/ 64 h 243"/>
                <a:gd name="T94" fmla="*/ 34 w 894"/>
                <a:gd name="T95" fmla="*/ 74 h 243"/>
                <a:gd name="T96" fmla="*/ 21 w 894"/>
                <a:gd name="T97" fmla="*/ 84 h 243"/>
                <a:gd name="T98" fmla="*/ 7 w 894"/>
                <a:gd name="T99" fmla="*/ 94 h 243"/>
                <a:gd name="T100" fmla="*/ 0 w 894"/>
                <a:gd name="T101" fmla="*/ 108 h 243"/>
                <a:gd name="T102" fmla="*/ 0 w 894"/>
                <a:gd name="T103" fmla="*/ 121 h 243"/>
                <a:gd name="T104" fmla="*/ 0 w 894"/>
                <a:gd name="T105" fmla="*/ 121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3"/>
                <a:gd name="T161" fmla="*/ 894 w 894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3">
                  <a:moveTo>
                    <a:pt x="0" y="121"/>
                  </a:moveTo>
                  <a:lnTo>
                    <a:pt x="0" y="121"/>
                  </a:lnTo>
                  <a:lnTo>
                    <a:pt x="0" y="132"/>
                  </a:lnTo>
                  <a:lnTo>
                    <a:pt x="10" y="145"/>
                  </a:lnTo>
                  <a:lnTo>
                    <a:pt x="17" y="155"/>
                  </a:lnTo>
                  <a:lnTo>
                    <a:pt x="31" y="165"/>
                  </a:lnTo>
                  <a:lnTo>
                    <a:pt x="65" y="182"/>
                  </a:lnTo>
                  <a:lnTo>
                    <a:pt x="109" y="199"/>
                  </a:lnTo>
                  <a:lnTo>
                    <a:pt x="163" y="216"/>
                  </a:lnTo>
                  <a:lnTo>
                    <a:pt x="224" y="226"/>
                  </a:lnTo>
                  <a:lnTo>
                    <a:pt x="295" y="237"/>
                  </a:lnTo>
                  <a:lnTo>
                    <a:pt x="366" y="240"/>
                  </a:lnTo>
                  <a:lnTo>
                    <a:pt x="447" y="243"/>
                  </a:lnTo>
                  <a:lnTo>
                    <a:pt x="535" y="240"/>
                  </a:lnTo>
                  <a:lnTo>
                    <a:pt x="620" y="233"/>
                  </a:lnTo>
                  <a:lnTo>
                    <a:pt x="698" y="223"/>
                  </a:lnTo>
                  <a:lnTo>
                    <a:pt x="762" y="206"/>
                  </a:lnTo>
                  <a:lnTo>
                    <a:pt x="817" y="189"/>
                  </a:lnTo>
                  <a:lnTo>
                    <a:pt x="840" y="179"/>
                  </a:lnTo>
                  <a:lnTo>
                    <a:pt x="857" y="169"/>
                  </a:lnTo>
                  <a:lnTo>
                    <a:pt x="874" y="155"/>
                  </a:lnTo>
                  <a:lnTo>
                    <a:pt x="884" y="145"/>
                  </a:lnTo>
                  <a:lnTo>
                    <a:pt x="891" y="132"/>
                  </a:lnTo>
                  <a:lnTo>
                    <a:pt x="894" y="121"/>
                  </a:lnTo>
                  <a:lnTo>
                    <a:pt x="891" y="111"/>
                  </a:lnTo>
                  <a:lnTo>
                    <a:pt x="888" y="101"/>
                  </a:lnTo>
                  <a:lnTo>
                    <a:pt x="881" y="91"/>
                  </a:lnTo>
                  <a:lnTo>
                    <a:pt x="871" y="81"/>
                  </a:lnTo>
                  <a:lnTo>
                    <a:pt x="844" y="64"/>
                  </a:lnTo>
                  <a:lnTo>
                    <a:pt x="806" y="47"/>
                  </a:lnTo>
                  <a:lnTo>
                    <a:pt x="762" y="33"/>
                  </a:lnTo>
                  <a:lnTo>
                    <a:pt x="712" y="23"/>
                  </a:lnTo>
                  <a:lnTo>
                    <a:pt x="651" y="13"/>
                  </a:lnTo>
                  <a:lnTo>
                    <a:pt x="586" y="6"/>
                  </a:lnTo>
                  <a:lnTo>
                    <a:pt x="519" y="0"/>
                  </a:lnTo>
                  <a:lnTo>
                    <a:pt x="447" y="0"/>
                  </a:lnTo>
                  <a:lnTo>
                    <a:pt x="356" y="0"/>
                  </a:lnTo>
                  <a:lnTo>
                    <a:pt x="271" y="10"/>
                  </a:lnTo>
                  <a:lnTo>
                    <a:pt x="197" y="20"/>
                  </a:lnTo>
                  <a:lnTo>
                    <a:pt x="129" y="33"/>
                  </a:lnTo>
                  <a:lnTo>
                    <a:pt x="75" y="54"/>
                  </a:lnTo>
                  <a:lnTo>
                    <a:pt x="55" y="64"/>
                  </a:lnTo>
                  <a:lnTo>
                    <a:pt x="34" y="74"/>
                  </a:lnTo>
                  <a:lnTo>
                    <a:pt x="21" y="84"/>
                  </a:lnTo>
                  <a:lnTo>
                    <a:pt x="7" y="94"/>
                  </a:lnTo>
                  <a:lnTo>
                    <a:pt x="0" y="10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64"/>
            <p:cNvSpPr>
              <a:spLocks noChangeShapeType="1"/>
            </p:cNvSpPr>
            <p:nvPr/>
          </p:nvSpPr>
          <p:spPr bwMode="auto">
            <a:xfrm flipH="1">
              <a:off x="3718" y="2450"/>
              <a:ext cx="288" cy="3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65"/>
            <p:cNvSpPr>
              <a:spLocks noChangeShapeType="1"/>
            </p:cNvSpPr>
            <p:nvPr/>
          </p:nvSpPr>
          <p:spPr bwMode="auto">
            <a:xfrm flipH="1">
              <a:off x="2546" y="2599"/>
              <a:ext cx="193" cy="2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66"/>
            <p:cNvSpPr>
              <a:spLocks noChangeShapeType="1"/>
            </p:cNvSpPr>
            <p:nvPr/>
          </p:nvSpPr>
          <p:spPr bwMode="auto">
            <a:xfrm flipH="1">
              <a:off x="1489" y="2771"/>
              <a:ext cx="102" cy="3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67"/>
            <p:cNvSpPr>
              <a:spLocks noChangeShapeType="1"/>
            </p:cNvSpPr>
            <p:nvPr/>
          </p:nvSpPr>
          <p:spPr bwMode="auto">
            <a:xfrm>
              <a:off x="1621" y="2250"/>
              <a:ext cx="14" cy="2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68"/>
            <p:cNvSpPr>
              <a:spLocks noChangeShapeType="1"/>
            </p:cNvSpPr>
            <p:nvPr/>
          </p:nvSpPr>
          <p:spPr bwMode="auto">
            <a:xfrm flipH="1" flipV="1">
              <a:off x="1621" y="2182"/>
              <a:ext cx="471" cy="2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69"/>
            <p:cNvSpPr>
              <a:spLocks noChangeShapeType="1"/>
            </p:cNvSpPr>
            <p:nvPr/>
          </p:nvSpPr>
          <p:spPr bwMode="auto">
            <a:xfrm flipH="1" flipV="1">
              <a:off x="1621" y="2182"/>
              <a:ext cx="403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70"/>
            <p:cNvSpPr>
              <a:spLocks noChangeShapeType="1"/>
            </p:cNvSpPr>
            <p:nvPr/>
          </p:nvSpPr>
          <p:spPr bwMode="auto">
            <a:xfrm flipH="1">
              <a:off x="1621" y="2182"/>
              <a:ext cx="3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71"/>
            <p:cNvSpPr>
              <a:spLocks/>
            </p:cNvSpPr>
            <p:nvPr/>
          </p:nvSpPr>
          <p:spPr bwMode="auto">
            <a:xfrm>
              <a:off x="2478" y="1857"/>
              <a:ext cx="37" cy="135"/>
            </a:xfrm>
            <a:custGeom>
              <a:avLst/>
              <a:gdLst>
                <a:gd name="T0" fmla="*/ 0 w 37"/>
                <a:gd name="T1" fmla="*/ 135 h 135"/>
                <a:gd name="T2" fmla="*/ 37 w 37"/>
                <a:gd name="T3" fmla="*/ 0 h 135"/>
                <a:gd name="T4" fmla="*/ 0 w 37"/>
                <a:gd name="T5" fmla="*/ 135 h 135"/>
                <a:gd name="T6" fmla="*/ 0 60000 65536"/>
                <a:gd name="T7" fmla="*/ 0 60000 65536"/>
                <a:gd name="T8" fmla="*/ 0 60000 65536"/>
                <a:gd name="T9" fmla="*/ 0 w 37"/>
                <a:gd name="T10" fmla="*/ 0 h 135"/>
                <a:gd name="T11" fmla="*/ 37 w 37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35">
                  <a:moveTo>
                    <a:pt x="0" y="135"/>
                  </a:moveTo>
                  <a:lnTo>
                    <a:pt x="37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72"/>
            <p:cNvSpPr>
              <a:spLocks noChangeShapeType="1"/>
            </p:cNvSpPr>
            <p:nvPr/>
          </p:nvSpPr>
          <p:spPr bwMode="auto">
            <a:xfrm flipV="1">
              <a:off x="2478" y="1857"/>
              <a:ext cx="37" cy="1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73"/>
            <p:cNvSpPr>
              <a:spLocks noChangeShapeType="1"/>
            </p:cNvSpPr>
            <p:nvPr/>
          </p:nvSpPr>
          <p:spPr bwMode="auto">
            <a:xfrm>
              <a:off x="3718" y="2399"/>
              <a:ext cx="33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74"/>
            <p:cNvSpPr>
              <a:spLocks noChangeShapeType="1"/>
            </p:cNvSpPr>
            <p:nvPr/>
          </p:nvSpPr>
          <p:spPr bwMode="auto">
            <a:xfrm>
              <a:off x="3650" y="2290"/>
              <a:ext cx="400" cy="1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75"/>
            <p:cNvSpPr>
              <a:spLocks noChangeShapeType="1"/>
            </p:cNvSpPr>
            <p:nvPr/>
          </p:nvSpPr>
          <p:spPr bwMode="auto">
            <a:xfrm>
              <a:off x="3582" y="2182"/>
              <a:ext cx="468" cy="2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76"/>
            <p:cNvSpPr>
              <a:spLocks noChangeShapeType="1"/>
            </p:cNvSpPr>
            <p:nvPr/>
          </p:nvSpPr>
          <p:spPr bwMode="auto">
            <a:xfrm flipH="1">
              <a:off x="4067" y="2084"/>
              <a:ext cx="67" cy="2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77"/>
            <p:cNvSpPr>
              <a:spLocks/>
            </p:cNvSpPr>
            <p:nvPr/>
          </p:nvSpPr>
          <p:spPr bwMode="auto">
            <a:xfrm>
              <a:off x="1554" y="2114"/>
              <a:ext cx="135" cy="136"/>
            </a:xfrm>
            <a:custGeom>
              <a:avLst/>
              <a:gdLst>
                <a:gd name="T0" fmla="*/ 0 w 135"/>
                <a:gd name="T1" fmla="*/ 68 h 136"/>
                <a:gd name="T2" fmla="*/ 0 w 135"/>
                <a:gd name="T3" fmla="*/ 68 h 136"/>
                <a:gd name="T4" fmla="*/ 6 w 135"/>
                <a:gd name="T5" fmla="*/ 88 h 136"/>
                <a:gd name="T6" fmla="*/ 16 w 135"/>
                <a:gd name="T7" fmla="*/ 109 h 136"/>
                <a:gd name="T8" fmla="*/ 16 w 135"/>
                <a:gd name="T9" fmla="*/ 109 h 136"/>
                <a:gd name="T10" fmla="*/ 27 w 135"/>
                <a:gd name="T11" fmla="*/ 119 h 136"/>
                <a:gd name="T12" fmla="*/ 37 w 135"/>
                <a:gd name="T13" fmla="*/ 129 h 136"/>
                <a:gd name="T14" fmla="*/ 54 w 135"/>
                <a:gd name="T15" fmla="*/ 132 h 136"/>
                <a:gd name="T16" fmla="*/ 67 w 135"/>
                <a:gd name="T17" fmla="*/ 136 h 136"/>
                <a:gd name="T18" fmla="*/ 67 w 135"/>
                <a:gd name="T19" fmla="*/ 136 h 136"/>
                <a:gd name="T20" fmla="*/ 84 w 135"/>
                <a:gd name="T21" fmla="*/ 132 h 136"/>
                <a:gd name="T22" fmla="*/ 94 w 135"/>
                <a:gd name="T23" fmla="*/ 129 h 136"/>
                <a:gd name="T24" fmla="*/ 108 w 135"/>
                <a:gd name="T25" fmla="*/ 122 h 136"/>
                <a:gd name="T26" fmla="*/ 118 w 135"/>
                <a:gd name="T27" fmla="*/ 115 h 136"/>
                <a:gd name="T28" fmla="*/ 125 w 135"/>
                <a:gd name="T29" fmla="*/ 105 h 136"/>
                <a:gd name="T30" fmla="*/ 132 w 135"/>
                <a:gd name="T31" fmla="*/ 95 h 136"/>
                <a:gd name="T32" fmla="*/ 135 w 135"/>
                <a:gd name="T33" fmla="*/ 82 h 136"/>
                <a:gd name="T34" fmla="*/ 135 w 135"/>
                <a:gd name="T35" fmla="*/ 68 h 136"/>
                <a:gd name="T36" fmla="*/ 135 w 135"/>
                <a:gd name="T37" fmla="*/ 68 h 136"/>
                <a:gd name="T38" fmla="*/ 135 w 135"/>
                <a:gd name="T39" fmla="*/ 51 h 136"/>
                <a:gd name="T40" fmla="*/ 128 w 135"/>
                <a:gd name="T41" fmla="*/ 38 h 136"/>
                <a:gd name="T42" fmla="*/ 121 w 135"/>
                <a:gd name="T43" fmla="*/ 24 h 136"/>
                <a:gd name="T44" fmla="*/ 108 w 135"/>
                <a:gd name="T45" fmla="*/ 14 h 136"/>
                <a:gd name="T46" fmla="*/ 108 w 135"/>
                <a:gd name="T47" fmla="*/ 14 h 136"/>
                <a:gd name="T48" fmla="*/ 91 w 135"/>
                <a:gd name="T49" fmla="*/ 4 h 136"/>
                <a:gd name="T50" fmla="*/ 67 w 135"/>
                <a:gd name="T51" fmla="*/ 0 h 136"/>
                <a:gd name="T52" fmla="*/ 67 w 135"/>
                <a:gd name="T53" fmla="*/ 0 h 136"/>
                <a:gd name="T54" fmla="*/ 54 w 135"/>
                <a:gd name="T55" fmla="*/ 0 h 136"/>
                <a:gd name="T56" fmla="*/ 44 w 135"/>
                <a:gd name="T57" fmla="*/ 4 h 136"/>
                <a:gd name="T58" fmla="*/ 30 w 135"/>
                <a:gd name="T59" fmla="*/ 10 h 136"/>
                <a:gd name="T60" fmla="*/ 20 w 135"/>
                <a:gd name="T61" fmla="*/ 21 h 136"/>
                <a:gd name="T62" fmla="*/ 13 w 135"/>
                <a:gd name="T63" fmla="*/ 31 h 136"/>
                <a:gd name="T64" fmla="*/ 6 w 135"/>
                <a:gd name="T65" fmla="*/ 41 h 136"/>
                <a:gd name="T66" fmla="*/ 3 w 135"/>
                <a:gd name="T67" fmla="*/ 55 h 136"/>
                <a:gd name="T68" fmla="*/ 0 w 135"/>
                <a:gd name="T69" fmla="*/ 68 h 136"/>
                <a:gd name="T70" fmla="*/ 0 w 135"/>
                <a:gd name="T71" fmla="*/ 68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"/>
                <a:gd name="T109" fmla="*/ 0 h 136"/>
                <a:gd name="T110" fmla="*/ 135 w 135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" h="136">
                  <a:moveTo>
                    <a:pt x="0" y="68"/>
                  </a:moveTo>
                  <a:lnTo>
                    <a:pt x="0" y="68"/>
                  </a:lnTo>
                  <a:lnTo>
                    <a:pt x="6" y="88"/>
                  </a:lnTo>
                  <a:lnTo>
                    <a:pt x="16" y="109"/>
                  </a:lnTo>
                  <a:lnTo>
                    <a:pt x="27" y="119"/>
                  </a:lnTo>
                  <a:lnTo>
                    <a:pt x="37" y="129"/>
                  </a:lnTo>
                  <a:lnTo>
                    <a:pt x="54" y="132"/>
                  </a:lnTo>
                  <a:lnTo>
                    <a:pt x="67" y="136"/>
                  </a:lnTo>
                  <a:lnTo>
                    <a:pt x="84" y="132"/>
                  </a:lnTo>
                  <a:lnTo>
                    <a:pt x="94" y="129"/>
                  </a:lnTo>
                  <a:lnTo>
                    <a:pt x="108" y="122"/>
                  </a:lnTo>
                  <a:lnTo>
                    <a:pt x="118" y="115"/>
                  </a:lnTo>
                  <a:lnTo>
                    <a:pt x="125" y="105"/>
                  </a:lnTo>
                  <a:lnTo>
                    <a:pt x="132" y="95"/>
                  </a:lnTo>
                  <a:lnTo>
                    <a:pt x="135" y="82"/>
                  </a:lnTo>
                  <a:lnTo>
                    <a:pt x="135" y="68"/>
                  </a:lnTo>
                  <a:lnTo>
                    <a:pt x="135" y="51"/>
                  </a:lnTo>
                  <a:lnTo>
                    <a:pt x="128" y="38"/>
                  </a:lnTo>
                  <a:lnTo>
                    <a:pt x="121" y="24"/>
                  </a:lnTo>
                  <a:lnTo>
                    <a:pt x="108" y="14"/>
                  </a:lnTo>
                  <a:lnTo>
                    <a:pt x="91" y="4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3" y="31"/>
                  </a:lnTo>
                  <a:lnTo>
                    <a:pt x="6" y="41"/>
                  </a:lnTo>
                  <a:lnTo>
                    <a:pt x="3" y="55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78"/>
            <p:cNvSpPr>
              <a:spLocks/>
            </p:cNvSpPr>
            <p:nvPr/>
          </p:nvSpPr>
          <p:spPr bwMode="auto">
            <a:xfrm>
              <a:off x="3982" y="2331"/>
              <a:ext cx="135" cy="136"/>
            </a:xfrm>
            <a:custGeom>
              <a:avLst/>
              <a:gdLst>
                <a:gd name="T0" fmla="*/ 108 w 135"/>
                <a:gd name="T1" fmla="*/ 14 h 136"/>
                <a:gd name="T2" fmla="*/ 108 w 135"/>
                <a:gd name="T3" fmla="*/ 14 h 136"/>
                <a:gd name="T4" fmla="*/ 88 w 135"/>
                <a:gd name="T5" fmla="*/ 3 h 136"/>
                <a:gd name="T6" fmla="*/ 68 w 135"/>
                <a:gd name="T7" fmla="*/ 0 h 136"/>
                <a:gd name="T8" fmla="*/ 68 w 135"/>
                <a:gd name="T9" fmla="*/ 0 h 136"/>
                <a:gd name="T10" fmla="*/ 54 w 135"/>
                <a:gd name="T11" fmla="*/ 0 h 136"/>
                <a:gd name="T12" fmla="*/ 41 w 135"/>
                <a:gd name="T13" fmla="*/ 3 h 136"/>
                <a:gd name="T14" fmla="*/ 30 w 135"/>
                <a:gd name="T15" fmla="*/ 10 h 136"/>
                <a:gd name="T16" fmla="*/ 20 w 135"/>
                <a:gd name="T17" fmla="*/ 20 h 136"/>
                <a:gd name="T18" fmla="*/ 10 w 135"/>
                <a:gd name="T19" fmla="*/ 31 h 136"/>
                <a:gd name="T20" fmla="*/ 3 w 135"/>
                <a:gd name="T21" fmla="*/ 41 h 136"/>
                <a:gd name="T22" fmla="*/ 0 w 135"/>
                <a:gd name="T23" fmla="*/ 54 h 136"/>
                <a:gd name="T24" fmla="*/ 0 w 135"/>
                <a:gd name="T25" fmla="*/ 68 h 136"/>
                <a:gd name="T26" fmla="*/ 0 w 135"/>
                <a:gd name="T27" fmla="*/ 68 h 136"/>
                <a:gd name="T28" fmla="*/ 3 w 135"/>
                <a:gd name="T29" fmla="*/ 88 h 136"/>
                <a:gd name="T30" fmla="*/ 13 w 135"/>
                <a:gd name="T31" fmla="*/ 108 h 136"/>
                <a:gd name="T32" fmla="*/ 13 w 135"/>
                <a:gd name="T33" fmla="*/ 108 h 136"/>
                <a:gd name="T34" fmla="*/ 24 w 135"/>
                <a:gd name="T35" fmla="*/ 119 h 136"/>
                <a:gd name="T36" fmla="*/ 37 w 135"/>
                <a:gd name="T37" fmla="*/ 129 h 136"/>
                <a:gd name="T38" fmla="*/ 51 w 135"/>
                <a:gd name="T39" fmla="*/ 132 h 136"/>
                <a:gd name="T40" fmla="*/ 68 w 135"/>
                <a:gd name="T41" fmla="*/ 136 h 136"/>
                <a:gd name="T42" fmla="*/ 68 w 135"/>
                <a:gd name="T43" fmla="*/ 136 h 136"/>
                <a:gd name="T44" fmla="*/ 81 w 135"/>
                <a:gd name="T45" fmla="*/ 132 h 136"/>
                <a:gd name="T46" fmla="*/ 95 w 135"/>
                <a:gd name="T47" fmla="*/ 129 h 136"/>
                <a:gd name="T48" fmla="*/ 105 w 135"/>
                <a:gd name="T49" fmla="*/ 122 h 136"/>
                <a:gd name="T50" fmla="*/ 115 w 135"/>
                <a:gd name="T51" fmla="*/ 115 h 136"/>
                <a:gd name="T52" fmla="*/ 122 w 135"/>
                <a:gd name="T53" fmla="*/ 105 h 136"/>
                <a:gd name="T54" fmla="*/ 129 w 135"/>
                <a:gd name="T55" fmla="*/ 95 h 136"/>
                <a:gd name="T56" fmla="*/ 132 w 135"/>
                <a:gd name="T57" fmla="*/ 81 h 136"/>
                <a:gd name="T58" fmla="*/ 135 w 135"/>
                <a:gd name="T59" fmla="*/ 68 h 136"/>
                <a:gd name="T60" fmla="*/ 135 w 135"/>
                <a:gd name="T61" fmla="*/ 68 h 136"/>
                <a:gd name="T62" fmla="*/ 132 w 135"/>
                <a:gd name="T63" fmla="*/ 51 h 136"/>
                <a:gd name="T64" fmla="*/ 129 w 135"/>
                <a:gd name="T65" fmla="*/ 37 h 136"/>
                <a:gd name="T66" fmla="*/ 118 w 135"/>
                <a:gd name="T67" fmla="*/ 24 h 136"/>
                <a:gd name="T68" fmla="*/ 108 w 135"/>
                <a:gd name="T69" fmla="*/ 14 h 136"/>
                <a:gd name="T70" fmla="*/ 108 w 135"/>
                <a:gd name="T71" fmla="*/ 14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"/>
                <a:gd name="T109" fmla="*/ 0 h 136"/>
                <a:gd name="T110" fmla="*/ 135 w 135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" h="136">
                  <a:moveTo>
                    <a:pt x="108" y="14"/>
                  </a:moveTo>
                  <a:lnTo>
                    <a:pt x="108" y="14"/>
                  </a:lnTo>
                  <a:lnTo>
                    <a:pt x="88" y="3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1" y="3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3" y="41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3" y="88"/>
                  </a:lnTo>
                  <a:lnTo>
                    <a:pt x="13" y="108"/>
                  </a:lnTo>
                  <a:lnTo>
                    <a:pt x="24" y="119"/>
                  </a:lnTo>
                  <a:lnTo>
                    <a:pt x="37" y="129"/>
                  </a:lnTo>
                  <a:lnTo>
                    <a:pt x="51" y="132"/>
                  </a:lnTo>
                  <a:lnTo>
                    <a:pt x="68" y="136"/>
                  </a:lnTo>
                  <a:lnTo>
                    <a:pt x="81" y="132"/>
                  </a:lnTo>
                  <a:lnTo>
                    <a:pt x="95" y="129"/>
                  </a:lnTo>
                  <a:lnTo>
                    <a:pt x="105" y="122"/>
                  </a:lnTo>
                  <a:lnTo>
                    <a:pt x="115" y="115"/>
                  </a:lnTo>
                  <a:lnTo>
                    <a:pt x="122" y="105"/>
                  </a:lnTo>
                  <a:lnTo>
                    <a:pt x="129" y="95"/>
                  </a:lnTo>
                  <a:lnTo>
                    <a:pt x="132" y="81"/>
                  </a:lnTo>
                  <a:lnTo>
                    <a:pt x="135" y="68"/>
                  </a:lnTo>
                  <a:lnTo>
                    <a:pt x="132" y="51"/>
                  </a:lnTo>
                  <a:lnTo>
                    <a:pt x="129" y="37"/>
                  </a:lnTo>
                  <a:lnTo>
                    <a:pt x="118" y="24"/>
                  </a:lnTo>
                  <a:lnTo>
                    <a:pt x="108" y="1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79"/>
            <p:cNvSpPr>
              <a:spLocks/>
            </p:cNvSpPr>
            <p:nvPr/>
          </p:nvSpPr>
          <p:spPr bwMode="auto">
            <a:xfrm>
              <a:off x="2058" y="1596"/>
              <a:ext cx="976" cy="244"/>
            </a:xfrm>
            <a:custGeom>
              <a:avLst/>
              <a:gdLst>
                <a:gd name="T0" fmla="*/ 952 w 976"/>
                <a:gd name="T1" fmla="*/ 85 h 244"/>
                <a:gd name="T2" fmla="*/ 952 w 976"/>
                <a:gd name="T3" fmla="*/ 85 h 244"/>
                <a:gd name="T4" fmla="*/ 925 w 976"/>
                <a:gd name="T5" fmla="*/ 68 h 244"/>
                <a:gd name="T6" fmla="*/ 884 w 976"/>
                <a:gd name="T7" fmla="*/ 51 h 244"/>
                <a:gd name="T8" fmla="*/ 837 w 976"/>
                <a:gd name="T9" fmla="*/ 37 h 244"/>
                <a:gd name="T10" fmla="*/ 779 w 976"/>
                <a:gd name="T11" fmla="*/ 24 h 244"/>
                <a:gd name="T12" fmla="*/ 715 w 976"/>
                <a:gd name="T13" fmla="*/ 14 h 244"/>
                <a:gd name="T14" fmla="*/ 644 w 976"/>
                <a:gd name="T15" fmla="*/ 7 h 244"/>
                <a:gd name="T16" fmla="*/ 569 w 976"/>
                <a:gd name="T17" fmla="*/ 0 h 244"/>
                <a:gd name="T18" fmla="*/ 488 w 976"/>
                <a:gd name="T19" fmla="*/ 0 h 244"/>
                <a:gd name="T20" fmla="*/ 488 w 976"/>
                <a:gd name="T21" fmla="*/ 0 h 244"/>
                <a:gd name="T22" fmla="*/ 390 w 976"/>
                <a:gd name="T23" fmla="*/ 4 h 244"/>
                <a:gd name="T24" fmla="*/ 298 w 976"/>
                <a:gd name="T25" fmla="*/ 10 h 244"/>
                <a:gd name="T26" fmla="*/ 214 w 976"/>
                <a:gd name="T27" fmla="*/ 20 h 244"/>
                <a:gd name="T28" fmla="*/ 142 w 976"/>
                <a:gd name="T29" fmla="*/ 34 h 244"/>
                <a:gd name="T30" fmla="*/ 85 w 976"/>
                <a:gd name="T31" fmla="*/ 54 h 244"/>
                <a:gd name="T32" fmla="*/ 58 w 976"/>
                <a:gd name="T33" fmla="*/ 65 h 244"/>
                <a:gd name="T34" fmla="*/ 37 w 976"/>
                <a:gd name="T35" fmla="*/ 75 h 244"/>
                <a:gd name="T36" fmla="*/ 21 w 976"/>
                <a:gd name="T37" fmla="*/ 85 h 244"/>
                <a:gd name="T38" fmla="*/ 10 w 976"/>
                <a:gd name="T39" fmla="*/ 98 h 244"/>
                <a:gd name="T40" fmla="*/ 4 w 976"/>
                <a:gd name="T41" fmla="*/ 109 h 244"/>
                <a:gd name="T42" fmla="*/ 0 w 976"/>
                <a:gd name="T43" fmla="*/ 122 h 244"/>
                <a:gd name="T44" fmla="*/ 0 w 976"/>
                <a:gd name="T45" fmla="*/ 122 h 244"/>
                <a:gd name="T46" fmla="*/ 4 w 976"/>
                <a:gd name="T47" fmla="*/ 132 h 244"/>
                <a:gd name="T48" fmla="*/ 10 w 976"/>
                <a:gd name="T49" fmla="*/ 146 h 244"/>
                <a:gd name="T50" fmla="*/ 10 w 976"/>
                <a:gd name="T51" fmla="*/ 146 h 244"/>
                <a:gd name="T52" fmla="*/ 17 w 976"/>
                <a:gd name="T53" fmla="*/ 156 h 244"/>
                <a:gd name="T54" fmla="*/ 31 w 976"/>
                <a:gd name="T55" fmla="*/ 166 h 244"/>
                <a:gd name="T56" fmla="*/ 68 w 976"/>
                <a:gd name="T57" fmla="*/ 183 h 244"/>
                <a:gd name="T58" fmla="*/ 115 w 976"/>
                <a:gd name="T59" fmla="*/ 200 h 244"/>
                <a:gd name="T60" fmla="*/ 176 w 976"/>
                <a:gd name="T61" fmla="*/ 217 h 244"/>
                <a:gd name="T62" fmla="*/ 244 w 976"/>
                <a:gd name="T63" fmla="*/ 227 h 244"/>
                <a:gd name="T64" fmla="*/ 319 w 976"/>
                <a:gd name="T65" fmla="*/ 237 h 244"/>
                <a:gd name="T66" fmla="*/ 400 w 976"/>
                <a:gd name="T67" fmla="*/ 241 h 244"/>
                <a:gd name="T68" fmla="*/ 488 w 976"/>
                <a:gd name="T69" fmla="*/ 244 h 244"/>
                <a:gd name="T70" fmla="*/ 488 w 976"/>
                <a:gd name="T71" fmla="*/ 244 h 244"/>
                <a:gd name="T72" fmla="*/ 586 w 976"/>
                <a:gd name="T73" fmla="*/ 241 h 244"/>
                <a:gd name="T74" fmla="*/ 678 w 976"/>
                <a:gd name="T75" fmla="*/ 234 h 244"/>
                <a:gd name="T76" fmla="*/ 759 w 976"/>
                <a:gd name="T77" fmla="*/ 224 h 244"/>
                <a:gd name="T78" fmla="*/ 833 w 976"/>
                <a:gd name="T79" fmla="*/ 207 h 244"/>
                <a:gd name="T80" fmla="*/ 891 w 976"/>
                <a:gd name="T81" fmla="*/ 190 h 244"/>
                <a:gd name="T82" fmla="*/ 918 w 976"/>
                <a:gd name="T83" fmla="*/ 180 h 244"/>
                <a:gd name="T84" fmla="*/ 938 w 976"/>
                <a:gd name="T85" fmla="*/ 169 h 244"/>
                <a:gd name="T86" fmla="*/ 952 w 976"/>
                <a:gd name="T87" fmla="*/ 159 h 244"/>
                <a:gd name="T88" fmla="*/ 965 w 976"/>
                <a:gd name="T89" fmla="*/ 146 h 244"/>
                <a:gd name="T90" fmla="*/ 972 w 976"/>
                <a:gd name="T91" fmla="*/ 136 h 244"/>
                <a:gd name="T92" fmla="*/ 976 w 976"/>
                <a:gd name="T93" fmla="*/ 122 h 244"/>
                <a:gd name="T94" fmla="*/ 976 w 976"/>
                <a:gd name="T95" fmla="*/ 122 h 244"/>
                <a:gd name="T96" fmla="*/ 976 w 976"/>
                <a:gd name="T97" fmla="*/ 112 h 244"/>
                <a:gd name="T98" fmla="*/ 969 w 976"/>
                <a:gd name="T99" fmla="*/ 102 h 244"/>
                <a:gd name="T100" fmla="*/ 962 w 976"/>
                <a:gd name="T101" fmla="*/ 95 h 244"/>
                <a:gd name="T102" fmla="*/ 952 w 976"/>
                <a:gd name="T103" fmla="*/ 85 h 244"/>
                <a:gd name="T104" fmla="*/ 952 w 976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6"/>
                <a:gd name="T160" fmla="*/ 0 h 244"/>
                <a:gd name="T161" fmla="*/ 976 w 976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6" h="244">
                  <a:moveTo>
                    <a:pt x="952" y="85"/>
                  </a:moveTo>
                  <a:lnTo>
                    <a:pt x="952" y="85"/>
                  </a:lnTo>
                  <a:lnTo>
                    <a:pt x="925" y="68"/>
                  </a:lnTo>
                  <a:lnTo>
                    <a:pt x="884" y="51"/>
                  </a:lnTo>
                  <a:lnTo>
                    <a:pt x="837" y="37"/>
                  </a:lnTo>
                  <a:lnTo>
                    <a:pt x="779" y="24"/>
                  </a:lnTo>
                  <a:lnTo>
                    <a:pt x="715" y="14"/>
                  </a:lnTo>
                  <a:lnTo>
                    <a:pt x="644" y="7"/>
                  </a:lnTo>
                  <a:lnTo>
                    <a:pt x="569" y="0"/>
                  </a:lnTo>
                  <a:lnTo>
                    <a:pt x="488" y="0"/>
                  </a:lnTo>
                  <a:lnTo>
                    <a:pt x="390" y="4"/>
                  </a:lnTo>
                  <a:lnTo>
                    <a:pt x="298" y="10"/>
                  </a:lnTo>
                  <a:lnTo>
                    <a:pt x="214" y="20"/>
                  </a:lnTo>
                  <a:lnTo>
                    <a:pt x="142" y="34"/>
                  </a:lnTo>
                  <a:lnTo>
                    <a:pt x="85" y="54"/>
                  </a:lnTo>
                  <a:lnTo>
                    <a:pt x="58" y="65"/>
                  </a:lnTo>
                  <a:lnTo>
                    <a:pt x="37" y="75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09"/>
                  </a:lnTo>
                  <a:lnTo>
                    <a:pt x="0" y="122"/>
                  </a:lnTo>
                  <a:lnTo>
                    <a:pt x="4" y="132"/>
                  </a:lnTo>
                  <a:lnTo>
                    <a:pt x="10" y="146"/>
                  </a:lnTo>
                  <a:lnTo>
                    <a:pt x="17" y="156"/>
                  </a:lnTo>
                  <a:lnTo>
                    <a:pt x="31" y="166"/>
                  </a:lnTo>
                  <a:lnTo>
                    <a:pt x="68" y="183"/>
                  </a:lnTo>
                  <a:lnTo>
                    <a:pt x="115" y="200"/>
                  </a:lnTo>
                  <a:lnTo>
                    <a:pt x="176" y="217"/>
                  </a:lnTo>
                  <a:lnTo>
                    <a:pt x="244" y="227"/>
                  </a:lnTo>
                  <a:lnTo>
                    <a:pt x="319" y="237"/>
                  </a:lnTo>
                  <a:lnTo>
                    <a:pt x="400" y="241"/>
                  </a:lnTo>
                  <a:lnTo>
                    <a:pt x="488" y="244"/>
                  </a:lnTo>
                  <a:lnTo>
                    <a:pt x="586" y="241"/>
                  </a:lnTo>
                  <a:lnTo>
                    <a:pt x="678" y="234"/>
                  </a:lnTo>
                  <a:lnTo>
                    <a:pt x="759" y="224"/>
                  </a:lnTo>
                  <a:lnTo>
                    <a:pt x="833" y="207"/>
                  </a:lnTo>
                  <a:lnTo>
                    <a:pt x="891" y="190"/>
                  </a:lnTo>
                  <a:lnTo>
                    <a:pt x="918" y="180"/>
                  </a:lnTo>
                  <a:lnTo>
                    <a:pt x="938" y="169"/>
                  </a:lnTo>
                  <a:lnTo>
                    <a:pt x="952" y="159"/>
                  </a:lnTo>
                  <a:lnTo>
                    <a:pt x="965" y="146"/>
                  </a:lnTo>
                  <a:lnTo>
                    <a:pt x="972" y="136"/>
                  </a:lnTo>
                  <a:lnTo>
                    <a:pt x="976" y="122"/>
                  </a:lnTo>
                  <a:lnTo>
                    <a:pt x="976" y="112"/>
                  </a:lnTo>
                  <a:lnTo>
                    <a:pt x="969" y="102"/>
                  </a:lnTo>
                  <a:lnTo>
                    <a:pt x="962" y="95"/>
                  </a:lnTo>
                  <a:lnTo>
                    <a:pt x="952" y="8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80"/>
            <p:cNvSpPr>
              <a:spLocks/>
            </p:cNvSpPr>
            <p:nvPr/>
          </p:nvSpPr>
          <p:spPr bwMode="auto">
            <a:xfrm>
              <a:off x="1963" y="2842"/>
              <a:ext cx="976" cy="244"/>
            </a:xfrm>
            <a:custGeom>
              <a:avLst/>
              <a:gdLst>
                <a:gd name="T0" fmla="*/ 952 w 976"/>
                <a:gd name="T1" fmla="*/ 85 h 244"/>
                <a:gd name="T2" fmla="*/ 952 w 976"/>
                <a:gd name="T3" fmla="*/ 85 h 244"/>
                <a:gd name="T4" fmla="*/ 925 w 976"/>
                <a:gd name="T5" fmla="*/ 68 h 244"/>
                <a:gd name="T6" fmla="*/ 884 w 976"/>
                <a:gd name="T7" fmla="*/ 51 h 244"/>
                <a:gd name="T8" fmla="*/ 837 w 976"/>
                <a:gd name="T9" fmla="*/ 38 h 244"/>
                <a:gd name="T10" fmla="*/ 779 w 976"/>
                <a:gd name="T11" fmla="*/ 24 h 244"/>
                <a:gd name="T12" fmla="*/ 715 w 976"/>
                <a:gd name="T13" fmla="*/ 14 h 244"/>
                <a:gd name="T14" fmla="*/ 644 w 976"/>
                <a:gd name="T15" fmla="*/ 7 h 244"/>
                <a:gd name="T16" fmla="*/ 566 w 976"/>
                <a:gd name="T17" fmla="*/ 4 h 244"/>
                <a:gd name="T18" fmla="*/ 488 w 976"/>
                <a:gd name="T19" fmla="*/ 0 h 244"/>
                <a:gd name="T20" fmla="*/ 488 w 976"/>
                <a:gd name="T21" fmla="*/ 0 h 244"/>
                <a:gd name="T22" fmla="*/ 390 w 976"/>
                <a:gd name="T23" fmla="*/ 4 h 244"/>
                <a:gd name="T24" fmla="*/ 298 w 976"/>
                <a:gd name="T25" fmla="*/ 11 h 244"/>
                <a:gd name="T26" fmla="*/ 214 w 976"/>
                <a:gd name="T27" fmla="*/ 21 h 244"/>
                <a:gd name="T28" fmla="*/ 143 w 976"/>
                <a:gd name="T29" fmla="*/ 38 h 244"/>
                <a:gd name="T30" fmla="*/ 82 w 976"/>
                <a:gd name="T31" fmla="*/ 55 h 244"/>
                <a:gd name="T32" fmla="*/ 58 w 976"/>
                <a:gd name="T33" fmla="*/ 65 h 244"/>
                <a:gd name="T34" fmla="*/ 38 w 976"/>
                <a:gd name="T35" fmla="*/ 75 h 244"/>
                <a:gd name="T36" fmla="*/ 21 w 976"/>
                <a:gd name="T37" fmla="*/ 85 h 244"/>
                <a:gd name="T38" fmla="*/ 11 w 976"/>
                <a:gd name="T39" fmla="*/ 99 h 244"/>
                <a:gd name="T40" fmla="*/ 0 w 976"/>
                <a:gd name="T41" fmla="*/ 109 h 244"/>
                <a:gd name="T42" fmla="*/ 0 w 976"/>
                <a:gd name="T43" fmla="*/ 122 h 244"/>
                <a:gd name="T44" fmla="*/ 0 w 976"/>
                <a:gd name="T45" fmla="*/ 122 h 244"/>
                <a:gd name="T46" fmla="*/ 0 w 976"/>
                <a:gd name="T47" fmla="*/ 136 h 244"/>
                <a:gd name="T48" fmla="*/ 7 w 976"/>
                <a:gd name="T49" fmla="*/ 146 h 244"/>
                <a:gd name="T50" fmla="*/ 7 w 976"/>
                <a:gd name="T51" fmla="*/ 146 h 244"/>
                <a:gd name="T52" fmla="*/ 17 w 976"/>
                <a:gd name="T53" fmla="*/ 156 h 244"/>
                <a:gd name="T54" fmla="*/ 31 w 976"/>
                <a:gd name="T55" fmla="*/ 166 h 244"/>
                <a:gd name="T56" fmla="*/ 68 w 976"/>
                <a:gd name="T57" fmla="*/ 187 h 244"/>
                <a:gd name="T58" fmla="*/ 116 w 976"/>
                <a:gd name="T59" fmla="*/ 200 h 244"/>
                <a:gd name="T60" fmla="*/ 173 w 976"/>
                <a:gd name="T61" fmla="*/ 217 h 244"/>
                <a:gd name="T62" fmla="*/ 241 w 976"/>
                <a:gd name="T63" fmla="*/ 227 h 244"/>
                <a:gd name="T64" fmla="*/ 319 w 976"/>
                <a:gd name="T65" fmla="*/ 238 h 244"/>
                <a:gd name="T66" fmla="*/ 400 w 976"/>
                <a:gd name="T67" fmla="*/ 244 h 244"/>
                <a:gd name="T68" fmla="*/ 488 w 976"/>
                <a:gd name="T69" fmla="*/ 244 h 244"/>
                <a:gd name="T70" fmla="*/ 488 w 976"/>
                <a:gd name="T71" fmla="*/ 244 h 244"/>
                <a:gd name="T72" fmla="*/ 586 w 976"/>
                <a:gd name="T73" fmla="*/ 241 h 244"/>
                <a:gd name="T74" fmla="*/ 678 w 976"/>
                <a:gd name="T75" fmla="*/ 234 h 244"/>
                <a:gd name="T76" fmla="*/ 759 w 976"/>
                <a:gd name="T77" fmla="*/ 224 h 244"/>
                <a:gd name="T78" fmla="*/ 830 w 976"/>
                <a:gd name="T79" fmla="*/ 210 h 244"/>
                <a:gd name="T80" fmla="*/ 891 w 976"/>
                <a:gd name="T81" fmla="*/ 190 h 244"/>
                <a:gd name="T82" fmla="*/ 915 w 976"/>
                <a:gd name="T83" fmla="*/ 180 h 244"/>
                <a:gd name="T84" fmla="*/ 935 w 976"/>
                <a:gd name="T85" fmla="*/ 170 h 244"/>
                <a:gd name="T86" fmla="*/ 952 w 976"/>
                <a:gd name="T87" fmla="*/ 160 h 244"/>
                <a:gd name="T88" fmla="*/ 966 w 976"/>
                <a:gd name="T89" fmla="*/ 146 h 244"/>
                <a:gd name="T90" fmla="*/ 972 w 976"/>
                <a:gd name="T91" fmla="*/ 136 h 244"/>
                <a:gd name="T92" fmla="*/ 976 w 976"/>
                <a:gd name="T93" fmla="*/ 122 h 244"/>
                <a:gd name="T94" fmla="*/ 976 w 976"/>
                <a:gd name="T95" fmla="*/ 122 h 244"/>
                <a:gd name="T96" fmla="*/ 972 w 976"/>
                <a:gd name="T97" fmla="*/ 112 h 244"/>
                <a:gd name="T98" fmla="*/ 969 w 976"/>
                <a:gd name="T99" fmla="*/ 105 h 244"/>
                <a:gd name="T100" fmla="*/ 962 w 976"/>
                <a:gd name="T101" fmla="*/ 95 h 244"/>
                <a:gd name="T102" fmla="*/ 952 w 976"/>
                <a:gd name="T103" fmla="*/ 85 h 244"/>
                <a:gd name="T104" fmla="*/ 952 w 976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6"/>
                <a:gd name="T160" fmla="*/ 0 h 244"/>
                <a:gd name="T161" fmla="*/ 976 w 976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6" h="244">
                  <a:moveTo>
                    <a:pt x="952" y="85"/>
                  </a:moveTo>
                  <a:lnTo>
                    <a:pt x="952" y="85"/>
                  </a:lnTo>
                  <a:lnTo>
                    <a:pt x="925" y="68"/>
                  </a:lnTo>
                  <a:lnTo>
                    <a:pt x="884" y="51"/>
                  </a:lnTo>
                  <a:lnTo>
                    <a:pt x="837" y="38"/>
                  </a:lnTo>
                  <a:lnTo>
                    <a:pt x="779" y="24"/>
                  </a:lnTo>
                  <a:lnTo>
                    <a:pt x="715" y="14"/>
                  </a:lnTo>
                  <a:lnTo>
                    <a:pt x="644" y="7"/>
                  </a:lnTo>
                  <a:lnTo>
                    <a:pt x="566" y="4"/>
                  </a:lnTo>
                  <a:lnTo>
                    <a:pt x="488" y="0"/>
                  </a:lnTo>
                  <a:lnTo>
                    <a:pt x="390" y="4"/>
                  </a:lnTo>
                  <a:lnTo>
                    <a:pt x="298" y="11"/>
                  </a:lnTo>
                  <a:lnTo>
                    <a:pt x="214" y="21"/>
                  </a:lnTo>
                  <a:lnTo>
                    <a:pt x="143" y="38"/>
                  </a:lnTo>
                  <a:lnTo>
                    <a:pt x="82" y="55"/>
                  </a:lnTo>
                  <a:lnTo>
                    <a:pt x="58" y="65"/>
                  </a:lnTo>
                  <a:lnTo>
                    <a:pt x="38" y="75"/>
                  </a:lnTo>
                  <a:lnTo>
                    <a:pt x="21" y="85"/>
                  </a:lnTo>
                  <a:lnTo>
                    <a:pt x="11" y="99"/>
                  </a:lnTo>
                  <a:lnTo>
                    <a:pt x="0" y="109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7" y="146"/>
                  </a:lnTo>
                  <a:lnTo>
                    <a:pt x="17" y="156"/>
                  </a:lnTo>
                  <a:lnTo>
                    <a:pt x="31" y="166"/>
                  </a:lnTo>
                  <a:lnTo>
                    <a:pt x="68" y="187"/>
                  </a:lnTo>
                  <a:lnTo>
                    <a:pt x="116" y="200"/>
                  </a:lnTo>
                  <a:lnTo>
                    <a:pt x="173" y="217"/>
                  </a:lnTo>
                  <a:lnTo>
                    <a:pt x="241" y="227"/>
                  </a:lnTo>
                  <a:lnTo>
                    <a:pt x="319" y="238"/>
                  </a:lnTo>
                  <a:lnTo>
                    <a:pt x="400" y="244"/>
                  </a:lnTo>
                  <a:lnTo>
                    <a:pt x="488" y="244"/>
                  </a:lnTo>
                  <a:lnTo>
                    <a:pt x="586" y="241"/>
                  </a:lnTo>
                  <a:lnTo>
                    <a:pt x="678" y="234"/>
                  </a:lnTo>
                  <a:lnTo>
                    <a:pt x="759" y="224"/>
                  </a:lnTo>
                  <a:lnTo>
                    <a:pt x="830" y="210"/>
                  </a:lnTo>
                  <a:lnTo>
                    <a:pt x="891" y="190"/>
                  </a:lnTo>
                  <a:lnTo>
                    <a:pt x="915" y="180"/>
                  </a:lnTo>
                  <a:lnTo>
                    <a:pt x="935" y="170"/>
                  </a:lnTo>
                  <a:lnTo>
                    <a:pt x="952" y="160"/>
                  </a:lnTo>
                  <a:lnTo>
                    <a:pt x="966" y="146"/>
                  </a:lnTo>
                  <a:lnTo>
                    <a:pt x="972" y="136"/>
                  </a:lnTo>
                  <a:lnTo>
                    <a:pt x="976" y="122"/>
                  </a:lnTo>
                  <a:lnTo>
                    <a:pt x="972" y="112"/>
                  </a:lnTo>
                  <a:lnTo>
                    <a:pt x="969" y="105"/>
                  </a:lnTo>
                  <a:lnTo>
                    <a:pt x="962" y="95"/>
                  </a:lnTo>
                  <a:lnTo>
                    <a:pt x="952" y="8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81"/>
            <p:cNvSpPr>
              <a:spLocks/>
            </p:cNvSpPr>
            <p:nvPr/>
          </p:nvSpPr>
          <p:spPr bwMode="auto">
            <a:xfrm>
              <a:off x="1086" y="3090"/>
              <a:ext cx="732" cy="352"/>
            </a:xfrm>
            <a:custGeom>
              <a:avLst/>
              <a:gdLst>
                <a:gd name="T0" fmla="*/ 688 w 732"/>
                <a:gd name="T1" fmla="*/ 95 h 352"/>
                <a:gd name="T2" fmla="*/ 688 w 732"/>
                <a:gd name="T3" fmla="*/ 95 h 352"/>
                <a:gd name="T4" fmla="*/ 661 w 732"/>
                <a:gd name="T5" fmla="*/ 74 h 352"/>
                <a:gd name="T6" fmla="*/ 630 w 732"/>
                <a:gd name="T7" fmla="*/ 54 h 352"/>
                <a:gd name="T8" fmla="*/ 596 w 732"/>
                <a:gd name="T9" fmla="*/ 40 h 352"/>
                <a:gd name="T10" fmla="*/ 556 w 732"/>
                <a:gd name="T11" fmla="*/ 27 h 352"/>
                <a:gd name="T12" fmla="*/ 512 w 732"/>
                <a:gd name="T13" fmla="*/ 17 h 352"/>
                <a:gd name="T14" fmla="*/ 464 w 732"/>
                <a:gd name="T15" fmla="*/ 6 h 352"/>
                <a:gd name="T16" fmla="*/ 417 w 732"/>
                <a:gd name="T17" fmla="*/ 3 h 352"/>
                <a:gd name="T18" fmla="*/ 366 w 732"/>
                <a:gd name="T19" fmla="*/ 0 h 352"/>
                <a:gd name="T20" fmla="*/ 366 w 732"/>
                <a:gd name="T21" fmla="*/ 0 h 352"/>
                <a:gd name="T22" fmla="*/ 291 w 732"/>
                <a:gd name="T23" fmla="*/ 3 h 352"/>
                <a:gd name="T24" fmla="*/ 224 w 732"/>
                <a:gd name="T25" fmla="*/ 13 h 352"/>
                <a:gd name="T26" fmla="*/ 159 w 732"/>
                <a:gd name="T27" fmla="*/ 30 h 352"/>
                <a:gd name="T28" fmla="*/ 105 w 732"/>
                <a:gd name="T29" fmla="*/ 50 h 352"/>
                <a:gd name="T30" fmla="*/ 81 w 732"/>
                <a:gd name="T31" fmla="*/ 64 h 352"/>
                <a:gd name="T32" fmla="*/ 61 w 732"/>
                <a:gd name="T33" fmla="*/ 78 h 352"/>
                <a:gd name="T34" fmla="*/ 44 w 732"/>
                <a:gd name="T35" fmla="*/ 91 h 352"/>
                <a:gd name="T36" fmla="*/ 27 w 732"/>
                <a:gd name="T37" fmla="*/ 108 h 352"/>
                <a:gd name="T38" fmla="*/ 14 w 732"/>
                <a:gd name="T39" fmla="*/ 125 h 352"/>
                <a:gd name="T40" fmla="*/ 7 w 732"/>
                <a:gd name="T41" fmla="*/ 142 h 352"/>
                <a:gd name="T42" fmla="*/ 0 w 732"/>
                <a:gd name="T43" fmla="*/ 159 h 352"/>
                <a:gd name="T44" fmla="*/ 0 w 732"/>
                <a:gd name="T45" fmla="*/ 176 h 352"/>
                <a:gd name="T46" fmla="*/ 0 w 732"/>
                <a:gd name="T47" fmla="*/ 176 h 352"/>
                <a:gd name="T48" fmla="*/ 0 w 732"/>
                <a:gd name="T49" fmla="*/ 196 h 352"/>
                <a:gd name="T50" fmla="*/ 7 w 732"/>
                <a:gd name="T51" fmla="*/ 213 h 352"/>
                <a:gd name="T52" fmla="*/ 17 w 732"/>
                <a:gd name="T53" fmla="*/ 230 h 352"/>
                <a:gd name="T54" fmla="*/ 27 w 732"/>
                <a:gd name="T55" fmla="*/ 247 h 352"/>
                <a:gd name="T56" fmla="*/ 27 w 732"/>
                <a:gd name="T57" fmla="*/ 247 h 352"/>
                <a:gd name="T58" fmla="*/ 54 w 732"/>
                <a:gd name="T59" fmla="*/ 267 h 352"/>
                <a:gd name="T60" fmla="*/ 85 w 732"/>
                <a:gd name="T61" fmla="*/ 288 h 352"/>
                <a:gd name="T62" fmla="*/ 119 w 732"/>
                <a:gd name="T63" fmla="*/ 308 h 352"/>
                <a:gd name="T64" fmla="*/ 163 w 732"/>
                <a:gd name="T65" fmla="*/ 321 h 352"/>
                <a:gd name="T66" fmla="*/ 207 w 732"/>
                <a:gd name="T67" fmla="*/ 335 h 352"/>
                <a:gd name="T68" fmla="*/ 258 w 732"/>
                <a:gd name="T69" fmla="*/ 345 h 352"/>
                <a:gd name="T70" fmla="*/ 308 w 732"/>
                <a:gd name="T71" fmla="*/ 352 h 352"/>
                <a:gd name="T72" fmla="*/ 366 w 732"/>
                <a:gd name="T73" fmla="*/ 352 h 352"/>
                <a:gd name="T74" fmla="*/ 366 w 732"/>
                <a:gd name="T75" fmla="*/ 352 h 352"/>
                <a:gd name="T76" fmla="*/ 437 w 732"/>
                <a:gd name="T77" fmla="*/ 349 h 352"/>
                <a:gd name="T78" fmla="*/ 508 w 732"/>
                <a:gd name="T79" fmla="*/ 338 h 352"/>
                <a:gd name="T80" fmla="*/ 569 w 732"/>
                <a:gd name="T81" fmla="*/ 321 h 352"/>
                <a:gd name="T82" fmla="*/ 623 w 732"/>
                <a:gd name="T83" fmla="*/ 301 h 352"/>
                <a:gd name="T84" fmla="*/ 647 w 732"/>
                <a:gd name="T85" fmla="*/ 288 h 352"/>
                <a:gd name="T86" fmla="*/ 667 w 732"/>
                <a:gd name="T87" fmla="*/ 274 h 352"/>
                <a:gd name="T88" fmla="*/ 688 w 732"/>
                <a:gd name="T89" fmla="*/ 260 h 352"/>
                <a:gd name="T90" fmla="*/ 701 w 732"/>
                <a:gd name="T91" fmla="*/ 244 h 352"/>
                <a:gd name="T92" fmla="*/ 715 w 732"/>
                <a:gd name="T93" fmla="*/ 230 h 352"/>
                <a:gd name="T94" fmla="*/ 722 w 732"/>
                <a:gd name="T95" fmla="*/ 213 h 352"/>
                <a:gd name="T96" fmla="*/ 728 w 732"/>
                <a:gd name="T97" fmla="*/ 193 h 352"/>
                <a:gd name="T98" fmla="*/ 732 w 732"/>
                <a:gd name="T99" fmla="*/ 176 h 352"/>
                <a:gd name="T100" fmla="*/ 732 w 732"/>
                <a:gd name="T101" fmla="*/ 176 h 352"/>
                <a:gd name="T102" fmla="*/ 728 w 732"/>
                <a:gd name="T103" fmla="*/ 155 h 352"/>
                <a:gd name="T104" fmla="*/ 718 w 732"/>
                <a:gd name="T105" fmla="*/ 132 h 352"/>
                <a:gd name="T106" fmla="*/ 705 w 732"/>
                <a:gd name="T107" fmla="*/ 111 h 352"/>
                <a:gd name="T108" fmla="*/ 688 w 732"/>
                <a:gd name="T109" fmla="*/ 95 h 352"/>
                <a:gd name="T110" fmla="*/ 688 w 732"/>
                <a:gd name="T111" fmla="*/ 95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352"/>
                <a:gd name="T170" fmla="*/ 732 w 732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352">
                  <a:moveTo>
                    <a:pt x="688" y="95"/>
                  </a:moveTo>
                  <a:lnTo>
                    <a:pt x="688" y="95"/>
                  </a:lnTo>
                  <a:lnTo>
                    <a:pt x="661" y="74"/>
                  </a:lnTo>
                  <a:lnTo>
                    <a:pt x="630" y="54"/>
                  </a:lnTo>
                  <a:lnTo>
                    <a:pt x="596" y="40"/>
                  </a:lnTo>
                  <a:lnTo>
                    <a:pt x="556" y="27"/>
                  </a:lnTo>
                  <a:lnTo>
                    <a:pt x="512" y="17"/>
                  </a:lnTo>
                  <a:lnTo>
                    <a:pt x="464" y="6"/>
                  </a:lnTo>
                  <a:lnTo>
                    <a:pt x="417" y="3"/>
                  </a:lnTo>
                  <a:lnTo>
                    <a:pt x="366" y="0"/>
                  </a:lnTo>
                  <a:lnTo>
                    <a:pt x="291" y="3"/>
                  </a:lnTo>
                  <a:lnTo>
                    <a:pt x="224" y="13"/>
                  </a:lnTo>
                  <a:lnTo>
                    <a:pt x="159" y="30"/>
                  </a:lnTo>
                  <a:lnTo>
                    <a:pt x="105" y="50"/>
                  </a:lnTo>
                  <a:lnTo>
                    <a:pt x="81" y="64"/>
                  </a:lnTo>
                  <a:lnTo>
                    <a:pt x="61" y="78"/>
                  </a:lnTo>
                  <a:lnTo>
                    <a:pt x="44" y="91"/>
                  </a:lnTo>
                  <a:lnTo>
                    <a:pt x="27" y="108"/>
                  </a:lnTo>
                  <a:lnTo>
                    <a:pt x="14" y="125"/>
                  </a:lnTo>
                  <a:lnTo>
                    <a:pt x="7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7" y="213"/>
                  </a:lnTo>
                  <a:lnTo>
                    <a:pt x="17" y="230"/>
                  </a:lnTo>
                  <a:lnTo>
                    <a:pt x="27" y="247"/>
                  </a:lnTo>
                  <a:lnTo>
                    <a:pt x="54" y="267"/>
                  </a:lnTo>
                  <a:lnTo>
                    <a:pt x="85" y="288"/>
                  </a:lnTo>
                  <a:lnTo>
                    <a:pt x="119" y="308"/>
                  </a:lnTo>
                  <a:lnTo>
                    <a:pt x="163" y="321"/>
                  </a:lnTo>
                  <a:lnTo>
                    <a:pt x="207" y="335"/>
                  </a:lnTo>
                  <a:lnTo>
                    <a:pt x="258" y="345"/>
                  </a:lnTo>
                  <a:lnTo>
                    <a:pt x="308" y="352"/>
                  </a:lnTo>
                  <a:lnTo>
                    <a:pt x="366" y="352"/>
                  </a:lnTo>
                  <a:lnTo>
                    <a:pt x="437" y="349"/>
                  </a:lnTo>
                  <a:lnTo>
                    <a:pt x="508" y="338"/>
                  </a:lnTo>
                  <a:lnTo>
                    <a:pt x="569" y="321"/>
                  </a:lnTo>
                  <a:lnTo>
                    <a:pt x="623" y="301"/>
                  </a:lnTo>
                  <a:lnTo>
                    <a:pt x="647" y="288"/>
                  </a:lnTo>
                  <a:lnTo>
                    <a:pt x="667" y="274"/>
                  </a:lnTo>
                  <a:lnTo>
                    <a:pt x="688" y="260"/>
                  </a:lnTo>
                  <a:lnTo>
                    <a:pt x="701" y="244"/>
                  </a:lnTo>
                  <a:lnTo>
                    <a:pt x="715" y="230"/>
                  </a:lnTo>
                  <a:lnTo>
                    <a:pt x="722" y="213"/>
                  </a:lnTo>
                  <a:lnTo>
                    <a:pt x="728" y="193"/>
                  </a:lnTo>
                  <a:lnTo>
                    <a:pt x="732" y="176"/>
                  </a:lnTo>
                  <a:lnTo>
                    <a:pt x="728" y="155"/>
                  </a:lnTo>
                  <a:lnTo>
                    <a:pt x="718" y="132"/>
                  </a:lnTo>
                  <a:lnTo>
                    <a:pt x="705" y="111"/>
                  </a:lnTo>
                  <a:lnTo>
                    <a:pt x="688" y="9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82"/>
            <p:cNvSpPr>
              <a:spLocks/>
            </p:cNvSpPr>
            <p:nvPr/>
          </p:nvSpPr>
          <p:spPr bwMode="auto">
            <a:xfrm>
              <a:off x="3725" y="1820"/>
              <a:ext cx="894" cy="244"/>
            </a:xfrm>
            <a:custGeom>
              <a:avLst/>
              <a:gdLst>
                <a:gd name="T0" fmla="*/ 870 w 894"/>
                <a:gd name="T1" fmla="*/ 81 h 244"/>
                <a:gd name="T2" fmla="*/ 870 w 894"/>
                <a:gd name="T3" fmla="*/ 81 h 244"/>
                <a:gd name="T4" fmla="*/ 843 w 894"/>
                <a:gd name="T5" fmla="*/ 64 h 244"/>
                <a:gd name="T6" fmla="*/ 806 w 894"/>
                <a:gd name="T7" fmla="*/ 47 h 244"/>
                <a:gd name="T8" fmla="*/ 762 w 894"/>
                <a:gd name="T9" fmla="*/ 34 h 244"/>
                <a:gd name="T10" fmla="*/ 711 w 894"/>
                <a:gd name="T11" fmla="*/ 23 h 244"/>
                <a:gd name="T12" fmla="*/ 650 w 894"/>
                <a:gd name="T13" fmla="*/ 13 h 244"/>
                <a:gd name="T14" fmla="*/ 589 w 894"/>
                <a:gd name="T15" fmla="*/ 6 h 244"/>
                <a:gd name="T16" fmla="*/ 518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5 w 894"/>
                <a:gd name="T23" fmla="*/ 0 h 244"/>
                <a:gd name="T24" fmla="*/ 274 w 894"/>
                <a:gd name="T25" fmla="*/ 10 h 244"/>
                <a:gd name="T26" fmla="*/ 196 w 894"/>
                <a:gd name="T27" fmla="*/ 20 h 244"/>
                <a:gd name="T28" fmla="*/ 132 w 894"/>
                <a:gd name="T29" fmla="*/ 34 h 244"/>
                <a:gd name="T30" fmla="*/ 74 w 894"/>
                <a:gd name="T31" fmla="*/ 54 h 244"/>
                <a:gd name="T32" fmla="*/ 54 w 894"/>
                <a:gd name="T33" fmla="*/ 64 h 244"/>
                <a:gd name="T34" fmla="*/ 33 w 894"/>
                <a:gd name="T35" fmla="*/ 74 h 244"/>
                <a:gd name="T36" fmla="*/ 20 w 894"/>
                <a:gd name="T37" fmla="*/ 84 h 244"/>
                <a:gd name="T38" fmla="*/ 10 w 894"/>
                <a:gd name="T39" fmla="*/ 95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5 h 244"/>
                <a:gd name="T50" fmla="*/ 10 w 894"/>
                <a:gd name="T51" fmla="*/ 145 h 244"/>
                <a:gd name="T52" fmla="*/ 20 w 894"/>
                <a:gd name="T53" fmla="*/ 155 h 244"/>
                <a:gd name="T54" fmla="*/ 30 w 894"/>
                <a:gd name="T55" fmla="*/ 166 h 244"/>
                <a:gd name="T56" fmla="*/ 64 w 894"/>
                <a:gd name="T57" fmla="*/ 186 h 244"/>
                <a:gd name="T58" fmla="*/ 108 w 894"/>
                <a:gd name="T59" fmla="*/ 199 h 244"/>
                <a:gd name="T60" fmla="*/ 162 w 894"/>
                <a:gd name="T61" fmla="*/ 216 h 244"/>
                <a:gd name="T62" fmla="*/ 223 w 894"/>
                <a:gd name="T63" fmla="*/ 227 h 244"/>
                <a:gd name="T64" fmla="*/ 294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5 w 894"/>
                <a:gd name="T73" fmla="*/ 240 h 244"/>
                <a:gd name="T74" fmla="*/ 619 w 894"/>
                <a:gd name="T75" fmla="*/ 233 h 244"/>
                <a:gd name="T76" fmla="*/ 697 w 894"/>
                <a:gd name="T77" fmla="*/ 223 h 244"/>
                <a:gd name="T78" fmla="*/ 762 w 894"/>
                <a:gd name="T79" fmla="*/ 206 h 244"/>
                <a:gd name="T80" fmla="*/ 816 w 894"/>
                <a:gd name="T81" fmla="*/ 189 h 244"/>
                <a:gd name="T82" fmla="*/ 839 w 894"/>
                <a:gd name="T83" fmla="*/ 179 h 244"/>
                <a:gd name="T84" fmla="*/ 860 w 894"/>
                <a:gd name="T85" fmla="*/ 169 h 244"/>
                <a:gd name="T86" fmla="*/ 873 w 894"/>
                <a:gd name="T87" fmla="*/ 155 h 244"/>
                <a:gd name="T88" fmla="*/ 884 w 894"/>
                <a:gd name="T89" fmla="*/ 145 h 244"/>
                <a:gd name="T90" fmla="*/ 890 w 894"/>
                <a:gd name="T91" fmla="*/ 132 h 244"/>
                <a:gd name="T92" fmla="*/ 894 w 894"/>
                <a:gd name="T93" fmla="*/ 122 h 244"/>
                <a:gd name="T94" fmla="*/ 894 w 894"/>
                <a:gd name="T95" fmla="*/ 122 h 244"/>
                <a:gd name="T96" fmla="*/ 890 w 894"/>
                <a:gd name="T97" fmla="*/ 111 h 244"/>
                <a:gd name="T98" fmla="*/ 887 w 894"/>
                <a:gd name="T99" fmla="*/ 101 h 244"/>
                <a:gd name="T100" fmla="*/ 880 w 894"/>
                <a:gd name="T101" fmla="*/ 91 h 244"/>
                <a:gd name="T102" fmla="*/ 870 w 894"/>
                <a:gd name="T103" fmla="*/ 81 h 244"/>
                <a:gd name="T104" fmla="*/ 870 w 894"/>
                <a:gd name="T105" fmla="*/ 81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0" y="81"/>
                  </a:moveTo>
                  <a:lnTo>
                    <a:pt x="870" y="81"/>
                  </a:lnTo>
                  <a:lnTo>
                    <a:pt x="843" y="64"/>
                  </a:lnTo>
                  <a:lnTo>
                    <a:pt x="806" y="47"/>
                  </a:lnTo>
                  <a:lnTo>
                    <a:pt x="762" y="34"/>
                  </a:lnTo>
                  <a:lnTo>
                    <a:pt x="711" y="23"/>
                  </a:lnTo>
                  <a:lnTo>
                    <a:pt x="650" y="13"/>
                  </a:lnTo>
                  <a:lnTo>
                    <a:pt x="589" y="6"/>
                  </a:lnTo>
                  <a:lnTo>
                    <a:pt x="518" y="0"/>
                  </a:lnTo>
                  <a:lnTo>
                    <a:pt x="447" y="0"/>
                  </a:lnTo>
                  <a:lnTo>
                    <a:pt x="355" y="0"/>
                  </a:lnTo>
                  <a:lnTo>
                    <a:pt x="274" y="10"/>
                  </a:lnTo>
                  <a:lnTo>
                    <a:pt x="196" y="20"/>
                  </a:lnTo>
                  <a:lnTo>
                    <a:pt x="132" y="34"/>
                  </a:lnTo>
                  <a:lnTo>
                    <a:pt x="74" y="54"/>
                  </a:lnTo>
                  <a:lnTo>
                    <a:pt x="54" y="64"/>
                  </a:lnTo>
                  <a:lnTo>
                    <a:pt x="33" y="74"/>
                  </a:lnTo>
                  <a:lnTo>
                    <a:pt x="20" y="84"/>
                  </a:lnTo>
                  <a:lnTo>
                    <a:pt x="10" y="95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5"/>
                  </a:lnTo>
                  <a:lnTo>
                    <a:pt x="20" y="155"/>
                  </a:lnTo>
                  <a:lnTo>
                    <a:pt x="30" y="166"/>
                  </a:lnTo>
                  <a:lnTo>
                    <a:pt x="64" y="186"/>
                  </a:lnTo>
                  <a:lnTo>
                    <a:pt x="108" y="199"/>
                  </a:lnTo>
                  <a:lnTo>
                    <a:pt x="162" y="216"/>
                  </a:lnTo>
                  <a:lnTo>
                    <a:pt x="223" y="227"/>
                  </a:lnTo>
                  <a:lnTo>
                    <a:pt x="294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5" y="240"/>
                  </a:lnTo>
                  <a:lnTo>
                    <a:pt x="619" y="233"/>
                  </a:lnTo>
                  <a:lnTo>
                    <a:pt x="697" y="223"/>
                  </a:lnTo>
                  <a:lnTo>
                    <a:pt x="762" y="206"/>
                  </a:lnTo>
                  <a:lnTo>
                    <a:pt x="816" y="189"/>
                  </a:lnTo>
                  <a:lnTo>
                    <a:pt x="839" y="179"/>
                  </a:lnTo>
                  <a:lnTo>
                    <a:pt x="860" y="169"/>
                  </a:lnTo>
                  <a:lnTo>
                    <a:pt x="873" y="155"/>
                  </a:lnTo>
                  <a:lnTo>
                    <a:pt x="884" y="145"/>
                  </a:lnTo>
                  <a:lnTo>
                    <a:pt x="890" y="132"/>
                  </a:lnTo>
                  <a:lnTo>
                    <a:pt x="894" y="122"/>
                  </a:lnTo>
                  <a:lnTo>
                    <a:pt x="890" y="111"/>
                  </a:lnTo>
                  <a:lnTo>
                    <a:pt x="887" y="101"/>
                  </a:lnTo>
                  <a:lnTo>
                    <a:pt x="880" y="91"/>
                  </a:lnTo>
                  <a:lnTo>
                    <a:pt x="870" y="8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83"/>
            <p:cNvSpPr>
              <a:spLocks/>
            </p:cNvSpPr>
            <p:nvPr/>
          </p:nvSpPr>
          <p:spPr bwMode="auto">
            <a:xfrm>
              <a:off x="3169" y="2792"/>
              <a:ext cx="894" cy="244"/>
            </a:xfrm>
            <a:custGeom>
              <a:avLst/>
              <a:gdLst>
                <a:gd name="T0" fmla="*/ 871 w 894"/>
                <a:gd name="T1" fmla="*/ 84 h 244"/>
                <a:gd name="T2" fmla="*/ 871 w 894"/>
                <a:gd name="T3" fmla="*/ 84 h 244"/>
                <a:gd name="T4" fmla="*/ 843 w 894"/>
                <a:gd name="T5" fmla="*/ 64 h 244"/>
                <a:gd name="T6" fmla="*/ 810 w 894"/>
                <a:gd name="T7" fmla="*/ 50 h 244"/>
                <a:gd name="T8" fmla="*/ 766 w 894"/>
                <a:gd name="T9" fmla="*/ 34 h 244"/>
                <a:gd name="T10" fmla="*/ 711 w 894"/>
                <a:gd name="T11" fmla="*/ 23 h 244"/>
                <a:gd name="T12" fmla="*/ 654 w 894"/>
                <a:gd name="T13" fmla="*/ 13 h 244"/>
                <a:gd name="T14" fmla="*/ 589 w 894"/>
                <a:gd name="T15" fmla="*/ 6 h 244"/>
                <a:gd name="T16" fmla="*/ 522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9 w 894"/>
                <a:gd name="T23" fmla="*/ 3 h 244"/>
                <a:gd name="T24" fmla="*/ 274 w 894"/>
                <a:gd name="T25" fmla="*/ 10 h 244"/>
                <a:gd name="T26" fmla="*/ 197 w 894"/>
                <a:gd name="T27" fmla="*/ 20 h 244"/>
                <a:gd name="T28" fmla="*/ 132 w 894"/>
                <a:gd name="T29" fmla="*/ 37 h 244"/>
                <a:gd name="T30" fmla="*/ 78 w 894"/>
                <a:gd name="T31" fmla="*/ 54 h 244"/>
                <a:gd name="T32" fmla="*/ 54 w 894"/>
                <a:gd name="T33" fmla="*/ 64 h 244"/>
                <a:gd name="T34" fmla="*/ 37 w 894"/>
                <a:gd name="T35" fmla="*/ 74 h 244"/>
                <a:gd name="T36" fmla="*/ 20 w 894"/>
                <a:gd name="T37" fmla="*/ 84 h 244"/>
                <a:gd name="T38" fmla="*/ 10 w 894"/>
                <a:gd name="T39" fmla="*/ 98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5 h 244"/>
                <a:gd name="T50" fmla="*/ 10 w 894"/>
                <a:gd name="T51" fmla="*/ 145 h 244"/>
                <a:gd name="T52" fmla="*/ 20 w 894"/>
                <a:gd name="T53" fmla="*/ 155 h 244"/>
                <a:gd name="T54" fmla="*/ 34 w 894"/>
                <a:gd name="T55" fmla="*/ 166 h 244"/>
                <a:gd name="T56" fmla="*/ 68 w 894"/>
                <a:gd name="T57" fmla="*/ 186 h 244"/>
                <a:gd name="T58" fmla="*/ 112 w 894"/>
                <a:gd name="T59" fmla="*/ 203 h 244"/>
                <a:gd name="T60" fmla="*/ 166 w 894"/>
                <a:gd name="T61" fmla="*/ 216 h 244"/>
                <a:gd name="T62" fmla="*/ 227 w 894"/>
                <a:gd name="T63" fmla="*/ 227 h 244"/>
                <a:gd name="T64" fmla="*/ 295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9 w 894"/>
                <a:gd name="T73" fmla="*/ 240 h 244"/>
                <a:gd name="T74" fmla="*/ 623 w 894"/>
                <a:gd name="T75" fmla="*/ 233 h 244"/>
                <a:gd name="T76" fmla="*/ 698 w 894"/>
                <a:gd name="T77" fmla="*/ 223 h 244"/>
                <a:gd name="T78" fmla="*/ 766 w 894"/>
                <a:gd name="T79" fmla="*/ 206 h 244"/>
                <a:gd name="T80" fmla="*/ 820 w 894"/>
                <a:gd name="T81" fmla="*/ 189 h 244"/>
                <a:gd name="T82" fmla="*/ 840 w 894"/>
                <a:gd name="T83" fmla="*/ 179 h 244"/>
                <a:gd name="T84" fmla="*/ 860 w 894"/>
                <a:gd name="T85" fmla="*/ 169 h 244"/>
                <a:gd name="T86" fmla="*/ 874 w 894"/>
                <a:gd name="T87" fmla="*/ 159 h 244"/>
                <a:gd name="T88" fmla="*/ 887 w 894"/>
                <a:gd name="T89" fmla="*/ 145 h 244"/>
                <a:gd name="T90" fmla="*/ 894 w 894"/>
                <a:gd name="T91" fmla="*/ 135 h 244"/>
                <a:gd name="T92" fmla="*/ 894 w 894"/>
                <a:gd name="T93" fmla="*/ 122 h 244"/>
                <a:gd name="T94" fmla="*/ 894 w 894"/>
                <a:gd name="T95" fmla="*/ 122 h 244"/>
                <a:gd name="T96" fmla="*/ 894 w 894"/>
                <a:gd name="T97" fmla="*/ 111 h 244"/>
                <a:gd name="T98" fmla="*/ 891 w 894"/>
                <a:gd name="T99" fmla="*/ 101 h 244"/>
                <a:gd name="T100" fmla="*/ 881 w 894"/>
                <a:gd name="T101" fmla="*/ 91 h 244"/>
                <a:gd name="T102" fmla="*/ 871 w 894"/>
                <a:gd name="T103" fmla="*/ 84 h 244"/>
                <a:gd name="T104" fmla="*/ 871 w 894"/>
                <a:gd name="T105" fmla="*/ 84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1" y="84"/>
                  </a:moveTo>
                  <a:lnTo>
                    <a:pt x="871" y="84"/>
                  </a:lnTo>
                  <a:lnTo>
                    <a:pt x="843" y="64"/>
                  </a:lnTo>
                  <a:lnTo>
                    <a:pt x="810" y="50"/>
                  </a:lnTo>
                  <a:lnTo>
                    <a:pt x="766" y="34"/>
                  </a:lnTo>
                  <a:lnTo>
                    <a:pt x="711" y="23"/>
                  </a:lnTo>
                  <a:lnTo>
                    <a:pt x="654" y="13"/>
                  </a:lnTo>
                  <a:lnTo>
                    <a:pt x="589" y="6"/>
                  </a:lnTo>
                  <a:lnTo>
                    <a:pt x="522" y="0"/>
                  </a:lnTo>
                  <a:lnTo>
                    <a:pt x="447" y="0"/>
                  </a:lnTo>
                  <a:lnTo>
                    <a:pt x="359" y="3"/>
                  </a:lnTo>
                  <a:lnTo>
                    <a:pt x="274" y="10"/>
                  </a:lnTo>
                  <a:lnTo>
                    <a:pt x="197" y="20"/>
                  </a:lnTo>
                  <a:lnTo>
                    <a:pt x="132" y="37"/>
                  </a:lnTo>
                  <a:lnTo>
                    <a:pt x="78" y="54"/>
                  </a:lnTo>
                  <a:lnTo>
                    <a:pt x="54" y="64"/>
                  </a:lnTo>
                  <a:lnTo>
                    <a:pt x="37" y="74"/>
                  </a:lnTo>
                  <a:lnTo>
                    <a:pt x="20" y="84"/>
                  </a:lnTo>
                  <a:lnTo>
                    <a:pt x="10" y="98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5"/>
                  </a:lnTo>
                  <a:lnTo>
                    <a:pt x="20" y="155"/>
                  </a:lnTo>
                  <a:lnTo>
                    <a:pt x="34" y="166"/>
                  </a:lnTo>
                  <a:lnTo>
                    <a:pt x="68" y="186"/>
                  </a:lnTo>
                  <a:lnTo>
                    <a:pt x="112" y="203"/>
                  </a:lnTo>
                  <a:lnTo>
                    <a:pt x="166" y="216"/>
                  </a:lnTo>
                  <a:lnTo>
                    <a:pt x="227" y="227"/>
                  </a:lnTo>
                  <a:lnTo>
                    <a:pt x="295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9" y="240"/>
                  </a:lnTo>
                  <a:lnTo>
                    <a:pt x="623" y="233"/>
                  </a:lnTo>
                  <a:lnTo>
                    <a:pt x="698" y="223"/>
                  </a:lnTo>
                  <a:lnTo>
                    <a:pt x="766" y="206"/>
                  </a:lnTo>
                  <a:lnTo>
                    <a:pt x="820" y="189"/>
                  </a:lnTo>
                  <a:lnTo>
                    <a:pt x="840" y="179"/>
                  </a:lnTo>
                  <a:lnTo>
                    <a:pt x="860" y="169"/>
                  </a:lnTo>
                  <a:lnTo>
                    <a:pt x="874" y="159"/>
                  </a:lnTo>
                  <a:lnTo>
                    <a:pt x="887" y="145"/>
                  </a:lnTo>
                  <a:lnTo>
                    <a:pt x="894" y="135"/>
                  </a:lnTo>
                  <a:lnTo>
                    <a:pt x="894" y="122"/>
                  </a:lnTo>
                  <a:lnTo>
                    <a:pt x="894" y="111"/>
                  </a:lnTo>
                  <a:lnTo>
                    <a:pt x="891" y="101"/>
                  </a:lnTo>
                  <a:lnTo>
                    <a:pt x="881" y="91"/>
                  </a:lnTo>
                  <a:lnTo>
                    <a:pt x="871" y="8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84"/>
            <p:cNvSpPr>
              <a:spLocks/>
            </p:cNvSpPr>
            <p:nvPr/>
          </p:nvSpPr>
          <p:spPr bwMode="auto">
            <a:xfrm>
              <a:off x="1188" y="2507"/>
              <a:ext cx="894" cy="244"/>
            </a:xfrm>
            <a:custGeom>
              <a:avLst/>
              <a:gdLst>
                <a:gd name="T0" fmla="*/ 0 w 894"/>
                <a:gd name="T1" fmla="*/ 122 h 244"/>
                <a:gd name="T2" fmla="*/ 0 w 894"/>
                <a:gd name="T3" fmla="*/ 122 h 244"/>
                <a:gd name="T4" fmla="*/ 0 w 894"/>
                <a:gd name="T5" fmla="*/ 132 h 244"/>
                <a:gd name="T6" fmla="*/ 10 w 894"/>
                <a:gd name="T7" fmla="*/ 146 h 244"/>
                <a:gd name="T8" fmla="*/ 10 w 894"/>
                <a:gd name="T9" fmla="*/ 146 h 244"/>
                <a:gd name="T10" fmla="*/ 17 w 894"/>
                <a:gd name="T11" fmla="*/ 156 h 244"/>
                <a:gd name="T12" fmla="*/ 30 w 894"/>
                <a:gd name="T13" fmla="*/ 166 h 244"/>
                <a:gd name="T14" fmla="*/ 64 w 894"/>
                <a:gd name="T15" fmla="*/ 183 h 244"/>
                <a:gd name="T16" fmla="*/ 108 w 894"/>
                <a:gd name="T17" fmla="*/ 200 h 244"/>
                <a:gd name="T18" fmla="*/ 162 w 894"/>
                <a:gd name="T19" fmla="*/ 217 h 244"/>
                <a:gd name="T20" fmla="*/ 223 w 894"/>
                <a:gd name="T21" fmla="*/ 227 h 244"/>
                <a:gd name="T22" fmla="*/ 294 w 894"/>
                <a:gd name="T23" fmla="*/ 237 h 244"/>
                <a:gd name="T24" fmla="*/ 366 w 894"/>
                <a:gd name="T25" fmla="*/ 241 h 244"/>
                <a:gd name="T26" fmla="*/ 447 w 894"/>
                <a:gd name="T27" fmla="*/ 244 h 244"/>
                <a:gd name="T28" fmla="*/ 447 w 894"/>
                <a:gd name="T29" fmla="*/ 244 h 244"/>
                <a:gd name="T30" fmla="*/ 535 w 894"/>
                <a:gd name="T31" fmla="*/ 241 h 244"/>
                <a:gd name="T32" fmla="*/ 620 w 894"/>
                <a:gd name="T33" fmla="*/ 234 h 244"/>
                <a:gd name="T34" fmla="*/ 697 w 894"/>
                <a:gd name="T35" fmla="*/ 224 h 244"/>
                <a:gd name="T36" fmla="*/ 762 w 894"/>
                <a:gd name="T37" fmla="*/ 207 h 244"/>
                <a:gd name="T38" fmla="*/ 816 w 894"/>
                <a:gd name="T39" fmla="*/ 190 h 244"/>
                <a:gd name="T40" fmla="*/ 840 w 894"/>
                <a:gd name="T41" fmla="*/ 180 h 244"/>
                <a:gd name="T42" fmla="*/ 857 w 894"/>
                <a:gd name="T43" fmla="*/ 170 h 244"/>
                <a:gd name="T44" fmla="*/ 874 w 894"/>
                <a:gd name="T45" fmla="*/ 156 h 244"/>
                <a:gd name="T46" fmla="*/ 884 w 894"/>
                <a:gd name="T47" fmla="*/ 146 h 244"/>
                <a:gd name="T48" fmla="*/ 891 w 894"/>
                <a:gd name="T49" fmla="*/ 132 h 244"/>
                <a:gd name="T50" fmla="*/ 894 w 894"/>
                <a:gd name="T51" fmla="*/ 122 h 244"/>
                <a:gd name="T52" fmla="*/ 894 w 894"/>
                <a:gd name="T53" fmla="*/ 122 h 244"/>
                <a:gd name="T54" fmla="*/ 891 w 894"/>
                <a:gd name="T55" fmla="*/ 112 h 244"/>
                <a:gd name="T56" fmla="*/ 887 w 894"/>
                <a:gd name="T57" fmla="*/ 102 h 244"/>
                <a:gd name="T58" fmla="*/ 880 w 894"/>
                <a:gd name="T59" fmla="*/ 92 h 244"/>
                <a:gd name="T60" fmla="*/ 870 w 894"/>
                <a:gd name="T61" fmla="*/ 81 h 244"/>
                <a:gd name="T62" fmla="*/ 870 w 894"/>
                <a:gd name="T63" fmla="*/ 81 h 244"/>
                <a:gd name="T64" fmla="*/ 843 w 894"/>
                <a:gd name="T65" fmla="*/ 65 h 244"/>
                <a:gd name="T66" fmla="*/ 806 w 894"/>
                <a:gd name="T67" fmla="*/ 48 h 244"/>
                <a:gd name="T68" fmla="*/ 762 w 894"/>
                <a:gd name="T69" fmla="*/ 34 h 244"/>
                <a:gd name="T70" fmla="*/ 711 w 894"/>
                <a:gd name="T71" fmla="*/ 24 h 244"/>
                <a:gd name="T72" fmla="*/ 650 w 894"/>
                <a:gd name="T73" fmla="*/ 14 h 244"/>
                <a:gd name="T74" fmla="*/ 586 w 894"/>
                <a:gd name="T75" fmla="*/ 7 h 244"/>
                <a:gd name="T76" fmla="*/ 518 w 894"/>
                <a:gd name="T77" fmla="*/ 0 h 244"/>
                <a:gd name="T78" fmla="*/ 447 w 894"/>
                <a:gd name="T79" fmla="*/ 0 h 244"/>
                <a:gd name="T80" fmla="*/ 447 w 894"/>
                <a:gd name="T81" fmla="*/ 0 h 244"/>
                <a:gd name="T82" fmla="*/ 355 w 894"/>
                <a:gd name="T83" fmla="*/ 0 h 244"/>
                <a:gd name="T84" fmla="*/ 271 w 894"/>
                <a:gd name="T85" fmla="*/ 10 h 244"/>
                <a:gd name="T86" fmla="*/ 196 w 894"/>
                <a:gd name="T87" fmla="*/ 21 h 244"/>
                <a:gd name="T88" fmla="*/ 128 w 894"/>
                <a:gd name="T89" fmla="*/ 34 h 244"/>
                <a:gd name="T90" fmla="*/ 74 w 894"/>
                <a:gd name="T91" fmla="*/ 54 h 244"/>
                <a:gd name="T92" fmla="*/ 54 w 894"/>
                <a:gd name="T93" fmla="*/ 65 h 244"/>
                <a:gd name="T94" fmla="*/ 34 w 894"/>
                <a:gd name="T95" fmla="*/ 75 h 244"/>
                <a:gd name="T96" fmla="*/ 20 w 894"/>
                <a:gd name="T97" fmla="*/ 85 h 244"/>
                <a:gd name="T98" fmla="*/ 7 w 894"/>
                <a:gd name="T99" fmla="*/ 95 h 244"/>
                <a:gd name="T100" fmla="*/ 0 w 894"/>
                <a:gd name="T101" fmla="*/ 109 h 244"/>
                <a:gd name="T102" fmla="*/ 0 w 894"/>
                <a:gd name="T103" fmla="*/ 122 h 244"/>
                <a:gd name="T104" fmla="*/ 0 w 894"/>
                <a:gd name="T105" fmla="*/ 122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0" y="122"/>
                  </a:moveTo>
                  <a:lnTo>
                    <a:pt x="0" y="122"/>
                  </a:lnTo>
                  <a:lnTo>
                    <a:pt x="0" y="132"/>
                  </a:lnTo>
                  <a:lnTo>
                    <a:pt x="10" y="146"/>
                  </a:lnTo>
                  <a:lnTo>
                    <a:pt x="17" y="156"/>
                  </a:lnTo>
                  <a:lnTo>
                    <a:pt x="30" y="166"/>
                  </a:lnTo>
                  <a:lnTo>
                    <a:pt x="64" y="183"/>
                  </a:lnTo>
                  <a:lnTo>
                    <a:pt x="108" y="200"/>
                  </a:lnTo>
                  <a:lnTo>
                    <a:pt x="162" y="217"/>
                  </a:lnTo>
                  <a:lnTo>
                    <a:pt x="223" y="227"/>
                  </a:lnTo>
                  <a:lnTo>
                    <a:pt x="294" y="237"/>
                  </a:lnTo>
                  <a:lnTo>
                    <a:pt x="366" y="241"/>
                  </a:lnTo>
                  <a:lnTo>
                    <a:pt x="447" y="244"/>
                  </a:lnTo>
                  <a:lnTo>
                    <a:pt x="535" y="241"/>
                  </a:lnTo>
                  <a:lnTo>
                    <a:pt x="620" y="234"/>
                  </a:lnTo>
                  <a:lnTo>
                    <a:pt x="697" y="224"/>
                  </a:lnTo>
                  <a:lnTo>
                    <a:pt x="762" y="207"/>
                  </a:lnTo>
                  <a:lnTo>
                    <a:pt x="816" y="190"/>
                  </a:lnTo>
                  <a:lnTo>
                    <a:pt x="840" y="180"/>
                  </a:lnTo>
                  <a:lnTo>
                    <a:pt x="857" y="170"/>
                  </a:lnTo>
                  <a:lnTo>
                    <a:pt x="874" y="156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4" y="122"/>
                  </a:lnTo>
                  <a:lnTo>
                    <a:pt x="891" y="112"/>
                  </a:lnTo>
                  <a:lnTo>
                    <a:pt x="887" y="102"/>
                  </a:lnTo>
                  <a:lnTo>
                    <a:pt x="880" y="92"/>
                  </a:lnTo>
                  <a:lnTo>
                    <a:pt x="870" y="81"/>
                  </a:lnTo>
                  <a:lnTo>
                    <a:pt x="843" y="65"/>
                  </a:lnTo>
                  <a:lnTo>
                    <a:pt x="806" y="48"/>
                  </a:lnTo>
                  <a:lnTo>
                    <a:pt x="762" y="34"/>
                  </a:lnTo>
                  <a:lnTo>
                    <a:pt x="711" y="24"/>
                  </a:lnTo>
                  <a:lnTo>
                    <a:pt x="650" y="14"/>
                  </a:lnTo>
                  <a:lnTo>
                    <a:pt x="586" y="7"/>
                  </a:lnTo>
                  <a:lnTo>
                    <a:pt x="518" y="0"/>
                  </a:lnTo>
                  <a:lnTo>
                    <a:pt x="447" y="0"/>
                  </a:lnTo>
                  <a:lnTo>
                    <a:pt x="355" y="0"/>
                  </a:lnTo>
                  <a:lnTo>
                    <a:pt x="271" y="10"/>
                  </a:lnTo>
                  <a:lnTo>
                    <a:pt x="196" y="21"/>
                  </a:lnTo>
                  <a:lnTo>
                    <a:pt x="128" y="34"/>
                  </a:lnTo>
                  <a:lnTo>
                    <a:pt x="74" y="54"/>
                  </a:lnTo>
                  <a:lnTo>
                    <a:pt x="54" y="65"/>
                  </a:lnTo>
                  <a:lnTo>
                    <a:pt x="34" y="75"/>
                  </a:lnTo>
                  <a:lnTo>
                    <a:pt x="20" y="85"/>
                  </a:lnTo>
                  <a:lnTo>
                    <a:pt x="7" y="95"/>
                  </a:lnTo>
                  <a:lnTo>
                    <a:pt x="0" y="10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85"/>
            <p:cNvSpPr>
              <a:spLocks/>
            </p:cNvSpPr>
            <p:nvPr/>
          </p:nvSpPr>
          <p:spPr bwMode="auto">
            <a:xfrm>
              <a:off x="1957" y="1979"/>
              <a:ext cx="1625" cy="288"/>
            </a:xfrm>
            <a:custGeom>
              <a:avLst/>
              <a:gdLst>
                <a:gd name="T0" fmla="*/ 880 w 1625"/>
                <a:gd name="T1" fmla="*/ 108 h 288"/>
                <a:gd name="T2" fmla="*/ 1114 w 1625"/>
                <a:gd name="T3" fmla="*/ 115 h 288"/>
                <a:gd name="T4" fmla="*/ 1324 w 1625"/>
                <a:gd name="T5" fmla="*/ 142 h 288"/>
                <a:gd name="T6" fmla="*/ 1493 w 1625"/>
                <a:gd name="T7" fmla="*/ 179 h 288"/>
                <a:gd name="T8" fmla="*/ 1619 w 1625"/>
                <a:gd name="T9" fmla="*/ 227 h 288"/>
                <a:gd name="T10" fmla="*/ 1622 w 1625"/>
                <a:gd name="T11" fmla="*/ 213 h 288"/>
                <a:gd name="T12" fmla="*/ 1625 w 1625"/>
                <a:gd name="T13" fmla="*/ 203 h 288"/>
                <a:gd name="T14" fmla="*/ 1619 w 1625"/>
                <a:gd name="T15" fmla="*/ 183 h 288"/>
                <a:gd name="T16" fmla="*/ 1588 w 1625"/>
                <a:gd name="T17" fmla="*/ 142 h 288"/>
                <a:gd name="T18" fmla="*/ 1527 w 1625"/>
                <a:gd name="T19" fmla="*/ 105 h 288"/>
                <a:gd name="T20" fmla="*/ 1439 w 1625"/>
                <a:gd name="T21" fmla="*/ 74 h 288"/>
                <a:gd name="T22" fmla="*/ 1327 w 1625"/>
                <a:gd name="T23" fmla="*/ 47 h 288"/>
                <a:gd name="T24" fmla="*/ 1199 w 1625"/>
                <a:gd name="T25" fmla="*/ 24 h 288"/>
                <a:gd name="T26" fmla="*/ 1053 w 1625"/>
                <a:gd name="T27" fmla="*/ 10 h 288"/>
                <a:gd name="T28" fmla="*/ 894 w 1625"/>
                <a:gd name="T29" fmla="*/ 0 h 288"/>
                <a:gd name="T30" fmla="*/ 812 w 1625"/>
                <a:gd name="T31" fmla="*/ 0 h 288"/>
                <a:gd name="T32" fmla="*/ 646 w 1625"/>
                <a:gd name="T33" fmla="*/ 3 h 288"/>
                <a:gd name="T34" fmla="*/ 494 w 1625"/>
                <a:gd name="T35" fmla="*/ 17 h 288"/>
                <a:gd name="T36" fmla="*/ 355 w 1625"/>
                <a:gd name="T37" fmla="*/ 34 h 288"/>
                <a:gd name="T38" fmla="*/ 237 w 1625"/>
                <a:gd name="T39" fmla="*/ 57 h 288"/>
                <a:gd name="T40" fmla="*/ 138 w 1625"/>
                <a:gd name="T41" fmla="*/ 88 h 288"/>
                <a:gd name="T42" fmla="*/ 64 w 1625"/>
                <a:gd name="T43" fmla="*/ 122 h 288"/>
                <a:gd name="T44" fmla="*/ 17 w 1625"/>
                <a:gd name="T45" fmla="*/ 162 h 288"/>
                <a:gd name="T46" fmla="*/ 0 w 1625"/>
                <a:gd name="T47" fmla="*/ 193 h 288"/>
                <a:gd name="T48" fmla="*/ 0 w 1625"/>
                <a:gd name="T49" fmla="*/ 203 h 288"/>
                <a:gd name="T50" fmla="*/ 3 w 1625"/>
                <a:gd name="T51" fmla="*/ 223 h 288"/>
                <a:gd name="T52" fmla="*/ 40 w 1625"/>
                <a:gd name="T53" fmla="*/ 267 h 288"/>
                <a:gd name="T54" fmla="*/ 71 w 1625"/>
                <a:gd name="T55" fmla="*/ 288 h 288"/>
                <a:gd name="T56" fmla="*/ 105 w 1625"/>
                <a:gd name="T57" fmla="*/ 250 h 288"/>
                <a:gd name="T58" fmla="*/ 159 w 1625"/>
                <a:gd name="T59" fmla="*/ 217 h 288"/>
                <a:gd name="T60" fmla="*/ 237 w 1625"/>
                <a:gd name="T61" fmla="*/ 186 h 288"/>
                <a:gd name="T62" fmla="*/ 338 w 1625"/>
                <a:gd name="T63" fmla="*/ 159 h 288"/>
                <a:gd name="T64" fmla="*/ 586 w 1625"/>
                <a:gd name="T65" fmla="*/ 122 h 288"/>
                <a:gd name="T66" fmla="*/ 880 w 1625"/>
                <a:gd name="T67" fmla="*/ 108 h 2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5"/>
                <a:gd name="T103" fmla="*/ 0 h 288"/>
                <a:gd name="T104" fmla="*/ 1625 w 1625"/>
                <a:gd name="T105" fmla="*/ 288 h 2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5" h="288">
                  <a:moveTo>
                    <a:pt x="880" y="108"/>
                  </a:moveTo>
                  <a:lnTo>
                    <a:pt x="880" y="108"/>
                  </a:lnTo>
                  <a:lnTo>
                    <a:pt x="999" y="108"/>
                  </a:lnTo>
                  <a:lnTo>
                    <a:pt x="1114" y="115"/>
                  </a:lnTo>
                  <a:lnTo>
                    <a:pt x="1222" y="125"/>
                  </a:lnTo>
                  <a:lnTo>
                    <a:pt x="1324" y="142"/>
                  </a:lnTo>
                  <a:lnTo>
                    <a:pt x="1415" y="159"/>
                  </a:lnTo>
                  <a:lnTo>
                    <a:pt x="1493" y="179"/>
                  </a:lnTo>
                  <a:lnTo>
                    <a:pt x="1564" y="200"/>
                  </a:lnTo>
                  <a:lnTo>
                    <a:pt x="1619" y="227"/>
                  </a:lnTo>
                  <a:lnTo>
                    <a:pt x="1622" y="213"/>
                  </a:lnTo>
                  <a:lnTo>
                    <a:pt x="1625" y="203"/>
                  </a:lnTo>
                  <a:lnTo>
                    <a:pt x="1622" y="193"/>
                  </a:lnTo>
                  <a:lnTo>
                    <a:pt x="1619" y="183"/>
                  </a:lnTo>
                  <a:lnTo>
                    <a:pt x="1608" y="162"/>
                  </a:lnTo>
                  <a:lnTo>
                    <a:pt x="1588" y="142"/>
                  </a:lnTo>
                  <a:lnTo>
                    <a:pt x="1561" y="122"/>
                  </a:lnTo>
                  <a:lnTo>
                    <a:pt x="1527" y="105"/>
                  </a:lnTo>
                  <a:lnTo>
                    <a:pt x="1486" y="88"/>
                  </a:lnTo>
                  <a:lnTo>
                    <a:pt x="1439" y="74"/>
                  </a:lnTo>
                  <a:lnTo>
                    <a:pt x="1385" y="57"/>
                  </a:lnTo>
                  <a:lnTo>
                    <a:pt x="1327" y="47"/>
                  </a:lnTo>
                  <a:lnTo>
                    <a:pt x="1266" y="34"/>
                  </a:lnTo>
                  <a:lnTo>
                    <a:pt x="1199" y="24"/>
                  </a:lnTo>
                  <a:lnTo>
                    <a:pt x="1127" y="17"/>
                  </a:lnTo>
                  <a:lnTo>
                    <a:pt x="1053" y="10"/>
                  </a:lnTo>
                  <a:lnTo>
                    <a:pt x="975" y="3"/>
                  </a:lnTo>
                  <a:lnTo>
                    <a:pt x="894" y="0"/>
                  </a:lnTo>
                  <a:lnTo>
                    <a:pt x="812" y="0"/>
                  </a:lnTo>
                  <a:lnTo>
                    <a:pt x="728" y="0"/>
                  </a:lnTo>
                  <a:lnTo>
                    <a:pt x="646" y="3"/>
                  </a:lnTo>
                  <a:lnTo>
                    <a:pt x="569" y="10"/>
                  </a:lnTo>
                  <a:lnTo>
                    <a:pt x="494" y="17"/>
                  </a:lnTo>
                  <a:lnTo>
                    <a:pt x="423" y="24"/>
                  </a:lnTo>
                  <a:lnTo>
                    <a:pt x="355" y="34"/>
                  </a:lnTo>
                  <a:lnTo>
                    <a:pt x="294" y="47"/>
                  </a:lnTo>
                  <a:lnTo>
                    <a:pt x="237" y="57"/>
                  </a:lnTo>
                  <a:lnTo>
                    <a:pt x="182" y="74"/>
                  </a:lnTo>
                  <a:lnTo>
                    <a:pt x="138" y="88"/>
                  </a:lnTo>
                  <a:lnTo>
                    <a:pt x="98" y="105"/>
                  </a:lnTo>
                  <a:lnTo>
                    <a:pt x="64" y="122"/>
                  </a:lnTo>
                  <a:lnTo>
                    <a:pt x="33" y="142"/>
                  </a:lnTo>
                  <a:lnTo>
                    <a:pt x="17" y="162"/>
                  </a:lnTo>
                  <a:lnTo>
                    <a:pt x="3" y="183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0" y="213"/>
                  </a:lnTo>
                  <a:lnTo>
                    <a:pt x="3" y="223"/>
                  </a:lnTo>
                  <a:lnTo>
                    <a:pt x="17" y="247"/>
                  </a:lnTo>
                  <a:lnTo>
                    <a:pt x="40" y="267"/>
                  </a:lnTo>
                  <a:lnTo>
                    <a:pt x="71" y="288"/>
                  </a:lnTo>
                  <a:lnTo>
                    <a:pt x="84" y="267"/>
                  </a:lnTo>
                  <a:lnTo>
                    <a:pt x="105" y="250"/>
                  </a:lnTo>
                  <a:lnTo>
                    <a:pt x="128" y="234"/>
                  </a:lnTo>
                  <a:lnTo>
                    <a:pt x="159" y="217"/>
                  </a:lnTo>
                  <a:lnTo>
                    <a:pt x="196" y="200"/>
                  </a:lnTo>
                  <a:lnTo>
                    <a:pt x="237" y="186"/>
                  </a:lnTo>
                  <a:lnTo>
                    <a:pt x="284" y="173"/>
                  </a:lnTo>
                  <a:lnTo>
                    <a:pt x="338" y="159"/>
                  </a:lnTo>
                  <a:lnTo>
                    <a:pt x="453" y="139"/>
                  </a:lnTo>
                  <a:lnTo>
                    <a:pt x="586" y="122"/>
                  </a:lnTo>
                  <a:lnTo>
                    <a:pt x="728" y="112"/>
                  </a:lnTo>
                  <a:lnTo>
                    <a:pt x="880" y="108"/>
                  </a:lnTo>
                  <a:close/>
                </a:path>
              </a:pathLst>
            </a:custGeom>
            <a:solidFill>
              <a:srgbClr val="4EBDD7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86"/>
            <p:cNvSpPr>
              <a:spLocks/>
            </p:cNvSpPr>
            <p:nvPr/>
          </p:nvSpPr>
          <p:spPr bwMode="auto">
            <a:xfrm>
              <a:off x="2024" y="2087"/>
              <a:ext cx="1626" cy="288"/>
            </a:xfrm>
            <a:custGeom>
              <a:avLst/>
              <a:gdLst>
                <a:gd name="T0" fmla="*/ 881 w 1626"/>
                <a:gd name="T1" fmla="*/ 109 h 288"/>
                <a:gd name="T2" fmla="*/ 1115 w 1626"/>
                <a:gd name="T3" fmla="*/ 115 h 288"/>
                <a:gd name="T4" fmla="*/ 1325 w 1626"/>
                <a:gd name="T5" fmla="*/ 142 h 288"/>
                <a:gd name="T6" fmla="*/ 1494 w 1626"/>
                <a:gd name="T7" fmla="*/ 180 h 288"/>
                <a:gd name="T8" fmla="*/ 1619 w 1626"/>
                <a:gd name="T9" fmla="*/ 227 h 288"/>
                <a:gd name="T10" fmla="*/ 1623 w 1626"/>
                <a:gd name="T11" fmla="*/ 214 h 288"/>
                <a:gd name="T12" fmla="*/ 1626 w 1626"/>
                <a:gd name="T13" fmla="*/ 203 h 288"/>
                <a:gd name="T14" fmla="*/ 1619 w 1626"/>
                <a:gd name="T15" fmla="*/ 180 h 288"/>
                <a:gd name="T16" fmla="*/ 1582 w 1626"/>
                <a:gd name="T17" fmla="*/ 139 h 288"/>
                <a:gd name="T18" fmla="*/ 1552 w 1626"/>
                <a:gd name="T19" fmla="*/ 119 h 288"/>
                <a:gd name="T20" fmla="*/ 1426 w 1626"/>
                <a:gd name="T21" fmla="*/ 71 h 288"/>
                <a:gd name="T22" fmla="*/ 1257 w 1626"/>
                <a:gd name="T23" fmla="*/ 34 h 288"/>
                <a:gd name="T24" fmla="*/ 1047 w 1626"/>
                <a:gd name="T25" fmla="*/ 7 h 288"/>
                <a:gd name="T26" fmla="*/ 813 w 1626"/>
                <a:gd name="T27" fmla="*/ 0 h 288"/>
                <a:gd name="T28" fmla="*/ 661 w 1626"/>
                <a:gd name="T29" fmla="*/ 4 h 288"/>
                <a:gd name="T30" fmla="*/ 386 w 1626"/>
                <a:gd name="T31" fmla="*/ 31 h 288"/>
                <a:gd name="T32" fmla="*/ 217 w 1626"/>
                <a:gd name="T33" fmla="*/ 65 h 288"/>
                <a:gd name="T34" fmla="*/ 129 w 1626"/>
                <a:gd name="T35" fmla="*/ 92 h 288"/>
                <a:gd name="T36" fmla="*/ 61 w 1626"/>
                <a:gd name="T37" fmla="*/ 126 h 288"/>
                <a:gd name="T38" fmla="*/ 17 w 1626"/>
                <a:gd name="T39" fmla="*/ 159 h 288"/>
                <a:gd name="T40" fmla="*/ 4 w 1626"/>
                <a:gd name="T41" fmla="*/ 180 h 288"/>
                <a:gd name="T42" fmla="*/ 0 w 1626"/>
                <a:gd name="T43" fmla="*/ 203 h 288"/>
                <a:gd name="T44" fmla="*/ 0 w 1626"/>
                <a:gd name="T45" fmla="*/ 214 h 288"/>
                <a:gd name="T46" fmla="*/ 17 w 1626"/>
                <a:gd name="T47" fmla="*/ 247 h 288"/>
                <a:gd name="T48" fmla="*/ 71 w 1626"/>
                <a:gd name="T49" fmla="*/ 288 h 288"/>
                <a:gd name="T50" fmla="*/ 85 w 1626"/>
                <a:gd name="T51" fmla="*/ 268 h 288"/>
                <a:gd name="T52" fmla="*/ 129 w 1626"/>
                <a:gd name="T53" fmla="*/ 234 h 288"/>
                <a:gd name="T54" fmla="*/ 197 w 1626"/>
                <a:gd name="T55" fmla="*/ 200 h 288"/>
                <a:gd name="T56" fmla="*/ 285 w 1626"/>
                <a:gd name="T57" fmla="*/ 173 h 288"/>
                <a:gd name="T58" fmla="*/ 454 w 1626"/>
                <a:gd name="T59" fmla="*/ 139 h 288"/>
                <a:gd name="T60" fmla="*/ 729 w 1626"/>
                <a:gd name="T61" fmla="*/ 112 h 288"/>
                <a:gd name="T62" fmla="*/ 881 w 1626"/>
                <a:gd name="T63" fmla="*/ 109 h 2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6"/>
                <a:gd name="T97" fmla="*/ 0 h 288"/>
                <a:gd name="T98" fmla="*/ 1626 w 1626"/>
                <a:gd name="T99" fmla="*/ 288 h 2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6" h="288">
                  <a:moveTo>
                    <a:pt x="881" y="109"/>
                  </a:moveTo>
                  <a:lnTo>
                    <a:pt x="881" y="109"/>
                  </a:lnTo>
                  <a:lnTo>
                    <a:pt x="999" y="109"/>
                  </a:lnTo>
                  <a:lnTo>
                    <a:pt x="1115" y="115"/>
                  </a:lnTo>
                  <a:lnTo>
                    <a:pt x="1223" y="126"/>
                  </a:lnTo>
                  <a:lnTo>
                    <a:pt x="1325" y="142"/>
                  </a:lnTo>
                  <a:lnTo>
                    <a:pt x="1416" y="159"/>
                  </a:lnTo>
                  <a:lnTo>
                    <a:pt x="1494" y="180"/>
                  </a:lnTo>
                  <a:lnTo>
                    <a:pt x="1565" y="200"/>
                  </a:lnTo>
                  <a:lnTo>
                    <a:pt x="1619" y="227"/>
                  </a:lnTo>
                  <a:lnTo>
                    <a:pt x="1623" y="214"/>
                  </a:lnTo>
                  <a:lnTo>
                    <a:pt x="1626" y="203"/>
                  </a:lnTo>
                  <a:lnTo>
                    <a:pt x="1623" y="193"/>
                  </a:lnTo>
                  <a:lnTo>
                    <a:pt x="1619" y="180"/>
                  </a:lnTo>
                  <a:lnTo>
                    <a:pt x="1606" y="159"/>
                  </a:lnTo>
                  <a:lnTo>
                    <a:pt x="1582" y="139"/>
                  </a:lnTo>
                  <a:lnTo>
                    <a:pt x="1552" y="119"/>
                  </a:lnTo>
                  <a:lnTo>
                    <a:pt x="1497" y="92"/>
                  </a:lnTo>
                  <a:lnTo>
                    <a:pt x="1426" y="71"/>
                  </a:lnTo>
                  <a:lnTo>
                    <a:pt x="1348" y="51"/>
                  </a:lnTo>
                  <a:lnTo>
                    <a:pt x="1257" y="34"/>
                  </a:lnTo>
                  <a:lnTo>
                    <a:pt x="1155" y="17"/>
                  </a:lnTo>
                  <a:lnTo>
                    <a:pt x="1047" y="7"/>
                  </a:lnTo>
                  <a:lnTo>
                    <a:pt x="932" y="0"/>
                  </a:lnTo>
                  <a:lnTo>
                    <a:pt x="813" y="0"/>
                  </a:lnTo>
                  <a:lnTo>
                    <a:pt x="661" y="4"/>
                  </a:lnTo>
                  <a:lnTo>
                    <a:pt x="519" y="14"/>
                  </a:lnTo>
                  <a:lnTo>
                    <a:pt x="386" y="31"/>
                  </a:lnTo>
                  <a:lnTo>
                    <a:pt x="271" y="51"/>
                  </a:lnTo>
                  <a:lnTo>
                    <a:pt x="217" y="65"/>
                  </a:lnTo>
                  <a:lnTo>
                    <a:pt x="170" y="78"/>
                  </a:lnTo>
                  <a:lnTo>
                    <a:pt x="129" y="92"/>
                  </a:lnTo>
                  <a:lnTo>
                    <a:pt x="92" y="109"/>
                  </a:lnTo>
                  <a:lnTo>
                    <a:pt x="61" y="126"/>
                  </a:lnTo>
                  <a:lnTo>
                    <a:pt x="38" y="142"/>
                  </a:lnTo>
                  <a:lnTo>
                    <a:pt x="17" y="159"/>
                  </a:lnTo>
                  <a:lnTo>
                    <a:pt x="4" y="180"/>
                  </a:lnTo>
                  <a:lnTo>
                    <a:pt x="0" y="190"/>
                  </a:lnTo>
                  <a:lnTo>
                    <a:pt x="0" y="203"/>
                  </a:lnTo>
                  <a:lnTo>
                    <a:pt x="0" y="214"/>
                  </a:lnTo>
                  <a:lnTo>
                    <a:pt x="4" y="224"/>
                  </a:lnTo>
                  <a:lnTo>
                    <a:pt x="17" y="247"/>
                  </a:lnTo>
                  <a:lnTo>
                    <a:pt x="41" y="268"/>
                  </a:lnTo>
                  <a:lnTo>
                    <a:pt x="71" y="288"/>
                  </a:lnTo>
                  <a:lnTo>
                    <a:pt x="85" y="268"/>
                  </a:lnTo>
                  <a:lnTo>
                    <a:pt x="105" y="251"/>
                  </a:lnTo>
                  <a:lnTo>
                    <a:pt x="129" y="234"/>
                  </a:lnTo>
                  <a:lnTo>
                    <a:pt x="160" y="217"/>
                  </a:lnTo>
                  <a:lnTo>
                    <a:pt x="197" y="200"/>
                  </a:lnTo>
                  <a:lnTo>
                    <a:pt x="237" y="186"/>
                  </a:lnTo>
                  <a:lnTo>
                    <a:pt x="285" y="173"/>
                  </a:lnTo>
                  <a:lnTo>
                    <a:pt x="339" y="159"/>
                  </a:lnTo>
                  <a:lnTo>
                    <a:pt x="454" y="139"/>
                  </a:lnTo>
                  <a:lnTo>
                    <a:pt x="586" y="122"/>
                  </a:lnTo>
                  <a:lnTo>
                    <a:pt x="729" y="112"/>
                  </a:lnTo>
                  <a:lnTo>
                    <a:pt x="881" y="109"/>
                  </a:lnTo>
                  <a:close/>
                </a:path>
              </a:pathLst>
            </a:custGeom>
            <a:solidFill>
              <a:srgbClr val="CCECF4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87"/>
            <p:cNvSpPr>
              <a:spLocks/>
            </p:cNvSpPr>
            <p:nvPr/>
          </p:nvSpPr>
          <p:spPr bwMode="auto">
            <a:xfrm>
              <a:off x="2092" y="2196"/>
              <a:ext cx="1626" cy="406"/>
            </a:xfrm>
            <a:custGeom>
              <a:avLst/>
              <a:gdLst>
                <a:gd name="T0" fmla="*/ 1551 w 1626"/>
                <a:gd name="T1" fmla="*/ 118 h 406"/>
                <a:gd name="T2" fmla="*/ 1426 w 1626"/>
                <a:gd name="T3" fmla="*/ 71 h 406"/>
                <a:gd name="T4" fmla="*/ 1257 w 1626"/>
                <a:gd name="T5" fmla="*/ 33 h 406"/>
                <a:gd name="T6" fmla="*/ 1047 w 1626"/>
                <a:gd name="T7" fmla="*/ 6 h 406"/>
                <a:gd name="T8" fmla="*/ 813 w 1626"/>
                <a:gd name="T9" fmla="*/ 0 h 406"/>
                <a:gd name="T10" fmla="*/ 661 w 1626"/>
                <a:gd name="T11" fmla="*/ 3 h 406"/>
                <a:gd name="T12" fmla="*/ 386 w 1626"/>
                <a:gd name="T13" fmla="*/ 30 h 406"/>
                <a:gd name="T14" fmla="*/ 217 w 1626"/>
                <a:gd name="T15" fmla="*/ 64 h 406"/>
                <a:gd name="T16" fmla="*/ 129 w 1626"/>
                <a:gd name="T17" fmla="*/ 91 h 406"/>
                <a:gd name="T18" fmla="*/ 61 w 1626"/>
                <a:gd name="T19" fmla="*/ 125 h 406"/>
                <a:gd name="T20" fmla="*/ 17 w 1626"/>
                <a:gd name="T21" fmla="*/ 159 h 406"/>
                <a:gd name="T22" fmla="*/ 3 w 1626"/>
                <a:gd name="T23" fmla="*/ 179 h 406"/>
                <a:gd name="T24" fmla="*/ 0 w 1626"/>
                <a:gd name="T25" fmla="*/ 203 h 406"/>
                <a:gd name="T26" fmla="*/ 0 w 1626"/>
                <a:gd name="T27" fmla="*/ 213 h 406"/>
                <a:gd name="T28" fmla="*/ 17 w 1626"/>
                <a:gd name="T29" fmla="*/ 243 h 406"/>
                <a:gd name="T30" fmla="*/ 64 w 1626"/>
                <a:gd name="T31" fmla="*/ 281 h 406"/>
                <a:gd name="T32" fmla="*/ 139 w 1626"/>
                <a:gd name="T33" fmla="*/ 315 h 406"/>
                <a:gd name="T34" fmla="*/ 237 w 1626"/>
                <a:gd name="T35" fmla="*/ 345 h 406"/>
                <a:gd name="T36" fmla="*/ 356 w 1626"/>
                <a:gd name="T37" fmla="*/ 372 h 406"/>
                <a:gd name="T38" fmla="*/ 495 w 1626"/>
                <a:gd name="T39" fmla="*/ 389 h 406"/>
                <a:gd name="T40" fmla="*/ 647 w 1626"/>
                <a:gd name="T41" fmla="*/ 403 h 406"/>
                <a:gd name="T42" fmla="*/ 813 w 1626"/>
                <a:gd name="T43" fmla="*/ 406 h 406"/>
                <a:gd name="T44" fmla="*/ 894 w 1626"/>
                <a:gd name="T45" fmla="*/ 406 h 406"/>
                <a:gd name="T46" fmla="*/ 1053 w 1626"/>
                <a:gd name="T47" fmla="*/ 396 h 406"/>
                <a:gd name="T48" fmla="*/ 1199 w 1626"/>
                <a:gd name="T49" fmla="*/ 382 h 406"/>
                <a:gd name="T50" fmla="*/ 1328 w 1626"/>
                <a:gd name="T51" fmla="*/ 359 h 406"/>
                <a:gd name="T52" fmla="*/ 1439 w 1626"/>
                <a:gd name="T53" fmla="*/ 332 h 406"/>
                <a:gd name="T54" fmla="*/ 1528 w 1626"/>
                <a:gd name="T55" fmla="*/ 298 h 406"/>
                <a:gd name="T56" fmla="*/ 1589 w 1626"/>
                <a:gd name="T57" fmla="*/ 264 h 406"/>
                <a:gd name="T58" fmla="*/ 1619 w 1626"/>
                <a:gd name="T59" fmla="*/ 223 h 406"/>
                <a:gd name="T60" fmla="*/ 1626 w 1626"/>
                <a:gd name="T61" fmla="*/ 203 h 406"/>
                <a:gd name="T62" fmla="*/ 1622 w 1626"/>
                <a:gd name="T63" fmla="*/ 193 h 406"/>
                <a:gd name="T64" fmla="*/ 1605 w 1626"/>
                <a:gd name="T65" fmla="*/ 159 h 406"/>
                <a:gd name="T66" fmla="*/ 1551 w 1626"/>
                <a:gd name="T67" fmla="*/ 118 h 4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6"/>
                <a:gd name="T103" fmla="*/ 0 h 406"/>
                <a:gd name="T104" fmla="*/ 1626 w 1626"/>
                <a:gd name="T105" fmla="*/ 406 h 4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6" h="406">
                  <a:moveTo>
                    <a:pt x="1551" y="118"/>
                  </a:moveTo>
                  <a:lnTo>
                    <a:pt x="1551" y="118"/>
                  </a:lnTo>
                  <a:lnTo>
                    <a:pt x="1497" y="91"/>
                  </a:lnTo>
                  <a:lnTo>
                    <a:pt x="1426" y="71"/>
                  </a:lnTo>
                  <a:lnTo>
                    <a:pt x="1348" y="50"/>
                  </a:lnTo>
                  <a:lnTo>
                    <a:pt x="1257" y="33"/>
                  </a:lnTo>
                  <a:lnTo>
                    <a:pt x="1155" y="17"/>
                  </a:lnTo>
                  <a:lnTo>
                    <a:pt x="1047" y="6"/>
                  </a:lnTo>
                  <a:lnTo>
                    <a:pt x="931" y="0"/>
                  </a:lnTo>
                  <a:lnTo>
                    <a:pt x="813" y="0"/>
                  </a:lnTo>
                  <a:lnTo>
                    <a:pt x="661" y="3"/>
                  </a:lnTo>
                  <a:lnTo>
                    <a:pt x="518" y="13"/>
                  </a:lnTo>
                  <a:lnTo>
                    <a:pt x="386" y="30"/>
                  </a:lnTo>
                  <a:lnTo>
                    <a:pt x="271" y="50"/>
                  </a:lnTo>
                  <a:lnTo>
                    <a:pt x="217" y="64"/>
                  </a:lnTo>
                  <a:lnTo>
                    <a:pt x="169" y="77"/>
                  </a:lnTo>
                  <a:lnTo>
                    <a:pt x="129" y="91"/>
                  </a:lnTo>
                  <a:lnTo>
                    <a:pt x="92" y="108"/>
                  </a:lnTo>
                  <a:lnTo>
                    <a:pt x="61" y="125"/>
                  </a:lnTo>
                  <a:lnTo>
                    <a:pt x="37" y="142"/>
                  </a:lnTo>
                  <a:lnTo>
                    <a:pt x="17" y="159"/>
                  </a:lnTo>
                  <a:lnTo>
                    <a:pt x="3" y="179"/>
                  </a:lnTo>
                  <a:lnTo>
                    <a:pt x="0" y="189"/>
                  </a:lnTo>
                  <a:lnTo>
                    <a:pt x="0" y="203"/>
                  </a:lnTo>
                  <a:lnTo>
                    <a:pt x="0" y="213"/>
                  </a:lnTo>
                  <a:lnTo>
                    <a:pt x="3" y="223"/>
                  </a:lnTo>
                  <a:lnTo>
                    <a:pt x="17" y="243"/>
                  </a:lnTo>
                  <a:lnTo>
                    <a:pt x="34" y="264"/>
                  </a:lnTo>
                  <a:lnTo>
                    <a:pt x="64" y="281"/>
                  </a:lnTo>
                  <a:lnTo>
                    <a:pt x="98" y="298"/>
                  </a:lnTo>
                  <a:lnTo>
                    <a:pt x="139" y="315"/>
                  </a:lnTo>
                  <a:lnTo>
                    <a:pt x="183" y="332"/>
                  </a:lnTo>
                  <a:lnTo>
                    <a:pt x="237" y="345"/>
                  </a:lnTo>
                  <a:lnTo>
                    <a:pt x="295" y="359"/>
                  </a:lnTo>
                  <a:lnTo>
                    <a:pt x="356" y="372"/>
                  </a:lnTo>
                  <a:lnTo>
                    <a:pt x="423" y="382"/>
                  </a:lnTo>
                  <a:lnTo>
                    <a:pt x="495" y="389"/>
                  </a:lnTo>
                  <a:lnTo>
                    <a:pt x="569" y="396"/>
                  </a:lnTo>
                  <a:lnTo>
                    <a:pt x="647" y="403"/>
                  </a:lnTo>
                  <a:lnTo>
                    <a:pt x="728" y="406"/>
                  </a:lnTo>
                  <a:lnTo>
                    <a:pt x="813" y="406"/>
                  </a:lnTo>
                  <a:lnTo>
                    <a:pt x="894" y="406"/>
                  </a:lnTo>
                  <a:lnTo>
                    <a:pt x="975" y="403"/>
                  </a:lnTo>
                  <a:lnTo>
                    <a:pt x="1053" y="396"/>
                  </a:lnTo>
                  <a:lnTo>
                    <a:pt x="1128" y="389"/>
                  </a:lnTo>
                  <a:lnTo>
                    <a:pt x="1199" y="382"/>
                  </a:lnTo>
                  <a:lnTo>
                    <a:pt x="1267" y="372"/>
                  </a:lnTo>
                  <a:lnTo>
                    <a:pt x="1328" y="359"/>
                  </a:lnTo>
                  <a:lnTo>
                    <a:pt x="1385" y="345"/>
                  </a:lnTo>
                  <a:lnTo>
                    <a:pt x="1439" y="332"/>
                  </a:lnTo>
                  <a:lnTo>
                    <a:pt x="1487" y="315"/>
                  </a:lnTo>
                  <a:lnTo>
                    <a:pt x="1528" y="298"/>
                  </a:lnTo>
                  <a:lnTo>
                    <a:pt x="1561" y="281"/>
                  </a:lnTo>
                  <a:lnTo>
                    <a:pt x="1589" y="264"/>
                  </a:lnTo>
                  <a:lnTo>
                    <a:pt x="1609" y="243"/>
                  </a:lnTo>
                  <a:lnTo>
                    <a:pt x="1619" y="223"/>
                  </a:lnTo>
                  <a:lnTo>
                    <a:pt x="1622" y="213"/>
                  </a:lnTo>
                  <a:lnTo>
                    <a:pt x="1626" y="203"/>
                  </a:lnTo>
                  <a:lnTo>
                    <a:pt x="1622" y="193"/>
                  </a:lnTo>
                  <a:lnTo>
                    <a:pt x="1619" y="179"/>
                  </a:lnTo>
                  <a:lnTo>
                    <a:pt x="1605" y="159"/>
                  </a:lnTo>
                  <a:lnTo>
                    <a:pt x="1582" y="138"/>
                  </a:lnTo>
                  <a:lnTo>
                    <a:pt x="1551" y="11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Rectangle 88"/>
            <p:cNvSpPr>
              <a:spLocks noChangeArrowheads="1"/>
            </p:cNvSpPr>
            <p:nvPr/>
          </p:nvSpPr>
          <p:spPr bwMode="auto">
            <a:xfrm>
              <a:off x="2251" y="2325"/>
              <a:ext cx="132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Backbone service provider</a:t>
              </a:r>
              <a:endParaRPr lang="en-GB"/>
            </a:p>
          </p:txBody>
        </p:sp>
        <p:sp>
          <p:nvSpPr>
            <p:cNvPr id="63526" name="Rectangle 89"/>
            <p:cNvSpPr>
              <a:spLocks noChangeArrowheads="1"/>
            </p:cNvSpPr>
            <p:nvPr/>
          </p:nvSpPr>
          <p:spPr bwMode="auto">
            <a:xfrm>
              <a:off x="1167" y="2111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Peering</a:t>
              </a:r>
              <a:endParaRPr lang="en-GB"/>
            </a:p>
          </p:txBody>
        </p:sp>
        <p:sp>
          <p:nvSpPr>
            <p:cNvPr id="63527" name="Rectangle 90"/>
            <p:cNvSpPr>
              <a:spLocks noChangeArrowheads="1"/>
            </p:cNvSpPr>
            <p:nvPr/>
          </p:nvSpPr>
          <p:spPr bwMode="auto">
            <a:xfrm>
              <a:off x="1167" y="2240"/>
              <a:ext cx="2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point</a:t>
              </a:r>
              <a:endParaRPr lang="en-GB"/>
            </a:p>
          </p:txBody>
        </p:sp>
        <p:sp>
          <p:nvSpPr>
            <p:cNvPr id="63528" name="Rectangle 91"/>
            <p:cNvSpPr>
              <a:spLocks noChangeArrowheads="1"/>
            </p:cNvSpPr>
            <p:nvPr/>
          </p:nvSpPr>
          <p:spPr bwMode="auto">
            <a:xfrm>
              <a:off x="4158" y="2328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Peering</a:t>
              </a:r>
              <a:endParaRPr lang="en-GB"/>
            </a:p>
          </p:txBody>
        </p:sp>
        <p:sp>
          <p:nvSpPr>
            <p:cNvPr id="63529" name="Rectangle 92"/>
            <p:cNvSpPr>
              <a:spLocks noChangeArrowheads="1"/>
            </p:cNvSpPr>
            <p:nvPr/>
          </p:nvSpPr>
          <p:spPr bwMode="auto">
            <a:xfrm>
              <a:off x="4158" y="2457"/>
              <a:ext cx="2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point</a:t>
              </a:r>
              <a:endParaRPr lang="en-GB"/>
            </a:p>
          </p:txBody>
        </p:sp>
        <p:sp>
          <p:nvSpPr>
            <p:cNvPr id="63530" name="Rectangle 93"/>
            <p:cNvSpPr>
              <a:spLocks noChangeArrowheads="1"/>
            </p:cNvSpPr>
            <p:nvPr/>
          </p:nvSpPr>
          <p:spPr bwMode="auto">
            <a:xfrm>
              <a:off x="2102" y="1647"/>
              <a:ext cx="8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Large corporation</a:t>
              </a:r>
              <a:endParaRPr lang="en-GB"/>
            </a:p>
          </p:txBody>
        </p:sp>
        <p:sp>
          <p:nvSpPr>
            <p:cNvPr id="63531" name="Rectangle 94"/>
            <p:cNvSpPr>
              <a:spLocks noChangeArrowheads="1"/>
            </p:cNvSpPr>
            <p:nvPr/>
          </p:nvSpPr>
          <p:spPr bwMode="auto">
            <a:xfrm>
              <a:off x="2004" y="2897"/>
              <a:ext cx="8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Large corporation</a:t>
              </a:r>
              <a:endParaRPr lang="en-GB"/>
            </a:p>
          </p:txBody>
        </p:sp>
        <p:sp>
          <p:nvSpPr>
            <p:cNvPr id="63532" name="Rectangle 95"/>
            <p:cNvSpPr>
              <a:spLocks noChangeArrowheads="1"/>
            </p:cNvSpPr>
            <p:nvPr/>
          </p:nvSpPr>
          <p:spPr bwMode="auto">
            <a:xfrm>
              <a:off x="1320" y="3117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Small</a:t>
              </a:r>
              <a:endParaRPr lang="en-GB"/>
            </a:p>
          </p:txBody>
        </p:sp>
        <p:sp>
          <p:nvSpPr>
            <p:cNvPr id="63533" name="Rectangle 96"/>
            <p:cNvSpPr>
              <a:spLocks noChangeArrowheads="1"/>
            </p:cNvSpPr>
            <p:nvPr/>
          </p:nvSpPr>
          <p:spPr bwMode="auto">
            <a:xfrm>
              <a:off x="1171" y="3246"/>
              <a:ext cx="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corporation</a:t>
              </a:r>
              <a:endParaRPr lang="en-GB"/>
            </a:p>
          </p:txBody>
        </p:sp>
        <p:sp>
          <p:nvSpPr>
            <p:cNvPr id="63534" name="Freeform 97"/>
            <p:cNvSpPr>
              <a:spLocks/>
            </p:cNvSpPr>
            <p:nvPr/>
          </p:nvSpPr>
          <p:spPr bwMode="auto">
            <a:xfrm>
              <a:off x="2610" y="1857"/>
              <a:ext cx="197" cy="342"/>
            </a:xfrm>
            <a:custGeom>
              <a:avLst/>
              <a:gdLst>
                <a:gd name="T0" fmla="*/ 0 w 197"/>
                <a:gd name="T1" fmla="*/ 0 h 342"/>
                <a:gd name="T2" fmla="*/ 197 w 197"/>
                <a:gd name="T3" fmla="*/ 342 h 342"/>
                <a:gd name="T4" fmla="*/ 0 w 197"/>
                <a:gd name="T5" fmla="*/ 0 h 342"/>
                <a:gd name="T6" fmla="*/ 0 60000 65536"/>
                <a:gd name="T7" fmla="*/ 0 60000 65536"/>
                <a:gd name="T8" fmla="*/ 0 60000 65536"/>
                <a:gd name="T9" fmla="*/ 0 w 197"/>
                <a:gd name="T10" fmla="*/ 0 h 342"/>
                <a:gd name="T11" fmla="*/ 197 w 197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342">
                  <a:moveTo>
                    <a:pt x="0" y="0"/>
                  </a:moveTo>
                  <a:lnTo>
                    <a:pt x="197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Line 98"/>
            <p:cNvSpPr>
              <a:spLocks noChangeShapeType="1"/>
            </p:cNvSpPr>
            <p:nvPr/>
          </p:nvSpPr>
          <p:spPr bwMode="auto">
            <a:xfrm>
              <a:off x="2610" y="1857"/>
              <a:ext cx="197" cy="3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Rectangle 100"/>
            <p:cNvSpPr>
              <a:spLocks noChangeArrowheads="1"/>
            </p:cNvSpPr>
            <p:nvPr/>
          </p:nvSpPr>
          <p:spPr bwMode="auto">
            <a:xfrm>
              <a:off x="3823" y="1871"/>
              <a:ext cx="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Consumer</a:t>
              </a:r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”</a:t>
              </a:r>
              <a:endParaRPr lang="en-GB"/>
            </a:p>
          </p:txBody>
        </p:sp>
        <p:sp>
          <p:nvSpPr>
            <p:cNvPr id="63537" name="Rectangle 102"/>
            <p:cNvSpPr>
              <a:spLocks noChangeArrowheads="1"/>
            </p:cNvSpPr>
            <p:nvPr/>
          </p:nvSpPr>
          <p:spPr bwMode="auto">
            <a:xfrm>
              <a:off x="4395" y="1871"/>
              <a:ext cx="2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 ISP</a:t>
              </a:r>
              <a:endParaRPr lang="en-GB"/>
            </a:p>
          </p:txBody>
        </p:sp>
        <p:sp>
          <p:nvSpPr>
            <p:cNvPr id="63538" name="Rectangle 104"/>
            <p:cNvSpPr>
              <a:spLocks noChangeArrowheads="1"/>
            </p:cNvSpPr>
            <p:nvPr/>
          </p:nvSpPr>
          <p:spPr bwMode="auto">
            <a:xfrm>
              <a:off x="3271" y="2843"/>
              <a:ext cx="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Consumer</a:t>
              </a:r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”</a:t>
              </a:r>
              <a:endParaRPr lang="en-GB"/>
            </a:p>
          </p:txBody>
        </p:sp>
        <p:sp>
          <p:nvSpPr>
            <p:cNvPr id="63539" name="Rectangle 106"/>
            <p:cNvSpPr>
              <a:spLocks noChangeArrowheads="1"/>
            </p:cNvSpPr>
            <p:nvPr/>
          </p:nvSpPr>
          <p:spPr bwMode="auto">
            <a:xfrm>
              <a:off x="3840" y="2843"/>
              <a:ext cx="2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 ISP</a:t>
              </a:r>
              <a:endParaRPr lang="en-GB"/>
            </a:p>
          </p:txBody>
        </p:sp>
        <p:sp>
          <p:nvSpPr>
            <p:cNvPr id="63540" name="Rectangle 108"/>
            <p:cNvSpPr>
              <a:spLocks noChangeArrowheads="1"/>
            </p:cNvSpPr>
            <p:nvPr/>
          </p:nvSpPr>
          <p:spPr bwMode="auto">
            <a:xfrm>
              <a:off x="1286" y="2558"/>
              <a:ext cx="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Consumer</a:t>
              </a:r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”</a:t>
              </a:r>
              <a:endParaRPr lang="en-GB"/>
            </a:p>
          </p:txBody>
        </p:sp>
        <p:sp>
          <p:nvSpPr>
            <p:cNvPr id="63541" name="Rectangle 110"/>
            <p:cNvSpPr>
              <a:spLocks noChangeArrowheads="1"/>
            </p:cNvSpPr>
            <p:nvPr/>
          </p:nvSpPr>
          <p:spPr bwMode="auto">
            <a:xfrm>
              <a:off x="1858" y="2558"/>
              <a:ext cx="2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 ISP</a:t>
              </a:r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B60FB6-622A-C24A-BD24-52859104C51F}" type="datetime1">
              <a:rPr lang="en-US" sz="1400" smtClean="0"/>
              <a:t>10/5/18</a:t>
            </a:fld>
            <a:endParaRPr 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906" y="141997"/>
            <a:ext cx="8019020" cy="998299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 Propagation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51" y="1124281"/>
            <a:ext cx="8632552" cy="51203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Know a smarter router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hosts know local router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local routers know site routers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site routers know core router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core routers know everything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Area, Domain ==Autonomous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System (AS)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corresponds to an administrative domain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examples: University, company, backbone network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assign each AS a 16-bit number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Two-level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protcols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interior</a:t>
            </a:r>
            <a:r>
              <a:rPr lang="en-US" dirty="0">
                <a:latin typeface="Times New Roman" charset="0"/>
                <a:ea typeface="ＭＳ Ｐゴシック" charset="0"/>
              </a:rPr>
              <a:t> gateway protocol (each AS selects its own)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exterior</a:t>
            </a:r>
            <a:r>
              <a:rPr lang="en-US" dirty="0">
                <a:latin typeface="Times New Roman" charset="0"/>
                <a:ea typeface="ＭＳ Ｐゴシック" charset="0"/>
              </a:rPr>
              <a:t> gateway protocol (Internet-wide standard)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937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ja-JP" altLang="en-US" dirty="0" smtClean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15464"/>
            <a:ext cx="6807778" cy="11875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0C8A-FDB1-524F-9043-75ADD9A44B94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6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099D-A9F6-E144-B523-7538EAE5E980}" type="datetime1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myKRroutingprotocols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137-517E-A244-B3BD-5EFF934950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1936</Words>
  <Application>Microsoft Macintosh PowerPoint</Application>
  <PresentationFormat>On-screen Show (4:3)</PresentationFormat>
  <Paragraphs>458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Routing Protocols </vt:lpstr>
      <vt:lpstr>IP Suite In Action:  End Hosts vs. Routers</vt:lpstr>
      <vt:lpstr>How to Make Routing Scale</vt:lpstr>
      <vt:lpstr>Forwarding Algorithm</vt:lpstr>
      <vt:lpstr> Historical: Internet Structure</vt:lpstr>
      <vt:lpstr>Today: Internet Structure</vt:lpstr>
      <vt:lpstr>Route Propagation</vt:lpstr>
      <vt:lpstr>Internet approach to scalable routing</vt:lpstr>
      <vt:lpstr>Interconnected ASes</vt:lpstr>
      <vt:lpstr>Inter-AS tasks</vt:lpstr>
      <vt:lpstr>Intra-AS Routing</vt:lpstr>
      <vt:lpstr>Reducing Problem: Reduced! </vt:lpstr>
      <vt:lpstr>Popular Interior Gateway Protocols</vt:lpstr>
      <vt:lpstr>Example Routing Protocol Routing Information Protocol (RIP)</vt:lpstr>
      <vt:lpstr>PowerPoint Presentation</vt:lpstr>
      <vt:lpstr>PowerPoint Presentation</vt:lpstr>
      <vt:lpstr>OSPF (Open Shortest Path First)</vt:lpstr>
      <vt:lpstr>OSPF “advanced” features</vt:lpstr>
      <vt:lpstr>Hierarchical OSPF</vt:lpstr>
      <vt:lpstr>Hierarchical OSPF</vt:lpstr>
      <vt:lpstr>Inter-AS tasks</vt:lpstr>
      <vt:lpstr>Internet inter-AS routing: BGP</vt:lpstr>
      <vt:lpstr>BGP-4: Border Gateway Protocol</vt:lpstr>
      <vt:lpstr>BGP Example</vt:lpstr>
      <vt:lpstr>PowerPoint Presentation</vt:lpstr>
      <vt:lpstr>BGP messages</vt:lpstr>
      <vt:lpstr>BGP route selection</vt:lpstr>
      <vt:lpstr>BGP:  achieving policy via advertisements</vt:lpstr>
      <vt:lpstr>Why different Intra-, Inter-AS routing ? </vt:lpstr>
      <vt:lpstr>Conclusions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erlinger</dc:creator>
  <cp:lastModifiedBy>mike erlinger</cp:lastModifiedBy>
  <cp:revision>15</cp:revision>
  <cp:lastPrinted>2018-10-05T19:15:36Z</cp:lastPrinted>
  <dcterms:created xsi:type="dcterms:W3CDTF">2018-10-02T20:40:57Z</dcterms:created>
  <dcterms:modified xsi:type="dcterms:W3CDTF">2018-10-05T19:21:34Z</dcterms:modified>
</cp:coreProperties>
</file>