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png" ContentType="image/pn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embeddings/oleObject1.bin" ContentType="application/vnd.openxmlformats-officedocument.oleObject"/>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48"/>
  </p:notesMasterIdLst>
  <p:handoutMasterIdLst>
    <p:handoutMasterId r:id="rId49"/>
  </p:handoutMasterIdLst>
  <p:sldIdLst>
    <p:sldId id="753" r:id="rId2"/>
    <p:sldId id="447" r:id="rId3"/>
    <p:sldId id="448" r:id="rId4"/>
    <p:sldId id="449" r:id="rId5"/>
    <p:sldId id="509" r:id="rId6"/>
    <p:sldId id="752" r:id="rId7"/>
    <p:sldId id="766" r:id="rId8"/>
    <p:sldId id="768" r:id="rId9"/>
    <p:sldId id="451" r:id="rId10"/>
    <p:sldId id="452" r:id="rId11"/>
    <p:sldId id="453" r:id="rId12"/>
    <p:sldId id="454" r:id="rId13"/>
    <p:sldId id="772" r:id="rId14"/>
    <p:sldId id="512" r:id="rId15"/>
    <p:sldId id="455" r:id="rId16"/>
    <p:sldId id="456" r:id="rId17"/>
    <p:sldId id="457" r:id="rId18"/>
    <p:sldId id="458" r:id="rId19"/>
    <p:sldId id="459" r:id="rId20"/>
    <p:sldId id="460" r:id="rId21"/>
    <p:sldId id="508" r:id="rId22"/>
    <p:sldId id="462" r:id="rId23"/>
    <p:sldId id="510" r:id="rId24"/>
    <p:sldId id="464" r:id="rId25"/>
    <p:sldId id="771" r:id="rId26"/>
    <p:sldId id="465" r:id="rId27"/>
    <p:sldId id="466" r:id="rId28"/>
    <p:sldId id="511" r:id="rId29"/>
    <p:sldId id="461" r:id="rId30"/>
    <p:sldId id="774" r:id="rId31"/>
    <p:sldId id="469" r:id="rId32"/>
    <p:sldId id="470" r:id="rId33"/>
    <p:sldId id="279" r:id="rId34"/>
    <p:sldId id="280" r:id="rId35"/>
    <p:sldId id="281" r:id="rId36"/>
    <p:sldId id="755" r:id="rId37"/>
    <p:sldId id="756" r:id="rId38"/>
    <p:sldId id="757" r:id="rId39"/>
    <p:sldId id="758" r:id="rId40"/>
    <p:sldId id="759" r:id="rId41"/>
    <p:sldId id="760" r:id="rId42"/>
    <p:sldId id="761" r:id="rId43"/>
    <p:sldId id="762" r:id="rId44"/>
    <p:sldId id="763" r:id="rId45"/>
    <p:sldId id="764" r:id="rId46"/>
    <p:sldId id="765" r:id="rId47"/>
  </p:sldIdLst>
  <p:sldSz cx="9144000" cy="6858000" type="screen4x3"/>
  <p:notesSz cx="9601200" cy="73152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8" d="100"/>
          <a:sy n="128" d="100"/>
        </p:scale>
        <p:origin x="-1704" y="-104"/>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7" d="100"/>
          <a:sy n="47" d="100"/>
        </p:scale>
        <p:origin x="-1301" y="-91"/>
      </p:cViewPr>
      <p:guideLst>
        <p:guide orient="horz" pos="2304"/>
        <p:guide pos="302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interSettings" Target="printerSettings/printerSettings1.bin"/><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notesMaster" Target="notesMasters/notesMaster1.xml"/><Relationship Id="rId4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_rels/viewProps.xml.rels><?xml version="1.0" encoding="UTF-8" standalone="yes"?>
<Relationships xmlns="http://schemas.openxmlformats.org/package/2006/relationships"><Relationship Id="rId1" Type="http://schemas.openxmlformats.org/officeDocument/2006/relationships/slide" Target="slides/slide32.xml"/><Relationship Id="rId2" Type="http://schemas.openxmlformats.org/officeDocument/2006/relationships/slide" Target="slides/slide4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6530" name="Rectangle 2"/>
          <p:cNvSpPr>
            <a:spLocks noGrp="1" noChangeArrowheads="1"/>
          </p:cNvSpPr>
          <p:nvPr>
            <p:ph type="hdr" sz="quarter"/>
          </p:nvPr>
        </p:nvSpPr>
        <p:spPr bwMode="auto">
          <a:xfrm>
            <a:off x="0" y="0"/>
            <a:ext cx="4160937" cy="366486"/>
          </a:xfrm>
          <a:prstGeom prst="rect">
            <a:avLst/>
          </a:prstGeom>
          <a:noFill/>
          <a:ln w="9525">
            <a:noFill/>
            <a:miter lim="800000"/>
            <a:headEnd/>
            <a:tailEnd/>
          </a:ln>
          <a:effectLst/>
        </p:spPr>
        <p:txBody>
          <a:bodyPr vert="horz" wrap="square" lIns="96651" tIns="48326" rIns="96651" bIns="48326" numCol="1" anchor="t" anchorCtr="0" compatLnSpc="1">
            <a:prstTxWarp prst="textNoShape">
              <a:avLst/>
            </a:prstTxWarp>
          </a:bodyPr>
          <a:lstStyle>
            <a:lvl1pPr defTabSz="965200" eaLnBrk="1" hangingPunct="1">
              <a:defRPr sz="1200">
                <a:latin typeface="Times New Roman" charset="0"/>
                <a:ea typeface="+mn-ea"/>
                <a:cs typeface="+mn-cs"/>
              </a:defRPr>
            </a:lvl1pPr>
          </a:lstStyle>
          <a:p>
            <a:pPr>
              <a:defRPr/>
            </a:pPr>
            <a:endParaRPr lang="en-US"/>
          </a:p>
        </p:txBody>
      </p:sp>
      <p:sp>
        <p:nvSpPr>
          <p:cNvPr id="406531" name="Rectangle 3"/>
          <p:cNvSpPr>
            <a:spLocks noGrp="1" noChangeArrowheads="1"/>
          </p:cNvSpPr>
          <p:nvPr>
            <p:ph type="dt" sz="quarter" idx="1"/>
          </p:nvPr>
        </p:nvSpPr>
        <p:spPr bwMode="auto">
          <a:xfrm>
            <a:off x="5438180" y="0"/>
            <a:ext cx="4160937" cy="366486"/>
          </a:xfrm>
          <a:prstGeom prst="rect">
            <a:avLst/>
          </a:prstGeom>
          <a:noFill/>
          <a:ln w="9525">
            <a:noFill/>
            <a:miter lim="800000"/>
            <a:headEnd/>
            <a:tailEnd/>
          </a:ln>
          <a:effectLst/>
        </p:spPr>
        <p:txBody>
          <a:bodyPr vert="horz" wrap="square" lIns="96651" tIns="48326" rIns="96651" bIns="48326" numCol="1" anchor="t" anchorCtr="0" compatLnSpc="1">
            <a:prstTxWarp prst="textNoShape">
              <a:avLst/>
            </a:prstTxWarp>
          </a:bodyPr>
          <a:lstStyle>
            <a:lvl1pPr algn="r" defTabSz="965200" eaLnBrk="1" hangingPunct="1">
              <a:defRPr sz="1200">
                <a:latin typeface="Times New Roman" charset="0"/>
                <a:ea typeface="+mn-ea"/>
                <a:cs typeface="+mn-cs"/>
              </a:defRPr>
            </a:lvl1pPr>
          </a:lstStyle>
          <a:p>
            <a:pPr>
              <a:defRPr/>
            </a:pPr>
            <a:endParaRPr lang="en-US"/>
          </a:p>
        </p:txBody>
      </p:sp>
      <p:sp>
        <p:nvSpPr>
          <p:cNvPr id="406532" name="Rectangle 4"/>
          <p:cNvSpPr>
            <a:spLocks noGrp="1" noChangeArrowheads="1"/>
          </p:cNvSpPr>
          <p:nvPr>
            <p:ph type="ftr" sz="quarter" idx="2"/>
          </p:nvPr>
        </p:nvSpPr>
        <p:spPr bwMode="auto">
          <a:xfrm>
            <a:off x="0" y="6947505"/>
            <a:ext cx="4160937" cy="366486"/>
          </a:xfrm>
          <a:prstGeom prst="rect">
            <a:avLst/>
          </a:prstGeom>
          <a:noFill/>
          <a:ln w="9525">
            <a:noFill/>
            <a:miter lim="800000"/>
            <a:headEnd/>
            <a:tailEnd/>
          </a:ln>
          <a:effectLst/>
        </p:spPr>
        <p:txBody>
          <a:bodyPr vert="horz" wrap="square" lIns="96651" tIns="48326" rIns="96651" bIns="48326" numCol="1" anchor="b" anchorCtr="0" compatLnSpc="1">
            <a:prstTxWarp prst="textNoShape">
              <a:avLst/>
            </a:prstTxWarp>
          </a:bodyPr>
          <a:lstStyle>
            <a:lvl1pPr defTabSz="965200" eaLnBrk="1" hangingPunct="1">
              <a:defRPr sz="1200">
                <a:latin typeface="Times New Roman" charset="0"/>
                <a:ea typeface="+mn-ea"/>
                <a:cs typeface="+mn-cs"/>
              </a:defRPr>
            </a:lvl1pPr>
          </a:lstStyle>
          <a:p>
            <a:pPr>
              <a:defRPr/>
            </a:pPr>
            <a:endParaRPr lang="en-US"/>
          </a:p>
        </p:txBody>
      </p:sp>
      <p:sp>
        <p:nvSpPr>
          <p:cNvPr id="406533" name="Rectangle 5"/>
          <p:cNvSpPr>
            <a:spLocks noGrp="1" noChangeArrowheads="1"/>
          </p:cNvSpPr>
          <p:nvPr>
            <p:ph type="sldNum" sz="quarter" idx="3"/>
          </p:nvPr>
        </p:nvSpPr>
        <p:spPr bwMode="auto">
          <a:xfrm>
            <a:off x="5438180" y="6947505"/>
            <a:ext cx="4160937" cy="366486"/>
          </a:xfrm>
          <a:prstGeom prst="rect">
            <a:avLst/>
          </a:prstGeom>
          <a:noFill/>
          <a:ln w="9525">
            <a:noFill/>
            <a:miter lim="800000"/>
            <a:headEnd/>
            <a:tailEnd/>
          </a:ln>
          <a:effectLst/>
        </p:spPr>
        <p:txBody>
          <a:bodyPr vert="horz" wrap="square" lIns="96651" tIns="48326" rIns="96651" bIns="48326" numCol="1" anchor="b" anchorCtr="0" compatLnSpc="1">
            <a:prstTxWarp prst="textNoShape">
              <a:avLst/>
            </a:prstTxWarp>
          </a:bodyPr>
          <a:lstStyle>
            <a:lvl1pPr algn="r" defTabSz="965200" eaLnBrk="1" hangingPunct="1">
              <a:defRPr sz="1200" smtClean="0">
                <a:latin typeface="Times New Roman" charset="0"/>
              </a:defRPr>
            </a:lvl1pPr>
          </a:lstStyle>
          <a:p>
            <a:pPr>
              <a:defRPr/>
            </a:pPr>
            <a:fld id="{0E6FF110-D84C-6042-A8CA-1B9C704C61F2}" type="slidenum">
              <a:rPr lang="en-US"/>
              <a:pPr>
                <a:defRPr/>
              </a:pPr>
              <a:t>‹#›</a:t>
            </a:fld>
            <a:endParaRPr lang="en-US"/>
          </a:p>
        </p:txBody>
      </p:sp>
    </p:spTree>
    <p:extLst>
      <p:ext uri="{BB962C8B-B14F-4D97-AF65-F5344CB8AC3E}">
        <p14:creationId xmlns:p14="http://schemas.microsoft.com/office/powerpoint/2010/main" val="38842111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4002" name="Rectangle 2"/>
          <p:cNvSpPr>
            <a:spLocks noGrp="1" noChangeArrowheads="1"/>
          </p:cNvSpPr>
          <p:nvPr>
            <p:ph type="hdr" sz="quarter"/>
          </p:nvPr>
        </p:nvSpPr>
        <p:spPr bwMode="auto">
          <a:xfrm>
            <a:off x="0" y="0"/>
            <a:ext cx="4160937" cy="366486"/>
          </a:xfrm>
          <a:prstGeom prst="rect">
            <a:avLst/>
          </a:prstGeom>
          <a:noFill/>
          <a:ln w="9525">
            <a:noFill/>
            <a:miter lim="800000"/>
            <a:headEnd/>
            <a:tailEnd/>
          </a:ln>
          <a:effectLst/>
        </p:spPr>
        <p:txBody>
          <a:bodyPr vert="horz" wrap="square" lIns="96651" tIns="48326" rIns="96651" bIns="48326" numCol="1" anchor="t" anchorCtr="0" compatLnSpc="1">
            <a:prstTxWarp prst="textNoShape">
              <a:avLst/>
            </a:prstTxWarp>
          </a:bodyPr>
          <a:lstStyle>
            <a:lvl1pPr defTabSz="965200" eaLnBrk="1" hangingPunct="1">
              <a:defRPr sz="1200">
                <a:latin typeface="Times New Roman" charset="0"/>
                <a:ea typeface="+mn-ea"/>
                <a:cs typeface="+mn-cs"/>
              </a:defRPr>
            </a:lvl1pPr>
          </a:lstStyle>
          <a:p>
            <a:pPr>
              <a:defRPr/>
            </a:pPr>
            <a:endParaRPr lang="en-US"/>
          </a:p>
        </p:txBody>
      </p:sp>
      <p:sp>
        <p:nvSpPr>
          <p:cNvPr id="384003" name="Rectangle 3"/>
          <p:cNvSpPr>
            <a:spLocks noGrp="1" noChangeArrowheads="1"/>
          </p:cNvSpPr>
          <p:nvPr>
            <p:ph type="dt" idx="1"/>
          </p:nvPr>
        </p:nvSpPr>
        <p:spPr bwMode="auto">
          <a:xfrm>
            <a:off x="5438180" y="0"/>
            <a:ext cx="4160937" cy="366486"/>
          </a:xfrm>
          <a:prstGeom prst="rect">
            <a:avLst/>
          </a:prstGeom>
          <a:noFill/>
          <a:ln w="9525">
            <a:noFill/>
            <a:miter lim="800000"/>
            <a:headEnd/>
            <a:tailEnd/>
          </a:ln>
          <a:effectLst/>
        </p:spPr>
        <p:txBody>
          <a:bodyPr vert="horz" wrap="square" lIns="96651" tIns="48326" rIns="96651" bIns="48326" numCol="1" anchor="t" anchorCtr="0" compatLnSpc="1">
            <a:prstTxWarp prst="textNoShape">
              <a:avLst/>
            </a:prstTxWarp>
          </a:bodyPr>
          <a:lstStyle>
            <a:lvl1pPr algn="r" defTabSz="965200" eaLnBrk="1" hangingPunct="1">
              <a:defRPr sz="1200">
                <a:latin typeface="Times New Roman" charset="0"/>
                <a:ea typeface="+mn-ea"/>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2974975" y="549275"/>
            <a:ext cx="3654425" cy="27416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84005" name="Rectangle 5"/>
          <p:cNvSpPr>
            <a:spLocks noGrp="1" noChangeArrowheads="1"/>
          </p:cNvSpPr>
          <p:nvPr>
            <p:ph type="body" sz="quarter" idx="3"/>
          </p:nvPr>
        </p:nvSpPr>
        <p:spPr bwMode="auto">
          <a:xfrm>
            <a:off x="960538" y="3474963"/>
            <a:ext cx="7680127" cy="3291114"/>
          </a:xfrm>
          <a:prstGeom prst="rect">
            <a:avLst/>
          </a:prstGeom>
          <a:noFill/>
          <a:ln w="9525">
            <a:noFill/>
            <a:miter lim="800000"/>
            <a:headEnd/>
            <a:tailEnd/>
          </a:ln>
          <a:effectLst/>
        </p:spPr>
        <p:txBody>
          <a:bodyPr vert="horz" wrap="square" lIns="96651" tIns="48326" rIns="96651" bIns="4832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4006" name="Rectangle 6"/>
          <p:cNvSpPr>
            <a:spLocks noGrp="1" noChangeArrowheads="1"/>
          </p:cNvSpPr>
          <p:nvPr>
            <p:ph type="ftr" sz="quarter" idx="4"/>
          </p:nvPr>
        </p:nvSpPr>
        <p:spPr bwMode="auto">
          <a:xfrm>
            <a:off x="0" y="6947505"/>
            <a:ext cx="4160937" cy="366486"/>
          </a:xfrm>
          <a:prstGeom prst="rect">
            <a:avLst/>
          </a:prstGeom>
          <a:noFill/>
          <a:ln w="9525">
            <a:noFill/>
            <a:miter lim="800000"/>
            <a:headEnd/>
            <a:tailEnd/>
          </a:ln>
          <a:effectLst/>
        </p:spPr>
        <p:txBody>
          <a:bodyPr vert="horz" wrap="square" lIns="96651" tIns="48326" rIns="96651" bIns="48326" numCol="1" anchor="b" anchorCtr="0" compatLnSpc="1">
            <a:prstTxWarp prst="textNoShape">
              <a:avLst/>
            </a:prstTxWarp>
          </a:bodyPr>
          <a:lstStyle>
            <a:lvl1pPr defTabSz="965200" eaLnBrk="1" hangingPunct="1">
              <a:defRPr sz="1200">
                <a:latin typeface="Times New Roman" charset="0"/>
                <a:ea typeface="+mn-ea"/>
                <a:cs typeface="+mn-cs"/>
              </a:defRPr>
            </a:lvl1pPr>
          </a:lstStyle>
          <a:p>
            <a:pPr>
              <a:defRPr/>
            </a:pPr>
            <a:endParaRPr lang="en-US"/>
          </a:p>
        </p:txBody>
      </p:sp>
      <p:sp>
        <p:nvSpPr>
          <p:cNvPr id="384007" name="Rectangle 7"/>
          <p:cNvSpPr>
            <a:spLocks noGrp="1" noChangeArrowheads="1"/>
          </p:cNvSpPr>
          <p:nvPr>
            <p:ph type="sldNum" sz="quarter" idx="5"/>
          </p:nvPr>
        </p:nvSpPr>
        <p:spPr bwMode="auto">
          <a:xfrm>
            <a:off x="5438180" y="6947505"/>
            <a:ext cx="4160937" cy="366486"/>
          </a:xfrm>
          <a:prstGeom prst="rect">
            <a:avLst/>
          </a:prstGeom>
          <a:noFill/>
          <a:ln w="9525">
            <a:noFill/>
            <a:miter lim="800000"/>
            <a:headEnd/>
            <a:tailEnd/>
          </a:ln>
          <a:effectLst/>
        </p:spPr>
        <p:txBody>
          <a:bodyPr vert="horz" wrap="square" lIns="96651" tIns="48326" rIns="96651" bIns="48326" numCol="1" anchor="b" anchorCtr="0" compatLnSpc="1">
            <a:prstTxWarp prst="textNoShape">
              <a:avLst/>
            </a:prstTxWarp>
          </a:bodyPr>
          <a:lstStyle>
            <a:lvl1pPr algn="r" defTabSz="965200" eaLnBrk="1" hangingPunct="1">
              <a:defRPr sz="1200" smtClean="0">
                <a:latin typeface="Times New Roman" charset="0"/>
              </a:defRPr>
            </a:lvl1pPr>
          </a:lstStyle>
          <a:p>
            <a:pPr>
              <a:defRPr/>
            </a:pPr>
            <a:fld id="{D863EB73-5F37-3B4E-AC97-012486B5D975}" type="slidenum">
              <a:rPr lang="en-US"/>
              <a:pPr>
                <a:defRPr/>
              </a:pPr>
              <a:t>‹#›</a:t>
            </a:fld>
            <a:endParaRPr lang="en-US"/>
          </a:p>
        </p:txBody>
      </p:sp>
    </p:spTree>
    <p:extLst>
      <p:ext uri="{BB962C8B-B14F-4D97-AF65-F5344CB8AC3E}">
        <p14:creationId xmlns:p14="http://schemas.microsoft.com/office/powerpoint/2010/main" val="428350249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Rot="1" noChangeAspect="1" noChangeArrowheads="1" noTextEdit="1"/>
          </p:cNvSpPr>
          <p:nvPr>
            <p:ph type="sldImg"/>
          </p:nvPr>
        </p:nvSpPr>
        <p:spPr>
          <a:xfrm>
            <a:off x="3021013" y="557213"/>
            <a:ext cx="3638550" cy="2728912"/>
          </a:xfrm>
          <a:solidFill>
            <a:srgbClr val="FFFFFF"/>
          </a:solidFill>
          <a:ln/>
        </p:spPr>
      </p:sp>
      <p:sp>
        <p:nvSpPr>
          <p:cNvPr id="5122" name="Rectangle 3"/>
          <p:cNvSpPr>
            <a:spLocks noGrp="1" noChangeArrowheads="1"/>
          </p:cNvSpPr>
          <p:nvPr>
            <p:ph type="body" idx="1"/>
          </p:nvPr>
        </p:nvSpPr>
        <p:spPr>
          <a:xfrm>
            <a:off x="1235572" y="3471333"/>
            <a:ext cx="7107138" cy="3286277"/>
          </a:xfrm>
          <a:solidFill>
            <a:srgbClr val="FFFFFF"/>
          </a:solidFill>
          <a:ln>
            <a:solidFill>
              <a:srgbClr val="000000"/>
            </a:solidFill>
          </a:ln>
          <a:extLst>
            <a:ext uri="{FAA26D3D-D897-4be2-8F04-BA451C77F1D7}">
              <ma14:placeholderFlag xmlns:ma14="http://schemas.microsoft.com/office/mac/drawingml/2011/main" val="1"/>
            </a:ext>
          </a:extLst>
        </p:spPr>
        <p:txBody>
          <a:bodyPr lIns="97544" tIns="48772" rIns="97544" bIns="48772"/>
          <a:lstStyle/>
          <a:p>
            <a:pPr eaLnBrk="1" hangingPunct="1"/>
            <a:endParaRPr lang="en-US">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ea typeface="ＭＳ Ｐゴシック" charset="0"/>
                <a:cs typeface="ＭＳ Ｐゴシック" charset="0"/>
              </a:rPr>
              <a:t>Not completely different than IPv4, but more thought out and integral to IPv6</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2765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ln/>
        </p:spPr>
      </p:sp>
      <p:sp>
        <p:nvSpPr>
          <p:cNvPr id="2969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ea typeface="ＭＳ Ｐゴシック" charset="0"/>
                <a:cs typeface="ＭＳ Ｐゴシック" charset="0"/>
              </a:rPr>
              <a:t>Bill owens to move description about why EUI-64 flipped bits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ln/>
        </p:spPr>
      </p:sp>
      <p:sp>
        <p:nvSpPr>
          <p:cNvPr id="337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ln/>
        </p:spPr>
      </p:sp>
      <p:sp>
        <p:nvSpPr>
          <p:cNvPr id="3584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ln/>
        </p:spPr>
      </p:sp>
      <p:sp>
        <p:nvSpPr>
          <p:cNvPr id="378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ea typeface="ＭＳ Ｐゴシック" charset="0"/>
                <a:cs typeface="ＭＳ Ｐゴシック" charset="0"/>
              </a:rPr>
              <a:t>Add privacy addressing</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ln/>
        </p:spPr>
      </p:sp>
      <p:sp>
        <p:nvSpPr>
          <p:cNvPr id="399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ln/>
        </p:spPr>
      </p:sp>
      <p:sp>
        <p:nvSpPr>
          <p:cNvPr id="419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a:ln/>
        </p:spPr>
      </p:sp>
      <p:sp>
        <p:nvSpPr>
          <p:cNvPr id="4403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Rot="1" noChangeAspect="1" noChangeArrowheads="1" noTextEdit="1"/>
          </p:cNvSpPr>
          <p:nvPr>
            <p:ph type="sldImg"/>
          </p:nvPr>
        </p:nvSpPr>
        <p:spPr>
          <a:ln/>
        </p:spPr>
      </p:sp>
      <p:sp>
        <p:nvSpPr>
          <p:cNvPr id="921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ChangeArrowheads="1" noTextEdit="1"/>
          </p:cNvSpPr>
          <p:nvPr>
            <p:ph type="sldImg"/>
          </p:nvPr>
        </p:nvSpPr>
        <p:spPr>
          <a:ln/>
        </p:spPr>
      </p:sp>
      <p:sp>
        <p:nvSpPr>
          <p:cNvPr id="460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a:ln/>
        </p:spPr>
      </p:sp>
      <p:sp>
        <p:nvSpPr>
          <p:cNvPr id="4813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ln/>
        </p:spPr>
      </p:sp>
      <p:sp>
        <p:nvSpPr>
          <p:cNvPr id="501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a:ln/>
        </p:spPr>
      </p:sp>
      <p:sp>
        <p:nvSpPr>
          <p:cNvPr id="5222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ea typeface="ＭＳ Ｐゴシック" charset="0"/>
                <a:cs typeface="ＭＳ Ｐゴシック" charset="0"/>
              </a:rPr>
              <a:t>Might want to consider removing abbreviations -- concept still there although language is changing.</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Arial" charset="0"/>
                <a:ea typeface="ＭＳ Ｐゴシック" charset="0"/>
                <a:cs typeface="ＭＳ Ｐゴシック" charset="0"/>
              </a:defRPr>
            </a:lvl1pPr>
            <a:lvl2pPr marL="742950" indent="-285750" defTabSz="965200">
              <a:defRPr sz="2400">
                <a:solidFill>
                  <a:schemeClr val="tx1"/>
                </a:solidFill>
                <a:latin typeface="Arial" charset="0"/>
                <a:ea typeface="ＭＳ Ｐゴシック" charset="0"/>
              </a:defRPr>
            </a:lvl2pPr>
            <a:lvl3pPr marL="1143000" indent="-228600" defTabSz="965200">
              <a:defRPr sz="2400">
                <a:solidFill>
                  <a:schemeClr val="tx1"/>
                </a:solidFill>
                <a:latin typeface="Arial" charset="0"/>
                <a:ea typeface="ＭＳ Ｐゴシック" charset="0"/>
              </a:defRPr>
            </a:lvl3pPr>
            <a:lvl4pPr marL="1600200" indent="-228600" defTabSz="965200">
              <a:defRPr sz="2400">
                <a:solidFill>
                  <a:schemeClr val="tx1"/>
                </a:solidFill>
                <a:latin typeface="Arial" charset="0"/>
                <a:ea typeface="ＭＳ Ｐゴシック" charset="0"/>
              </a:defRPr>
            </a:lvl4pPr>
            <a:lvl5pPr marL="2057400" indent="-228600" defTabSz="965200">
              <a:defRPr sz="2400">
                <a:solidFill>
                  <a:schemeClr val="tx1"/>
                </a:solidFill>
                <a:latin typeface="Arial" charset="0"/>
                <a:ea typeface="ＭＳ Ｐゴシック" charset="0"/>
              </a:defRPr>
            </a:lvl5pPr>
            <a:lvl6pPr marL="2514600" indent="-228600" defTabSz="965200"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5200"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5200"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5200" eaLnBrk="0" fontAlgn="base" hangingPunct="0">
              <a:spcBef>
                <a:spcPct val="0"/>
              </a:spcBef>
              <a:spcAft>
                <a:spcPct val="0"/>
              </a:spcAft>
              <a:defRPr sz="2400">
                <a:solidFill>
                  <a:schemeClr val="tx1"/>
                </a:solidFill>
                <a:latin typeface="Arial" charset="0"/>
                <a:ea typeface="ＭＳ Ｐゴシック" charset="0"/>
              </a:defRPr>
            </a:lvl9pPr>
          </a:lstStyle>
          <a:p>
            <a:fld id="{0FA8EF94-2E14-3940-8DC1-37FDD754CB79}" type="slidenum">
              <a:rPr lang="en-US" sz="1200">
                <a:latin typeface="Times New Roman" charset="0"/>
              </a:rPr>
              <a:pPr/>
              <a:t>25</a:t>
            </a:fld>
            <a:endParaRPr lang="en-US" sz="1200">
              <a:latin typeface="Times New Roman" charset="0"/>
            </a:endParaRPr>
          </a:p>
        </p:txBody>
      </p:sp>
      <p:sp>
        <p:nvSpPr>
          <p:cNvPr id="54274" name="Rectangle 2"/>
          <p:cNvSpPr>
            <a:spLocks noGrp="1" noRot="1" noChangeAspect="1" noChangeArrowheads="1" noTextEdit="1"/>
          </p:cNvSpPr>
          <p:nvPr>
            <p:ph type="sldImg"/>
          </p:nvPr>
        </p:nvSpPr>
        <p:spPr>
          <a:xfrm>
            <a:off x="2978150" y="555625"/>
            <a:ext cx="3641725" cy="2730500"/>
          </a:xfrm>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ChangeArrowheads="1" noTextEdit="1"/>
          </p:cNvSpPr>
          <p:nvPr>
            <p:ph type="sldImg"/>
          </p:nvPr>
        </p:nvSpPr>
        <p:spPr>
          <a:ln/>
        </p:spPr>
      </p:sp>
      <p:sp>
        <p:nvSpPr>
          <p:cNvPr id="5632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ea typeface="ＭＳ Ｐゴシック" charset="0"/>
                <a:cs typeface="ＭＳ Ｐゴシック" charset="0"/>
              </a:rPr>
              <a:t>Still basically correct, but now giving out /32s at start.</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a:ln/>
        </p:spPr>
      </p:sp>
      <p:sp>
        <p:nvSpPr>
          <p:cNvPr id="5837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ea typeface="ＭＳ Ｐゴシック" charset="0"/>
                <a:cs typeface="ＭＳ Ｐゴシック" charset="0"/>
              </a:rPr>
              <a:t>Change to abilene allocation -- need to update drawing</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a:ln/>
        </p:spPr>
      </p:sp>
      <p:sp>
        <p:nvSpPr>
          <p:cNvPr id="6041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Rot="1" noChangeAspect="1" noChangeArrowheads="1" noTextEdit="1"/>
          </p:cNvSpPr>
          <p:nvPr>
            <p:ph type="sldImg"/>
          </p:nvPr>
        </p:nvSpPr>
        <p:spPr>
          <a:ln/>
        </p:spPr>
      </p:sp>
      <p:sp>
        <p:nvSpPr>
          <p:cNvPr id="6246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ea typeface="ＭＳ Ｐゴシック" charset="0"/>
                <a:cs typeface="ＭＳ Ｐゴシック" charset="0"/>
              </a:rPr>
              <a:t>First bullet needs to be rewritten to be more accurate.  Is second statement accurate??</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Rot="1" noChangeAspect="1" noChangeArrowheads="1" noTextEdit="1"/>
          </p:cNvSpPr>
          <p:nvPr>
            <p:ph type="sldImg"/>
          </p:nvPr>
        </p:nvSpPr>
        <p:spPr>
          <a:ln/>
        </p:spPr>
      </p:sp>
      <p:sp>
        <p:nvSpPr>
          <p:cNvPr id="655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ea typeface="ＭＳ Ｐゴシック" charset="0"/>
                <a:cs typeface="ＭＳ Ｐゴシック" charset="0"/>
              </a:rPr>
              <a:t>Emphasize that multicast is more thought out and not just thrown in.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ChangeArrowheads="1" noTextEdit="1"/>
          </p:cNvSpPr>
          <p:nvPr>
            <p:ph type="sldImg"/>
          </p:nvPr>
        </p:nvSpPr>
        <p:spPr>
          <a:ln/>
        </p:spPr>
      </p:sp>
      <p:sp>
        <p:nvSpPr>
          <p:cNvPr id="675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ChangeArrowheads="1" noTextEdit="1"/>
          </p:cNvSpPr>
          <p:nvPr>
            <p:ph type="sldImg"/>
          </p:nvPr>
        </p:nvSpPr>
        <p:spPr>
          <a:ln/>
        </p:spPr>
      </p:sp>
      <p:sp>
        <p:nvSpPr>
          <p:cNvPr id="6963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ea typeface="ＭＳ Ｐゴシック" charset="0"/>
                <a:cs typeface="ＭＳ Ｐゴシック" charset="0"/>
              </a:rPr>
              <a:t>Add that gigapops should allocate no less than a /48</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Rot="1" noChangeAspect="1" noChangeArrowheads="1" noTextEdit="1"/>
          </p:cNvSpPr>
          <p:nvPr>
            <p:ph type="sldImg"/>
          </p:nvPr>
        </p:nvSpPr>
        <p:spPr>
          <a:ln/>
        </p:spPr>
      </p:sp>
      <p:sp>
        <p:nvSpPr>
          <p:cNvPr id="716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ea typeface="ＭＳ Ｐゴシック" charset="0"/>
                <a:cs typeface="ＭＳ Ｐゴシック" charset="0"/>
              </a:rPr>
              <a:t>Everyone uses SWIP, will consider rwhois if someone updates it.</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Rot="1" noChangeAspect="1" noChangeArrowheads="1" noTextEdit="1"/>
          </p:cNvSpPr>
          <p:nvPr>
            <p:ph type="sldImg"/>
          </p:nvPr>
        </p:nvSpPr>
        <p:spPr>
          <a:ln/>
        </p:spPr>
      </p:sp>
      <p:sp>
        <p:nvSpPr>
          <p:cNvPr id="7373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ea typeface="ＭＳ Ｐゴシック" charset="0"/>
                <a:cs typeface="ＭＳ Ｐゴシック" charset="0"/>
              </a:rPr>
              <a:t>Add </a:t>
            </a:r>
            <a:r>
              <a:rPr lang="ja-JP" altLang="en-US">
                <a:ea typeface="ＭＳ Ｐゴシック" charset="0"/>
                <a:cs typeface="ＭＳ Ｐゴシック" charset="0"/>
              </a:rPr>
              <a:t>“</a:t>
            </a:r>
            <a:r>
              <a:rPr lang="en-US" altLang="ja-JP">
                <a:ea typeface="ＭＳ Ｐゴシック" charset="0"/>
                <a:cs typeface="ＭＳ Ｐゴシック" charset="0"/>
              </a:rPr>
              <a:t>contact your gigapop, if appropriate</a:t>
            </a:r>
            <a:endParaRPr lang="en-US">
              <a:ea typeface="ＭＳ Ｐゴシック" charset="0"/>
              <a:cs typeface="ＭＳ Ｐゴシック"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Rot="1" noChangeAspect="1" noChangeArrowheads="1" noTextEdit="1"/>
          </p:cNvSpPr>
          <p:nvPr>
            <p:ph type="sldImg"/>
          </p:nvPr>
        </p:nvSpPr>
        <p:spPr>
          <a:solidFill>
            <a:srgbClr val="FFFFFF"/>
          </a:solidFill>
          <a:ln/>
        </p:spPr>
      </p:sp>
      <p:sp>
        <p:nvSpPr>
          <p:cNvPr id="7577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Rot="1" noChangeAspect="1" noChangeArrowheads="1" noTextEdit="1"/>
          </p:cNvSpPr>
          <p:nvPr>
            <p:ph type="sldImg"/>
          </p:nvPr>
        </p:nvSpPr>
        <p:spPr>
          <a:solidFill>
            <a:srgbClr val="FFFFFF"/>
          </a:solidFill>
          <a:ln/>
        </p:spPr>
      </p:sp>
      <p:sp>
        <p:nvSpPr>
          <p:cNvPr id="7782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Rot="1" noChangeAspect="1" noChangeArrowheads="1" noTextEdit="1"/>
          </p:cNvSpPr>
          <p:nvPr>
            <p:ph type="sldImg"/>
          </p:nvPr>
        </p:nvSpPr>
        <p:spPr>
          <a:solidFill>
            <a:srgbClr val="FFFFFF"/>
          </a:solidFill>
          <a:ln/>
        </p:spPr>
      </p:sp>
      <p:sp>
        <p:nvSpPr>
          <p:cNvPr id="7987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Rot="1" noChangeAspect="1" noChangeArrowheads="1" noTextEdit="1"/>
          </p:cNvSpPr>
          <p:nvPr>
            <p:ph type="sldImg"/>
          </p:nvPr>
        </p:nvSpPr>
        <p:spPr>
          <a:solidFill>
            <a:srgbClr val="FFFFFF"/>
          </a:solidFill>
          <a:ln/>
        </p:spPr>
      </p:sp>
      <p:sp>
        <p:nvSpPr>
          <p:cNvPr id="81922"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Rot="1" noChangeAspect="1" noChangeArrowheads="1" noTextEdit="1"/>
          </p:cNvSpPr>
          <p:nvPr>
            <p:ph type="sldImg"/>
          </p:nvPr>
        </p:nvSpPr>
        <p:spPr>
          <a:solidFill>
            <a:srgbClr val="FFFFFF"/>
          </a:solidFill>
          <a:ln/>
        </p:spPr>
      </p:sp>
      <p:sp>
        <p:nvSpPr>
          <p:cNvPr id="83970"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Rot="1" noChangeAspect="1" noChangeArrowheads="1" noTextEdit="1"/>
          </p:cNvSpPr>
          <p:nvPr>
            <p:ph type="sldImg"/>
          </p:nvPr>
        </p:nvSpPr>
        <p:spPr>
          <a:solidFill>
            <a:srgbClr val="FFFFFF"/>
          </a:solidFill>
          <a:ln/>
        </p:spPr>
      </p:sp>
      <p:sp>
        <p:nvSpPr>
          <p:cNvPr id="8601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ea typeface="ＭＳ Ｐゴシック" charset="0"/>
                <a:cs typeface="ＭＳ Ｐゴシック" charset="0"/>
              </a:rPr>
              <a:t>Change to Allocation Strategies </a:t>
            </a:r>
            <a:r>
              <a:rPr lang="ja-JP" altLang="en-US">
                <a:ea typeface="ＭＳ Ｐゴシック" charset="0"/>
                <a:cs typeface="ＭＳ Ｐゴシック" charset="0"/>
              </a:rPr>
              <a:t>“</a:t>
            </a:r>
            <a:r>
              <a:rPr lang="en-US" altLang="ja-JP">
                <a:ea typeface="ＭＳ Ｐゴシック" charset="0"/>
                <a:cs typeface="ＭＳ Ｐゴシック" charset="0"/>
              </a:rPr>
              <a:t>Example</a:t>
            </a:r>
            <a:r>
              <a:rPr lang="ja-JP" altLang="en-US">
                <a:ea typeface="ＭＳ Ｐゴシック" charset="0"/>
                <a:cs typeface="ＭＳ Ｐゴシック" charset="0"/>
              </a:rPr>
              <a:t>”</a:t>
            </a:r>
            <a:endParaRPr lang="en-US">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Rot="1" noChangeAspect="1" noChangeArrowheads="1" noTextEdit="1"/>
          </p:cNvSpPr>
          <p:nvPr>
            <p:ph type="sldImg"/>
          </p:nvPr>
        </p:nvSpPr>
        <p:spPr>
          <a:ln/>
        </p:spPr>
      </p:sp>
      <p:sp>
        <p:nvSpPr>
          <p:cNvPr id="1331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Rot="1" noChangeAspect="1" noChangeArrowheads="1" noTextEdit="1"/>
          </p:cNvSpPr>
          <p:nvPr>
            <p:ph type="sldImg"/>
          </p:nvPr>
        </p:nvSpPr>
        <p:spPr>
          <a:solidFill>
            <a:srgbClr val="FFFFFF"/>
          </a:solidFill>
          <a:ln/>
        </p:spPr>
      </p:sp>
      <p:sp>
        <p:nvSpPr>
          <p:cNvPr id="8806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Rot="1" noChangeAspect="1" noChangeArrowheads="1" noTextEdit="1"/>
          </p:cNvSpPr>
          <p:nvPr>
            <p:ph type="sldImg"/>
          </p:nvPr>
        </p:nvSpPr>
        <p:spPr>
          <a:solidFill>
            <a:srgbClr val="FFFFFF"/>
          </a:solidFill>
          <a:ln/>
        </p:spPr>
      </p:sp>
      <p:sp>
        <p:nvSpPr>
          <p:cNvPr id="9011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ea typeface="ＭＳ Ｐゴシック" charset="0"/>
                <a:cs typeface="ＭＳ Ｐゴシック" charset="0"/>
              </a:rPr>
              <a:t>Small type bits, large type digits</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ChangeArrowheads="1" noTextEdit="1"/>
          </p:cNvSpPr>
          <p:nvPr>
            <p:ph type="sldImg"/>
          </p:nvPr>
        </p:nvSpPr>
        <p:spPr>
          <a:solidFill>
            <a:srgbClr val="FFFFFF"/>
          </a:solidFill>
          <a:ln/>
        </p:spPr>
      </p:sp>
      <p:sp>
        <p:nvSpPr>
          <p:cNvPr id="92162"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Rot="1" noChangeAspect="1" noChangeArrowheads="1" noTextEdit="1"/>
          </p:cNvSpPr>
          <p:nvPr>
            <p:ph type="sldImg"/>
          </p:nvPr>
        </p:nvSpPr>
        <p:spPr>
          <a:solidFill>
            <a:srgbClr val="FFFFFF"/>
          </a:solidFill>
          <a:ln/>
        </p:spPr>
      </p:sp>
      <p:sp>
        <p:nvSpPr>
          <p:cNvPr id="9421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ea typeface="ＭＳ Ｐゴシック" charset="0"/>
                <a:cs typeface="ＭＳ Ｐゴシック" charset="0"/>
              </a:rPr>
              <a:t>Update draft name and version (4) </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Rot="1" noChangeAspect="1" noChangeArrowheads="1" noTextEdit="1"/>
          </p:cNvSpPr>
          <p:nvPr>
            <p:ph type="sldImg"/>
          </p:nvPr>
        </p:nvSpPr>
        <p:spPr>
          <a:solidFill>
            <a:srgbClr val="FFFFFF"/>
          </a:solidFill>
          <a:ln/>
        </p:spPr>
      </p:sp>
      <p:sp>
        <p:nvSpPr>
          <p:cNvPr id="9625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ea typeface="ＭＳ Ｐゴシック" charset="0"/>
                <a:cs typeface="ＭＳ Ｐゴシック" charset="0"/>
              </a:rPr>
              <a:t>Exercise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ChangeArrowheads="1" noTextEdit="1"/>
          </p:cNvSpPr>
          <p:nvPr>
            <p:ph type="sldImg"/>
          </p:nvPr>
        </p:nvSpPr>
        <p:spPr>
          <a:ln/>
        </p:spPr>
      </p:sp>
      <p:sp>
        <p:nvSpPr>
          <p:cNvPr id="1536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solidFill>
            <a:srgbClr val="FFFFFF"/>
          </a:solidFill>
          <a:ln/>
        </p:spPr>
      </p:sp>
      <p:sp>
        <p:nvSpPr>
          <p:cNvPr id="17410" name="Rectangle 3"/>
          <p:cNvSpPr>
            <a:spLocks noGrp="1" noChangeArrowheads="1"/>
          </p:cNvSpPr>
          <p:nvPr>
            <p:ph type="body" idx="1"/>
          </p:nvPr>
        </p:nvSpPr>
        <p:spPr>
          <a:solidFill>
            <a:srgbClr val="FFFFFF"/>
          </a:solidFill>
          <a:ln>
            <a:solidFill>
              <a:srgbClr val="000000"/>
            </a:solidFill>
          </a:ln>
        </p:spPr>
        <p:txBody>
          <a:bodyPr lIns="94924" tIns="47462" rIns="94924" bIns="47462"/>
          <a:lstStyle/>
          <a:p>
            <a:pPr eaLnBrk="1" hangingPunct="1"/>
            <a:r>
              <a:rPr lang="en-US">
                <a:ea typeface="ＭＳ Ｐゴシック" charset="0"/>
                <a:cs typeface="ＭＳ Ｐゴシック" charset="0"/>
              </a:rPr>
              <a:t>Anycast is there -- we</a:t>
            </a:r>
            <a:r>
              <a:rPr lang="ja-JP" altLang="en-US">
                <a:ea typeface="ＭＳ Ｐゴシック" charset="0"/>
                <a:cs typeface="ＭＳ Ｐゴシック" charset="0"/>
              </a:rPr>
              <a:t>’</a:t>
            </a:r>
            <a:r>
              <a:rPr lang="en-US" altLang="ja-JP">
                <a:ea typeface="ＭＳ Ｐゴシック" charset="0"/>
                <a:cs typeface="ＭＳ Ｐゴシック" charset="0"/>
              </a:rPr>
              <a:t>ll use it someday. Current usefulness limited to 6to4</a:t>
            </a:r>
            <a:endParaRPr lang="en-US">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Arial" charset="0"/>
                <a:ea typeface="ＭＳ Ｐゴシック" charset="0"/>
                <a:cs typeface="ＭＳ Ｐゴシック" charset="0"/>
              </a:defRPr>
            </a:lvl1pPr>
            <a:lvl2pPr marL="742950" indent="-285750" defTabSz="965200">
              <a:defRPr sz="2400">
                <a:solidFill>
                  <a:schemeClr val="tx1"/>
                </a:solidFill>
                <a:latin typeface="Arial" charset="0"/>
                <a:ea typeface="ＭＳ Ｐゴシック" charset="0"/>
              </a:defRPr>
            </a:lvl2pPr>
            <a:lvl3pPr marL="1143000" indent="-228600" defTabSz="965200">
              <a:defRPr sz="2400">
                <a:solidFill>
                  <a:schemeClr val="tx1"/>
                </a:solidFill>
                <a:latin typeface="Arial" charset="0"/>
                <a:ea typeface="ＭＳ Ｐゴシック" charset="0"/>
              </a:defRPr>
            </a:lvl3pPr>
            <a:lvl4pPr marL="1600200" indent="-228600" defTabSz="965200">
              <a:defRPr sz="2400">
                <a:solidFill>
                  <a:schemeClr val="tx1"/>
                </a:solidFill>
                <a:latin typeface="Arial" charset="0"/>
                <a:ea typeface="ＭＳ Ｐゴシック" charset="0"/>
              </a:defRPr>
            </a:lvl4pPr>
            <a:lvl5pPr marL="2057400" indent="-228600" defTabSz="965200">
              <a:defRPr sz="2400">
                <a:solidFill>
                  <a:schemeClr val="tx1"/>
                </a:solidFill>
                <a:latin typeface="Arial" charset="0"/>
                <a:ea typeface="ＭＳ Ｐゴシック" charset="0"/>
              </a:defRPr>
            </a:lvl5pPr>
            <a:lvl6pPr marL="2514600" indent="-228600" defTabSz="965200"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5200"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5200"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5200" eaLnBrk="0" fontAlgn="base" hangingPunct="0">
              <a:spcBef>
                <a:spcPct val="0"/>
              </a:spcBef>
              <a:spcAft>
                <a:spcPct val="0"/>
              </a:spcAft>
              <a:defRPr sz="2400">
                <a:solidFill>
                  <a:schemeClr val="tx1"/>
                </a:solidFill>
                <a:latin typeface="Arial" charset="0"/>
                <a:ea typeface="ＭＳ Ｐゴシック" charset="0"/>
              </a:defRPr>
            </a:lvl9pPr>
          </a:lstStyle>
          <a:p>
            <a:fld id="{A861F5D6-1D35-D542-B8C7-94E3A2A180F4}" type="slidenum">
              <a:rPr lang="en-US" sz="1200">
                <a:latin typeface="Times New Roman" charset="0"/>
              </a:rPr>
              <a:pPr/>
              <a:t>7</a:t>
            </a:fld>
            <a:endParaRPr lang="en-US" sz="1200">
              <a:latin typeface="Times New Roman" charset="0"/>
            </a:endParaRPr>
          </a:p>
        </p:txBody>
      </p:sp>
      <p:sp>
        <p:nvSpPr>
          <p:cNvPr id="19458" name="Rectangle 2"/>
          <p:cNvSpPr>
            <a:spLocks noGrp="1" noRot="1" noChangeAspect="1" noChangeArrowheads="1" noTextEdit="1"/>
          </p:cNvSpPr>
          <p:nvPr>
            <p:ph type="sldImg"/>
          </p:nvPr>
        </p:nvSpPr>
        <p:spPr>
          <a:xfrm>
            <a:off x="2978150" y="555625"/>
            <a:ext cx="3641725" cy="2730500"/>
          </a:xfrm>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Arial" charset="0"/>
                <a:ea typeface="ＭＳ Ｐゴシック" charset="0"/>
                <a:cs typeface="ＭＳ Ｐゴシック" charset="0"/>
              </a:defRPr>
            </a:lvl1pPr>
            <a:lvl2pPr marL="742950" indent="-285750" defTabSz="965200">
              <a:defRPr sz="2400">
                <a:solidFill>
                  <a:schemeClr val="tx1"/>
                </a:solidFill>
                <a:latin typeface="Arial" charset="0"/>
                <a:ea typeface="ＭＳ Ｐゴシック" charset="0"/>
              </a:defRPr>
            </a:lvl2pPr>
            <a:lvl3pPr marL="1143000" indent="-228600" defTabSz="965200">
              <a:defRPr sz="2400">
                <a:solidFill>
                  <a:schemeClr val="tx1"/>
                </a:solidFill>
                <a:latin typeface="Arial" charset="0"/>
                <a:ea typeface="ＭＳ Ｐゴシック" charset="0"/>
              </a:defRPr>
            </a:lvl3pPr>
            <a:lvl4pPr marL="1600200" indent="-228600" defTabSz="965200">
              <a:defRPr sz="2400">
                <a:solidFill>
                  <a:schemeClr val="tx1"/>
                </a:solidFill>
                <a:latin typeface="Arial" charset="0"/>
                <a:ea typeface="ＭＳ Ｐゴシック" charset="0"/>
              </a:defRPr>
            </a:lvl4pPr>
            <a:lvl5pPr marL="2057400" indent="-228600" defTabSz="965200">
              <a:defRPr sz="2400">
                <a:solidFill>
                  <a:schemeClr val="tx1"/>
                </a:solidFill>
                <a:latin typeface="Arial" charset="0"/>
                <a:ea typeface="ＭＳ Ｐゴシック" charset="0"/>
              </a:defRPr>
            </a:lvl5pPr>
            <a:lvl6pPr marL="2514600" indent="-228600" defTabSz="965200"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65200"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65200"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65200" eaLnBrk="0" fontAlgn="base" hangingPunct="0">
              <a:spcBef>
                <a:spcPct val="0"/>
              </a:spcBef>
              <a:spcAft>
                <a:spcPct val="0"/>
              </a:spcAft>
              <a:defRPr sz="2400">
                <a:solidFill>
                  <a:schemeClr val="tx1"/>
                </a:solidFill>
                <a:latin typeface="Arial" charset="0"/>
                <a:ea typeface="ＭＳ Ｐゴシック" charset="0"/>
              </a:defRPr>
            </a:lvl9pPr>
          </a:lstStyle>
          <a:p>
            <a:fld id="{A736EA21-7ED8-0B46-A904-F15D6D294A30}" type="slidenum">
              <a:rPr lang="en-US" sz="1200">
                <a:latin typeface="Times New Roman" charset="0"/>
              </a:rPr>
              <a:pPr/>
              <a:t>8</a:t>
            </a:fld>
            <a:endParaRPr lang="en-US" sz="1200">
              <a:latin typeface="Times New Roman" charset="0"/>
            </a:endParaRPr>
          </a:p>
        </p:txBody>
      </p:sp>
      <p:sp>
        <p:nvSpPr>
          <p:cNvPr id="21506" name="Rectangle 2"/>
          <p:cNvSpPr>
            <a:spLocks noGrp="1" noRot="1" noChangeAspect="1" noChangeArrowheads="1" noTextEdit="1"/>
          </p:cNvSpPr>
          <p:nvPr>
            <p:ph type="sldImg"/>
          </p:nvPr>
        </p:nvSpPr>
        <p:spPr>
          <a:xfrm>
            <a:off x="2978150" y="555625"/>
            <a:ext cx="3641725" cy="2730500"/>
          </a:xfrm>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ea typeface="ＭＳ Ｐゴシック" charset="0"/>
                <a:cs typeface="ＭＳ Ｐゴシック" charset="0"/>
              </a:rPr>
              <a:t>Want to do discussion about NAT -- bill owens to do a few slides on NAT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86771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38750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955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04800"/>
            <a:ext cx="61341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65601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79727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8713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19200"/>
            <a:ext cx="41148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1148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38934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94565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65192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0631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22501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3910361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304800"/>
            <a:ext cx="838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81000" y="990600"/>
            <a:ext cx="853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Text Box 5"/>
          <p:cNvSpPr txBox="1">
            <a:spLocks noChangeArrowheads="1"/>
          </p:cNvSpPr>
          <p:nvPr/>
        </p:nvSpPr>
        <p:spPr bwMode="auto">
          <a:xfrm>
            <a:off x="2743200" y="6324600"/>
            <a:ext cx="3352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1800" dirty="0" smtClean="0">
                <a:latin typeface="Times New Roman" charset="0"/>
              </a:rPr>
              <a:t>IPv6 Addressing</a:t>
            </a:r>
            <a:endParaRPr lang="en-US" sz="1800" dirty="0">
              <a:latin typeface="Times New Roman" charset="0"/>
            </a:endParaRPr>
          </a:p>
        </p:txBody>
      </p:sp>
      <p:sp>
        <p:nvSpPr>
          <p:cNvPr id="1030" name="Rectangle 6"/>
          <p:cNvSpPr>
            <a:spLocks noChangeArrowheads="1"/>
          </p:cNvSpPr>
          <p:nvPr/>
        </p:nvSpPr>
        <p:spPr bwMode="auto">
          <a:xfrm>
            <a:off x="8610600" y="0"/>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eaLnBrk="1" hangingPunct="1"/>
            <a:fld id="{CD46A994-1C5C-584D-84FF-0A0CAAEB9F1C}" type="slidenum">
              <a:rPr lang="en-US" sz="1200">
                <a:solidFill>
                  <a:schemeClr val="tx2"/>
                </a:solidFill>
                <a:latin typeface="Arial Black" charset="0"/>
              </a:rPr>
              <a:pPr algn="r" eaLnBrk="1" hangingPunct="1"/>
              <a:t>‹#›</a:t>
            </a:fld>
            <a:endParaRPr lang="en-US" sz="1200">
              <a:solidFill>
                <a:schemeClr val="tx2"/>
              </a:solidFill>
              <a:latin typeface="Arial Black" charset="0"/>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hf hdr="0" ftr="0"/>
  <p:txStyles>
    <p:titleStyle>
      <a:lvl1pPr algn="ctr" rtl="0" eaLnBrk="0" fontAlgn="base" hangingPunct="0">
        <a:spcBef>
          <a:spcPct val="0"/>
        </a:spcBef>
        <a:spcAft>
          <a:spcPct val="0"/>
        </a:spcAft>
        <a:defRPr sz="36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latin typeface="Century Schoolbook"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latin typeface="Century Schoolbook"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latin typeface="Century Schoolbook"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latin typeface="Century Schoolbook" charset="0"/>
          <a:ea typeface="ＭＳ Ｐゴシック" charset="-128"/>
          <a:cs typeface="ＭＳ Ｐゴシック" charset="-128"/>
        </a:defRPr>
      </a:lvl5pPr>
      <a:lvl6pPr marL="457200" algn="ctr" rtl="0" fontAlgn="base">
        <a:spcBef>
          <a:spcPct val="0"/>
        </a:spcBef>
        <a:spcAft>
          <a:spcPct val="0"/>
        </a:spcAft>
        <a:defRPr sz="3600">
          <a:solidFill>
            <a:schemeClr val="tx2"/>
          </a:solidFill>
          <a:latin typeface="Century Schoolbook" charset="0"/>
        </a:defRPr>
      </a:lvl6pPr>
      <a:lvl7pPr marL="914400" algn="ctr" rtl="0" fontAlgn="base">
        <a:spcBef>
          <a:spcPct val="0"/>
        </a:spcBef>
        <a:spcAft>
          <a:spcPct val="0"/>
        </a:spcAft>
        <a:defRPr sz="3600">
          <a:solidFill>
            <a:schemeClr val="tx2"/>
          </a:solidFill>
          <a:latin typeface="Century Schoolbook" charset="0"/>
        </a:defRPr>
      </a:lvl7pPr>
      <a:lvl8pPr marL="1371600" algn="ctr" rtl="0" fontAlgn="base">
        <a:spcBef>
          <a:spcPct val="0"/>
        </a:spcBef>
        <a:spcAft>
          <a:spcPct val="0"/>
        </a:spcAft>
        <a:defRPr sz="3600">
          <a:solidFill>
            <a:schemeClr val="tx2"/>
          </a:solidFill>
          <a:latin typeface="Century Schoolbook" charset="0"/>
        </a:defRPr>
      </a:lvl8pPr>
      <a:lvl9pPr marL="1828800" algn="ctr" rtl="0" fontAlgn="base">
        <a:spcBef>
          <a:spcPct val="0"/>
        </a:spcBef>
        <a:spcAft>
          <a:spcPct val="0"/>
        </a:spcAft>
        <a:defRPr sz="3600">
          <a:solidFill>
            <a:schemeClr val="tx2"/>
          </a:solidFill>
          <a:latin typeface="Century Schoolbook"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6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2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hyperlink" Target="http://www.apnic.net"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2.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ctrTitle"/>
          </p:nvPr>
        </p:nvSpPr>
        <p:spPr>
          <a:xfrm>
            <a:off x="152400" y="1371600"/>
            <a:ext cx="8839200" cy="3810000"/>
          </a:xfrm>
        </p:spPr>
        <p:txBody>
          <a:bodyPr/>
          <a:lstStyle/>
          <a:p>
            <a:pPr eaLnBrk="1" hangingPunct="1"/>
            <a:r>
              <a:rPr lang="en-US" sz="4800" dirty="0">
                <a:latin typeface="Century Schoolbook" charset="0"/>
                <a:ea typeface="ＭＳ Ｐゴシック" charset="0"/>
                <a:cs typeface="ＭＳ Ｐゴシック" charset="0"/>
              </a:rPr>
              <a:t>Internet2</a:t>
            </a:r>
            <a:br>
              <a:rPr lang="en-US" sz="4800" dirty="0">
                <a:latin typeface="Century Schoolbook" charset="0"/>
                <a:ea typeface="ＭＳ Ｐゴシック" charset="0"/>
                <a:cs typeface="ＭＳ Ｐゴシック" charset="0"/>
              </a:rPr>
            </a:br>
            <a:r>
              <a:rPr lang="en-US" sz="4800" dirty="0">
                <a:latin typeface="Century Schoolbook" charset="0"/>
                <a:ea typeface="ＭＳ Ｐゴシック" charset="0"/>
                <a:cs typeface="ＭＳ Ｐゴシック" charset="0"/>
              </a:rPr>
              <a:t>IPv6 Workshop</a:t>
            </a:r>
            <a:br>
              <a:rPr lang="en-US" sz="4800" dirty="0">
                <a:latin typeface="Century Schoolbook" charset="0"/>
                <a:ea typeface="ＭＳ Ｐゴシック" charset="0"/>
                <a:cs typeface="ＭＳ Ｐゴシック" charset="0"/>
              </a:rPr>
            </a:br>
            <a:r>
              <a:rPr lang="en-US" sz="4800" dirty="0">
                <a:latin typeface="Century Schoolbook" charset="0"/>
                <a:ea typeface="ＭＳ Ｐゴシック" charset="0"/>
                <a:cs typeface="ＭＳ Ｐゴシック" charset="0"/>
              </a:rPr>
              <a:t/>
            </a:r>
            <a:br>
              <a:rPr lang="en-US" sz="4800" dirty="0">
                <a:latin typeface="Century Schoolbook" charset="0"/>
                <a:ea typeface="ＭＳ Ｐゴシック" charset="0"/>
                <a:cs typeface="ＭＳ Ｐゴシック" charset="0"/>
              </a:rPr>
            </a:br>
            <a:endParaRPr lang="en-US" sz="2800" dirty="0">
              <a:latin typeface="Century Schoolbook" charset="0"/>
              <a:ea typeface="ＭＳ Ｐゴシック" charset="0"/>
              <a:cs typeface="ＭＳ Ｐゴシック" charset="0"/>
            </a:endParaRPr>
          </a:p>
        </p:txBody>
      </p:sp>
      <p:sp>
        <p:nvSpPr>
          <p:cNvPr id="4098" name="Text Box 3"/>
          <p:cNvSpPr txBox="1">
            <a:spLocks noChangeArrowheads="1"/>
          </p:cNvSpPr>
          <p:nvPr/>
        </p:nvSpPr>
        <p:spPr bwMode="auto">
          <a:xfrm>
            <a:off x="8610600" y="0"/>
            <a:ext cx="533400" cy="641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endParaRPr lang="en-US" sz="3600">
              <a:solidFill>
                <a:schemeClr val="tx2"/>
              </a:solidFill>
              <a:latin typeface="Century Schoolbook" charset="0"/>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381000" y="152400"/>
            <a:ext cx="8382000" cy="609600"/>
          </a:xfrm>
        </p:spPr>
        <p:txBody>
          <a:bodyPr/>
          <a:lstStyle/>
          <a:p>
            <a:pPr eaLnBrk="1" hangingPunct="1"/>
            <a:r>
              <a:rPr lang="en-US">
                <a:latin typeface="Century Schoolbook" charset="0"/>
                <a:ea typeface="ＭＳ Ｐゴシック" charset="0"/>
                <a:cs typeface="ＭＳ Ｐゴシック" charset="0"/>
              </a:rPr>
              <a:t>Interface Identifiers</a:t>
            </a:r>
          </a:p>
        </p:txBody>
      </p:sp>
      <p:sp>
        <p:nvSpPr>
          <p:cNvPr id="24578" name="Rectangle 3"/>
          <p:cNvSpPr>
            <a:spLocks noGrp="1" noChangeArrowheads="1"/>
          </p:cNvSpPr>
          <p:nvPr>
            <p:ph type="body" idx="1"/>
          </p:nvPr>
        </p:nvSpPr>
        <p:spPr>
          <a:xfrm>
            <a:off x="381000" y="914400"/>
            <a:ext cx="8382000" cy="4876800"/>
          </a:xfrm>
        </p:spPr>
        <p:txBody>
          <a:bodyPr/>
          <a:lstStyle/>
          <a:p>
            <a:pPr eaLnBrk="1" hangingPunct="1"/>
            <a:r>
              <a:rPr lang="en-US">
                <a:latin typeface="Century Schoolbook" charset="0"/>
                <a:ea typeface="ＭＳ Ｐゴシック" charset="0"/>
                <a:cs typeface="ＭＳ Ｐゴシック" charset="0"/>
              </a:rPr>
              <a:t>64-bit field – New mac address</a:t>
            </a:r>
          </a:p>
          <a:p>
            <a:pPr eaLnBrk="1" hangingPunct="1"/>
            <a:r>
              <a:rPr lang="en-US">
                <a:latin typeface="Century Schoolbook" charset="0"/>
                <a:ea typeface="ＭＳ Ｐゴシック" charset="0"/>
                <a:cs typeface="ＭＳ Ｐゴシック" charset="0"/>
              </a:rPr>
              <a:t>Guaranteed unique on subnet</a:t>
            </a:r>
          </a:p>
          <a:p>
            <a:pPr eaLnBrk="1" hangingPunct="1"/>
            <a:r>
              <a:rPr lang="en-US">
                <a:latin typeface="Century Schoolbook" charset="0"/>
                <a:ea typeface="ＭＳ Ｐゴシック" charset="0"/>
                <a:cs typeface="ＭＳ Ｐゴシック" charset="0"/>
              </a:rPr>
              <a:t>Essentially same as EUI-64 </a:t>
            </a:r>
          </a:p>
          <a:p>
            <a:pPr lvl="1" eaLnBrk="1" hangingPunct="1"/>
            <a:r>
              <a:rPr lang="en-US">
                <a:latin typeface="Century Schoolbook" charset="0"/>
                <a:ea typeface="ＭＳ Ｐゴシック" charset="0"/>
              </a:rPr>
              <a:t>See Appendix A on RFC 4291</a:t>
            </a:r>
          </a:p>
          <a:p>
            <a:pPr eaLnBrk="1" hangingPunct="1"/>
            <a:r>
              <a:rPr lang="en-US">
                <a:latin typeface="Century Schoolbook" charset="0"/>
                <a:ea typeface="ＭＳ Ｐゴシック" charset="0"/>
                <a:cs typeface="ＭＳ Ｐゴシック" charset="0"/>
              </a:rPr>
              <a:t>Formula for mapping IEEE 802 MAC address into interface identifier</a:t>
            </a:r>
          </a:p>
          <a:p>
            <a:pPr eaLnBrk="1" hangingPunct="1"/>
            <a:r>
              <a:rPr lang="en-US">
                <a:latin typeface="Century Schoolbook" charset="0"/>
                <a:ea typeface="ＭＳ Ｐゴシック" charset="0"/>
                <a:cs typeface="ＭＳ Ｐゴシック" charset="0"/>
              </a:rPr>
              <a:t>Used in many forms of unicast addressing</a:t>
            </a:r>
          </a:p>
          <a:p>
            <a:pPr eaLnBrk="1" hangingPunct="1"/>
            <a:r>
              <a:rPr lang="en-US">
                <a:latin typeface="Century Schoolbook" charset="0"/>
                <a:ea typeface="ＭＳ Ｐゴシック" charset="0"/>
                <a:cs typeface="ＭＳ Ｐゴシック" charset="0"/>
              </a:rPr>
              <a:t>Basically:  modified Ethernet MAC address expanded to 64 bits which is where Ethernet is going</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Interface Identifiers</a:t>
            </a:r>
            <a:endParaRPr lang="en-US" sz="3200">
              <a:latin typeface="Century Schoolbook" charset="0"/>
              <a:ea typeface="ＭＳ Ｐゴシック" charset="0"/>
              <a:cs typeface="ＭＳ Ｐゴシック" charset="0"/>
            </a:endParaRPr>
          </a:p>
        </p:txBody>
      </p:sp>
      <p:sp>
        <p:nvSpPr>
          <p:cNvPr id="26626" name="Rectangle 3"/>
          <p:cNvSpPr>
            <a:spLocks noGrp="1" noChangeArrowheads="1"/>
          </p:cNvSpPr>
          <p:nvPr>
            <p:ph type="body" idx="1"/>
          </p:nvPr>
        </p:nvSpPr>
        <p:spPr>
          <a:xfrm>
            <a:off x="304800" y="1066800"/>
            <a:ext cx="8382000" cy="4572000"/>
          </a:xfrm>
        </p:spPr>
        <p:txBody>
          <a:bodyPr/>
          <a:lstStyle/>
          <a:p>
            <a:pPr eaLnBrk="1" hangingPunct="1"/>
            <a:r>
              <a:rPr lang="en-US">
                <a:latin typeface="Century Schoolbook" charset="0"/>
                <a:ea typeface="ＭＳ Ｐゴシック" charset="0"/>
                <a:cs typeface="ＭＳ Ｐゴシック" charset="0"/>
              </a:rPr>
              <a:t>IPv6 addresses of all types are assigned to interfaces, not nodes.</a:t>
            </a:r>
          </a:p>
          <a:p>
            <a:pPr lvl="1" eaLnBrk="1" hangingPunct="1"/>
            <a:r>
              <a:rPr lang="en-US">
                <a:latin typeface="Century Schoolbook" charset="0"/>
                <a:ea typeface="ＭＳ Ｐゴシック" charset="0"/>
              </a:rPr>
              <a:t>An IPv6 unicast address refers to a single interface.  Since each interface belongs to a single node, any of that node's interfaces' unicast addresses may be used as an identifier for the node – multi-homed machines</a:t>
            </a:r>
          </a:p>
          <a:p>
            <a:pPr eaLnBrk="1" hangingPunct="1"/>
            <a:r>
              <a:rPr lang="en-US">
                <a:latin typeface="Century Schoolbook" charset="0"/>
                <a:ea typeface="ＭＳ Ｐゴシック" charset="0"/>
                <a:cs typeface="ＭＳ Ｐゴシック" charset="0"/>
              </a:rPr>
              <a:t>The same interface identifier may be used on multiple interfaces on a single node.</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381000" y="152400"/>
            <a:ext cx="8382000" cy="609600"/>
          </a:xfrm>
        </p:spPr>
        <p:txBody>
          <a:bodyPr/>
          <a:lstStyle/>
          <a:p>
            <a:pPr eaLnBrk="1" hangingPunct="1"/>
            <a:r>
              <a:rPr lang="en-US">
                <a:latin typeface="Century Schoolbook" charset="0"/>
                <a:ea typeface="ＭＳ Ｐゴシック" charset="0"/>
                <a:cs typeface="ＭＳ Ｐゴシック" charset="0"/>
              </a:rPr>
              <a:t>Interface</a:t>
            </a:r>
            <a:r>
              <a:rPr lang="en-US" sz="3200">
                <a:latin typeface="Century Schoolbook" charset="0"/>
                <a:ea typeface="ＭＳ Ｐゴシック" charset="0"/>
                <a:cs typeface="ＭＳ Ｐゴシック" charset="0"/>
              </a:rPr>
              <a:t> </a:t>
            </a:r>
            <a:r>
              <a:rPr lang="en-US">
                <a:latin typeface="Century Schoolbook" charset="0"/>
                <a:ea typeface="ＭＳ Ｐゴシック" charset="0"/>
                <a:cs typeface="ＭＳ Ｐゴシック" charset="0"/>
              </a:rPr>
              <a:t>Identifiers</a:t>
            </a:r>
          </a:p>
        </p:txBody>
      </p:sp>
      <p:sp>
        <p:nvSpPr>
          <p:cNvPr id="28674" name="Rectangle 3"/>
          <p:cNvSpPr>
            <a:spLocks noGrp="1" noChangeArrowheads="1"/>
          </p:cNvSpPr>
          <p:nvPr>
            <p:ph type="body" idx="1"/>
          </p:nvPr>
        </p:nvSpPr>
        <p:spPr>
          <a:xfrm>
            <a:off x="381000" y="914400"/>
            <a:ext cx="8382000" cy="4876800"/>
          </a:xfrm>
        </p:spPr>
        <p:txBody>
          <a:bodyPr/>
          <a:lstStyle/>
          <a:p>
            <a:pPr eaLnBrk="1" hangingPunct="1"/>
            <a:r>
              <a:rPr lang="en-US" dirty="0">
                <a:latin typeface="Century Schoolbook" charset="0"/>
                <a:ea typeface="ＭＳ Ｐゴシック" charset="0"/>
                <a:cs typeface="ＭＳ Ｐゴシック" charset="0"/>
              </a:rPr>
              <a:t>EUI-64 from Mac addresses:</a:t>
            </a:r>
          </a:p>
          <a:p>
            <a:pPr lvl="1" eaLnBrk="1" hangingPunct="1"/>
            <a:r>
              <a:rPr lang="en-US" dirty="0">
                <a:latin typeface="Century Schoolbook" charset="0"/>
                <a:ea typeface="ＭＳ Ｐゴシック" charset="0"/>
              </a:rPr>
              <a:t>00-02-2D-02-82-34 – 48 bits but moving to 64</a:t>
            </a:r>
          </a:p>
          <a:p>
            <a:pPr lvl="1" eaLnBrk="1" hangingPunct="1"/>
            <a:r>
              <a:rPr lang="en-US" dirty="0" smtClean="0">
                <a:latin typeface="Century Schoolbook" charset="0"/>
                <a:ea typeface="ＭＳ Ｐゴシック" charset="0"/>
              </a:rPr>
              <a:t>0</a:t>
            </a:r>
            <a:r>
              <a:rPr lang="en-US" dirty="0" smtClean="0">
                <a:solidFill>
                  <a:srgbClr val="FF0000"/>
                </a:solidFill>
                <a:latin typeface="Century Schoolbook" charset="0"/>
                <a:ea typeface="ＭＳ Ｐゴシック" charset="0"/>
              </a:rPr>
              <a:t>2</a:t>
            </a:r>
            <a:r>
              <a:rPr lang="en-US" dirty="0" smtClean="0">
                <a:latin typeface="Century Schoolbook" charset="0"/>
                <a:ea typeface="ＭＳ Ｐゴシック" charset="0"/>
              </a:rPr>
              <a:t>:02</a:t>
            </a:r>
            <a:r>
              <a:rPr lang="en-US" dirty="0">
                <a:latin typeface="Century Schoolbook" charset="0"/>
                <a:ea typeface="ＭＳ Ｐゴシック" charset="0"/>
              </a:rPr>
              <a:t>:</a:t>
            </a:r>
            <a:r>
              <a:rPr lang="en-US" dirty="0" smtClean="0">
                <a:latin typeface="Century Schoolbook" charset="0"/>
                <a:ea typeface="ＭＳ Ｐゴシック" charset="0"/>
              </a:rPr>
              <a:t>2D:</a:t>
            </a:r>
            <a:r>
              <a:rPr lang="en-US" dirty="0" smtClean="0">
                <a:solidFill>
                  <a:srgbClr val="FF0000"/>
                </a:solidFill>
                <a:latin typeface="Century Schoolbook" charset="0"/>
                <a:ea typeface="ＭＳ Ｐゴシック" charset="0"/>
              </a:rPr>
              <a:t>ff</a:t>
            </a:r>
            <a:r>
              <a:rPr lang="en-US" dirty="0">
                <a:solidFill>
                  <a:srgbClr val="FF0000"/>
                </a:solidFill>
                <a:latin typeface="Century Schoolbook" charset="0"/>
                <a:ea typeface="ＭＳ Ｐゴシック" charset="0"/>
              </a:rPr>
              <a:t>:</a:t>
            </a:r>
            <a:r>
              <a:rPr lang="en-US" dirty="0" smtClean="0">
                <a:solidFill>
                  <a:srgbClr val="FF0000"/>
                </a:solidFill>
                <a:latin typeface="Century Schoolbook" charset="0"/>
                <a:ea typeface="ＭＳ Ｐゴシック" charset="0"/>
              </a:rPr>
              <a:t>fe:</a:t>
            </a:r>
            <a:r>
              <a:rPr lang="en-US" dirty="0" smtClean="0">
                <a:latin typeface="Century Schoolbook" charset="0"/>
                <a:ea typeface="ＭＳ Ｐゴシック" charset="0"/>
              </a:rPr>
              <a:t>02</a:t>
            </a:r>
            <a:r>
              <a:rPr lang="en-US" dirty="0">
                <a:latin typeface="Century Schoolbook" charset="0"/>
                <a:ea typeface="ＭＳ Ｐゴシック" charset="0"/>
              </a:rPr>
              <a:t>:</a:t>
            </a:r>
            <a:r>
              <a:rPr lang="en-US" dirty="0" smtClean="0">
                <a:latin typeface="Century Schoolbook" charset="0"/>
                <a:ea typeface="ＭＳ Ｐゴシック" charset="0"/>
              </a:rPr>
              <a:t>82:34  </a:t>
            </a:r>
            <a:r>
              <a:rPr lang="en-US" dirty="0">
                <a:latin typeface="Century Schoolbook" charset="0"/>
                <a:ea typeface="ＭＳ Ｐゴシック" charset="0"/>
              </a:rPr>
              <a:t>- 64 bit</a:t>
            </a:r>
          </a:p>
          <a:p>
            <a:pPr eaLnBrk="1" hangingPunct="1"/>
            <a:r>
              <a:rPr lang="en-US" dirty="0">
                <a:latin typeface="Century Schoolbook" charset="0"/>
                <a:ea typeface="ＭＳ Ｐゴシック" charset="0"/>
                <a:cs typeface="ＭＳ Ｐゴシック" charset="0"/>
              </a:rPr>
              <a:t>The rules are:</a:t>
            </a:r>
          </a:p>
          <a:p>
            <a:pPr lvl="1" eaLnBrk="1" hangingPunct="1"/>
            <a:r>
              <a:rPr lang="en-US" dirty="0">
                <a:latin typeface="Century Schoolbook" charset="0"/>
                <a:ea typeface="ＭＳ Ｐゴシック" charset="0"/>
              </a:rPr>
              <a:t>Insert </a:t>
            </a:r>
            <a:r>
              <a:rPr lang="en-US" dirty="0" err="1">
                <a:solidFill>
                  <a:srgbClr val="FF0000"/>
                </a:solidFill>
                <a:latin typeface="Century Schoolbook" charset="0"/>
                <a:ea typeface="ＭＳ Ｐゴシック" charset="0"/>
              </a:rPr>
              <a:t>fffe</a:t>
            </a:r>
            <a:r>
              <a:rPr lang="en-US" dirty="0">
                <a:latin typeface="Century Schoolbook" charset="0"/>
                <a:ea typeface="ＭＳ Ｐゴシック" charset="0"/>
              </a:rPr>
              <a:t> after the first 3 octets – </a:t>
            </a:r>
            <a:r>
              <a:rPr lang="ja-JP" altLang="en-US" dirty="0">
                <a:latin typeface="Century Schoolbook" charset="0"/>
                <a:ea typeface="ＭＳ Ｐゴシック" charset="0"/>
              </a:rPr>
              <a:t>‘</a:t>
            </a:r>
            <a:r>
              <a:rPr lang="en-US" altLang="ja-JP" dirty="0">
                <a:latin typeface="Century Schoolbook" charset="0"/>
                <a:ea typeface="ＭＳ Ｐゴシック" charset="0"/>
              </a:rPr>
              <a:t>company</a:t>
            </a:r>
            <a:r>
              <a:rPr lang="ja-JP" altLang="en-US" dirty="0">
                <a:latin typeface="Century Schoolbook" charset="0"/>
                <a:ea typeface="ＭＳ Ｐゴシック" charset="0"/>
              </a:rPr>
              <a:t>’</a:t>
            </a:r>
            <a:r>
              <a:rPr lang="en-US" altLang="ja-JP" dirty="0">
                <a:latin typeface="Century Schoolbook" charset="0"/>
                <a:ea typeface="ＭＳ Ｐゴシック" charset="0"/>
              </a:rPr>
              <a:t> was </a:t>
            </a:r>
            <a:r>
              <a:rPr lang="en-US" altLang="ja-JP" dirty="0" err="1">
                <a:latin typeface="Century Schoolbook" charset="0"/>
                <a:ea typeface="ＭＳ Ｐゴシック" charset="0"/>
              </a:rPr>
              <a:t>incoded</a:t>
            </a:r>
            <a:r>
              <a:rPr lang="en-US" altLang="ja-JP" dirty="0">
                <a:latin typeface="Century Schoolbook" charset="0"/>
                <a:ea typeface="ＭＳ Ｐゴシック" charset="0"/>
              </a:rPr>
              <a:t> in upper octets</a:t>
            </a:r>
          </a:p>
          <a:p>
            <a:pPr lvl="1" eaLnBrk="1" hangingPunct="1"/>
            <a:r>
              <a:rPr lang="en-US" dirty="0">
                <a:latin typeface="Century Schoolbook" charset="0"/>
                <a:ea typeface="ＭＳ Ｐゴシック" charset="0"/>
              </a:rPr>
              <a:t>Last 3 octets remain the same</a:t>
            </a:r>
          </a:p>
          <a:p>
            <a:pPr lvl="1" eaLnBrk="1" hangingPunct="1"/>
            <a:r>
              <a:rPr lang="en-US" dirty="0">
                <a:latin typeface="Century Schoolbook" charset="0"/>
                <a:ea typeface="ＭＳ Ｐゴシック" charset="0"/>
              </a:rPr>
              <a:t>Invert the 2</a:t>
            </a:r>
            <a:r>
              <a:rPr lang="en-US" baseline="30000" dirty="0">
                <a:latin typeface="Century Schoolbook" charset="0"/>
                <a:ea typeface="ＭＳ Ｐゴシック" charset="0"/>
              </a:rPr>
              <a:t>nd</a:t>
            </a:r>
            <a:r>
              <a:rPr lang="en-US" dirty="0">
                <a:latin typeface="Century Schoolbook" charset="0"/>
                <a:ea typeface="ＭＳ Ｐゴシック" charset="0"/>
              </a:rPr>
              <a:t> to the last low order bit of the first octet.</a:t>
            </a:r>
          </a:p>
          <a:p>
            <a:pPr lvl="2" eaLnBrk="1" hangingPunct="1"/>
            <a:r>
              <a:rPr lang="en-US" dirty="0">
                <a:latin typeface="Century Schoolbook" charset="0"/>
                <a:ea typeface="ＭＳ Ｐゴシック" charset="0"/>
              </a:rPr>
              <a:t>Universal/local bit</a:t>
            </a:r>
          </a:p>
          <a:p>
            <a:pPr lvl="1" eaLnBrk="1" hangingPunct="1"/>
            <a:r>
              <a:rPr lang="en-US" dirty="0">
                <a:latin typeface="Century Schoolbook" charset="0"/>
                <a:ea typeface="ＭＳ Ｐゴシック" charset="0"/>
              </a:rPr>
              <a:t>why? – assume this follows move to 64 bit Mac</a:t>
            </a:r>
          </a:p>
          <a:p>
            <a:pPr eaLnBrk="1" hangingPunct="1"/>
            <a:endParaRPr lang="en-US" dirty="0">
              <a:latin typeface="Century Schoolbook" charset="0"/>
              <a:ea typeface="ＭＳ Ｐゴシック" charset="0"/>
              <a:cs typeface="ＭＳ Ｐゴシック" charset="0"/>
            </a:endParaRPr>
          </a:p>
          <a:p>
            <a:pPr eaLnBrk="1" hangingPunct="1"/>
            <a:endParaRPr lang="en-US" dirty="0">
              <a:latin typeface="Century Schoolbook"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Bit Flip</a:t>
            </a:r>
            <a:endParaRPr lang="en-US" dirty="0"/>
          </a:p>
        </p:txBody>
      </p:sp>
      <p:sp>
        <p:nvSpPr>
          <p:cNvPr id="3" name="Content Placeholder 2"/>
          <p:cNvSpPr>
            <a:spLocks noGrp="1"/>
          </p:cNvSpPr>
          <p:nvPr>
            <p:ph idx="1"/>
          </p:nvPr>
        </p:nvSpPr>
        <p:spPr/>
        <p:txBody>
          <a:bodyPr/>
          <a:lstStyle/>
          <a:p>
            <a:pPr marL="0" indent="0">
              <a:buNone/>
            </a:pPr>
            <a:r>
              <a:rPr lang="en-US" dirty="0" smtClean="0"/>
              <a:t>The 7</a:t>
            </a:r>
            <a:r>
              <a:rPr lang="en-US" baseline="30000" dirty="0" smtClean="0"/>
              <a:t>th</a:t>
            </a:r>
            <a:r>
              <a:rPr lang="en-US" dirty="0" smtClean="0"/>
              <a:t> bit from the left, of the universal/local (U/L) bit needs to be inverted.  This bit ids whether the Interface Identifier is universally or locally administered.  If 0, the address is local.  If 1, then the address is globally unique.  </a:t>
            </a:r>
          </a:p>
          <a:p>
            <a:pPr marL="0" indent="0">
              <a:buNone/>
            </a:pPr>
            <a:r>
              <a:rPr lang="en-US" dirty="0" smtClean="0"/>
              <a:t>This bit flipping maintains the IEEE idea of local </a:t>
            </a:r>
            <a:r>
              <a:rPr lang="en-US" dirty="0" err="1" smtClean="0"/>
              <a:t>vs</a:t>
            </a:r>
            <a:r>
              <a:rPr lang="en-US" dirty="0" smtClean="0"/>
              <a:t> global, but is done based on RFC 4291 (which I still do not fully understand).</a:t>
            </a:r>
            <a:endParaRPr lang="en-US" dirty="0"/>
          </a:p>
        </p:txBody>
      </p:sp>
    </p:spTree>
    <p:extLst>
      <p:ext uri="{BB962C8B-B14F-4D97-AF65-F5344CB8AC3E}">
        <p14:creationId xmlns:p14="http://schemas.microsoft.com/office/powerpoint/2010/main" val="414478734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Interface</a:t>
            </a:r>
            <a:r>
              <a:rPr lang="en-US" sz="3200">
                <a:latin typeface="Century Schoolbook" charset="0"/>
                <a:ea typeface="ＭＳ Ｐゴシック" charset="0"/>
                <a:cs typeface="ＭＳ Ｐゴシック" charset="0"/>
              </a:rPr>
              <a:t> </a:t>
            </a:r>
            <a:r>
              <a:rPr lang="en-US">
                <a:latin typeface="Century Schoolbook" charset="0"/>
                <a:ea typeface="ＭＳ Ｐゴシック" charset="0"/>
                <a:cs typeface="ＭＳ Ｐゴシック" charset="0"/>
              </a:rPr>
              <a:t>Identifiers</a:t>
            </a:r>
          </a:p>
        </p:txBody>
      </p:sp>
      <p:sp>
        <p:nvSpPr>
          <p:cNvPr id="30722" name="Rectangle 3"/>
          <p:cNvSpPr>
            <a:spLocks noGrp="1" noChangeArrowheads="1"/>
          </p:cNvSpPr>
          <p:nvPr>
            <p:ph type="body" idx="1"/>
          </p:nvPr>
        </p:nvSpPr>
        <p:spPr>
          <a:xfrm>
            <a:off x="228600" y="1066800"/>
            <a:ext cx="8610600" cy="5029200"/>
          </a:xfrm>
        </p:spPr>
        <p:txBody>
          <a:bodyPr/>
          <a:lstStyle/>
          <a:p>
            <a:pPr eaLnBrk="1" hangingPunct="1">
              <a:lnSpc>
                <a:spcPct val="90000"/>
              </a:lnSpc>
            </a:pPr>
            <a:r>
              <a:rPr lang="en-US">
                <a:latin typeface="Century Schoolbook" charset="0"/>
                <a:ea typeface="ＭＳ Ｐゴシック" charset="0"/>
                <a:cs typeface="ＭＳ Ｐゴシック" charset="0"/>
              </a:rPr>
              <a:t>Privacy addresses:</a:t>
            </a:r>
          </a:p>
          <a:p>
            <a:pPr lvl="1" eaLnBrk="1" hangingPunct="1">
              <a:lnSpc>
                <a:spcPct val="90000"/>
              </a:lnSpc>
            </a:pPr>
            <a:r>
              <a:rPr lang="en-US">
                <a:latin typeface="Century Schoolbook" charset="0"/>
                <a:ea typeface="ＭＳ Ｐゴシック" charset="0"/>
              </a:rPr>
              <a:t>Some concern was expressed about having one</a:t>
            </a:r>
            <a:r>
              <a:rPr lang="ja-JP" altLang="en-US">
                <a:latin typeface="Century Schoolbook" charset="0"/>
                <a:ea typeface="ＭＳ Ｐゴシック" charset="0"/>
              </a:rPr>
              <a:t>’</a:t>
            </a:r>
            <a:r>
              <a:rPr lang="en-US" altLang="ja-JP">
                <a:latin typeface="Century Schoolbook" charset="0"/>
                <a:ea typeface="ＭＳ Ｐゴシック" charset="0"/>
              </a:rPr>
              <a:t>s MAC address be public - h/w identifier, persistent</a:t>
            </a:r>
          </a:p>
          <a:p>
            <a:pPr lvl="1" eaLnBrk="1" hangingPunct="1">
              <a:lnSpc>
                <a:spcPct val="90000"/>
              </a:lnSpc>
            </a:pPr>
            <a:r>
              <a:rPr lang="en-US">
                <a:latin typeface="Century Schoolbook" charset="0"/>
                <a:ea typeface="ＭＳ Ｐゴシック" charset="0"/>
              </a:rPr>
              <a:t>The response was to standardize privacy addresses (RFC 3041).</a:t>
            </a:r>
          </a:p>
          <a:p>
            <a:pPr lvl="1" eaLnBrk="1" hangingPunct="1">
              <a:lnSpc>
                <a:spcPct val="90000"/>
              </a:lnSpc>
            </a:pPr>
            <a:r>
              <a:rPr lang="en-US">
                <a:latin typeface="Century Schoolbook" charset="0"/>
                <a:ea typeface="ＭＳ Ｐゴシック" charset="0"/>
              </a:rPr>
              <a:t>These use random 64-bit numbers instead of EUI-64.</a:t>
            </a:r>
          </a:p>
          <a:p>
            <a:pPr lvl="2" eaLnBrk="1" hangingPunct="1">
              <a:lnSpc>
                <a:spcPct val="90000"/>
              </a:lnSpc>
            </a:pPr>
            <a:r>
              <a:rPr lang="en-US">
                <a:latin typeface="Century Schoolbook" charset="0"/>
                <a:ea typeface="ＭＳ Ｐゴシック" charset="0"/>
              </a:rPr>
              <a:t>May change for different connections</a:t>
            </a:r>
          </a:p>
          <a:p>
            <a:pPr lvl="2" eaLnBrk="1" hangingPunct="1">
              <a:lnSpc>
                <a:spcPct val="90000"/>
              </a:lnSpc>
            </a:pPr>
            <a:r>
              <a:rPr lang="en-US">
                <a:latin typeface="Century Schoolbook" charset="0"/>
                <a:ea typeface="ＭＳ Ｐゴシック" charset="0"/>
              </a:rPr>
              <a:t>On by default in Windows, off by default in Linux (net.ipv6.conf.all.use_tempaddr), OSX and BSD (net.inet6.ip6.use_tempaddr)</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Interface Identifiers</a:t>
            </a:r>
          </a:p>
        </p:txBody>
      </p:sp>
      <p:sp>
        <p:nvSpPr>
          <p:cNvPr id="32770" name="Rectangle 3"/>
          <p:cNvSpPr>
            <a:spLocks noGrp="1" noChangeArrowheads="1"/>
          </p:cNvSpPr>
          <p:nvPr>
            <p:ph type="body" idx="1"/>
          </p:nvPr>
        </p:nvSpPr>
        <p:spPr/>
        <p:txBody>
          <a:bodyPr/>
          <a:lstStyle/>
          <a:p>
            <a:pPr eaLnBrk="1" hangingPunct="1">
              <a:lnSpc>
                <a:spcPct val="90000"/>
              </a:lnSpc>
            </a:pPr>
            <a:r>
              <a:rPr lang="en-US" dirty="0">
                <a:latin typeface="Century Schoolbook" charset="0"/>
                <a:ea typeface="ＭＳ Ｐゴシック" charset="0"/>
                <a:cs typeface="ＭＳ Ｐゴシック" charset="0"/>
              </a:rPr>
              <a:t>A host is required to recognize the following addresses as identifying itself:</a:t>
            </a:r>
          </a:p>
          <a:p>
            <a:pPr lvl="1" eaLnBrk="1" hangingPunct="1">
              <a:lnSpc>
                <a:spcPct val="90000"/>
              </a:lnSpc>
            </a:pPr>
            <a:r>
              <a:rPr lang="en-US" dirty="0">
                <a:latin typeface="Century Schoolbook" charset="0"/>
                <a:ea typeface="ＭＳ Ｐゴシック" charset="0"/>
              </a:rPr>
              <a:t>Its link-local address for each </a:t>
            </a:r>
            <a:r>
              <a:rPr lang="en-US" dirty="0" smtClean="0">
                <a:latin typeface="Century Schoolbook" charset="0"/>
                <a:ea typeface="ＭＳ Ｐゴシック" charset="0"/>
              </a:rPr>
              <a:t>interface (private network) </a:t>
            </a:r>
            <a:endParaRPr lang="en-US" dirty="0">
              <a:latin typeface="Century Schoolbook" charset="0"/>
              <a:ea typeface="ＭＳ Ｐゴシック" charset="0"/>
            </a:endParaRPr>
          </a:p>
          <a:p>
            <a:pPr lvl="1" eaLnBrk="1" hangingPunct="1">
              <a:lnSpc>
                <a:spcPct val="90000"/>
              </a:lnSpc>
            </a:pPr>
            <a:r>
              <a:rPr lang="en-US" dirty="0">
                <a:latin typeface="Century Schoolbook" charset="0"/>
                <a:ea typeface="ＭＳ Ｐゴシック" charset="0"/>
              </a:rPr>
              <a:t>Assigned unicast and </a:t>
            </a:r>
            <a:r>
              <a:rPr lang="en-US" dirty="0" err="1">
                <a:latin typeface="Century Schoolbook" charset="0"/>
                <a:ea typeface="ＭＳ Ｐゴシック" charset="0"/>
              </a:rPr>
              <a:t>anycast</a:t>
            </a:r>
            <a:r>
              <a:rPr lang="en-US" dirty="0">
                <a:latin typeface="Century Schoolbook" charset="0"/>
                <a:ea typeface="ＭＳ Ｐゴシック" charset="0"/>
              </a:rPr>
              <a:t> addresses</a:t>
            </a:r>
          </a:p>
          <a:p>
            <a:pPr lvl="1" eaLnBrk="1" hangingPunct="1">
              <a:lnSpc>
                <a:spcPct val="90000"/>
              </a:lnSpc>
            </a:pPr>
            <a:r>
              <a:rPr lang="en-US" dirty="0">
                <a:latin typeface="Century Schoolbook" charset="0"/>
                <a:ea typeface="ＭＳ Ｐゴシック" charset="0"/>
              </a:rPr>
              <a:t>Loopback address</a:t>
            </a:r>
          </a:p>
          <a:p>
            <a:pPr lvl="1" eaLnBrk="1" hangingPunct="1">
              <a:lnSpc>
                <a:spcPct val="90000"/>
              </a:lnSpc>
            </a:pPr>
            <a:r>
              <a:rPr lang="en-US" dirty="0">
                <a:latin typeface="Century Schoolbook" charset="0"/>
                <a:ea typeface="ＭＳ Ｐゴシック" charset="0"/>
              </a:rPr>
              <a:t>All-nodes multicast addresses</a:t>
            </a:r>
          </a:p>
          <a:p>
            <a:pPr lvl="1" eaLnBrk="1" hangingPunct="1">
              <a:lnSpc>
                <a:spcPct val="90000"/>
              </a:lnSpc>
            </a:pPr>
            <a:r>
              <a:rPr lang="en-US" dirty="0">
                <a:latin typeface="Century Schoolbook" charset="0"/>
                <a:ea typeface="ＭＳ Ｐゴシック" charset="0"/>
              </a:rPr>
              <a:t>Solicited-node multicast address for each of its unicast and </a:t>
            </a:r>
            <a:r>
              <a:rPr lang="en-US" dirty="0" err="1">
                <a:latin typeface="Century Schoolbook" charset="0"/>
                <a:ea typeface="ＭＳ Ｐゴシック" charset="0"/>
              </a:rPr>
              <a:t>anycast</a:t>
            </a:r>
            <a:r>
              <a:rPr lang="en-US" dirty="0">
                <a:latin typeface="Century Schoolbook" charset="0"/>
                <a:ea typeface="ＭＳ Ｐゴシック" charset="0"/>
              </a:rPr>
              <a:t> </a:t>
            </a:r>
            <a:r>
              <a:rPr lang="en-US" dirty="0" smtClean="0">
                <a:latin typeface="Century Schoolbook" charset="0"/>
                <a:ea typeface="ＭＳ Ｐゴシック" charset="0"/>
              </a:rPr>
              <a:t>addresses, used in Neighbor Discovery</a:t>
            </a:r>
            <a:endParaRPr lang="en-US" dirty="0">
              <a:latin typeface="Century Schoolbook" charset="0"/>
              <a:ea typeface="ＭＳ Ｐゴシック" charset="0"/>
            </a:endParaRPr>
          </a:p>
          <a:p>
            <a:pPr lvl="1" eaLnBrk="1" hangingPunct="1">
              <a:lnSpc>
                <a:spcPct val="90000"/>
              </a:lnSpc>
            </a:pPr>
            <a:r>
              <a:rPr lang="en-US" dirty="0">
                <a:latin typeface="Century Schoolbook" charset="0"/>
                <a:ea typeface="ＭＳ Ｐゴシック" charset="0"/>
              </a:rPr>
              <a:t>Multicast addresses of all other groups to which the node belongs</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Interface Identifiers</a:t>
            </a:r>
          </a:p>
        </p:txBody>
      </p:sp>
      <p:sp>
        <p:nvSpPr>
          <p:cNvPr id="34818" name="Rectangle 3"/>
          <p:cNvSpPr>
            <a:spLocks noGrp="1" noChangeArrowheads="1"/>
          </p:cNvSpPr>
          <p:nvPr>
            <p:ph type="body" idx="1"/>
          </p:nvPr>
        </p:nvSpPr>
        <p:spPr/>
        <p:txBody>
          <a:bodyPr/>
          <a:lstStyle/>
          <a:p>
            <a:pPr eaLnBrk="1" hangingPunct="1"/>
            <a:r>
              <a:rPr lang="en-US">
                <a:latin typeface="Century Schoolbook" charset="0"/>
                <a:ea typeface="ＭＳ Ｐゴシック" charset="0"/>
                <a:cs typeface="ＭＳ Ｐゴシック" charset="0"/>
              </a:rPr>
              <a:t>A router is required to recognize:</a:t>
            </a:r>
          </a:p>
          <a:p>
            <a:pPr lvl="1" eaLnBrk="1" hangingPunct="1"/>
            <a:r>
              <a:rPr lang="en-US">
                <a:latin typeface="Century Schoolbook" charset="0"/>
                <a:ea typeface="ＭＳ Ｐゴシック" charset="0"/>
              </a:rPr>
              <a:t>All addresses it must recognize as a host, plus</a:t>
            </a:r>
          </a:p>
          <a:p>
            <a:pPr lvl="1" eaLnBrk="1" hangingPunct="1"/>
            <a:r>
              <a:rPr lang="en-US">
                <a:latin typeface="Century Schoolbook" charset="0"/>
                <a:ea typeface="ＭＳ Ｐゴシック" charset="0"/>
              </a:rPr>
              <a:t>The subnet-router anycast addresses for the interfaces it is configured to act as a router on</a:t>
            </a:r>
          </a:p>
          <a:p>
            <a:pPr lvl="1" eaLnBrk="1" hangingPunct="1"/>
            <a:r>
              <a:rPr lang="en-US">
                <a:latin typeface="Century Schoolbook" charset="0"/>
                <a:ea typeface="ＭＳ Ｐゴシック" charset="0"/>
              </a:rPr>
              <a:t>All other anycast addresses with which the router has been configured</a:t>
            </a:r>
          </a:p>
          <a:p>
            <a:pPr lvl="1" eaLnBrk="1" hangingPunct="1"/>
            <a:r>
              <a:rPr lang="en-US">
                <a:latin typeface="Century Schoolbook" charset="0"/>
                <a:ea typeface="ＭＳ Ｐゴシック" charset="0"/>
              </a:rPr>
              <a:t>All-routers multicast addresses</a:t>
            </a:r>
          </a:p>
          <a:p>
            <a:pPr lvl="1" eaLnBrk="1" hangingPunct="1">
              <a:buFontTx/>
              <a:buNone/>
            </a:pPr>
            <a:endParaRPr lang="en-US">
              <a:latin typeface="Century Schoolbook" charset="0"/>
              <a:ea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Representation of Addresses</a:t>
            </a:r>
          </a:p>
        </p:txBody>
      </p:sp>
      <p:sp>
        <p:nvSpPr>
          <p:cNvPr id="36866" name="Rectangle 3"/>
          <p:cNvSpPr>
            <a:spLocks noGrp="1" noChangeArrowheads="1"/>
          </p:cNvSpPr>
          <p:nvPr>
            <p:ph type="body" idx="1"/>
          </p:nvPr>
        </p:nvSpPr>
        <p:spPr/>
        <p:txBody>
          <a:bodyPr/>
          <a:lstStyle/>
          <a:p>
            <a:pPr eaLnBrk="1" hangingPunct="1"/>
            <a:r>
              <a:rPr lang="en-US" dirty="0">
                <a:latin typeface="Century Schoolbook" charset="0"/>
                <a:ea typeface="ＭＳ Ｐゴシック" charset="0"/>
                <a:cs typeface="ＭＳ Ｐゴシック" charset="0"/>
              </a:rPr>
              <a:t>All addresses are 128 bits</a:t>
            </a:r>
          </a:p>
          <a:p>
            <a:pPr eaLnBrk="1" hangingPunct="1"/>
            <a:r>
              <a:rPr lang="en-US" dirty="0" smtClean="0">
                <a:latin typeface="Century Schoolbook" charset="0"/>
                <a:ea typeface="ＭＳ Ｐゴシック" charset="0"/>
                <a:cs typeface="ＭＳ Ｐゴシック" charset="0"/>
              </a:rPr>
              <a:t>Written </a:t>
            </a:r>
            <a:r>
              <a:rPr lang="en-US" dirty="0">
                <a:latin typeface="Century Schoolbook" charset="0"/>
                <a:ea typeface="ＭＳ Ｐゴシック" charset="0"/>
                <a:cs typeface="ＭＳ Ｐゴシック" charset="0"/>
              </a:rPr>
              <a:t>as sequence of </a:t>
            </a:r>
            <a:r>
              <a:rPr lang="en-US" dirty="0" smtClean="0">
                <a:latin typeface="Century Schoolbook" charset="0"/>
                <a:ea typeface="ＭＳ Ｐゴシック" charset="0"/>
                <a:cs typeface="ＭＳ Ｐゴシック" charset="0"/>
              </a:rPr>
              <a:t>8 groups </a:t>
            </a:r>
            <a:r>
              <a:rPr lang="en-US" dirty="0">
                <a:latin typeface="Century Schoolbook" charset="0"/>
                <a:ea typeface="ＭＳ Ｐゴシック" charset="0"/>
                <a:cs typeface="ＭＳ Ｐゴシック" charset="0"/>
              </a:rPr>
              <a:t>of </a:t>
            </a:r>
            <a:r>
              <a:rPr lang="en-US" dirty="0" smtClean="0">
                <a:latin typeface="Century Schoolbook" charset="0"/>
                <a:ea typeface="ＭＳ Ｐゴシック" charset="0"/>
                <a:cs typeface="ＭＳ Ｐゴシック" charset="0"/>
              </a:rPr>
              <a:t>4 hex </a:t>
            </a:r>
            <a:r>
              <a:rPr lang="en-US" dirty="0">
                <a:latin typeface="Century Schoolbook" charset="0"/>
                <a:ea typeface="ＭＳ Ｐゴシック" charset="0"/>
                <a:cs typeface="ＭＳ Ｐゴシック" charset="0"/>
              </a:rPr>
              <a:t>digits (16 bits each) separated by colons</a:t>
            </a:r>
          </a:p>
          <a:p>
            <a:pPr lvl="1" eaLnBrk="1" hangingPunct="1"/>
            <a:r>
              <a:rPr lang="en-US" dirty="0">
                <a:latin typeface="Century Schoolbook" charset="0"/>
                <a:ea typeface="ＭＳ Ｐゴシック" charset="0"/>
              </a:rPr>
              <a:t>Leading zeros in group may be omitted</a:t>
            </a:r>
          </a:p>
          <a:p>
            <a:pPr lvl="1" eaLnBrk="1" hangingPunct="1"/>
            <a:r>
              <a:rPr lang="en-US" dirty="0">
                <a:latin typeface="Century Schoolbook" charset="0"/>
                <a:ea typeface="ＭＳ Ｐゴシック" charset="0"/>
              </a:rPr>
              <a:t>A contiguous all-zero group may be replaced </a:t>
            </a:r>
            <a:br>
              <a:rPr lang="en-US" dirty="0">
                <a:latin typeface="Century Schoolbook" charset="0"/>
                <a:ea typeface="ＭＳ Ｐゴシック" charset="0"/>
              </a:rPr>
            </a:br>
            <a:r>
              <a:rPr lang="en-US" dirty="0">
                <a:latin typeface="Century Schoolbook" charset="0"/>
                <a:ea typeface="ＭＳ Ｐゴシック" charset="0"/>
              </a:rPr>
              <a:t>by </a:t>
            </a:r>
            <a:r>
              <a:rPr lang="ja-JP" altLang="en-US" dirty="0">
                <a:latin typeface="Century Schoolbook" charset="0"/>
                <a:ea typeface="ＭＳ Ｐゴシック" charset="0"/>
              </a:rPr>
              <a:t>“</a:t>
            </a:r>
            <a:r>
              <a:rPr lang="en-US" altLang="ja-JP" dirty="0">
                <a:latin typeface="Century Schoolbook" charset="0"/>
                <a:ea typeface="ＭＳ Ｐゴシック" charset="0"/>
              </a:rPr>
              <a:t>::</a:t>
            </a:r>
            <a:r>
              <a:rPr lang="ja-JP" altLang="en-US" dirty="0">
                <a:latin typeface="Century Schoolbook" charset="0"/>
                <a:ea typeface="ＭＳ Ｐゴシック" charset="0"/>
              </a:rPr>
              <a:t>”</a:t>
            </a:r>
            <a:endParaRPr lang="en-US" altLang="ja-JP" dirty="0">
              <a:latin typeface="Century Schoolbook" charset="0"/>
              <a:ea typeface="ＭＳ Ｐゴシック" charset="0"/>
            </a:endParaRPr>
          </a:p>
          <a:p>
            <a:pPr lvl="2" eaLnBrk="1" hangingPunct="1"/>
            <a:r>
              <a:rPr lang="en-US" dirty="0">
                <a:latin typeface="Century Schoolbook" charset="0"/>
                <a:ea typeface="ＭＳ Ｐゴシック" charset="0"/>
              </a:rPr>
              <a:t>Only one such group can be replaced</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Examples of Writing Addresses</a:t>
            </a:r>
          </a:p>
        </p:txBody>
      </p:sp>
      <p:sp>
        <p:nvSpPr>
          <p:cNvPr id="38914" name="Rectangle 3"/>
          <p:cNvSpPr>
            <a:spLocks noGrp="1" noChangeArrowheads="1"/>
          </p:cNvSpPr>
          <p:nvPr>
            <p:ph type="body" idx="1"/>
          </p:nvPr>
        </p:nvSpPr>
        <p:spPr/>
        <p:txBody>
          <a:bodyPr/>
          <a:lstStyle/>
          <a:p>
            <a:pPr eaLnBrk="1" hangingPunct="1"/>
            <a:r>
              <a:rPr lang="en-US" sz="3200" dirty="0">
                <a:latin typeface="Century Schoolbook" charset="0"/>
                <a:ea typeface="ＭＳ Ｐゴシック" charset="0"/>
                <a:cs typeface="ＭＳ Ｐゴシック" charset="0"/>
              </a:rPr>
              <a:t>Consider</a:t>
            </a:r>
          </a:p>
          <a:p>
            <a:pPr lvl="1" eaLnBrk="1" hangingPunct="1"/>
            <a:r>
              <a:rPr lang="en-US" sz="2200" b="1" dirty="0">
                <a:latin typeface="Courier New" charset="0"/>
                <a:ea typeface="ＭＳ Ｐゴシック" charset="0"/>
              </a:rPr>
              <a:t>3ffe:3700:0200:00ff:0000:0000:0000:0001</a:t>
            </a:r>
          </a:p>
          <a:p>
            <a:pPr eaLnBrk="1" hangingPunct="1"/>
            <a:r>
              <a:rPr lang="en-US" sz="3200" dirty="0">
                <a:latin typeface="Century Schoolbook" charset="0"/>
                <a:ea typeface="ＭＳ Ｐゴシック" charset="0"/>
                <a:cs typeface="ＭＳ Ｐゴシック" charset="0"/>
              </a:rPr>
              <a:t>This can be written as </a:t>
            </a:r>
          </a:p>
          <a:p>
            <a:pPr lvl="1" eaLnBrk="1" hangingPunct="1"/>
            <a:r>
              <a:rPr lang="en-US" sz="3000" b="1" dirty="0">
                <a:latin typeface="Courier New" charset="0"/>
                <a:ea typeface="ＭＳ Ｐゴシック" charset="0"/>
              </a:rPr>
              <a:t>3ffe:3700:200:ff:0:0:0:1 </a:t>
            </a:r>
            <a:r>
              <a:rPr lang="en-US" sz="3000" dirty="0">
                <a:latin typeface="Century Schoolbook" charset="0"/>
                <a:ea typeface="ＭＳ Ｐゴシック" charset="0"/>
              </a:rPr>
              <a:t>or</a:t>
            </a:r>
          </a:p>
          <a:p>
            <a:pPr lvl="1" eaLnBrk="1" hangingPunct="1"/>
            <a:r>
              <a:rPr lang="en-US" sz="3000" b="1" dirty="0">
                <a:latin typeface="Courier New" charset="0"/>
                <a:ea typeface="ＭＳ Ｐゴシック" charset="0"/>
              </a:rPr>
              <a:t>3ffe:3700:200:ff::1</a:t>
            </a:r>
            <a:endParaRPr lang="en-US" sz="3000" b="1" i="1" dirty="0">
              <a:latin typeface="Courier New" charset="0"/>
              <a:ea typeface="ＭＳ Ｐゴシック" charset="0"/>
            </a:endParaRPr>
          </a:p>
          <a:p>
            <a:pPr eaLnBrk="1" hangingPunct="1"/>
            <a:r>
              <a:rPr lang="en-US" sz="3200" dirty="0">
                <a:latin typeface="Century Schoolbook" charset="0"/>
                <a:ea typeface="ＭＳ Ｐゴシック" charset="0"/>
                <a:cs typeface="ＭＳ Ｐゴシック" charset="0"/>
              </a:rPr>
              <a:t>R</a:t>
            </a:r>
            <a:r>
              <a:rPr lang="en-US" sz="3200" dirty="0" smtClean="0">
                <a:latin typeface="Century Schoolbook" charset="0"/>
                <a:ea typeface="ＭＳ Ｐゴシック" charset="0"/>
                <a:cs typeface="ＭＳ Ｐゴシック" charset="0"/>
              </a:rPr>
              <a:t>eduction </a:t>
            </a:r>
            <a:r>
              <a:rPr lang="en-US" sz="3200" dirty="0">
                <a:latin typeface="Century Schoolbook" charset="0"/>
                <a:ea typeface="ＭＳ Ｐゴシック" charset="0"/>
                <a:cs typeface="ＭＳ Ｐゴシック" charset="0"/>
              </a:rPr>
              <a:t>methods </a:t>
            </a:r>
            <a:r>
              <a:rPr lang="en-US" sz="3200" dirty="0" smtClean="0">
                <a:latin typeface="Century Schoolbook" charset="0"/>
                <a:ea typeface="ＭＳ Ｐゴシック" charset="0"/>
                <a:cs typeface="ＭＳ Ｐゴシック" charset="0"/>
              </a:rPr>
              <a:t>are interchangeable and take awhile to get use to.</a:t>
            </a:r>
            <a:endParaRPr lang="en-US" sz="3200" b="1" i="1" dirty="0">
              <a:latin typeface="Courier New"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Types of Unicast Addresses</a:t>
            </a:r>
          </a:p>
        </p:txBody>
      </p:sp>
      <p:sp>
        <p:nvSpPr>
          <p:cNvPr id="40962" name="Rectangle 3"/>
          <p:cNvSpPr>
            <a:spLocks noGrp="1" noChangeArrowheads="1"/>
          </p:cNvSpPr>
          <p:nvPr>
            <p:ph type="body" idx="1"/>
          </p:nvPr>
        </p:nvSpPr>
        <p:spPr/>
        <p:txBody>
          <a:bodyPr/>
          <a:lstStyle/>
          <a:p>
            <a:pPr eaLnBrk="1" hangingPunct="1"/>
            <a:r>
              <a:rPr lang="en-US" dirty="0">
                <a:latin typeface="Century Schoolbook" charset="0"/>
                <a:ea typeface="ＭＳ Ｐゴシック" charset="0"/>
                <a:cs typeface="ＭＳ Ｐゴシック" charset="0"/>
              </a:rPr>
              <a:t>Unspecified address</a:t>
            </a:r>
          </a:p>
          <a:p>
            <a:pPr lvl="1" eaLnBrk="1" hangingPunct="1"/>
            <a:r>
              <a:rPr lang="en-US" dirty="0">
                <a:latin typeface="Century Schoolbook" charset="0"/>
                <a:ea typeface="ＭＳ Ｐゴシック" charset="0"/>
              </a:rPr>
              <a:t>All zeros (::)</a:t>
            </a:r>
          </a:p>
          <a:p>
            <a:pPr lvl="1" eaLnBrk="1" hangingPunct="1"/>
            <a:r>
              <a:rPr lang="en-US" dirty="0">
                <a:latin typeface="Century Schoolbook" charset="0"/>
                <a:ea typeface="ＭＳ Ｐゴシック" charset="0"/>
              </a:rPr>
              <a:t>Used as source address during </a:t>
            </a:r>
            <a:r>
              <a:rPr lang="en-US" dirty="0" smtClean="0">
                <a:latin typeface="Century Schoolbook" charset="0"/>
                <a:ea typeface="ＭＳ Ｐゴシック" charset="0"/>
              </a:rPr>
              <a:t>initialization </a:t>
            </a:r>
            <a:r>
              <a:rPr lang="mr-IN" dirty="0" smtClean="0">
                <a:latin typeface="Century Schoolbook" charset="0"/>
                <a:ea typeface="ＭＳ Ｐゴシック" charset="0"/>
              </a:rPr>
              <a:t>–</a:t>
            </a:r>
            <a:r>
              <a:rPr lang="en-US" dirty="0" smtClean="0">
                <a:latin typeface="Century Schoolbook" charset="0"/>
                <a:ea typeface="ＭＳ Ｐゴシック" charset="0"/>
              </a:rPr>
              <a:t> prevents ‘junk’ addresses</a:t>
            </a:r>
            <a:endParaRPr lang="en-US" dirty="0">
              <a:latin typeface="Century Schoolbook" charset="0"/>
              <a:ea typeface="ＭＳ Ｐゴシック" charset="0"/>
            </a:endParaRPr>
          </a:p>
          <a:p>
            <a:pPr lvl="1" eaLnBrk="1" hangingPunct="1"/>
            <a:r>
              <a:rPr lang="en-US" dirty="0">
                <a:latin typeface="Century Schoolbook" charset="0"/>
                <a:ea typeface="ＭＳ Ｐゴシック" charset="0"/>
              </a:rPr>
              <a:t>Also used in representing default route</a:t>
            </a:r>
          </a:p>
          <a:p>
            <a:pPr eaLnBrk="1" hangingPunct="1"/>
            <a:r>
              <a:rPr lang="en-US" dirty="0">
                <a:latin typeface="Century Schoolbook" charset="0"/>
                <a:ea typeface="ＭＳ Ｐゴシック" charset="0"/>
                <a:cs typeface="ＭＳ Ｐゴシック" charset="0"/>
              </a:rPr>
              <a:t>Loopback address</a:t>
            </a:r>
          </a:p>
          <a:p>
            <a:pPr lvl="1" eaLnBrk="1" hangingPunct="1"/>
            <a:r>
              <a:rPr lang="en-US" dirty="0">
                <a:latin typeface="Century Schoolbook" charset="0"/>
                <a:ea typeface="ＭＳ Ｐゴシック" charset="0"/>
              </a:rPr>
              <a:t>Low-order one bit (::1)</a:t>
            </a:r>
          </a:p>
          <a:p>
            <a:pPr lvl="1" eaLnBrk="1" hangingPunct="1"/>
            <a:r>
              <a:rPr lang="en-US" dirty="0">
                <a:latin typeface="Century Schoolbook" charset="0"/>
                <a:ea typeface="ＭＳ Ｐゴシック" charset="0"/>
              </a:rPr>
              <a:t>Same as 127.0.0.1 in IPv4</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ctrTitle"/>
          </p:nvPr>
        </p:nvSpPr>
        <p:spPr>
          <a:xfrm>
            <a:off x="685800" y="2286000"/>
            <a:ext cx="7772400" cy="1295400"/>
          </a:xfrm>
        </p:spPr>
        <p:txBody>
          <a:bodyPr/>
          <a:lstStyle/>
          <a:p>
            <a:pPr eaLnBrk="1" hangingPunct="1"/>
            <a:r>
              <a:rPr lang="en-US">
                <a:latin typeface="Century Schoolbook" charset="0"/>
                <a:ea typeface="ＭＳ Ｐゴシック" charset="0"/>
                <a:cs typeface="ＭＳ Ｐゴシック" charset="0"/>
              </a:rPr>
              <a:t>IPv6 Addressing</a:t>
            </a:r>
          </a:p>
        </p:txBody>
      </p:sp>
      <p:sp>
        <p:nvSpPr>
          <p:cNvPr id="8194" name="TextBox 2"/>
          <p:cNvSpPr txBox="1">
            <a:spLocks noChangeArrowheads="1"/>
          </p:cNvSpPr>
          <p:nvPr/>
        </p:nvSpPr>
        <p:spPr bwMode="auto">
          <a:xfrm>
            <a:off x="1600200" y="3733800"/>
            <a:ext cx="18256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Arial" charset="0"/>
              <a:buChar char="•"/>
            </a:pPr>
            <a:r>
              <a:rPr lang="en-US" sz="1800"/>
              <a:t>RFC 2173  - 98</a:t>
            </a:r>
          </a:p>
          <a:p>
            <a:pPr>
              <a:buFont typeface="Arial" charset="0"/>
              <a:buChar char="•"/>
            </a:pPr>
            <a:r>
              <a:rPr lang="en-US" sz="1800"/>
              <a:t>RFC 3513  - 02</a:t>
            </a:r>
          </a:p>
          <a:p>
            <a:pPr>
              <a:buFont typeface="Arial" charset="0"/>
              <a:buChar char="•"/>
            </a:pPr>
            <a:r>
              <a:rPr lang="en-US" sz="1800"/>
              <a:t>RFC 4291  - 06</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Types of Unicast Addresses</a:t>
            </a:r>
          </a:p>
        </p:txBody>
      </p:sp>
      <p:sp>
        <p:nvSpPr>
          <p:cNvPr id="43010" name="Rectangle 3"/>
          <p:cNvSpPr>
            <a:spLocks noGrp="1" noChangeArrowheads="1"/>
          </p:cNvSpPr>
          <p:nvPr>
            <p:ph type="body" idx="1"/>
          </p:nvPr>
        </p:nvSpPr>
        <p:spPr/>
        <p:txBody>
          <a:bodyPr/>
          <a:lstStyle/>
          <a:p>
            <a:pPr marL="0" indent="0" eaLnBrk="1" hangingPunct="1">
              <a:lnSpc>
                <a:spcPct val="90000"/>
              </a:lnSpc>
            </a:pPr>
            <a:r>
              <a:rPr lang="en-US" dirty="0">
                <a:latin typeface="Century Schoolbook" charset="0"/>
                <a:ea typeface="ＭＳ Ｐゴシック" charset="0"/>
                <a:cs typeface="ＭＳ Ｐゴシック" charset="0"/>
              </a:rPr>
              <a:t> Link-local address (private addressing)</a:t>
            </a:r>
          </a:p>
          <a:p>
            <a:pPr marL="630238" lvl="1" indent="-168275" eaLnBrk="1" hangingPunct="1">
              <a:lnSpc>
                <a:spcPct val="90000"/>
              </a:lnSpc>
            </a:pPr>
            <a:r>
              <a:rPr lang="en-US" dirty="0">
                <a:latin typeface="Century Schoolbook" charset="0"/>
                <a:ea typeface="ＭＳ Ｐゴシック" charset="0"/>
              </a:rPr>
              <a:t> Unique on a subnet – never routed</a:t>
            </a:r>
          </a:p>
          <a:p>
            <a:pPr marL="630238" lvl="1" indent="-168275" eaLnBrk="1" hangingPunct="1">
              <a:lnSpc>
                <a:spcPct val="90000"/>
              </a:lnSpc>
            </a:pPr>
            <a:r>
              <a:rPr lang="en-US" dirty="0">
                <a:latin typeface="Century Schoolbook" charset="0"/>
                <a:ea typeface="ＭＳ Ｐゴシック" charset="0"/>
              </a:rPr>
              <a:t> Auto configured</a:t>
            </a:r>
          </a:p>
          <a:p>
            <a:pPr marL="630238" lvl="1" indent="-168275" eaLnBrk="1" hangingPunct="1">
              <a:lnSpc>
                <a:spcPct val="90000"/>
              </a:lnSpc>
            </a:pPr>
            <a:r>
              <a:rPr lang="en-US" dirty="0">
                <a:latin typeface="Century Schoolbook" charset="0"/>
                <a:ea typeface="ＭＳ Ｐゴシック" charset="0"/>
              </a:rPr>
              <a:t> High-order:  FE80::/10</a:t>
            </a:r>
          </a:p>
          <a:p>
            <a:pPr marL="630238" lvl="1" indent="-168275" eaLnBrk="1" hangingPunct="1">
              <a:lnSpc>
                <a:spcPct val="90000"/>
              </a:lnSpc>
            </a:pPr>
            <a:r>
              <a:rPr lang="en-US" dirty="0">
                <a:latin typeface="Century Schoolbook" charset="0"/>
                <a:ea typeface="ＭＳ Ｐゴシック" charset="0"/>
              </a:rPr>
              <a:t> Low-order:  interface identifier</a:t>
            </a:r>
          </a:p>
          <a:p>
            <a:pPr marL="630238" lvl="1" indent="-168275" eaLnBrk="1" hangingPunct="1"/>
            <a:r>
              <a:rPr lang="en-US" dirty="0">
                <a:latin typeface="Century Schoolbook" charset="0"/>
                <a:ea typeface="ＭＳ Ｐゴシック" charset="0"/>
              </a:rPr>
              <a:t> Routers must not forward any packets with link-local source or destination addresses.</a:t>
            </a:r>
          </a:p>
          <a:p>
            <a:pPr marL="630238" lvl="1" indent="-168275" eaLnBrk="1" hangingPunct="1"/>
            <a:r>
              <a:rPr lang="en-US" dirty="0">
                <a:latin typeface="Century Schoolbook" charset="0"/>
                <a:ea typeface="ＭＳ Ｐゴシック" charset="0"/>
              </a:rPr>
              <a:t>Why?  DHCP, creating temporary networks</a:t>
            </a:r>
            <a:r>
              <a:rPr lang="en-US" dirty="0" smtClean="0">
                <a:latin typeface="Century Schoolbook" charset="0"/>
                <a:ea typeface="ＭＳ Ｐゴシック" charset="0"/>
              </a:rPr>
              <a:t>, (my view:   </a:t>
            </a:r>
            <a:r>
              <a:rPr lang="en-US" dirty="0">
                <a:latin typeface="Century Schoolbook" charset="0"/>
                <a:ea typeface="ＭＳ Ｐゴシック" charset="0"/>
              </a:rPr>
              <a:t>2 guys in a </a:t>
            </a:r>
            <a:r>
              <a:rPr lang="en-US" dirty="0" smtClean="0">
                <a:latin typeface="Century Schoolbook" charset="0"/>
                <a:ea typeface="ＭＳ Ｐゴシック" charset="0"/>
              </a:rPr>
              <a:t>bar</a:t>
            </a:r>
            <a:r>
              <a:rPr lang="mr-IN" dirty="0" smtClean="0">
                <a:latin typeface="Century Schoolbook" charset="0"/>
                <a:ea typeface="ＭＳ Ｐゴシック" charset="0"/>
              </a:rPr>
              <a:t>…</a:t>
            </a:r>
            <a:r>
              <a:rPr lang="en-US" dirty="0" smtClean="0">
                <a:latin typeface="Century Schoolbook" charset="0"/>
                <a:ea typeface="ＭＳ Ｐゴシック" charset="0"/>
              </a:rPr>
              <a:t>)</a:t>
            </a:r>
            <a:endParaRPr lang="en-US" dirty="0">
              <a:latin typeface="Century Schoolbook" charset="0"/>
              <a:ea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Types of Unicast Addresses</a:t>
            </a:r>
            <a:endParaRPr lang="en-US" sz="3200">
              <a:latin typeface="Century Schoolbook" charset="0"/>
              <a:ea typeface="ＭＳ Ｐゴシック" charset="0"/>
              <a:cs typeface="ＭＳ Ｐゴシック" charset="0"/>
            </a:endParaRPr>
          </a:p>
        </p:txBody>
      </p:sp>
      <p:sp>
        <p:nvSpPr>
          <p:cNvPr id="45058" name="Rectangle 3"/>
          <p:cNvSpPr>
            <a:spLocks noGrp="1" noChangeArrowheads="1"/>
          </p:cNvSpPr>
          <p:nvPr>
            <p:ph type="body" idx="1"/>
          </p:nvPr>
        </p:nvSpPr>
        <p:spPr>
          <a:xfrm>
            <a:off x="228600" y="838200"/>
            <a:ext cx="8763000" cy="5486400"/>
          </a:xfrm>
        </p:spPr>
        <p:txBody>
          <a:bodyPr/>
          <a:lstStyle/>
          <a:p>
            <a:pPr eaLnBrk="1" hangingPunct="1"/>
            <a:r>
              <a:rPr lang="en-US" dirty="0">
                <a:latin typeface="Century Schoolbook" charset="0"/>
                <a:ea typeface="ＭＳ Ｐゴシック" charset="0"/>
                <a:cs typeface="ＭＳ Ｐゴシック" charset="0"/>
              </a:rPr>
              <a:t>Unique </a:t>
            </a:r>
            <a:r>
              <a:rPr lang="en-US" dirty="0" smtClean="0">
                <a:latin typeface="Century Schoolbook" charset="0"/>
                <a:ea typeface="ＭＳ Ｐゴシック" charset="0"/>
                <a:cs typeface="ＭＳ Ｐゴシック" charset="0"/>
              </a:rPr>
              <a:t>Local </a:t>
            </a:r>
            <a:r>
              <a:rPr lang="en-US" dirty="0">
                <a:latin typeface="Century Schoolbook" charset="0"/>
                <a:ea typeface="ＭＳ Ｐゴシック" charset="0"/>
                <a:cs typeface="ＭＳ Ｐゴシック" charset="0"/>
              </a:rPr>
              <a:t>A</a:t>
            </a:r>
            <a:r>
              <a:rPr lang="en-US" dirty="0" smtClean="0">
                <a:latin typeface="Century Schoolbook" charset="0"/>
                <a:ea typeface="ＭＳ Ｐゴシック" charset="0"/>
                <a:cs typeface="ＭＳ Ｐゴシック" charset="0"/>
              </a:rPr>
              <a:t>ddresses</a:t>
            </a:r>
            <a:endParaRPr lang="en-US" dirty="0">
              <a:latin typeface="Century Schoolbook" charset="0"/>
              <a:ea typeface="ＭＳ Ｐゴシック" charset="0"/>
              <a:cs typeface="ＭＳ Ｐゴシック" charset="0"/>
            </a:endParaRPr>
          </a:p>
          <a:p>
            <a:pPr lvl="1" eaLnBrk="1" hangingPunct="1"/>
            <a:r>
              <a:rPr lang="en-US" dirty="0">
                <a:latin typeface="Century Schoolbook" charset="0"/>
                <a:ea typeface="ＭＳ Ｐゴシック" charset="0"/>
              </a:rPr>
              <a:t>RFC 4193</a:t>
            </a:r>
          </a:p>
          <a:p>
            <a:pPr lvl="1" eaLnBrk="1" hangingPunct="1"/>
            <a:r>
              <a:rPr lang="en-US" dirty="0">
                <a:latin typeface="Century Schoolbook" charset="0"/>
                <a:ea typeface="ＭＳ Ｐゴシック" charset="0"/>
              </a:rPr>
              <a:t>replacing site-local addresses, </a:t>
            </a:r>
            <a:r>
              <a:rPr lang="en-US" dirty="0" smtClean="0">
                <a:latin typeface="Century Schoolbook" charset="0"/>
                <a:ea typeface="ＭＳ Ｐゴシック" charset="0"/>
              </a:rPr>
              <a:t>deprecated RFC3879</a:t>
            </a:r>
            <a:endParaRPr lang="en-US" dirty="0">
              <a:latin typeface="Century Schoolbook" charset="0"/>
              <a:ea typeface="ＭＳ Ｐゴシック" charset="0"/>
            </a:endParaRPr>
          </a:p>
          <a:p>
            <a:pPr lvl="1" eaLnBrk="1" hangingPunct="1"/>
            <a:r>
              <a:rPr lang="en-US" dirty="0">
                <a:latin typeface="Century Schoolbook" charset="0"/>
                <a:ea typeface="ＭＳ Ｐゴシック" charset="0"/>
              </a:rPr>
              <a:t>globally unique but used locally within a site</a:t>
            </a:r>
          </a:p>
          <a:p>
            <a:pPr lvl="1" eaLnBrk="1" hangingPunct="1"/>
            <a:r>
              <a:rPr lang="en-US" dirty="0" err="1">
                <a:latin typeface="Century Schoolbook" charset="0"/>
                <a:ea typeface="ＭＳ Ｐゴシック" charset="0"/>
              </a:rPr>
              <a:t>fd</a:t>
            </a:r>
            <a:r>
              <a:rPr lang="en-US" dirty="0">
                <a:latin typeface="Century Schoolbook" charset="0"/>
                <a:ea typeface="ＭＳ Ｐゴシック" charset="0"/>
              </a:rPr>
              <a:t>(8), </a:t>
            </a:r>
            <a:r>
              <a:rPr lang="en-US" dirty="0" err="1">
                <a:latin typeface="Century Schoolbook" charset="0"/>
                <a:ea typeface="ＭＳ Ｐゴシック" charset="0"/>
              </a:rPr>
              <a:t>uniqueid</a:t>
            </a:r>
            <a:r>
              <a:rPr lang="en-US" dirty="0">
                <a:latin typeface="Century Schoolbook" charset="0"/>
                <a:ea typeface="ＭＳ Ｐゴシック" charset="0"/>
              </a:rPr>
              <a:t>(40), site subnet(16), </a:t>
            </a:r>
            <a:r>
              <a:rPr lang="en-US" dirty="0" err="1">
                <a:latin typeface="Century Schoolbook" charset="0"/>
                <a:ea typeface="ＭＳ Ｐゴシック" charset="0"/>
              </a:rPr>
              <a:t>interfaceid</a:t>
            </a:r>
            <a:r>
              <a:rPr lang="en-US" dirty="0">
                <a:latin typeface="Century Schoolbook" charset="0"/>
                <a:ea typeface="ＭＳ Ｐゴシック" charset="0"/>
              </a:rPr>
              <a:t> (48)</a:t>
            </a:r>
          </a:p>
          <a:p>
            <a:pPr lvl="1" eaLnBrk="1" hangingPunct="1"/>
            <a:r>
              <a:rPr lang="en-US" dirty="0">
                <a:latin typeface="Century Schoolbook" charset="0"/>
                <a:ea typeface="ＭＳ Ｐゴシック" charset="0"/>
              </a:rPr>
              <a:t>e.g., </a:t>
            </a:r>
            <a:r>
              <a:rPr lang="en-US" dirty="0">
                <a:solidFill>
                  <a:srgbClr val="800000"/>
                </a:solidFill>
                <a:latin typeface="Century Schoolbook" charset="0"/>
                <a:ea typeface="ＭＳ Ｐゴシック" charset="0"/>
              </a:rPr>
              <a:t>printer or other devices unknown outside site</a:t>
            </a:r>
          </a:p>
          <a:p>
            <a:pPr lvl="1" eaLnBrk="1" hangingPunct="1"/>
            <a:r>
              <a:rPr lang="en-US" dirty="0">
                <a:latin typeface="Century Schoolbook" charset="0"/>
                <a:ea typeface="ＭＳ Ｐゴシック" charset="0"/>
              </a:rPr>
              <a:t>independent of ISP, </a:t>
            </a:r>
          </a:p>
          <a:p>
            <a:pPr lvl="1" eaLnBrk="1" hangingPunct="1"/>
            <a:r>
              <a:rPr lang="en-US" dirty="0">
                <a:latin typeface="Century Schoolbook" charset="0"/>
                <a:ea typeface="ＭＳ Ｐゴシック" charset="0"/>
              </a:rPr>
              <a:t>unique global prefix, allow filtering at network </a:t>
            </a:r>
            <a:r>
              <a:rPr lang="en-US" dirty="0" smtClean="0">
                <a:latin typeface="Century Schoolbook" charset="0"/>
                <a:ea typeface="ＭＳ Ｐゴシック" charset="0"/>
              </a:rPr>
              <a:t>boundaries </a:t>
            </a:r>
            <a:endParaRPr lang="en-US" dirty="0">
              <a:latin typeface="Century Schoolbook" charset="0"/>
              <a:ea typeface="ＭＳ Ｐゴシック" charset="0"/>
            </a:endParaRPr>
          </a:p>
          <a:p>
            <a:pPr lvl="1" eaLnBrk="1" hangingPunct="1"/>
            <a:endParaRPr lang="en-US" dirty="0">
              <a:latin typeface="Century Schoolbook" charset="0"/>
              <a:ea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Types of Unicast Addresses</a:t>
            </a:r>
          </a:p>
        </p:txBody>
      </p:sp>
      <p:sp>
        <p:nvSpPr>
          <p:cNvPr id="47106" name="Rectangle 3"/>
          <p:cNvSpPr>
            <a:spLocks noGrp="1" noChangeArrowheads="1"/>
          </p:cNvSpPr>
          <p:nvPr>
            <p:ph type="body" idx="1"/>
          </p:nvPr>
        </p:nvSpPr>
        <p:spPr/>
        <p:txBody>
          <a:bodyPr/>
          <a:lstStyle/>
          <a:p>
            <a:pPr eaLnBrk="1" hangingPunct="1"/>
            <a:r>
              <a:rPr lang="en-US" dirty="0">
                <a:latin typeface="Century Schoolbook" charset="0"/>
                <a:ea typeface="ＭＳ Ｐゴシック" charset="0"/>
                <a:cs typeface="ＭＳ Ｐゴシック" charset="0"/>
              </a:rPr>
              <a:t>Mapped IPv4 addresses</a:t>
            </a:r>
          </a:p>
          <a:p>
            <a:pPr lvl="1" eaLnBrk="1" hangingPunct="1"/>
            <a:r>
              <a:rPr lang="en-US" dirty="0">
                <a:latin typeface="Century Schoolbook" charset="0"/>
                <a:ea typeface="ＭＳ Ｐゴシック" charset="0"/>
              </a:rPr>
              <a:t>Of form ::</a:t>
            </a:r>
            <a:r>
              <a:rPr lang="en-US" dirty="0" err="1">
                <a:latin typeface="Century Schoolbook" charset="0"/>
                <a:ea typeface="ＭＳ Ｐゴシック" charset="0"/>
              </a:rPr>
              <a:t>FFFF:a.b.c.d</a:t>
            </a:r>
            <a:endParaRPr lang="en-US" dirty="0">
              <a:latin typeface="Century Schoolbook" charset="0"/>
              <a:ea typeface="ＭＳ Ｐゴシック" charset="0"/>
            </a:endParaRPr>
          </a:p>
          <a:p>
            <a:pPr lvl="1" eaLnBrk="1" hangingPunct="1"/>
            <a:r>
              <a:rPr lang="en-US" dirty="0">
                <a:latin typeface="Century Schoolbook" charset="0"/>
                <a:ea typeface="ＭＳ Ｐゴシック" charset="0"/>
              </a:rPr>
              <a:t>Used  by dual-stack machines to communicate over IPv4 using IPv6 addressing in system calls</a:t>
            </a:r>
          </a:p>
          <a:p>
            <a:pPr eaLnBrk="1" hangingPunct="1"/>
            <a:r>
              <a:rPr lang="en-US" dirty="0">
                <a:latin typeface="Century Schoolbook" charset="0"/>
                <a:ea typeface="ＭＳ Ｐゴシック" charset="0"/>
                <a:cs typeface="ＭＳ Ｐゴシック" charset="0"/>
              </a:rPr>
              <a:t>Compatible IPv4 addresses</a:t>
            </a:r>
          </a:p>
          <a:p>
            <a:pPr lvl="1" eaLnBrk="1" hangingPunct="1"/>
            <a:r>
              <a:rPr lang="en-US" dirty="0">
                <a:latin typeface="Century Schoolbook" charset="0"/>
                <a:ea typeface="ＭＳ Ｐゴシック" charset="0"/>
              </a:rPr>
              <a:t>Of form ::</a:t>
            </a:r>
            <a:r>
              <a:rPr lang="en-US" dirty="0" err="1">
                <a:latin typeface="Century Schoolbook" charset="0"/>
                <a:ea typeface="ＭＳ Ｐゴシック" charset="0"/>
              </a:rPr>
              <a:t>a.b.c.d</a:t>
            </a:r>
            <a:endParaRPr lang="en-US" dirty="0">
              <a:latin typeface="Century Schoolbook" charset="0"/>
              <a:ea typeface="ＭＳ Ｐゴシック" charset="0"/>
            </a:endParaRPr>
          </a:p>
          <a:p>
            <a:pPr lvl="1" eaLnBrk="1" hangingPunct="1"/>
            <a:r>
              <a:rPr lang="en-US" dirty="0">
                <a:latin typeface="Century Schoolbook" charset="0"/>
                <a:ea typeface="ＭＳ Ｐゴシック" charset="0"/>
              </a:rPr>
              <a:t>Used by IPv6 hosts to communicate over automatic tunnels</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Address Deployment</a:t>
            </a:r>
          </a:p>
        </p:txBody>
      </p:sp>
      <p:sp>
        <p:nvSpPr>
          <p:cNvPr id="49154" name="Rectangle 3"/>
          <p:cNvSpPr>
            <a:spLocks noGrp="1" noChangeArrowheads="1"/>
          </p:cNvSpPr>
          <p:nvPr>
            <p:ph type="body" idx="1"/>
          </p:nvPr>
        </p:nvSpPr>
        <p:spPr/>
        <p:txBody>
          <a:bodyPr/>
          <a:lstStyle/>
          <a:p>
            <a:pPr eaLnBrk="1" hangingPunct="1"/>
            <a:r>
              <a:rPr lang="en-US" dirty="0">
                <a:latin typeface="Century Schoolbook" charset="0"/>
                <a:ea typeface="ＭＳ Ｐゴシック" charset="0"/>
                <a:cs typeface="ＭＳ Ｐゴシック" charset="0"/>
              </a:rPr>
              <a:t>There have been many discussions of how to make use of the immense IPv6 address space.</a:t>
            </a:r>
          </a:p>
          <a:p>
            <a:pPr eaLnBrk="1" hangingPunct="1"/>
            <a:r>
              <a:rPr lang="en-US" dirty="0">
                <a:latin typeface="Century Schoolbook" charset="0"/>
                <a:ea typeface="ＭＳ Ｐゴシック" charset="0"/>
                <a:cs typeface="ＭＳ Ｐゴシック" charset="0"/>
              </a:rPr>
              <a:t>Suggestions included:</a:t>
            </a:r>
          </a:p>
          <a:p>
            <a:pPr lvl="1" eaLnBrk="1" hangingPunct="1"/>
            <a:r>
              <a:rPr lang="en-US" dirty="0">
                <a:latin typeface="Century Schoolbook" charset="0"/>
                <a:ea typeface="ＭＳ Ｐゴシック" charset="0"/>
              </a:rPr>
              <a:t>Provider-Independent (PI)</a:t>
            </a:r>
          </a:p>
          <a:p>
            <a:pPr lvl="1" eaLnBrk="1" hangingPunct="1"/>
            <a:r>
              <a:rPr lang="en-US" dirty="0">
                <a:latin typeface="Century Schoolbook" charset="0"/>
                <a:ea typeface="ＭＳ Ｐゴシック" charset="0"/>
              </a:rPr>
              <a:t>Provider-Assigned (PA)</a:t>
            </a:r>
          </a:p>
          <a:p>
            <a:pPr lvl="1" eaLnBrk="1" hangingPunct="1"/>
            <a:r>
              <a:rPr lang="en-US" dirty="0">
                <a:latin typeface="Century Schoolbook" charset="0"/>
                <a:ea typeface="ＭＳ Ｐゴシック" charset="0"/>
              </a:rPr>
              <a:t>Geographical</a:t>
            </a:r>
          </a:p>
          <a:p>
            <a:pPr eaLnBrk="1" hangingPunct="1"/>
            <a:r>
              <a:rPr lang="en-US" dirty="0">
                <a:latin typeface="Century Schoolbook" charset="0"/>
                <a:ea typeface="ＭＳ Ｐゴシック" charset="0"/>
                <a:cs typeface="ＭＳ Ｐゴシック" charset="0"/>
              </a:rPr>
              <a:t>At least for now, PA addressing was selected. </a:t>
            </a:r>
          </a:p>
          <a:p>
            <a:pPr lvl="1" eaLnBrk="1" hangingPunct="1"/>
            <a:r>
              <a:rPr lang="en-US" dirty="0">
                <a:latin typeface="Century Schoolbook" charset="0"/>
                <a:ea typeface="ＭＳ Ｐゴシック" charset="0"/>
              </a:rPr>
              <a:t>It is important to understand the difference between allocation and assignment</a:t>
            </a:r>
            <a:r>
              <a:rPr lang="en-US" dirty="0" smtClean="0">
                <a:latin typeface="Century Schoolbook" charset="0"/>
                <a:ea typeface="ＭＳ Ｐゴシック" charset="0"/>
              </a:rPr>
              <a:t>.</a:t>
            </a:r>
          </a:p>
          <a:p>
            <a:pPr lvl="1" eaLnBrk="1" hangingPunct="1"/>
            <a:r>
              <a:rPr lang="en-US" dirty="0" smtClean="0">
                <a:latin typeface="Century Schoolbook" charset="0"/>
                <a:ea typeface="ＭＳ Ｐゴシック" charset="0"/>
                <a:hlinkClick r:id="rId3"/>
              </a:rPr>
              <a:t>www.apnic.net</a:t>
            </a:r>
            <a:endParaRPr lang="en-US" dirty="0" smtClean="0">
              <a:latin typeface="Century Schoolbook" charset="0"/>
              <a:ea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Types of Unicast Addresses</a:t>
            </a:r>
          </a:p>
        </p:txBody>
      </p:sp>
      <p:sp>
        <p:nvSpPr>
          <p:cNvPr id="51202" name="Rectangle 3"/>
          <p:cNvSpPr>
            <a:spLocks noGrp="1" noChangeArrowheads="1"/>
          </p:cNvSpPr>
          <p:nvPr>
            <p:ph type="body" idx="1"/>
          </p:nvPr>
        </p:nvSpPr>
        <p:spPr/>
        <p:txBody>
          <a:bodyPr/>
          <a:lstStyle/>
          <a:p>
            <a:pPr eaLnBrk="1" hangingPunct="1"/>
            <a:r>
              <a:rPr lang="en-US">
                <a:latin typeface="Century Schoolbook" charset="0"/>
                <a:ea typeface="ＭＳ Ｐゴシック" charset="0"/>
                <a:cs typeface="ＭＳ Ｐゴシック" charset="0"/>
              </a:rPr>
              <a:t>Aggregatable global unicast address</a:t>
            </a:r>
          </a:p>
          <a:p>
            <a:pPr lvl="1" eaLnBrk="1" hangingPunct="1"/>
            <a:r>
              <a:rPr lang="en-US">
                <a:latin typeface="Century Schoolbook" charset="0"/>
                <a:ea typeface="ＭＳ Ｐゴシック" charset="0"/>
              </a:rPr>
              <a:t>Used in production IPv6 networks</a:t>
            </a:r>
          </a:p>
          <a:p>
            <a:pPr lvl="1" eaLnBrk="1" hangingPunct="1"/>
            <a:r>
              <a:rPr lang="en-US">
                <a:latin typeface="Century Schoolbook" charset="0"/>
                <a:ea typeface="ＭＳ Ｐゴシック" charset="0"/>
              </a:rPr>
              <a:t>Goal:  minimize global routing table size</a:t>
            </a:r>
          </a:p>
          <a:p>
            <a:pPr lvl="1" eaLnBrk="1" hangingPunct="1"/>
            <a:r>
              <a:rPr lang="en-US">
                <a:latin typeface="Century Schoolbook" charset="0"/>
                <a:ea typeface="ＭＳ Ｐゴシック" charset="0"/>
              </a:rPr>
              <a:t>From range 2000::/3</a:t>
            </a:r>
          </a:p>
          <a:p>
            <a:pPr lvl="1" eaLnBrk="1" hangingPunct="1"/>
            <a:r>
              <a:rPr lang="en-US">
                <a:latin typeface="Century Schoolbook" charset="0"/>
                <a:ea typeface="ＭＳ Ｐゴシック" charset="0"/>
              </a:rPr>
              <a:t>First 64 bits divided into two parts:</a:t>
            </a:r>
          </a:p>
          <a:p>
            <a:pPr lvl="2" eaLnBrk="1" hangingPunct="1"/>
            <a:r>
              <a:rPr lang="en-US">
                <a:latin typeface="Century Schoolbook" charset="0"/>
                <a:ea typeface="ＭＳ Ｐゴシック" charset="0"/>
              </a:rPr>
              <a:t>Global routing prefix</a:t>
            </a:r>
          </a:p>
          <a:p>
            <a:pPr lvl="2" eaLnBrk="1" hangingPunct="1"/>
            <a:r>
              <a:rPr lang="en-US">
                <a:latin typeface="Century Schoolbook" charset="0"/>
                <a:ea typeface="ＭＳ Ｐゴシック" charset="0"/>
              </a:rPr>
              <a:t>Subnet identifier</a:t>
            </a:r>
          </a:p>
          <a:p>
            <a:pPr lvl="1" eaLnBrk="1" hangingPunct="1"/>
            <a:endParaRPr lang="en-US">
              <a:latin typeface="Century Schoolbook" charset="0"/>
              <a:ea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Date Placeholder 3"/>
          <p:cNvSpPr>
            <a:spLocks noGrp="1"/>
          </p:cNvSpPr>
          <p:nvPr>
            <p:ph type="dt" sz="quarter" idx="4294967295"/>
          </p:nvPr>
        </p:nvSpPr>
        <p:spPr bwMode="auto">
          <a:xfrm>
            <a:off x="381000" y="6172200"/>
            <a:ext cx="1905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923253A6-7722-334A-ACA6-7F3B550AB3D0}" type="datetime1">
              <a:rPr lang="en-US" sz="1800" smtClean="0"/>
              <a:t>11/5/19</a:t>
            </a:fld>
            <a:endParaRPr lang="en-US" sz="1800"/>
          </a:p>
        </p:txBody>
      </p:sp>
      <p:sp>
        <p:nvSpPr>
          <p:cNvPr id="53250" name="Slide Number Placeholder 5"/>
          <p:cNvSpPr>
            <a:spLocks noGrp="1"/>
          </p:cNvSpPr>
          <p:nvPr>
            <p:ph type="sldNum" sz="quarter" idx="4294967295"/>
          </p:nvPr>
        </p:nvSpPr>
        <p:spPr bwMode="auto">
          <a:xfrm>
            <a:off x="6858000" y="6172200"/>
            <a:ext cx="1905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663AAC45-C0A7-4A48-BDD9-5BE61D032177}" type="slidenum">
              <a:rPr lang="en-US" sz="1800"/>
              <a:pPr/>
              <a:t>25</a:t>
            </a:fld>
            <a:endParaRPr lang="en-US" sz="1800"/>
          </a:p>
        </p:txBody>
      </p:sp>
      <p:sp>
        <p:nvSpPr>
          <p:cNvPr id="53251" name="Rectangle 2"/>
          <p:cNvSpPr>
            <a:spLocks noGrp="1" noChangeArrowheads="1"/>
          </p:cNvSpPr>
          <p:nvPr>
            <p:ph type="title"/>
          </p:nvPr>
        </p:nvSpPr>
        <p:spPr>
          <a:noFill/>
        </p:spPr>
        <p:txBody>
          <a:bodyPr/>
          <a:lstStyle/>
          <a:p>
            <a:r>
              <a:rPr lang="en-US">
                <a:latin typeface="Century Schoolbook" charset="0"/>
                <a:ea typeface="ＭＳ Ｐゴシック" charset="0"/>
                <a:cs typeface="ＭＳ Ｐゴシック" charset="0"/>
              </a:rPr>
              <a:t>Aggregatable Global Unicast Addresses</a:t>
            </a:r>
          </a:p>
        </p:txBody>
      </p:sp>
      <p:sp>
        <p:nvSpPr>
          <p:cNvPr id="53252" name="Rectangle 3"/>
          <p:cNvSpPr>
            <a:spLocks noChangeArrowheads="1"/>
          </p:cNvSpPr>
          <p:nvPr/>
        </p:nvSpPr>
        <p:spPr bwMode="auto">
          <a:xfrm>
            <a:off x="1295400" y="2667000"/>
            <a:ext cx="6553200"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r>
              <a:rPr lang="en-US" sz="2000"/>
              <a:t>Global Routing Prefix includes a value assigned to the ISP (used for backbone routing) and a value assigned to the subscriber</a:t>
            </a:r>
          </a:p>
          <a:p>
            <a:endParaRPr lang="en-US" sz="2000"/>
          </a:p>
          <a:p>
            <a:r>
              <a:rPr lang="en-US" sz="2000"/>
              <a:t>Subnet ID is assigned by that subscriber to a part of its intranet</a:t>
            </a:r>
          </a:p>
          <a:p>
            <a:endParaRPr lang="en-US" sz="2000"/>
          </a:p>
          <a:p>
            <a:r>
              <a:rPr lang="en-US" sz="2000"/>
              <a:t>Interface ID would probably be a hardware address (e.g. Ethernet) to facilitate easy autoconfiguration</a:t>
            </a:r>
            <a:endParaRPr lang="en-US" sz="2000" b="1"/>
          </a:p>
        </p:txBody>
      </p:sp>
      <p:graphicFrame>
        <p:nvGraphicFramePr>
          <p:cNvPr id="53253" name="Object 2"/>
          <p:cNvGraphicFramePr>
            <a:graphicFrameLocks noGrp="1" noChangeAspect="1"/>
          </p:cNvGraphicFramePr>
          <p:nvPr>
            <p:ph idx="1"/>
          </p:nvPr>
        </p:nvGraphicFramePr>
        <p:xfrm>
          <a:off x="1295400" y="1676400"/>
          <a:ext cx="6553200" cy="738188"/>
        </p:xfrm>
        <a:graphic>
          <a:graphicData uri="http://schemas.openxmlformats.org/presentationml/2006/ole">
            <mc:AlternateContent xmlns:mc="http://schemas.openxmlformats.org/markup-compatibility/2006">
              <mc:Choice xmlns:v="urn:schemas-microsoft-com:vml" Requires="v">
                <p:oleObj spid="_x0000_s53276" name="Visio" r:id="rId4" imgW="6553200" imgH="738226" progId="Visio.Drawing.11">
                  <p:embed/>
                </p:oleObj>
              </mc:Choice>
              <mc:Fallback>
                <p:oleObj name="Visio" r:id="rId4" imgW="6553200" imgH="738226" progId="Visio.Drawing.11">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1676400"/>
                        <a:ext cx="6553200"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Internet Registry Hierarchy</a:t>
            </a:r>
          </a:p>
        </p:txBody>
      </p:sp>
      <p:sp>
        <p:nvSpPr>
          <p:cNvPr id="55298" name="Rectangle 3"/>
          <p:cNvSpPr>
            <a:spLocks noGrp="1" noChangeArrowheads="1"/>
          </p:cNvSpPr>
          <p:nvPr>
            <p:ph type="body" idx="1"/>
          </p:nvPr>
        </p:nvSpPr>
        <p:spPr/>
        <p:txBody>
          <a:bodyPr/>
          <a:lstStyle/>
          <a:p>
            <a:pPr eaLnBrk="1" hangingPunct="1"/>
            <a:r>
              <a:rPr lang="en-US">
                <a:latin typeface="Century Schoolbook" charset="0"/>
                <a:ea typeface="ＭＳ Ｐゴシック" charset="0"/>
                <a:cs typeface="ＭＳ Ｐゴシック" charset="0"/>
              </a:rPr>
              <a:t>Regional IR - designated by IANA (ARIN, RIPE, APNIC, AfriNIC, LACNIC)</a:t>
            </a:r>
          </a:p>
          <a:p>
            <a:pPr eaLnBrk="1" hangingPunct="1"/>
            <a:r>
              <a:rPr lang="en-US">
                <a:latin typeface="Century Schoolbook" charset="0"/>
                <a:ea typeface="ＭＳ Ｐゴシック" charset="0"/>
                <a:cs typeface="ＭＳ Ｐゴシック" charset="0"/>
              </a:rPr>
              <a:t>Local IR - ISP, or other network provider</a:t>
            </a:r>
          </a:p>
          <a:p>
            <a:pPr eaLnBrk="1" hangingPunct="1"/>
            <a:r>
              <a:rPr lang="en-US">
                <a:latin typeface="Century Schoolbook" charset="0"/>
                <a:ea typeface="ＭＳ Ｐゴシック" charset="0"/>
                <a:cs typeface="ＭＳ Ｐゴシック" charset="0"/>
              </a:rPr>
              <a:t>RIR </a:t>
            </a:r>
            <a:r>
              <a:rPr lang="en-US" i="1">
                <a:latin typeface="Century Schoolbook" charset="0"/>
                <a:ea typeface="ＭＳ Ｐゴシック" charset="0"/>
                <a:cs typeface="ＭＳ Ｐゴシック" charset="0"/>
              </a:rPr>
              <a:t>-&gt;</a:t>
            </a:r>
            <a:r>
              <a:rPr lang="en-US">
                <a:latin typeface="Century Schoolbook" charset="0"/>
                <a:ea typeface="ＭＳ Ｐゴシック" charset="0"/>
                <a:cs typeface="ＭＳ Ｐゴシック" charset="0"/>
              </a:rPr>
              <a:t> LIR, LIR </a:t>
            </a:r>
            <a:r>
              <a:rPr lang="en-US" i="1">
                <a:latin typeface="Century Schoolbook" charset="0"/>
                <a:ea typeface="ＭＳ Ｐゴシック" charset="0"/>
                <a:cs typeface="ＭＳ Ｐゴシック" charset="0"/>
              </a:rPr>
              <a:t>-&gt;</a:t>
            </a:r>
            <a:r>
              <a:rPr lang="en-US">
                <a:latin typeface="Century Schoolbook" charset="0"/>
                <a:ea typeface="ＭＳ Ｐゴシック" charset="0"/>
                <a:cs typeface="ＭＳ Ｐゴシック" charset="0"/>
              </a:rPr>
              <a:t> customer (or smaller provider)</a:t>
            </a:r>
          </a:p>
          <a:p>
            <a:pPr algn="ctr" eaLnBrk="1" hangingPunct="1">
              <a:buFontTx/>
              <a:buNone/>
            </a:pPr>
            <a:endParaRPr lang="en-US">
              <a:latin typeface="Century Schoolbook" charset="0"/>
              <a:ea typeface="ＭＳ Ｐゴシック" charset="0"/>
              <a:cs typeface="ＭＳ Ｐゴシック" charset="0"/>
            </a:endParaRPr>
          </a:p>
        </p:txBody>
      </p:sp>
      <p:graphicFrame>
        <p:nvGraphicFramePr>
          <p:cNvPr id="308271" name="Group 47"/>
          <p:cNvGraphicFramePr>
            <a:graphicFrameLocks noGrp="1"/>
          </p:cNvGraphicFramePr>
          <p:nvPr/>
        </p:nvGraphicFramePr>
        <p:xfrm>
          <a:off x="1143000" y="3657600"/>
          <a:ext cx="6858000" cy="1828800"/>
        </p:xfrm>
        <a:graphic>
          <a:graphicData uri="http://schemas.openxmlformats.org/drawingml/2006/table">
            <a:tbl>
              <a:tblPr/>
              <a:tblGrid>
                <a:gridCol w="3429000"/>
                <a:gridCol w="3429000"/>
              </a:tblGrid>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Century Schoolbook" charset="0"/>
                        </a:rPr>
                        <a:t>ARIN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Century Schoolbook" charset="0"/>
                        </a:rPr>
                        <a:t>2001:0400::/23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Century Schoolbook" charset="0"/>
                        </a:rPr>
                        <a:t>Abilene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Century Schoolbook" charset="0"/>
                        </a:rPr>
                        <a:t>2001:0468::/32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0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Century Schoolbook" charset="0"/>
                        </a:rPr>
                        <a:t>NYSERNet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Century Schoolbook" charset="0"/>
                        </a:rPr>
                        <a:t>2001:0468:0900::/40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Century Schoolbook" charset="0"/>
                        </a:rPr>
                        <a:t>Columbia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Century Schoolbook" charset="0"/>
                        </a:rPr>
                        <a:t>2001:0468:0904::/48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Abilene Address Space</a:t>
            </a:r>
          </a:p>
        </p:txBody>
      </p:sp>
      <p:sp>
        <p:nvSpPr>
          <p:cNvPr id="57346" name="Rectangle 3"/>
          <p:cNvSpPr>
            <a:spLocks noGrp="1" noChangeArrowheads="1"/>
          </p:cNvSpPr>
          <p:nvPr>
            <p:ph type="body" idx="1"/>
          </p:nvPr>
        </p:nvSpPr>
        <p:spPr/>
        <p:txBody>
          <a:bodyPr/>
          <a:lstStyle/>
          <a:p>
            <a:pPr eaLnBrk="1" hangingPunct="1"/>
            <a:r>
              <a:rPr lang="en-US" dirty="0">
                <a:latin typeface="Century Schoolbook" charset="0"/>
                <a:ea typeface="ＭＳ Ｐゴシック" charset="0"/>
                <a:cs typeface="ＭＳ Ｐゴシック" charset="0"/>
              </a:rPr>
              <a:t>ARIN gave 2001:468::/32 to Abilene</a:t>
            </a:r>
          </a:p>
          <a:p>
            <a:pPr eaLnBrk="1" hangingPunct="1"/>
            <a:r>
              <a:rPr lang="en-US" dirty="0">
                <a:latin typeface="Century Schoolbook" charset="0"/>
                <a:ea typeface="ＭＳ Ｐゴシック" charset="0"/>
                <a:cs typeface="ＭＳ Ｐゴシック" charset="0"/>
              </a:rPr>
              <a:t>The bit-level representation of this is:</a:t>
            </a:r>
          </a:p>
          <a:p>
            <a:pPr eaLnBrk="1" hangingPunct="1"/>
            <a:endParaRPr lang="en-US" dirty="0">
              <a:latin typeface="Century Schoolbook" charset="0"/>
              <a:ea typeface="ＭＳ Ｐゴシック" charset="0"/>
              <a:cs typeface="ＭＳ Ｐゴシック" charset="0"/>
            </a:endParaRPr>
          </a:p>
          <a:p>
            <a:pPr eaLnBrk="1" hangingPunct="1">
              <a:buFontTx/>
              <a:buNone/>
            </a:pPr>
            <a:r>
              <a:rPr lang="en-US" dirty="0">
                <a:latin typeface="Century Schoolbook" charset="0"/>
                <a:ea typeface="ＭＳ Ｐゴシック" charset="0"/>
                <a:cs typeface="ＭＳ Ｐゴシック" charset="0"/>
              </a:rPr>
              <a:t>  0010 0000 0000 0001 : 0000 0100 0110 1000 ::</a:t>
            </a:r>
          </a:p>
          <a:p>
            <a:pPr eaLnBrk="1" hangingPunct="1"/>
            <a:endParaRPr lang="en-US" dirty="0">
              <a:latin typeface="Century Schoolbook" charset="0"/>
              <a:ea typeface="ＭＳ Ｐゴシック" charset="0"/>
              <a:cs typeface="ＭＳ Ｐゴシック" charset="0"/>
            </a:endParaRPr>
          </a:p>
          <a:p>
            <a:pPr eaLnBrk="1" hangingPunct="1"/>
            <a:r>
              <a:rPr lang="en-US" dirty="0">
                <a:latin typeface="Century Schoolbook" charset="0"/>
                <a:ea typeface="ＭＳ Ｐゴシック" charset="0"/>
                <a:cs typeface="ＭＳ Ｐゴシック" charset="0"/>
              </a:rPr>
              <a:t>This leaves 32 bits of network space </a:t>
            </a:r>
            <a:r>
              <a:rPr lang="en-US" dirty="0" smtClean="0">
                <a:latin typeface="Century Schoolbook" charset="0"/>
                <a:ea typeface="ＭＳ Ｐゴシック" charset="0"/>
                <a:cs typeface="ＭＳ Ｐゴシック" charset="0"/>
              </a:rPr>
              <a:t>available because 64 bits is device MAC address:</a:t>
            </a:r>
          </a:p>
          <a:p>
            <a:pPr marL="0" indent="0" eaLnBrk="1" hangingPunct="1">
              <a:buNone/>
            </a:pPr>
            <a:r>
              <a:rPr lang="en-US" dirty="0">
                <a:latin typeface="Century Schoolbook" charset="0"/>
                <a:ea typeface="ＭＳ Ｐゴシック" charset="0"/>
                <a:cs typeface="ＭＳ Ｐゴシック" charset="0"/>
              </a:rPr>
              <a:t> </a:t>
            </a:r>
            <a:r>
              <a:rPr lang="en-US" dirty="0" smtClean="0">
                <a:latin typeface="Century Schoolbook" charset="0"/>
                <a:ea typeface="ＭＳ Ｐゴシック" charset="0"/>
                <a:cs typeface="ＭＳ Ｐゴシック" charset="0"/>
              </a:rPr>
              <a:t>   32(ARIN) + 32(Abilene) + 64 (Device MAC)</a:t>
            </a:r>
            <a:r>
              <a:rPr lang="en-US" dirty="0" smtClean="0">
                <a:latin typeface="Century Schoolbook" charset="0"/>
                <a:ea typeface="ＭＳ Ｐゴシック" charset="0"/>
                <a:cs typeface="ＭＳ Ｐゴシック" charset="0"/>
              </a:rPr>
              <a:t>.</a:t>
            </a:r>
            <a:endParaRPr lang="en-US" dirty="0">
              <a:latin typeface="Century Schoolbook" charset="0"/>
              <a:ea typeface="ＭＳ Ｐゴシック" charset="0"/>
              <a:cs typeface="ＭＳ Ｐゴシック" charset="0"/>
            </a:endParaRPr>
          </a:p>
          <a:p>
            <a:pPr eaLnBrk="1" hangingPunct="1"/>
            <a:r>
              <a:rPr lang="en-US" dirty="0" smtClean="0">
                <a:latin typeface="Century Schoolbook" charset="0"/>
                <a:ea typeface="ＭＳ Ｐゴシック" charset="0"/>
                <a:cs typeface="ＭＳ Ｐゴシック" charset="0"/>
              </a:rPr>
              <a:t>How to use 32 bits </a:t>
            </a:r>
            <a:r>
              <a:rPr lang="en-US" dirty="0">
                <a:latin typeface="Century Schoolbook" charset="0"/>
                <a:ea typeface="ＭＳ Ｐゴシック" charset="0"/>
                <a:cs typeface="ＭＳ Ｐゴシック" charset="0"/>
              </a:rPr>
              <a:t>– serious design question</a:t>
            </a:r>
          </a:p>
          <a:p>
            <a:pPr eaLnBrk="1" hangingPunct="1"/>
            <a:endParaRPr lang="en-US" dirty="0">
              <a:latin typeface="Century Schoolbook"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Current Practice and Aggregation</a:t>
            </a:r>
          </a:p>
        </p:txBody>
      </p:sp>
      <p:sp>
        <p:nvSpPr>
          <p:cNvPr id="59394" name="Rectangle 3"/>
          <p:cNvSpPr>
            <a:spLocks noGrp="1" noChangeArrowheads="1"/>
          </p:cNvSpPr>
          <p:nvPr>
            <p:ph type="body" idx="1"/>
          </p:nvPr>
        </p:nvSpPr>
        <p:spPr/>
        <p:txBody>
          <a:bodyPr/>
          <a:lstStyle/>
          <a:p>
            <a:pPr eaLnBrk="1" hangingPunct="1"/>
            <a:r>
              <a:rPr lang="en-US">
                <a:latin typeface="Century Schoolbook" charset="0"/>
                <a:ea typeface="ＭＳ Ｐゴシック" charset="0"/>
                <a:cs typeface="ＭＳ Ｐゴシック" charset="0"/>
              </a:rPr>
              <a:t>The overarching goal of the PA addressing scheme is aggregation.</a:t>
            </a:r>
          </a:p>
          <a:p>
            <a:pPr lvl="1" eaLnBrk="1" hangingPunct="1"/>
            <a:r>
              <a:rPr lang="en-US">
                <a:latin typeface="Century Schoolbook" charset="0"/>
                <a:ea typeface="ＭＳ Ｐゴシック" charset="0"/>
              </a:rPr>
              <a:t>As you move up the provider chain all addresses are aggregated into larger blocks.</a:t>
            </a:r>
          </a:p>
          <a:p>
            <a:pPr lvl="1" eaLnBrk="1" hangingPunct="1"/>
            <a:r>
              <a:rPr lang="en-US">
                <a:latin typeface="Century Schoolbook" charset="0"/>
                <a:ea typeface="ＭＳ Ｐゴシック" charset="0"/>
              </a:rPr>
              <a:t>If implemented completely the result would be a default-free zone with a very small number of prefixes — only those allocated by the RIRs.</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p:txBody>
          <a:bodyPr/>
          <a:lstStyle/>
          <a:p>
            <a:pPr eaLnBrk="1" hangingPunct="1"/>
            <a:r>
              <a:rPr lang="en-US" dirty="0" err="1">
                <a:latin typeface="Century Schoolbook" charset="0"/>
                <a:ea typeface="ＭＳ Ｐゴシック" charset="0"/>
                <a:cs typeface="ＭＳ Ｐゴシック" charset="0"/>
              </a:rPr>
              <a:t>Anycast</a:t>
            </a:r>
            <a:r>
              <a:rPr lang="en-US" dirty="0">
                <a:latin typeface="Century Schoolbook" charset="0"/>
                <a:ea typeface="ＭＳ Ｐゴシック" charset="0"/>
                <a:cs typeface="ＭＳ Ｐゴシック" charset="0"/>
              </a:rPr>
              <a:t> Address</a:t>
            </a:r>
          </a:p>
        </p:txBody>
      </p:sp>
      <p:sp>
        <p:nvSpPr>
          <p:cNvPr id="61442" name="Rectangle 3"/>
          <p:cNvSpPr>
            <a:spLocks noGrp="1" noChangeArrowheads="1"/>
          </p:cNvSpPr>
          <p:nvPr>
            <p:ph type="body" idx="1"/>
          </p:nvPr>
        </p:nvSpPr>
        <p:spPr/>
        <p:txBody>
          <a:bodyPr/>
          <a:lstStyle/>
          <a:p>
            <a:pPr eaLnBrk="1" hangingPunct="1">
              <a:lnSpc>
                <a:spcPct val="90000"/>
              </a:lnSpc>
            </a:pPr>
            <a:r>
              <a:rPr lang="en-US">
                <a:latin typeface="Century Schoolbook" charset="0"/>
                <a:ea typeface="ＭＳ Ｐゴシック" charset="0"/>
                <a:cs typeface="ＭＳ Ｐゴシック" charset="0"/>
              </a:rPr>
              <a:t>Interfaces (I &gt; 1) can have the same address.  The low-order bits (typically 64 or more) are zero.</a:t>
            </a:r>
          </a:p>
          <a:p>
            <a:pPr eaLnBrk="1" hangingPunct="1">
              <a:lnSpc>
                <a:spcPct val="90000"/>
              </a:lnSpc>
            </a:pPr>
            <a:r>
              <a:rPr lang="en-US">
                <a:latin typeface="Century Schoolbook" charset="0"/>
                <a:ea typeface="ＭＳ Ｐゴシック" charset="0"/>
                <a:cs typeface="ＭＳ Ｐゴシック" charset="0"/>
              </a:rPr>
              <a:t>A packet sent to that address will be delivered to the topologically-closest instance of the set of hosts having that address.</a:t>
            </a:r>
          </a:p>
          <a:p>
            <a:pPr eaLnBrk="1" hangingPunct="1">
              <a:lnSpc>
                <a:spcPct val="90000"/>
              </a:lnSpc>
            </a:pPr>
            <a:r>
              <a:rPr lang="en-US">
                <a:latin typeface="Century Schoolbook" charset="0"/>
                <a:ea typeface="ＭＳ Ｐゴシック" charset="0"/>
                <a:cs typeface="ＭＳ Ｐゴシック" charset="0"/>
              </a:rPr>
              <a:t>Examples:</a:t>
            </a:r>
          </a:p>
          <a:p>
            <a:pPr lvl="1" eaLnBrk="1" hangingPunct="1">
              <a:lnSpc>
                <a:spcPct val="90000"/>
              </a:lnSpc>
            </a:pPr>
            <a:r>
              <a:rPr lang="en-US">
                <a:latin typeface="Century Schoolbook" charset="0"/>
                <a:ea typeface="ＭＳ Ｐゴシック" charset="0"/>
              </a:rPr>
              <a:t>subnet-router anycast address (RFC 2373)</a:t>
            </a:r>
          </a:p>
          <a:p>
            <a:pPr lvl="1" eaLnBrk="1" hangingPunct="1">
              <a:lnSpc>
                <a:spcPct val="90000"/>
              </a:lnSpc>
            </a:pPr>
            <a:r>
              <a:rPr lang="en-US">
                <a:latin typeface="Century Schoolbook" charset="0"/>
                <a:ea typeface="ＭＳ Ｐゴシック" charset="0"/>
              </a:rPr>
              <a:t>reserved subnet anycast address (RFC 2526)</a:t>
            </a:r>
          </a:p>
          <a:p>
            <a:pPr lvl="1" eaLnBrk="1" hangingPunct="1">
              <a:lnSpc>
                <a:spcPct val="90000"/>
              </a:lnSpc>
            </a:pPr>
            <a:r>
              <a:rPr lang="en-US">
                <a:latin typeface="Century Schoolbook" charset="0"/>
                <a:ea typeface="ＭＳ Ｐゴシック" charset="0"/>
              </a:rPr>
              <a:t>6to4 relay anycast address (RFC 3068)</a:t>
            </a:r>
          </a:p>
          <a:p>
            <a:pPr eaLnBrk="1" hangingPunct="1">
              <a:lnSpc>
                <a:spcPct val="90000"/>
              </a:lnSpc>
              <a:buFontTx/>
              <a:buNone/>
            </a:pPr>
            <a:endParaRPr lang="en-US">
              <a:latin typeface="Century Schoolbook"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Overview of Addressing</a:t>
            </a:r>
          </a:p>
        </p:txBody>
      </p:sp>
      <p:sp>
        <p:nvSpPr>
          <p:cNvPr id="10242" name="Rectangle 3"/>
          <p:cNvSpPr>
            <a:spLocks noGrp="1" noChangeArrowheads="1"/>
          </p:cNvSpPr>
          <p:nvPr>
            <p:ph type="body" idx="1"/>
          </p:nvPr>
        </p:nvSpPr>
        <p:spPr/>
        <p:txBody>
          <a:bodyPr/>
          <a:lstStyle/>
          <a:p>
            <a:pPr eaLnBrk="1" hangingPunct="1"/>
            <a:r>
              <a:rPr lang="en-US">
                <a:latin typeface="Century Schoolbook" charset="0"/>
                <a:ea typeface="ＭＳ Ｐゴシック" charset="0"/>
                <a:cs typeface="ＭＳ Ｐゴシック" charset="0"/>
              </a:rPr>
              <a:t>Historical aspects</a:t>
            </a:r>
          </a:p>
          <a:p>
            <a:pPr eaLnBrk="1" hangingPunct="1"/>
            <a:r>
              <a:rPr lang="en-US">
                <a:latin typeface="Century Schoolbook" charset="0"/>
                <a:ea typeface="ＭＳ Ｐゴシック" charset="0"/>
                <a:cs typeface="ＭＳ Ｐゴシック" charset="0"/>
              </a:rPr>
              <a:t>Types of IPv6 addresses</a:t>
            </a:r>
          </a:p>
          <a:p>
            <a:pPr eaLnBrk="1" hangingPunct="1"/>
            <a:r>
              <a:rPr lang="en-US">
                <a:latin typeface="Century Schoolbook" charset="0"/>
                <a:ea typeface="ＭＳ Ｐゴシック" charset="0"/>
                <a:cs typeface="ＭＳ Ｐゴシック" charset="0"/>
              </a:rPr>
              <a:t>Work-in-progress</a:t>
            </a:r>
          </a:p>
          <a:p>
            <a:pPr eaLnBrk="1" hangingPunct="1"/>
            <a:r>
              <a:rPr lang="en-US">
                <a:latin typeface="Century Schoolbook" charset="0"/>
                <a:ea typeface="ＭＳ Ｐゴシック" charset="0"/>
                <a:cs typeface="ＭＳ Ｐゴシック" charset="0"/>
              </a:rPr>
              <a:t>Abilene IPv6 addressing, a v6 network</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entury Schoolbook" charset="0"/>
                <a:ea typeface="ＭＳ Ｐゴシック" charset="0"/>
                <a:cs typeface="ＭＳ Ｐゴシック" charset="0"/>
              </a:rPr>
              <a:t>Possible </a:t>
            </a:r>
            <a:r>
              <a:rPr lang="en-US" dirty="0" err="1">
                <a:latin typeface="Century Schoolbook" charset="0"/>
                <a:ea typeface="ＭＳ Ｐゴシック" charset="0"/>
                <a:cs typeface="ＭＳ Ｐゴシック" charset="0"/>
              </a:rPr>
              <a:t>Anycast</a:t>
            </a:r>
            <a:r>
              <a:rPr lang="en-US" dirty="0">
                <a:latin typeface="Century Schoolbook" charset="0"/>
                <a:ea typeface="ＭＳ Ｐゴシック" charset="0"/>
                <a:cs typeface="ＭＳ Ｐゴシック" charset="0"/>
              </a:rPr>
              <a:t> Applications</a:t>
            </a:r>
            <a:endParaRPr lang="en-US" dirty="0"/>
          </a:p>
        </p:txBody>
      </p:sp>
      <p:sp>
        <p:nvSpPr>
          <p:cNvPr id="3" name="Content Placeholder 2"/>
          <p:cNvSpPr>
            <a:spLocks noGrp="1"/>
          </p:cNvSpPr>
          <p:nvPr>
            <p:ph idx="1"/>
          </p:nvPr>
        </p:nvSpPr>
        <p:spPr/>
        <p:txBody>
          <a:bodyPr/>
          <a:lstStyle/>
          <a:p>
            <a:r>
              <a:rPr lang="en-US" dirty="0">
                <a:latin typeface="Century Schoolbook" charset="0"/>
                <a:ea typeface="ＭＳ Ｐゴシック" charset="0"/>
                <a:cs typeface="ＭＳ Ｐゴシック" charset="0"/>
              </a:rPr>
              <a:t>Mobile IP - packets sent by a mobile computer could use same default router address, even though it is moving from one router to another</a:t>
            </a:r>
          </a:p>
          <a:p>
            <a:pPr>
              <a:buFont typeface="Monotype Sorts" charset="0"/>
              <a:buNone/>
            </a:pPr>
            <a:endParaRPr lang="en-US" dirty="0">
              <a:latin typeface="Century Schoolbook" charset="0"/>
              <a:ea typeface="ＭＳ Ｐゴシック" charset="0"/>
              <a:cs typeface="ＭＳ Ｐゴシック" charset="0"/>
            </a:endParaRPr>
          </a:p>
          <a:p>
            <a:r>
              <a:rPr lang="en-US" dirty="0">
                <a:latin typeface="Century Schoolbook" charset="0"/>
                <a:ea typeface="ＭＳ Ｐゴシック" charset="0"/>
                <a:cs typeface="ＭＳ Ｐゴシック" charset="0"/>
              </a:rPr>
              <a:t>Service Abstraction - a way to locate an HTTP proxy server or DNS server</a:t>
            </a:r>
          </a:p>
          <a:p>
            <a:pPr lvl="1"/>
            <a:r>
              <a:rPr lang="en-US" dirty="0">
                <a:latin typeface="Century Schoolbook" charset="0"/>
                <a:ea typeface="ＭＳ Ｐゴシック" charset="0"/>
              </a:rPr>
              <a:t>Don</a:t>
            </a:r>
            <a:r>
              <a:rPr lang="ja-JP" altLang="en-US" dirty="0">
                <a:latin typeface="Century Schoolbook" charset="0"/>
                <a:ea typeface="ＭＳ Ｐゴシック" charset="0"/>
              </a:rPr>
              <a:t>’</a:t>
            </a:r>
            <a:r>
              <a:rPr lang="en-US" altLang="ja-JP" dirty="0">
                <a:latin typeface="Century Schoolbook" charset="0"/>
                <a:ea typeface="ＭＳ Ｐゴシック" charset="0"/>
              </a:rPr>
              <a:t>t care what the name or IP address of the server is, just need access to a machine that provides that service</a:t>
            </a:r>
            <a:endParaRPr lang="en-US" dirty="0">
              <a:latin typeface="Century Schoolbook" charset="0"/>
              <a:ea typeface="ＭＳ Ｐゴシック" charset="0"/>
            </a:endParaRPr>
          </a:p>
          <a:p>
            <a:endParaRPr lang="en-US" dirty="0"/>
          </a:p>
        </p:txBody>
      </p:sp>
    </p:spTree>
    <p:extLst>
      <p:ext uri="{BB962C8B-B14F-4D97-AF65-F5344CB8AC3E}">
        <p14:creationId xmlns:p14="http://schemas.microsoft.com/office/powerpoint/2010/main" val="29854241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Multicast Address</a:t>
            </a:r>
          </a:p>
        </p:txBody>
      </p:sp>
      <p:sp>
        <p:nvSpPr>
          <p:cNvPr id="64514" name="Rectangle 3"/>
          <p:cNvSpPr>
            <a:spLocks noGrp="1" noChangeArrowheads="1"/>
          </p:cNvSpPr>
          <p:nvPr>
            <p:ph type="body" idx="1"/>
          </p:nvPr>
        </p:nvSpPr>
        <p:spPr/>
        <p:txBody>
          <a:bodyPr/>
          <a:lstStyle/>
          <a:p>
            <a:pPr eaLnBrk="1" hangingPunct="1"/>
            <a:r>
              <a:rPr lang="en-US" sz="2400">
                <a:latin typeface="Century Schoolbook" charset="0"/>
                <a:ea typeface="ＭＳ Ｐゴシック" charset="0"/>
                <a:cs typeface="ＭＳ Ｐゴシック" charset="0"/>
              </a:rPr>
              <a:t>From FF00::/8</a:t>
            </a:r>
          </a:p>
          <a:p>
            <a:pPr lvl="1" eaLnBrk="1" hangingPunct="1"/>
            <a:r>
              <a:rPr lang="en-US" sz="2200">
                <a:latin typeface="Century Schoolbook" charset="0"/>
                <a:ea typeface="ＭＳ Ｐゴシック" charset="0"/>
              </a:rPr>
              <a:t>1111 1111 | flgs (4) | scope (4) | group id (112)|</a:t>
            </a:r>
          </a:p>
          <a:p>
            <a:pPr eaLnBrk="1" hangingPunct="1"/>
            <a:r>
              <a:rPr lang="en-US" sz="2400">
                <a:latin typeface="Century Schoolbook" charset="0"/>
                <a:ea typeface="ＭＳ Ｐゴシック" charset="0"/>
                <a:cs typeface="ＭＳ Ｐゴシック" charset="0"/>
              </a:rPr>
              <a:t>Flags</a:t>
            </a:r>
          </a:p>
          <a:p>
            <a:pPr lvl="1" eaLnBrk="1" hangingPunct="1"/>
            <a:r>
              <a:rPr lang="en-US" sz="2200">
                <a:latin typeface="Century Schoolbook" charset="0"/>
                <a:ea typeface="ＭＳ Ｐゴシック" charset="0"/>
              </a:rPr>
              <a:t>000t</a:t>
            </a:r>
          </a:p>
          <a:p>
            <a:pPr lvl="2" eaLnBrk="1" hangingPunct="1"/>
            <a:r>
              <a:rPr lang="en-US" sz="2000">
                <a:latin typeface="Century Schoolbook" charset="0"/>
                <a:ea typeface="ＭＳ Ｐゴシック" charset="0"/>
              </a:rPr>
              <a:t>t=0 means this is a well-known address, i.e., from set of multicast groups</a:t>
            </a:r>
          </a:p>
          <a:p>
            <a:pPr lvl="2" eaLnBrk="1" hangingPunct="1"/>
            <a:r>
              <a:rPr lang="en-US" sz="2000">
                <a:latin typeface="Century Schoolbook" charset="0"/>
                <a:ea typeface="ＭＳ Ｐゴシック" charset="0"/>
              </a:rPr>
              <a:t>t=1 means this is a transitory address</a:t>
            </a:r>
          </a:p>
          <a:p>
            <a:pPr eaLnBrk="1" hangingPunct="1"/>
            <a:r>
              <a:rPr lang="en-US" sz="2400">
                <a:latin typeface="Century Schoolbook" charset="0"/>
                <a:ea typeface="ＭＳ Ｐゴシック" charset="0"/>
                <a:cs typeface="ＭＳ Ｐゴシック" charset="0"/>
              </a:rPr>
              <a:t>Low-order 112 bits are group identifier, not interface identifier</a:t>
            </a:r>
          </a:p>
          <a:p>
            <a:pPr eaLnBrk="1" hangingPunct="1"/>
            <a:r>
              <a:rPr lang="en-US" sz="2400">
                <a:latin typeface="Century Schoolbook" charset="0"/>
                <a:ea typeface="ＭＳ Ｐゴシック" charset="0"/>
                <a:cs typeface="ＭＳ Ｐゴシック" charset="0"/>
              </a:rPr>
              <a:t>Scope and Flags are independent of each other</a:t>
            </a:r>
          </a:p>
          <a:p>
            <a:pPr lvl="1" eaLnBrk="1" hangingPunct="1"/>
            <a:r>
              <a:rPr lang="en-US" sz="2200">
                <a:latin typeface="Century Schoolbook" charset="0"/>
                <a:ea typeface="ＭＳ Ｐゴシック" charset="0"/>
              </a:rPr>
              <a:t>Well-known and local is different from well-known and global</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Multicast</a:t>
            </a:r>
            <a:r>
              <a:rPr lang="en-US" sz="3200">
                <a:latin typeface="Century Schoolbook" charset="0"/>
                <a:ea typeface="ＭＳ Ｐゴシック" charset="0"/>
                <a:cs typeface="ＭＳ Ｐゴシック" charset="0"/>
              </a:rPr>
              <a:t> </a:t>
            </a:r>
            <a:r>
              <a:rPr lang="en-US">
                <a:latin typeface="Century Schoolbook" charset="0"/>
                <a:ea typeface="ＭＳ Ｐゴシック" charset="0"/>
                <a:cs typeface="ＭＳ Ｐゴシック" charset="0"/>
              </a:rPr>
              <a:t>address</a:t>
            </a:r>
            <a:r>
              <a:rPr lang="en-US" sz="3200">
                <a:latin typeface="Century Schoolbook" charset="0"/>
                <a:ea typeface="ＭＳ Ｐゴシック" charset="0"/>
                <a:cs typeface="ＭＳ Ｐゴシック" charset="0"/>
              </a:rPr>
              <a:t> </a:t>
            </a:r>
            <a:r>
              <a:rPr lang="en-US">
                <a:latin typeface="Century Schoolbook" charset="0"/>
                <a:ea typeface="ＭＳ Ｐゴシック" charset="0"/>
                <a:cs typeface="ＭＳ Ｐゴシック" charset="0"/>
              </a:rPr>
              <a:t>scope</a:t>
            </a:r>
          </a:p>
        </p:txBody>
      </p:sp>
      <p:sp>
        <p:nvSpPr>
          <p:cNvPr id="66562" name="Rectangle 3"/>
          <p:cNvSpPr>
            <a:spLocks noGrp="1" noChangeArrowheads="1"/>
          </p:cNvSpPr>
          <p:nvPr>
            <p:ph type="body" idx="1"/>
          </p:nvPr>
        </p:nvSpPr>
        <p:spPr>
          <a:xfrm>
            <a:off x="0" y="1066800"/>
            <a:ext cx="4419600" cy="4572000"/>
          </a:xfrm>
        </p:spPr>
        <p:txBody>
          <a:bodyPr/>
          <a:lstStyle/>
          <a:p>
            <a:pPr eaLnBrk="1" hangingPunct="1">
              <a:lnSpc>
                <a:spcPct val="80000"/>
              </a:lnSpc>
              <a:buFontTx/>
              <a:buNone/>
            </a:pPr>
            <a:endParaRPr lang="en-US" sz="1600">
              <a:latin typeface="Century Schoolbook" charset="0"/>
              <a:ea typeface="ＭＳ Ｐゴシック" charset="0"/>
              <a:cs typeface="ＭＳ Ｐゴシック" charset="0"/>
            </a:endParaRPr>
          </a:p>
          <a:p>
            <a:pPr eaLnBrk="1" hangingPunct="1">
              <a:buFontTx/>
              <a:buNone/>
            </a:pPr>
            <a:r>
              <a:rPr lang="en-US" sz="1600">
                <a:latin typeface="Courier New" charset="0"/>
                <a:ea typeface="ＭＳ Ｐゴシック" charset="0"/>
                <a:cs typeface="ＭＳ Ｐゴシック" charset="0"/>
              </a:rPr>
              <a:t>     </a:t>
            </a:r>
            <a:r>
              <a:rPr lang="en-US" sz="2400">
                <a:latin typeface="Century Schoolbook" charset="0"/>
                <a:ea typeface="ＭＳ Ｐゴシック" charset="0"/>
                <a:cs typeface="ＭＳ Ｐゴシック" charset="0"/>
              </a:rPr>
              <a:t>0  reserved</a:t>
            </a:r>
          </a:p>
          <a:p>
            <a:pPr eaLnBrk="1" hangingPunct="1">
              <a:buFontTx/>
              <a:buNone/>
            </a:pPr>
            <a:r>
              <a:rPr lang="en-US" sz="2400">
                <a:latin typeface="Century Schoolbook" charset="0"/>
                <a:ea typeface="ＭＳ Ｐゴシック" charset="0"/>
                <a:cs typeface="ＭＳ Ｐゴシック" charset="0"/>
              </a:rPr>
              <a:t>       </a:t>
            </a:r>
            <a:r>
              <a:rPr lang="en-US" sz="2400" b="1">
                <a:latin typeface="Century Schoolbook" charset="0"/>
                <a:ea typeface="ＭＳ Ｐゴシック" charset="0"/>
                <a:cs typeface="ＭＳ Ｐゴシック" charset="0"/>
              </a:rPr>
              <a:t>1  interface-local scope</a:t>
            </a:r>
            <a:endParaRPr lang="en-US" sz="2400">
              <a:latin typeface="Century Schoolbook" charset="0"/>
              <a:ea typeface="ＭＳ Ｐゴシック" charset="0"/>
              <a:cs typeface="ＭＳ Ｐゴシック" charset="0"/>
            </a:endParaRPr>
          </a:p>
          <a:p>
            <a:pPr eaLnBrk="1" hangingPunct="1">
              <a:buFontTx/>
              <a:buNone/>
            </a:pPr>
            <a:r>
              <a:rPr lang="en-US" sz="2400">
                <a:latin typeface="Century Schoolbook" charset="0"/>
                <a:ea typeface="ＭＳ Ｐゴシック" charset="0"/>
                <a:cs typeface="ＭＳ Ｐゴシック" charset="0"/>
              </a:rPr>
              <a:t>       </a:t>
            </a:r>
            <a:r>
              <a:rPr lang="en-US" sz="2400" b="1">
                <a:latin typeface="Century Schoolbook" charset="0"/>
                <a:ea typeface="ＭＳ Ｐゴシック" charset="0"/>
                <a:cs typeface="ＭＳ Ｐゴシック" charset="0"/>
              </a:rPr>
              <a:t>2  link-local scope</a:t>
            </a:r>
            <a:endParaRPr lang="en-US" sz="2400">
              <a:latin typeface="Century Schoolbook" charset="0"/>
              <a:ea typeface="ＭＳ Ｐゴシック" charset="0"/>
              <a:cs typeface="ＭＳ Ｐゴシック" charset="0"/>
            </a:endParaRPr>
          </a:p>
          <a:p>
            <a:pPr eaLnBrk="1" hangingPunct="1">
              <a:buFontTx/>
              <a:buNone/>
            </a:pPr>
            <a:r>
              <a:rPr lang="en-US" sz="2400">
                <a:latin typeface="Century Schoolbook" charset="0"/>
                <a:ea typeface="ＭＳ Ｐゴシック" charset="0"/>
                <a:cs typeface="ＭＳ Ｐゴシック" charset="0"/>
              </a:rPr>
              <a:t>       3  reserved</a:t>
            </a:r>
          </a:p>
          <a:p>
            <a:pPr eaLnBrk="1" hangingPunct="1">
              <a:buFontTx/>
              <a:buNone/>
            </a:pPr>
            <a:r>
              <a:rPr lang="en-US" sz="2400">
                <a:latin typeface="Century Schoolbook" charset="0"/>
                <a:ea typeface="ＭＳ Ｐゴシック" charset="0"/>
                <a:cs typeface="ＭＳ Ｐゴシック" charset="0"/>
              </a:rPr>
              <a:t>       </a:t>
            </a:r>
            <a:r>
              <a:rPr lang="en-US" sz="2400" b="1">
                <a:latin typeface="Century Schoolbook" charset="0"/>
                <a:ea typeface="ＭＳ Ｐゴシック" charset="0"/>
                <a:cs typeface="ＭＳ Ｐゴシック" charset="0"/>
              </a:rPr>
              <a:t>4  admin-local scope</a:t>
            </a:r>
            <a:endParaRPr lang="en-US" sz="2400">
              <a:latin typeface="Century Schoolbook" charset="0"/>
              <a:ea typeface="ＭＳ Ｐゴシック" charset="0"/>
              <a:cs typeface="ＭＳ Ｐゴシック" charset="0"/>
            </a:endParaRPr>
          </a:p>
          <a:p>
            <a:pPr eaLnBrk="1" hangingPunct="1">
              <a:buFontTx/>
              <a:buNone/>
            </a:pPr>
            <a:r>
              <a:rPr lang="en-US" sz="2400">
                <a:latin typeface="Century Schoolbook" charset="0"/>
                <a:ea typeface="ＭＳ Ｐゴシック" charset="0"/>
                <a:cs typeface="ＭＳ Ｐゴシック" charset="0"/>
              </a:rPr>
              <a:t>       </a:t>
            </a:r>
            <a:r>
              <a:rPr lang="en-US" sz="2400" b="1">
                <a:latin typeface="Century Schoolbook" charset="0"/>
                <a:ea typeface="ＭＳ Ｐゴシック" charset="0"/>
                <a:cs typeface="ＭＳ Ｐゴシック" charset="0"/>
              </a:rPr>
              <a:t>5  site-local scope</a:t>
            </a:r>
            <a:endParaRPr lang="en-US" sz="2400">
              <a:latin typeface="Century Schoolbook" charset="0"/>
              <a:ea typeface="ＭＳ Ｐゴシック" charset="0"/>
              <a:cs typeface="ＭＳ Ｐゴシック" charset="0"/>
            </a:endParaRPr>
          </a:p>
          <a:p>
            <a:pPr eaLnBrk="1" hangingPunct="1">
              <a:buFontTx/>
              <a:buNone/>
            </a:pPr>
            <a:r>
              <a:rPr lang="en-US" sz="2400">
                <a:latin typeface="Century Schoolbook" charset="0"/>
                <a:ea typeface="ＭＳ Ｐゴシック" charset="0"/>
                <a:cs typeface="ＭＳ Ｐゴシック" charset="0"/>
              </a:rPr>
              <a:t>       6  (unassigned)</a:t>
            </a:r>
          </a:p>
          <a:p>
            <a:pPr eaLnBrk="1" hangingPunct="1">
              <a:buFontTx/>
              <a:buNone/>
            </a:pPr>
            <a:r>
              <a:rPr lang="en-US" sz="2400">
                <a:latin typeface="Century Schoolbook" charset="0"/>
                <a:ea typeface="ＭＳ Ｐゴシック" charset="0"/>
                <a:cs typeface="ＭＳ Ｐゴシック" charset="0"/>
              </a:rPr>
              <a:t>       7  (unassigned)</a:t>
            </a:r>
          </a:p>
          <a:p>
            <a:pPr eaLnBrk="1" hangingPunct="1">
              <a:buFontTx/>
              <a:buNone/>
            </a:pPr>
            <a:r>
              <a:rPr lang="en-US" sz="2400">
                <a:latin typeface="Century Schoolbook" charset="0"/>
                <a:ea typeface="ＭＳ Ｐゴシック" charset="0"/>
                <a:cs typeface="ＭＳ Ｐゴシック" charset="0"/>
              </a:rPr>
              <a:t>       </a:t>
            </a:r>
          </a:p>
        </p:txBody>
      </p:sp>
      <p:sp>
        <p:nvSpPr>
          <p:cNvPr id="66563" name="Rectangle 4"/>
          <p:cNvSpPr>
            <a:spLocks noChangeArrowheads="1"/>
          </p:cNvSpPr>
          <p:nvPr/>
        </p:nvSpPr>
        <p:spPr bwMode="auto">
          <a:xfrm>
            <a:off x="4038600" y="1066800"/>
            <a:ext cx="56388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1" hangingPunct="1">
              <a:lnSpc>
                <a:spcPct val="80000"/>
              </a:lnSpc>
              <a:spcBef>
                <a:spcPct val="20000"/>
              </a:spcBef>
            </a:pPr>
            <a:endParaRPr lang="en-US" sz="1600">
              <a:latin typeface="Century Schoolbook" charset="0"/>
            </a:endParaRPr>
          </a:p>
          <a:p>
            <a:pPr marL="342900" indent="-342900" eaLnBrk="1" hangingPunct="1">
              <a:spcBef>
                <a:spcPct val="20000"/>
              </a:spcBef>
            </a:pPr>
            <a:r>
              <a:rPr lang="en-US" sz="2400">
                <a:latin typeface="Century Schoolbook" charset="0"/>
              </a:rPr>
              <a:t>       </a:t>
            </a:r>
            <a:r>
              <a:rPr lang="en-US" sz="2400" b="1">
                <a:latin typeface="Century Schoolbook" charset="0"/>
              </a:rPr>
              <a:t>8  organization-local scope</a:t>
            </a:r>
            <a:endParaRPr lang="en-US" sz="2400">
              <a:latin typeface="Century Schoolbook" charset="0"/>
            </a:endParaRPr>
          </a:p>
          <a:p>
            <a:pPr marL="342900" indent="-342900" eaLnBrk="1" hangingPunct="1">
              <a:spcBef>
                <a:spcPct val="20000"/>
              </a:spcBef>
            </a:pPr>
            <a:r>
              <a:rPr lang="en-US" sz="2400">
                <a:latin typeface="Century Schoolbook" charset="0"/>
              </a:rPr>
              <a:t>       9  (unassigned)</a:t>
            </a:r>
          </a:p>
          <a:p>
            <a:pPr marL="342900" indent="-342900" eaLnBrk="1" hangingPunct="1">
              <a:spcBef>
                <a:spcPct val="20000"/>
              </a:spcBef>
            </a:pPr>
            <a:r>
              <a:rPr lang="en-US" sz="2400">
                <a:latin typeface="Century Schoolbook" charset="0"/>
              </a:rPr>
              <a:t>       A  (unassigned)</a:t>
            </a:r>
          </a:p>
          <a:p>
            <a:pPr marL="342900" indent="-342900" eaLnBrk="1" hangingPunct="1">
              <a:spcBef>
                <a:spcPct val="20000"/>
              </a:spcBef>
            </a:pPr>
            <a:r>
              <a:rPr lang="en-US" sz="2400">
                <a:latin typeface="Century Schoolbook" charset="0"/>
              </a:rPr>
              <a:t>       B  (unassigned)</a:t>
            </a:r>
          </a:p>
          <a:p>
            <a:pPr marL="342900" indent="-342900" eaLnBrk="1" hangingPunct="1">
              <a:spcBef>
                <a:spcPct val="20000"/>
              </a:spcBef>
            </a:pPr>
            <a:r>
              <a:rPr lang="en-US" sz="2400">
                <a:latin typeface="Century Schoolbook" charset="0"/>
              </a:rPr>
              <a:t>       C  (unassigned)</a:t>
            </a:r>
          </a:p>
          <a:p>
            <a:pPr marL="342900" indent="-342900" eaLnBrk="1" hangingPunct="1">
              <a:spcBef>
                <a:spcPct val="20000"/>
              </a:spcBef>
            </a:pPr>
            <a:r>
              <a:rPr lang="en-US" sz="2400">
                <a:latin typeface="Century Schoolbook" charset="0"/>
              </a:rPr>
              <a:t>       D  (unassigned)</a:t>
            </a:r>
          </a:p>
          <a:p>
            <a:pPr marL="342900" indent="-342900" eaLnBrk="1" hangingPunct="1">
              <a:spcBef>
                <a:spcPct val="20000"/>
              </a:spcBef>
            </a:pPr>
            <a:r>
              <a:rPr lang="en-US" sz="2400">
                <a:latin typeface="Century Schoolbook" charset="0"/>
              </a:rPr>
              <a:t>       </a:t>
            </a:r>
            <a:r>
              <a:rPr lang="en-US" sz="2400" b="1">
                <a:latin typeface="Century Schoolbook" charset="0"/>
              </a:rPr>
              <a:t>E  global scope</a:t>
            </a:r>
            <a:endParaRPr lang="en-US" sz="2400">
              <a:latin typeface="Century Schoolbook" charset="0"/>
            </a:endParaRPr>
          </a:p>
          <a:p>
            <a:pPr marL="342900" indent="-342900" eaLnBrk="1" hangingPunct="1">
              <a:spcBef>
                <a:spcPct val="20000"/>
              </a:spcBef>
            </a:pPr>
            <a:r>
              <a:rPr lang="en-US" sz="2400">
                <a:latin typeface="Century Schoolbook" charset="0"/>
              </a:rPr>
              <a:t>       F  reserved</a:t>
            </a:r>
          </a:p>
          <a:p>
            <a:pPr marL="342900" indent="-342900" eaLnBrk="1" hangingPunct="1">
              <a:lnSpc>
                <a:spcPct val="80000"/>
              </a:lnSpc>
              <a:spcBef>
                <a:spcPct val="20000"/>
              </a:spcBef>
              <a:buFontTx/>
              <a:buChar char="•"/>
            </a:pPr>
            <a:endParaRPr lang="en-US" sz="2400">
              <a:latin typeface="Century Schoolbook" charset="0"/>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p:txBody>
          <a:bodyPr/>
          <a:lstStyle/>
          <a:p>
            <a:pPr eaLnBrk="1" hangingPunct="1"/>
            <a:r>
              <a:rPr lang="en-US" dirty="0" smtClean="0">
                <a:latin typeface="Century Schoolbook" charset="0"/>
                <a:ea typeface="ＭＳ Ｐゴシック" charset="0"/>
                <a:cs typeface="ＭＳ Ｐゴシック" charset="0"/>
              </a:rPr>
              <a:t>Ex: Abilene </a:t>
            </a:r>
            <a:r>
              <a:rPr lang="en-US" dirty="0">
                <a:latin typeface="Century Schoolbook" charset="0"/>
                <a:ea typeface="ＭＳ Ｐゴシック" charset="0"/>
                <a:cs typeface="ＭＳ Ｐゴシック" charset="0"/>
              </a:rPr>
              <a:t>Allocation Procedures</a:t>
            </a:r>
          </a:p>
        </p:txBody>
      </p:sp>
      <p:sp>
        <p:nvSpPr>
          <p:cNvPr id="68610" name="Rectangle 3"/>
          <p:cNvSpPr>
            <a:spLocks noGrp="1" noChangeArrowheads="1"/>
          </p:cNvSpPr>
          <p:nvPr>
            <p:ph type="body" idx="1"/>
          </p:nvPr>
        </p:nvSpPr>
        <p:spPr/>
        <p:txBody>
          <a:bodyPr/>
          <a:lstStyle/>
          <a:p>
            <a:pPr eaLnBrk="1" hangingPunct="1">
              <a:lnSpc>
                <a:spcPct val="90000"/>
              </a:lnSpc>
            </a:pPr>
            <a:r>
              <a:rPr lang="en-US" dirty="0" err="1">
                <a:solidFill>
                  <a:srgbClr val="FF0000"/>
                </a:solidFill>
                <a:latin typeface="Century Schoolbook" charset="0"/>
                <a:ea typeface="ＭＳ Ｐゴシック" charset="0"/>
                <a:cs typeface="ＭＳ Ｐゴシック" charset="0"/>
              </a:rPr>
              <a:t>GigaPoPs</a:t>
            </a:r>
            <a:r>
              <a:rPr lang="en-US" dirty="0">
                <a:latin typeface="Century Schoolbook" charset="0"/>
                <a:ea typeface="ＭＳ Ｐゴシック" charset="0"/>
                <a:cs typeface="ＭＳ Ｐゴシック" charset="0"/>
              </a:rPr>
              <a:t> allocated /40s</a:t>
            </a:r>
          </a:p>
          <a:p>
            <a:pPr lvl="1" eaLnBrk="1" hangingPunct="1">
              <a:lnSpc>
                <a:spcPct val="90000"/>
              </a:lnSpc>
            </a:pPr>
            <a:r>
              <a:rPr lang="en-US" dirty="0">
                <a:latin typeface="Century Schoolbook" charset="0"/>
                <a:ea typeface="ＭＳ Ｐゴシック" charset="0"/>
              </a:rPr>
              <a:t>Expected to delegate to participants</a:t>
            </a:r>
          </a:p>
          <a:p>
            <a:pPr lvl="2" eaLnBrk="1" hangingPunct="1">
              <a:lnSpc>
                <a:spcPct val="90000"/>
              </a:lnSpc>
            </a:pPr>
            <a:r>
              <a:rPr lang="en-US" dirty="0">
                <a:latin typeface="Century Schoolbook" charset="0"/>
                <a:ea typeface="ＭＳ Ｐゴシック" charset="0"/>
              </a:rPr>
              <a:t>The minimum allocation is a /48</a:t>
            </a:r>
          </a:p>
          <a:p>
            <a:pPr lvl="1" eaLnBrk="1" hangingPunct="1">
              <a:lnSpc>
                <a:spcPct val="90000"/>
              </a:lnSpc>
            </a:pPr>
            <a:r>
              <a:rPr lang="en-US" dirty="0">
                <a:latin typeface="Century Schoolbook" charset="0"/>
                <a:ea typeface="ＭＳ Ｐゴシック" charset="0"/>
              </a:rPr>
              <a:t>No </a:t>
            </a:r>
            <a:r>
              <a:rPr lang="en-US" dirty="0">
                <a:solidFill>
                  <a:srgbClr val="FF0000"/>
                </a:solidFill>
                <a:latin typeface="Century Schoolbook" charset="0"/>
                <a:ea typeface="ＭＳ Ｐゴシック" charset="0"/>
              </a:rPr>
              <a:t>BCP (yet) </a:t>
            </a:r>
            <a:r>
              <a:rPr lang="en-US" dirty="0">
                <a:latin typeface="Century Schoolbook" charset="0"/>
                <a:ea typeface="ＭＳ Ｐゴシック" charset="0"/>
              </a:rPr>
              <a:t>for </a:t>
            </a:r>
            <a:r>
              <a:rPr lang="en-US" dirty="0" err="1">
                <a:latin typeface="Century Schoolbook" charset="0"/>
                <a:ea typeface="ＭＳ Ｐゴシック" charset="0"/>
              </a:rPr>
              <a:t>gigaPoP</a:t>
            </a:r>
            <a:r>
              <a:rPr lang="en-US" dirty="0">
                <a:latin typeface="Century Schoolbook" charset="0"/>
                <a:ea typeface="ＭＳ Ｐゴシック" charset="0"/>
              </a:rPr>
              <a:t> allocation procedures</a:t>
            </a:r>
          </a:p>
          <a:p>
            <a:pPr eaLnBrk="1" hangingPunct="1">
              <a:lnSpc>
                <a:spcPct val="90000"/>
              </a:lnSpc>
            </a:pPr>
            <a:r>
              <a:rPr lang="en-US" dirty="0">
                <a:latin typeface="Century Schoolbook" charset="0"/>
                <a:ea typeface="ＭＳ Ｐゴシック" charset="0"/>
                <a:cs typeface="ＭＳ Ｐゴシック" charset="0"/>
              </a:rPr>
              <a:t>Direct connectors allocated /48s</a:t>
            </a:r>
          </a:p>
          <a:p>
            <a:pPr lvl="1" eaLnBrk="1" hangingPunct="1">
              <a:lnSpc>
                <a:spcPct val="90000"/>
              </a:lnSpc>
            </a:pPr>
            <a:r>
              <a:rPr lang="en-US" dirty="0">
                <a:latin typeface="Century Schoolbook" charset="0"/>
                <a:ea typeface="ＭＳ Ｐゴシック" charset="0"/>
              </a:rPr>
              <a:t>Will (for now) provide addresses to participants behind </a:t>
            </a:r>
            <a:r>
              <a:rPr lang="en-US" dirty="0" err="1">
                <a:latin typeface="Century Schoolbook" charset="0"/>
                <a:ea typeface="ＭＳ Ｐゴシック" charset="0"/>
              </a:rPr>
              <a:t>gigaPoPs</a:t>
            </a:r>
            <a:r>
              <a:rPr lang="en-US" dirty="0">
                <a:latin typeface="Century Schoolbook" charset="0"/>
                <a:ea typeface="ＭＳ Ｐゴシック" charset="0"/>
              </a:rPr>
              <a:t> which haven</a:t>
            </a:r>
            <a:r>
              <a:rPr lang="ja-JP" altLang="en-US" dirty="0">
                <a:latin typeface="Century Schoolbook" charset="0"/>
                <a:ea typeface="ＭＳ Ｐゴシック" charset="0"/>
              </a:rPr>
              <a:t>’</a:t>
            </a:r>
            <a:r>
              <a:rPr lang="en-US" altLang="ja-JP" dirty="0">
                <a:latin typeface="Century Schoolbook" charset="0"/>
                <a:ea typeface="ＭＳ Ｐゴシック" charset="0"/>
              </a:rPr>
              <a:t>t received IPv6 addresses</a:t>
            </a:r>
          </a:p>
          <a:p>
            <a:pPr eaLnBrk="1" hangingPunct="1">
              <a:lnSpc>
                <a:spcPct val="90000"/>
              </a:lnSpc>
            </a:pPr>
            <a:r>
              <a:rPr lang="en-US" dirty="0">
                <a:latin typeface="Century Schoolbook" charset="0"/>
                <a:ea typeface="ＭＳ Ｐゴシック" charset="0"/>
                <a:cs typeface="ＭＳ Ｐゴシック" charset="0"/>
              </a:rPr>
              <a:t>See </a:t>
            </a:r>
            <a:r>
              <a:rPr lang="en-US" u="sng" dirty="0">
                <a:latin typeface="Century Schoolbook" charset="0"/>
                <a:ea typeface="ＭＳ Ｐゴシック" charset="0"/>
                <a:cs typeface="ＭＳ Ｐゴシック" charset="0"/>
              </a:rPr>
              <a:t>http://ipv6.internet2.edu/</a:t>
            </a:r>
            <a:r>
              <a:rPr lang="en-US" u="sng" dirty="0" err="1">
                <a:latin typeface="Century Schoolbook" charset="0"/>
                <a:ea typeface="ＭＳ Ｐゴシック" charset="0"/>
                <a:cs typeface="ＭＳ Ｐゴシック" charset="0"/>
              </a:rPr>
              <a:t>faq.shtml</a:t>
            </a:r>
            <a:r>
              <a:rPr lang="en-US" dirty="0">
                <a:latin typeface="Century Schoolbook" charset="0"/>
                <a:ea typeface="ＭＳ Ｐゴシック" charset="0"/>
                <a:cs typeface="ＭＳ Ｐゴシック" charset="0"/>
              </a:rPr>
              <a:t> </a:t>
            </a:r>
            <a:br>
              <a:rPr lang="en-US" dirty="0">
                <a:latin typeface="Century Schoolbook" charset="0"/>
                <a:ea typeface="ＭＳ Ｐゴシック" charset="0"/>
                <a:cs typeface="ＭＳ Ｐゴシック" charset="0"/>
              </a:rPr>
            </a:br>
            <a:r>
              <a:rPr lang="en-US" dirty="0">
                <a:latin typeface="Century Schoolbook" charset="0"/>
                <a:ea typeface="ＭＳ Ｐゴシック" charset="0"/>
                <a:cs typeface="ＭＳ Ｐゴシック" charset="0"/>
              </a:rPr>
              <a:t>for details</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Abilene Registration Procedures</a:t>
            </a:r>
          </a:p>
        </p:txBody>
      </p:sp>
      <p:sp>
        <p:nvSpPr>
          <p:cNvPr id="70658" name="Rectangle 3"/>
          <p:cNvSpPr>
            <a:spLocks noGrp="1" noChangeArrowheads="1"/>
          </p:cNvSpPr>
          <p:nvPr>
            <p:ph type="body" idx="1"/>
          </p:nvPr>
        </p:nvSpPr>
        <p:spPr/>
        <p:txBody>
          <a:bodyPr/>
          <a:lstStyle/>
          <a:p>
            <a:pPr eaLnBrk="1" hangingPunct="1"/>
            <a:r>
              <a:rPr lang="en-US">
                <a:latin typeface="Century Schoolbook" charset="0"/>
                <a:ea typeface="ＭＳ Ｐゴシック" charset="0"/>
                <a:cs typeface="ＭＳ Ｐゴシック" charset="0"/>
              </a:rPr>
              <a:t>Providers allocated address space must register suballocations</a:t>
            </a:r>
          </a:p>
          <a:p>
            <a:pPr lvl="1" eaLnBrk="1" hangingPunct="1"/>
            <a:r>
              <a:rPr lang="en-US">
                <a:latin typeface="Century Schoolbook" charset="0"/>
                <a:ea typeface="ＭＳ Ｐゴシック" charset="0"/>
              </a:rPr>
              <a:t>ARIN allows rwhois or SWIP</a:t>
            </a:r>
          </a:p>
          <a:p>
            <a:pPr lvl="1" eaLnBrk="1" hangingPunct="1"/>
            <a:r>
              <a:rPr lang="en-US">
                <a:latin typeface="Century Schoolbook" charset="0"/>
                <a:ea typeface="ＭＳ Ｐゴシック" charset="0"/>
              </a:rPr>
              <a:t>For now, Abilene will use SWIP</a:t>
            </a:r>
          </a:p>
          <a:p>
            <a:pPr lvl="1" eaLnBrk="1" hangingPunct="1"/>
            <a:r>
              <a:rPr lang="en-US">
                <a:latin typeface="Century Schoolbook" charset="0"/>
                <a:ea typeface="ＭＳ Ｐゴシック" charset="0"/>
              </a:rPr>
              <a:t>Will eventually adopt rwhois</a:t>
            </a:r>
          </a:p>
          <a:p>
            <a:pPr lvl="1" eaLnBrk="1" hangingPunct="1"/>
            <a:r>
              <a:rPr lang="en-US">
                <a:latin typeface="Century Schoolbook" charset="0"/>
                <a:ea typeface="ＭＳ Ｐゴシック" charset="0"/>
              </a:rPr>
              <a:t>GigaPoPs must also maintain registries</a:t>
            </a:r>
          </a:p>
          <a:p>
            <a:pPr lvl="2" eaLnBrk="1" hangingPunct="1"/>
            <a:r>
              <a:rPr lang="en-US">
                <a:latin typeface="Century Schoolbook" charset="0"/>
                <a:ea typeface="ＭＳ Ｐゴシック" charset="0"/>
              </a:rPr>
              <a:t>Will probably have central Abilene registry</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Obtaining Addresses</a:t>
            </a:r>
          </a:p>
        </p:txBody>
      </p:sp>
      <p:sp>
        <p:nvSpPr>
          <p:cNvPr id="72706" name="Rectangle 3"/>
          <p:cNvSpPr>
            <a:spLocks noGrp="1" noChangeArrowheads="1"/>
          </p:cNvSpPr>
          <p:nvPr>
            <p:ph type="body" idx="1"/>
          </p:nvPr>
        </p:nvSpPr>
        <p:spPr/>
        <p:txBody>
          <a:bodyPr/>
          <a:lstStyle/>
          <a:p>
            <a:pPr eaLnBrk="1" hangingPunct="1"/>
            <a:r>
              <a:rPr lang="en-US" sz="2400">
                <a:latin typeface="Century Schoolbook" charset="0"/>
                <a:ea typeface="ＭＳ Ｐゴシック" charset="0"/>
                <a:cs typeface="ＭＳ Ｐゴシック" charset="0"/>
              </a:rPr>
              <a:t>If you are a gigaPoP or a direct connect send a note to the Abilene NOC (</a:t>
            </a:r>
            <a:r>
              <a:rPr lang="en-US" sz="2400" u="sng">
                <a:latin typeface="Century Schoolbook" charset="0"/>
                <a:ea typeface="ＭＳ Ｐゴシック" charset="0"/>
                <a:cs typeface="ＭＳ Ｐゴシック" charset="0"/>
              </a:rPr>
              <a:t>noc@abilene.iu.edu</a:t>
            </a:r>
            <a:r>
              <a:rPr lang="en-US" sz="2400">
                <a:latin typeface="Century Schoolbook" charset="0"/>
                <a:ea typeface="ＭＳ Ｐゴシック" charset="0"/>
                <a:cs typeface="ＭＳ Ｐゴシック" charset="0"/>
              </a:rPr>
              <a:t>) with a request.</a:t>
            </a:r>
          </a:p>
          <a:p>
            <a:pPr lvl="1" eaLnBrk="1" hangingPunct="1"/>
            <a:r>
              <a:rPr lang="en-US" sz="2400">
                <a:latin typeface="Century Schoolbook" charset="0"/>
                <a:ea typeface="ＭＳ Ｐゴシック" charset="0"/>
              </a:rPr>
              <a:t>Will set the wheels in motion</a:t>
            </a:r>
          </a:p>
          <a:p>
            <a:pPr eaLnBrk="1" hangingPunct="1"/>
            <a:r>
              <a:rPr lang="en-US" sz="2400">
                <a:latin typeface="Century Schoolbook" charset="0"/>
                <a:ea typeface="ＭＳ Ｐゴシック" charset="0"/>
                <a:cs typeface="ＭＳ Ｐゴシック" charset="0"/>
              </a:rPr>
              <a:t>If you connect to a gigaPoP you should obtain your address block from that gigaPoP— talk to them first </a:t>
            </a:r>
          </a:p>
          <a:p>
            <a:pPr lvl="1" eaLnBrk="1" hangingPunct="1"/>
            <a:r>
              <a:rPr lang="en-US" sz="2400">
                <a:latin typeface="Century Schoolbook" charset="0"/>
                <a:ea typeface="ＭＳ Ｐゴシック" charset="0"/>
              </a:rPr>
              <a:t>Remember the minimum you should receive </a:t>
            </a:r>
            <a:br>
              <a:rPr lang="en-US" sz="2400">
                <a:latin typeface="Century Schoolbook" charset="0"/>
                <a:ea typeface="ＭＳ Ｐゴシック" charset="0"/>
              </a:rPr>
            </a:br>
            <a:r>
              <a:rPr lang="en-US" sz="2400">
                <a:latin typeface="Century Schoolbook" charset="0"/>
                <a:ea typeface="ＭＳ Ｐゴシック" charset="0"/>
              </a:rPr>
              <a:t>is a  /48.</a:t>
            </a:r>
          </a:p>
          <a:p>
            <a:pPr lvl="1" eaLnBrk="1" hangingPunct="1"/>
            <a:r>
              <a:rPr lang="en-US" sz="2400">
                <a:latin typeface="Century Schoolbook" charset="0"/>
                <a:ea typeface="ＭＳ Ｐゴシック" charset="0"/>
              </a:rPr>
              <a:t>More is OK if you can negotiate for a larger block.</a:t>
            </a:r>
          </a:p>
          <a:p>
            <a:pPr eaLnBrk="1" hangingPunct="1"/>
            <a:r>
              <a:rPr lang="en-US" sz="2400">
                <a:latin typeface="Century Schoolbook" charset="0"/>
                <a:ea typeface="ＭＳ Ｐゴシック" charset="0"/>
                <a:cs typeface="ＭＳ Ｐゴシック" charset="0"/>
              </a:rPr>
              <a:t>Note ongoing transition from Abilene to the new Internet2 Network</a:t>
            </a:r>
          </a:p>
          <a:p>
            <a:pPr lvl="1" eaLnBrk="1" hangingPunct="1"/>
            <a:r>
              <a:rPr lang="en-US" sz="2400">
                <a:latin typeface="Century Schoolbook" charset="0"/>
                <a:ea typeface="ＭＳ Ｐゴシック" charset="0"/>
              </a:rPr>
              <a:t>See </a:t>
            </a:r>
            <a:r>
              <a:rPr lang="en-US" sz="2400" u="sng">
                <a:latin typeface="Century Schoolbook" charset="0"/>
                <a:ea typeface="ＭＳ Ｐゴシック" charset="0"/>
              </a:rPr>
              <a:t>www.internet2.edu/network/</a:t>
            </a: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ctrTitle"/>
          </p:nvPr>
        </p:nvSpPr>
        <p:spPr/>
        <p:txBody>
          <a:bodyPr/>
          <a:lstStyle/>
          <a:p>
            <a:pPr eaLnBrk="1" hangingPunct="1"/>
            <a:r>
              <a:rPr lang="en-US">
                <a:latin typeface="Century Schoolbook" charset="0"/>
                <a:ea typeface="ＭＳ Ｐゴシック" charset="0"/>
                <a:cs typeface="ＭＳ Ｐゴシック" charset="0"/>
              </a:rPr>
              <a:t>Allocation Schemes</a:t>
            </a:r>
          </a:p>
        </p:txBody>
      </p:sp>
      <p:sp>
        <p:nvSpPr>
          <p:cNvPr id="74754" name="Rectangle 3"/>
          <p:cNvSpPr>
            <a:spLocks noGrp="1" noChangeArrowheads="1"/>
          </p:cNvSpPr>
          <p:nvPr>
            <p:ph type="subTitle" idx="1"/>
          </p:nvPr>
        </p:nvSpPr>
        <p:spPr>
          <a:xfrm>
            <a:off x="609600" y="3886200"/>
            <a:ext cx="7924800" cy="1752600"/>
          </a:xfrm>
        </p:spPr>
        <p:txBody>
          <a:bodyPr/>
          <a:lstStyle/>
          <a:p>
            <a:pPr eaLnBrk="1" hangingPunct="1"/>
            <a:r>
              <a:rPr lang="en-US">
                <a:latin typeface="Century Schoolbook" charset="0"/>
                <a:ea typeface="ＭＳ Ｐゴシック" charset="0"/>
                <a:cs typeface="ＭＳ Ｐゴシック" charset="0"/>
              </a:rPr>
              <a:t>CIDR representation and IPv6 allocations</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IPv4 Subnet Masking</a:t>
            </a:r>
          </a:p>
        </p:txBody>
      </p:sp>
      <p:sp>
        <p:nvSpPr>
          <p:cNvPr id="76802" name="Rectangle 3"/>
          <p:cNvSpPr>
            <a:spLocks noGrp="1" noChangeArrowheads="1"/>
          </p:cNvSpPr>
          <p:nvPr>
            <p:ph type="body" idx="1"/>
          </p:nvPr>
        </p:nvSpPr>
        <p:spPr/>
        <p:txBody>
          <a:bodyPr/>
          <a:lstStyle/>
          <a:p>
            <a:pPr eaLnBrk="1" hangingPunct="1">
              <a:lnSpc>
                <a:spcPct val="90000"/>
              </a:lnSpc>
            </a:pPr>
            <a:r>
              <a:rPr lang="en-US">
                <a:latin typeface="Century Schoolbook" charset="0"/>
                <a:ea typeface="ＭＳ Ｐゴシック" charset="0"/>
                <a:cs typeface="ＭＳ Ｐゴシック" charset="0"/>
              </a:rPr>
              <a:t>Originally the network size was based on the first few bits (classful addressing)</a:t>
            </a:r>
          </a:p>
          <a:p>
            <a:pPr eaLnBrk="1" hangingPunct="1">
              <a:lnSpc>
                <a:spcPct val="90000"/>
              </a:lnSpc>
            </a:pPr>
            <a:r>
              <a:rPr lang="en-US">
                <a:latin typeface="Century Schoolbook" charset="0"/>
                <a:ea typeface="ＭＳ Ｐゴシック" charset="0"/>
                <a:cs typeface="ＭＳ Ｐゴシック" charset="0"/>
              </a:rPr>
              <a:t>Getting rid of address classes was </a:t>
            </a:r>
            <a:r>
              <a:rPr lang="en-US" i="1">
                <a:latin typeface="Century Schoolbook" charset="0"/>
                <a:ea typeface="ＭＳ Ｐゴシック" charset="0"/>
                <a:cs typeface="ＭＳ Ｐゴシック" charset="0"/>
              </a:rPr>
              <a:t>painful!</a:t>
            </a:r>
            <a:endParaRPr lang="en-US">
              <a:latin typeface="Century Schoolbook" charset="0"/>
              <a:ea typeface="ＭＳ Ｐゴシック" charset="0"/>
              <a:cs typeface="ＭＳ Ｐゴシック" charset="0"/>
            </a:endParaRPr>
          </a:p>
          <a:p>
            <a:pPr lvl="1" eaLnBrk="1" hangingPunct="1">
              <a:lnSpc>
                <a:spcPct val="90000"/>
              </a:lnSpc>
            </a:pPr>
            <a:r>
              <a:rPr lang="en-US">
                <a:latin typeface="Century Schoolbook" charset="0"/>
                <a:ea typeface="ＭＳ Ｐゴシック" charset="0"/>
              </a:rPr>
              <a:t>routing protocols, stacks, applications  </a:t>
            </a:r>
          </a:p>
          <a:p>
            <a:pPr eaLnBrk="1" hangingPunct="1">
              <a:lnSpc>
                <a:spcPct val="90000"/>
              </a:lnSpc>
            </a:pPr>
            <a:r>
              <a:rPr lang="en-US">
                <a:latin typeface="Century Schoolbook" charset="0"/>
                <a:ea typeface="ＭＳ Ｐゴシック" charset="0"/>
                <a:cs typeface="ＭＳ Ｐゴシック" charset="0"/>
              </a:rPr>
              <a:t>Modern IPv4 allows subnet boundaries anywhere within the address (classless addressing)</a:t>
            </a:r>
          </a:p>
          <a:p>
            <a:pPr eaLnBrk="1" hangingPunct="1">
              <a:lnSpc>
                <a:spcPct val="90000"/>
              </a:lnSpc>
            </a:pPr>
            <a:r>
              <a:rPr lang="en-US">
                <a:latin typeface="Century Schoolbook" charset="0"/>
                <a:ea typeface="ＭＳ Ｐゴシック" charset="0"/>
                <a:cs typeface="ＭＳ Ｐゴシック" charset="0"/>
              </a:rPr>
              <a:t>But decimal addresses still make figuring out subnets unnecessarily difficult. . .</a:t>
            </a:r>
          </a:p>
          <a:p>
            <a:pPr eaLnBrk="1" hangingPunct="1">
              <a:lnSpc>
                <a:spcPct val="90000"/>
              </a:lnSpc>
            </a:pPr>
            <a:endParaRPr lang="en-US">
              <a:latin typeface="Century Schoolbook"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title"/>
          </p:nvPr>
        </p:nvSpPr>
        <p:spPr>
          <a:xfrm>
            <a:off x="381000" y="381000"/>
            <a:ext cx="8382000" cy="685800"/>
          </a:xfrm>
        </p:spPr>
        <p:txBody>
          <a:bodyPr/>
          <a:lstStyle/>
          <a:p>
            <a:pPr eaLnBrk="1" hangingPunct="1"/>
            <a:r>
              <a:rPr lang="en-US">
                <a:latin typeface="Century Schoolbook" charset="0"/>
                <a:ea typeface="ＭＳ Ｐゴシック" charset="0"/>
                <a:cs typeface="ＭＳ Ｐゴシック" charset="0"/>
              </a:rPr>
              <a:t>CIDR</a:t>
            </a:r>
          </a:p>
        </p:txBody>
      </p:sp>
      <p:sp>
        <p:nvSpPr>
          <p:cNvPr id="78850" name="Rectangle 3"/>
          <p:cNvSpPr>
            <a:spLocks noGrp="1" noChangeArrowheads="1"/>
          </p:cNvSpPr>
          <p:nvPr>
            <p:ph type="body" idx="1"/>
          </p:nvPr>
        </p:nvSpPr>
        <p:spPr>
          <a:xfrm>
            <a:off x="914400" y="1295400"/>
            <a:ext cx="7848600" cy="4572000"/>
          </a:xfrm>
        </p:spPr>
        <p:txBody>
          <a:bodyPr/>
          <a:lstStyle/>
          <a:p>
            <a:pPr eaLnBrk="1" hangingPunct="1">
              <a:buFontTx/>
              <a:buNone/>
            </a:pPr>
            <a:r>
              <a:rPr lang="en-US">
                <a:latin typeface="Century Schoolbook" charset="0"/>
                <a:ea typeface="ＭＳ Ｐゴシック" charset="0"/>
                <a:cs typeface="ＭＳ Ｐゴシック" charset="0"/>
              </a:rPr>
              <a:t>In  IPv4 you would see representations like:</a:t>
            </a:r>
          </a:p>
          <a:p>
            <a:pPr eaLnBrk="1" hangingPunct="1">
              <a:buFontTx/>
              <a:buNone/>
            </a:pPr>
            <a:r>
              <a:rPr lang="en-US">
                <a:latin typeface="Century Schoolbook" charset="0"/>
                <a:ea typeface="ＭＳ Ｐゴシック" charset="0"/>
                <a:cs typeface="ＭＳ Ｐゴシック" charset="0"/>
              </a:rPr>
              <a:t>	129.93.0.0/16</a:t>
            </a:r>
          </a:p>
          <a:p>
            <a:pPr eaLnBrk="1" hangingPunct="1">
              <a:buFontTx/>
              <a:buNone/>
            </a:pPr>
            <a:r>
              <a:rPr lang="en-US">
                <a:latin typeface="Century Schoolbook" charset="0"/>
                <a:ea typeface="ＭＳ Ｐゴシック" charset="0"/>
                <a:cs typeface="ＭＳ Ｐゴシック" charset="0"/>
              </a:rPr>
              <a:t>	129.93.0.0 255.255.0.0 </a:t>
            </a:r>
            <a:br>
              <a:rPr lang="en-US">
                <a:latin typeface="Century Schoolbook" charset="0"/>
                <a:ea typeface="ＭＳ Ｐゴシック" charset="0"/>
                <a:cs typeface="ＭＳ Ｐゴシック" charset="0"/>
              </a:rPr>
            </a:br>
            <a:endParaRPr lang="en-US">
              <a:latin typeface="Century Schoolbook" charset="0"/>
              <a:ea typeface="ＭＳ Ｐゴシック" charset="0"/>
              <a:cs typeface="ＭＳ Ｐゴシック" charset="0"/>
            </a:endParaRPr>
          </a:p>
          <a:p>
            <a:pPr eaLnBrk="1" hangingPunct="1">
              <a:buFontTx/>
              <a:buNone/>
            </a:pPr>
            <a:r>
              <a:rPr lang="en-US">
                <a:latin typeface="Century Schoolbook" charset="0"/>
                <a:ea typeface="ＭＳ Ｐゴシック" charset="0"/>
                <a:cs typeface="ＭＳ Ｐゴシック" charset="0"/>
              </a:rPr>
              <a:t>At the bit level this is:</a:t>
            </a:r>
          </a:p>
          <a:p>
            <a:pPr eaLnBrk="1" hangingPunct="1">
              <a:buFontTx/>
              <a:buNone/>
            </a:pPr>
            <a:r>
              <a:rPr lang="en-US">
                <a:solidFill>
                  <a:srgbClr val="FF0000"/>
                </a:solidFill>
                <a:latin typeface="Century Schoolbook" charset="0"/>
                <a:ea typeface="ＭＳ Ｐゴシック" charset="0"/>
                <a:cs typeface="ＭＳ Ｐゴシック" charset="0"/>
              </a:rPr>
              <a:t>10000001.01011101</a:t>
            </a:r>
            <a:r>
              <a:rPr lang="en-US">
                <a:latin typeface="Century Schoolbook" charset="0"/>
                <a:ea typeface="ＭＳ Ｐゴシック" charset="0"/>
                <a:cs typeface="ＭＳ Ｐゴシック" charset="0"/>
              </a:rPr>
              <a:t>.</a:t>
            </a:r>
            <a:r>
              <a:rPr lang="en-US">
                <a:solidFill>
                  <a:srgbClr val="009973"/>
                </a:solidFill>
                <a:latin typeface="Century Schoolbook" charset="0"/>
                <a:ea typeface="ＭＳ Ｐゴシック" charset="0"/>
                <a:cs typeface="ＭＳ Ｐゴシック" charset="0"/>
              </a:rPr>
              <a:t>00000000.00000000</a:t>
            </a:r>
          </a:p>
          <a:p>
            <a:pPr eaLnBrk="1" hangingPunct="1">
              <a:buFontTx/>
              <a:buNone/>
            </a:pPr>
            <a:r>
              <a:rPr lang="en-US">
                <a:solidFill>
                  <a:srgbClr val="FF0000"/>
                </a:solidFill>
                <a:latin typeface="Century Schoolbook" charset="0"/>
                <a:ea typeface="ＭＳ Ｐゴシック" charset="0"/>
                <a:cs typeface="ＭＳ Ｐゴシック" charset="0"/>
              </a:rPr>
              <a:t>network</a:t>
            </a:r>
            <a:r>
              <a:rPr lang="en-US">
                <a:latin typeface="Century Schoolbook" charset="0"/>
                <a:ea typeface="ＭＳ Ｐゴシック" charset="0"/>
                <a:cs typeface="ＭＳ Ｐゴシック" charset="0"/>
              </a:rPr>
              <a:t>                    . </a:t>
            </a:r>
            <a:r>
              <a:rPr lang="en-US">
                <a:solidFill>
                  <a:srgbClr val="009973"/>
                </a:solidFill>
                <a:latin typeface="Century Schoolbook" charset="0"/>
                <a:ea typeface="ＭＳ Ｐゴシック" charset="0"/>
                <a:cs typeface="ＭＳ Ｐゴシック" charset="0"/>
              </a:rPr>
              <a:t>subnet or host</a:t>
            </a:r>
          </a:p>
          <a:p>
            <a:pPr eaLnBrk="1" hangingPunct="1">
              <a:buFontTx/>
              <a:buNone/>
            </a:pPr>
            <a:endParaRPr lang="en-US">
              <a:latin typeface="Century Schoolbook" charset="0"/>
              <a:ea typeface="ＭＳ Ｐゴシック" charset="0"/>
              <a:cs typeface="ＭＳ Ｐゴシック" charset="0"/>
            </a:endParaRPr>
          </a:p>
          <a:p>
            <a:pPr eaLnBrk="1" hangingPunct="1">
              <a:buFontTx/>
              <a:buNone/>
            </a:pPr>
            <a:endParaRPr lang="en-US">
              <a:latin typeface="Century Schoolbook" charset="0"/>
              <a:ea typeface="ＭＳ Ｐゴシック" charset="0"/>
              <a:cs typeface="ＭＳ Ｐゴシック" charset="0"/>
            </a:endParaRPr>
          </a:p>
        </p:txBody>
      </p:sp>
      <p:pic>
        <p:nvPicPr>
          <p:cNvPr id="78851" name="Picture 4" descr="internet2_logo_colorpos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5818188"/>
            <a:ext cx="1393825" cy="103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Reasons for CIDR</a:t>
            </a:r>
          </a:p>
        </p:txBody>
      </p:sp>
      <p:sp>
        <p:nvSpPr>
          <p:cNvPr id="80898" name="Rectangle 3"/>
          <p:cNvSpPr>
            <a:spLocks noGrp="1" noChangeArrowheads="1"/>
          </p:cNvSpPr>
          <p:nvPr>
            <p:ph type="body" idx="1"/>
          </p:nvPr>
        </p:nvSpPr>
        <p:spPr>
          <a:xfrm>
            <a:off x="304800" y="1524000"/>
            <a:ext cx="8458200" cy="3733800"/>
          </a:xfrm>
        </p:spPr>
        <p:txBody>
          <a:bodyPr/>
          <a:lstStyle/>
          <a:p>
            <a:pPr eaLnBrk="1" hangingPunct="1"/>
            <a:r>
              <a:rPr lang="en-US" sz="3200">
                <a:latin typeface="Century Schoolbook" charset="0"/>
                <a:ea typeface="ＭＳ Ｐゴシック" charset="0"/>
                <a:cs typeface="ＭＳ Ｐゴシック" charset="0"/>
              </a:rPr>
              <a:t>To try to preserve the address space.</a:t>
            </a:r>
            <a:br>
              <a:rPr lang="en-US" sz="3200">
                <a:latin typeface="Century Schoolbook" charset="0"/>
                <a:ea typeface="ＭＳ Ｐゴシック" charset="0"/>
                <a:cs typeface="ＭＳ Ｐゴシック" charset="0"/>
              </a:rPr>
            </a:br>
            <a:endParaRPr lang="en-US" sz="3200">
              <a:latin typeface="Century Schoolbook" charset="0"/>
              <a:ea typeface="ＭＳ Ｐゴシック" charset="0"/>
              <a:cs typeface="ＭＳ Ｐゴシック" charset="0"/>
            </a:endParaRPr>
          </a:p>
          <a:p>
            <a:pPr eaLnBrk="1" hangingPunct="1"/>
            <a:r>
              <a:rPr lang="en-US" sz="3200">
                <a:latin typeface="Century Schoolbook" charset="0"/>
                <a:ea typeface="ＭＳ Ｐゴシック" charset="0"/>
                <a:cs typeface="ＭＳ Ｐゴシック" charset="0"/>
              </a:rPr>
              <a:t>To control the growth of the routing table.</a:t>
            </a:r>
          </a:p>
          <a:p>
            <a:pPr eaLnBrk="1" hangingPunct="1">
              <a:buFontTx/>
              <a:buNone/>
            </a:pPr>
            <a:endParaRPr lang="en-US" sz="3200">
              <a:latin typeface="Century Schoolbook"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Historical Aspects of IPv6</a:t>
            </a:r>
          </a:p>
        </p:txBody>
      </p:sp>
      <p:sp>
        <p:nvSpPr>
          <p:cNvPr id="12290" name="Rectangle 3"/>
          <p:cNvSpPr>
            <a:spLocks noGrp="1" noChangeArrowheads="1"/>
          </p:cNvSpPr>
          <p:nvPr>
            <p:ph type="body" idx="1"/>
          </p:nvPr>
        </p:nvSpPr>
        <p:spPr/>
        <p:txBody>
          <a:bodyPr/>
          <a:lstStyle/>
          <a:p>
            <a:pPr eaLnBrk="1" hangingPunct="1"/>
            <a:r>
              <a:rPr lang="en-US">
                <a:latin typeface="Century Schoolbook" charset="0"/>
                <a:ea typeface="ＭＳ Ｐゴシック" charset="0"/>
                <a:cs typeface="ＭＳ Ｐゴシック" charset="0"/>
              </a:rPr>
              <a:t>IPv4 address space not big enough</a:t>
            </a:r>
          </a:p>
          <a:p>
            <a:pPr lvl="1" eaLnBrk="1" hangingPunct="1"/>
            <a:r>
              <a:rPr lang="en-US">
                <a:latin typeface="Century Schoolbook" charset="0"/>
                <a:ea typeface="ＭＳ Ｐゴシック" charset="0"/>
              </a:rPr>
              <a:t>Can</a:t>
            </a:r>
            <a:r>
              <a:rPr lang="ja-JP" altLang="en-US">
                <a:latin typeface="Century Schoolbook" charset="0"/>
                <a:ea typeface="ＭＳ Ｐゴシック" charset="0"/>
              </a:rPr>
              <a:t>’</a:t>
            </a:r>
            <a:r>
              <a:rPr lang="en-US" altLang="ja-JP">
                <a:latin typeface="Century Schoolbook" charset="0"/>
                <a:ea typeface="ＭＳ Ｐゴシック" charset="0"/>
              </a:rPr>
              <a:t>t get needed addresses </a:t>
            </a:r>
            <a:br>
              <a:rPr lang="en-US" altLang="ja-JP">
                <a:latin typeface="Century Schoolbook" charset="0"/>
                <a:ea typeface="ＭＳ Ｐゴシック" charset="0"/>
              </a:rPr>
            </a:br>
            <a:r>
              <a:rPr lang="en-US" altLang="ja-JP">
                <a:latin typeface="Century Schoolbook" charset="0"/>
                <a:ea typeface="ＭＳ Ｐゴシック" charset="0"/>
              </a:rPr>
              <a:t>(particularly outside the Americas)</a:t>
            </a:r>
          </a:p>
          <a:p>
            <a:pPr lvl="1" eaLnBrk="1" hangingPunct="1"/>
            <a:r>
              <a:rPr lang="en-US">
                <a:latin typeface="Century Schoolbook" charset="0"/>
                <a:ea typeface="ＭＳ Ｐゴシック" charset="0"/>
              </a:rPr>
              <a:t>Routing table issues</a:t>
            </a:r>
          </a:p>
          <a:p>
            <a:pPr lvl="1" eaLnBrk="1" hangingPunct="1"/>
            <a:r>
              <a:rPr lang="en-US">
                <a:latin typeface="Century Schoolbook" charset="0"/>
                <a:ea typeface="ＭＳ Ｐゴシック" charset="0"/>
              </a:rPr>
              <a:t>Resort to private (RFC1918) addresses - NATS</a:t>
            </a:r>
          </a:p>
          <a:p>
            <a:pPr eaLnBrk="1" hangingPunct="1"/>
            <a:r>
              <a:rPr lang="en-US">
                <a:latin typeface="Century Schoolbook" charset="0"/>
                <a:ea typeface="ＭＳ Ｐゴシック" charset="0"/>
                <a:cs typeface="ＭＳ Ｐゴシック" charset="0"/>
              </a:rPr>
              <a:t>Competing plans to address problem</a:t>
            </a:r>
          </a:p>
          <a:p>
            <a:pPr lvl="1" eaLnBrk="1" hangingPunct="1"/>
            <a:r>
              <a:rPr lang="en-US">
                <a:latin typeface="Century Schoolbook" charset="0"/>
                <a:ea typeface="ＭＳ Ｐゴシック" charset="0"/>
              </a:rPr>
              <a:t>Some 64-bit, some 128-bit</a:t>
            </a:r>
          </a:p>
          <a:p>
            <a:pPr eaLnBrk="1" hangingPunct="1"/>
            <a:r>
              <a:rPr lang="en-US">
                <a:latin typeface="Century Schoolbook" charset="0"/>
                <a:ea typeface="ＭＳ Ｐゴシック" charset="0"/>
                <a:cs typeface="ＭＳ Ｐゴシック" charset="0"/>
              </a:rPr>
              <a:t>Current scheme unveiled at Toronto IETF (July 1994)</a:t>
            </a: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IPv6 Notation</a:t>
            </a:r>
          </a:p>
        </p:txBody>
      </p:sp>
      <p:sp>
        <p:nvSpPr>
          <p:cNvPr id="82946" name="Rectangle 3"/>
          <p:cNvSpPr>
            <a:spLocks noGrp="1" noChangeArrowheads="1"/>
          </p:cNvSpPr>
          <p:nvPr>
            <p:ph type="body" idx="1"/>
          </p:nvPr>
        </p:nvSpPr>
        <p:spPr/>
        <p:txBody>
          <a:bodyPr/>
          <a:lstStyle/>
          <a:p>
            <a:pPr eaLnBrk="1" hangingPunct="1"/>
            <a:r>
              <a:rPr lang="en-US">
                <a:latin typeface="Century Schoolbook" charset="0"/>
                <a:ea typeface="ＭＳ Ｐゴシック" charset="0"/>
                <a:cs typeface="ＭＳ Ｐゴシック" charset="0"/>
              </a:rPr>
              <a:t>In IPv6 every address is written:</a:t>
            </a:r>
          </a:p>
          <a:p>
            <a:pPr lvl="1" eaLnBrk="1" hangingPunct="1"/>
            <a:r>
              <a:rPr lang="en-US">
                <a:latin typeface="Century Schoolbook" charset="0"/>
                <a:ea typeface="ＭＳ Ｐゴシック" charset="0"/>
              </a:rPr>
              <a:t>IPv6 address / prefix length</a:t>
            </a:r>
          </a:p>
          <a:p>
            <a:pPr eaLnBrk="1" hangingPunct="1"/>
            <a:r>
              <a:rPr lang="en-US">
                <a:latin typeface="Century Schoolbook" charset="0"/>
                <a:ea typeface="ＭＳ Ｐゴシック" charset="0"/>
                <a:cs typeface="ＭＳ Ｐゴシック" charset="0"/>
              </a:rPr>
              <a:t>For example:</a:t>
            </a:r>
          </a:p>
          <a:p>
            <a:pPr lvl="1" eaLnBrk="1" hangingPunct="1"/>
            <a:r>
              <a:rPr lang="en-US">
                <a:latin typeface="Century Schoolbook" charset="0"/>
                <a:ea typeface="ＭＳ Ｐゴシック" charset="0"/>
              </a:rPr>
              <a:t>2001:0468::/35</a:t>
            </a:r>
          </a:p>
          <a:p>
            <a:pPr lvl="1" eaLnBrk="1" hangingPunct="1"/>
            <a:r>
              <a:rPr lang="en-US">
                <a:latin typeface="Century Schoolbook" charset="0"/>
                <a:ea typeface="ＭＳ Ｐゴシック" charset="0"/>
              </a:rPr>
              <a:t>2001:0468::/32</a:t>
            </a:r>
          </a:p>
          <a:p>
            <a:pPr eaLnBrk="1" hangingPunct="1"/>
            <a:r>
              <a:rPr lang="en-US">
                <a:latin typeface="Century Schoolbook" charset="0"/>
                <a:ea typeface="ＭＳ Ｐゴシック" charset="0"/>
                <a:cs typeface="ＭＳ Ｐゴシック" charset="0"/>
              </a:rPr>
              <a:t>At the bit level:</a:t>
            </a:r>
          </a:p>
          <a:p>
            <a:pPr lvl="1" eaLnBrk="1" hangingPunct="1"/>
            <a:r>
              <a:rPr lang="en-US" sz="2100">
                <a:latin typeface="Century Schoolbook" charset="0"/>
                <a:ea typeface="ＭＳ Ｐゴシック" charset="0"/>
              </a:rPr>
              <a:t>0010 0000 0000 0001: 0000 0100 0110 1000: 000      0::/35</a:t>
            </a:r>
          </a:p>
          <a:p>
            <a:pPr lvl="1" eaLnBrk="1" hangingPunct="1"/>
            <a:r>
              <a:rPr lang="en-US" sz="2100">
                <a:latin typeface="Century Schoolbook" charset="0"/>
                <a:ea typeface="ＭＳ Ｐゴシック" charset="0"/>
              </a:rPr>
              <a:t>0010 0000 0000 0001: 0000 0100 0110 1000              0::/32</a:t>
            </a:r>
          </a:p>
          <a:p>
            <a:pPr eaLnBrk="1" hangingPunct="1">
              <a:buFontTx/>
              <a:buNone/>
            </a:pPr>
            <a:endParaRPr lang="en-US" sz="2000">
              <a:latin typeface="Century Schoolbook"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Allocation Strategies Example</a:t>
            </a:r>
          </a:p>
        </p:txBody>
      </p:sp>
      <p:sp>
        <p:nvSpPr>
          <p:cNvPr id="84994" name="Rectangle 3"/>
          <p:cNvSpPr>
            <a:spLocks noGrp="1" noChangeArrowheads="1"/>
          </p:cNvSpPr>
          <p:nvPr>
            <p:ph type="body" idx="1"/>
          </p:nvPr>
        </p:nvSpPr>
        <p:spPr/>
        <p:txBody>
          <a:bodyPr/>
          <a:lstStyle/>
          <a:p>
            <a:pPr eaLnBrk="1" hangingPunct="1"/>
            <a:r>
              <a:rPr lang="en-US" dirty="0">
                <a:latin typeface="Century Schoolbook" charset="0"/>
                <a:ea typeface="ＭＳ Ｐゴシック" charset="0"/>
                <a:cs typeface="ＭＳ Ｐゴシック" charset="0"/>
              </a:rPr>
              <a:t>We wish to allocate /48s out of the /35.</a:t>
            </a:r>
          </a:p>
          <a:p>
            <a:pPr eaLnBrk="1" hangingPunct="1"/>
            <a:r>
              <a:rPr lang="en-US" dirty="0">
                <a:latin typeface="Century Schoolbook" charset="0"/>
                <a:ea typeface="ＭＳ Ｐゴシック" charset="0"/>
                <a:cs typeface="ＭＳ Ｐゴシック" charset="0"/>
              </a:rPr>
              <a:t>Which are available:</a:t>
            </a:r>
          </a:p>
          <a:p>
            <a:pPr lvl="1" eaLnBrk="1" hangingPunct="1"/>
            <a:r>
              <a:rPr lang="en-US" dirty="0">
                <a:latin typeface="Century Schoolbook" charset="0"/>
                <a:ea typeface="ＭＳ Ｐゴシック" charset="0"/>
              </a:rPr>
              <a:t>2001:0468:0000  through</a:t>
            </a:r>
          </a:p>
          <a:p>
            <a:pPr lvl="1" eaLnBrk="1" hangingPunct="1"/>
            <a:r>
              <a:rPr lang="en-US" dirty="0">
                <a:latin typeface="Century Schoolbook" charset="0"/>
                <a:ea typeface="ＭＳ Ｐゴシック" charset="0"/>
              </a:rPr>
              <a:t>2001:0468:1fff</a:t>
            </a:r>
          </a:p>
          <a:p>
            <a:pPr eaLnBrk="1" hangingPunct="1"/>
            <a:r>
              <a:rPr lang="en-US" dirty="0">
                <a:latin typeface="Century Schoolbook" charset="0"/>
                <a:ea typeface="ＭＳ Ｐゴシック" charset="0"/>
                <a:cs typeface="ＭＳ Ｐゴシック" charset="0"/>
              </a:rPr>
              <a:t>Recall that the bit structure is:</a:t>
            </a:r>
          </a:p>
          <a:p>
            <a:pPr lvl="1" eaLnBrk="1" hangingPunct="1"/>
            <a:r>
              <a:rPr lang="en-US" sz="1700" dirty="0">
                <a:latin typeface="Century Schoolbook" charset="0"/>
                <a:ea typeface="ＭＳ Ｐゴシック" charset="0"/>
              </a:rPr>
              <a:t>0010 0000 0000 0001: 0000 0100 0110 1000: 000 | 0:0000:0000:0000</a:t>
            </a:r>
          </a:p>
          <a:p>
            <a:pPr lvl="1" eaLnBrk="1" hangingPunct="1"/>
            <a:r>
              <a:rPr lang="en-US" sz="1700" dirty="0">
                <a:latin typeface="Century Schoolbook" charset="0"/>
                <a:ea typeface="ＭＳ Ｐゴシック" charset="0"/>
              </a:rPr>
              <a:t>0010 0000 0000 0001: 0000 0100 0110 1000: 000 | 1:1111:1111:1111</a:t>
            </a:r>
          </a:p>
          <a:p>
            <a:pPr eaLnBrk="1" hangingPunct="1"/>
            <a:r>
              <a:rPr lang="en-US" dirty="0">
                <a:latin typeface="Century Schoolbook" charset="0"/>
                <a:ea typeface="ＭＳ Ｐゴシック" charset="0"/>
                <a:cs typeface="ＭＳ Ｐゴシック" charset="0"/>
              </a:rPr>
              <a:t>So there are 8192  /48s in a /</a:t>
            </a:r>
            <a:r>
              <a:rPr lang="en-US" dirty="0" smtClean="0">
                <a:latin typeface="Century Schoolbook" charset="0"/>
                <a:ea typeface="ＭＳ Ｐゴシック" charset="0"/>
                <a:cs typeface="ＭＳ Ｐゴシック" charset="0"/>
              </a:rPr>
              <a:t>35, i.e., 2**13</a:t>
            </a:r>
            <a:endParaRPr lang="en-US" dirty="0">
              <a:latin typeface="Century Schoolbook" charset="0"/>
              <a:ea typeface="ＭＳ Ｐゴシック" charset="0"/>
              <a:cs typeface="ＭＳ Ｐゴシック" charset="0"/>
            </a:endParaRPr>
          </a:p>
          <a:p>
            <a:pPr eaLnBrk="1" hangingPunct="1"/>
            <a:endParaRPr lang="en-US" dirty="0">
              <a:latin typeface="Century Schoolbook"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Why</a:t>
            </a:r>
            <a:r>
              <a:rPr lang="en-US" sz="3200">
                <a:latin typeface="Century Schoolbook" charset="0"/>
                <a:ea typeface="ＭＳ Ｐゴシック" charset="0"/>
                <a:cs typeface="ＭＳ Ｐゴシック" charset="0"/>
              </a:rPr>
              <a:t> </a:t>
            </a:r>
            <a:r>
              <a:rPr lang="en-US">
                <a:latin typeface="Century Schoolbook" charset="0"/>
                <a:ea typeface="ＭＳ Ｐゴシック" charset="0"/>
                <a:cs typeface="ＭＳ Ｐゴシック" charset="0"/>
              </a:rPr>
              <a:t>Allocation</a:t>
            </a:r>
            <a:r>
              <a:rPr lang="en-US" sz="3200">
                <a:latin typeface="Century Schoolbook" charset="0"/>
                <a:ea typeface="ＭＳ Ｐゴシック" charset="0"/>
                <a:cs typeface="ＭＳ Ｐゴシック" charset="0"/>
              </a:rPr>
              <a:t>?</a:t>
            </a:r>
          </a:p>
        </p:txBody>
      </p:sp>
      <p:sp>
        <p:nvSpPr>
          <p:cNvPr id="87042" name="Rectangle 3"/>
          <p:cNvSpPr>
            <a:spLocks noGrp="1" noChangeArrowheads="1"/>
          </p:cNvSpPr>
          <p:nvPr>
            <p:ph type="body" idx="1"/>
          </p:nvPr>
        </p:nvSpPr>
        <p:spPr/>
        <p:txBody>
          <a:bodyPr/>
          <a:lstStyle/>
          <a:p>
            <a:pPr eaLnBrk="1" hangingPunct="1"/>
            <a:r>
              <a:rPr lang="en-US">
                <a:latin typeface="Century Schoolbook" charset="0"/>
                <a:ea typeface="ＭＳ Ｐゴシック" charset="0"/>
                <a:cs typeface="ＭＳ Ｐゴシック" charset="0"/>
              </a:rPr>
              <a:t>To try to control the growth of the routing table in the default-free zone, i.e., (DFZ) refers to the collection of all Internet autonomous systems that do not require a default route</a:t>
            </a:r>
            <a:endParaRPr lang="en-US">
              <a:solidFill>
                <a:srgbClr val="000000"/>
              </a:solidFill>
              <a:latin typeface="Century Schoolbook" charset="0"/>
              <a:ea typeface="ＭＳ Ｐゴシック" charset="0"/>
              <a:cs typeface="ＭＳ Ｐゴシック" charset="0"/>
            </a:endParaRPr>
          </a:p>
          <a:p>
            <a:pPr eaLnBrk="1" hangingPunct="1"/>
            <a:r>
              <a:rPr lang="en-US">
                <a:latin typeface="Century Schoolbook" charset="0"/>
                <a:ea typeface="ＭＳ Ｐゴシック" charset="0"/>
                <a:cs typeface="ＭＳ Ｐゴシック" charset="0"/>
              </a:rPr>
              <a:t>It is a necessary consequence of using a provider-based aggregatable address scheme.</a:t>
            </a:r>
          </a:p>
          <a:p>
            <a:pPr eaLnBrk="1" hangingPunct="1"/>
            <a:r>
              <a:rPr lang="en-US">
                <a:latin typeface="Century Schoolbook" charset="0"/>
                <a:ea typeface="ＭＳ Ｐゴシック" charset="0"/>
                <a:cs typeface="ＭＳ Ｐゴシック" charset="0"/>
              </a:rPr>
              <a:t>It makes the address space more manageable.</a:t>
            </a:r>
          </a:p>
          <a:p>
            <a:pPr eaLnBrk="1" hangingPunct="1">
              <a:buFontTx/>
              <a:buNone/>
            </a:pPr>
            <a:endParaRPr lang="en-US">
              <a:latin typeface="Century Schoolbook" charset="0"/>
              <a:ea typeface="ＭＳ Ｐゴシック" charset="0"/>
              <a:cs typeface="ＭＳ Ｐゴシック" charset="0"/>
            </a:endParaRPr>
          </a:p>
          <a:p>
            <a:pPr eaLnBrk="1" hangingPunct="1"/>
            <a:endParaRPr lang="en-US">
              <a:latin typeface="Century Schoolbook"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How would allocations work?</a:t>
            </a:r>
          </a:p>
        </p:txBody>
      </p:sp>
      <p:sp>
        <p:nvSpPr>
          <p:cNvPr id="89090" name="Rectangle 3"/>
          <p:cNvSpPr>
            <a:spLocks noGrp="1" noChangeArrowheads="1"/>
          </p:cNvSpPr>
          <p:nvPr>
            <p:ph type="body" idx="1"/>
          </p:nvPr>
        </p:nvSpPr>
        <p:spPr/>
        <p:txBody>
          <a:bodyPr/>
          <a:lstStyle/>
          <a:p>
            <a:pPr eaLnBrk="1" hangingPunct="1"/>
            <a:r>
              <a:rPr lang="en-US">
                <a:latin typeface="Century Schoolbook" charset="0"/>
                <a:ea typeface="ＭＳ Ｐゴシック" charset="0"/>
                <a:cs typeface="ＭＳ Ｐゴシック" charset="0"/>
              </a:rPr>
              <a:t>Suppose you wish to give out /40s in the /35.</a:t>
            </a:r>
          </a:p>
          <a:p>
            <a:pPr lvl="1" eaLnBrk="1" hangingPunct="1"/>
            <a:r>
              <a:rPr lang="en-US">
                <a:latin typeface="Century Schoolbook" charset="0"/>
                <a:ea typeface="ＭＳ Ｐゴシック" charset="0"/>
              </a:rPr>
              <a:t>2001:0468:</a:t>
            </a:r>
            <a:r>
              <a:rPr lang="en-US" sz="2100">
                <a:latin typeface="Century Schoolbook" charset="0"/>
                <a:ea typeface="ＭＳ Ｐゴシック" charset="0"/>
              </a:rPr>
              <a:t>000 | 0 0000 | </a:t>
            </a:r>
            <a:r>
              <a:rPr lang="en-US">
                <a:latin typeface="Century Schoolbook" charset="0"/>
                <a:ea typeface="ＭＳ Ｐゴシック" charset="0"/>
              </a:rPr>
              <a:t>or 2001:0468::/40</a:t>
            </a:r>
            <a:endParaRPr lang="en-US" sz="2100">
              <a:latin typeface="Century Schoolbook" charset="0"/>
              <a:ea typeface="ＭＳ Ｐゴシック" charset="0"/>
            </a:endParaRPr>
          </a:p>
          <a:p>
            <a:pPr lvl="1" eaLnBrk="1" hangingPunct="1"/>
            <a:r>
              <a:rPr lang="en-US">
                <a:latin typeface="Century Schoolbook" charset="0"/>
                <a:ea typeface="ＭＳ Ｐゴシック" charset="0"/>
              </a:rPr>
              <a:t>2001:0468:</a:t>
            </a:r>
            <a:r>
              <a:rPr lang="en-US" sz="2100">
                <a:latin typeface="Century Schoolbook" charset="0"/>
                <a:ea typeface="ＭＳ Ｐゴシック" charset="0"/>
              </a:rPr>
              <a:t>000 | 1 1111 | </a:t>
            </a:r>
            <a:r>
              <a:rPr lang="en-US">
                <a:latin typeface="Century Schoolbook" charset="0"/>
                <a:ea typeface="ＭＳ Ｐゴシック" charset="0"/>
              </a:rPr>
              <a:t>or 2001:0468:1f00::/40</a:t>
            </a:r>
            <a:endParaRPr lang="en-US" sz="2100">
              <a:latin typeface="Century Schoolbook" charset="0"/>
              <a:ea typeface="ＭＳ Ｐゴシック" charset="0"/>
            </a:endParaRPr>
          </a:p>
          <a:p>
            <a:pPr eaLnBrk="1" hangingPunct="1"/>
            <a:r>
              <a:rPr lang="en-US">
                <a:latin typeface="Century Schoolbook" charset="0"/>
                <a:ea typeface="ＭＳ Ｐゴシック" charset="0"/>
                <a:cs typeface="ＭＳ Ｐゴシック" charset="0"/>
              </a:rPr>
              <a:t>Thus there are 32  /40s in the /35, each of which has 256  /48s.</a:t>
            </a:r>
          </a:p>
          <a:p>
            <a:pPr lvl="1" eaLnBrk="1" hangingPunct="1"/>
            <a:r>
              <a:rPr lang="en-US">
                <a:latin typeface="Century Schoolbook" charset="0"/>
                <a:ea typeface="ＭＳ Ｐゴシック" charset="0"/>
              </a:rPr>
              <a:t>5 bits </a:t>
            </a:r>
          </a:p>
          <a:p>
            <a:pPr lvl="1" eaLnBrk="1" hangingPunct="1"/>
            <a:r>
              <a:rPr lang="en-US">
                <a:latin typeface="Century Schoolbook" charset="0"/>
                <a:ea typeface="ＭＳ Ｐゴシック" charset="0"/>
              </a:rPr>
              <a:t>8 bits</a:t>
            </a:r>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How would allocations work?</a:t>
            </a:r>
          </a:p>
        </p:txBody>
      </p:sp>
      <p:sp>
        <p:nvSpPr>
          <p:cNvPr id="91138" name="Rectangle 3"/>
          <p:cNvSpPr>
            <a:spLocks noGrp="1" noChangeArrowheads="1"/>
          </p:cNvSpPr>
          <p:nvPr>
            <p:ph type="body" idx="1"/>
          </p:nvPr>
        </p:nvSpPr>
        <p:spPr/>
        <p:txBody>
          <a:bodyPr/>
          <a:lstStyle/>
          <a:p>
            <a:pPr eaLnBrk="1" hangingPunct="1"/>
            <a:r>
              <a:rPr lang="en-US">
                <a:latin typeface="Century Schoolbook" charset="0"/>
                <a:ea typeface="ＭＳ Ｐゴシック" charset="0"/>
                <a:cs typeface="ＭＳ Ｐゴシック" charset="0"/>
              </a:rPr>
              <a:t>The same idea holds for /41s or /42s.</a:t>
            </a:r>
          </a:p>
          <a:p>
            <a:pPr lvl="1" eaLnBrk="1" hangingPunct="1"/>
            <a:r>
              <a:rPr lang="en-US">
                <a:latin typeface="Century Schoolbook" charset="0"/>
                <a:ea typeface="ＭＳ Ｐゴシック" charset="0"/>
              </a:rPr>
              <a:t>2001:0468:</a:t>
            </a:r>
            <a:r>
              <a:rPr lang="en-US" sz="2100">
                <a:latin typeface="Century Schoolbook" charset="0"/>
                <a:ea typeface="ＭＳ Ｐゴシック" charset="0"/>
              </a:rPr>
              <a:t>000 | 0:0000:0 |  or </a:t>
            </a:r>
            <a:r>
              <a:rPr lang="en-US">
                <a:latin typeface="Century Schoolbook" charset="0"/>
                <a:ea typeface="ＭＳ Ｐゴシック" charset="0"/>
              </a:rPr>
              <a:t>2001:0468::/41</a:t>
            </a:r>
          </a:p>
          <a:p>
            <a:pPr lvl="1" eaLnBrk="1" hangingPunct="1"/>
            <a:r>
              <a:rPr lang="en-US">
                <a:latin typeface="Century Schoolbook" charset="0"/>
                <a:ea typeface="ＭＳ Ｐゴシック" charset="0"/>
              </a:rPr>
              <a:t>2001:0468:</a:t>
            </a:r>
            <a:r>
              <a:rPr lang="en-US" sz="2100">
                <a:latin typeface="Century Schoolbook" charset="0"/>
                <a:ea typeface="ＭＳ Ｐゴシック" charset="0"/>
              </a:rPr>
              <a:t>000 | 1:1111:1 |  or </a:t>
            </a:r>
            <a:r>
              <a:rPr lang="en-US">
                <a:latin typeface="Century Schoolbook" charset="0"/>
                <a:ea typeface="ＭＳ Ｐゴシック" charset="0"/>
              </a:rPr>
              <a:t>2001:0468:1f80::/41</a:t>
            </a:r>
          </a:p>
          <a:p>
            <a:pPr eaLnBrk="1" hangingPunct="1"/>
            <a:endParaRPr lang="en-US">
              <a:latin typeface="Century Schoolbook" charset="0"/>
              <a:ea typeface="ＭＳ Ｐゴシック" charset="0"/>
              <a:cs typeface="ＭＳ Ｐゴシック" charset="0"/>
            </a:endParaRPr>
          </a:p>
          <a:p>
            <a:pPr lvl="1" eaLnBrk="1" hangingPunct="1"/>
            <a:r>
              <a:rPr lang="en-US">
                <a:latin typeface="Century Schoolbook" charset="0"/>
                <a:ea typeface="ＭＳ Ｐゴシック" charset="0"/>
              </a:rPr>
              <a:t>2001:0468:</a:t>
            </a:r>
            <a:r>
              <a:rPr lang="en-US" sz="2100">
                <a:latin typeface="Century Schoolbook" charset="0"/>
                <a:ea typeface="ＭＳ Ｐゴシック" charset="0"/>
              </a:rPr>
              <a:t>000 | 0:0000:00 - :000 | 1:1111:11</a:t>
            </a:r>
          </a:p>
          <a:p>
            <a:pPr lvl="1" eaLnBrk="1" hangingPunct="1"/>
            <a:r>
              <a:rPr lang="en-US">
                <a:latin typeface="Century Schoolbook" charset="0"/>
                <a:ea typeface="ＭＳ Ｐゴシック" charset="0"/>
              </a:rPr>
              <a:t>2001:0468::/42 – 2001:0468:1fc0::/42</a:t>
            </a: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Mixed Allocations</a:t>
            </a:r>
          </a:p>
        </p:txBody>
      </p:sp>
      <p:sp>
        <p:nvSpPr>
          <p:cNvPr id="93186" name="Rectangle 3"/>
          <p:cNvSpPr>
            <a:spLocks noGrp="1" noChangeArrowheads="1"/>
          </p:cNvSpPr>
          <p:nvPr>
            <p:ph type="body" idx="1"/>
          </p:nvPr>
        </p:nvSpPr>
        <p:spPr/>
        <p:txBody>
          <a:bodyPr/>
          <a:lstStyle/>
          <a:p>
            <a:pPr eaLnBrk="1" hangingPunct="1">
              <a:lnSpc>
                <a:spcPct val="90000"/>
              </a:lnSpc>
            </a:pPr>
            <a:r>
              <a:rPr lang="en-US">
                <a:latin typeface="Century Schoolbook" charset="0"/>
                <a:ea typeface="ＭＳ Ｐゴシック" charset="0"/>
                <a:cs typeface="ＭＳ Ｐゴシック" charset="0"/>
              </a:rPr>
              <a:t>The interesting case is how to handle mixed allocations.</a:t>
            </a:r>
          </a:p>
          <a:p>
            <a:pPr eaLnBrk="1" hangingPunct="1">
              <a:lnSpc>
                <a:spcPct val="90000"/>
              </a:lnSpc>
            </a:pPr>
            <a:r>
              <a:rPr lang="en-US">
                <a:latin typeface="Century Schoolbook" charset="0"/>
                <a:ea typeface="ＭＳ Ｐゴシック" charset="0"/>
                <a:cs typeface="ＭＳ Ｐゴシック" charset="0"/>
              </a:rPr>
              <a:t>Some sites need a /40, others a /42. How can you handle this case?</a:t>
            </a:r>
          </a:p>
          <a:p>
            <a:pPr eaLnBrk="1" hangingPunct="1">
              <a:lnSpc>
                <a:spcPct val="90000"/>
              </a:lnSpc>
            </a:pPr>
            <a:r>
              <a:rPr lang="en-US">
                <a:latin typeface="Century Schoolbook" charset="0"/>
                <a:ea typeface="ＭＳ Ｐゴシック" charset="0"/>
                <a:cs typeface="ＭＳ Ｐゴシック" charset="0"/>
              </a:rPr>
              <a:t>See </a:t>
            </a:r>
          </a:p>
          <a:p>
            <a:pPr lvl="1" eaLnBrk="1" hangingPunct="1">
              <a:lnSpc>
                <a:spcPct val="90000"/>
              </a:lnSpc>
            </a:pPr>
            <a:r>
              <a:rPr lang="en-US">
                <a:latin typeface="Century Schoolbook" charset="0"/>
                <a:ea typeface="ＭＳ Ｐゴシック" charset="0"/>
              </a:rPr>
              <a:t>RFC 3531 (Marc Blanchet)</a:t>
            </a:r>
          </a:p>
          <a:p>
            <a:pPr lvl="1" eaLnBrk="1" hangingPunct="1">
              <a:lnSpc>
                <a:spcPct val="90000"/>
              </a:lnSpc>
            </a:pPr>
            <a:r>
              <a:rPr lang="en-US">
                <a:latin typeface="Century Schoolbook" charset="0"/>
                <a:ea typeface="ＭＳ Ｐゴシック" charset="0"/>
              </a:rPr>
              <a:t>A flexible method for managing the assignment of bits of an IPv6 address block</a:t>
            </a:r>
          </a:p>
          <a:p>
            <a:pPr lvl="1" eaLnBrk="1" hangingPunct="1">
              <a:lnSpc>
                <a:spcPct val="90000"/>
              </a:lnSpc>
            </a:pPr>
            <a:r>
              <a:rPr lang="en-US">
                <a:latin typeface="Century Schoolbook" charset="0"/>
                <a:ea typeface="ＭＳ Ｐゴシック" charset="0"/>
              </a:rPr>
              <a:t>A perl script is included.</a:t>
            </a: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Mixed</a:t>
            </a:r>
            <a:r>
              <a:rPr lang="en-US" sz="3200">
                <a:latin typeface="Century Schoolbook" charset="0"/>
                <a:ea typeface="ＭＳ Ｐゴシック" charset="0"/>
                <a:cs typeface="ＭＳ Ｐゴシック" charset="0"/>
              </a:rPr>
              <a:t> </a:t>
            </a:r>
            <a:r>
              <a:rPr lang="en-US">
                <a:latin typeface="Century Schoolbook" charset="0"/>
                <a:ea typeface="ＭＳ Ｐゴシック" charset="0"/>
                <a:cs typeface="ＭＳ Ｐゴシック" charset="0"/>
              </a:rPr>
              <a:t>Allocations</a:t>
            </a:r>
          </a:p>
        </p:txBody>
      </p:sp>
      <p:sp>
        <p:nvSpPr>
          <p:cNvPr id="95234" name="Rectangle 3"/>
          <p:cNvSpPr>
            <a:spLocks noGrp="1" noChangeArrowheads="1"/>
          </p:cNvSpPr>
          <p:nvPr>
            <p:ph type="body" idx="1"/>
          </p:nvPr>
        </p:nvSpPr>
        <p:spPr/>
        <p:txBody>
          <a:bodyPr/>
          <a:lstStyle/>
          <a:p>
            <a:pPr eaLnBrk="1" hangingPunct="1">
              <a:lnSpc>
                <a:spcPct val="90000"/>
              </a:lnSpc>
            </a:pPr>
            <a:r>
              <a:rPr lang="en-US" sz="2000">
                <a:latin typeface="Century Schoolbook" charset="0"/>
                <a:ea typeface="ＭＳ Ｐゴシック" charset="0"/>
                <a:cs typeface="ＭＳ Ｐゴシック" charset="0"/>
              </a:rPr>
              <a:t>Take 2001:468::/32. Out of that allocate: </a:t>
            </a:r>
          </a:p>
          <a:p>
            <a:pPr lvl="1" eaLnBrk="1" hangingPunct="1">
              <a:lnSpc>
                <a:spcPct val="90000"/>
              </a:lnSpc>
            </a:pPr>
            <a:r>
              <a:rPr lang="en-US" sz="2000">
                <a:latin typeface="Century Schoolbook" charset="0"/>
                <a:ea typeface="ＭＳ Ｐゴシック" charset="0"/>
              </a:rPr>
              <a:t>2 subnets of /34 </a:t>
            </a:r>
          </a:p>
          <a:p>
            <a:pPr lvl="1" eaLnBrk="1" hangingPunct="1">
              <a:lnSpc>
                <a:spcPct val="90000"/>
              </a:lnSpc>
            </a:pPr>
            <a:r>
              <a:rPr lang="en-US" sz="2000">
                <a:latin typeface="Century Schoolbook" charset="0"/>
                <a:ea typeface="ＭＳ Ｐゴシック" charset="0"/>
              </a:rPr>
              <a:t>3 subnets of /37</a:t>
            </a:r>
          </a:p>
          <a:p>
            <a:pPr lvl="1" eaLnBrk="1" hangingPunct="1">
              <a:lnSpc>
                <a:spcPct val="90000"/>
              </a:lnSpc>
            </a:pPr>
            <a:r>
              <a:rPr lang="en-US" sz="2000">
                <a:latin typeface="Century Schoolbook" charset="0"/>
                <a:ea typeface="ＭＳ Ｐゴシック" charset="0"/>
              </a:rPr>
              <a:t>5 subnets of /38</a:t>
            </a:r>
          </a:p>
          <a:p>
            <a:pPr eaLnBrk="1" hangingPunct="1">
              <a:lnSpc>
                <a:spcPct val="90000"/>
              </a:lnSpc>
            </a:pPr>
            <a:r>
              <a:rPr lang="en-US" sz="2000">
                <a:latin typeface="Century Schoolbook" charset="0"/>
                <a:ea typeface="ＭＳ Ｐゴシック" charset="0"/>
                <a:cs typeface="ＭＳ Ｐゴシック" charset="0"/>
              </a:rPr>
              <a:t>Review address allocations (separate slide)</a:t>
            </a:r>
          </a:p>
          <a:p>
            <a:pPr eaLnBrk="1" hangingPunct="1">
              <a:lnSpc>
                <a:spcPct val="90000"/>
              </a:lnSpc>
            </a:pPr>
            <a:r>
              <a:rPr lang="en-US" sz="2000">
                <a:latin typeface="Century Schoolbook" charset="0"/>
                <a:ea typeface="ＭＳ Ｐゴシック" charset="0"/>
                <a:cs typeface="ＭＳ Ｐゴシック" charset="0"/>
              </a:rPr>
              <a:t>Assign addresses:</a:t>
            </a:r>
          </a:p>
          <a:p>
            <a:pPr lvl="1" eaLnBrk="1" hangingPunct="1">
              <a:lnSpc>
                <a:spcPct val="90000"/>
              </a:lnSpc>
            </a:pPr>
            <a:r>
              <a:rPr lang="en-US" sz="2000">
                <a:latin typeface="Century Schoolbook" charset="0"/>
                <a:ea typeface="ＭＳ Ｐゴシック" charset="0"/>
              </a:rPr>
              <a:t>Assign /34s for the two top-tier routers.</a:t>
            </a:r>
          </a:p>
          <a:p>
            <a:pPr lvl="1" eaLnBrk="1" hangingPunct="1">
              <a:lnSpc>
                <a:spcPct val="90000"/>
              </a:lnSpc>
            </a:pPr>
            <a:r>
              <a:rPr lang="en-US" sz="2000">
                <a:latin typeface="Century Schoolbook" charset="0"/>
                <a:ea typeface="ＭＳ Ｐゴシック" charset="0"/>
              </a:rPr>
              <a:t>Assign /35s for their downstream routers.</a:t>
            </a:r>
          </a:p>
          <a:p>
            <a:pPr lvl="1" eaLnBrk="1" hangingPunct="1">
              <a:lnSpc>
                <a:spcPct val="90000"/>
              </a:lnSpc>
            </a:pPr>
            <a:r>
              <a:rPr lang="en-US" sz="2000">
                <a:latin typeface="Century Schoolbook" charset="0"/>
                <a:ea typeface="ＭＳ Ｐゴシック" charset="0"/>
              </a:rPr>
              <a:t>Assign /37s for the third-tier routers.</a:t>
            </a:r>
          </a:p>
          <a:p>
            <a:pPr lvl="1" eaLnBrk="1" hangingPunct="1">
              <a:lnSpc>
                <a:spcPct val="90000"/>
              </a:lnSpc>
            </a:pPr>
            <a:r>
              <a:rPr lang="en-US" sz="2000">
                <a:latin typeface="Century Schoolbook" charset="0"/>
                <a:ea typeface="ＭＳ Ｐゴシック" charset="0"/>
              </a:rPr>
              <a:t>Remember at each level to retain some /64s for "local" use, and allocate them for point-to-point links in the network diagram.</a:t>
            </a:r>
          </a:p>
          <a:p>
            <a:pPr lvl="1" eaLnBrk="1" hangingPunct="1">
              <a:lnSpc>
                <a:spcPct val="90000"/>
              </a:lnSpc>
            </a:pPr>
            <a:r>
              <a:rPr lang="en-US" sz="2000">
                <a:latin typeface="Century Schoolbook" charset="0"/>
                <a:ea typeface="ＭＳ Ｐゴシック" charset="0"/>
              </a:rPr>
              <a:t>When you're done, your network diagram will have loopbacks, point-to-points, and appropriately-sized network blocks allocated at each level.</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Private Address Space</a:t>
            </a:r>
          </a:p>
        </p:txBody>
      </p:sp>
      <p:sp>
        <p:nvSpPr>
          <p:cNvPr id="14338" name="Rectangle 3"/>
          <p:cNvSpPr>
            <a:spLocks noGrp="1" noChangeArrowheads="1"/>
          </p:cNvSpPr>
          <p:nvPr>
            <p:ph type="body" idx="1"/>
          </p:nvPr>
        </p:nvSpPr>
        <p:spPr>
          <a:xfrm>
            <a:off x="381000" y="838200"/>
            <a:ext cx="8382000" cy="4953000"/>
          </a:xfrm>
        </p:spPr>
        <p:txBody>
          <a:bodyPr/>
          <a:lstStyle/>
          <a:p>
            <a:pPr eaLnBrk="1" hangingPunct="1"/>
            <a:r>
              <a:rPr lang="en-US">
                <a:latin typeface="Century Schoolbook" charset="0"/>
                <a:ea typeface="ＭＳ Ｐゴシック" charset="0"/>
                <a:cs typeface="ＭＳ Ｐゴシック" charset="0"/>
              </a:rPr>
              <a:t>Led to the development of NAT.</a:t>
            </a:r>
          </a:p>
          <a:p>
            <a:pPr eaLnBrk="1" hangingPunct="1"/>
            <a:r>
              <a:rPr lang="en-US">
                <a:latin typeface="Century Schoolbook" charset="0"/>
                <a:ea typeface="ＭＳ Ｐゴシック" charset="0"/>
                <a:cs typeface="ＭＳ Ｐゴシック" charset="0"/>
              </a:rPr>
              <a:t>Increased use of NAT has had an effect on the uses the Internet may be put to.</a:t>
            </a:r>
          </a:p>
          <a:p>
            <a:pPr lvl="1" eaLnBrk="1" hangingPunct="1"/>
            <a:r>
              <a:rPr lang="en-US">
                <a:latin typeface="Century Schoolbook" charset="0"/>
                <a:ea typeface="ＭＳ Ｐゴシック" charset="0"/>
              </a:rPr>
              <a:t>Due to the loss of transparency</a:t>
            </a:r>
          </a:p>
          <a:p>
            <a:pPr eaLnBrk="1" hangingPunct="1"/>
            <a:r>
              <a:rPr lang="en-US">
                <a:latin typeface="Century Schoolbook" charset="0"/>
                <a:ea typeface="ＭＳ Ｐゴシック" charset="0"/>
                <a:cs typeface="ＭＳ Ｐゴシック" charset="0"/>
              </a:rPr>
              <a:t>Increasingly could lead to a bifurcation of the Internet.</a:t>
            </a:r>
          </a:p>
          <a:p>
            <a:pPr lvl="1" eaLnBrk="1" hangingPunct="1"/>
            <a:r>
              <a:rPr lang="en-US">
                <a:latin typeface="Century Schoolbook" charset="0"/>
                <a:ea typeface="ＭＳ Ｐゴシック" charset="0"/>
              </a:rPr>
              <a:t>Application rich</a:t>
            </a:r>
          </a:p>
          <a:p>
            <a:pPr lvl="1" eaLnBrk="1" hangingPunct="1"/>
            <a:r>
              <a:rPr lang="en-US">
                <a:latin typeface="Century Schoolbook" charset="0"/>
                <a:ea typeface="ＭＳ Ｐゴシック" charset="0"/>
              </a:rPr>
              <a:t>Application poor</a:t>
            </a:r>
          </a:p>
          <a:p>
            <a:pPr eaLnBrk="1" hangingPunct="1"/>
            <a:r>
              <a:rPr lang="en-US">
                <a:latin typeface="Century Schoolbook" charset="0"/>
                <a:ea typeface="ＭＳ Ｐゴシック" charset="0"/>
                <a:cs typeface="ＭＳ Ｐゴシック" charset="0"/>
              </a:rPr>
              <a:t>Affects our ability to manage and diagnose the network – </a:t>
            </a:r>
            <a:r>
              <a:rPr lang="en-US">
                <a:solidFill>
                  <a:srgbClr val="FF0000"/>
                </a:solidFill>
                <a:latin typeface="Century Schoolbook" charset="0"/>
                <a:ea typeface="ＭＳ Ｐゴシック" charset="0"/>
                <a:cs typeface="ＭＳ Ｐゴシック" charset="0"/>
              </a:rPr>
              <a:t>attendees are operators</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Types of IPv6 Addresses</a:t>
            </a:r>
          </a:p>
        </p:txBody>
      </p:sp>
      <p:sp>
        <p:nvSpPr>
          <p:cNvPr id="16386" name="Rectangle 3"/>
          <p:cNvSpPr>
            <a:spLocks noGrp="1" noChangeArrowheads="1"/>
          </p:cNvSpPr>
          <p:nvPr>
            <p:ph type="body" idx="1"/>
          </p:nvPr>
        </p:nvSpPr>
        <p:spPr>
          <a:xfrm>
            <a:off x="228600" y="990600"/>
            <a:ext cx="8610600" cy="5029200"/>
          </a:xfrm>
        </p:spPr>
        <p:txBody>
          <a:bodyPr/>
          <a:lstStyle/>
          <a:p>
            <a:pPr eaLnBrk="1" hangingPunct="1">
              <a:lnSpc>
                <a:spcPct val="80000"/>
              </a:lnSpc>
            </a:pPr>
            <a:r>
              <a:rPr lang="en-US" sz="2400" dirty="0">
                <a:latin typeface="Century Schoolbook" charset="0"/>
                <a:ea typeface="ＭＳ Ｐゴシック" charset="0"/>
                <a:cs typeface="ＭＳ Ｐゴシック" charset="0"/>
              </a:rPr>
              <a:t>Like IPv4…</a:t>
            </a:r>
          </a:p>
          <a:p>
            <a:pPr lvl="1" eaLnBrk="1" hangingPunct="1">
              <a:lnSpc>
                <a:spcPct val="80000"/>
              </a:lnSpc>
            </a:pPr>
            <a:r>
              <a:rPr lang="en-US" sz="2200" dirty="0">
                <a:latin typeface="Century Schoolbook" charset="0"/>
                <a:ea typeface="ＭＳ Ｐゴシック" charset="0"/>
              </a:rPr>
              <a:t>Unicast</a:t>
            </a:r>
          </a:p>
          <a:p>
            <a:pPr lvl="2" eaLnBrk="1" hangingPunct="1">
              <a:lnSpc>
                <a:spcPct val="80000"/>
              </a:lnSpc>
            </a:pPr>
            <a:r>
              <a:rPr lang="en-US" sz="2000" dirty="0">
                <a:latin typeface="Century Schoolbook" charset="0"/>
                <a:ea typeface="ＭＳ Ｐゴシック" charset="0"/>
              </a:rPr>
              <a:t>An identifier for a single interface.  A packet sent to a unicast address is delivered to the interface identified by that address.</a:t>
            </a:r>
          </a:p>
          <a:p>
            <a:pPr lvl="1" eaLnBrk="1" hangingPunct="1">
              <a:lnSpc>
                <a:spcPct val="80000"/>
              </a:lnSpc>
            </a:pPr>
            <a:r>
              <a:rPr lang="en-US" sz="2200" dirty="0">
                <a:latin typeface="Century Schoolbook" charset="0"/>
                <a:ea typeface="ＭＳ Ｐゴシック" charset="0"/>
              </a:rPr>
              <a:t>Multicast</a:t>
            </a:r>
          </a:p>
          <a:p>
            <a:pPr lvl="2" eaLnBrk="1" hangingPunct="1">
              <a:lnSpc>
                <a:spcPct val="80000"/>
              </a:lnSpc>
            </a:pPr>
            <a:r>
              <a:rPr lang="en-US" sz="2000" dirty="0">
                <a:latin typeface="Century Schoolbook" charset="0"/>
                <a:ea typeface="ＭＳ Ｐゴシック" charset="0"/>
              </a:rPr>
              <a:t>An identifier for a set of interfaces (typically belonging to different nodes).  A packet sent to a multicast address is delivered to all interfaces identified by that address.</a:t>
            </a:r>
          </a:p>
          <a:p>
            <a:pPr lvl="1" eaLnBrk="1" hangingPunct="1">
              <a:lnSpc>
                <a:spcPct val="80000"/>
              </a:lnSpc>
            </a:pPr>
            <a:r>
              <a:rPr lang="en-US" sz="2200" dirty="0" err="1">
                <a:latin typeface="Century Schoolbook" charset="0"/>
                <a:ea typeface="ＭＳ Ｐゴシック" charset="0"/>
              </a:rPr>
              <a:t>Anycast</a:t>
            </a:r>
            <a:r>
              <a:rPr lang="en-US" sz="2200" dirty="0">
                <a:latin typeface="Century Schoolbook" charset="0"/>
                <a:ea typeface="ＭＳ Ｐゴシック" charset="0"/>
              </a:rPr>
              <a:t>:  </a:t>
            </a:r>
          </a:p>
          <a:p>
            <a:pPr lvl="2" eaLnBrk="1" hangingPunct="1">
              <a:lnSpc>
                <a:spcPct val="80000"/>
              </a:lnSpc>
            </a:pPr>
            <a:r>
              <a:rPr lang="en-US" sz="2000" dirty="0">
                <a:latin typeface="Century Schoolbook" charset="0"/>
                <a:ea typeface="ＭＳ Ｐゴシック" charset="0"/>
              </a:rPr>
              <a:t>An identifier for a set of interfaces (typically belonging to different nodes).  A packet sent to an </a:t>
            </a:r>
            <a:r>
              <a:rPr lang="en-US" sz="2000" dirty="0" err="1">
                <a:latin typeface="Century Schoolbook" charset="0"/>
                <a:ea typeface="ＭＳ Ｐゴシック" charset="0"/>
              </a:rPr>
              <a:t>anycast</a:t>
            </a:r>
            <a:r>
              <a:rPr lang="en-US" sz="2000" dirty="0">
                <a:latin typeface="Century Schoolbook" charset="0"/>
                <a:ea typeface="ＭＳ Ｐゴシック" charset="0"/>
              </a:rPr>
              <a:t> address is delivered to one of the interfaces identified by that address (the "nearest" one, according to the routing protocols' measure of distance).</a:t>
            </a:r>
          </a:p>
          <a:p>
            <a:pPr eaLnBrk="1" hangingPunct="1">
              <a:lnSpc>
                <a:spcPct val="80000"/>
              </a:lnSpc>
            </a:pPr>
            <a:r>
              <a:rPr lang="en-US" sz="2400" dirty="0">
                <a:latin typeface="Century Schoolbook" charset="0"/>
                <a:ea typeface="ＭＳ Ｐゴシック" charset="0"/>
                <a:cs typeface="ＭＳ Ｐゴシック" charset="0"/>
              </a:rPr>
              <a:t>Specified in the v6 address architecture RFC 4291.</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3"/>
          <p:cNvSpPr>
            <a:spLocks noGrp="1"/>
          </p:cNvSpPr>
          <p:nvPr>
            <p:ph type="dt" sz="quarter" idx="4294967295"/>
          </p:nvPr>
        </p:nvSpPr>
        <p:spPr bwMode="auto">
          <a:xfrm>
            <a:off x="381000" y="6172200"/>
            <a:ext cx="1905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B6DC3BEB-5765-6F41-9453-3119C3855BC0}" type="datetime1">
              <a:rPr lang="en-US" sz="1800" smtClean="0"/>
              <a:t>11/5/19</a:t>
            </a:fld>
            <a:endParaRPr lang="en-US" sz="1800"/>
          </a:p>
        </p:txBody>
      </p:sp>
      <p:sp>
        <p:nvSpPr>
          <p:cNvPr id="18434" name="Slide Number Placeholder 5"/>
          <p:cNvSpPr>
            <a:spLocks noGrp="1"/>
          </p:cNvSpPr>
          <p:nvPr>
            <p:ph type="sldNum" sz="quarter" idx="4294967295"/>
          </p:nvPr>
        </p:nvSpPr>
        <p:spPr bwMode="auto">
          <a:xfrm>
            <a:off x="7772400" y="6172200"/>
            <a:ext cx="990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B6FD1C56-A52A-C941-85A6-C17DDB356D43}" type="slidenum">
              <a:rPr lang="en-US" sz="1800"/>
              <a:pPr/>
              <a:t>7</a:t>
            </a:fld>
            <a:endParaRPr lang="en-US" sz="1800"/>
          </a:p>
        </p:txBody>
      </p:sp>
      <p:sp>
        <p:nvSpPr>
          <p:cNvPr id="18435" name="Rectangle 2"/>
          <p:cNvSpPr>
            <a:spLocks noGrp="1" noChangeArrowheads="1"/>
          </p:cNvSpPr>
          <p:nvPr>
            <p:ph type="title"/>
          </p:nvPr>
        </p:nvSpPr>
        <p:spPr>
          <a:noFill/>
        </p:spPr>
        <p:txBody>
          <a:bodyPr/>
          <a:lstStyle/>
          <a:p>
            <a:r>
              <a:rPr lang="en-US">
                <a:latin typeface="Century Schoolbook" charset="0"/>
                <a:ea typeface="ＭＳ Ｐゴシック" charset="0"/>
                <a:cs typeface="ＭＳ Ｐゴシック" charset="0"/>
              </a:rPr>
              <a:t>IPv6 Address Categories</a:t>
            </a:r>
          </a:p>
        </p:txBody>
      </p:sp>
      <p:sp>
        <p:nvSpPr>
          <p:cNvPr id="18436" name="Rectangle 3"/>
          <p:cNvSpPr>
            <a:spLocks noGrp="1" noChangeArrowheads="1"/>
          </p:cNvSpPr>
          <p:nvPr>
            <p:ph type="body" idx="1"/>
          </p:nvPr>
        </p:nvSpPr>
        <p:spPr>
          <a:xfrm>
            <a:off x="609600" y="1219200"/>
            <a:ext cx="7924800" cy="4953000"/>
          </a:xfrm>
          <a:noFill/>
        </p:spPr>
        <p:txBody>
          <a:bodyPr/>
          <a:lstStyle/>
          <a:p>
            <a:r>
              <a:rPr lang="en-US" sz="2400">
                <a:latin typeface="Century Schoolbook" charset="0"/>
                <a:ea typeface="ＭＳ Ｐゴシック" charset="0"/>
                <a:cs typeface="ＭＳ Ｐゴシック" charset="0"/>
              </a:rPr>
              <a:t>Traditional Unicast (one-to-one)	</a:t>
            </a:r>
          </a:p>
          <a:p>
            <a:pPr>
              <a:buFont typeface="Monotype Sorts" charset="0"/>
              <a:buNone/>
            </a:pPr>
            <a:r>
              <a:rPr lang="en-US" sz="2400">
                <a:latin typeface="Century Schoolbook" charset="0"/>
                <a:ea typeface="ＭＳ Ｐゴシック" charset="0"/>
                <a:cs typeface="ＭＳ Ｐゴシック" charset="0"/>
              </a:rPr>
              <a:t>		</a:t>
            </a:r>
          </a:p>
          <a:p>
            <a:r>
              <a:rPr lang="en-US" sz="2400">
                <a:latin typeface="Century Schoolbook" charset="0"/>
                <a:ea typeface="ＭＳ Ｐゴシック" charset="0"/>
                <a:cs typeface="ＭＳ Ｐゴシック" charset="0"/>
              </a:rPr>
              <a:t>Multicast (one-to-many)</a:t>
            </a:r>
          </a:p>
          <a:p>
            <a:pPr lvl="1"/>
            <a:r>
              <a:rPr lang="en-US" sz="2000">
                <a:latin typeface="Century Schoolbook" charset="0"/>
                <a:ea typeface="ＭＳ Ｐゴシック" charset="0"/>
              </a:rPr>
              <a:t>Destination is a group of computers that may reside on many networks</a:t>
            </a:r>
          </a:p>
          <a:p>
            <a:pPr lvl="1"/>
            <a:r>
              <a:rPr lang="en-US" sz="2000">
                <a:latin typeface="Century Schoolbook" charset="0"/>
                <a:ea typeface="ＭＳ Ｐゴシック" charset="0"/>
              </a:rPr>
              <a:t>Broadcast is just a special case of multicast</a:t>
            </a:r>
          </a:p>
          <a:p>
            <a:pPr lvl="1">
              <a:buFontTx/>
              <a:buNone/>
            </a:pPr>
            <a:r>
              <a:rPr lang="en-US" sz="2000">
                <a:latin typeface="Century Schoolbook" charset="0"/>
                <a:ea typeface="ＭＳ Ｐゴシック" charset="0"/>
              </a:rPr>
              <a:t>			</a:t>
            </a:r>
          </a:p>
          <a:p>
            <a:r>
              <a:rPr lang="en-US" sz="2400" i="1">
                <a:solidFill>
                  <a:schemeClr val="tx2"/>
                </a:solidFill>
                <a:latin typeface="Century Schoolbook" charset="0"/>
                <a:ea typeface="ＭＳ Ｐゴシック" charset="0"/>
                <a:cs typeface="ＭＳ Ｐゴシック" charset="0"/>
              </a:rPr>
              <a:t>Anycast/Cluster</a:t>
            </a:r>
            <a:r>
              <a:rPr lang="en-US" sz="2400">
                <a:solidFill>
                  <a:schemeClr val="tx2"/>
                </a:solidFill>
                <a:latin typeface="Century Schoolbook" charset="0"/>
                <a:ea typeface="ＭＳ Ｐゴシック" charset="0"/>
                <a:cs typeface="ＭＳ Ｐゴシック" charset="0"/>
              </a:rPr>
              <a:t> </a:t>
            </a:r>
            <a:r>
              <a:rPr lang="en-US" sz="2400">
                <a:latin typeface="Century Schoolbook" charset="0"/>
                <a:ea typeface="ＭＳ Ｐゴシック" charset="0"/>
                <a:cs typeface="ＭＳ Ｐゴシック" charset="0"/>
              </a:rPr>
              <a:t>(one-to-nearest)</a:t>
            </a:r>
          </a:p>
          <a:p>
            <a:pPr lvl="1"/>
            <a:r>
              <a:rPr lang="en-US" sz="2000">
                <a:latin typeface="Century Schoolbook" charset="0"/>
                <a:ea typeface="ＭＳ Ｐゴシック" charset="0"/>
              </a:rPr>
              <a:t>Destination is one from a group of nodes (probably routers or servers)</a:t>
            </a:r>
          </a:p>
          <a:p>
            <a:pPr lvl="1"/>
            <a:r>
              <a:rPr lang="en-US" sz="2000">
                <a:latin typeface="Century Schoolbook" charset="0"/>
                <a:ea typeface="ＭＳ Ｐゴシック" charset="0"/>
              </a:rPr>
              <a:t>Probably local scope only (requires cooperation of routers) </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Date Placeholder 3"/>
          <p:cNvSpPr>
            <a:spLocks noGrp="1"/>
          </p:cNvSpPr>
          <p:nvPr>
            <p:ph type="dt" sz="quarter" idx="4294967295"/>
          </p:nvPr>
        </p:nvSpPr>
        <p:spPr bwMode="auto">
          <a:xfrm>
            <a:off x="381000" y="6172200"/>
            <a:ext cx="1905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B25CC44B-ADD1-E644-9FCF-E4E15FF372C0}" type="datetime1">
              <a:rPr lang="en-US" sz="1800" smtClean="0"/>
              <a:t>11/5/19</a:t>
            </a:fld>
            <a:endParaRPr lang="en-US" sz="1800"/>
          </a:p>
        </p:txBody>
      </p:sp>
      <p:sp>
        <p:nvSpPr>
          <p:cNvPr id="20482" name="Slide Number Placeholder 5"/>
          <p:cNvSpPr>
            <a:spLocks noGrp="1"/>
          </p:cNvSpPr>
          <p:nvPr>
            <p:ph type="sldNum" sz="quarter" idx="4294967295"/>
          </p:nvPr>
        </p:nvSpPr>
        <p:spPr bwMode="auto">
          <a:xfrm>
            <a:off x="6858000" y="6172200"/>
            <a:ext cx="1905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CB2A20D6-0262-BE47-B518-BE09E6933E80}" type="slidenum">
              <a:rPr lang="en-US" sz="1800"/>
              <a:pPr/>
              <a:t>8</a:t>
            </a:fld>
            <a:endParaRPr lang="en-US" sz="1800"/>
          </a:p>
        </p:txBody>
      </p:sp>
      <p:sp>
        <p:nvSpPr>
          <p:cNvPr id="20483" name="Rectangle 2"/>
          <p:cNvSpPr>
            <a:spLocks noGrp="1" noChangeArrowheads="1"/>
          </p:cNvSpPr>
          <p:nvPr>
            <p:ph type="title"/>
          </p:nvPr>
        </p:nvSpPr>
        <p:spPr>
          <a:noFill/>
        </p:spPr>
        <p:txBody>
          <a:bodyPr/>
          <a:lstStyle/>
          <a:p>
            <a:r>
              <a:rPr lang="en-US">
                <a:latin typeface="Century Schoolbook" charset="0"/>
                <a:ea typeface="ＭＳ Ｐゴシック" charset="0"/>
                <a:cs typeface="ＭＳ Ｐゴシック" charset="0"/>
              </a:rPr>
              <a:t>Classless Addressing</a:t>
            </a:r>
          </a:p>
        </p:txBody>
      </p:sp>
      <p:sp>
        <p:nvSpPr>
          <p:cNvPr id="20484" name="Rectangle 3"/>
          <p:cNvSpPr>
            <a:spLocks noGrp="1" noChangeArrowheads="1"/>
          </p:cNvSpPr>
          <p:nvPr>
            <p:ph type="body" idx="1"/>
          </p:nvPr>
        </p:nvSpPr>
        <p:spPr>
          <a:xfrm>
            <a:off x="228600" y="1066800"/>
            <a:ext cx="8610600" cy="4572000"/>
          </a:xfrm>
          <a:noFill/>
        </p:spPr>
        <p:txBody>
          <a:bodyPr/>
          <a:lstStyle/>
          <a:p>
            <a:pPr>
              <a:lnSpc>
                <a:spcPct val="90000"/>
              </a:lnSpc>
            </a:pPr>
            <a:r>
              <a:rPr lang="en-US">
                <a:latin typeface="Century Schoolbook" charset="0"/>
                <a:ea typeface="ＭＳ Ｐゴシック" charset="0"/>
                <a:cs typeface="ＭＳ Ｐゴシック" charset="0"/>
              </a:rPr>
              <a:t>IPv6 classifies addresses based on a variable-length </a:t>
            </a:r>
            <a:r>
              <a:rPr lang="en-US" i="1">
                <a:solidFill>
                  <a:srgbClr val="FF0000"/>
                </a:solidFill>
                <a:latin typeface="Century Schoolbook" charset="0"/>
                <a:ea typeface="ＭＳ Ｐゴシック" charset="0"/>
                <a:cs typeface="ＭＳ Ｐゴシック" charset="0"/>
              </a:rPr>
              <a:t>Address Type Prefix</a:t>
            </a:r>
          </a:p>
          <a:p>
            <a:pPr lvl="1">
              <a:lnSpc>
                <a:spcPct val="90000"/>
              </a:lnSpc>
            </a:pPr>
            <a:r>
              <a:rPr lang="en-US">
                <a:latin typeface="Century Schoolbook" charset="0"/>
                <a:ea typeface="ＭＳ Ｐゴシック" charset="0"/>
              </a:rPr>
              <a:t>Prefix ranges from 3 to 10 bits, depending on Address Type								</a:t>
            </a:r>
          </a:p>
          <a:p>
            <a:pPr>
              <a:lnSpc>
                <a:spcPct val="90000"/>
              </a:lnSpc>
            </a:pPr>
            <a:r>
              <a:rPr lang="en-US">
                <a:latin typeface="Century Schoolbook" charset="0"/>
                <a:ea typeface="ＭＳ Ｐゴシック" charset="0"/>
                <a:cs typeface="ＭＳ Ｐゴシック" charset="0"/>
              </a:rPr>
              <a:t>Different than IPv4 address classes (A/B/C), similar to CIDR (classless)		 						</a:t>
            </a:r>
          </a:p>
          <a:p>
            <a:pPr>
              <a:lnSpc>
                <a:spcPct val="90000"/>
              </a:lnSpc>
            </a:pPr>
            <a:r>
              <a:rPr lang="en-US">
                <a:latin typeface="Century Schoolbook" charset="0"/>
                <a:ea typeface="ＭＳ Ｐゴシック" charset="0"/>
                <a:cs typeface="ＭＳ Ｐゴシック" charset="0"/>
              </a:rPr>
              <a:t>The longest-match algorithm is used to optimize routing table lookup</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a:latin typeface="Century Schoolbook" charset="0"/>
                <a:ea typeface="ＭＳ Ｐゴシック" charset="0"/>
                <a:cs typeface="ＭＳ Ｐゴシック" charset="0"/>
              </a:rPr>
              <a:t>What</a:t>
            </a:r>
            <a:r>
              <a:rPr lang="en-US" sz="3200">
                <a:latin typeface="Century Schoolbook" charset="0"/>
                <a:ea typeface="ＭＳ Ｐゴシック" charset="0"/>
                <a:cs typeface="ＭＳ Ｐゴシック" charset="0"/>
              </a:rPr>
              <a:t> </a:t>
            </a:r>
            <a:r>
              <a:rPr lang="en-US">
                <a:latin typeface="Century Schoolbook" charset="0"/>
                <a:ea typeface="ＭＳ Ｐゴシック" charset="0"/>
                <a:cs typeface="ＭＳ Ｐゴシック" charset="0"/>
              </a:rPr>
              <a:t>is</a:t>
            </a:r>
            <a:r>
              <a:rPr lang="en-US" sz="3200">
                <a:latin typeface="Century Schoolbook" charset="0"/>
                <a:ea typeface="ＭＳ Ｐゴシック" charset="0"/>
                <a:cs typeface="ＭＳ Ｐゴシック" charset="0"/>
              </a:rPr>
              <a:t> </a:t>
            </a:r>
            <a:r>
              <a:rPr lang="en-US">
                <a:latin typeface="Century Schoolbook" charset="0"/>
                <a:ea typeface="ＭＳ Ｐゴシック" charset="0"/>
                <a:cs typeface="ＭＳ Ｐゴシック" charset="0"/>
              </a:rPr>
              <a:t>not</a:t>
            </a:r>
            <a:r>
              <a:rPr lang="en-US" sz="3200">
                <a:latin typeface="Century Schoolbook" charset="0"/>
                <a:ea typeface="ＭＳ Ｐゴシック" charset="0"/>
                <a:cs typeface="ＭＳ Ｐゴシック" charset="0"/>
              </a:rPr>
              <a:t> </a:t>
            </a:r>
            <a:r>
              <a:rPr lang="en-US">
                <a:latin typeface="Century Schoolbook" charset="0"/>
                <a:ea typeface="ＭＳ Ｐゴシック" charset="0"/>
                <a:cs typeface="ＭＳ Ｐゴシック" charset="0"/>
              </a:rPr>
              <a:t>in</a:t>
            </a:r>
            <a:r>
              <a:rPr lang="en-US" sz="3200">
                <a:latin typeface="Century Schoolbook" charset="0"/>
                <a:ea typeface="ＭＳ Ｐゴシック" charset="0"/>
                <a:cs typeface="ＭＳ Ｐゴシック" charset="0"/>
              </a:rPr>
              <a:t> </a:t>
            </a:r>
            <a:r>
              <a:rPr lang="en-US">
                <a:latin typeface="Century Schoolbook" charset="0"/>
                <a:ea typeface="ＭＳ Ｐゴシック" charset="0"/>
                <a:cs typeface="ＭＳ Ｐゴシック" charset="0"/>
              </a:rPr>
              <a:t>IPv6</a:t>
            </a:r>
          </a:p>
        </p:txBody>
      </p:sp>
      <p:sp>
        <p:nvSpPr>
          <p:cNvPr id="22530" name="Rectangle 3"/>
          <p:cNvSpPr>
            <a:spLocks noGrp="1" noChangeArrowheads="1"/>
          </p:cNvSpPr>
          <p:nvPr>
            <p:ph type="body" idx="1"/>
          </p:nvPr>
        </p:nvSpPr>
        <p:spPr/>
        <p:txBody>
          <a:bodyPr/>
          <a:lstStyle/>
          <a:p>
            <a:pPr eaLnBrk="1" hangingPunct="1"/>
            <a:r>
              <a:rPr lang="en-US">
                <a:latin typeface="Century Schoolbook" charset="0"/>
                <a:ea typeface="ＭＳ Ｐゴシック" charset="0"/>
                <a:cs typeface="ＭＳ Ｐゴシック" charset="0"/>
              </a:rPr>
              <a:t>Broadcast</a:t>
            </a:r>
          </a:p>
          <a:p>
            <a:pPr lvl="1" eaLnBrk="1" hangingPunct="1"/>
            <a:r>
              <a:rPr lang="en-US">
                <a:latin typeface="Century Schoolbook" charset="0"/>
                <a:ea typeface="ＭＳ Ｐゴシック" charset="0"/>
              </a:rPr>
              <a:t>There is no broadcast in IPv6.</a:t>
            </a:r>
          </a:p>
          <a:p>
            <a:pPr lvl="1" eaLnBrk="1" hangingPunct="1"/>
            <a:r>
              <a:rPr lang="en-US">
                <a:latin typeface="Century Schoolbook" charset="0"/>
                <a:ea typeface="ＭＳ Ｐゴシック" charset="0"/>
              </a:rPr>
              <a:t>This functionality is taken over by multicast.</a:t>
            </a:r>
          </a:p>
          <a:p>
            <a:pPr lvl="2" eaLnBrk="1" hangingPunct="1"/>
            <a:r>
              <a:rPr lang="en-US">
                <a:latin typeface="Century Schoolbook" charset="0"/>
                <a:ea typeface="ＭＳ Ｐゴシック" charset="0"/>
              </a:rPr>
              <a:t>multicast is </a:t>
            </a:r>
            <a:r>
              <a:rPr lang="ja-JP" altLang="en-US">
                <a:latin typeface="Century Schoolbook" charset="0"/>
                <a:ea typeface="ＭＳ Ｐゴシック" charset="0"/>
              </a:rPr>
              <a:t>‘</a:t>
            </a:r>
            <a:r>
              <a:rPr lang="en-US" altLang="ja-JP">
                <a:latin typeface="Century Schoolbook" charset="0"/>
                <a:ea typeface="ＭＳ Ｐゴシック" charset="0"/>
              </a:rPr>
              <a:t>restricted</a:t>
            </a:r>
            <a:r>
              <a:rPr lang="ja-JP" altLang="en-US">
                <a:latin typeface="Century Schoolbook" charset="0"/>
                <a:ea typeface="ＭＳ Ｐゴシック" charset="0"/>
              </a:rPr>
              <a:t>’</a:t>
            </a:r>
            <a:r>
              <a:rPr lang="en-US" altLang="ja-JP">
                <a:latin typeface="Century Schoolbook" charset="0"/>
                <a:ea typeface="ＭＳ Ｐゴシック" charset="0"/>
              </a:rPr>
              <a:t> broadcast, removing the </a:t>
            </a:r>
            <a:r>
              <a:rPr lang="ja-JP" altLang="en-US">
                <a:latin typeface="Century Schoolbook" charset="0"/>
                <a:ea typeface="ＭＳ Ｐゴシック" charset="0"/>
              </a:rPr>
              <a:t>‘</a:t>
            </a:r>
            <a:r>
              <a:rPr lang="en-US" altLang="ja-JP">
                <a:latin typeface="Century Schoolbook" charset="0"/>
                <a:ea typeface="ＭＳ Ｐゴシック" charset="0"/>
              </a:rPr>
              <a:t>all or none</a:t>
            </a:r>
            <a:r>
              <a:rPr lang="ja-JP" altLang="en-US">
                <a:latin typeface="Century Schoolbook" charset="0"/>
                <a:ea typeface="ＭＳ Ｐゴシック" charset="0"/>
              </a:rPr>
              <a:t>’</a:t>
            </a:r>
            <a:r>
              <a:rPr lang="en-US" altLang="ja-JP">
                <a:latin typeface="Century Schoolbook" charset="0"/>
                <a:ea typeface="ＭＳ Ｐゴシック" charset="0"/>
              </a:rPr>
              <a:t> approach to broadcast, in favor of groups</a:t>
            </a:r>
          </a:p>
          <a:p>
            <a:pPr lvl="2" eaLnBrk="1" hangingPunct="1"/>
            <a:r>
              <a:rPr lang="en-US">
                <a:latin typeface="Century Schoolbook" charset="0"/>
                <a:ea typeface="ＭＳ Ｐゴシック" charset="0"/>
              </a:rPr>
              <a:t>But now must manage groups with Multicast Addresses…</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Engineering-workshops">
  <a:themeElements>
    <a:clrScheme name="Engineering-workshop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ngineering-workshops">
      <a:majorFont>
        <a:latin typeface="Century Schoolbook"/>
        <a:ea typeface=""/>
        <a:cs typeface=""/>
      </a:majorFont>
      <a:minorFont>
        <a:latin typeface="Century School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Engineering-workshop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ngineering-workshop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ngineering-workshop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ngineering-workshop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ngineering-workshop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ngineering-workshop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ngineering-workshop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15477</TotalTime>
  <Words>2894</Words>
  <Application>Microsoft Macintosh PowerPoint</Application>
  <PresentationFormat>On-screen Show (4:3)</PresentationFormat>
  <Paragraphs>359</Paragraphs>
  <Slides>46</Slides>
  <Notes>44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48" baseType="lpstr">
      <vt:lpstr>Engineering-workshops</vt:lpstr>
      <vt:lpstr>Visio</vt:lpstr>
      <vt:lpstr>Internet2 IPv6 Workshop  </vt:lpstr>
      <vt:lpstr>IPv6 Addressing</vt:lpstr>
      <vt:lpstr>Overview of Addressing</vt:lpstr>
      <vt:lpstr>Historical Aspects of IPv6</vt:lpstr>
      <vt:lpstr>Private Address Space</vt:lpstr>
      <vt:lpstr>Types of IPv6 Addresses</vt:lpstr>
      <vt:lpstr>IPv6 Address Categories</vt:lpstr>
      <vt:lpstr>Classless Addressing</vt:lpstr>
      <vt:lpstr>What is not in IPv6</vt:lpstr>
      <vt:lpstr>Interface Identifiers</vt:lpstr>
      <vt:lpstr>Interface Identifiers</vt:lpstr>
      <vt:lpstr>Interface Identifiers</vt:lpstr>
      <vt:lpstr>Why Bit Flip</vt:lpstr>
      <vt:lpstr>Interface Identifiers</vt:lpstr>
      <vt:lpstr>Interface Identifiers</vt:lpstr>
      <vt:lpstr>Interface Identifiers</vt:lpstr>
      <vt:lpstr>Representation of Addresses</vt:lpstr>
      <vt:lpstr>Examples of Writing Addresses</vt:lpstr>
      <vt:lpstr>Types of Unicast Addresses</vt:lpstr>
      <vt:lpstr>Types of Unicast Addresses</vt:lpstr>
      <vt:lpstr>Types of Unicast Addresses</vt:lpstr>
      <vt:lpstr>Types of Unicast Addresses</vt:lpstr>
      <vt:lpstr>Address Deployment</vt:lpstr>
      <vt:lpstr>Types of Unicast Addresses</vt:lpstr>
      <vt:lpstr>Aggregatable Global Unicast Addresses</vt:lpstr>
      <vt:lpstr>Internet Registry Hierarchy</vt:lpstr>
      <vt:lpstr>Abilene Address Space</vt:lpstr>
      <vt:lpstr>Current Practice and Aggregation</vt:lpstr>
      <vt:lpstr>Anycast Address</vt:lpstr>
      <vt:lpstr>Possible Anycast Applications</vt:lpstr>
      <vt:lpstr>Multicast Address</vt:lpstr>
      <vt:lpstr>Multicast address scope</vt:lpstr>
      <vt:lpstr>Ex: Abilene Allocation Procedures</vt:lpstr>
      <vt:lpstr>Abilene Registration Procedures</vt:lpstr>
      <vt:lpstr>Obtaining Addresses</vt:lpstr>
      <vt:lpstr>Allocation Schemes</vt:lpstr>
      <vt:lpstr>IPv4 Subnet Masking</vt:lpstr>
      <vt:lpstr>CIDR</vt:lpstr>
      <vt:lpstr>Reasons for CIDR</vt:lpstr>
      <vt:lpstr>IPv6 Notation</vt:lpstr>
      <vt:lpstr>Allocation Strategies Example</vt:lpstr>
      <vt:lpstr>Why Allocation?</vt:lpstr>
      <vt:lpstr>How would allocations work?</vt:lpstr>
      <vt:lpstr>How would allocations work?</vt:lpstr>
      <vt:lpstr>Mixed Allocations</vt:lpstr>
      <vt:lpstr>Mixed Allocations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 Chinowsky</dc:creator>
  <cp:lastModifiedBy>mike erlinger</cp:lastModifiedBy>
  <cp:revision>404</cp:revision>
  <cp:lastPrinted>2019-11-05T20:47:04Z</cp:lastPrinted>
  <dcterms:created xsi:type="dcterms:W3CDTF">2010-11-03T02:12:23Z</dcterms:created>
  <dcterms:modified xsi:type="dcterms:W3CDTF">2019-11-05T20:47:12Z</dcterms:modified>
</cp:coreProperties>
</file>