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vml" ContentType="application/vnd.openxmlformats-officedocument.vmlDrawing"/>
  <Default Extension="rels" ContentType="application/vnd.openxmlformats-package.relationships+xml"/>
  <Default Extension="wmf" ContentType="image/x-w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embeddings/oleObject1.bin" ContentType="application/vnd.openxmlformats-officedocument.oleObject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embeddings/oleObject2.bin" ContentType="application/vnd.openxmlformats-officedocument.oleObject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embeddings/oleObject3.bin" ContentType="application/vnd.openxmlformats-officedocument.oleObject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embeddings/oleObject4.bin" ContentType="application/vnd.openxmlformats-officedocument.oleObject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452" r:id="rId2"/>
    <p:sldId id="453" r:id="rId3"/>
    <p:sldId id="495" r:id="rId4"/>
    <p:sldId id="496" r:id="rId5"/>
    <p:sldId id="485" r:id="rId6"/>
    <p:sldId id="486" r:id="rId7"/>
    <p:sldId id="497" r:id="rId8"/>
    <p:sldId id="484" r:id="rId9"/>
    <p:sldId id="516" r:id="rId10"/>
    <p:sldId id="499" r:id="rId11"/>
    <p:sldId id="501" r:id="rId12"/>
    <p:sldId id="488" r:id="rId13"/>
    <p:sldId id="502" r:id="rId14"/>
    <p:sldId id="500" r:id="rId15"/>
    <p:sldId id="509" r:id="rId16"/>
    <p:sldId id="489" r:id="rId17"/>
    <p:sldId id="514" r:id="rId18"/>
    <p:sldId id="458" r:id="rId19"/>
    <p:sldId id="459" r:id="rId20"/>
    <p:sldId id="460" r:id="rId21"/>
    <p:sldId id="490" r:id="rId22"/>
    <p:sldId id="468" r:id="rId23"/>
    <p:sldId id="469" r:id="rId24"/>
    <p:sldId id="504" r:id="rId25"/>
    <p:sldId id="470" r:id="rId26"/>
    <p:sldId id="473" r:id="rId27"/>
    <p:sldId id="474" r:id="rId28"/>
  </p:sldIdLst>
  <p:sldSz cx="9144000" cy="6858000" type="letter"/>
  <p:notesSz cx="9282113" cy="699135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hiddenSlides="1" frameSlides="1"/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8F8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1072" y="376"/>
      </p:cViewPr>
      <p:guideLst>
        <p:guide orient="horz"/>
        <p:guide pos="5759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>
        <p:scale>
          <a:sx n="66" d="100"/>
          <a:sy n="66" d="100"/>
        </p:scale>
        <p:origin x="-1494" y="408"/>
      </p:cViewPr>
      <p:guideLst>
        <p:guide orient="horz" pos="2202"/>
        <p:guide pos="292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handoutMaster" Target="handoutMasters/handoutMaster1.xml"/><Relationship Id="rId31" Type="http://schemas.openxmlformats.org/officeDocument/2006/relationships/printerSettings" Target="printerSettings/printerSettings1.bin"/><Relationship Id="rId32" Type="http://schemas.openxmlformats.org/officeDocument/2006/relationships/presProps" Target="presProps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viewProps" Target="viewProps.xml"/><Relationship Id="rId34" Type="http://schemas.openxmlformats.org/officeDocument/2006/relationships/theme" Target="theme/theme1.xml"/><Relationship Id="rId3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11.xml"/><Relationship Id="rId4" Type="http://schemas.openxmlformats.org/officeDocument/2006/relationships/slide" Target="slides/slide14.xml"/><Relationship Id="rId1" Type="http://schemas.openxmlformats.org/officeDocument/2006/relationships/slide" Target="slides/slide3.xml"/><Relationship Id="rId2" Type="http://schemas.openxmlformats.org/officeDocument/2006/relationships/slide" Target="slides/slide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3"/>
          <p:cNvSpPr>
            <a:spLocks noChangeArrowheads="1"/>
          </p:cNvSpPr>
          <p:nvPr/>
        </p:nvSpPr>
        <p:spPr bwMode="auto">
          <a:xfrm>
            <a:off x="1922181" y="6606329"/>
            <a:ext cx="5456720" cy="2434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292" tIns="44352" rIns="90292" bIns="44352">
            <a:spAutoFit/>
          </a:bodyPr>
          <a:lstStyle/>
          <a:p>
            <a:pPr defTabSz="912813">
              <a:spcBef>
                <a:spcPct val="50000"/>
              </a:spcBef>
            </a:pPr>
            <a:r>
              <a:rPr lang="en-US" sz="1000" b="1" i="1"/>
              <a:t>Understanding IPv6</a:t>
            </a:r>
          </a:p>
        </p:txBody>
      </p:sp>
      <p:sp>
        <p:nvSpPr>
          <p:cNvPr id="2051" name="Line 4"/>
          <p:cNvSpPr>
            <a:spLocks noChangeShapeType="1"/>
          </p:cNvSpPr>
          <p:nvPr/>
        </p:nvSpPr>
        <p:spPr bwMode="auto">
          <a:xfrm>
            <a:off x="3041348" y="6575241"/>
            <a:ext cx="3020269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837206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1950" y="322263"/>
            <a:ext cx="3484563" cy="26130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075" name="Line 3"/>
          <p:cNvSpPr>
            <a:spLocks noChangeShapeType="1"/>
          </p:cNvSpPr>
          <p:nvPr/>
        </p:nvSpPr>
        <p:spPr bwMode="auto">
          <a:xfrm>
            <a:off x="613329" y="6590785"/>
            <a:ext cx="795218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6" name="Line 4"/>
          <p:cNvSpPr>
            <a:spLocks noChangeShapeType="1"/>
          </p:cNvSpPr>
          <p:nvPr/>
        </p:nvSpPr>
        <p:spPr bwMode="auto">
          <a:xfrm>
            <a:off x="1121273" y="325234"/>
            <a:ext cx="0" cy="6257181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2069717" y="6584807"/>
            <a:ext cx="5144787" cy="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4" tIns="44979" rIns="91564" bIns="44979">
            <a:spAutoFit/>
          </a:bodyPr>
          <a:lstStyle/>
          <a:p>
            <a:pPr defTabSz="925513">
              <a:spcBef>
                <a:spcPct val="50000"/>
              </a:spcBef>
            </a:pPr>
            <a:r>
              <a:rPr lang="en-US" sz="1000" b="1" i="1"/>
              <a:t>Understanding IPv6</a:t>
            </a:r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1450067" y="3038314"/>
            <a:ext cx="6411487" cy="2242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4" tIns="44979" rIns="91564" bIns="44979">
            <a:spAutoFit/>
          </a:bodyPr>
          <a:lstStyle/>
          <a:p>
            <a:pPr algn="l" defTabSz="925513">
              <a:lnSpc>
                <a:spcPct val="84000"/>
              </a:lnSpc>
              <a:spcAft>
                <a:spcPct val="8000"/>
              </a:spcAft>
            </a:pPr>
            <a:r>
              <a:rPr lang="en-US" sz="1000">
                <a:latin typeface="Times" charset="0"/>
              </a:rPr>
              <a:t> </a:t>
            </a: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671865" y="6584807"/>
            <a:ext cx="956875" cy="244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564" tIns="44979" rIns="91564" bIns="44979">
            <a:spAutoFit/>
          </a:bodyPr>
          <a:lstStyle/>
          <a:p>
            <a:pPr defTabSz="925513">
              <a:spcBef>
                <a:spcPct val="50000"/>
              </a:spcBef>
            </a:pPr>
            <a:r>
              <a:rPr lang="en-US" sz="1000" b="1" i="1"/>
              <a:t>Page: </a:t>
            </a:r>
            <a:fld id="{53CDEBC8-10DF-BE45-A3AA-E93E9C2D61B0}" type="slidenum">
              <a:rPr lang="en-US" sz="1000" b="1" i="1"/>
              <a:pPr defTabSz="925513">
                <a:spcBef>
                  <a:spcPct val="50000"/>
                </a:spcBef>
              </a:pPr>
              <a:t>‹#›</a:t>
            </a:fld>
            <a:endParaRPr lang="en-US" sz="1000" b="1" i="1"/>
          </a:p>
        </p:txBody>
      </p:sp>
    </p:spTree>
    <p:extLst>
      <p:ext uri="{BB962C8B-B14F-4D97-AF65-F5344CB8AC3E}">
        <p14:creationId xmlns:p14="http://schemas.microsoft.com/office/powerpoint/2010/main" val="219666236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000" b="1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2"/>
          <p:cNvSpPr>
            <a:spLocks noGrp="1" noRot="1" noChangeAspect="1" noChangeArrowheads="1"/>
          </p:cNvSpPr>
          <p:nvPr>
            <p:ph type="sldImg"/>
          </p:nvPr>
        </p:nvSpPr>
        <p:spPr>
          <a:ln cap="flat"/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1C13A4BB-0BA9-504D-AA96-30F40299DF55}" type="slidenum">
              <a:rPr lang="en-US"/>
              <a:pPr/>
              <a:t>12</a:t>
            </a:fld>
            <a:endParaRPr lang="en-US"/>
          </a:p>
        </p:txBody>
      </p:sp>
      <p:sp>
        <p:nvSpPr>
          <p:cNvPr id="276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473" tIns="46237" rIns="92473" bIns="46237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477" y="3321699"/>
            <a:ext cx="7423161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956" tIns="43978" rIns="87956" bIns="43978"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9FB8BD5-158B-6848-83F7-F6C03E8F7246}" type="slidenum">
              <a:rPr lang="en-US"/>
              <a:pPr/>
              <a:t>16</a:t>
            </a:fld>
            <a:endParaRPr lang="en-US"/>
          </a:p>
        </p:txBody>
      </p:sp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473" tIns="46237" rIns="92473" bIns="46237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477" y="3321699"/>
            <a:ext cx="7423161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956" tIns="43978" rIns="87956" bIns="43978"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002660B-DBAB-AC4D-9E29-DFA253263B44}" type="slidenum">
              <a:rPr lang="en-US"/>
              <a:pPr/>
              <a:t>21</a:t>
            </a:fld>
            <a:endParaRPr lang="en-US"/>
          </a:p>
        </p:txBody>
      </p:sp>
      <p:sp>
        <p:nvSpPr>
          <p:cNvPr id="378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378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473" tIns="46237" rIns="92473" bIns="46237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477" y="3321699"/>
            <a:ext cx="7423161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956" tIns="43978" rIns="87956" bIns="43978"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477" y="3321699"/>
            <a:ext cx="7423161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956" tIns="43978" rIns="87956" bIns="43978"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Remove GPN from headers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477" y="3321699"/>
            <a:ext cx="7423161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956" tIns="43978" rIns="87956" bIns="43978"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Michael suggestted having descriptions display when cursor is over field in previous page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2334232-F7C3-504F-B54A-5DEE07647229}" type="slidenum">
              <a:rPr lang="en-US"/>
              <a:pPr/>
              <a:t>5</a:t>
            </a:fld>
            <a:endParaRPr lang="en-US"/>
          </a:p>
        </p:txBody>
      </p:sp>
      <p:sp>
        <p:nvSpPr>
          <p:cNvPr id="14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473" tIns="46237" rIns="92473" bIns="46237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1F44683-1784-5744-BC17-9CFBCF05CE9C}" type="slidenum">
              <a:rPr lang="en-US"/>
              <a:pPr/>
              <a:t>6</a:t>
            </a:fld>
            <a:endParaRPr lang="en-US"/>
          </a:p>
        </p:txBody>
      </p:sp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473" tIns="46237" rIns="92473" bIns="46237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477" y="3321699"/>
            <a:ext cx="7423161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956" tIns="43978" rIns="87956" bIns="43978"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Discuss PMTU discovery because it is significantly different than IPv4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>
            <a:spLocks noGrp="1" noChangeArrowheads="1"/>
          </p:cNvSpPr>
          <p:nvPr>
            <p:ph type="sldNum" sz="quarter" idx="4294967295"/>
          </p:nvPr>
        </p:nvSpPr>
        <p:spPr bwMode="auto">
          <a:xfrm>
            <a:off x="5258601" y="6641005"/>
            <a:ext cx="4023513" cy="3503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473" tIns="46237" rIns="92473" bIns="46237"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B6DF29D-176F-734D-A0DB-BA71145CFB59}" type="slidenum">
              <a:rPr lang="en-US"/>
              <a:pPr/>
              <a:t>8</a:t>
            </a:fld>
            <a:endParaRPr lang="en-US"/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898775" y="530225"/>
            <a:ext cx="3481388" cy="2609850"/>
          </a:xfrm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35087" y="3320503"/>
            <a:ext cx="6809834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92473" tIns="46237" rIns="92473" bIns="46237"/>
          <a:lstStyle/>
          <a:p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477" y="3321699"/>
            <a:ext cx="7423161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87956" tIns="43978" rIns="87956" bIns="43978"/>
          <a:lstStyle/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Add canned IPv6 dumps</a:t>
            </a:r>
          </a:p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  <a:p>
            <a:pPr eaLnBrk="1" hangingPunct="1"/>
            <a:r>
              <a:rPr lang="en-US">
                <a:ea typeface="ＭＳ Ｐゴシック" charset="0"/>
                <a:cs typeface="ＭＳ Ｐゴシック" charset="0"/>
              </a:rPr>
              <a:t>Perhaps demonstrate live IPv6 dumps with ethereal or show canned dumps with ethereal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29477" y="3321699"/>
            <a:ext cx="7423161" cy="314473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lIns="87956" tIns="43978" rIns="87956" bIns="43978"/>
          <a:lstStyle/>
          <a:p>
            <a:pPr eaLnBrk="1" hangingPunct="1"/>
            <a:endParaRPr lang="en-US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9625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84614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92875" y="190500"/>
            <a:ext cx="2116138" cy="32559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875" y="190500"/>
            <a:ext cx="6197600" cy="3255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9286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1920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841337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382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1219200"/>
            <a:ext cx="41148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219200"/>
            <a:ext cx="4114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581400"/>
            <a:ext cx="4114800" cy="2209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3938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86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01058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7838" y="1639888"/>
            <a:ext cx="3989387" cy="180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9625" y="1639888"/>
            <a:ext cx="3989388" cy="18065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1232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5772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7473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5355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87608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307762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2875" y="190500"/>
            <a:ext cx="7477125" cy="571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77838" y="1639888"/>
            <a:ext cx="8131175" cy="1806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9" name="Rectangle 6"/>
          <p:cNvSpPr>
            <a:spLocks noChangeArrowheads="1"/>
          </p:cNvSpPr>
          <p:nvPr/>
        </p:nvSpPr>
        <p:spPr bwMode="auto">
          <a:xfrm>
            <a:off x="4054475" y="6529388"/>
            <a:ext cx="1066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46038" rIns="0" bIns="46038">
            <a:spAutoFit/>
          </a:bodyPr>
          <a:lstStyle/>
          <a:p>
            <a:r>
              <a:rPr lang="en-US" sz="1400" b="1" i="1"/>
              <a:t> IPv6 Header</a:t>
            </a:r>
          </a:p>
        </p:txBody>
      </p:sp>
      <p:sp>
        <p:nvSpPr>
          <p:cNvPr id="1031" name="Text Box 7"/>
          <p:cNvSpPr txBox="1">
            <a:spLocks noChangeArrowheads="1"/>
          </p:cNvSpPr>
          <p:nvPr/>
        </p:nvSpPr>
        <p:spPr bwMode="auto">
          <a:xfrm>
            <a:off x="7924800" y="6488113"/>
            <a:ext cx="793750" cy="2746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sz="1200" smtClean="0"/>
              <a:t>Slide: </a:t>
            </a:r>
            <a:fld id="{426D402D-30A4-5A4E-B805-F8DF41E541A4}" type="slidenum">
              <a:rPr lang="en-US" sz="1200" smtClean="0"/>
              <a:pPr algn="r">
                <a:defRPr/>
              </a:pPr>
              <a:t>‹#›</a:t>
            </a:fld>
            <a:endParaRPr lang="en-US" sz="1200" smtClean="0"/>
          </a:p>
        </p:txBody>
      </p:sp>
      <p:pic>
        <p:nvPicPr>
          <p:cNvPr id="2" name="Picture 8" descr="new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53400" y="228600"/>
            <a:ext cx="7112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hdr="0"/>
  <p:txStyles>
    <p:titleStyle>
      <a:lvl1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</a:defRPr>
      </a:lvl6pPr>
      <a:lvl7pPr marL="9144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</a:defRPr>
      </a:lvl7pPr>
      <a:lvl8pPr marL="13716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</a:defRPr>
      </a:lvl8pPr>
      <a:lvl9pPr marL="1828800" algn="ctr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 i="1">
          <a:solidFill>
            <a:schemeClr val="tx1"/>
          </a:solidFill>
          <a:latin typeface="Times New Roman" charset="0"/>
        </a:defRPr>
      </a:lvl9pPr>
    </p:titleStyle>
    <p:bodyStyle>
      <a:lvl1pPr marL="400050" indent="-4000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75000"/>
        <a:buFont typeface="Wingdings" charset="0"/>
        <a:buChar char="n"/>
        <a:defRPr sz="3200" b="1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857250" indent="-3429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70000"/>
        <a:buFont typeface="Wingdings" charset="0"/>
        <a:buChar char="l"/>
        <a:defRPr sz="2400" b="1">
          <a:solidFill>
            <a:schemeClr val="tx1"/>
          </a:solidFill>
          <a:latin typeface="+mn-lt"/>
          <a:ea typeface="ＭＳ Ｐゴシック" charset="-128"/>
        </a:defRPr>
      </a:lvl2pPr>
      <a:lvl3pPr marL="1257300" indent="-2857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1"/>
        </a:buClr>
        <a:buSzPct val="70000"/>
        <a:buFont typeface="Wingdings" charset="0"/>
        <a:buChar char="w"/>
        <a:defRPr b="1">
          <a:solidFill>
            <a:schemeClr val="tx1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0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4pPr>
      <a:lvl5pPr marL="18859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0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5pPr>
      <a:lvl6pPr marL="23431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6pPr>
      <a:lvl7pPr marL="28003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7pPr>
      <a:lvl8pPr marL="32575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8pPr>
      <a:lvl9pPr marL="3714750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lr>
          <a:schemeClr val="tx2"/>
        </a:buClr>
        <a:buSzPct val="100000"/>
        <a:buFont typeface="Wingdings" charset="2"/>
        <a:buChar char="n"/>
        <a:defRPr sz="1400" b="1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4" Type="http://schemas.openxmlformats.org/officeDocument/2006/relationships/oleObject" Target="../embeddings/oleObject3.bin"/><Relationship Id="rId5" Type="http://schemas.openxmlformats.org/officeDocument/2006/relationships/image" Target="../media/image6.wmf"/><Relationship Id="rId1" Type="http://schemas.openxmlformats.org/officeDocument/2006/relationships/vmlDrawing" Target="../drawings/vmlDrawing3.vml"/><Relationship Id="rId2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13.xml"/><Relationship Id="rId3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4" Type="http://schemas.openxmlformats.org/officeDocument/2006/relationships/oleObject" Target="../embeddings/oleObject4.bin"/><Relationship Id="rId5" Type="http://schemas.openxmlformats.org/officeDocument/2006/relationships/image" Target="../media/image9.wmf"/><Relationship Id="rId1" Type="http://schemas.openxmlformats.org/officeDocument/2006/relationships/vmlDrawing" Target="../drawings/vmlDrawing4.vml"/><Relationship Id="rId2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Relationship Id="rId3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4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4" Type="http://schemas.openxmlformats.org/officeDocument/2006/relationships/oleObject" Target="../embeddings/oleObject1.bin"/><Relationship Id="rId5" Type="http://schemas.openxmlformats.org/officeDocument/2006/relationships/image" Target="../media/image4.w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4" Type="http://schemas.openxmlformats.org/officeDocument/2006/relationships/oleObject" Target="../embeddings/oleObject2.bin"/><Relationship Id="rId5" Type="http://schemas.openxmlformats.org/officeDocument/2006/relationships/image" Target="../media/image5.wmf"/><Relationship Id="rId1" Type="http://schemas.openxmlformats.org/officeDocument/2006/relationships/vmlDrawing" Target="../drawings/vmlDrawing2.vml"/><Relationship Id="rId2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3"/>
          <p:cNvSpPr>
            <a:spLocks noChangeArrowheads="1"/>
          </p:cNvSpPr>
          <p:nvPr/>
        </p:nvSpPr>
        <p:spPr bwMode="auto">
          <a:xfrm>
            <a:off x="723900" y="2517775"/>
            <a:ext cx="7696200" cy="175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>
            <a:spAutoFit/>
          </a:bodyPr>
          <a:lstStyle/>
          <a:p>
            <a:r>
              <a:rPr lang="en-US" sz="5400" i="1" dirty="0">
                <a:latin typeface="Times New Roman" charset="0"/>
              </a:rPr>
              <a:t>The IPv6 </a:t>
            </a:r>
            <a:r>
              <a:rPr lang="en-US" sz="5400" i="1" dirty="0" smtClean="0">
                <a:latin typeface="Times New Roman" charset="0"/>
              </a:rPr>
              <a:t>Header</a:t>
            </a:r>
          </a:p>
          <a:p>
            <a:endParaRPr lang="en-US" sz="5400" i="1" dirty="0">
              <a:latin typeface="Times New Roman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305800" cy="9144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Header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Types</a:t>
            </a:r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7772400" cy="1979516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Look in packet for next header, but always the same location….mask</a:t>
            </a:r>
          </a:p>
          <a:p>
            <a:pPr lvl="1" eaLnBrk="1" hangingPunct="1">
              <a:buFontTx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Can be Extension </a:t>
            </a:r>
            <a:r>
              <a:rPr lang="en-US" dirty="0" smtClean="0">
                <a:latin typeface="Arial" charset="0"/>
                <a:ea typeface="ＭＳ Ｐゴシック" charset="0"/>
              </a:rPr>
              <a:t>Header </a:t>
            </a:r>
          </a:p>
          <a:p>
            <a:pPr lvl="1" eaLnBrk="1" hangingPunct="1">
              <a:buFontTx/>
              <a:buChar char="•"/>
            </a:pPr>
            <a:r>
              <a:rPr lang="en-US" dirty="0" smtClean="0">
                <a:latin typeface="Arial" charset="0"/>
                <a:ea typeface="ＭＳ Ｐゴシック" charset="0"/>
              </a:rPr>
              <a:t>Can </a:t>
            </a:r>
            <a:r>
              <a:rPr lang="en-US" dirty="0">
                <a:latin typeface="Arial" charset="0"/>
                <a:ea typeface="ＭＳ Ｐゴシック" charset="0"/>
              </a:rPr>
              <a:t>be </a:t>
            </a:r>
            <a:r>
              <a:rPr lang="en-US" dirty="0" smtClean="0">
                <a:latin typeface="Arial" charset="0"/>
                <a:ea typeface="ＭＳ Ｐゴシック" charset="0"/>
              </a:rPr>
              <a:t>a Protocol Header, i.e., ICMP</a:t>
            </a:r>
            <a:r>
              <a:rPr lang="en-US" dirty="0">
                <a:latin typeface="Arial" charset="0"/>
                <a:ea typeface="ＭＳ Ｐゴシック" charset="0"/>
              </a:rPr>
              <a:t>, TCP, UDP, or other normal types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0466" name="Rectangle 2"/>
          <p:cNvSpPr>
            <a:spLocks noChangeArrowheads="1"/>
          </p:cNvSpPr>
          <p:nvPr/>
        </p:nvSpPr>
        <p:spPr bwMode="auto">
          <a:xfrm>
            <a:off x="685800" y="914400"/>
            <a:ext cx="7315200" cy="54102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>
            <a:outerShdw blurRad="63500" dist="107763" dir="2700000" algn="ctr" rotWithShape="0">
              <a:schemeClr val="bg2">
                <a:alpha val="74998"/>
              </a:scheme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en-US">
              <a:ea typeface="+mn-ea"/>
              <a:cs typeface="+mn-cs"/>
            </a:endParaRPr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Values of the Next Header Field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990600" y="990600"/>
            <a:ext cx="7467600" cy="5638800"/>
          </a:xfrm>
          <a:noFill/>
        </p:spPr>
        <p:txBody>
          <a:bodyPr/>
          <a:lstStyle/>
          <a:p>
            <a:pPr marL="285750" indent="-285750" eaLnBrk="1" hangingPunct="1">
              <a:spcBef>
                <a:spcPct val="40000"/>
              </a:spcBef>
              <a:buFontTx/>
              <a:buNone/>
              <a:tabLst>
                <a:tab pos="1660525" algn="l"/>
              </a:tabLst>
            </a:pPr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Value	Header</a:t>
            </a:r>
          </a:p>
          <a:p>
            <a:pPr marL="285750" indent="-285750" eaLnBrk="1" hangingPunct="1">
              <a:lnSpc>
                <a:spcPct val="123000"/>
              </a:lnSpc>
              <a:spcBef>
                <a:spcPct val="0"/>
              </a:spcBef>
              <a:spcAft>
                <a:spcPts val="600"/>
              </a:spcAft>
              <a:buFontTx/>
              <a:buNone/>
              <a:tabLst>
                <a:tab pos="1660525" algn="l"/>
              </a:tabLst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0		Hop-by-Hop Options Header</a:t>
            </a:r>
          </a:p>
          <a:p>
            <a:pPr marL="285750" indent="-285750" eaLnBrk="1" hangingPunct="1">
              <a:lnSpc>
                <a:spcPct val="123000"/>
              </a:lnSpc>
              <a:spcBef>
                <a:spcPct val="0"/>
              </a:spcBef>
              <a:spcAft>
                <a:spcPts val="600"/>
              </a:spcAft>
              <a:buFontTx/>
              <a:buNone/>
              <a:tabLst>
                <a:tab pos="1660525" algn="l"/>
              </a:tabLst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6		TCP</a:t>
            </a:r>
          </a:p>
          <a:p>
            <a:pPr marL="285750" indent="-285750" eaLnBrk="1" hangingPunct="1">
              <a:lnSpc>
                <a:spcPct val="123000"/>
              </a:lnSpc>
              <a:spcBef>
                <a:spcPct val="0"/>
              </a:spcBef>
              <a:spcAft>
                <a:spcPts val="600"/>
              </a:spcAft>
              <a:buFontTx/>
              <a:buNone/>
              <a:tabLst>
                <a:tab pos="1660525" algn="l"/>
              </a:tabLst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17		UDP</a:t>
            </a:r>
          </a:p>
          <a:p>
            <a:pPr marL="285750" indent="-285750" eaLnBrk="1" hangingPunct="1">
              <a:lnSpc>
                <a:spcPct val="123000"/>
              </a:lnSpc>
              <a:spcBef>
                <a:spcPct val="0"/>
              </a:spcBef>
              <a:spcAft>
                <a:spcPts val="600"/>
              </a:spcAft>
              <a:buFontTx/>
              <a:buNone/>
              <a:tabLst>
                <a:tab pos="1660525" algn="l"/>
              </a:tabLst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41		Encapsulated IPv6 Header</a:t>
            </a:r>
          </a:p>
          <a:p>
            <a:pPr marL="285750" indent="-285750" eaLnBrk="1" hangingPunct="1">
              <a:lnSpc>
                <a:spcPct val="123000"/>
              </a:lnSpc>
              <a:spcBef>
                <a:spcPct val="0"/>
              </a:spcBef>
              <a:spcAft>
                <a:spcPts val="600"/>
              </a:spcAft>
              <a:buFontTx/>
              <a:buNone/>
              <a:tabLst>
                <a:tab pos="1660525" algn="l"/>
              </a:tabLst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43		Routing Header</a:t>
            </a:r>
          </a:p>
          <a:p>
            <a:pPr marL="285750" indent="-285750" eaLnBrk="1" hangingPunct="1">
              <a:lnSpc>
                <a:spcPct val="123000"/>
              </a:lnSpc>
              <a:spcBef>
                <a:spcPct val="0"/>
              </a:spcBef>
              <a:spcAft>
                <a:spcPts val="600"/>
              </a:spcAft>
              <a:buFontTx/>
              <a:buNone/>
              <a:tabLst>
                <a:tab pos="1660525" algn="l"/>
              </a:tabLst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44		Fragment Header</a:t>
            </a:r>
          </a:p>
          <a:p>
            <a:pPr marL="285750" indent="-285750" eaLnBrk="1" hangingPunct="1">
              <a:lnSpc>
                <a:spcPct val="123000"/>
              </a:lnSpc>
              <a:spcBef>
                <a:spcPct val="0"/>
              </a:spcBef>
              <a:spcAft>
                <a:spcPts val="600"/>
              </a:spcAft>
              <a:buFontTx/>
              <a:buNone/>
              <a:tabLst>
                <a:tab pos="1660525" algn="l"/>
              </a:tabLst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50		Encapsulating Security Payload</a:t>
            </a:r>
          </a:p>
          <a:p>
            <a:pPr marL="285750" indent="-285750" eaLnBrk="1" hangingPunct="1">
              <a:lnSpc>
                <a:spcPct val="123000"/>
              </a:lnSpc>
              <a:spcBef>
                <a:spcPct val="0"/>
              </a:spcBef>
              <a:spcAft>
                <a:spcPts val="600"/>
              </a:spcAft>
              <a:buFontTx/>
              <a:buNone/>
              <a:tabLst>
                <a:tab pos="1660525" algn="l"/>
              </a:tabLst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51		Authentication Header</a:t>
            </a:r>
          </a:p>
          <a:p>
            <a:pPr marL="285750" indent="-285750" eaLnBrk="1" hangingPunct="1">
              <a:lnSpc>
                <a:spcPct val="123000"/>
              </a:lnSpc>
              <a:spcBef>
                <a:spcPct val="0"/>
              </a:spcBef>
              <a:spcAft>
                <a:spcPts val="600"/>
              </a:spcAft>
              <a:buFontTx/>
              <a:buNone/>
              <a:tabLst>
                <a:tab pos="1660525" algn="l"/>
              </a:tabLst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58		ICMPv6</a:t>
            </a:r>
          </a:p>
          <a:p>
            <a:pPr marL="285750" indent="-285750" eaLnBrk="1" hangingPunct="1">
              <a:lnSpc>
                <a:spcPct val="123000"/>
              </a:lnSpc>
              <a:spcBef>
                <a:spcPct val="0"/>
              </a:spcBef>
              <a:spcAft>
                <a:spcPts val="600"/>
              </a:spcAft>
              <a:buFontTx/>
              <a:buNone/>
              <a:tabLst>
                <a:tab pos="1660525" algn="l"/>
              </a:tabLst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59		No next header</a:t>
            </a:r>
          </a:p>
          <a:p>
            <a:pPr marL="285750" indent="-285750" eaLnBrk="1" hangingPunct="1">
              <a:lnSpc>
                <a:spcPct val="123000"/>
              </a:lnSpc>
              <a:spcBef>
                <a:spcPct val="0"/>
              </a:spcBef>
              <a:spcAft>
                <a:spcPts val="600"/>
              </a:spcAft>
              <a:buFontTx/>
              <a:buNone/>
              <a:tabLst>
                <a:tab pos="1660525" algn="l"/>
              </a:tabLst>
            </a:pPr>
            <a:r>
              <a:rPr lang="en-US" sz="2000">
                <a:latin typeface="Arial" charset="0"/>
                <a:ea typeface="ＭＳ Ｐゴシック" charset="0"/>
                <a:cs typeface="ＭＳ Ｐゴシック" charset="0"/>
              </a:rPr>
              <a:t>60		Destination Options Header</a:t>
            </a:r>
          </a:p>
        </p:txBody>
      </p:sp>
      <p:sp>
        <p:nvSpPr>
          <p:cNvPr id="25604" name="Line 5"/>
          <p:cNvSpPr>
            <a:spLocks noChangeShapeType="1"/>
          </p:cNvSpPr>
          <p:nvPr/>
        </p:nvSpPr>
        <p:spPr bwMode="auto">
          <a:xfrm>
            <a:off x="838200" y="1371600"/>
            <a:ext cx="754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5" name="Line 6"/>
          <p:cNvSpPr>
            <a:spLocks noChangeShapeType="1"/>
          </p:cNvSpPr>
          <p:nvPr/>
        </p:nvSpPr>
        <p:spPr bwMode="auto">
          <a:xfrm>
            <a:off x="838200" y="1828800"/>
            <a:ext cx="754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6" name="Line 7"/>
          <p:cNvSpPr>
            <a:spLocks noChangeShapeType="1"/>
          </p:cNvSpPr>
          <p:nvPr/>
        </p:nvSpPr>
        <p:spPr bwMode="auto">
          <a:xfrm>
            <a:off x="838200" y="2286000"/>
            <a:ext cx="754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7" name="Line 8"/>
          <p:cNvSpPr>
            <a:spLocks noChangeShapeType="1"/>
          </p:cNvSpPr>
          <p:nvPr/>
        </p:nvSpPr>
        <p:spPr bwMode="auto">
          <a:xfrm>
            <a:off x="838200" y="2743200"/>
            <a:ext cx="754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8" name="Line 9"/>
          <p:cNvSpPr>
            <a:spLocks noChangeShapeType="1"/>
          </p:cNvSpPr>
          <p:nvPr/>
        </p:nvSpPr>
        <p:spPr bwMode="auto">
          <a:xfrm>
            <a:off x="838200" y="3200400"/>
            <a:ext cx="754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09" name="Line 10"/>
          <p:cNvSpPr>
            <a:spLocks noChangeShapeType="1"/>
          </p:cNvSpPr>
          <p:nvPr/>
        </p:nvSpPr>
        <p:spPr bwMode="auto">
          <a:xfrm>
            <a:off x="838200" y="3657600"/>
            <a:ext cx="754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0" name="Line 11"/>
          <p:cNvSpPr>
            <a:spLocks noChangeShapeType="1"/>
          </p:cNvSpPr>
          <p:nvPr/>
        </p:nvSpPr>
        <p:spPr bwMode="auto">
          <a:xfrm>
            <a:off x="838200" y="4114800"/>
            <a:ext cx="754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1" name="Line 12"/>
          <p:cNvSpPr>
            <a:spLocks noChangeShapeType="1"/>
          </p:cNvSpPr>
          <p:nvPr/>
        </p:nvSpPr>
        <p:spPr bwMode="auto">
          <a:xfrm>
            <a:off x="838200" y="4572000"/>
            <a:ext cx="754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2" name="Line 13"/>
          <p:cNvSpPr>
            <a:spLocks noChangeShapeType="1"/>
          </p:cNvSpPr>
          <p:nvPr/>
        </p:nvSpPr>
        <p:spPr bwMode="auto">
          <a:xfrm>
            <a:off x="838200" y="5029200"/>
            <a:ext cx="754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3" name="Line 14"/>
          <p:cNvSpPr>
            <a:spLocks noChangeShapeType="1"/>
          </p:cNvSpPr>
          <p:nvPr/>
        </p:nvSpPr>
        <p:spPr bwMode="auto">
          <a:xfrm>
            <a:off x="838200" y="5486400"/>
            <a:ext cx="754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4" name="Line 15"/>
          <p:cNvSpPr>
            <a:spLocks noChangeShapeType="1"/>
          </p:cNvSpPr>
          <p:nvPr/>
        </p:nvSpPr>
        <p:spPr bwMode="auto">
          <a:xfrm>
            <a:off x="838200" y="5943600"/>
            <a:ext cx="7543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15" name="Line 16"/>
          <p:cNvSpPr>
            <a:spLocks noChangeShapeType="1"/>
          </p:cNvSpPr>
          <p:nvPr/>
        </p:nvSpPr>
        <p:spPr bwMode="auto">
          <a:xfrm>
            <a:off x="2362200" y="914400"/>
            <a:ext cx="0" cy="54102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E9D3248-AF75-9446-A8BC-AD63311045D6}" type="datetime1">
              <a:rPr lang="en-US" smtClean="0"/>
              <a:t>11/5/19</a:t>
            </a:fld>
            <a:endParaRPr lang="en-US"/>
          </a:p>
        </p:txBody>
      </p:sp>
      <p:sp>
        <p:nvSpPr>
          <p:cNvPr id="26626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EA9708AA-8BD4-3A48-8BD4-C9105ECF5B31}" type="slidenum">
              <a:rPr lang="en-US"/>
              <a:pPr/>
              <a:t>12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Parsing Extension Headers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219200"/>
            <a:ext cx="8131175" cy="1609725"/>
          </a:xfrm>
          <a:noFill/>
        </p:spPr>
        <p:txBody>
          <a:bodyPr/>
          <a:lstStyle/>
          <a:p>
            <a:pPr>
              <a:buClr>
                <a:srgbClr val="FF6600"/>
              </a:buClr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The </a:t>
            </a:r>
            <a:r>
              <a:rPr lang="en-US" sz="2400" dirty="0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Next Header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field in a base header or extension header indicates what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 header/data segment follows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>
              <a:spcBef>
                <a:spcPct val="50000"/>
              </a:spcBef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The standard IPv4 protocol codes still indicate Transport protocols (TCP = 6, UDP = 17)</a:t>
            </a:r>
          </a:p>
        </p:txBody>
      </p:sp>
      <p:graphicFrame>
        <p:nvGraphicFramePr>
          <p:cNvPr id="26629" name="Object 2"/>
          <p:cNvGraphicFramePr>
            <a:graphicFrameLocks/>
          </p:cNvGraphicFramePr>
          <p:nvPr/>
        </p:nvGraphicFramePr>
        <p:xfrm>
          <a:off x="685800" y="3429000"/>
          <a:ext cx="7370763" cy="2341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46" name="VISIO" r:id="rId4" imgW="7380732" imgH="2351532" progId="Visio.Drawing.4">
                  <p:embed/>
                </p:oleObj>
              </mc:Choice>
              <mc:Fallback>
                <p:oleObj name="VISIO" r:id="rId4" imgW="7380732" imgH="2351532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5800" y="3429000"/>
                        <a:ext cx="7370763" cy="2341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715000" y="5791200"/>
            <a:ext cx="4572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6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191000" y="5791200"/>
            <a:ext cx="4128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51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514600" y="5791200"/>
            <a:ext cx="41289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43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2"/>
          <p:cNvSpPr>
            <a:spLocks noChangeArrowheads="1"/>
          </p:cNvSpPr>
          <p:nvPr/>
        </p:nvSpPr>
        <p:spPr bwMode="auto">
          <a:xfrm>
            <a:off x="609600" y="1219200"/>
            <a:ext cx="18288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4" name="Text Box 3"/>
          <p:cNvSpPr txBox="1">
            <a:spLocks noChangeArrowheads="1"/>
          </p:cNvSpPr>
          <p:nvPr/>
        </p:nvSpPr>
        <p:spPr bwMode="auto">
          <a:xfrm>
            <a:off x="609600" y="1295400"/>
            <a:ext cx="19050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/>
              <a:t>IPv6 Header</a:t>
            </a:r>
          </a:p>
          <a:p>
            <a:r>
              <a:rPr lang="en-US"/>
              <a:t>Next Header = 6 (TCP)</a:t>
            </a:r>
          </a:p>
        </p:txBody>
      </p:sp>
      <p:sp>
        <p:nvSpPr>
          <p:cNvPr id="28675" name="Rectangle 4"/>
          <p:cNvSpPr>
            <a:spLocks noChangeArrowheads="1"/>
          </p:cNvSpPr>
          <p:nvPr/>
        </p:nvSpPr>
        <p:spPr bwMode="auto">
          <a:xfrm>
            <a:off x="2514600" y="1219200"/>
            <a:ext cx="58674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6" name="Text Box 5"/>
          <p:cNvSpPr txBox="1">
            <a:spLocks noChangeArrowheads="1"/>
          </p:cNvSpPr>
          <p:nvPr/>
        </p:nvSpPr>
        <p:spPr bwMode="auto">
          <a:xfrm>
            <a:off x="2590800" y="1295400"/>
            <a:ext cx="15033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/>
              <a:t>TCP Segment</a:t>
            </a:r>
          </a:p>
        </p:txBody>
      </p:sp>
      <p:sp>
        <p:nvSpPr>
          <p:cNvPr id="28677" name="Rectangle 6"/>
          <p:cNvSpPr>
            <a:spLocks noChangeArrowheads="1"/>
          </p:cNvSpPr>
          <p:nvPr/>
        </p:nvSpPr>
        <p:spPr bwMode="auto">
          <a:xfrm>
            <a:off x="609600" y="2971800"/>
            <a:ext cx="18288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78" name="Text Box 7"/>
          <p:cNvSpPr txBox="1">
            <a:spLocks noChangeArrowheads="1"/>
          </p:cNvSpPr>
          <p:nvPr/>
        </p:nvSpPr>
        <p:spPr bwMode="auto">
          <a:xfrm>
            <a:off x="609600" y="3048000"/>
            <a:ext cx="20574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/>
              <a:t>IPv6 Header</a:t>
            </a:r>
          </a:p>
          <a:p>
            <a:r>
              <a:rPr lang="en-US"/>
              <a:t>Next Header = 43 (Routing)</a:t>
            </a:r>
          </a:p>
        </p:txBody>
      </p:sp>
      <p:sp>
        <p:nvSpPr>
          <p:cNvPr id="28679" name="Rectangle 8"/>
          <p:cNvSpPr>
            <a:spLocks noChangeArrowheads="1"/>
          </p:cNvSpPr>
          <p:nvPr/>
        </p:nvSpPr>
        <p:spPr bwMode="auto">
          <a:xfrm>
            <a:off x="4495800" y="2971800"/>
            <a:ext cx="38862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0" name="Text Box 9"/>
          <p:cNvSpPr txBox="1">
            <a:spLocks noChangeArrowheads="1"/>
          </p:cNvSpPr>
          <p:nvPr/>
        </p:nvSpPr>
        <p:spPr bwMode="auto">
          <a:xfrm>
            <a:off x="4572000" y="3048000"/>
            <a:ext cx="15033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/>
              <a:t>TCP Segment</a:t>
            </a:r>
          </a:p>
        </p:txBody>
      </p:sp>
      <p:sp>
        <p:nvSpPr>
          <p:cNvPr id="28681" name="Rectangle 10"/>
          <p:cNvSpPr>
            <a:spLocks noChangeArrowheads="1"/>
          </p:cNvSpPr>
          <p:nvPr/>
        </p:nvSpPr>
        <p:spPr bwMode="auto">
          <a:xfrm>
            <a:off x="2514600" y="2971800"/>
            <a:ext cx="19050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2" name="Text Box 11"/>
          <p:cNvSpPr txBox="1">
            <a:spLocks noChangeArrowheads="1"/>
          </p:cNvSpPr>
          <p:nvPr/>
        </p:nvSpPr>
        <p:spPr bwMode="auto">
          <a:xfrm>
            <a:off x="2514600" y="3048000"/>
            <a:ext cx="18288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/>
              <a:t>Routing Header</a:t>
            </a:r>
          </a:p>
          <a:p>
            <a:r>
              <a:rPr lang="en-US"/>
              <a:t>Next Header = 6 (TCP)</a:t>
            </a:r>
          </a:p>
        </p:txBody>
      </p:sp>
      <p:sp>
        <p:nvSpPr>
          <p:cNvPr id="28683" name="Rectangle 12"/>
          <p:cNvSpPr>
            <a:spLocks noChangeArrowheads="1"/>
          </p:cNvSpPr>
          <p:nvPr/>
        </p:nvSpPr>
        <p:spPr bwMode="auto">
          <a:xfrm>
            <a:off x="609600" y="4800600"/>
            <a:ext cx="18288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4" name="Rectangle 13"/>
          <p:cNvSpPr>
            <a:spLocks noChangeArrowheads="1"/>
          </p:cNvSpPr>
          <p:nvPr/>
        </p:nvSpPr>
        <p:spPr bwMode="auto">
          <a:xfrm>
            <a:off x="6629400" y="4800600"/>
            <a:ext cx="17526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5" name="Rectangle 14"/>
          <p:cNvSpPr>
            <a:spLocks noChangeArrowheads="1"/>
          </p:cNvSpPr>
          <p:nvPr/>
        </p:nvSpPr>
        <p:spPr bwMode="auto">
          <a:xfrm>
            <a:off x="2514600" y="4800600"/>
            <a:ext cx="19050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6" name="Rectangle 15"/>
          <p:cNvSpPr>
            <a:spLocks noChangeArrowheads="1"/>
          </p:cNvSpPr>
          <p:nvPr/>
        </p:nvSpPr>
        <p:spPr bwMode="auto">
          <a:xfrm>
            <a:off x="4495800" y="4800600"/>
            <a:ext cx="2057400" cy="9906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87" name="Text Box 16"/>
          <p:cNvSpPr txBox="1">
            <a:spLocks noChangeArrowheads="1"/>
          </p:cNvSpPr>
          <p:nvPr/>
        </p:nvSpPr>
        <p:spPr bwMode="auto">
          <a:xfrm>
            <a:off x="4495800" y="4876800"/>
            <a:ext cx="2133600" cy="793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 b="1"/>
              <a:t>Authentication Header</a:t>
            </a:r>
          </a:p>
          <a:p>
            <a:r>
              <a:rPr lang="en-US"/>
              <a:t>Next Header = 6 (TCP)</a:t>
            </a:r>
          </a:p>
        </p:txBody>
      </p:sp>
      <p:sp>
        <p:nvSpPr>
          <p:cNvPr id="28688" name="Text Box 17"/>
          <p:cNvSpPr txBox="1">
            <a:spLocks noChangeArrowheads="1"/>
          </p:cNvSpPr>
          <p:nvPr/>
        </p:nvSpPr>
        <p:spPr bwMode="auto">
          <a:xfrm>
            <a:off x="609600" y="4876800"/>
            <a:ext cx="20574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/>
              <a:t>IPv6 Header</a:t>
            </a:r>
          </a:p>
          <a:p>
            <a:r>
              <a:rPr lang="en-US"/>
              <a:t>Next Header = 43 (Routing)</a:t>
            </a:r>
          </a:p>
        </p:txBody>
      </p:sp>
      <p:sp>
        <p:nvSpPr>
          <p:cNvPr id="28689" name="Text Box 18"/>
          <p:cNvSpPr txBox="1">
            <a:spLocks noChangeArrowheads="1"/>
          </p:cNvSpPr>
          <p:nvPr/>
        </p:nvSpPr>
        <p:spPr bwMode="auto">
          <a:xfrm>
            <a:off x="2514600" y="4876800"/>
            <a:ext cx="1981200" cy="825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/>
              <a:t>Routing Header</a:t>
            </a:r>
          </a:p>
          <a:p>
            <a:r>
              <a:rPr lang="en-US"/>
              <a:t>Next Header = 51 (AH)</a:t>
            </a:r>
          </a:p>
        </p:txBody>
      </p:sp>
      <p:sp>
        <p:nvSpPr>
          <p:cNvPr id="28690" name="Text Box 19"/>
          <p:cNvSpPr txBox="1">
            <a:spLocks noChangeArrowheads="1"/>
          </p:cNvSpPr>
          <p:nvPr/>
        </p:nvSpPr>
        <p:spPr bwMode="auto">
          <a:xfrm>
            <a:off x="6629400" y="4876800"/>
            <a:ext cx="150336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b="1"/>
              <a:t>TCP Segment</a:t>
            </a:r>
          </a:p>
        </p:txBody>
      </p:sp>
      <p:sp>
        <p:nvSpPr>
          <p:cNvPr id="28691" name="AutoShape 20"/>
          <p:cNvSpPr>
            <a:spLocks noChangeArrowheads="1"/>
          </p:cNvSpPr>
          <p:nvPr/>
        </p:nvSpPr>
        <p:spPr bwMode="auto">
          <a:xfrm flipV="1">
            <a:off x="1219200" y="1905000"/>
            <a:ext cx="2057400" cy="609600"/>
          </a:xfrm>
          <a:custGeom>
            <a:avLst/>
            <a:gdLst>
              <a:gd name="T0" fmla="*/ 2147483647 w 21600"/>
              <a:gd name="T1" fmla="*/ -629243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424" y="10800"/>
                </a:moveTo>
                <a:cubicBezTo>
                  <a:pt x="16424" y="7693"/>
                  <a:pt x="13906" y="5176"/>
                  <a:pt x="10800" y="5176"/>
                </a:cubicBezTo>
                <a:cubicBezTo>
                  <a:pt x="7693" y="5176"/>
                  <a:pt x="5176" y="7693"/>
                  <a:pt x="5176" y="10800"/>
                </a:cubicBezTo>
                <a:lnTo>
                  <a:pt x="-1" y="10799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9012" y="16088"/>
                </a:lnTo>
                <a:lnTo>
                  <a:pt x="13724" y="10800"/>
                </a:lnTo>
                <a:lnTo>
                  <a:pt x="16424" y="108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2" name="AutoShape 21"/>
          <p:cNvSpPr>
            <a:spLocks noChangeArrowheads="1"/>
          </p:cNvSpPr>
          <p:nvPr/>
        </p:nvSpPr>
        <p:spPr bwMode="auto">
          <a:xfrm flipV="1">
            <a:off x="1371600" y="3657600"/>
            <a:ext cx="1828800" cy="609600"/>
          </a:xfrm>
          <a:custGeom>
            <a:avLst/>
            <a:gdLst>
              <a:gd name="T0" fmla="*/ 2147483647 w 21600"/>
              <a:gd name="T1" fmla="*/ -629243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-1" y="10799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3" name="AutoShape 22"/>
          <p:cNvSpPr>
            <a:spLocks noChangeArrowheads="1"/>
          </p:cNvSpPr>
          <p:nvPr/>
        </p:nvSpPr>
        <p:spPr bwMode="auto">
          <a:xfrm flipV="1">
            <a:off x="3581400" y="3657600"/>
            <a:ext cx="1447800" cy="609600"/>
          </a:xfrm>
          <a:custGeom>
            <a:avLst/>
            <a:gdLst>
              <a:gd name="T0" fmla="*/ 2147483647 w 21600"/>
              <a:gd name="T1" fmla="*/ -629243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-1" y="10799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4" name="AutoShape 23"/>
          <p:cNvSpPr>
            <a:spLocks noChangeArrowheads="1"/>
          </p:cNvSpPr>
          <p:nvPr/>
        </p:nvSpPr>
        <p:spPr bwMode="auto">
          <a:xfrm flipV="1">
            <a:off x="1371600" y="5486400"/>
            <a:ext cx="1828800" cy="609600"/>
          </a:xfrm>
          <a:custGeom>
            <a:avLst/>
            <a:gdLst>
              <a:gd name="T0" fmla="*/ 2147483647 w 21600"/>
              <a:gd name="T1" fmla="*/ -629243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-1" y="10799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5" name="AutoShape 24"/>
          <p:cNvSpPr>
            <a:spLocks noChangeArrowheads="1"/>
          </p:cNvSpPr>
          <p:nvPr/>
        </p:nvSpPr>
        <p:spPr bwMode="auto">
          <a:xfrm flipV="1">
            <a:off x="3429000" y="5486400"/>
            <a:ext cx="1752600" cy="609600"/>
          </a:xfrm>
          <a:custGeom>
            <a:avLst/>
            <a:gdLst>
              <a:gd name="T0" fmla="*/ 2147483647 w 21600"/>
              <a:gd name="T1" fmla="*/ -629243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-1" y="10799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6" name="AutoShape 25"/>
          <p:cNvSpPr>
            <a:spLocks noChangeArrowheads="1"/>
          </p:cNvSpPr>
          <p:nvPr/>
        </p:nvSpPr>
        <p:spPr bwMode="auto">
          <a:xfrm flipV="1">
            <a:off x="5486400" y="5486400"/>
            <a:ext cx="1828800" cy="609600"/>
          </a:xfrm>
          <a:custGeom>
            <a:avLst/>
            <a:gdLst>
              <a:gd name="T0" fmla="*/ 2147483647 w 21600"/>
              <a:gd name="T1" fmla="*/ -629243 h 21600"/>
              <a:gd name="T2" fmla="*/ 2147483647 w 21600"/>
              <a:gd name="T3" fmla="*/ 2147483647 h 21600"/>
              <a:gd name="T4" fmla="*/ 2147483647 w 21600"/>
              <a:gd name="T5" fmla="*/ 2147483647 h 21600"/>
              <a:gd name="T6" fmla="*/ 2147483647 w 21600"/>
              <a:gd name="T7" fmla="*/ 2147483647 h 21600"/>
              <a:gd name="T8" fmla="*/ 2147483647 w 21600"/>
              <a:gd name="T9" fmla="*/ 2147483647 h 21600"/>
              <a:gd name="T10" fmla="*/ 2147483647 w 21600"/>
              <a:gd name="T11" fmla="*/ 2147483647 h 2160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3163 w 21600"/>
              <a:gd name="T19" fmla="*/ 3163 h 21600"/>
              <a:gd name="T20" fmla="*/ 18437 w 21600"/>
              <a:gd name="T21" fmla="*/ 18437 h 21600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21600" h="21600">
                <a:moveTo>
                  <a:pt x="16200" y="10800"/>
                </a:moveTo>
                <a:cubicBezTo>
                  <a:pt x="16200" y="7817"/>
                  <a:pt x="13782" y="5400"/>
                  <a:pt x="10800" y="5400"/>
                </a:cubicBezTo>
                <a:cubicBezTo>
                  <a:pt x="7817" y="5400"/>
                  <a:pt x="5400" y="7817"/>
                  <a:pt x="5400" y="10800"/>
                </a:cubicBezTo>
                <a:lnTo>
                  <a:pt x="-1" y="10799"/>
                </a:lnTo>
                <a:cubicBezTo>
                  <a:pt x="0" y="4835"/>
                  <a:pt x="4835" y="0"/>
                  <a:pt x="10800" y="0"/>
                </a:cubicBezTo>
                <a:cubicBezTo>
                  <a:pt x="16764" y="-1"/>
                  <a:pt x="21599" y="4835"/>
                  <a:pt x="21600" y="10799"/>
                </a:cubicBezTo>
                <a:lnTo>
                  <a:pt x="21600" y="10800"/>
                </a:lnTo>
                <a:lnTo>
                  <a:pt x="24300" y="10800"/>
                </a:lnTo>
                <a:lnTo>
                  <a:pt x="18900" y="16200"/>
                </a:lnTo>
                <a:lnTo>
                  <a:pt x="13500" y="10800"/>
                </a:lnTo>
                <a:lnTo>
                  <a:pt x="16200" y="10800"/>
                </a:lnTo>
                <a:close/>
              </a:path>
            </a:pathLst>
          </a:cu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697" name="Rectangle 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700">
                <a:latin typeface="Times New Roman" charset="0"/>
                <a:ea typeface="ＭＳ Ｐゴシック" charset="0"/>
                <a:cs typeface="Times New Roman" charset="0"/>
              </a:rPr>
              <a:t>The Chain of Pointers Formed by the Next Header field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Extension Headers Order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77838" y="1371600"/>
            <a:ext cx="8131175" cy="419576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US" sz="2400" dirty="0"/>
              <a:t>1.	Hop-by-Hop Options header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2.	Destination Options header (for intermediate destinations when the Routing header is present)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3.	Routing header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4.	Fragment header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5.	Authentication header</a:t>
            </a:r>
          </a:p>
          <a:p>
            <a:pPr eaLnBrk="1" hangingPunct="1">
              <a:buFontTx/>
              <a:buNone/>
              <a:defRPr/>
            </a:pPr>
            <a:r>
              <a:rPr lang="en-US" sz="2400" dirty="0"/>
              <a:t>6.	Encapsulating Security Payload header</a:t>
            </a:r>
            <a:endParaRPr lang="en-US" sz="2400" dirty="0" smtClean="0"/>
          </a:p>
          <a:p>
            <a:pPr marL="457200" indent="-457200" eaLnBrk="1" hangingPunct="1">
              <a:buFontTx/>
              <a:buAutoNum type="arabicPeriod" startAt="7"/>
              <a:defRPr/>
            </a:pPr>
            <a:r>
              <a:rPr lang="en-US" sz="2400" dirty="0" smtClean="0"/>
              <a:t>Destination </a:t>
            </a:r>
            <a:r>
              <a:rPr lang="en-US" sz="2400" dirty="0"/>
              <a:t>Options header (for the final destination</a:t>
            </a:r>
            <a:r>
              <a:rPr lang="en-US" sz="2400" dirty="0" smtClean="0"/>
              <a:t>)</a:t>
            </a:r>
          </a:p>
          <a:p>
            <a:pPr marL="457200" indent="-457200" eaLnBrk="1" hangingPunct="1">
              <a:buFontTx/>
              <a:buAutoNum type="arabicPeriod" startAt="7"/>
              <a:defRPr/>
            </a:pPr>
            <a:r>
              <a:rPr lang="en-US" sz="2400" dirty="0" smtClean="0"/>
              <a:t>Upper Layer Header, e.g., TCP, UDP</a:t>
            </a:r>
            <a:endParaRPr lang="en-US" sz="2400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820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Extension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Headers</a:t>
            </a:r>
          </a:p>
        </p:txBody>
      </p:sp>
      <p:sp>
        <p:nvSpPr>
          <p:cNvPr id="3072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1447800"/>
            <a:ext cx="8229600" cy="1314719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Header Options in General</a:t>
            </a:r>
          </a:p>
          <a:p>
            <a:pPr lvl="1" eaLnBrk="1" hangingPunct="1">
              <a:buFontTx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The usual next header and </a:t>
            </a:r>
            <a:r>
              <a:rPr lang="en-US" dirty="0" smtClean="0">
                <a:latin typeface="Arial" charset="0"/>
                <a:ea typeface="ＭＳ Ｐゴシック" charset="0"/>
              </a:rPr>
              <a:t>length fields</a:t>
            </a:r>
            <a:endParaRPr lang="en-US" dirty="0">
              <a:latin typeface="Arial" charset="0"/>
              <a:ea typeface="ＭＳ Ｐゴシック" charset="0"/>
            </a:endParaRPr>
          </a:p>
          <a:p>
            <a:pPr lvl="1" eaLnBrk="1" hangingPunct="1">
              <a:buFontTx/>
              <a:buChar char="•"/>
            </a:pPr>
            <a:r>
              <a:rPr lang="en-US" dirty="0">
                <a:latin typeface="Arial" charset="0"/>
                <a:ea typeface="ＭＳ Ｐゴシック" charset="0"/>
              </a:rPr>
              <a:t>Any options that might be defined</a:t>
            </a:r>
          </a:p>
        </p:txBody>
      </p:sp>
      <p:pic>
        <p:nvPicPr>
          <p:cNvPr id="30723" name="Picture 4" descr="options-header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3048000"/>
            <a:ext cx="8053388" cy="1863725"/>
          </a:xfr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Date Placeholder 3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439EF42-1698-B540-9FEA-413180FEFBAE}" type="datetime1">
              <a:rPr lang="en-US" smtClean="0"/>
              <a:t>11/5/19</a:t>
            </a:fld>
            <a:endParaRPr lang="en-US"/>
          </a:p>
        </p:txBody>
      </p:sp>
      <p:sp>
        <p:nvSpPr>
          <p:cNvPr id="32770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81D690F2-E530-6348-A4CC-147651E1D4F5}" type="slidenum">
              <a:rPr lang="en-US"/>
              <a:pPr/>
              <a:t>16</a:t>
            </a:fld>
            <a:endParaRPr lang="en-US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190500"/>
            <a:ext cx="7477125" cy="876300"/>
          </a:xfrm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IPv6 Extension Headers vs. IPv6 Options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305800" cy="3752309"/>
          </a:xfrm>
          <a:noFill/>
        </p:spPr>
        <p:txBody>
          <a:bodyPr/>
          <a:lstStyle/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Most Extension Headers serve one specific function (fragmentation, routing, etc.)			</a:t>
            </a: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Two special Extension Headers serve as containers for multiple (unspecified) Options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The </a:t>
            </a:r>
            <a:r>
              <a:rPr lang="en-US" i="1" dirty="0">
                <a:solidFill>
                  <a:srgbClr val="FF6600"/>
                </a:solidFill>
                <a:latin typeface="Arial" charset="0"/>
                <a:ea typeface="ＭＳ Ｐゴシック" charset="0"/>
              </a:rPr>
              <a:t>Hop-by-Hop </a:t>
            </a:r>
            <a:r>
              <a:rPr lang="en-US" i="1" dirty="0" smtClean="0">
                <a:solidFill>
                  <a:srgbClr val="FF6600"/>
                </a:solidFill>
                <a:latin typeface="Arial" charset="0"/>
                <a:ea typeface="ＭＳ Ｐゴシック" charset="0"/>
              </a:rPr>
              <a:t>Options - </a:t>
            </a:r>
            <a:r>
              <a:rPr lang="en-US" dirty="0" smtClean="0">
                <a:solidFill>
                  <a:srgbClr val="FF6600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dirty="0">
                <a:latin typeface="Arial" charset="0"/>
                <a:ea typeface="ＭＳ Ｐゴシック" charset="0"/>
              </a:rPr>
              <a:t>Extension Header includes options that must be processed by each router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The </a:t>
            </a:r>
            <a:r>
              <a:rPr lang="en-US" i="1" dirty="0">
                <a:solidFill>
                  <a:srgbClr val="FF6600"/>
                </a:solidFill>
                <a:latin typeface="Arial" charset="0"/>
                <a:ea typeface="ＭＳ Ｐゴシック" charset="0"/>
              </a:rPr>
              <a:t>Destination </a:t>
            </a:r>
            <a:r>
              <a:rPr lang="en-US" i="1" dirty="0" smtClean="0">
                <a:solidFill>
                  <a:srgbClr val="FF6600"/>
                </a:solidFill>
                <a:latin typeface="Arial" charset="0"/>
                <a:ea typeface="ＭＳ Ｐゴシック" charset="0"/>
              </a:rPr>
              <a:t>Options -</a:t>
            </a:r>
            <a:r>
              <a:rPr lang="en-US" dirty="0" smtClean="0">
                <a:solidFill>
                  <a:srgbClr val="FF6600"/>
                </a:solidFill>
                <a:latin typeface="Arial" charset="0"/>
                <a:ea typeface="ＭＳ Ｐゴシック" charset="0"/>
              </a:rPr>
              <a:t> </a:t>
            </a:r>
            <a:r>
              <a:rPr lang="en-US" dirty="0">
                <a:latin typeface="Arial" charset="0"/>
                <a:ea typeface="ＭＳ Ｐゴシック" charset="0"/>
              </a:rPr>
              <a:t>Extension Header includes options that are only processed at the destination 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28600"/>
            <a:ext cx="8382000" cy="11430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Extension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Headers</a:t>
            </a:r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295400"/>
            <a:ext cx="7924800" cy="29718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Hop-by-Hop Extension Header</a:t>
            </a:r>
          </a:p>
          <a:p>
            <a:pPr lvl="1" eaLnBrk="1" hangingPunct="1">
              <a:buFontTx/>
              <a:buChar char="•"/>
            </a:pPr>
            <a:r>
              <a:rPr lang="en-US">
                <a:latin typeface="Arial" charset="0"/>
                <a:ea typeface="ＭＳ Ｐゴシック" charset="0"/>
              </a:rPr>
              <a:t>The usual format of an options header</a:t>
            </a:r>
          </a:p>
          <a:p>
            <a:pPr lvl="1" eaLnBrk="1" hangingPunct="1">
              <a:buFontTx/>
              <a:buChar char="•"/>
            </a:pPr>
            <a:r>
              <a:rPr lang="en-US">
                <a:latin typeface="Arial" charset="0"/>
                <a:ea typeface="ＭＳ Ｐゴシック" charset="0"/>
              </a:rPr>
              <a:t>An example is the jumbo packet</a:t>
            </a:r>
          </a:p>
          <a:p>
            <a:pPr lvl="2" eaLnBrk="1" hangingPunct="1"/>
            <a:r>
              <a:rPr lang="en-US">
                <a:latin typeface="Arial" charset="0"/>
                <a:ea typeface="ＭＳ Ｐゴシック" charset="0"/>
              </a:rPr>
              <a:t>Payload length encoded</a:t>
            </a:r>
          </a:p>
          <a:p>
            <a:pPr lvl="2" eaLnBrk="1" hangingPunct="1"/>
            <a:r>
              <a:rPr lang="en-US">
                <a:latin typeface="Arial" charset="0"/>
                <a:ea typeface="ＭＳ Ｐゴシック" charset="0"/>
              </a:rPr>
              <a:t>Can</a:t>
            </a:r>
            <a:r>
              <a:rPr lang="ja-JP" altLang="en-US">
                <a:latin typeface="Arial" charset="0"/>
                <a:ea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</a:rPr>
              <a:t>t be less than 65,535</a:t>
            </a:r>
          </a:p>
          <a:p>
            <a:pPr lvl="2" eaLnBrk="1" hangingPunct="1"/>
            <a:r>
              <a:rPr lang="en-US">
                <a:latin typeface="Arial" charset="0"/>
                <a:ea typeface="ＭＳ Ｐゴシック" charset="0"/>
              </a:rPr>
              <a:t>Can</a:t>
            </a:r>
            <a:r>
              <a:rPr lang="ja-JP" altLang="en-US">
                <a:latin typeface="Arial" charset="0"/>
                <a:ea typeface="ＭＳ Ｐゴシック" charset="0"/>
              </a:rPr>
              <a:t>’</a:t>
            </a:r>
            <a:r>
              <a:rPr lang="en-US" altLang="ja-JP">
                <a:latin typeface="Arial" charset="0"/>
                <a:ea typeface="ＭＳ Ｐゴシック" charset="0"/>
              </a:rPr>
              <a:t>t be used with fragmentation header</a:t>
            </a:r>
            <a:endParaRPr lang="en-US">
              <a:latin typeface="Arial" charset="0"/>
              <a:ea typeface="ＭＳ Ｐゴシック" charset="0"/>
            </a:endParaRPr>
          </a:p>
        </p:txBody>
      </p:sp>
      <p:pic>
        <p:nvPicPr>
          <p:cNvPr id="34819" name="Picture 4" descr="jumbo-option-header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62000" y="4343400"/>
            <a:ext cx="8001000" cy="549275"/>
          </a:xfrm>
          <a:noFill/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3" name="Group 4"/>
          <p:cNvGrpSpPr>
            <a:grpSpLocks/>
          </p:cNvGrpSpPr>
          <p:nvPr/>
        </p:nvGrpSpPr>
        <p:grpSpPr bwMode="auto">
          <a:xfrm>
            <a:off x="4495800" y="2209800"/>
            <a:ext cx="609600" cy="533400"/>
            <a:chOff x="1536" y="384"/>
            <a:chExt cx="384" cy="336"/>
          </a:xfrm>
        </p:grpSpPr>
        <p:sp>
          <p:nvSpPr>
            <p:cNvPr id="38962" name="Rectangle 5"/>
            <p:cNvSpPr>
              <a:spLocks noChangeArrowheads="1"/>
            </p:cNvSpPr>
            <p:nvPr/>
          </p:nvSpPr>
          <p:spPr bwMode="auto">
            <a:xfrm>
              <a:off x="1536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3" name="Line 6"/>
            <p:cNvSpPr>
              <a:spLocks noChangeShapeType="1"/>
            </p:cNvSpPr>
            <p:nvPr/>
          </p:nvSpPr>
          <p:spPr bwMode="auto">
            <a:xfrm>
              <a:off x="15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4" name="Line 7"/>
            <p:cNvSpPr>
              <a:spLocks noChangeShapeType="1"/>
            </p:cNvSpPr>
            <p:nvPr/>
          </p:nvSpPr>
          <p:spPr bwMode="auto">
            <a:xfrm>
              <a:off x="15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5" name="Line 8"/>
            <p:cNvSpPr>
              <a:spLocks noChangeShapeType="1"/>
            </p:cNvSpPr>
            <p:nvPr/>
          </p:nvSpPr>
          <p:spPr bwMode="auto">
            <a:xfrm>
              <a:off x="16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6" name="Line 9"/>
            <p:cNvSpPr>
              <a:spLocks noChangeShapeType="1"/>
            </p:cNvSpPr>
            <p:nvPr/>
          </p:nvSpPr>
          <p:spPr bwMode="auto">
            <a:xfrm>
              <a:off x="16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7" name="Line 10"/>
            <p:cNvSpPr>
              <a:spLocks noChangeShapeType="1"/>
            </p:cNvSpPr>
            <p:nvPr/>
          </p:nvSpPr>
          <p:spPr bwMode="auto">
            <a:xfrm>
              <a:off x="17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8" name="Line 11"/>
            <p:cNvSpPr>
              <a:spLocks noChangeShapeType="1"/>
            </p:cNvSpPr>
            <p:nvPr/>
          </p:nvSpPr>
          <p:spPr bwMode="auto">
            <a:xfrm>
              <a:off x="17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9" name="Line 12"/>
            <p:cNvSpPr>
              <a:spLocks noChangeShapeType="1"/>
            </p:cNvSpPr>
            <p:nvPr/>
          </p:nvSpPr>
          <p:spPr bwMode="auto">
            <a:xfrm>
              <a:off x="18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0" name="Line 13"/>
            <p:cNvSpPr>
              <a:spLocks noChangeShapeType="1"/>
            </p:cNvSpPr>
            <p:nvPr/>
          </p:nvSpPr>
          <p:spPr bwMode="auto">
            <a:xfrm>
              <a:off x="187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71" name="Line 14"/>
            <p:cNvSpPr>
              <a:spLocks noChangeShapeType="1"/>
            </p:cNvSpPr>
            <p:nvPr/>
          </p:nvSpPr>
          <p:spPr bwMode="auto">
            <a:xfrm>
              <a:off x="192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914" name="Group 15"/>
          <p:cNvGrpSpPr>
            <a:grpSpLocks/>
          </p:cNvGrpSpPr>
          <p:nvPr/>
        </p:nvGrpSpPr>
        <p:grpSpPr bwMode="auto">
          <a:xfrm>
            <a:off x="4495800" y="2743200"/>
            <a:ext cx="609600" cy="533400"/>
            <a:chOff x="1536" y="384"/>
            <a:chExt cx="384" cy="336"/>
          </a:xfrm>
        </p:grpSpPr>
        <p:sp>
          <p:nvSpPr>
            <p:cNvPr id="38952" name="Rectangle 16"/>
            <p:cNvSpPr>
              <a:spLocks noChangeArrowheads="1"/>
            </p:cNvSpPr>
            <p:nvPr/>
          </p:nvSpPr>
          <p:spPr bwMode="auto">
            <a:xfrm>
              <a:off x="1536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3" name="Line 17"/>
            <p:cNvSpPr>
              <a:spLocks noChangeShapeType="1"/>
            </p:cNvSpPr>
            <p:nvPr/>
          </p:nvSpPr>
          <p:spPr bwMode="auto">
            <a:xfrm>
              <a:off x="15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4" name="Line 18"/>
            <p:cNvSpPr>
              <a:spLocks noChangeShapeType="1"/>
            </p:cNvSpPr>
            <p:nvPr/>
          </p:nvSpPr>
          <p:spPr bwMode="auto">
            <a:xfrm>
              <a:off x="15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5" name="Line 19"/>
            <p:cNvSpPr>
              <a:spLocks noChangeShapeType="1"/>
            </p:cNvSpPr>
            <p:nvPr/>
          </p:nvSpPr>
          <p:spPr bwMode="auto">
            <a:xfrm>
              <a:off x="16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6" name="Line 20"/>
            <p:cNvSpPr>
              <a:spLocks noChangeShapeType="1"/>
            </p:cNvSpPr>
            <p:nvPr/>
          </p:nvSpPr>
          <p:spPr bwMode="auto">
            <a:xfrm>
              <a:off x="16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7" name="Line 21"/>
            <p:cNvSpPr>
              <a:spLocks noChangeShapeType="1"/>
            </p:cNvSpPr>
            <p:nvPr/>
          </p:nvSpPr>
          <p:spPr bwMode="auto">
            <a:xfrm>
              <a:off x="17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8" name="Line 22"/>
            <p:cNvSpPr>
              <a:spLocks noChangeShapeType="1"/>
            </p:cNvSpPr>
            <p:nvPr/>
          </p:nvSpPr>
          <p:spPr bwMode="auto">
            <a:xfrm>
              <a:off x="17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9" name="Line 23"/>
            <p:cNvSpPr>
              <a:spLocks noChangeShapeType="1"/>
            </p:cNvSpPr>
            <p:nvPr/>
          </p:nvSpPr>
          <p:spPr bwMode="auto">
            <a:xfrm>
              <a:off x="18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0" name="Line 24"/>
            <p:cNvSpPr>
              <a:spLocks noChangeShapeType="1"/>
            </p:cNvSpPr>
            <p:nvPr/>
          </p:nvSpPr>
          <p:spPr bwMode="auto">
            <a:xfrm>
              <a:off x="187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61" name="Line 25"/>
            <p:cNvSpPr>
              <a:spLocks noChangeShapeType="1"/>
            </p:cNvSpPr>
            <p:nvPr/>
          </p:nvSpPr>
          <p:spPr bwMode="auto">
            <a:xfrm>
              <a:off x="192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915" name="Group 26"/>
          <p:cNvGrpSpPr>
            <a:grpSpLocks/>
          </p:cNvGrpSpPr>
          <p:nvPr/>
        </p:nvGrpSpPr>
        <p:grpSpPr bwMode="auto">
          <a:xfrm>
            <a:off x="4495800" y="3276600"/>
            <a:ext cx="609600" cy="533400"/>
            <a:chOff x="1536" y="384"/>
            <a:chExt cx="384" cy="336"/>
          </a:xfrm>
        </p:grpSpPr>
        <p:sp>
          <p:nvSpPr>
            <p:cNvPr id="38942" name="Rectangle 27"/>
            <p:cNvSpPr>
              <a:spLocks noChangeArrowheads="1"/>
            </p:cNvSpPr>
            <p:nvPr/>
          </p:nvSpPr>
          <p:spPr bwMode="auto">
            <a:xfrm>
              <a:off x="1536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3" name="Line 28"/>
            <p:cNvSpPr>
              <a:spLocks noChangeShapeType="1"/>
            </p:cNvSpPr>
            <p:nvPr/>
          </p:nvSpPr>
          <p:spPr bwMode="auto">
            <a:xfrm>
              <a:off x="15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4" name="Line 29"/>
            <p:cNvSpPr>
              <a:spLocks noChangeShapeType="1"/>
            </p:cNvSpPr>
            <p:nvPr/>
          </p:nvSpPr>
          <p:spPr bwMode="auto">
            <a:xfrm>
              <a:off x="15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5" name="Line 30"/>
            <p:cNvSpPr>
              <a:spLocks noChangeShapeType="1"/>
            </p:cNvSpPr>
            <p:nvPr/>
          </p:nvSpPr>
          <p:spPr bwMode="auto">
            <a:xfrm>
              <a:off x="16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6" name="Line 31"/>
            <p:cNvSpPr>
              <a:spLocks noChangeShapeType="1"/>
            </p:cNvSpPr>
            <p:nvPr/>
          </p:nvSpPr>
          <p:spPr bwMode="auto">
            <a:xfrm>
              <a:off x="16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7" name="Line 32"/>
            <p:cNvSpPr>
              <a:spLocks noChangeShapeType="1"/>
            </p:cNvSpPr>
            <p:nvPr/>
          </p:nvSpPr>
          <p:spPr bwMode="auto">
            <a:xfrm>
              <a:off x="17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8" name="Line 33"/>
            <p:cNvSpPr>
              <a:spLocks noChangeShapeType="1"/>
            </p:cNvSpPr>
            <p:nvPr/>
          </p:nvSpPr>
          <p:spPr bwMode="auto">
            <a:xfrm>
              <a:off x="17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9" name="Line 34"/>
            <p:cNvSpPr>
              <a:spLocks noChangeShapeType="1"/>
            </p:cNvSpPr>
            <p:nvPr/>
          </p:nvSpPr>
          <p:spPr bwMode="auto">
            <a:xfrm>
              <a:off x="18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0" name="Line 35"/>
            <p:cNvSpPr>
              <a:spLocks noChangeShapeType="1"/>
            </p:cNvSpPr>
            <p:nvPr/>
          </p:nvSpPr>
          <p:spPr bwMode="auto">
            <a:xfrm>
              <a:off x="187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51" name="Line 36"/>
            <p:cNvSpPr>
              <a:spLocks noChangeShapeType="1"/>
            </p:cNvSpPr>
            <p:nvPr/>
          </p:nvSpPr>
          <p:spPr bwMode="auto">
            <a:xfrm>
              <a:off x="192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916" name="Group 37"/>
          <p:cNvGrpSpPr>
            <a:grpSpLocks/>
          </p:cNvGrpSpPr>
          <p:nvPr/>
        </p:nvGrpSpPr>
        <p:grpSpPr bwMode="auto">
          <a:xfrm>
            <a:off x="5105400" y="3276600"/>
            <a:ext cx="609600" cy="533400"/>
            <a:chOff x="1536" y="384"/>
            <a:chExt cx="384" cy="336"/>
          </a:xfrm>
        </p:grpSpPr>
        <p:sp>
          <p:nvSpPr>
            <p:cNvPr id="38932" name="Rectangle 38"/>
            <p:cNvSpPr>
              <a:spLocks noChangeArrowheads="1"/>
            </p:cNvSpPr>
            <p:nvPr/>
          </p:nvSpPr>
          <p:spPr bwMode="auto">
            <a:xfrm>
              <a:off x="1536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3" name="Line 39"/>
            <p:cNvSpPr>
              <a:spLocks noChangeShapeType="1"/>
            </p:cNvSpPr>
            <p:nvPr/>
          </p:nvSpPr>
          <p:spPr bwMode="auto">
            <a:xfrm>
              <a:off x="15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4" name="Line 40"/>
            <p:cNvSpPr>
              <a:spLocks noChangeShapeType="1"/>
            </p:cNvSpPr>
            <p:nvPr/>
          </p:nvSpPr>
          <p:spPr bwMode="auto">
            <a:xfrm>
              <a:off x="15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5" name="Line 41"/>
            <p:cNvSpPr>
              <a:spLocks noChangeShapeType="1"/>
            </p:cNvSpPr>
            <p:nvPr/>
          </p:nvSpPr>
          <p:spPr bwMode="auto">
            <a:xfrm>
              <a:off x="16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6" name="Line 42"/>
            <p:cNvSpPr>
              <a:spLocks noChangeShapeType="1"/>
            </p:cNvSpPr>
            <p:nvPr/>
          </p:nvSpPr>
          <p:spPr bwMode="auto">
            <a:xfrm>
              <a:off x="16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7" name="Line 43"/>
            <p:cNvSpPr>
              <a:spLocks noChangeShapeType="1"/>
            </p:cNvSpPr>
            <p:nvPr/>
          </p:nvSpPr>
          <p:spPr bwMode="auto">
            <a:xfrm>
              <a:off x="17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8" name="Line 44"/>
            <p:cNvSpPr>
              <a:spLocks noChangeShapeType="1"/>
            </p:cNvSpPr>
            <p:nvPr/>
          </p:nvSpPr>
          <p:spPr bwMode="auto">
            <a:xfrm>
              <a:off x="17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9" name="Line 45"/>
            <p:cNvSpPr>
              <a:spLocks noChangeShapeType="1"/>
            </p:cNvSpPr>
            <p:nvPr/>
          </p:nvSpPr>
          <p:spPr bwMode="auto">
            <a:xfrm>
              <a:off x="18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0" name="Line 46"/>
            <p:cNvSpPr>
              <a:spLocks noChangeShapeType="1"/>
            </p:cNvSpPr>
            <p:nvPr/>
          </p:nvSpPr>
          <p:spPr bwMode="auto">
            <a:xfrm>
              <a:off x="187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41" name="Line 47"/>
            <p:cNvSpPr>
              <a:spLocks noChangeShapeType="1"/>
            </p:cNvSpPr>
            <p:nvPr/>
          </p:nvSpPr>
          <p:spPr bwMode="auto">
            <a:xfrm>
              <a:off x="192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8917" name="Group 48"/>
          <p:cNvGrpSpPr>
            <a:grpSpLocks/>
          </p:cNvGrpSpPr>
          <p:nvPr/>
        </p:nvGrpSpPr>
        <p:grpSpPr bwMode="auto">
          <a:xfrm>
            <a:off x="5715000" y="3276600"/>
            <a:ext cx="609600" cy="533400"/>
            <a:chOff x="1536" y="384"/>
            <a:chExt cx="384" cy="336"/>
          </a:xfrm>
        </p:grpSpPr>
        <p:sp>
          <p:nvSpPr>
            <p:cNvPr id="38922" name="Rectangle 49"/>
            <p:cNvSpPr>
              <a:spLocks noChangeArrowheads="1"/>
            </p:cNvSpPr>
            <p:nvPr/>
          </p:nvSpPr>
          <p:spPr bwMode="auto">
            <a:xfrm>
              <a:off x="1536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3" name="Line 50"/>
            <p:cNvSpPr>
              <a:spLocks noChangeShapeType="1"/>
            </p:cNvSpPr>
            <p:nvPr/>
          </p:nvSpPr>
          <p:spPr bwMode="auto">
            <a:xfrm>
              <a:off x="15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4" name="Line 51"/>
            <p:cNvSpPr>
              <a:spLocks noChangeShapeType="1"/>
            </p:cNvSpPr>
            <p:nvPr/>
          </p:nvSpPr>
          <p:spPr bwMode="auto">
            <a:xfrm>
              <a:off x="15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5" name="Line 52"/>
            <p:cNvSpPr>
              <a:spLocks noChangeShapeType="1"/>
            </p:cNvSpPr>
            <p:nvPr/>
          </p:nvSpPr>
          <p:spPr bwMode="auto">
            <a:xfrm>
              <a:off x="16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6" name="Line 53"/>
            <p:cNvSpPr>
              <a:spLocks noChangeShapeType="1"/>
            </p:cNvSpPr>
            <p:nvPr/>
          </p:nvSpPr>
          <p:spPr bwMode="auto">
            <a:xfrm>
              <a:off x="16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7" name="Line 54"/>
            <p:cNvSpPr>
              <a:spLocks noChangeShapeType="1"/>
            </p:cNvSpPr>
            <p:nvPr/>
          </p:nvSpPr>
          <p:spPr bwMode="auto">
            <a:xfrm>
              <a:off x="17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8" name="Line 55"/>
            <p:cNvSpPr>
              <a:spLocks noChangeShapeType="1"/>
            </p:cNvSpPr>
            <p:nvPr/>
          </p:nvSpPr>
          <p:spPr bwMode="auto">
            <a:xfrm>
              <a:off x="17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29" name="Line 56"/>
            <p:cNvSpPr>
              <a:spLocks noChangeShapeType="1"/>
            </p:cNvSpPr>
            <p:nvPr/>
          </p:nvSpPr>
          <p:spPr bwMode="auto">
            <a:xfrm>
              <a:off x="18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0" name="Line 57"/>
            <p:cNvSpPr>
              <a:spLocks noChangeShapeType="1"/>
            </p:cNvSpPr>
            <p:nvPr/>
          </p:nvSpPr>
          <p:spPr bwMode="auto">
            <a:xfrm>
              <a:off x="187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8931" name="Line 58"/>
            <p:cNvSpPr>
              <a:spLocks noChangeShapeType="1"/>
            </p:cNvSpPr>
            <p:nvPr/>
          </p:nvSpPr>
          <p:spPr bwMode="auto">
            <a:xfrm>
              <a:off x="192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8918" name="Text Box 59"/>
          <p:cNvSpPr txBox="1">
            <a:spLocks noChangeArrowheads="1"/>
          </p:cNvSpPr>
          <p:nvPr/>
        </p:nvSpPr>
        <p:spPr bwMode="auto">
          <a:xfrm>
            <a:off x="533400" y="2209800"/>
            <a:ext cx="3879850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7000"/>
              </a:spcBef>
            </a:pPr>
            <a:r>
              <a:rPr lang="en-US" sz="3200"/>
              <a:t>Option Type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Option Length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Option data</a:t>
            </a:r>
          </a:p>
        </p:txBody>
      </p:sp>
      <p:sp>
        <p:nvSpPr>
          <p:cNvPr id="38919" name="Text Box 60"/>
          <p:cNvSpPr txBox="1">
            <a:spLocks noChangeArrowheads="1"/>
          </p:cNvSpPr>
          <p:nvPr/>
        </p:nvSpPr>
        <p:spPr bwMode="auto">
          <a:xfrm>
            <a:off x="6369050" y="3381375"/>
            <a:ext cx="6778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/>
              <a:t>. . .</a:t>
            </a:r>
          </a:p>
        </p:txBody>
      </p:sp>
      <p:sp>
        <p:nvSpPr>
          <p:cNvPr id="38920" name="Rectangle 6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Structure of an Option</a:t>
            </a:r>
          </a:p>
        </p:txBody>
      </p:sp>
      <p:sp>
        <p:nvSpPr>
          <p:cNvPr id="38921" name="TextBox 59"/>
          <p:cNvSpPr txBox="1">
            <a:spLocks noChangeArrowheads="1"/>
          </p:cNvSpPr>
          <p:nvPr/>
        </p:nvSpPr>
        <p:spPr bwMode="auto">
          <a:xfrm>
            <a:off x="1676400" y="1219200"/>
            <a:ext cx="4495800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/>
              <a:t>note:  type, length, value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937" name="Group 4"/>
          <p:cNvGrpSpPr>
            <a:grpSpLocks/>
          </p:cNvGrpSpPr>
          <p:nvPr/>
        </p:nvGrpSpPr>
        <p:grpSpPr bwMode="auto">
          <a:xfrm>
            <a:off x="4495800" y="2209800"/>
            <a:ext cx="609600" cy="533400"/>
            <a:chOff x="1536" y="384"/>
            <a:chExt cx="384" cy="336"/>
          </a:xfrm>
        </p:grpSpPr>
        <p:sp>
          <p:nvSpPr>
            <p:cNvPr id="39941" name="Rectangle 5"/>
            <p:cNvSpPr>
              <a:spLocks noChangeArrowheads="1"/>
            </p:cNvSpPr>
            <p:nvPr/>
          </p:nvSpPr>
          <p:spPr bwMode="auto">
            <a:xfrm>
              <a:off x="1536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2" name="Line 6"/>
            <p:cNvSpPr>
              <a:spLocks noChangeShapeType="1"/>
            </p:cNvSpPr>
            <p:nvPr/>
          </p:nvSpPr>
          <p:spPr bwMode="auto">
            <a:xfrm>
              <a:off x="15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3" name="Line 7"/>
            <p:cNvSpPr>
              <a:spLocks noChangeShapeType="1"/>
            </p:cNvSpPr>
            <p:nvPr/>
          </p:nvSpPr>
          <p:spPr bwMode="auto">
            <a:xfrm>
              <a:off x="15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4" name="Line 8"/>
            <p:cNvSpPr>
              <a:spLocks noChangeShapeType="1"/>
            </p:cNvSpPr>
            <p:nvPr/>
          </p:nvSpPr>
          <p:spPr bwMode="auto">
            <a:xfrm>
              <a:off x="16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5" name="Line 9"/>
            <p:cNvSpPr>
              <a:spLocks noChangeShapeType="1"/>
            </p:cNvSpPr>
            <p:nvPr/>
          </p:nvSpPr>
          <p:spPr bwMode="auto">
            <a:xfrm>
              <a:off x="16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6" name="Line 10"/>
            <p:cNvSpPr>
              <a:spLocks noChangeShapeType="1"/>
            </p:cNvSpPr>
            <p:nvPr/>
          </p:nvSpPr>
          <p:spPr bwMode="auto">
            <a:xfrm>
              <a:off x="17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7" name="Line 11"/>
            <p:cNvSpPr>
              <a:spLocks noChangeShapeType="1"/>
            </p:cNvSpPr>
            <p:nvPr/>
          </p:nvSpPr>
          <p:spPr bwMode="auto">
            <a:xfrm>
              <a:off x="17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8" name="Line 12"/>
            <p:cNvSpPr>
              <a:spLocks noChangeShapeType="1"/>
            </p:cNvSpPr>
            <p:nvPr/>
          </p:nvSpPr>
          <p:spPr bwMode="auto">
            <a:xfrm>
              <a:off x="18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49" name="Line 13"/>
            <p:cNvSpPr>
              <a:spLocks noChangeShapeType="1"/>
            </p:cNvSpPr>
            <p:nvPr/>
          </p:nvSpPr>
          <p:spPr bwMode="auto">
            <a:xfrm>
              <a:off x="187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9950" name="Line 14"/>
            <p:cNvSpPr>
              <a:spLocks noChangeShapeType="1"/>
            </p:cNvSpPr>
            <p:nvPr/>
          </p:nvSpPr>
          <p:spPr bwMode="auto">
            <a:xfrm>
              <a:off x="192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9938" name="Text Box 15"/>
          <p:cNvSpPr txBox="1">
            <a:spLocks noChangeArrowheads="1"/>
          </p:cNvSpPr>
          <p:nvPr/>
        </p:nvSpPr>
        <p:spPr bwMode="auto">
          <a:xfrm>
            <a:off x="533400" y="2209800"/>
            <a:ext cx="387985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7000"/>
              </a:spcBef>
            </a:pPr>
            <a:r>
              <a:rPr lang="en-US" sz="3200"/>
              <a:t>Option Type</a:t>
            </a:r>
          </a:p>
        </p:txBody>
      </p:sp>
      <p:sp>
        <p:nvSpPr>
          <p:cNvPr id="39939" name="Text Box 16"/>
          <p:cNvSpPr txBox="1">
            <a:spLocks noChangeArrowheads="1"/>
          </p:cNvSpPr>
          <p:nvPr/>
        </p:nvSpPr>
        <p:spPr bwMode="auto">
          <a:xfrm>
            <a:off x="5181600" y="2286000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0</a:t>
            </a:r>
          </a:p>
        </p:txBody>
      </p:sp>
      <p:sp>
        <p:nvSpPr>
          <p:cNvPr id="39940" name="Rectangle 1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Ex: Structure of the Pad1 Option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3"/>
          <p:cNvSpPr>
            <a:spLocks noChangeArrowheads="1"/>
          </p:cNvSpPr>
          <p:nvPr/>
        </p:nvSpPr>
        <p:spPr bwMode="auto">
          <a:xfrm>
            <a:off x="609600" y="5029200"/>
            <a:ext cx="7772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488" tIns="44450" rIns="90488" bIns="44450" anchor="ctr"/>
          <a:lstStyle/>
          <a:p>
            <a:pPr>
              <a:lnSpc>
                <a:spcPct val="90000"/>
              </a:lnSpc>
            </a:pPr>
            <a:r>
              <a:rPr lang="en-US" sz="3600" b="1" i="1">
                <a:latin typeface="Times New Roman" charset="0"/>
              </a:rPr>
              <a:t> </a:t>
            </a:r>
          </a:p>
        </p:txBody>
      </p:sp>
      <p:sp>
        <p:nvSpPr>
          <p:cNvPr id="8194" name="Rectangle 4"/>
          <p:cNvSpPr>
            <a:spLocks noChangeArrowheads="1"/>
          </p:cNvSpPr>
          <p:nvPr/>
        </p:nvSpPr>
        <p:spPr bwMode="auto">
          <a:xfrm>
            <a:off x="1981200" y="2209800"/>
            <a:ext cx="990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/>
              <a:t>IPv6</a:t>
            </a:r>
          </a:p>
          <a:p>
            <a:r>
              <a:rPr lang="en-US" sz="1400"/>
              <a:t>Header</a:t>
            </a:r>
          </a:p>
        </p:txBody>
      </p:sp>
      <p:sp>
        <p:nvSpPr>
          <p:cNvPr id="8195" name="Rectangle 5"/>
          <p:cNvSpPr>
            <a:spLocks noChangeArrowheads="1"/>
          </p:cNvSpPr>
          <p:nvPr/>
        </p:nvSpPr>
        <p:spPr bwMode="auto">
          <a:xfrm>
            <a:off x="4343400" y="2209800"/>
            <a:ext cx="26670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/>
              <a:t>Upper Layer</a:t>
            </a:r>
          </a:p>
          <a:p>
            <a:r>
              <a:rPr lang="en-US" sz="1400"/>
              <a:t>Protocol Data Unit</a:t>
            </a:r>
          </a:p>
        </p:txBody>
      </p:sp>
      <p:sp>
        <p:nvSpPr>
          <p:cNvPr id="8196" name="Line 6"/>
          <p:cNvSpPr>
            <a:spLocks noChangeShapeType="1"/>
          </p:cNvSpPr>
          <p:nvPr/>
        </p:nvSpPr>
        <p:spPr bwMode="auto">
          <a:xfrm>
            <a:off x="2971800" y="2971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Line 7"/>
          <p:cNvSpPr>
            <a:spLocks noChangeShapeType="1"/>
          </p:cNvSpPr>
          <p:nvPr/>
        </p:nvSpPr>
        <p:spPr bwMode="auto">
          <a:xfrm>
            <a:off x="7010400" y="2971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4483100" y="2971800"/>
            <a:ext cx="827088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Payload</a:t>
            </a:r>
          </a:p>
        </p:txBody>
      </p:sp>
      <p:sp>
        <p:nvSpPr>
          <p:cNvPr id="8199" name="Line 9"/>
          <p:cNvSpPr>
            <a:spLocks noChangeShapeType="1"/>
          </p:cNvSpPr>
          <p:nvPr/>
        </p:nvSpPr>
        <p:spPr bwMode="auto">
          <a:xfrm>
            <a:off x="1981200" y="2971800"/>
            <a:ext cx="0" cy="838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Text Box 10"/>
          <p:cNvSpPr txBox="1">
            <a:spLocks noChangeArrowheads="1"/>
          </p:cNvSpPr>
          <p:nvPr/>
        </p:nvSpPr>
        <p:spPr bwMode="auto">
          <a:xfrm>
            <a:off x="4022725" y="3505200"/>
            <a:ext cx="1133475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400"/>
              <a:t>IPv6 Packet</a:t>
            </a:r>
          </a:p>
        </p:txBody>
      </p:sp>
      <p:sp>
        <p:nvSpPr>
          <p:cNvPr id="8201" name="Rectangle 11"/>
          <p:cNvSpPr>
            <a:spLocks noChangeArrowheads="1"/>
          </p:cNvSpPr>
          <p:nvPr/>
        </p:nvSpPr>
        <p:spPr bwMode="auto">
          <a:xfrm>
            <a:off x="2971800" y="2209800"/>
            <a:ext cx="1371600" cy="60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r>
              <a:rPr lang="en-US" sz="1400"/>
              <a:t>Extension</a:t>
            </a:r>
          </a:p>
          <a:p>
            <a:r>
              <a:rPr lang="en-US" sz="1400"/>
              <a:t>Headers</a:t>
            </a:r>
          </a:p>
        </p:txBody>
      </p:sp>
      <p:sp>
        <p:nvSpPr>
          <p:cNvPr id="8202" name="Line 12"/>
          <p:cNvSpPr>
            <a:spLocks noChangeShapeType="1"/>
          </p:cNvSpPr>
          <p:nvPr/>
        </p:nvSpPr>
        <p:spPr bwMode="auto">
          <a:xfrm>
            <a:off x="5154613" y="3657600"/>
            <a:ext cx="185578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3" name="Line 13"/>
          <p:cNvSpPr>
            <a:spLocks noChangeShapeType="1"/>
          </p:cNvSpPr>
          <p:nvPr/>
        </p:nvSpPr>
        <p:spPr bwMode="auto">
          <a:xfrm flipH="1">
            <a:off x="1981200" y="3657600"/>
            <a:ext cx="2041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4" name="Line 14"/>
          <p:cNvSpPr>
            <a:spLocks noChangeShapeType="1"/>
          </p:cNvSpPr>
          <p:nvPr/>
        </p:nvSpPr>
        <p:spPr bwMode="auto">
          <a:xfrm>
            <a:off x="5308600" y="3124200"/>
            <a:ext cx="1701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5" name="Line 15"/>
          <p:cNvSpPr>
            <a:spLocks noChangeShapeType="1"/>
          </p:cNvSpPr>
          <p:nvPr/>
        </p:nvSpPr>
        <p:spPr bwMode="auto">
          <a:xfrm flipH="1">
            <a:off x="2971800" y="3124200"/>
            <a:ext cx="1511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8206" name="Rectangle 1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Times New Roman" charset="0"/>
              </a:rPr>
              <a:t>Structure of an IPv6 Packet</a:t>
            </a:r>
          </a:p>
        </p:txBody>
      </p:sp>
      <p:sp>
        <p:nvSpPr>
          <p:cNvPr id="8207" name="TextBox 15"/>
          <p:cNvSpPr txBox="1">
            <a:spLocks noChangeArrowheads="1"/>
          </p:cNvSpPr>
          <p:nvPr/>
        </p:nvSpPr>
        <p:spPr bwMode="auto">
          <a:xfrm>
            <a:off x="609600" y="1295400"/>
            <a:ext cx="3253114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dirty="0"/>
              <a:t>R</a:t>
            </a:r>
            <a:r>
              <a:rPr lang="en-US" dirty="0" smtClean="0"/>
              <a:t>outer </a:t>
            </a:r>
            <a:r>
              <a:rPr lang="en-US" dirty="0"/>
              <a:t>based header, key </a:t>
            </a:r>
            <a:r>
              <a:rPr lang="en-US" dirty="0" smtClean="0"/>
              <a:t>design,</a:t>
            </a:r>
          </a:p>
          <a:p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How does it compare to IPv4?</a:t>
            </a:r>
            <a:endParaRPr lang="en-US" dirty="0">
              <a:solidFill>
                <a:srgbClr val="FF0000"/>
              </a:solidFill>
            </a:endParaRPr>
          </a:p>
        </p:txBody>
      </p:sp>
      <p:cxnSp>
        <p:nvCxnSpPr>
          <p:cNvPr id="8208" name="Straight Arrow Connector 17"/>
          <p:cNvCxnSpPr>
            <a:cxnSpLocks noChangeShapeType="1"/>
            <a:stCxn id="8207" idx="2"/>
          </p:cNvCxnSpPr>
          <p:nvPr/>
        </p:nvCxnSpPr>
        <p:spPr bwMode="auto">
          <a:xfrm>
            <a:off x="2236157" y="1880176"/>
            <a:ext cx="211927" cy="25342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961" name="Group 4"/>
          <p:cNvGrpSpPr>
            <a:grpSpLocks/>
          </p:cNvGrpSpPr>
          <p:nvPr/>
        </p:nvGrpSpPr>
        <p:grpSpPr bwMode="auto">
          <a:xfrm>
            <a:off x="4495800" y="2209800"/>
            <a:ext cx="609600" cy="533400"/>
            <a:chOff x="1536" y="384"/>
            <a:chExt cx="384" cy="336"/>
          </a:xfrm>
        </p:grpSpPr>
        <p:sp>
          <p:nvSpPr>
            <p:cNvPr id="41010" name="Rectangle 5"/>
            <p:cNvSpPr>
              <a:spLocks noChangeArrowheads="1"/>
            </p:cNvSpPr>
            <p:nvPr/>
          </p:nvSpPr>
          <p:spPr bwMode="auto">
            <a:xfrm>
              <a:off x="1536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1" name="Line 6"/>
            <p:cNvSpPr>
              <a:spLocks noChangeShapeType="1"/>
            </p:cNvSpPr>
            <p:nvPr/>
          </p:nvSpPr>
          <p:spPr bwMode="auto">
            <a:xfrm>
              <a:off x="15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2" name="Line 7"/>
            <p:cNvSpPr>
              <a:spLocks noChangeShapeType="1"/>
            </p:cNvSpPr>
            <p:nvPr/>
          </p:nvSpPr>
          <p:spPr bwMode="auto">
            <a:xfrm>
              <a:off x="15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3" name="Line 8"/>
            <p:cNvSpPr>
              <a:spLocks noChangeShapeType="1"/>
            </p:cNvSpPr>
            <p:nvPr/>
          </p:nvSpPr>
          <p:spPr bwMode="auto">
            <a:xfrm>
              <a:off x="16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4" name="Line 9"/>
            <p:cNvSpPr>
              <a:spLocks noChangeShapeType="1"/>
            </p:cNvSpPr>
            <p:nvPr/>
          </p:nvSpPr>
          <p:spPr bwMode="auto">
            <a:xfrm>
              <a:off x="16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5" name="Line 10"/>
            <p:cNvSpPr>
              <a:spLocks noChangeShapeType="1"/>
            </p:cNvSpPr>
            <p:nvPr/>
          </p:nvSpPr>
          <p:spPr bwMode="auto">
            <a:xfrm>
              <a:off x="17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6" name="Line 11"/>
            <p:cNvSpPr>
              <a:spLocks noChangeShapeType="1"/>
            </p:cNvSpPr>
            <p:nvPr/>
          </p:nvSpPr>
          <p:spPr bwMode="auto">
            <a:xfrm>
              <a:off x="17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7" name="Line 12"/>
            <p:cNvSpPr>
              <a:spLocks noChangeShapeType="1"/>
            </p:cNvSpPr>
            <p:nvPr/>
          </p:nvSpPr>
          <p:spPr bwMode="auto">
            <a:xfrm>
              <a:off x="18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8" name="Line 13"/>
            <p:cNvSpPr>
              <a:spLocks noChangeShapeType="1"/>
            </p:cNvSpPr>
            <p:nvPr/>
          </p:nvSpPr>
          <p:spPr bwMode="auto">
            <a:xfrm>
              <a:off x="187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19" name="Line 14"/>
            <p:cNvSpPr>
              <a:spLocks noChangeShapeType="1"/>
            </p:cNvSpPr>
            <p:nvPr/>
          </p:nvSpPr>
          <p:spPr bwMode="auto">
            <a:xfrm>
              <a:off x="192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0962" name="Group 15"/>
          <p:cNvGrpSpPr>
            <a:grpSpLocks/>
          </p:cNvGrpSpPr>
          <p:nvPr/>
        </p:nvGrpSpPr>
        <p:grpSpPr bwMode="auto">
          <a:xfrm>
            <a:off x="4495800" y="2743200"/>
            <a:ext cx="609600" cy="533400"/>
            <a:chOff x="1536" y="384"/>
            <a:chExt cx="384" cy="336"/>
          </a:xfrm>
        </p:grpSpPr>
        <p:sp>
          <p:nvSpPr>
            <p:cNvPr id="41000" name="Rectangle 16"/>
            <p:cNvSpPr>
              <a:spLocks noChangeArrowheads="1"/>
            </p:cNvSpPr>
            <p:nvPr/>
          </p:nvSpPr>
          <p:spPr bwMode="auto">
            <a:xfrm>
              <a:off x="1536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1" name="Line 17"/>
            <p:cNvSpPr>
              <a:spLocks noChangeShapeType="1"/>
            </p:cNvSpPr>
            <p:nvPr/>
          </p:nvSpPr>
          <p:spPr bwMode="auto">
            <a:xfrm>
              <a:off x="15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2" name="Line 18"/>
            <p:cNvSpPr>
              <a:spLocks noChangeShapeType="1"/>
            </p:cNvSpPr>
            <p:nvPr/>
          </p:nvSpPr>
          <p:spPr bwMode="auto">
            <a:xfrm>
              <a:off x="15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3" name="Line 19"/>
            <p:cNvSpPr>
              <a:spLocks noChangeShapeType="1"/>
            </p:cNvSpPr>
            <p:nvPr/>
          </p:nvSpPr>
          <p:spPr bwMode="auto">
            <a:xfrm>
              <a:off x="16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4" name="Line 20"/>
            <p:cNvSpPr>
              <a:spLocks noChangeShapeType="1"/>
            </p:cNvSpPr>
            <p:nvPr/>
          </p:nvSpPr>
          <p:spPr bwMode="auto">
            <a:xfrm>
              <a:off x="16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5" name="Line 21"/>
            <p:cNvSpPr>
              <a:spLocks noChangeShapeType="1"/>
            </p:cNvSpPr>
            <p:nvPr/>
          </p:nvSpPr>
          <p:spPr bwMode="auto">
            <a:xfrm>
              <a:off x="17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6" name="Line 22"/>
            <p:cNvSpPr>
              <a:spLocks noChangeShapeType="1"/>
            </p:cNvSpPr>
            <p:nvPr/>
          </p:nvSpPr>
          <p:spPr bwMode="auto">
            <a:xfrm>
              <a:off x="17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7" name="Line 23"/>
            <p:cNvSpPr>
              <a:spLocks noChangeShapeType="1"/>
            </p:cNvSpPr>
            <p:nvPr/>
          </p:nvSpPr>
          <p:spPr bwMode="auto">
            <a:xfrm>
              <a:off x="18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8" name="Line 24"/>
            <p:cNvSpPr>
              <a:spLocks noChangeShapeType="1"/>
            </p:cNvSpPr>
            <p:nvPr/>
          </p:nvSpPr>
          <p:spPr bwMode="auto">
            <a:xfrm>
              <a:off x="187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1009" name="Line 25"/>
            <p:cNvSpPr>
              <a:spLocks noChangeShapeType="1"/>
            </p:cNvSpPr>
            <p:nvPr/>
          </p:nvSpPr>
          <p:spPr bwMode="auto">
            <a:xfrm>
              <a:off x="192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0963" name="Group 26"/>
          <p:cNvGrpSpPr>
            <a:grpSpLocks/>
          </p:cNvGrpSpPr>
          <p:nvPr/>
        </p:nvGrpSpPr>
        <p:grpSpPr bwMode="auto">
          <a:xfrm>
            <a:off x="4495800" y="3276600"/>
            <a:ext cx="609600" cy="533400"/>
            <a:chOff x="1536" y="384"/>
            <a:chExt cx="384" cy="336"/>
          </a:xfrm>
        </p:grpSpPr>
        <p:sp>
          <p:nvSpPr>
            <p:cNvPr id="40990" name="Rectangle 27"/>
            <p:cNvSpPr>
              <a:spLocks noChangeArrowheads="1"/>
            </p:cNvSpPr>
            <p:nvPr/>
          </p:nvSpPr>
          <p:spPr bwMode="auto">
            <a:xfrm>
              <a:off x="1536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1" name="Line 28"/>
            <p:cNvSpPr>
              <a:spLocks noChangeShapeType="1"/>
            </p:cNvSpPr>
            <p:nvPr/>
          </p:nvSpPr>
          <p:spPr bwMode="auto">
            <a:xfrm>
              <a:off x="15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2" name="Line 29"/>
            <p:cNvSpPr>
              <a:spLocks noChangeShapeType="1"/>
            </p:cNvSpPr>
            <p:nvPr/>
          </p:nvSpPr>
          <p:spPr bwMode="auto">
            <a:xfrm>
              <a:off x="15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3" name="Line 30"/>
            <p:cNvSpPr>
              <a:spLocks noChangeShapeType="1"/>
            </p:cNvSpPr>
            <p:nvPr/>
          </p:nvSpPr>
          <p:spPr bwMode="auto">
            <a:xfrm>
              <a:off x="16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4" name="Line 31"/>
            <p:cNvSpPr>
              <a:spLocks noChangeShapeType="1"/>
            </p:cNvSpPr>
            <p:nvPr/>
          </p:nvSpPr>
          <p:spPr bwMode="auto">
            <a:xfrm>
              <a:off x="16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5" name="Line 32"/>
            <p:cNvSpPr>
              <a:spLocks noChangeShapeType="1"/>
            </p:cNvSpPr>
            <p:nvPr/>
          </p:nvSpPr>
          <p:spPr bwMode="auto">
            <a:xfrm>
              <a:off x="17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6" name="Line 33"/>
            <p:cNvSpPr>
              <a:spLocks noChangeShapeType="1"/>
            </p:cNvSpPr>
            <p:nvPr/>
          </p:nvSpPr>
          <p:spPr bwMode="auto">
            <a:xfrm>
              <a:off x="17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7" name="Line 34"/>
            <p:cNvSpPr>
              <a:spLocks noChangeShapeType="1"/>
            </p:cNvSpPr>
            <p:nvPr/>
          </p:nvSpPr>
          <p:spPr bwMode="auto">
            <a:xfrm>
              <a:off x="18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8" name="Line 35"/>
            <p:cNvSpPr>
              <a:spLocks noChangeShapeType="1"/>
            </p:cNvSpPr>
            <p:nvPr/>
          </p:nvSpPr>
          <p:spPr bwMode="auto">
            <a:xfrm>
              <a:off x="187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99" name="Line 36"/>
            <p:cNvSpPr>
              <a:spLocks noChangeShapeType="1"/>
            </p:cNvSpPr>
            <p:nvPr/>
          </p:nvSpPr>
          <p:spPr bwMode="auto">
            <a:xfrm>
              <a:off x="192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0964" name="Group 37"/>
          <p:cNvGrpSpPr>
            <a:grpSpLocks/>
          </p:cNvGrpSpPr>
          <p:nvPr/>
        </p:nvGrpSpPr>
        <p:grpSpPr bwMode="auto">
          <a:xfrm>
            <a:off x="5105400" y="3276600"/>
            <a:ext cx="609600" cy="533400"/>
            <a:chOff x="1536" y="384"/>
            <a:chExt cx="384" cy="336"/>
          </a:xfrm>
        </p:grpSpPr>
        <p:sp>
          <p:nvSpPr>
            <p:cNvPr id="40980" name="Rectangle 38"/>
            <p:cNvSpPr>
              <a:spLocks noChangeArrowheads="1"/>
            </p:cNvSpPr>
            <p:nvPr/>
          </p:nvSpPr>
          <p:spPr bwMode="auto">
            <a:xfrm>
              <a:off x="1536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1" name="Line 39"/>
            <p:cNvSpPr>
              <a:spLocks noChangeShapeType="1"/>
            </p:cNvSpPr>
            <p:nvPr/>
          </p:nvSpPr>
          <p:spPr bwMode="auto">
            <a:xfrm>
              <a:off x="15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2" name="Line 40"/>
            <p:cNvSpPr>
              <a:spLocks noChangeShapeType="1"/>
            </p:cNvSpPr>
            <p:nvPr/>
          </p:nvSpPr>
          <p:spPr bwMode="auto">
            <a:xfrm>
              <a:off x="15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3" name="Line 41"/>
            <p:cNvSpPr>
              <a:spLocks noChangeShapeType="1"/>
            </p:cNvSpPr>
            <p:nvPr/>
          </p:nvSpPr>
          <p:spPr bwMode="auto">
            <a:xfrm>
              <a:off x="16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4" name="Line 42"/>
            <p:cNvSpPr>
              <a:spLocks noChangeShapeType="1"/>
            </p:cNvSpPr>
            <p:nvPr/>
          </p:nvSpPr>
          <p:spPr bwMode="auto">
            <a:xfrm>
              <a:off x="16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5" name="Line 43"/>
            <p:cNvSpPr>
              <a:spLocks noChangeShapeType="1"/>
            </p:cNvSpPr>
            <p:nvPr/>
          </p:nvSpPr>
          <p:spPr bwMode="auto">
            <a:xfrm>
              <a:off x="17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6" name="Line 44"/>
            <p:cNvSpPr>
              <a:spLocks noChangeShapeType="1"/>
            </p:cNvSpPr>
            <p:nvPr/>
          </p:nvSpPr>
          <p:spPr bwMode="auto">
            <a:xfrm>
              <a:off x="17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7" name="Line 45"/>
            <p:cNvSpPr>
              <a:spLocks noChangeShapeType="1"/>
            </p:cNvSpPr>
            <p:nvPr/>
          </p:nvSpPr>
          <p:spPr bwMode="auto">
            <a:xfrm>
              <a:off x="18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8" name="Line 46"/>
            <p:cNvSpPr>
              <a:spLocks noChangeShapeType="1"/>
            </p:cNvSpPr>
            <p:nvPr/>
          </p:nvSpPr>
          <p:spPr bwMode="auto">
            <a:xfrm>
              <a:off x="187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89" name="Line 47"/>
            <p:cNvSpPr>
              <a:spLocks noChangeShapeType="1"/>
            </p:cNvSpPr>
            <p:nvPr/>
          </p:nvSpPr>
          <p:spPr bwMode="auto">
            <a:xfrm>
              <a:off x="192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0965" name="Group 48"/>
          <p:cNvGrpSpPr>
            <a:grpSpLocks/>
          </p:cNvGrpSpPr>
          <p:nvPr/>
        </p:nvGrpSpPr>
        <p:grpSpPr bwMode="auto">
          <a:xfrm>
            <a:off x="5715000" y="3276600"/>
            <a:ext cx="609600" cy="533400"/>
            <a:chOff x="1536" y="384"/>
            <a:chExt cx="384" cy="336"/>
          </a:xfrm>
        </p:grpSpPr>
        <p:sp>
          <p:nvSpPr>
            <p:cNvPr id="40970" name="Rectangle 49"/>
            <p:cNvSpPr>
              <a:spLocks noChangeArrowheads="1"/>
            </p:cNvSpPr>
            <p:nvPr/>
          </p:nvSpPr>
          <p:spPr bwMode="auto">
            <a:xfrm>
              <a:off x="1536" y="384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1" name="Line 50"/>
            <p:cNvSpPr>
              <a:spLocks noChangeShapeType="1"/>
            </p:cNvSpPr>
            <p:nvPr/>
          </p:nvSpPr>
          <p:spPr bwMode="auto">
            <a:xfrm>
              <a:off x="153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2" name="Line 51"/>
            <p:cNvSpPr>
              <a:spLocks noChangeShapeType="1"/>
            </p:cNvSpPr>
            <p:nvPr/>
          </p:nvSpPr>
          <p:spPr bwMode="auto">
            <a:xfrm>
              <a:off x="158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3" name="Line 52"/>
            <p:cNvSpPr>
              <a:spLocks noChangeShapeType="1"/>
            </p:cNvSpPr>
            <p:nvPr/>
          </p:nvSpPr>
          <p:spPr bwMode="auto">
            <a:xfrm>
              <a:off x="163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4" name="Line 53"/>
            <p:cNvSpPr>
              <a:spLocks noChangeShapeType="1"/>
            </p:cNvSpPr>
            <p:nvPr/>
          </p:nvSpPr>
          <p:spPr bwMode="auto">
            <a:xfrm>
              <a:off x="168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5" name="Line 54"/>
            <p:cNvSpPr>
              <a:spLocks noChangeShapeType="1"/>
            </p:cNvSpPr>
            <p:nvPr/>
          </p:nvSpPr>
          <p:spPr bwMode="auto">
            <a:xfrm>
              <a:off x="1728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6" name="Line 55"/>
            <p:cNvSpPr>
              <a:spLocks noChangeShapeType="1"/>
            </p:cNvSpPr>
            <p:nvPr/>
          </p:nvSpPr>
          <p:spPr bwMode="auto">
            <a:xfrm>
              <a:off x="1776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7" name="Line 56"/>
            <p:cNvSpPr>
              <a:spLocks noChangeShapeType="1"/>
            </p:cNvSpPr>
            <p:nvPr/>
          </p:nvSpPr>
          <p:spPr bwMode="auto">
            <a:xfrm>
              <a:off x="1824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8" name="Line 57"/>
            <p:cNvSpPr>
              <a:spLocks noChangeShapeType="1"/>
            </p:cNvSpPr>
            <p:nvPr/>
          </p:nvSpPr>
          <p:spPr bwMode="auto">
            <a:xfrm>
              <a:off x="1872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0979" name="Line 58"/>
            <p:cNvSpPr>
              <a:spLocks noChangeShapeType="1"/>
            </p:cNvSpPr>
            <p:nvPr/>
          </p:nvSpPr>
          <p:spPr bwMode="auto">
            <a:xfrm>
              <a:off x="1920" y="576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0966" name="Text Box 59"/>
          <p:cNvSpPr txBox="1">
            <a:spLocks noChangeArrowheads="1"/>
          </p:cNvSpPr>
          <p:nvPr/>
        </p:nvSpPr>
        <p:spPr bwMode="auto">
          <a:xfrm>
            <a:off x="533400" y="2209800"/>
            <a:ext cx="3879850" cy="1620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7000"/>
              </a:spcBef>
            </a:pPr>
            <a:r>
              <a:rPr lang="en-US" sz="3200"/>
              <a:t>Option Type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Option Length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Option data</a:t>
            </a:r>
          </a:p>
        </p:txBody>
      </p:sp>
      <p:sp>
        <p:nvSpPr>
          <p:cNvPr id="40967" name="Text Box 60"/>
          <p:cNvSpPr txBox="1">
            <a:spLocks noChangeArrowheads="1"/>
          </p:cNvSpPr>
          <p:nvPr/>
        </p:nvSpPr>
        <p:spPr bwMode="auto">
          <a:xfrm>
            <a:off x="6369050" y="3381375"/>
            <a:ext cx="677863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/>
              <a:t>. . .</a:t>
            </a:r>
          </a:p>
        </p:txBody>
      </p:sp>
      <p:sp>
        <p:nvSpPr>
          <p:cNvPr id="40968" name="Text Box 61"/>
          <p:cNvSpPr txBox="1">
            <a:spLocks noChangeArrowheads="1"/>
          </p:cNvSpPr>
          <p:nvPr/>
        </p:nvSpPr>
        <p:spPr bwMode="auto">
          <a:xfrm>
            <a:off x="5181600" y="2286000"/>
            <a:ext cx="6159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400"/>
              <a:t>= 1</a:t>
            </a:r>
          </a:p>
        </p:txBody>
      </p:sp>
      <p:sp>
        <p:nvSpPr>
          <p:cNvPr id="40969" name="Rectangle 6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Ex: Structure of the PadN Option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Date Placeholder 2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143000" cy="152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680AD91B-D90F-0F49-89D4-F3A6288E7837}" type="datetime1">
              <a:rPr lang="en-US" smtClean="0"/>
              <a:t>11/5/19</a:t>
            </a:fld>
            <a:endParaRPr lang="en-US"/>
          </a:p>
        </p:txBody>
      </p:sp>
      <p:sp>
        <p:nvSpPr>
          <p:cNvPr id="36867" name="Rectangle 2"/>
          <p:cNvSpPr>
            <a:spLocks noGrp="1" noChangeArrowheads="1"/>
          </p:cNvSpPr>
          <p:nvPr>
            <p:ph type="title"/>
          </p:nvPr>
        </p:nvSpPr>
        <p:spPr>
          <a:xfrm>
            <a:off x="142875" y="190500"/>
            <a:ext cx="7934325" cy="1181100"/>
          </a:xfrm>
          <a:noFill/>
        </p:spPr>
        <p:txBody>
          <a:bodyPr/>
          <a:lstStyle/>
          <a:p>
            <a:r>
              <a:rPr lang="en-US" dirty="0">
                <a:latin typeface="Times New Roman" charset="0"/>
                <a:ea typeface="ＭＳ Ｐゴシック" charset="0"/>
                <a:cs typeface="ＭＳ Ｐゴシック" charset="0"/>
              </a:rPr>
              <a:t>Extension Header Containing  Two Options</a:t>
            </a:r>
          </a:p>
        </p:txBody>
      </p:sp>
      <p:graphicFrame>
        <p:nvGraphicFramePr>
          <p:cNvPr id="36868" name="Object 2"/>
          <p:cNvGraphicFramePr>
            <a:graphicFrameLocks noChangeAspect="1"/>
          </p:cNvGraphicFramePr>
          <p:nvPr/>
        </p:nvGraphicFramePr>
        <p:xfrm>
          <a:off x="836613" y="1873250"/>
          <a:ext cx="7470775" cy="310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5" name="VISIO" r:id="rId4" imgW="7476744" imgH="3108960" progId="Visio.Drawing.6">
                  <p:embed/>
                </p:oleObj>
              </mc:Choice>
              <mc:Fallback>
                <p:oleObj name="VISIO" r:id="rId4" imgW="7476744" imgH="3108960" progId="Visio.Drawing.6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6613" y="1873250"/>
                        <a:ext cx="7470775" cy="31099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12700">
                            <a:solidFill>
                              <a:schemeClr val="tx1"/>
                            </a:solidFill>
                            <a:miter lim="800000"/>
                            <a:headEnd type="none" w="sm" len="sm"/>
                            <a:tailEnd type="none" w="sm" len="sm"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ext Box 4"/>
          <p:cNvSpPr txBox="1">
            <a:spLocks noChangeArrowheads="1"/>
          </p:cNvSpPr>
          <p:nvPr/>
        </p:nvSpPr>
        <p:spPr bwMode="auto">
          <a:xfrm>
            <a:off x="685800" y="2027238"/>
            <a:ext cx="4608513" cy="23479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7000"/>
              </a:spcBef>
            </a:pPr>
            <a:r>
              <a:rPr lang="en-US" sz="2800"/>
              <a:t>Next Header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Header Extension Length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Routing Type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Segments Left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Routing type-specific data</a:t>
            </a:r>
          </a:p>
        </p:txBody>
      </p:sp>
      <p:sp>
        <p:nvSpPr>
          <p:cNvPr id="45058" name="Rectangle 5"/>
          <p:cNvSpPr>
            <a:spLocks noChangeArrowheads="1"/>
          </p:cNvSpPr>
          <p:nvPr/>
        </p:nvSpPr>
        <p:spPr bwMode="auto">
          <a:xfrm>
            <a:off x="5443538" y="2027238"/>
            <a:ext cx="530225" cy="458787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59" name="Line 6"/>
          <p:cNvSpPr>
            <a:spLocks noChangeShapeType="1"/>
          </p:cNvSpPr>
          <p:nvPr/>
        </p:nvSpPr>
        <p:spPr bwMode="auto">
          <a:xfrm>
            <a:off x="5508625" y="2290763"/>
            <a:ext cx="0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0" name="Line 7"/>
          <p:cNvSpPr>
            <a:spLocks noChangeShapeType="1"/>
          </p:cNvSpPr>
          <p:nvPr/>
        </p:nvSpPr>
        <p:spPr bwMode="auto">
          <a:xfrm>
            <a:off x="5575300" y="2290763"/>
            <a:ext cx="0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1" name="Line 8"/>
          <p:cNvSpPr>
            <a:spLocks noChangeShapeType="1"/>
          </p:cNvSpPr>
          <p:nvPr/>
        </p:nvSpPr>
        <p:spPr bwMode="auto">
          <a:xfrm>
            <a:off x="5641975" y="2290763"/>
            <a:ext cx="0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2" name="Line 9"/>
          <p:cNvSpPr>
            <a:spLocks noChangeShapeType="1"/>
          </p:cNvSpPr>
          <p:nvPr/>
        </p:nvSpPr>
        <p:spPr bwMode="auto">
          <a:xfrm>
            <a:off x="5708650" y="2290763"/>
            <a:ext cx="0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3" name="Line 10"/>
          <p:cNvSpPr>
            <a:spLocks noChangeShapeType="1"/>
          </p:cNvSpPr>
          <p:nvPr/>
        </p:nvSpPr>
        <p:spPr bwMode="auto">
          <a:xfrm>
            <a:off x="5773738" y="2290763"/>
            <a:ext cx="0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4" name="Line 11"/>
          <p:cNvSpPr>
            <a:spLocks noChangeShapeType="1"/>
          </p:cNvSpPr>
          <p:nvPr/>
        </p:nvSpPr>
        <p:spPr bwMode="auto">
          <a:xfrm>
            <a:off x="5840413" y="2290763"/>
            <a:ext cx="0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5" name="Line 12"/>
          <p:cNvSpPr>
            <a:spLocks noChangeShapeType="1"/>
          </p:cNvSpPr>
          <p:nvPr/>
        </p:nvSpPr>
        <p:spPr bwMode="auto">
          <a:xfrm>
            <a:off x="5907088" y="2290763"/>
            <a:ext cx="0" cy="195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6" name="Rectangle 13"/>
          <p:cNvSpPr>
            <a:spLocks noChangeArrowheads="1"/>
          </p:cNvSpPr>
          <p:nvPr/>
        </p:nvSpPr>
        <p:spPr bwMode="auto">
          <a:xfrm>
            <a:off x="5443538" y="2486025"/>
            <a:ext cx="530225" cy="460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67" name="Line 14"/>
          <p:cNvSpPr>
            <a:spLocks noChangeShapeType="1"/>
          </p:cNvSpPr>
          <p:nvPr/>
        </p:nvSpPr>
        <p:spPr bwMode="auto">
          <a:xfrm>
            <a:off x="5508625" y="2749550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8" name="Line 15"/>
          <p:cNvSpPr>
            <a:spLocks noChangeShapeType="1"/>
          </p:cNvSpPr>
          <p:nvPr/>
        </p:nvSpPr>
        <p:spPr bwMode="auto">
          <a:xfrm>
            <a:off x="5575300" y="2749550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69" name="Line 16"/>
          <p:cNvSpPr>
            <a:spLocks noChangeShapeType="1"/>
          </p:cNvSpPr>
          <p:nvPr/>
        </p:nvSpPr>
        <p:spPr bwMode="auto">
          <a:xfrm>
            <a:off x="5641975" y="2749550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0" name="Line 17"/>
          <p:cNvSpPr>
            <a:spLocks noChangeShapeType="1"/>
          </p:cNvSpPr>
          <p:nvPr/>
        </p:nvSpPr>
        <p:spPr bwMode="auto">
          <a:xfrm>
            <a:off x="5708650" y="2749550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1" name="Line 18"/>
          <p:cNvSpPr>
            <a:spLocks noChangeShapeType="1"/>
          </p:cNvSpPr>
          <p:nvPr/>
        </p:nvSpPr>
        <p:spPr bwMode="auto">
          <a:xfrm>
            <a:off x="5773738" y="2749550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2" name="Line 19"/>
          <p:cNvSpPr>
            <a:spLocks noChangeShapeType="1"/>
          </p:cNvSpPr>
          <p:nvPr/>
        </p:nvSpPr>
        <p:spPr bwMode="auto">
          <a:xfrm>
            <a:off x="5840413" y="2749550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3" name="Line 20"/>
          <p:cNvSpPr>
            <a:spLocks noChangeShapeType="1"/>
          </p:cNvSpPr>
          <p:nvPr/>
        </p:nvSpPr>
        <p:spPr bwMode="auto">
          <a:xfrm>
            <a:off x="5907088" y="2749550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4" name="Rectangle 21"/>
          <p:cNvSpPr>
            <a:spLocks noChangeArrowheads="1"/>
          </p:cNvSpPr>
          <p:nvPr/>
        </p:nvSpPr>
        <p:spPr bwMode="auto">
          <a:xfrm>
            <a:off x="5443538" y="2946400"/>
            <a:ext cx="530225" cy="460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75" name="Line 22"/>
          <p:cNvSpPr>
            <a:spLocks noChangeShapeType="1"/>
          </p:cNvSpPr>
          <p:nvPr/>
        </p:nvSpPr>
        <p:spPr bwMode="auto">
          <a:xfrm>
            <a:off x="5508625" y="3209925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6" name="Line 23"/>
          <p:cNvSpPr>
            <a:spLocks noChangeShapeType="1"/>
          </p:cNvSpPr>
          <p:nvPr/>
        </p:nvSpPr>
        <p:spPr bwMode="auto">
          <a:xfrm>
            <a:off x="5575300" y="3209925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7" name="Line 24"/>
          <p:cNvSpPr>
            <a:spLocks noChangeShapeType="1"/>
          </p:cNvSpPr>
          <p:nvPr/>
        </p:nvSpPr>
        <p:spPr bwMode="auto">
          <a:xfrm>
            <a:off x="5641975" y="3209925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8" name="Line 25"/>
          <p:cNvSpPr>
            <a:spLocks noChangeShapeType="1"/>
          </p:cNvSpPr>
          <p:nvPr/>
        </p:nvSpPr>
        <p:spPr bwMode="auto">
          <a:xfrm>
            <a:off x="5708650" y="3209925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79" name="Line 26"/>
          <p:cNvSpPr>
            <a:spLocks noChangeShapeType="1"/>
          </p:cNvSpPr>
          <p:nvPr/>
        </p:nvSpPr>
        <p:spPr bwMode="auto">
          <a:xfrm>
            <a:off x="5773738" y="3209925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0" name="Line 27"/>
          <p:cNvSpPr>
            <a:spLocks noChangeShapeType="1"/>
          </p:cNvSpPr>
          <p:nvPr/>
        </p:nvSpPr>
        <p:spPr bwMode="auto">
          <a:xfrm>
            <a:off x="5840413" y="3209925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1" name="Line 28"/>
          <p:cNvSpPr>
            <a:spLocks noChangeShapeType="1"/>
          </p:cNvSpPr>
          <p:nvPr/>
        </p:nvSpPr>
        <p:spPr bwMode="auto">
          <a:xfrm>
            <a:off x="5907088" y="3209925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2" name="Rectangle 29"/>
          <p:cNvSpPr>
            <a:spLocks noChangeArrowheads="1"/>
          </p:cNvSpPr>
          <p:nvPr/>
        </p:nvSpPr>
        <p:spPr bwMode="auto">
          <a:xfrm>
            <a:off x="5443538" y="3406775"/>
            <a:ext cx="530225" cy="4603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83" name="Line 30"/>
          <p:cNvSpPr>
            <a:spLocks noChangeShapeType="1"/>
          </p:cNvSpPr>
          <p:nvPr/>
        </p:nvSpPr>
        <p:spPr bwMode="auto">
          <a:xfrm>
            <a:off x="5508625" y="3668713"/>
            <a:ext cx="0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4" name="Line 31"/>
          <p:cNvSpPr>
            <a:spLocks noChangeShapeType="1"/>
          </p:cNvSpPr>
          <p:nvPr/>
        </p:nvSpPr>
        <p:spPr bwMode="auto">
          <a:xfrm>
            <a:off x="5575300" y="3668713"/>
            <a:ext cx="0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5" name="Line 32"/>
          <p:cNvSpPr>
            <a:spLocks noChangeShapeType="1"/>
          </p:cNvSpPr>
          <p:nvPr/>
        </p:nvSpPr>
        <p:spPr bwMode="auto">
          <a:xfrm>
            <a:off x="5641975" y="3668713"/>
            <a:ext cx="0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6" name="Line 33"/>
          <p:cNvSpPr>
            <a:spLocks noChangeShapeType="1"/>
          </p:cNvSpPr>
          <p:nvPr/>
        </p:nvSpPr>
        <p:spPr bwMode="auto">
          <a:xfrm>
            <a:off x="5708650" y="3668713"/>
            <a:ext cx="0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7" name="Line 34"/>
          <p:cNvSpPr>
            <a:spLocks noChangeShapeType="1"/>
          </p:cNvSpPr>
          <p:nvPr/>
        </p:nvSpPr>
        <p:spPr bwMode="auto">
          <a:xfrm>
            <a:off x="5773738" y="3668713"/>
            <a:ext cx="0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8" name="Line 35"/>
          <p:cNvSpPr>
            <a:spLocks noChangeShapeType="1"/>
          </p:cNvSpPr>
          <p:nvPr/>
        </p:nvSpPr>
        <p:spPr bwMode="auto">
          <a:xfrm>
            <a:off x="5840413" y="3668713"/>
            <a:ext cx="0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89" name="Line 36"/>
          <p:cNvSpPr>
            <a:spLocks noChangeShapeType="1"/>
          </p:cNvSpPr>
          <p:nvPr/>
        </p:nvSpPr>
        <p:spPr bwMode="auto">
          <a:xfrm>
            <a:off x="5907088" y="3668713"/>
            <a:ext cx="0" cy="1984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90" name="Rectangle 37"/>
          <p:cNvSpPr>
            <a:spLocks noChangeArrowheads="1"/>
          </p:cNvSpPr>
          <p:nvPr/>
        </p:nvSpPr>
        <p:spPr bwMode="auto">
          <a:xfrm>
            <a:off x="5443538" y="3867150"/>
            <a:ext cx="530225" cy="458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1" name="Line 38"/>
          <p:cNvSpPr>
            <a:spLocks noChangeShapeType="1"/>
          </p:cNvSpPr>
          <p:nvPr/>
        </p:nvSpPr>
        <p:spPr bwMode="auto">
          <a:xfrm>
            <a:off x="5508625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92" name="Line 39"/>
          <p:cNvSpPr>
            <a:spLocks noChangeShapeType="1"/>
          </p:cNvSpPr>
          <p:nvPr/>
        </p:nvSpPr>
        <p:spPr bwMode="auto">
          <a:xfrm>
            <a:off x="5575300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93" name="Line 40"/>
          <p:cNvSpPr>
            <a:spLocks noChangeShapeType="1"/>
          </p:cNvSpPr>
          <p:nvPr/>
        </p:nvSpPr>
        <p:spPr bwMode="auto">
          <a:xfrm>
            <a:off x="5641975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94" name="Line 41"/>
          <p:cNvSpPr>
            <a:spLocks noChangeShapeType="1"/>
          </p:cNvSpPr>
          <p:nvPr/>
        </p:nvSpPr>
        <p:spPr bwMode="auto">
          <a:xfrm>
            <a:off x="5708650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95" name="Line 42"/>
          <p:cNvSpPr>
            <a:spLocks noChangeShapeType="1"/>
          </p:cNvSpPr>
          <p:nvPr/>
        </p:nvSpPr>
        <p:spPr bwMode="auto">
          <a:xfrm>
            <a:off x="5773738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96" name="Line 43"/>
          <p:cNvSpPr>
            <a:spLocks noChangeShapeType="1"/>
          </p:cNvSpPr>
          <p:nvPr/>
        </p:nvSpPr>
        <p:spPr bwMode="auto">
          <a:xfrm>
            <a:off x="5840413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97" name="Line 44"/>
          <p:cNvSpPr>
            <a:spLocks noChangeShapeType="1"/>
          </p:cNvSpPr>
          <p:nvPr/>
        </p:nvSpPr>
        <p:spPr bwMode="auto">
          <a:xfrm>
            <a:off x="5907088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098" name="Rectangle 45"/>
          <p:cNvSpPr>
            <a:spLocks noChangeArrowheads="1"/>
          </p:cNvSpPr>
          <p:nvPr/>
        </p:nvSpPr>
        <p:spPr bwMode="auto">
          <a:xfrm>
            <a:off x="5973763" y="3867150"/>
            <a:ext cx="530225" cy="458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099" name="Line 46"/>
          <p:cNvSpPr>
            <a:spLocks noChangeShapeType="1"/>
          </p:cNvSpPr>
          <p:nvPr/>
        </p:nvSpPr>
        <p:spPr bwMode="auto">
          <a:xfrm>
            <a:off x="6038850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00" name="Line 47"/>
          <p:cNvSpPr>
            <a:spLocks noChangeShapeType="1"/>
          </p:cNvSpPr>
          <p:nvPr/>
        </p:nvSpPr>
        <p:spPr bwMode="auto">
          <a:xfrm>
            <a:off x="6105525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01" name="Line 48"/>
          <p:cNvSpPr>
            <a:spLocks noChangeShapeType="1"/>
          </p:cNvSpPr>
          <p:nvPr/>
        </p:nvSpPr>
        <p:spPr bwMode="auto">
          <a:xfrm>
            <a:off x="6172200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02" name="Line 49"/>
          <p:cNvSpPr>
            <a:spLocks noChangeShapeType="1"/>
          </p:cNvSpPr>
          <p:nvPr/>
        </p:nvSpPr>
        <p:spPr bwMode="auto">
          <a:xfrm>
            <a:off x="6238875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03" name="Line 50"/>
          <p:cNvSpPr>
            <a:spLocks noChangeShapeType="1"/>
          </p:cNvSpPr>
          <p:nvPr/>
        </p:nvSpPr>
        <p:spPr bwMode="auto">
          <a:xfrm>
            <a:off x="6305550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04" name="Line 51"/>
          <p:cNvSpPr>
            <a:spLocks noChangeShapeType="1"/>
          </p:cNvSpPr>
          <p:nvPr/>
        </p:nvSpPr>
        <p:spPr bwMode="auto">
          <a:xfrm>
            <a:off x="6370638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05" name="Line 52"/>
          <p:cNvSpPr>
            <a:spLocks noChangeShapeType="1"/>
          </p:cNvSpPr>
          <p:nvPr/>
        </p:nvSpPr>
        <p:spPr bwMode="auto">
          <a:xfrm>
            <a:off x="6437313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06" name="Rectangle 53"/>
          <p:cNvSpPr>
            <a:spLocks noChangeArrowheads="1"/>
          </p:cNvSpPr>
          <p:nvPr/>
        </p:nvSpPr>
        <p:spPr bwMode="auto">
          <a:xfrm>
            <a:off x="6503988" y="3867150"/>
            <a:ext cx="530225" cy="458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07" name="Line 54"/>
          <p:cNvSpPr>
            <a:spLocks noChangeShapeType="1"/>
          </p:cNvSpPr>
          <p:nvPr/>
        </p:nvSpPr>
        <p:spPr bwMode="auto">
          <a:xfrm>
            <a:off x="6570663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08" name="Line 55"/>
          <p:cNvSpPr>
            <a:spLocks noChangeShapeType="1"/>
          </p:cNvSpPr>
          <p:nvPr/>
        </p:nvSpPr>
        <p:spPr bwMode="auto">
          <a:xfrm>
            <a:off x="6635750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09" name="Line 56"/>
          <p:cNvSpPr>
            <a:spLocks noChangeShapeType="1"/>
          </p:cNvSpPr>
          <p:nvPr/>
        </p:nvSpPr>
        <p:spPr bwMode="auto">
          <a:xfrm>
            <a:off x="6702425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10" name="Line 57"/>
          <p:cNvSpPr>
            <a:spLocks noChangeShapeType="1"/>
          </p:cNvSpPr>
          <p:nvPr/>
        </p:nvSpPr>
        <p:spPr bwMode="auto">
          <a:xfrm>
            <a:off x="6769100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11" name="Line 58"/>
          <p:cNvSpPr>
            <a:spLocks noChangeShapeType="1"/>
          </p:cNvSpPr>
          <p:nvPr/>
        </p:nvSpPr>
        <p:spPr bwMode="auto">
          <a:xfrm>
            <a:off x="6835775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12" name="Line 59"/>
          <p:cNvSpPr>
            <a:spLocks noChangeShapeType="1"/>
          </p:cNvSpPr>
          <p:nvPr/>
        </p:nvSpPr>
        <p:spPr bwMode="auto">
          <a:xfrm>
            <a:off x="6900863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13" name="Line 60"/>
          <p:cNvSpPr>
            <a:spLocks noChangeShapeType="1"/>
          </p:cNvSpPr>
          <p:nvPr/>
        </p:nvSpPr>
        <p:spPr bwMode="auto">
          <a:xfrm>
            <a:off x="6967538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14" name="Rectangle 61"/>
          <p:cNvSpPr>
            <a:spLocks noChangeArrowheads="1"/>
          </p:cNvSpPr>
          <p:nvPr/>
        </p:nvSpPr>
        <p:spPr bwMode="auto">
          <a:xfrm>
            <a:off x="7034213" y="3867150"/>
            <a:ext cx="530225" cy="4587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5115" name="Line 62"/>
          <p:cNvSpPr>
            <a:spLocks noChangeShapeType="1"/>
          </p:cNvSpPr>
          <p:nvPr/>
        </p:nvSpPr>
        <p:spPr bwMode="auto">
          <a:xfrm>
            <a:off x="7100888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16" name="Line 63"/>
          <p:cNvSpPr>
            <a:spLocks noChangeShapeType="1"/>
          </p:cNvSpPr>
          <p:nvPr/>
        </p:nvSpPr>
        <p:spPr bwMode="auto">
          <a:xfrm>
            <a:off x="7167563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17" name="Line 64"/>
          <p:cNvSpPr>
            <a:spLocks noChangeShapeType="1"/>
          </p:cNvSpPr>
          <p:nvPr/>
        </p:nvSpPr>
        <p:spPr bwMode="auto">
          <a:xfrm>
            <a:off x="7232650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18" name="Line 65"/>
          <p:cNvSpPr>
            <a:spLocks noChangeShapeType="1"/>
          </p:cNvSpPr>
          <p:nvPr/>
        </p:nvSpPr>
        <p:spPr bwMode="auto">
          <a:xfrm>
            <a:off x="7299325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19" name="Line 66"/>
          <p:cNvSpPr>
            <a:spLocks noChangeShapeType="1"/>
          </p:cNvSpPr>
          <p:nvPr/>
        </p:nvSpPr>
        <p:spPr bwMode="auto">
          <a:xfrm>
            <a:off x="7366000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20" name="Line 67"/>
          <p:cNvSpPr>
            <a:spLocks noChangeShapeType="1"/>
          </p:cNvSpPr>
          <p:nvPr/>
        </p:nvSpPr>
        <p:spPr bwMode="auto">
          <a:xfrm>
            <a:off x="7432675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21" name="Line 68"/>
          <p:cNvSpPr>
            <a:spLocks noChangeShapeType="1"/>
          </p:cNvSpPr>
          <p:nvPr/>
        </p:nvSpPr>
        <p:spPr bwMode="auto">
          <a:xfrm>
            <a:off x="7497763" y="4129088"/>
            <a:ext cx="0" cy="19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5122" name="Text Box 69"/>
          <p:cNvSpPr txBox="1">
            <a:spLocks noChangeArrowheads="1"/>
          </p:cNvSpPr>
          <p:nvPr/>
        </p:nvSpPr>
        <p:spPr bwMode="auto">
          <a:xfrm>
            <a:off x="7618413" y="3856038"/>
            <a:ext cx="677862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800"/>
              <a:t>. . .</a:t>
            </a:r>
          </a:p>
        </p:txBody>
      </p:sp>
      <p:sp>
        <p:nvSpPr>
          <p:cNvPr id="45123" name="Rectangle 70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Structure of the Routing Header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4"/>
          <p:cNvSpPr txBox="1">
            <a:spLocks noChangeArrowheads="1"/>
          </p:cNvSpPr>
          <p:nvPr/>
        </p:nvSpPr>
        <p:spPr bwMode="auto">
          <a:xfrm>
            <a:off x="152400" y="1373188"/>
            <a:ext cx="4227513" cy="417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7000"/>
              </a:spcBef>
            </a:pPr>
            <a:r>
              <a:rPr lang="en-US" sz="2800"/>
              <a:t>Next Header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Header Extension Length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Routing Type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Segments Left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Reserved</a:t>
            </a:r>
          </a:p>
          <a:p>
            <a:pPr algn="r">
              <a:spcBef>
                <a:spcPct val="7000"/>
              </a:spcBef>
            </a:pPr>
            <a:r>
              <a:rPr lang="en-US" sz="2800"/>
              <a:t>Address 1</a:t>
            </a:r>
          </a:p>
          <a:p>
            <a:pPr algn="r">
              <a:spcBef>
                <a:spcPct val="7000"/>
              </a:spcBef>
            </a:pPr>
            <a:endParaRPr lang="en-US" sz="2800"/>
          </a:p>
          <a:p>
            <a:pPr algn="r">
              <a:spcBef>
                <a:spcPct val="7000"/>
              </a:spcBef>
            </a:pPr>
            <a:endParaRPr lang="en-US" sz="2800"/>
          </a:p>
          <a:p>
            <a:pPr algn="r">
              <a:spcBef>
                <a:spcPct val="7000"/>
              </a:spcBef>
            </a:pPr>
            <a:r>
              <a:rPr lang="en-US" sz="2800"/>
              <a:t>Address N</a:t>
            </a:r>
          </a:p>
        </p:txBody>
      </p:sp>
      <p:grpSp>
        <p:nvGrpSpPr>
          <p:cNvPr id="48130" name="Group 5"/>
          <p:cNvGrpSpPr>
            <a:grpSpLocks/>
          </p:cNvGrpSpPr>
          <p:nvPr/>
        </p:nvGrpSpPr>
        <p:grpSpPr bwMode="auto">
          <a:xfrm>
            <a:off x="4419600" y="1373188"/>
            <a:ext cx="4352925" cy="4597400"/>
            <a:chOff x="2538" y="512"/>
            <a:chExt cx="2838" cy="3024"/>
          </a:xfrm>
        </p:grpSpPr>
        <p:sp>
          <p:nvSpPr>
            <p:cNvPr id="48133" name="Rectangle 6"/>
            <p:cNvSpPr>
              <a:spLocks noChangeArrowheads="1"/>
            </p:cNvSpPr>
            <p:nvPr/>
          </p:nvSpPr>
          <p:spPr bwMode="auto">
            <a:xfrm>
              <a:off x="2609" y="512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4" name="Line 7"/>
            <p:cNvSpPr>
              <a:spLocks noChangeShapeType="1"/>
            </p:cNvSpPr>
            <p:nvPr/>
          </p:nvSpPr>
          <p:spPr bwMode="auto">
            <a:xfrm>
              <a:off x="2652" y="685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5" name="Line 8"/>
            <p:cNvSpPr>
              <a:spLocks noChangeShapeType="1"/>
            </p:cNvSpPr>
            <p:nvPr/>
          </p:nvSpPr>
          <p:spPr bwMode="auto">
            <a:xfrm>
              <a:off x="2695" y="685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6" name="Line 9"/>
            <p:cNvSpPr>
              <a:spLocks noChangeShapeType="1"/>
            </p:cNvSpPr>
            <p:nvPr/>
          </p:nvSpPr>
          <p:spPr bwMode="auto">
            <a:xfrm>
              <a:off x="2739" y="685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7" name="Line 10"/>
            <p:cNvSpPr>
              <a:spLocks noChangeShapeType="1"/>
            </p:cNvSpPr>
            <p:nvPr/>
          </p:nvSpPr>
          <p:spPr bwMode="auto">
            <a:xfrm>
              <a:off x="2782" y="685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8" name="Line 11"/>
            <p:cNvSpPr>
              <a:spLocks noChangeShapeType="1"/>
            </p:cNvSpPr>
            <p:nvPr/>
          </p:nvSpPr>
          <p:spPr bwMode="auto">
            <a:xfrm>
              <a:off x="2825" y="685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39" name="Line 12"/>
            <p:cNvSpPr>
              <a:spLocks noChangeShapeType="1"/>
            </p:cNvSpPr>
            <p:nvPr/>
          </p:nvSpPr>
          <p:spPr bwMode="auto">
            <a:xfrm>
              <a:off x="2868" y="685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0" name="Line 13"/>
            <p:cNvSpPr>
              <a:spLocks noChangeShapeType="1"/>
            </p:cNvSpPr>
            <p:nvPr/>
          </p:nvSpPr>
          <p:spPr bwMode="auto">
            <a:xfrm>
              <a:off x="2912" y="685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1" name="Rectangle 14"/>
            <p:cNvSpPr>
              <a:spLocks noChangeArrowheads="1"/>
            </p:cNvSpPr>
            <p:nvPr/>
          </p:nvSpPr>
          <p:spPr bwMode="auto">
            <a:xfrm>
              <a:off x="2609" y="814"/>
              <a:ext cx="346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2" name="Line 15"/>
            <p:cNvSpPr>
              <a:spLocks noChangeShapeType="1"/>
            </p:cNvSpPr>
            <p:nvPr/>
          </p:nvSpPr>
          <p:spPr bwMode="auto">
            <a:xfrm>
              <a:off x="2652" y="98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3" name="Line 16"/>
            <p:cNvSpPr>
              <a:spLocks noChangeShapeType="1"/>
            </p:cNvSpPr>
            <p:nvPr/>
          </p:nvSpPr>
          <p:spPr bwMode="auto">
            <a:xfrm>
              <a:off x="2695" y="98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4" name="Line 17"/>
            <p:cNvSpPr>
              <a:spLocks noChangeShapeType="1"/>
            </p:cNvSpPr>
            <p:nvPr/>
          </p:nvSpPr>
          <p:spPr bwMode="auto">
            <a:xfrm>
              <a:off x="2739" y="98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5" name="Line 18"/>
            <p:cNvSpPr>
              <a:spLocks noChangeShapeType="1"/>
            </p:cNvSpPr>
            <p:nvPr/>
          </p:nvSpPr>
          <p:spPr bwMode="auto">
            <a:xfrm>
              <a:off x="2782" y="98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6" name="Line 19"/>
            <p:cNvSpPr>
              <a:spLocks noChangeShapeType="1"/>
            </p:cNvSpPr>
            <p:nvPr/>
          </p:nvSpPr>
          <p:spPr bwMode="auto">
            <a:xfrm>
              <a:off x="2825" y="98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7" name="Line 20"/>
            <p:cNvSpPr>
              <a:spLocks noChangeShapeType="1"/>
            </p:cNvSpPr>
            <p:nvPr/>
          </p:nvSpPr>
          <p:spPr bwMode="auto">
            <a:xfrm>
              <a:off x="2868" y="98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8" name="Line 21"/>
            <p:cNvSpPr>
              <a:spLocks noChangeShapeType="1"/>
            </p:cNvSpPr>
            <p:nvPr/>
          </p:nvSpPr>
          <p:spPr bwMode="auto">
            <a:xfrm>
              <a:off x="2912" y="98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49" name="Rectangle 22"/>
            <p:cNvSpPr>
              <a:spLocks noChangeArrowheads="1"/>
            </p:cNvSpPr>
            <p:nvPr/>
          </p:nvSpPr>
          <p:spPr bwMode="auto">
            <a:xfrm>
              <a:off x="2609" y="1117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0" name="Line 23"/>
            <p:cNvSpPr>
              <a:spLocks noChangeShapeType="1"/>
            </p:cNvSpPr>
            <p:nvPr/>
          </p:nvSpPr>
          <p:spPr bwMode="auto">
            <a:xfrm>
              <a:off x="2652" y="1290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1" name="Line 24"/>
            <p:cNvSpPr>
              <a:spLocks noChangeShapeType="1"/>
            </p:cNvSpPr>
            <p:nvPr/>
          </p:nvSpPr>
          <p:spPr bwMode="auto">
            <a:xfrm>
              <a:off x="2695" y="1290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2" name="Line 25"/>
            <p:cNvSpPr>
              <a:spLocks noChangeShapeType="1"/>
            </p:cNvSpPr>
            <p:nvPr/>
          </p:nvSpPr>
          <p:spPr bwMode="auto">
            <a:xfrm>
              <a:off x="2739" y="1290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3" name="Line 26"/>
            <p:cNvSpPr>
              <a:spLocks noChangeShapeType="1"/>
            </p:cNvSpPr>
            <p:nvPr/>
          </p:nvSpPr>
          <p:spPr bwMode="auto">
            <a:xfrm>
              <a:off x="2782" y="1290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4" name="Line 27"/>
            <p:cNvSpPr>
              <a:spLocks noChangeShapeType="1"/>
            </p:cNvSpPr>
            <p:nvPr/>
          </p:nvSpPr>
          <p:spPr bwMode="auto">
            <a:xfrm>
              <a:off x="2825" y="1290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5" name="Line 28"/>
            <p:cNvSpPr>
              <a:spLocks noChangeShapeType="1"/>
            </p:cNvSpPr>
            <p:nvPr/>
          </p:nvSpPr>
          <p:spPr bwMode="auto">
            <a:xfrm>
              <a:off x="2868" y="1290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6" name="Line 29"/>
            <p:cNvSpPr>
              <a:spLocks noChangeShapeType="1"/>
            </p:cNvSpPr>
            <p:nvPr/>
          </p:nvSpPr>
          <p:spPr bwMode="auto">
            <a:xfrm>
              <a:off x="2912" y="1290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7" name="Rectangle 30"/>
            <p:cNvSpPr>
              <a:spLocks noChangeArrowheads="1"/>
            </p:cNvSpPr>
            <p:nvPr/>
          </p:nvSpPr>
          <p:spPr bwMode="auto">
            <a:xfrm>
              <a:off x="2609" y="1419"/>
              <a:ext cx="346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8" name="Line 31"/>
            <p:cNvSpPr>
              <a:spLocks noChangeShapeType="1"/>
            </p:cNvSpPr>
            <p:nvPr/>
          </p:nvSpPr>
          <p:spPr bwMode="auto">
            <a:xfrm>
              <a:off x="2652" y="1592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59" name="Line 32"/>
            <p:cNvSpPr>
              <a:spLocks noChangeShapeType="1"/>
            </p:cNvSpPr>
            <p:nvPr/>
          </p:nvSpPr>
          <p:spPr bwMode="auto">
            <a:xfrm>
              <a:off x="2695" y="1592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0" name="Line 33"/>
            <p:cNvSpPr>
              <a:spLocks noChangeShapeType="1"/>
            </p:cNvSpPr>
            <p:nvPr/>
          </p:nvSpPr>
          <p:spPr bwMode="auto">
            <a:xfrm>
              <a:off x="2739" y="1592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1" name="Line 34"/>
            <p:cNvSpPr>
              <a:spLocks noChangeShapeType="1"/>
            </p:cNvSpPr>
            <p:nvPr/>
          </p:nvSpPr>
          <p:spPr bwMode="auto">
            <a:xfrm>
              <a:off x="2782" y="1592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2" name="Line 35"/>
            <p:cNvSpPr>
              <a:spLocks noChangeShapeType="1"/>
            </p:cNvSpPr>
            <p:nvPr/>
          </p:nvSpPr>
          <p:spPr bwMode="auto">
            <a:xfrm>
              <a:off x="2825" y="1592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3" name="Line 36"/>
            <p:cNvSpPr>
              <a:spLocks noChangeShapeType="1"/>
            </p:cNvSpPr>
            <p:nvPr/>
          </p:nvSpPr>
          <p:spPr bwMode="auto">
            <a:xfrm>
              <a:off x="2868" y="1592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4" name="Line 37"/>
            <p:cNvSpPr>
              <a:spLocks noChangeShapeType="1"/>
            </p:cNvSpPr>
            <p:nvPr/>
          </p:nvSpPr>
          <p:spPr bwMode="auto">
            <a:xfrm>
              <a:off x="2912" y="1592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5" name="Rectangle 38"/>
            <p:cNvSpPr>
              <a:spLocks noChangeArrowheads="1"/>
            </p:cNvSpPr>
            <p:nvPr/>
          </p:nvSpPr>
          <p:spPr bwMode="auto">
            <a:xfrm>
              <a:off x="2609" y="1722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6" name="Line 39"/>
            <p:cNvSpPr>
              <a:spLocks noChangeShapeType="1"/>
            </p:cNvSpPr>
            <p:nvPr/>
          </p:nvSpPr>
          <p:spPr bwMode="auto">
            <a:xfrm>
              <a:off x="2652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7" name="Line 40"/>
            <p:cNvSpPr>
              <a:spLocks noChangeShapeType="1"/>
            </p:cNvSpPr>
            <p:nvPr/>
          </p:nvSpPr>
          <p:spPr bwMode="auto">
            <a:xfrm>
              <a:off x="2695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8" name="Line 41"/>
            <p:cNvSpPr>
              <a:spLocks noChangeShapeType="1"/>
            </p:cNvSpPr>
            <p:nvPr/>
          </p:nvSpPr>
          <p:spPr bwMode="auto">
            <a:xfrm>
              <a:off x="2739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69" name="Line 42"/>
            <p:cNvSpPr>
              <a:spLocks noChangeShapeType="1"/>
            </p:cNvSpPr>
            <p:nvPr/>
          </p:nvSpPr>
          <p:spPr bwMode="auto">
            <a:xfrm>
              <a:off x="2782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0" name="Line 43"/>
            <p:cNvSpPr>
              <a:spLocks noChangeShapeType="1"/>
            </p:cNvSpPr>
            <p:nvPr/>
          </p:nvSpPr>
          <p:spPr bwMode="auto">
            <a:xfrm>
              <a:off x="2825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1" name="Line 44"/>
            <p:cNvSpPr>
              <a:spLocks noChangeShapeType="1"/>
            </p:cNvSpPr>
            <p:nvPr/>
          </p:nvSpPr>
          <p:spPr bwMode="auto">
            <a:xfrm>
              <a:off x="2868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2" name="Line 45"/>
            <p:cNvSpPr>
              <a:spLocks noChangeShapeType="1"/>
            </p:cNvSpPr>
            <p:nvPr/>
          </p:nvSpPr>
          <p:spPr bwMode="auto">
            <a:xfrm>
              <a:off x="2912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3" name="Rectangle 46"/>
            <p:cNvSpPr>
              <a:spLocks noChangeArrowheads="1"/>
            </p:cNvSpPr>
            <p:nvPr/>
          </p:nvSpPr>
          <p:spPr bwMode="auto">
            <a:xfrm>
              <a:off x="2955" y="1722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4" name="Line 47"/>
            <p:cNvSpPr>
              <a:spLocks noChangeShapeType="1"/>
            </p:cNvSpPr>
            <p:nvPr/>
          </p:nvSpPr>
          <p:spPr bwMode="auto">
            <a:xfrm>
              <a:off x="2998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5" name="Line 48"/>
            <p:cNvSpPr>
              <a:spLocks noChangeShapeType="1"/>
            </p:cNvSpPr>
            <p:nvPr/>
          </p:nvSpPr>
          <p:spPr bwMode="auto">
            <a:xfrm>
              <a:off x="3041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6" name="Line 49"/>
            <p:cNvSpPr>
              <a:spLocks noChangeShapeType="1"/>
            </p:cNvSpPr>
            <p:nvPr/>
          </p:nvSpPr>
          <p:spPr bwMode="auto">
            <a:xfrm>
              <a:off x="3084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7" name="Line 50"/>
            <p:cNvSpPr>
              <a:spLocks noChangeShapeType="1"/>
            </p:cNvSpPr>
            <p:nvPr/>
          </p:nvSpPr>
          <p:spPr bwMode="auto">
            <a:xfrm>
              <a:off x="3128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8" name="Line 51"/>
            <p:cNvSpPr>
              <a:spLocks noChangeShapeType="1"/>
            </p:cNvSpPr>
            <p:nvPr/>
          </p:nvSpPr>
          <p:spPr bwMode="auto">
            <a:xfrm>
              <a:off x="3171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79" name="Line 52"/>
            <p:cNvSpPr>
              <a:spLocks noChangeShapeType="1"/>
            </p:cNvSpPr>
            <p:nvPr/>
          </p:nvSpPr>
          <p:spPr bwMode="auto">
            <a:xfrm>
              <a:off x="3214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0" name="Line 53"/>
            <p:cNvSpPr>
              <a:spLocks noChangeShapeType="1"/>
            </p:cNvSpPr>
            <p:nvPr/>
          </p:nvSpPr>
          <p:spPr bwMode="auto">
            <a:xfrm>
              <a:off x="3257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1" name="Rectangle 54"/>
            <p:cNvSpPr>
              <a:spLocks noChangeArrowheads="1"/>
            </p:cNvSpPr>
            <p:nvPr/>
          </p:nvSpPr>
          <p:spPr bwMode="auto">
            <a:xfrm>
              <a:off x="3301" y="1722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2" name="Line 55"/>
            <p:cNvSpPr>
              <a:spLocks noChangeShapeType="1"/>
            </p:cNvSpPr>
            <p:nvPr/>
          </p:nvSpPr>
          <p:spPr bwMode="auto">
            <a:xfrm>
              <a:off x="3344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3" name="Line 56"/>
            <p:cNvSpPr>
              <a:spLocks noChangeShapeType="1"/>
            </p:cNvSpPr>
            <p:nvPr/>
          </p:nvSpPr>
          <p:spPr bwMode="auto">
            <a:xfrm>
              <a:off x="3387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4" name="Line 57"/>
            <p:cNvSpPr>
              <a:spLocks noChangeShapeType="1"/>
            </p:cNvSpPr>
            <p:nvPr/>
          </p:nvSpPr>
          <p:spPr bwMode="auto">
            <a:xfrm>
              <a:off x="3430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5" name="Line 58"/>
            <p:cNvSpPr>
              <a:spLocks noChangeShapeType="1"/>
            </p:cNvSpPr>
            <p:nvPr/>
          </p:nvSpPr>
          <p:spPr bwMode="auto">
            <a:xfrm>
              <a:off x="3474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6" name="Line 59"/>
            <p:cNvSpPr>
              <a:spLocks noChangeShapeType="1"/>
            </p:cNvSpPr>
            <p:nvPr/>
          </p:nvSpPr>
          <p:spPr bwMode="auto">
            <a:xfrm>
              <a:off x="3517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7" name="Line 60"/>
            <p:cNvSpPr>
              <a:spLocks noChangeShapeType="1"/>
            </p:cNvSpPr>
            <p:nvPr/>
          </p:nvSpPr>
          <p:spPr bwMode="auto">
            <a:xfrm>
              <a:off x="3560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8" name="Line 61"/>
            <p:cNvSpPr>
              <a:spLocks noChangeShapeType="1"/>
            </p:cNvSpPr>
            <p:nvPr/>
          </p:nvSpPr>
          <p:spPr bwMode="auto">
            <a:xfrm>
              <a:off x="3603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89" name="Rectangle 62"/>
            <p:cNvSpPr>
              <a:spLocks noChangeArrowheads="1"/>
            </p:cNvSpPr>
            <p:nvPr/>
          </p:nvSpPr>
          <p:spPr bwMode="auto">
            <a:xfrm>
              <a:off x="3647" y="1722"/>
              <a:ext cx="345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0" name="Line 63"/>
            <p:cNvSpPr>
              <a:spLocks noChangeShapeType="1"/>
            </p:cNvSpPr>
            <p:nvPr/>
          </p:nvSpPr>
          <p:spPr bwMode="auto">
            <a:xfrm>
              <a:off x="3690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1" name="Line 64"/>
            <p:cNvSpPr>
              <a:spLocks noChangeShapeType="1"/>
            </p:cNvSpPr>
            <p:nvPr/>
          </p:nvSpPr>
          <p:spPr bwMode="auto">
            <a:xfrm>
              <a:off x="3733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2" name="Line 65"/>
            <p:cNvSpPr>
              <a:spLocks noChangeShapeType="1"/>
            </p:cNvSpPr>
            <p:nvPr/>
          </p:nvSpPr>
          <p:spPr bwMode="auto">
            <a:xfrm>
              <a:off x="3776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3" name="Line 66"/>
            <p:cNvSpPr>
              <a:spLocks noChangeShapeType="1"/>
            </p:cNvSpPr>
            <p:nvPr/>
          </p:nvSpPr>
          <p:spPr bwMode="auto">
            <a:xfrm>
              <a:off x="3819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4" name="Line 67"/>
            <p:cNvSpPr>
              <a:spLocks noChangeShapeType="1"/>
            </p:cNvSpPr>
            <p:nvPr/>
          </p:nvSpPr>
          <p:spPr bwMode="auto">
            <a:xfrm>
              <a:off x="3863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5" name="Line 68"/>
            <p:cNvSpPr>
              <a:spLocks noChangeShapeType="1"/>
            </p:cNvSpPr>
            <p:nvPr/>
          </p:nvSpPr>
          <p:spPr bwMode="auto">
            <a:xfrm>
              <a:off x="3906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6" name="Line 69"/>
            <p:cNvSpPr>
              <a:spLocks noChangeShapeType="1"/>
            </p:cNvSpPr>
            <p:nvPr/>
          </p:nvSpPr>
          <p:spPr bwMode="auto">
            <a:xfrm>
              <a:off x="3949" y="189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7" name="Rectangle 70"/>
            <p:cNvSpPr>
              <a:spLocks noChangeArrowheads="1"/>
            </p:cNvSpPr>
            <p:nvPr/>
          </p:nvSpPr>
          <p:spPr bwMode="auto">
            <a:xfrm>
              <a:off x="2609" y="2024"/>
              <a:ext cx="346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8" name="Line 71"/>
            <p:cNvSpPr>
              <a:spLocks noChangeShapeType="1"/>
            </p:cNvSpPr>
            <p:nvPr/>
          </p:nvSpPr>
          <p:spPr bwMode="auto">
            <a:xfrm>
              <a:off x="2652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199" name="Line 72"/>
            <p:cNvSpPr>
              <a:spLocks noChangeShapeType="1"/>
            </p:cNvSpPr>
            <p:nvPr/>
          </p:nvSpPr>
          <p:spPr bwMode="auto">
            <a:xfrm>
              <a:off x="2695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00" name="Line 73"/>
            <p:cNvSpPr>
              <a:spLocks noChangeShapeType="1"/>
            </p:cNvSpPr>
            <p:nvPr/>
          </p:nvSpPr>
          <p:spPr bwMode="auto">
            <a:xfrm>
              <a:off x="2739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01" name="Line 74"/>
            <p:cNvSpPr>
              <a:spLocks noChangeShapeType="1"/>
            </p:cNvSpPr>
            <p:nvPr/>
          </p:nvSpPr>
          <p:spPr bwMode="auto">
            <a:xfrm>
              <a:off x="2782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02" name="Line 75"/>
            <p:cNvSpPr>
              <a:spLocks noChangeShapeType="1"/>
            </p:cNvSpPr>
            <p:nvPr/>
          </p:nvSpPr>
          <p:spPr bwMode="auto">
            <a:xfrm>
              <a:off x="2825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03" name="Line 76"/>
            <p:cNvSpPr>
              <a:spLocks noChangeShapeType="1"/>
            </p:cNvSpPr>
            <p:nvPr/>
          </p:nvSpPr>
          <p:spPr bwMode="auto">
            <a:xfrm>
              <a:off x="2868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04" name="Line 77"/>
            <p:cNvSpPr>
              <a:spLocks noChangeShapeType="1"/>
            </p:cNvSpPr>
            <p:nvPr/>
          </p:nvSpPr>
          <p:spPr bwMode="auto">
            <a:xfrm>
              <a:off x="2912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05" name="Rectangle 78"/>
            <p:cNvSpPr>
              <a:spLocks noChangeArrowheads="1"/>
            </p:cNvSpPr>
            <p:nvPr/>
          </p:nvSpPr>
          <p:spPr bwMode="auto">
            <a:xfrm>
              <a:off x="2955" y="2024"/>
              <a:ext cx="346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06" name="Line 79"/>
            <p:cNvSpPr>
              <a:spLocks noChangeShapeType="1"/>
            </p:cNvSpPr>
            <p:nvPr/>
          </p:nvSpPr>
          <p:spPr bwMode="auto">
            <a:xfrm>
              <a:off x="2998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07" name="Line 80"/>
            <p:cNvSpPr>
              <a:spLocks noChangeShapeType="1"/>
            </p:cNvSpPr>
            <p:nvPr/>
          </p:nvSpPr>
          <p:spPr bwMode="auto">
            <a:xfrm>
              <a:off x="3041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08" name="Line 81"/>
            <p:cNvSpPr>
              <a:spLocks noChangeShapeType="1"/>
            </p:cNvSpPr>
            <p:nvPr/>
          </p:nvSpPr>
          <p:spPr bwMode="auto">
            <a:xfrm>
              <a:off x="3084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09" name="Line 82"/>
            <p:cNvSpPr>
              <a:spLocks noChangeShapeType="1"/>
            </p:cNvSpPr>
            <p:nvPr/>
          </p:nvSpPr>
          <p:spPr bwMode="auto">
            <a:xfrm>
              <a:off x="3128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10" name="Line 83"/>
            <p:cNvSpPr>
              <a:spLocks noChangeShapeType="1"/>
            </p:cNvSpPr>
            <p:nvPr/>
          </p:nvSpPr>
          <p:spPr bwMode="auto">
            <a:xfrm>
              <a:off x="3171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11" name="Line 84"/>
            <p:cNvSpPr>
              <a:spLocks noChangeShapeType="1"/>
            </p:cNvSpPr>
            <p:nvPr/>
          </p:nvSpPr>
          <p:spPr bwMode="auto">
            <a:xfrm>
              <a:off x="3214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12" name="Line 85"/>
            <p:cNvSpPr>
              <a:spLocks noChangeShapeType="1"/>
            </p:cNvSpPr>
            <p:nvPr/>
          </p:nvSpPr>
          <p:spPr bwMode="auto">
            <a:xfrm>
              <a:off x="3257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13" name="Rectangle 86"/>
            <p:cNvSpPr>
              <a:spLocks noChangeArrowheads="1"/>
            </p:cNvSpPr>
            <p:nvPr/>
          </p:nvSpPr>
          <p:spPr bwMode="auto">
            <a:xfrm>
              <a:off x="3301" y="2024"/>
              <a:ext cx="346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14" name="Line 87"/>
            <p:cNvSpPr>
              <a:spLocks noChangeShapeType="1"/>
            </p:cNvSpPr>
            <p:nvPr/>
          </p:nvSpPr>
          <p:spPr bwMode="auto">
            <a:xfrm>
              <a:off x="3344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15" name="Line 88"/>
            <p:cNvSpPr>
              <a:spLocks noChangeShapeType="1"/>
            </p:cNvSpPr>
            <p:nvPr/>
          </p:nvSpPr>
          <p:spPr bwMode="auto">
            <a:xfrm>
              <a:off x="3387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16" name="Line 89"/>
            <p:cNvSpPr>
              <a:spLocks noChangeShapeType="1"/>
            </p:cNvSpPr>
            <p:nvPr/>
          </p:nvSpPr>
          <p:spPr bwMode="auto">
            <a:xfrm>
              <a:off x="3430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17" name="Line 90"/>
            <p:cNvSpPr>
              <a:spLocks noChangeShapeType="1"/>
            </p:cNvSpPr>
            <p:nvPr/>
          </p:nvSpPr>
          <p:spPr bwMode="auto">
            <a:xfrm>
              <a:off x="3474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18" name="Line 91"/>
            <p:cNvSpPr>
              <a:spLocks noChangeShapeType="1"/>
            </p:cNvSpPr>
            <p:nvPr/>
          </p:nvSpPr>
          <p:spPr bwMode="auto">
            <a:xfrm>
              <a:off x="3517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19" name="Line 92"/>
            <p:cNvSpPr>
              <a:spLocks noChangeShapeType="1"/>
            </p:cNvSpPr>
            <p:nvPr/>
          </p:nvSpPr>
          <p:spPr bwMode="auto">
            <a:xfrm>
              <a:off x="3560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20" name="Line 93"/>
            <p:cNvSpPr>
              <a:spLocks noChangeShapeType="1"/>
            </p:cNvSpPr>
            <p:nvPr/>
          </p:nvSpPr>
          <p:spPr bwMode="auto">
            <a:xfrm>
              <a:off x="3603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21" name="Rectangle 94"/>
            <p:cNvSpPr>
              <a:spLocks noChangeArrowheads="1"/>
            </p:cNvSpPr>
            <p:nvPr/>
          </p:nvSpPr>
          <p:spPr bwMode="auto">
            <a:xfrm>
              <a:off x="3647" y="2024"/>
              <a:ext cx="345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22" name="Line 95"/>
            <p:cNvSpPr>
              <a:spLocks noChangeShapeType="1"/>
            </p:cNvSpPr>
            <p:nvPr/>
          </p:nvSpPr>
          <p:spPr bwMode="auto">
            <a:xfrm>
              <a:off x="3690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23" name="Line 96"/>
            <p:cNvSpPr>
              <a:spLocks noChangeShapeType="1"/>
            </p:cNvSpPr>
            <p:nvPr/>
          </p:nvSpPr>
          <p:spPr bwMode="auto">
            <a:xfrm>
              <a:off x="3733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24" name="Line 97"/>
            <p:cNvSpPr>
              <a:spLocks noChangeShapeType="1"/>
            </p:cNvSpPr>
            <p:nvPr/>
          </p:nvSpPr>
          <p:spPr bwMode="auto">
            <a:xfrm>
              <a:off x="3776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25" name="Line 98"/>
            <p:cNvSpPr>
              <a:spLocks noChangeShapeType="1"/>
            </p:cNvSpPr>
            <p:nvPr/>
          </p:nvSpPr>
          <p:spPr bwMode="auto">
            <a:xfrm>
              <a:off x="3819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26" name="Line 99"/>
            <p:cNvSpPr>
              <a:spLocks noChangeShapeType="1"/>
            </p:cNvSpPr>
            <p:nvPr/>
          </p:nvSpPr>
          <p:spPr bwMode="auto">
            <a:xfrm>
              <a:off x="3863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27" name="Line 100"/>
            <p:cNvSpPr>
              <a:spLocks noChangeShapeType="1"/>
            </p:cNvSpPr>
            <p:nvPr/>
          </p:nvSpPr>
          <p:spPr bwMode="auto">
            <a:xfrm>
              <a:off x="3906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28" name="Line 101"/>
            <p:cNvSpPr>
              <a:spLocks noChangeShapeType="1"/>
            </p:cNvSpPr>
            <p:nvPr/>
          </p:nvSpPr>
          <p:spPr bwMode="auto">
            <a:xfrm>
              <a:off x="3949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29" name="Rectangle 102"/>
            <p:cNvSpPr>
              <a:spLocks noChangeArrowheads="1"/>
            </p:cNvSpPr>
            <p:nvPr/>
          </p:nvSpPr>
          <p:spPr bwMode="auto">
            <a:xfrm>
              <a:off x="2609" y="2327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30" name="Line 103"/>
            <p:cNvSpPr>
              <a:spLocks noChangeShapeType="1"/>
            </p:cNvSpPr>
            <p:nvPr/>
          </p:nvSpPr>
          <p:spPr bwMode="auto">
            <a:xfrm>
              <a:off x="2652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31" name="Line 104"/>
            <p:cNvSpPr>
              <a:spLocks noChangeShapeType="1"/>
            </p:cNvSpPr>
            <p:nvPr/>
          </p:nvSpPr>
          <p:spPr bwMode="auto">
            <a:xfrm>
              <a:off x="2695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32" name="Line 105"/>
            <p:cNvSpPr>
              <a:spLocks noChangeShapeType="1"/>
            </p:cNvSpPr>
            <p:nvPr/>
          </p:nvSpPr>
          <p:spPr bwMode="auto">
            <a:xfrm>
              <a:off x="2739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33" name="Line 106"/>
            <p:cNvSpPr>
              <a:spLocks noChangeShapeType="1"/>
            </p:cNvSpPr>
            <p:nvPr/>
          </p:nvSpPr>
          <p:spPr bwMode="auto">
            <a:xfrm>
              <a:off x="2782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34" name="Line 107"/>
            <p:cNvSpPr>
              <a:spLocks noChangeShapeType="1"/>
            </p:cNvSpPr>
            <p:nvPr/>
          </p:nvSpPr>
          <p:spPr bwMode="auto">
            <a:xfrm>
              <a:off x="2825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35" name="Line 108"/>
            <p:cNvSpPr>
              <a:spLocks noChangeShapeType="1"/>
            </p:cNvSpPr>
            <p:nvPr/>
          </p:nvSpPr>
          <p:spPr bwMode="auto">
            <a:xfrm>
              <a:off x="2868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36" name="Line 109"/>
            <p:cNvSpPr>
              <a:spLocks noChangeShapeType="1"/>
            </p:cNvSpPr>
            <p:nvPr/>
          </p:nvSpPr>
          <p:spPr bwMode="auto">
            <a:xfrm>
              <a:off x="2912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37" name="Rectangle 110"/>
            <p:cNvSpPr>
              <a:spLocks noChangeArrowheads="1"/>
            </p:cNvSpPr>
            <p:nvPr/>
          </p:nvSpPr>
          <p:spPr bwMode="auto">
            <a:xfrm>
              <a:off x="2955" y="2327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38" name="Line 111"/>
            <p:cNvSpPr>
              <a:spLocks noChangeShapeType="1"/>
            </p:cNvSpPr>
            <p:nvPr/>
          </p:nvSpPr>
          <p:spPr bwMode="auto">
            <a:xfrm>
              <a:off x="2998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39" name="Line 112"/>
            <p:cNvSpPr>
              <a:spLocks noChangeShapeType="1"/>
            </p:cNvSpPr>
            <p:nvPr/>
          </p:nvSpPr>
          <p:spPr bwMode="auto">
            <a:xfrm>
              <a:off x="3041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40" name="Line 113"/>
            <p:cNvSpPr>
              <a:spLocks noChangeShapeType="1"/>
            </p:cNvSpPr>
            <p:nvPr/>
          </p:nvSpPr>
          <p:spPr bwMode="auto">
            <a:xfrm>
              <a:off x="3084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41" name="Line 114"/>
            <p:cNvSpPr>
              <a:spLocks noChangeShapeType="1"/>
            </p:cNvSpPr>
            <p:nvPr/>
          </p:nvSpPr>
          <p:spPr bwMode="auto">
            <a:xfrm>
              <a:off x="3128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42" name="Line 115"/>
            <p:cNvSpPr>
              <a:spLocks noChangeShapeType="1"/>
            </p:cNvSpPr>
            <p:nvPr/>
          </p:nvSpPr>
          <p:spPr bwMode="auto">
            <a:xfrm>
              <a:off x="3171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43" name="Line 116"/>
            <p:cNvSpPr>
              <a:spLocks noChangeShapeType="1"/>
            </p:cNvSpPr>
            <p:nvPr/>
          </p:nvSpPr>
          <p:spPr bwMode="auto">
            <a:xfrm>
              <a:off x="3214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44" name="Line 117"/>
            <p:cNvSpPr>
              <a:spLocks noChangeShapeType="1"/>
            </p:cNvSpPr>
            <p:nvPr/>
          </p:nvSpPr>
          <p:spPr bwMode="auto">
            <a:xfrm>
              <a:off x="3257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45" name="Rectangle 118"/>
            <p:cNvSpPr>
              <a:spLocks noChangeArrowheads="1"/>
            </p:cNvSpPr>
            <p:nvPr/>
          </p:nvSpPr>
          <p:spPr bwMode="auto">
            <a:xfrm>
              <a:off x="3301" y="2327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46" name="Line 119"/>
            <p:cNvSpPr>
              <a:spLocks noChangeShapeType="1"/>
            </p:cNvSpPr>
            <p:nvPr/>
          </p:nvSpPr>
          <p:spPr bwMode="auto">
            <a:xfrm>
              <a:off x="3344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47" name="Line 120"/>
            <p:cNvSpPr>
              <a:spLocks noChangeShapeType="1"/>
            </p:cNvSpPr>
            <p:nvPr/>
          </p:nvSpPr>
          <p:spPr bwMode="auto">
            <a:xfrm>
              <a:off x="3387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48" name="Line 121"/>
            <p:cNvSpPr>
              <a:spLocks noChangeShapeType="1"/>
            </p:cNvSpPr>
            <p:nvPr/>
          </p:nvSpPr>
          <p:spPr bwMode="auto">
            <a:xfrm>
              <a:off x="3430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49" name="Line 122"/>
            <p:cNvSpPr>
              <a:spLocks noChangeShapeType="1"/>
            </p:cNvSpPr>
            <p:nvPr/>
          </p:nvSpPr>
          <p:spPr bwMode="auto">
            <a:xfrm>
              <a:off x="3474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50" name="Line 123"/>
            <p:cNvSpPr>
              <a:spLocks noChangeShapeType="1"/>
            </p:cNvSpPr>
            <p:nvPr/>
          </p:nvSpPr>
          <p:spPr bwMode="auto">
            <a:xfrm>
              <a:off x="3517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51" name="Line 124"/>
            <p:cNvSpPr>
              <a:spLocks noChangeShapeType="1"/>
            </p:cNvSpPr>
            <p:nvPr/>
          </p:nvSpPr>
          <p:spPr bwMode="auto">
            <a:xfrm>
              <a:off x="3560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52" name="Line 125"/>
            <p:cNvSpPr>
              <a:spLocks noChangeShapeType="1"/>
            </p:cNvSpPr>
            <p:nvPr/>
          </p:nvSpPr>
          <p:spPr bwMode="auto">
            <a:xfrm>
              <a:off x="3603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53" name="Rectangle 126"/>
            <p:cNvSpPr>
              <a:spLocks noChangeArrowheads="1"/>
            </p:cNvSpPr>
            <p:nvPr/>
          </p:nvSpPr>
          <p:spPr bwMode="auto">
            <a:xfrm>
              <a:off x="3647" y="2327"/>
              <a:ext cx="345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54" name="Line 127"/>
            <p:cNvSpPr>
              <a:spLocks noChangeShapeType="1"/>
            </p:cNvSpPr>
            <p:nvPr/>
          </p:nvSpPr>
          <p:spPr bwMode="auto">
            <a:xfrm>
              <a:off x="3690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55" name="Line 128"/>
            <p:cNvSpPr>
              <a:spLocks noChangeShapeType="1"/>
            </p:cNvSpPr>
            <p:nvPr/>
          </p:nvSpPr>
          <p:spPr bwMode="auto">
            <a:xfrm>
              <a:off x="3733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56" name="Line 129"/>
            <p:cNvSpPr>
              <a:spLocks noChangeShapeType="1"/>
            </p:cNvSpPr>
            <p:nvPr/>
          </p:nvSpPr>
          <p:spPr bwMode="auto">
            <a:xfrm>
              <a:off x="3776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57" name="Line 130"/>
            <p:cNvSpPr>
              <a:spLocks noChangeShapeType="1"/>
            </p:cNvSpPr>
            <p:nvPr/>
          </p:nvSpPr>
          <p:spPr bwMode="auto">
            <a:xfrm>
              <a:off x="3819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58" name="Line 131"/>
            <p:cNvSpPr>
              <a:spLocks noChangeShapeType="1"/>
            </p:cNvSpPr>
            <p:nvPr/>
          </p:nvSpPr>
          <p:spPr bwMode="auto">
            <a:xfrm>
              <a:off x="3863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59" name="Line 132"/>
            <p:cNvSpPr>
              <a:spLocks noChangeShapeType="1"/>
            </p:cNvSpPr>
            <p:nvPr/>
          </p:nvSpPr>
          <p:spPr bwMode="auto">
            <a:xfrm>
              <a:off x="3906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60" name="Line 133"/>
            <p:cNvSpPr>
              <a:spLocks noChangeShapeType="1"/>
            </p:cNvSpPr>
            <p:nvPr/>
          </p:nvSpPr>
          <p:spPr bwMode="auto">
            <a:xfrm>
              <a:off x="3949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61" name="Rectangle 134"/>
            <p:cNvSpPr>
              <a:spLocks noChangeArrowheads="1"/>
            </p:cNvSpPr>
            <p:nvPr/>
          </p:nvSpPr>
          <p:spPr bwMode="auto">
            <a:xfrm>
              <a:off x="3992" y="2024"/>
              <a:ext cx="346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62" name="Line 135"/>
            <p:cNvSpPr>
              <a:spLocks noChangeShapeType="1"/>
            </p:cNvSpPr>
            <p:nvPr/>
          </p:nvSpPr>
          <p:spPr bwMode="auto">
            <a:xfrm>
              <a:off x="4036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63" name="Line 136"/>
            <p:cNvSpPr>
              <a:spLocks noChangeShapeType="1"/>
            </p:cNvSpPr>
            <p:nvPr/>
          </p:nvSpPr>
          <p:spPr bwMode="auto">
            <a:xfrm>
              <a:off x="4079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64" name="Line 137"/>
            <p:cNvSpPr>
              <a:spLocks noChangeShapeType="1"/>
            </p:cNvSpPr>
            <p:nvPr/>
          </p:nvSpPr>
          <p:spPr bwMode="auto">
            <a:xfrm>
              <a:off x="4122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65" name="Line 138"/>
            <p:cNvSpPr>
              <a:spLocks noChangeShapeType="1"/>
            </p:cNvSpPr>
            <p:nvPr/>
          </p:nvSpPr>
          <p:spPr bwMode="auto">
            <a:xfrm>
              <a:off x="4165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66" name="Line 139"/>
            <p:cNvSpPr>
              <a:spLocks noChangeShapeType="1"/>
            </p:cNvSpPr>
            <p:nvPr/>
          </p:nvSpPr>
          <p:spPr bwMode="auto">
            <a:xfrm>
              <a:off x="4209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67" name="Line 140"/>
            <p:cNvSpPr>
              <a:spLocks noChangeShapeType="1"/>
            </p:cNvSpPr>
            <p:nvPr/>
          </p:nvSpPr>
          <p:spPr bwMode="auto">
            <a:xfrm>
              <a:off x="4252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68" name="Line 141"/>
            <p:cNvSpPr>
              <a:spLocks noChangeShapeType="1"/>
            </p:cNvSpPr>
            <p:nvPr/>
          </p:nvSpPr>
          <p:spPr bwMode="auto">
            <a:xfrm>
              <a:off x="4295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69" name="Rectangle 142"/>
            <p:cNvSpPr>
              <a:spLocks noChangeArrowheads="1"/>
            </p:cNvSpPr>
            <p:nvPr/>
          </p:nvSpPr>
          <p:spPr bwMode="auto">
            <a:xfrm>
              <a:off x="4338" y="2024"/>
              <a:ext cx="346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70" name="Line 143"/>
            <p:cNvSpPr>
              <a:spLocks noChangeShapeType="1"/>
            </p:cNvSpPr>
            <p:nvPr/>
          </p:nvSpPr>
          <p:spPr bwMode="auto">
            <a:xfrm>
              <a:off x="4382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71" name="Line 144"/>
            <p:cNvSpPr>
              <a:spLocks noChangeShapeType="1"/>
            </p:cNvSpPr>
            <p:nvPr/>
          </p:nvSpPr>
          <p:spPr bwMode="auto">
            <a:xfrm>
              <a:off x="4425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72" name="Line 145"/>
            <p:cNvSpPr>
              <a:spLocks noChangeShapeType="1"/>
            </p:cNvSpPr>
            <p:nvPr/>
          </p:nvSpPr>
          <p:spPr bwMode="auto">
            <a:xfrm>
              <a:off x="4468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73" name="Line 146"/>
            <p:cNvSpPr>
              <a:spLocks noChangeShapeType="1"/>
            </p:cNvSpPr>
            <p:nvPr/>
          </p:nvSpPr>
          <p:spPr bwMode="auto">
            <a:xfrm>
              <a:off x="4511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74" name="Line 147"/>
            <p:cNvSpPr>
              <a:spLocks noChangeShapeType="1"/>
            </p:cNvSpPr>
            <p:nvPr/>
          </p:nvSpPr>
          <p:spPr bwMode="auto">
            <a:xfrm>
              <a:off x="4555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75" name="Line 148"/>
            <p:cNvSpPr>
              <a:spLocks noChangeShapeType="1"/>
            </p:cNvSpPr>
            <p:nvPr/>
          </p:nvSpPr>
          <p:spPr bwMode="auto">
            <a:xfrm>
              <a:off x="4598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76" name="Line 149"/>
            <p:cNvSpPr>
              <a:spLocks noChangeShapeType="1"/>
            </p:cNvSpPr>
            <p:nvPr/>
          </p:nvSpPr>
          <p:spPr bwMode="auto">
            <a:xfrm>
              <a:off x="4641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77" name="Rectangle 150"/>
            <p:cNvSpPr>
              <a:spLocks noChangeArrowheads="1"/>
            </p:cNvSpPr>
            <p:nvPr/>
          </p:nvSpPr>
          <p:spPr bwMode="auto">
            <a:xfrm>
              <a:off x="4684" y="2024"/>
              <a:ext cx="346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78" name="Line 151"/>
            <p:cNvSpPr>
              <a:spLocks noChangeShapeType="1"/>
            </p:cNvSpPr>
            <p:nvPr/>
          </p:nvSpPr>
          <p:spPr bwMode="auto">
            <a:xfrm>
              <a:off x="4727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79" name="Line 152"/>
            <p:cNvSpPr>
              <a:spLocks noChangeShapeType="1"/>
            </p:cNvSpPr>
            <p:nvPr/>
          </p:nvSpPr>
          <p:spPr bwMode="auto">
            <a:xfrm>
              <a:off x="4771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80" name="Line 153"/>
            <p:cNvSpPr>
              <a:spLocks noChangeShapeType="1"/>
            </p:cNvSpPr>
            <p:nvPr/>
          </p:nvSpPr>
          <p:spPr bwMode="auto">
            <a:xfrm>
              <a:off x="4814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81" name="Line 154"/>
            <p:cNvSpPr>
              <a:spLocks noChangeShapeType="1"/>
            </p:cNvSpPr>
            <p:nvPr/>
          </p:nvSpPr>
          <p:spPr bwMode="auto">
            <a:xfrm>
              <a:off x="4857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82" name="Line 155"/>
            <p:cNvSpPr>
              <a:spLocks noChangeShapeType="1"/>
            </p:cNvSpPr>
            <p:nvPr/>
          </p:nvSpPr>
          <p:spPr bwMode="auto">
            <a:xfrm>
              <a:off x="4900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83" name="Line 156"/>
            <p:cNvSpPr>
              <a:spLocks noChangeShapeType="1"/>
            </p:cNvSpPr>
            <p:nvPr/>
          </p:nvSpPr>
          <p:spPr bwMode="auto">
            <a:xfrm>
              <a:off x="4944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84" name="Line 157"/>
            <p:cNvSpPr>
              <a:spLocks noChangeShapeType="1"/>
            </p:cNvSpPr>
            <p:nvPr/>
          </p:nvSpPr>
          <p:spPr bwMode="auto">
            <a:xfrm>
              <a:off x="4987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85" name="Rectangle 158"/>
            <p:cNvSpPr>
              <a:spLocks noChangeArrowheads="1"/>
            </p:cNvSpPr>
            <p:nvPr/>
          </p:nvSpPr>
          <p:spPr bwMode="auto">
            <a:xfrm>
              <a:off x="5030" y="2024"/>
              <a:ext cx="346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86" name="Line 159"/>
            <p:cNvSpPr>
              <a:spLocks noChangeShapeType="1"/>
            </p:cNvSpPr>
            <p:nvPr/>
          </p:nvSpPr>
          <p:spPr bwMode="auto">
            <a:xfrm>
              <a:off x="5073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87" name="Line 160"/>
            <p:cNvSpPr>
              <a:spLocks noChangeShapeType="1"/>
            </p:cNvSpPr>
            <p:nvPr/>
          </p:nvSpPr>
          <p:spPr bwMode="auto">
            <a:xfrm>
              <a:off x="5117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88" name="Line 161"/>
            <p:cNvSpPr>
              <a:spLocks noChangeShapeType="1"/>
            </p:cNvSpPr>
            <p:nvPr/>
          </p:nvSpPr>
          <p:spPr bwMode="auto">
            <a:xfrm>
              <a:off x="5160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89" name="Line 162"/>
            <p:cNvSpPr>
              <a:spLocks noChangeShapeType="1"/>
            </p:cNvSpPr>
            <p:nvPr/>
          </p:nvSpPr>
          <p:spPr bwMode="auto">
            <a:xfrm>
              <a:off x="5203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90" name="Line 163"/>
            <p:cNvSpPr>
              <a:spLocks noChangeShapeType="1"/>
            </p:cNvSpPr>
            <p:nvPr/>
          </p:nvSpPr>
          <p:spPr bwMode="auto">
            <a:xfrm>
              <a:off x="5246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91" name="Line 164"/>
            <p:cNvSpPr>
              <a:spLocks noChangeShapeType="1"/>
            </p:cNvSpPr>
            <p:nvPr/>
          </p:nvSpPr>
          <p:spPr bwMode="auto">
            <a:xfrm>
              <a:off x="5290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92" name="Line 165"/>
            <p:cNvSpPr>
              <a:spLocks noChangeShapeType="1"/>
            </p:cNvSpPr>
            <p:nvPr/>
          </p:nvSpPr>
          <p:spPr bwMode="auto">
            <a:xfrm>
              <a:off x="5333" y="2197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93" name="Rectangle 166"/>
            <p:cNvSpPr>
              <a:spLocks noChangeArrowheads="1"/>
            </p:cNvSpPr>
            <p:nvPr/>
          </p:nvSpPr>
          <p:spPr bwMode="auto">
            <a:xfrm>
              <a:off x="3992" y="2327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94" name="Line 167"/>
            <p:cNvSpPr>
              <a:spLocks noChangeShapeType="1"/>
            </p:cNvSpPr>
            <p:nvPr/>
          </p:nvSpPr>
          <p:spPr bwMode="auto">
            <a:xfrm>
              <a:off x="4036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95" name="Line 168"/>
            <p:cNvSpPr>
              <a:spLocks noChangeShapeType="1"/>
            </p:cNvSpPr>
            <p:nvPr/>
          </p:nvSpPr>
          <p:spPr bwMode="auto">
            <a:xfrm>
              <a:off x="4079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96" name="Line 169"/>
            <p:cNvSpPr>
              <a:spLocks noChangeShapeType="1"/>
            </p:cNvSpPr>
            <p:nvPr/>
          </p:nvSpPr>
          <p:spPr bwMode="auto">
            <a:xfrm>
              <a:off x="4122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97" name="Line 170"/>
            <p:cNvSpPr>
              <a:spLocks noChangeShapeType="1"/>
            </p:cNvSpPr>
            <p:nvPr/>
          </p:nvSpPr>
          <p:spPr bwMode="auto">
            <a:xfrm>
              <a:off x="4165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98" name="Line 171"/>
            <p:cNvSpPr>
              <a:spLocks noChangeShapeType="1"/>
            </p:cNvSpPr>
            <p:nvPr/>
          </p:nvSpPr>
          <p:spPr bwMode="auto">
            <a:xfrm>
              <a:off x="4209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299" name="Line 172"/>
            <p:cNvSpPr>
              <a:spLocks noChangeShapeType="1"/>
            </p:cNvSpPr>
            <p:nvPr/>
          </p:nvSpPr>
          <p:spPr bwMode="auto">
            <a:xfrm>
              <a:off x="4252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00" name="Line 173"/>
            <p:cNvSpPr>
              <a:spLocks noChangeShapeType="1"/>
            </p:cNvSpPr>
            <p:nvPr/>
          </p:nvSpPr>
          <p:spPr bwMode="auto">
            <a:xfrm>
              <a:off x="4295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01" name="Rectangle 174"/>
            <p:cNvSpPr>
              <a:spLocks noChangeArrowheads="1"/>
            </p:cNvSpPr>
            <p:nvPr/>
          </p:nvSpPr>
          <p:spPr bwMode="auto">
            <a:xfrm>
              <a:off x="4338" y="2327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02" name="Line 175"/>
            <p:cNvSpPr>
              <a:spLocks noChangeShapeType="1"/>
            </p:cNvSpPr>
            <p:nvPr/>
          </p:nvSpPr>
          <p:spPr bwMode="auto">
            <a:xfrm>
              <a:off x="4382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03" name="Line 176"/>
            <p:cNvSpPr>
              <a:spLocks noChangeShapeType="1"/>
            </p:cNvSpPr>
            <p:nvPr/>
          </p:nvSpPr>
          <p:spPr bwMode="auto">
            <a:xfrm>
              <a:off x="4425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04" name="Line 177"/>
            <p:cNvSpPr>
              <a:spLocks noChangeShapeType="1"/>
            </p:cNvSpPr>
            <p:nvPr/>
          </p:nvSpPr>
          <p:spPr bwMode="auto">
            <a:xfrm>
              <a:off x="4468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05" name="Line 178"/>
            <p:cNvSpPr>
              <a:spLocks noChangeShapeType="1"/>
            </p:cNvSpPr>
            <p:nvPr/>
          </p:nvSpPr>
          <p:spPr bwMode="auto">
            <a:xfrm>
              <a:off x="4511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06" name="Line 179"/>
            <p:cNvSpPr>
              <a:spLocks noChangeShapeType="1"/>
            </p:cNvSpPr>
            <p:nvPr/>
          </p:nvSpPr>
          <p:spPr bwMode="auto">
            <a:xfrm>
              <a:off x="4555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07" name="Line 180"/>
            <p:cNvSpPr>
              <a:spLocks noChangeShapeType="1"/>
            </p:cNvSpPr>
            <p:nvPr/>
          </p:nvSpPr>
          <p:spPr bwMode="auto">
            <a:xfrm>
              <a:off x="4598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08" name="Line 181"/>
            <p:cNvSpPr>
              <a:spLocks noChangeShapeType="1"/>
            </p:cNvSpPr>
            <p:nvPr/>
          </p:nvSpPr>
          <p:spPr bwMode="auto">
            <a:xfrm>
              <a:off x="4641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09" name="Rectangle 182"/>
            <p:cNvSpPr>
              <a:spLocks noChangeArrowheads="1"/>
            </p:cNvSpPr>
            <p:nvPr/>
          </p:nvSpPr>
          <p:spPr bwMode="auto">
            <a:xfrm>
              <a:off x="4684" y="2327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10" name="Line 183"/>
            <p:cNvSpPr>
              <a:spLocks noChangeShapeType="1"/>
            </p:cNvSpPr>
            <p:nvPr/>
          </p:nvSpPr>
          <p:spPr bwMode="auto">
            <a:xfrm>
              <a:off x="4727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11" name="Line 184"/>
            <p:cNvSpPr>
              <a:spLocks noChangeShapeType="1"/>
            </p:cNvSpPr>
            <p:nvPr/>
          </p:nvSpPr>
          <p:spPr bwMode="auto">
            <a:xfrm>
              <a:off x="4771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12" name="Line 185"/>
            <p:cNvSpPr>
              <a:spLocks noChangeShapeType="1"/>
            </p:cNvSpPr>
            <p:nvPr/>
          </p:nvSpPr>
          <p:spPr bwMode="auto">
            <a:xfrm>
              <a:off x="4814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13" name="Line 186"/>
            <p:cNvSpPr>
              <a:spLocks noChangeShapeType="1"/>
            </p:cNvSpPr>
            <p:nvPr/>
          </p:nvSpPr>
          <p:spPr bwMode="auto">
            <a:xfrm>
              <a:off x="4857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14" name="Line 187"/>
            <p:cNvSpPr>
              <a:spLocks noChangeShapeType="1"/>
            </p:cNvSpPr>
            <p:nvPr/>
          </p:nvSpPr>
          <p:spPr bwMode="auto">
            <a:xfrm>
              <a:off x="4900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15" name="Line 188"/>
            <p:cNvSpPr>
              <a:spLocks noChangeShapeType="1"/>
            </p:cNvSpPr>
            <p:nvPr/>
          </p:nvSpPr>
          <p:spPr bwMode="auto">
            <a:xfrm>
              <a:off x="4944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16" name="Line 189"/>
            <p:cNvSpPr>
              <a:spLocks noChangeShapeType="1"/>
            </p:cNvSpPr>
            <p:nvPr/>
          </p:nvSpPr>
          <p:spPr bwMode="auto">
            <a:xfrm>
              <a:off x="4987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17" name="Rectangle 190"/>
            <p:cNvSpPr>
              <a:spLocks noChangeArrowheads="1"/>
            </p:cNvSpPr>
            <p:nvPr/>
          </p:nvSpPr>
          <p:spPr bwMode="auto">
            <a:xfrm>
              <a:off x="5030" y="2327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18" name="Line 191"/>
            <p:cNvSpPr>
              <a:spLocks noChangeShapeType="1"/>
            </p:cNvSpPr>
            <p:nvPr/>
          </p:nvSpPr>
          <p:spPr bwMode="auto">
            <a:xfrm>
              <a:off x="5073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19" name="Line 192"/>
            <p:cNvSpPr>
              <a:spLocks noChangeShapeType="1"/>
            </p:cNvSpPr>
            <p:nvPr/>
          </p:nvSpPr>
          <p:spPr bwMode="auto">
            <a:xfrm>
              <a:off x="5117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20" name="Line 193"/>
            <p:cNvSpPr>
              <a:spLocks noChangeShapeType="1"/>
            </p:cNvSpPr>
            <p:nvPr/>
          </p:nvSpPr>
          <p:spPr bwMode="auto">
            <a:xfrm>
              <a:off x="5160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21" name="Line 194"/>
            <p:cNvSpPr>
              <a:spLocks noChangeShapeType="1"/>
            </p:cNvSpPr>
            <p:nvPr/>
          </p:nvSpPr>
          <p:spPr bwMode="auto">
            <a:xfrm>
              <a:off x="5203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22" name="Line 195"/>
            <p:cNvSpPr>
              <a:spLocks noChangeShapeType="1"/>
            </p:cNvSpPr>
            <p:nvPr/>
          </p:nvSpPr>
          <p:spPr bwMode="auto">
            <a:xfrm>
              <a:off x="5246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23" name="Line 196"/>
            <p:cNvSpPr>
              <a:spLocks noChangeShapeType="1"/>
            </p:cNvSpPr>
            <p:nvPr/>
          </p:nvSpPr>
          <p:spPr bwMode="auto">
            <a:xfrm>
              <a:off x="5290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24" name="Line 197"/>
            <p:cNvSpPr>
              <a:spLocks noChangeShapeType="1"/>
            </p:cNvSpPr>
            <p:nvPr/>
          </p:nvSpPr>
          <p:spPr bwMode="auto">
            <a:xfrm>
              <a:off x="5333" y="2499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25" name="Rectangle 198"/>
            <p:cNvSpPr>
              <a:spLocks noChangeArrowheads="1"/>
            </p:cNvSpPr>
            <p:nvPr/>
          </p:nvSpPr>
          <p:spPr bwMode="auto">
            <a:xfrm>
              <a:off x="2609" y="2931"/>
              <a:ext cx="346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26" name="Line 199"/>
            <p:cNvSpPr>
              <a:spLocks noChangeShapeType="1"/>
            </p:cNvSpPr>
            <p:nvPr/>
          </p:nvSpPr>
          <p:spPr bwMode="auto">
            <a:xfrm>
              <a:off x="2652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27" name="Line 200"/>
            <p:cNvSpPr>
              <a:spLocks noChangeShapeType="1"/>
            </p:cNvSpPr>
            <p:nvPr/>
          </p:nvSpPr>
          <p:spPr bwMode="auto">
            <a:xfrm>
              <a:off x="2695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28" name="Line 201"/>
            <p:cNvSpPr>
              <a:spLocks noChangeShapeType="1"/>
            </p:cNvSpPr>
            <p:nvPr/>
          </p:nvSpPr>
          <p:spPr bwMode="auto">
            <a:xfrm>
              <a:off x="2739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29" name="Line 202"/>
            <p:cNvSpPr>
              <a:spLocks noChangeShapeType="1"/>
            </p:cNvSpPr>
            <p:nvPr/>
          </p:nvSpPr>
          <p:spPr bwMode="auto">
            <a:xfrm>
              <a:off x="2782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0" name="Line 203"/>
            <p:cNvSpPr>
              <a:spLocks noChangeShapeType="1"/>
            </p:cNvSpPr>
            <p:nvPr/>
          </p:nvSpPr>
          <p:spPr bwMode="auto">
            <a:xfrm>
              <a:off x="2825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1" name="Line 204"/>
            <p:cNvSpPr>
              <a:spLocks noChangeShapeType="1"/>
            </p:cNvSpPr>
            <p:nvPr/>
          </p:nvSpPr>
          <p:spPr bwMode="auto">
            <a:xfrm>
              <a:off x="2868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2" name="Line 205"/>
            <p:cNvSpPr>
              <a:spLocks noChangeShapeType="1"/>
            </p:cNvSpPr>
            <p:nvPr/>
          </p:nvSpPr>
          <p:spPr bwMode="auto">
            <a:xfrm>
              <a:off x="2912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3" name="Rectangle 206"/>
            <p:cNvSpPr>
              <a:spLocks noChangeArrowheads="1"/>
            </p:cNvSpPr>
            <p:nvPr/>
          </p:nvSpPr>
          <p:spPr bwMode="auto">
            <a:xfrm>
              <a:off x="2955" y="2931"/>
              <a:ext cx="346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4" name="Line 207"/>
            <p:cNvSpPr>
              <a:spLocks noChangeShapeType="1"/>
            </p:cNvSpPr>
            <p:nvPr/>
          </p:nvSpPr>
          <p:spPr bwMode="auto">
            <a:xfrm>
              <a:off x="2998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5" name="Line 208"/>
            <p:cNvSpPr>
              <a:spLocks noChangeShapeType="1"/>
            </p:cNvSpPr>
            <p:nvPr/>
          </p:nvSpPr>
          <p:spPr bwMode="auto">
            <a:xfrm>
              <a:off x="3041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6" name="Line 209"/>
            <p:cNvSpPr>
              <a:spLocks noChangeShapeType="1"/>
            </p:cNvSpPr>
            <p:nvPr/>
          </p:nvSpPr>
          <p:spPr bwMode="auto">
            <a:xfrm>
              <a:off x="3084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7" name="Line 210"/>
            <p:cNvSpPr>
              <a:spLocks noChangeShapeType="1"/>
            </p:cNvSpPr>
            <p:nvPr/>
          </p:nvSpPr>
          <p:spPr bwMode="auto">
            <a:xfrm>
              <a:off x="3128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8" name="Line 211"/>
            <p:cNvSpPr>
              <a:spLocks noChangeShapeType="1"/>
            </p:cNvSpPr>
            <p:nvPr/>
          </p:nvSpPr>
          <p:spPr bwMode="auto">
            <a:xfrm>
              <a:off x="3171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39" name="Line 212"/>
            <p:cNvSpPr>
              <a:spLocks noChangeShapeType="1"/>
            </p:cNvSpPr>
            <p:nvPr/>
          </p:nvSpPr>
          <p:spPr bwMode="auto">
            <a:xfrm>
              <a:off x="3214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40" name="Line 213"/>
            <p:cNvSpPr>
              <a:spLocks noChangeShapeType="1"/>
            </p:cNvSpPr>
            <p:nvPr/>
          </p:nvSpPr>
          <p:spPr bwMode="auto">
            <a:xfrm>
              <a:off x="3257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41" name="Rectangle 214"/>
            <p:cNvSpPr>
              <a:spLocks noChangeArrowheads="1"/>
            </p:cNvSpPr>
            <p:nvPr/>
          </p:nvSpPr>
          <p:spPr bwMode="auto">
            <a:xfrm>
              <a:off x="3301" y="2931"/>
              <a:ext cx="346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42" name="Line 215"/>
            <p:cNvSpPr>
              <a:spLocks noChangeShapeType="1"/>
            </p:cNvSpPr>
            <p:nvPr/>
          </p:nvSpPr>
          <p:spPr bwMode="auto">
            <a:xfrm>
              <a:off x="3344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43" name="Line 216"/>
            <p:cNvSpPr>
              <a:spLocks noChangeShapeType="1"/>
            </p:cNvSpPr>
            <p:nvPr/>
          </p:nvSpPr>
          <p:spPr bwMode="auto">
            <a:xfrm>
              <a:off x="3387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44" name="Line 217"/>
            <p:cNvSpPr>
              <a:spLocks noChangeShapeType="1"/>
            </p:cNvSpPr>
            <p:nvPr/>
          </p:nvSpPr>
          <p:spPr bwMode="auto">
            <a:xfrm>
              <a:off x="3430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45" name="Line 218"/>
            <p:cNvSpPr>
              <a:spLocks noChangeShapeType="1"/>
            </p:cNvSpPr>
            <p:nvPr/>
          </p:nvSpPr>
          <p:spPr bwMode="auto">
            <a:xfrm>
              <a:off x="3474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46" name="Line 219"/>
            <p:cNvSpPr>
              <a:spLocks noChangeShapeType="1"/>
            </p:cNvSpPr>
            <p:nvPr/>
          </p:nvSpPr>
          <p:spPr bwMode="auto">
            <a:xfrm>
              <a:off x="3517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47" name="Line 220"/>
            <p:cNvSpPr>
              <a:spLocks noChangeShapeType="1"/>
            </p:cNvSpPr>
            <p:nvPr/>
          </p:nvSpPr>
          <p:spPr bwMode="auto">
            <a:xfrm>
              <a:off x="3560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48" name="Line 221"/>
            <p:cNvSpPr>
              <a:spLocks noChangeShapeType="1"/>
            </p:cNvSpPr>
            <p:nvPr/>
          </p:nvSpPr>
          <p:spPr bwMode="auto">
            <a:xfrm>
              <a:off x="3603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49" name="Rectangle 222"/>
            <p:cNvSpPr>
              <a:spLocks noChangeArrowheads="1"/>
            </p:cNvSpPr>
            <p:nvPr/>
          </p:nvSpPr>
          <p:spPr bwMode="auto">
            <a:xfrm>
              <a:off x="3647" y="2931"/>
              <a:ext cx="345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0" name="Line 223"/>
            <p:cNvSpPr>
              <a:spLocks noChangeShapeType="1"/>
            </p:cNvSpPr>
            <p:nvPr/>
          </p:nvSpPr>
          <p:spPr bwMode="auto">
            <a:xfrm>
              <a:off x="3690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1" name="Line 224"/>
            <p:cNvSpPr>
              <a:spLocks noChangeShapeType="1"/>
            </p:cNvSpPr>
            <p:nvPr/>
          </p:nvSpPr>
          <p:spPr bwMode="auto">
            <a:xfrm>
              <a:off x="3733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2" name="Line 225"/>
            <p:cNvSpPr>
              <a:spLocks noChangeShapeType="1"/>
            </p:cNvSpPr>
            <p:nvPr/>
          </p:nvSpPr>
          <p:spPr bwMode="auto">
            <a:xfrm>
              <a:off x="3776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3" name="Line 226"/>
            <p:cNvSpPr>
              <a:spLocks noChangeShapeType="1"/>
            </p:cNvSpPr>
            <p:nvPr/>
          </p:nvSpPr>
          <p:spPr bwMode="auto">
            <a:xfrm>
              <a:off x="3819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4" name="Line 227"/>
            <p:cNvSpPr>
              <a:spLocks noChangeShapeType="1"/>
            </p:cNvSpPr>
            <p:nvPr/>
          </p:nvSpPr>
          <p:spPr bwMode="auto">
            <a:xfrm>
              <a:off x="3863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5" name="Line 228"/>
            <p:cNvSpPr>
              <a:spLocks noChangeShapeType="1"/>
            </p:cNvSpPr>
            <p:nvPr/>
          </p:nvSpPr>
          <p:spPr bwMode="auto">
            <a:xfrm>
              <a:off x="3906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6" name="Line 229"/>
            <p:cNvSpPr>
              <a:spLocks noChangeShapeType="1"/>
            </p:cNvSpPr>
            <p:nvPr/>
          </p:nvSpPr>
          <p:spPr bwMode="auto">
            <a:xfrm>
              <a:off x="3949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7" name="Rectangle 230"/>
            <p:cNvSpPr>
              <a:spLocks noChangeArrowheads="1"/>
            </p:cNvSpPr>
            <p:nvPr/>
          </p:nvSpPr>
          <p:spPr bwMode="auto">
            <a:xfrm>
              <a:off x="2609" y="3234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8" name="Line 231"/>
            <p:cNvSpPr>
              <a:spLocks noChangeShapeType="1"/>
            </p:cNvSpPr>
            <p:nvPr/>
          </p:nvSpPr>
          <p:spPr bwMode="auto">
            <a:xfrm>
              <a:off x="2652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59" name="Line 232"/>
            <p:cNvSpPr>
              <a:spLocks noChangeShapeType="1"/>
            </p:cNvSpPr>
            <p:nvPr/>
          </p:nvSpPr>
          <p:spPr bwMode="auto">
            <a:xfrm>
              <a:off x="2695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60" name="Line 233"/>
            <p:cNvSpPr>
              <a:spLocks noChangeShapeType="1"/>
            </p:cNvSpPr>
            <p:nvPr/>
          </p:nvSpPr>
          <p:spPr bwMode="auto">
            <a:xfrm>
              <a:off x="2739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61" name="Line 234"/>
            <p:cNvSpPr>
              <a:spLocks noChangeShapeType="1"/>
            </p:cNvSpPr>
            <p:nvPr/>
          </p:nvSpPr>
          <p:spPr bwMode="auto">
            <a:xfrm>
              <a:off x="2782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62" name="Line 235"/>
            <p:cNvSpPr>
              <a:spLocks noChangeShapeType="1"/>
            </p:cNvSpPr>
            <p:nvPr/>
          </p:nvSpPr>
          <p:spPr bwMode="auto">
            <a:xfrm>
              <a:off x="2825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63" name="Line 236"/>
            <p:cNvSpPr>
              <a:spLocks noChangeShapeType="1"/>
            </p:cNvSpPr>
            <p:nvPr/>
          </p:nvSpPr>
          <p:spPr bwMode="auto">
            <a:xfrm>
              <a:off x="2868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64" name="Line 237"/>
            <p:cNvSpPr>
              <a:spLocks noChangeShapeType="1"/>
            </p:cNvSpPr>
            <p:nvPr/>
          </p:nvSpPr>
          <p:spPr bwMode="auto">
            <a:xfrm>
              <a:off x="2912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65" name="Rectangle 238"/>
            <p:cNvSpPr>
              <a:spLocks noChangeArrowheads="1"/>
            </p:cNvSpPr>
            <p:nvPr/>
          </p:nvSpPr>
          <p:spPr bwMode="auto">
            <a:xfrm>
              <a:off x="2955" y="3234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66" name="Line 239"/>
            <p:cNvSpPr>
              <a:spLocks noChangeShapeType="1"/>
            </p:cNvSpPr>
            <p:nvPr/>
          </p:nvSpPr>
          <p:spPr bwMode="auto">
            <a:xfrm>
              <a:off x="2998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67" name="Line 240"/>
            <p:cNvSpPr>
              <a:spLocks noChangeShapeType="1"/>
            </p:cNvSpPr>
            <p:nvPr/>
          </p:nvSpPr>
          <p:spPr bwMode="auto">
            <a:xfrm>
              <a:off x="3041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68" name="Line 241"/>
            <p:cNvSpPr>
              <a:spLocks noChangeShapeType="1"/>
            </p:cNvSpPr>
            <p:nvPr/>
          </p:nvSpPr>
          <p:spPr bwMode="auto">
            <a:xfrm>
              <a:off x="3084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69" name="Line 242"/>
            <p:cNvSpPr>
              <a:spLocks noChangeShapeType="1"/>
            </p:cNvSpPr>
            <p:nvPr/>
          </p:nvSpPr>
          <p:spPr bwMode="auto">
            <a:xfrm>
              <a:off x="3128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70" name="Line 243"/>
            <p:cNvSpPr>
              <a:spLocks noChangeShapeType="1"/>
            </p:cNvSpPr>
            <p:nvPr/>
          </p:nvSpPr>
          <p:spPr bwMode="auto">
            <a:xfrm>
              <a:off x="3171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71" name="Line 244"/>
            <p:cNvSpPr>
              <a:spLocks noChangeShapeType="1"/>
            </p:cNvSpPr>
            <p:nvPr/>
          </p:nvSpPr>
          <p:spPr bwMode="auto">
            <a:xfrm>
              <a:off x="3214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72" name="Line 245"/>
            <p:cNvSpPr>
              <a:spLocks noChangeShapeType="1"/>
            </p:cNvSpPr>
            <p:nvPr/>
          </p:nvSpPr>
          <p:spPr bwMode="auto">
            <a:xfrm>
              <a:off x="3257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73" name="Rectangle 246"/>
            <p:cNvSpPr>
              <a:spLocks noChangeArrowheads="1"/>
            </p:cNvSpPr>
            <p:nvPr/>
          </p:nvSpPr>
          <p:spPr bwMode="auto">
            <a:xfrm>
              <a:off x="3301" y="3234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74" name="Line 247"/>
            <p:cNvSpPr>
              <a:spLocks noChangeShapeType="1"/>
            </p:cNvSpPr>
            <p:nvPr/>
          </p:nvSpPr>
          <p:spPr bwMode="auto">
            <a:xfrm>
              <a:off x="3344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75" name="Line 248"/>
            <p:cNvSpPr>
              <a:spLocks noChangeShapeType="1"/>
            </p:cNvSpPr>
            <p:nvPr/>
          </p:nvSpPr>
          <p:spPr bwMode="auto">
            <a:xfrm>
              <a:off x="3387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76" name="Line 249"/>
            <p:cNvSpPr>
              <a:spLocks noChangeShapeType="1"/>
            </p:cNvSpPr>
            <p:nvPr/>
          </p:nvSpPr>
          <p:spPr bwMode="auto">
            <a:xfrm>
              <a:off x="3430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77" name="Line 250"/>
            <p:cNvSpPr>
              <a:spLocks noChangeShapeType="1"/>
            </p:cNvSpPr>
            <p:nvPr/>
          </p:nvSpPr>
          <p:spPr bwMode="auto">
            <a:xfrm>
              <a:off x="3474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78" name="Line 251"/>
            <p:cNvSpPr>
              <a:spLocks noChangeShapeType="1"/>
            </p:cNvSpPr>
            <p:nvPr/>
          </p:nvSpPr>
          <p:spPr bwMode="auto">
            <a:xfrm>
              <a:off x="3517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79" name="Line 252"/>
            <p:cNvSpPr>
              <a:spLocks noChangeShapeType="1"/>
            </p:cNvSpPr>
            <p:nvPr/>
          </p:nvSpPr>
          <p:spPr bwMode="auto">
            <a:xfrm>
              <a:off x="3560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80" name="Line 253"/>
            <p:cNvSpPr>
              <a:spLocks noChangeShapeType="1"/>
            </p:cNvSpPr>
            <p:nvPr/>
          </p:nvSpPr>
          <p:spPr bwMode="auto">
            <a:xfrm>
              <a:off x="3603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81" name="Rectangle 254"/>
            <p:cNvSpPr>
              <a:spLocks noChangeArrowheads="1"/>
            </p:cNvSpPr>
            <p:nvPr/>
          </p:nvSpPr>
          <p:spPr bwMode="auto">
            <a:xfrm>
              <a:off x="3647" y="3234"/>
              <a:ext cx="345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82" name="Line 255"/>
            <p:cNvSpPr>
              <a:spLocks noChangeShapeType="1"/>
            </p:cNvSpPr>
            <p:nvPr/>
          </p:nvSpPr>
          <p:spPr bwMode="auto">
            <a:xfrm>
              <a:off x="3690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83" name="Line 256"/>
            <p:cNvSpPr>
              <a:spLocks noChangeShapeType="1"/>
            </p:cNvSpPr>
            <p:nvPr/>
          </p:nvSpPr>
          <p:spPr bwMode="auto">
            <a:xfrm>
              <a:off x="3733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84" name="Line 257"/>
            <p:cNvSpPr>
              <a:spLocks noChangeShapeType="1"/>
            </p:cNvSpPr>
            <p:nvPr/>
          </p:nvSpPr>
          <p:spPr bwMode="auto">
            <a:xfrm>
              <a:off x="3776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85" name="Line 258"/>
            <p:cNvSpPr>
              <a:spLocks noChangeShapeType="1"/>
            </p:cNvSpPr>
            <p:nvPr/>
          </p:nvSpPr>
          <p:spPr bwMode="auto">
            <a:xfrm>
              <a:off x="3819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86" name="Line 259"/>
            <p:cNvSpPr>
              <a:spLocks noChangeShapeType="1"/>
            </p:cNvSpPr>
            <p:nvPr/>
          </p:nvSpPr>
          <p:spPr bwMode="auto">
            <a:xfrm>
              <a:off x="3863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87" name="Line 260"/>
            <p:cNvSpPr>
              <a:spLocks noChangeShapeType="1"/>
            </p:cNvSpPr>
            <p:nvPr/>
          </p:nvSpPr>
          <p:spPr bwMode="auto">
            <a:xfrm>
              <a:off x="3906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88" name="Line 261"/>
            <p:cNvSpPr>
              <a:spLocks noChangeShapeType="1"/>
            </p:cNvSpPr>
            <p:nvPr/>
          </p:nvSpPr>
          <p:spPr bwMode="auto">
            <a:xfrm>
              <a:off x="3949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89" name="Rectangle 262"/>
            <p:cNvSpPr>
              <a:spLocks noChangeArrowheads="1"/>
            </p:cNvSpPr>
            <p:nvPr/>
          </p:nvSpPr>
          <p:spPr bwMode="auto">
            <a:xfrm>
              <a:off x="3992" y="2931"/>
              <a:ext cx="346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90" name="Line 263"/>
            <p:cNvSpPr>
              <a:spLocks noChangeShapeType="1"/>
            </p:cNvSpPr>
            <p:nvPr/>
          </p:nvSpPr>
          <p:spPr bwMode="auto">
            <a:xfrm>
              <a:off x="4036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91" name="Line 264"/>
            <p:cNvSpPr>
              <a:spLocks noChangeShapeType="1"/>
            </p:cNvSpPr>
            <p:nvPr/>
          </p:nvSpPr>
          <p:spPr bwMode="auto">
            <a:xfrm>
              <a:off x="4079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92" name="Line 265"/>
            <p:cNvSpPr>
              <a:spLocks noChangeShapeType="1"/>
            </p:cNvSpPr>
            <p:nvPr/>
          </p:nvSpPr>
          <p:spPr bwMode="auto">
            <a:xfrm>
              <a:off x="4122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93" name="Line 266"/>
            <p:cNvSpPr>
              <a:spLocks noChangeShapeType="1"/>
            </p:cNvSpPr>
            <p:nvPr/>
          </p:nvSpPr>
          <p:spPr bwMode="auto">
            <a:xfrm>
              <a:off x="4165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94" name="Line 267"/>
            <p:cNvSpPr>
              <a:spLocks noChangeShapeType="1"/>
            </p:cNvSpPr>
            <p:nvPr/>
          </p:nvSpPr>
          <p:spPr bwMode="auto">
            <a:xfrm>
              <a:off x="4209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95" name="Line 268"/>
            <p:cNvSpPr>
              <a:spLocks noChangeShapeType="1"/>
            </p:cNvSpPr>
            <p:nvPr/>
          </p:nvSpPr>
          <p:spPr bwMode="auto">
            <a:xfrm>
              <a:off x="4252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96" name="Line 269"/>
            <p:cNvSpPr>
              <a:spLocks noChangeShapeType="1"/>
            </p:cNvSpPr>
            <p:nvPr/>
          </p:nvSpPr>
          <p:spPr bwMode="auto">
            <a:xfrm>
              <a:off x="4295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97" name="Rectangle 270"/>
            <p:cNvSpPr>
              <a:spLocks noChangeArrowheads="1"/>
            </p:cNvSpPr>
            <p:nvPr/>
          </p:nvSpPr>
          <p:spPr bwMode="auto">
            <a:xfrm>
              <a:off x="4338" y="2931"/>
              <a:ext cx="346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98" name="Line 271"/>
            <p:cNvSpPr>
              <a:spLocks noChangeShapeType="1"/>
            </p:cNvSpPr>
            <p:nvPr/>
          </p:nvSpPr>
          <p:spPr bwMode="auto">
            <a:xfrm>
              <a:off x="4382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399" name="Line 272"/>
            <p:cNvSpPr>
              <a:spLocks noChangeShapeType="1"/>
            </p:cNvSpPr>
            <p:nvPr/>
          </p:nvSpPr>
          <p:spPr bwMode="auto">
            <a:xfrm>
              <a:off x="4425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00" name="Line 273"/>
            <p:cNvSpPr>
              <a:spLocks noChangeShapeType="1"/>
            </p:cNvSpPr>
            <p:nvPr/>
          </p:nvSpPr>
          <p:spPr bwMode="auto">
            <a:xfrm>
              <a:off x="4468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01" name="Line 274"/>
            <p:cNvSpPr>
              <a:spLocks noChangeShapeType="1"/>
            </p:cNvSpPr>
            <p:nvPr/>
          </p:nvSpPr>
          <p:spPr bwMode="auto">
            <a:xfrm>
              <a:off x="4511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02" name="Line 275"/>
            <p:cNvSpPr>
              <a:spLocks noChangeShapeType="1"/>
            </p:cNvSpPr>
            <p:nvPr/>
          </p:nvSpPr>
          <p:spPr bwMode="auto">
            <a:xfrm>
              <a:off x="4555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03" name="Line 276"/>
            <p:cNvSpPr>
              <a:spLocks noChangeShapeType="1"/>
            </p:cNvSpPr>
            <p:nvPr/>
          </p:nvSpPr>
          <p:spPr bwMode="auto">
            <a:xfrm>
              <a:off x="4598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04" name="Line 277"/>
            <p:cNvSpPr>
              <a:spLocks noChangeShapeType="1"/>
            </p:cNvSpPr>
            <p:nvPr/>
          </p:nvSpPr>
          <p:spPr bwMode="auto">
            <a:xfrm>
              <a:off x="4641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05" name="Rectangle 278"/>
            <p:cNvSpPr>
              <a:spLocks noChangeArrowheads="1"/>
            </p:cNvSpPr>
            <p:nvPr/>
          </p:nvSpPr>
          <p:spPr bwMode="auto">
            <a:xfrm>
              <a:off x="4684" y="2931"/>
              <a:ext cx="346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06" name="Line 279"/>
            <p:cNvSpPr>
              <a:spLocks noChangeShapeType="1"/>
            </p:cNvSpPr>
            <p:nvPr/>
          </p:nvSpPr>
          <p:spPr bwMode="auto">
            <a:xfrm>
              <a:off x="4727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07" name="Line 280"/>
            <p:cNvSpPr>
              <a:spLocks noChangeShapeType="1"/>
            </p:cNvSpPr>
            <p:nvPr/>
          </p:nvSpPr>
          <p:spPr bwMode="auto">
            <a:xfrm>
              <a:off x="4771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08" name="Line 281"/>
            <p:cNvSpPr>
              <a:spLocks noChangeShapeType="1"/>
            </p:cNvSpPr>
            <p:nvPr/>
          </p:nvSpPr>
          <p:spPr bwMode="auto">
            <a:xfrm>
              <a:off x="4814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09" name="Line 282"/>
            <p:cNvSpPr>
              <a:spLocks noChangeShapeType="1"/>
            </p:cNvSpPr>
            <p:nvPr/>
          </p:nvSpPr>
          <p:spPr bwMode="auto">
            <a:xfrm>
              <a:off x="4857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10" name="Line 283"/>
            <p:cNvSpPr>
              <a:spLocks noChangeShapeType="1"/>
            </p:cNvSpPr>
            <p:nvPr/>
          </p:nvSpPr>
          <p:spPr bwMode="auto">
            <a:xfrm>
              <a:off x="4900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11" name="Line 284"/>
            <p:cNvSpPr>
              <a:spLocks noChangeShapeType="1"/>
            </p:cNvSpPr>
            <p:nvPr/>
          </p:nvSpPr>
          <p:spPr bwMode="auto">
            <a:xfrm>
              <a:off x="4944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12" name="Line 285"/>
            <p:cNvSpPr>
              <a:spLocks noChangeShapeType="1"/>
            </p:cNvSpPr>
            <p:nvPr/>
          </p:nvSpPr>
          <p:spPr bwMode="auto">
            <a:xfrm>
              <a:off x="4987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13" name="Rectangle 286"/>
            <p:cNvSpPr>
              <a:spLocks noChangeArrowheads="1"/>
            </p:cNvSpPr>
            <p:nvPr/>
          </p:nvSpPr>
          <p:spPr bwMode="auto">
            <a:xfrm>
              <a:off x="5030" y="2931"/>
              <a:ext cx="346" cy="303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14" name="Line 287"/>
            <p:cNvSpPr>
              <a:spLocks noChangeShapeType="1"/>
            </p:cNvSpPr>
            <p:nvPr/>
          </p:nvSpPr>
          <p:spPr bwMode="auto">
            <a:xfrm>
              <a:off x="5073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15" name="Line 288"/>
            <p:cNvSpPr>
              <a:spLocks noChangeShapeType="1"/>
            </p:cNvSpPr>
            <p:nvPr/>
          </p:nvSpPr>
          <p:spPr bwMode="auto">
            <a:xfrm>
              <a:off x="5117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16" name="Line 289"/>
            <p:cNvSpPr>
              <a:spLocks noChangeShapeType="1"/>
            </p:cNvSpPr>
            <p:nvPr/>
          </p:nvSpPr>
          <p:spPr bwMode="auto">
            <a:xfrm>
              <a:off x="5160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17" name="Line 290"/>
            <p:cNvSpPr>
              <a:spLocks noChangeShapeType="1"/>
            </p:cNvSpPr>
            <p:nvPr/>
          </p:nvSpPr>
          <p:spPr bwMode="auto">
            <a:xfrm>
              <a:off x="5203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18" name="Line 291"/>
            <p:cNvSpPr>
              <a:spLocks noChangeShapeType="1"/>
            </p:cNvSpPr>
            <p:nvPr/>
          </p:nvSpPr>
          <p:spPr bwMode="auto">
            <a:xfrm>
              <a:off x="5246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19" name="Line 292"/>
            <p:cNvSpPr>
              <a:spLocks noChangeShapeType="1"/>
            </p:cNvSpPr>
            <p:nvPr/>
          </p:nvSpPr>
          <p:spPr bwMode="auto">
            <a:xfrm>
              <a:off x="5290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20" name="Line 293"/>
            <p:cNvSpPr>
              <a:spLocks noChangeShapeType="1"/>
            </p:cNvSpPr>
            <p:nvPr/>
          </p:nvSpPr>
          <p:spPr bwMode="auto">
            <a:xfrm>
              <a:off x="5333" y="3104"/>
              <a:ext cx="0" cy="13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21" name="Rectangle 294"/>
            <p:cNvSpPr>
              <a:spLocks noChangeArrowheads="1"/>
            </p:cNvSpPr>
            <p:nvPr/>
          </p:nvSpPr>
          <p:spPr bwMode="auto">
            <a:xfrm>
              <a:off x="3992" y="3234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22" name="Line 295"/>
            <p:cNvSpPr>
              <a:spLocks noChangeShapeType="1"/>
            </p:cNvSpPr>
            <p:nvPr/>
          </p:nvSpPr>
          <p:spPr bwMode="auto">
            <a:xfrm>
              <a:off x="4036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23" name="Line 296"/>
            <p:cNvSpPr>
              <a:spLocks noChangeShapeType="1"/>
            </p:cNvSpPr>
            <p:nvPr/>
          </p:nvSpPr>
          <p:spPr bwMode="auto">
            <a:xfrm>
              <a:off x="4079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24" name="Line 297"/>
            <p:cNvSpPr>
              <a:spLocks noChangeShapeType="1"/>
            </p:cNvSpPr>
            <p:nvPr/>
          </p:nvSpPr>
          <p:spPr bwMode="auto">
            <a:xfrm>
              <a:off x="4122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25" name="Line 298"/>
            <p:cNvSpPr>
              <a:spLocks noChangeShapeType="1"/>
            </p:cNvSpPr>
            <p:nvPr/>
          </p:nvSpPr>
          <p:spPr bwMode="auto">
            <a:xfrm>
              <a:off x="4165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26" name="Line 299"/>
            <p:cNvSpPr>
              <a:spLocks noChangeShapeType="1"/>
            </p:cNvSpPr>
            <p:nvPr/>
          </p:nvSpPr>
          <p:spPr bwMode="auto">
            <a:xfrm>
              <a:off x="4209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27" name="Line 300"/>
            <p:cNvSpPr>
              <a:spLocks noChangeShapeType="1"/>
            </p:cNvSpPr>
            <p:nvPr/>
          </p:nvSpPr>
          <p:spPr bwMode="auto">
            <a:xfrm>
              <a:off x="4252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28" name="Line 301"/>
            <p:cNvSpPr>
              <a:spLocks noChangeShapeType="1"/>
            </p:cNvSpPr>
            <p:nvPr/>
          </p:nvSpPr>
          <p:spPr bwMode="auto">
            <a:xfrm>
              <a:off x="4295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29" name="Rectangle 302"/>
            <p:cNvSpPr>
              <a:spLocks noChangeArrowheads="1"/>
            </p:cNvSpPr>
            <p:nvPr/>
          </p:nvSpPr>
          <p:spPr bwMode="auto">
            <a:xfrm>
              <a:off x="4338" y="3234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0" name="Line 303"/>
            <p:cNvSpPr>
              <a:spLocks noChangeShapeType="1"/>
            </p:cNvSpPr>
            <p:nvPr/>
          </p:nvSpPr>
          <p:spPr bwMode="auto">
            <a:xfrm>
              <a:off x="4382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1" name="Line 304"/>
            <p:cNvSpPr>
              <a:spLocks noChangeShapeType="1"/>
            </p:cNvSpPr>
            <p:nvPr/>
          </p:nvSpPr>
          <p:spPr bwMode="auto">
            <a:xfrm>
              <a:off x="4425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2" name="Line 305"/>
            <p:cNvSpPr>
              <a:spLocks noChangeShapeType="1"/>
            </p:cNvSpPr>
            <p:nvPr/>
          </p:nvSpPr>
          <p:spPr bwMode="auto">
            <a:xfrm>
              <a:off x="4468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3" name="Line 306"/>
            <p:cNvSpPr>
              <a:spLocks noChangeShapeType="1"/>
            </p:cNvSpPr>
            <p:nvPr/>
          </p:nvSpPr>
          <p:spPr bwMode="auto">
            <a:xfrm>
              <a:off x="4511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4" name="Line 307"/>
            <p:cNvSpPr>
              <a:spLocks noChangeShapeType="1"/>
            </p:cNvSpPr>
            <p:nvPr/>
          </p:nvSpPr>
          <p:spPr bwMode="auto">
            <a:xfrm>
              <a:off x="4555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5" name="Line 308"/>
            <p:cNvSpPr>
              <a:spLocks noChangeShapeType="1"/>
            </p:cNvSpPr>
            <p:nvPr/>
          </p:nvSpPr>
          <p:spPr bwMode="auto">
            <a:xfrm>
              <a:off x="4598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6" name="Line 309"/>
            <p:cNvSpPr>
              <a:spLocks noChangeShapeType="1"/>
            </p:cNvSpPr>
            <p:nvPr/>
          </p:nvSpPr>
          <p:spPr bwMode="auto">
            <a:xfrm>
              <a:off x="4641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7" name="Rectangle 310"/>
            <p:cNvSpPr>
              <a:spLocks noChangeArrowheads="1"/>
            </p:cNvSpPr>
            <p:nvPr/>
          </p:nvSpPr>
          <p:spPr bwMode="auto">
            <a:xfrm>
              <a:off x="4684" y="3234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8" name="Line 311"/>
            <p:cNvSpPr>
              <a:spLocks noChangeShapeType="1"/>
            </p:cNvSpPr>
            <p:nvPr/>
          </p:nvSpPr>
          <p:spPr bwMode="auto">
            <a:xfrm>
              <a:off x="4727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39" name="Line 312"/>
            <p:cNvSpPr>
              <a:spLocks noChangeShapeType="1"/>
            </p:cNvSpPr>
            <p:nvPr/>
          </p:nvSpPr>
          <p:spPr bwMode="auto">
            <a:xfrm>
              <a:off x="4771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40" name="Line 313"/>
            <p:cNvSpPr>
              <a:spLocks noChangeShapeType="1"/>
            </p:cNvSpPr>
            <p:nvPr/>
          </p:nvSpPr>
          <p:spPr bwMode="auto">
            <a:xfrm>
              <a:off x="4814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41" name="Line 314"/>
            <p:cNvSpPr>
              <a:spLocks noChangeShapeType="1"/>
            </p:cNvSpPr>
            <p:nvPr/>
          </p:nvSpPr>
          <p:spPr bwMode="auto">
            <a:xfrm>
              <a:off x="4857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42" name="Line 315"/>
            <p:cNvSpPr>
              <a:spLocks noChangeShapeType="1"/>
            </p:cNvSpPr>
            <p:nvPr/>
          </p:nvSpPr>
          <p:spPr bwMode="auto">
            <a:xfrm>
              <a:off x="4900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43" name="Line 316"/>
            <p:cNvSpPr>
              <a:spLocks noChangeShapeType="1"/>
            </p:cNvSpPr>
            <p:nvPr/>
          </p:nvSpPr>
          <p:spPr bwMode="auto">
            <a:xfrm>
              <a:off x="4944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44" name="Line 317"/>
            <p:cNvSpPr>
              <a:spLocks noChangeShapeType="1"/>
            </p:cNvSpPr>
            <p:nvPr/>
          </p:nvSpPr>
          <p:spPr bwMode="auto">
            <a:xfrm>
              <a:off x="4987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45" name="Rectangle 318"/>
            <p:cNvSpPr>
              <a:spLocks noChangeArrowheads="1"/>
            </p:cNvSpPr>
            <p:nvPr/>
          </p:nvSpPr>
          <p:spPr bwMode="auto">
            <a:xfrm>
              <a:off x="5030" y="3234"/>
              <a:ext cx="346" cy="302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46" name="Line 319"/>
            <p:cNvSpPr>
              <a:spLocks noChangeShapeType="1"/>
            </p:cNvSpPr>
            <p:nvPr/>
          </p:nvSpPr>
          <p:spPr bwMode="auto">
            <a:xfrm>
              <a:off x="5073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47" name="Line 320"/>
            <p:cNvSpPr>
              <a:spLocks noChangeShapeType="1"/>
            </p:cNvSpPr>
            <p:nvPr/>
          </p:nvSpPr>
          <p:spPr bwMode="auto">
            <a:xfrm>
              <a:off x="5117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48" name="Line 321"/>
            <p:cNvSpPr>
              <a:spLocks noChangeShapeType="1"/>
            </p:cNvSpPr>
            <p:nvPr/>
          </p:nvSpPr>
          <p:spPr bwMode="auto">
            <a:xfrm>
              <a:off x="5160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49" name="Line 322"/>
            <p:cNvSpPr>
              <a:spLocks noChangeShapeType="1"/>
            </p:cNvSpPr>
            <p:nvPr/>
          </p:nvSpPr>
          <p:spPr bwMode="auto">
            <a:xfrm>
              <a:off x="5203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50" name="Line 323"/>
            <p:cNvSpPr>
              <a:spLocks noChangeShapeType="1"/>
            </p:cNvSpPr>
            <p:nvPr/>
          </p:nvSpPr>
          <p:spPr bwMode="auto">
            <a:xfrm>
              <a:off x="5246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51" name="Line 324"/>
            <p:cNvSpPr>
              <a:spLocks noChangeShapeType="1"/>
            </p:cNvSpPr>
            <p:nvPr/>
          </p:nvSpPr>
          <p:spPr bwMode="auto">
            <a:xfrm>
              <a:off x="5290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52" name="Line 325"/>
            <p:cNvSpPr>
              <a:spLocks noChangeShapeType="1"/>
            </p:cNvSpPr>
            <p:nvPr/>
          </p:nvSpPr>
          <p:spPr bwMode="auto">
            <a:xfrm>
              <a:off x="5333" y="3407"/>
              <a:ext cx="0" cy="12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8453" name="Text Box 326"/>
            <p:cNvSpPr txBox="1">
              <a:spLocks noChangeArrowheads="1"/>
            </p:cNvSpPr>
            <p:nvPr/>
          </p:nvSpPr>
          <p:spPr bwMode="auto">
            <a:xfrm>
              <a:off x="2538" y="2629"/>
              <a:ext cx="442" cy="34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  <a:cs typeface="ＭＳ Ｐゴシック" charset="0"/>
                </a:defRPr>
              </a:lvl1pPr>
              <a:lvl2pPr marL="742950" indent="-285750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marL="11430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marL="16002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marL="2057400" indent="-228600"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6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r>
                <a:rPr lang="en-US" sz="2800"/>
                <a:t>. . .</a:t>
              </a:r>
            </a:p>
          </p:txBody>
        </p:sp>
      </p:grpSp>
      <p:sp>
        <p:nvSpPr>
          <p:cNvPr id="48131" name="Text Box 327"/>
          <p:cNvSpPr txBox="1">
            <a:spLocks noChangeArrowheads="1"/>
          </p:cNvSpPr>
          <p:nvPr/>
        </p:nvSpPr>
        <p:spPr bwMode="auto">
          <a:xfrm>
            <a:off x="5059363" y="2374900"/>
            <a:ext cx="544512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2000"/>
              <a:t>= 0</a:t>
            </a:r>
          </a:p>
        </p:txBody>
      </p:sp>
      <p:sp>
        <p:nvSpPr>
          <p:cNvPr id="48132" name="Rectangle 32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Structure of the Routing Type 0 Header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9144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Extension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Headers</a:t>
            </a:r>
          </a:p>
        </p:txBody>
      </p:sp>
      <p:sp>
        <p:nvSpPr>
          <p:cNvPr id="460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371600"/>
            <a:ext cx="8077200" cy="441960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Routing Header</a:t>
            </a:r>
          </a:p>
        </p:txBody>
      </p:sp>
      <p:pic>
        <p:nvPicPr>
          <p:cNvPr id="46083" name="Picture 4" descr="routing-hea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2057400"/>
            <a:ext cx="7343775" cy="3457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153" name="Group 4"/>
          <p:cNvGrpSpPr>
            <a:grpSpLocks/>
          </p:cNvGrpSpPr>
          <p:nvPr/>
        </p:nvGrpSpPr>
        <p:grpSpPr bwMode="auto">
          <a:xfrm>
            <a:off x="5410200" y="1905000"/>
            <a:ext cx="609600" cy="533400"/>
            <a:chOff x="3408" y="1200"/>
            <a:chExt cx="384" cy="336"/>
          </a:xfrm>
        </p:grpSpPr>
        <p:sp>
          <p:nvSpPr>
            <p:cNvPr id="49218" name="Rectangle 5"/>
            <p:cNvSpPr>
              <a:spLocks noChangeArrowheads="1"/>
            </p:cNvSpPr>
            <p:nvPr/>
          </p:nvSpPr>
          <p:spPr bwMode="auto">
            <a:xfrm>
              <a:off x="3408" y="1200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19" name="Line 6"/>
            <p:cNvSpPr>
              <a:spLocks noChangeShapeType="1"/>
            </p:cNvSpPr>
            <p:nvPr/>
          </p:nvSpPr>
          <p:spPr bwMode="auto">
            <a:xfrm>
              <a:off x="3456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20" name="Line 7"/>
            <p:cNvSpPr>
              <a:spLocks noChangeShapeType="1"/>
            </p:cNvSpPr>
            <p:nvPr/>
          </p:nvSpPr>
          <p:spPr bwMode="auto">
            <a:xfrm>
              <a:off x="3504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21" name="Line 8"/>
            <p:cNvSpPr>
              <a:spLocks noChangeShapeType="1"/>
            </p:cNvSpPr>
            <p:nvPr/>
          </p:nvSpPr>
          <p:spPr bwMode="auto">
            <a:xfrm>
              <a:off x="3552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22" name="Line 9"/>
            <p:cNvSpPr>
              <a:spLocks noChangeShapeType="1"/>
            </p:cNvSpPr>
            <p:nvPr/>
          </p:nvSpPr>
          <p:spPr bwMode="auto">
            <a:xfrm>
              <a:off x="3600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23" name="Line 10"/>
            <p:cNvSpPr>
              <a:spLocks noChangeShapeType="1"/>
            </p:cNvSpPr>
            <p:nvPr/>
          </p:nvSpPr>
          <p:spPr bwMode="auto">
            <a:xfrm>
              <a:off x="3648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24" name="Line 11"/>
            <p:cNvSpPr>
              <a:spLocks noChangeShapeType="1"/>
            </p:cNvSpPr>
            <p:nvPr/>
          </p:nvSpPr>
          <p:spPr bwMode="auto">
            <a:xfrm>
              <a:off x="3696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25" name="Line 12"/>
            <p:cNvSpPr>
              <a:spLocks noChangeShapeType="1"/>
            </p:cNvSpPr>
            <p:nvPr/>
          </p:nvSpPr>
          <p:spPr bwMode="auto">
            <a:xfrm>
              <a:off x="3744" y="139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9154" name="Group 13"/>
          <p:cNvGrpSpPr>
            <a:grpSpLocks/>
          </p:cNvGrpSpPr>
          <p:nvPr/>
        </p:nvGrpSpPr>
        <p:grpSpPr bwMode="auto">
          <a:xfrm>
            <a:off x="5410200" y="2438400"/>
            <a:ext cx="609600" cy="533400"/>
            <a:chOff x="3408" y="1536"/>
            <a:chExt cx="384" cy="336"/>
          </a:xfrm>
        </p:grpSpPr>
        <p:sp>
          <p:nvSpPr>
            <p:cNvPr id="49210" name="Rectangle 14"/>
            <p:cNvSpPr>
              <a:spLocks noChangeArrowheads="1"/>
            </p:cNvSpPr>
            <p:nvPr/>
          </p:nvSpPr>
          <p:spPr bwMode="auto">
            <a:xfrm>
              <a:off x="3408" y="153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11" name="Line 15"/>
            <p:cNvSpPr>
              <a:spLocks noChangeShapeType="1"/>
            </p:cNvSpPr>
            <p:nvPr/>
          </p:nvSpPr>
          <p:spPr bwMode="auto">
            <a:xfrm>
              <a:off x="3456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12" name="Line 16"/>
            <p:cNvSpPr>
              <a:spLocks noChangeShapeType="1"/>
            </p:cNvSpPr>
            <p:nvPr/>
          </p:nvSpPr>
          <p:spPr bwMode="auto">
            <a:xfrm>
              <a:off x="3504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13" name="Line 17"/>
            <p:cNvSpPr>
              <a:spLocks noChangeShapeType="1"/>
            </p:cNvSpPr>
            <p:nvPr/>
          </p:nvSpPr>
          <p:spPr bwMode="auto">
            <a:xfrm>
              <a:off x="3552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14" name="Line 18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15" name="Line 19"/>
            <p:cNvSpPr>
              <a:spLocks noChangeShapeType="1"/>
            </p:cNvSpPr>
            <p:nvPr/>
          </p:nvSpPr>
          <p:spPr bwMode="auto">
            <a:xfrm>
              <a:off x="3648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16" name="Line 20"/>
            <p:cNvSpPr>
              <a:spLocks noChangeShapeType="1"/>
            </p:cNvSpPr>
            <p:nvPr/>
          </p:nvSpPr>
          <p:spPr bwMode="auto">
            <a:xfrm>
              <a:off x="3696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17" name="Line 21"/>
            <p:cNvSpPr>
              <a:spLocks noChangeShapeType="1"/>
            </p:cNvSpPr>
            <p:nvPr/>
          </p:nvSpPr>
          <p:spPr bwMode="auto">
            <a:xfrm>
              <a:off x="3744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9155" name="Group 22"/>
          <p:cNvGrpSpPr>
            <a:grpSpLocks/>
          </p:cNvGrpSpPr>
          <p:nvPr/>
        </p:nvGrpSpPr>
        <p:grpSpPr bwMode="auto">
          <a:xfrm>
            <a:off x="5410200" y="4572000"/>
            <a:ext cx="609600" cy="533400"/>
            <a:chOff x="3408" y="2880"/>
            <a:chExt cx="384" cy="336"/>
          </a:xfrm>
        </p:grpSpPr>
        <p:sp>
          <p:nvSpPr>
            <p:cNvPr id="49202" name="Rectangle 23"/>
            <p:cNvSpPr>
              <a:spLocks noChangeArrowheads="1"/>
            </p:cNvSpPr>
            <p:nvPr/>
          </p:nvSpPr>
          <p:spPr bwMode="auto">
            <a:xfrm>
              <a:off x="3408" y="2880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3" name="Line 24"/>
            <p:cNvSpPr>
              <a:spLocks noChangeShapeType="1"/>
            </p:cNvSpPr>
            <p:nvPr/>
          </p:nvSpPr>
          <p:spPr bwMode="auto">
            <a:xfrm>
              <a:off x="3456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4" name="Line 25"/>
            <p:cNvSpPr>
              <a:spLocks noChangeShapeType="1"/>
            </p:cNvSpPr>
            <p:nvPr/>
          </p:nvSpPr>
          <p:spPr bwMode="auto">
            <a:xfrm>
              <a:off x="3504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5" name="Line 26"/>
            <p:cNvSpPr>
              <a:spLocks noChangeShapeType="1"/>
            </p:cNvSpPr>
            <p:nvPr/>
          </p:nvSpPr>
          <p:spPr bwMode="auto">
            <a:xfrm>
              <a:off x="3552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6" name="Line 27"/>
            <p:cNvSpPr>
              <a:spLocks noChangeShapeType="1"/>
            </p:cNvSpPr>
            <p:nvPr/>
          </p:nvSpPr>
          <p:spPr bwMode="auto">
            <a:xfrm>
              <a:off x="3600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7" name="Line 28"/>
            <p:cNvSpPr>
              <a:spLocks noChangeShapeType="1"/>
            </p:cNvSpPr>
            <p:nvPr/>
          </p:nvSpPr>
          <p:spPr bwMode="auto">
            <a:xfrm>
              <a:off x="3648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8" name="Line 29"/>
            <p:cNvSpPr>
              <a:spLocks noChangeShapeType="1"/>
            </p:cNvSpPr>
            <p:nvPr/>
          </p:nvSpPr>
          <p:spPr bwMode="auto">
            <a:xfrm>
              <a:off x="3696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9" name="Line 30"/>
            <p:cNvSpPr>
              <a:spLocks noChangeShapeType="1"/>
            </p:cNvSpPr>
            <p:nvPr/>
          </p:nvSpPr>
          <p:spPr bwMode="auto">
            <a:xfrm>
              <a:off x="3744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9156" name="Group 31"/>
          <p:cNvGrpSpPr>
            <a:grpSpLocks/>
          </p:cNvGrpSpPr>
          <p:nvPr/>
        </p:nvGrpSpPr>
        <p:grpSpPr bwMode="auto">
          <a:xfrm>
            <a:off x="6019800" y="4572000"/>
            <a:ext cx="609600" cy="533400"/>
            <a:chOff x="3792" y="2880"/>
            <a:chExt cx="384" cy="336"/>
          </a:xfrm>
        </p:grpSpPr>
        <p:sp>
          <p:nvSpPr>
            <p:cNvPr id="49194" name="Rectangle 32"/>
            <p:cNvSpPr>
              <a:spLocks noChangeArrowheads="1"/>
            </p:cNvSpPr>
            <p:nvPr/>
          </p:nvSpPr>
          <p:spPr bwMode="auto">
            <a:xfrm>
              <a:off x="3792" y="2880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95" name="Line 33"/>
            <p:cNvSpPr>
              <a:spLocks noChangeShapeType="1"/>
            </p:cNvSpPr>
            <p:nvPr/>
          </p:nvSpPr>
          <p:spPr bwMode="auto">
            <a:xfrm>
              <a:off x="3840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96" name="Line 34"/>
            <p:cNvSpPr>
              <a:spLocks noChangeShapeType="1"/>
            </p:cNvSpPr>
            <p:nvPr/>
          </p:nvSpPr>
          <p:spPr bwMode="auto">
            <a:xfrm>
              <a:off x="3888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97" name="Line 35"/>
            <p:cNvSpPr>
              <a:spLocks noChangeShapeType="1"/>
            </p:cNvSpPr>
            <p:nvPr/>
          </p:nvSpPr>
          <p:spPr bwMode="auto">
            <a:xfrm>
              <a:off x="3936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98" name="Line 36"/>
            <p:cNvSpPr>
              <a:spLocks noChangeShapeType="1"/>
            </p:cNvSpPr>
            <p:nvPr/>
          </p:nvSpPr>
          <p:spPr bwMode="auto">
            <a:xfrm>
              <a:off x="3984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99" name="Line 37"/>
            <p:cNvSpPr>
              <a:spLocks noChangeShapeType="1"/>
            </p:cNvSpPr>
            <p:nvPr/>
          </p:nvSpPr>
          <p:spPr bwMode="auto">
            <a:xfrm>
              <a:off x="4032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0" name="Line 38"/>
            <p:cNvSpPr>
              <a:spLocks noChangeShapeType="1"/>
            </p:cNvSpPr>
            <p:nvPr/>
          </p:nvSpPr>
          <p:spPr bwMode="auto">
            <a:xfrm>
              <a:off x="4080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201" name="Line 39"/>
            <p:cNvSpPr>
              <a:spLocks noChangeShapeType="1"/>
            </p:cNvSpPr>
            <p:nvPr/>
          </p:nvSpPr>
          <p:spPr bwMode="auto">
            <a:xfrm>
              <a:off x="4128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9157" name="Group 40"/>
          <p:cNvGrpSpPr>
            <a:grpSpLocks/>
          </p:cNvGrpSpPr>
          <p:nvPr/>
        </p:nvGrpSpPr>
        <p:grpSpPr bwMode="auto">
          <a:xfrm>
            <a:off x="6629400" y="4572000"/>
            <a:ext cx="609600" cy="533400"/>
            <a:chOff x="4176" y="2880"/>
            <a:chExt cx="384" cy="336"/>
          </a:xfrm>
        </p:grpSpPr>
        <p:sp>
          <p:nvSpPr>
            <p:cNvPr id="49186" name="Rectangle 41"/>
            <p:cNvSpPr>
              <a:spLocks noChangeArrowheads="1"/>
            </p:cNvSpPr>
            <p:nvPr/>
          </p:nvSpPr>
          <p:spPr bwMode="auto">
            <a:xfrm>
              <a:off x="4176" y="2880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7" name="Line 42"/>
            <p:cNvSpPr>
              <a:spLocks noChangeShapeType="1"/>
            </p:cNvSpPr>
            <p:nvPr/>
          </p:nvSpPr>
          <p:spPr bwMode="auto">
            <a:xfrm>
              <a:off x="4224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8" name="Line 43"/>
            <p:cNvSpPr>
              <a:spLocks noChangeShapeType="1"/>
            </p:cNvSpPr>
            <p:nvPr/>
          </p:nvSpPr>
          <p:spPr bwMode="auto">
            <a:xfrm>
              <a:off x="4272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9" name="Line 44"/>
            <p:cNvSpPr>
              <a:spLocks noChangeShapeType="1"/>
            </p:cNvSpPr>
            <p:nvPr/>
          </p:nvSpPr>
          <p:spPr bwMode="auto">
            <a:xfrm>
              <a:off x="4320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90" name="Line 45"/>
            <p:cNvSpPr>
              <a:spLocks noChangeShapeType="1"/>
            </p:cNvSpPr>
            <p:nvPr/>
          </p:nvSpPr>
          <p:spPr bwMode="auto">
            <a:xfrm>
              <a:off x="4368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91" name="Line 46"/>
            <p:cNvSpPr>
              <a:spLocks noChangeShapeType="1"/>
            </p:cNvSpPr>
            <p:nvPr/>
          </p:nvSpPr>
          <p:spPr bwMode="auto">
            <a:xfrm>
              <a:off x="4416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92" name="Line 47"/>
            <p:cNvSpPr>
              <a:spLocks noChangeShapeType="1"/>
            </p:cNvSpPr>
            <p:nvPr/>
          </p:nvSpPr>
          <p:spPr bwMode="auto">
            <a:xfrm>
              <a:off x="4464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93" name="Line 48"/>
            <p:cNvSpPr>
              <a:spLocks noChangeShapeType="1"/>
            </p:cNvSpPr>
            <p:nvPr/>
          </p:nvSpPr>
          <p:spPr bwMode="auto">
            <a:xfrm>
              <a:off x="4512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9158" name="Group 49"/>
          <p:cNvGrpSpPr>
            <a:grpSpLocks/>
          </p:cNvGrpSpPr>
          <p:nvPr/>
        </p:nvGrpSpPr>
        <p:grpSpPr bwMode="auto">
          <a:xfrm>
            <a:off x="7239000" y="4572000"/>
            <a:ext cx="609600" cy="533400"/>
            <a:chOff x="4560" y="2880"/>
            <a:chExt cx="384" cy="336"/>
          </a:xfrm>
        </p:grpSpPr>
        <p:sp>
          <p:nvSpPr>
            <p:cNvPr id="49178" name="Rectangle 50"/>
            <p:cNvSpPr>
              <a:spLocks noChangeArrowheads="1"/>
            </p:cNvSpPr>
            <p:nvPr/>
          </p:nvSpPr>
          <p:spPr bwMode="auto">
            <a:xfrm>
              <a:off x="4560" y="2880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9" name="Line 51"/>
            <p:cNvSpPr>
              <a:spLocks noChangeShapeType="1"/>
            </p:cNvSpPr>
            <p:nvPr/>
          </p:nvSpPr>
          <p:spPr bwMode="auto">
            <a:xfrm>
              <a:off x="4608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0" name="Line 52"/>
            <p:cNvSpPr>
              <a:spLocks noChangeShapeType="1"/>
            </p:cNvSpPr>
            <p:nvPr/>
          </p:nvSpPr>
          <p:spPr bwMode="auto">
            <a:xfrm>
              <a:off x="4656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1" name="Line 53"/>
            <p:cNvSpPr>
              <a:spLocks noChangeShapeType="1"/>
            </p:cNvSpPr>
            <p:nvPr/>
          </p:nvSpPr>
          <p:spPr bwMode="auto">
            <a:xfrm>
              <a:off x="4704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2" name="Line 54"/>
            <p:cNvSpPr>
              <a:spLocks noChangeShapeType="1"/>
            </p:cNvSpPr>
            <p:nvPr/>
          </p:nvSpPr>
          <p:spPr bwMode="auto">
            <a:xfrm>
              <a:off x="4752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3" name="Line 55"/>
            <p:cNvSpPr>
              <a:spLocks noChangeShapeType="1"/>
            </p:cNvSpPr>
            <p:nvPr/>
          </p:nvSpPr>
          <p:spPr bwMode="auto">
            <a:xfrm>
              <a:off x="4800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4" name="Line 56"/>
            <p:cNvSpPr>
              <a:spLocks noChangeShapeType="1"/>
            </p:cNvSpPr>
            <p:nvPr/>
          </p:nvSpPr>
          <p:spPr bwMode="auto">
            <a:xfrm>
              <a:off x="4848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85" name="Line 57"/>
            <p:cNvSpPr>
              <a:spLocks noChangeShapeType="1"/>
            </p:cNvSpPr>
            <p:nvPr/>
          </p:nvSpPr>
          <p:spPr bwMode="auto">
            <a:xfrm>
              <a:off x="4896" y="3072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59" name="Text Box 58"/>
          <p:cNvSpPr txBox="1">
            <a:spLocks noChangeArrowheads="1"/>
          </p:cNvSpPr>
          <p:nvPr/>
        </p:nvSpPr>
        <p:spPr bwMode="auto">
          <a:xfrm>
            <a:off x="1143000" y="1905000"/>
            <a:ext cx="4108450" cy="31829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7000"/>
              </a:spcBef>
            </a:pPr>
            <a:r>
              <a:rPr lang="en-US" sz="3200"/>
              <a:t>Next Header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Reserved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Fragment Offset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Reserved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More Fragments Flag</a:t>
            </a:r>
          </a:p>
          <a:p>
            <a:pPr algn="r">
              <a:spcBef>
                <a:spcPct val="7000"/>
              </a:spcBef>
            </a:pPr>
            <a:r>
              <a:rPr lang="en-US" sz="3200"/>
              <a:t>Identification</a:t>
            </a:r>
          </a:p>
        </p:txBody>
      </p:sp>
      <p:sp>
        <p:nvSpPr>
          <p:cNvPr id="49160" name="Rectangle 59"/>
          <p:cNvSpPr>
            <a:spLocks noChangeArrowheads="1"/>
          </p:cNvSpPr>
          <p:nvPr/>
        </p:nvSpPr>
        <p:spPr bwMode="auto">
          <a:xfrm>
            <a:off x="6248400" y="2971800"/>
            <a:ext cx="76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1" name="Rectangle 60"/>
          <p:cNvSpPr>
            <a:spLocks noChangeArrowheads="1"/>
          </p:cNvSpPr>
          <p:nvPr/>
        </p:nvSpPr>
        <p:spPr bwMode="auto">
          <a:xfrm>
            <a:off x="6324600" y="2971800"/>
            <a:ext cx="76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2" name="Rectangle 61"/>
          <p:cNvSpPr>
            <a:spLocks noChangeArrowheads="1"/>
          </p:cNvSpPr>
          <p:nvPr/>
        </p:nvSpPr>
        <p:spPr bwMode="auto">
          <a:xfrm>
            <a:off x="6019800" y="2971800"/>
            <a:ext cx="76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3" name="Rectangle 62"/>
          <p:cNvSpPr>
            <a:spLocks noChangeArrowheads="1"/>
          </p:cNvSpPr>
          <p:nvPr/>
        </p:nvSpPr>
        <p:spPr bwMode="auto">
          <a:xfrm>
            <a:off x="6096000" y="2971800"/>
            <a:ext cx="76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4" name="Rectangle 63"/>
          <p:cNvSpPr>
            <a:spLocks noChangeArrowheads="1"/>
          </p:cNvSpPr>
          <p:nvPr/>
        </p:nvSpPr>
        <p:spPr bwMode="auto">
          <a:xfrm>
            <a:off x="6172200" y="2971800"/>
            <a:ext cx="76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5" name="Rectangle 64"/>
          <p:cNvSpPr>
            <a:spLocks noChangeArrowheads="1"/>
          </p:cNvSpPr>
          <p:nvPr/>
        </p:nvSpPr>
        <p:spPr bwMode="auto">
          <a:xfrm>
            <a:off x="5410200" y="4038600"/>
            <a:ext cx="76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6" name="Rectangle 65"/>
          <p:cNvSpPr>
            <a:spLocks noChangeArrowheads="1"/>
          </p:cNvSpPr>
          <p:nvPr/>
        </p:nvSpPr>
        <p:spPr bwMode="auto">
          <a:xfrm>
            <a:off x="5410200" y="3505200"/>
            <a:ext cx="76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9167" name="Rectangle 66"/>
          <p:cNvSpPr>
            <a:spLocks noChangeArrowheads="1"/>
          </p:cNvSpPr>
          <p:nvPr/>
        </p:nvSpPr>
        <p:spPr bwMode="auto">
          <a:xfrm>
            <a:off x="5486400" y="3505200"/>
            <a:ext cx="762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9168" name="Group 67"/>
          <p:cNvGrpSpPr>
            <a:grpSpLocks/>
          </p:cNvGrpSpPr>
          <p:nvPr/>
        </p:nvGrpSpPr>
        <p:grpSpPr bwMode="auto">
          <a:xfrm>
            <a:off x="5410200" y="2971800"/>
            <a:ext cx="609600" cy="533400"/>
            <a:chOff x="3408" y="1536"/>
            <a:chExt cx="384" cy="336"/>
          </a:xfrm>
        </p:grpSpPr>
        <p:sp>
          <p:nvSpPr>
            <p:cNvPr id="49170" name="Rectangle 68"/>
            <p:cNvSpPr>
              <a:spLocks noChangeArrowheads="1"/>
            </p:cNvSpPr>
            <p:nvPr/>
          </p:nvSpPr>
          <p:spPr bwMode="auto">
            <a:xfrm>
              <a:off x="3408" y="1536"/>
              <a:ext cx="384" cy="33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1" name="Line 69"/>
            <p:cNvSpPr>
              <a:spLocks noChangeShapeType="1"/>
            </p:cNvSpPr>
            <p:nvPr/>
          </p:nvSpPr>
          <p:spPr bwMode="auto">
            <a:xfrm>
              <a:off x="3456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2" name="Line 70"/>
            <p:cNvSpPr>
              <a:spLocks noChangeShapeType="1"/>
            </p:cNvSpPr>
            <p:nvPr/>
          </p:nvSpPr>
          <p:spPr bwMode="auto">
            <a:xfrm>
              <a:off x="3504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3" name="Line 71"/>
            <p:cNvSpPr>
              <a:spLocks noChangeShapeType="1"/>
            </p:cNvSpPr>
            <p:nvPr/>
          </p:nvSpPr>
          <p:spPr bwMode="auto">
            <a:xfrm>
              <a:off x="3552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4" name="Line 72"/>
            <p:cNvSpPr>
              <a:spLocks noChangeShapeType="1"/>
            </p:cNvSpPr>
            <p:nvPr/>
          </p:nvSpPr>
          <p:spPr bwMode="auto">
            <a:xfrm>
              <a:off x="3600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5" name="Line 73"/>
            <p:cNvSpPr>
              <a:spLocks noChangeShapeType="1"/>
            </p:cNvSpPr>
            <p:nvPr/>
          </p:nvSpPr>
          <p:spPr bwMode="auto">
            <a:xfrm>
              <a:off x="3648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6" name="Line 74"/>
            <p:cNvSpPr>
              <a:spLocks noChangeShapeType="1"/>
            </p:cNvSpPr>
            <p:nvPr/>
          </p:nvSpPr>
          <p:spPr bwMode="auto">
            <a:xfrm>
              <a:off x="3696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177" name="Line 75"/>
            <p:cNvSpPr>
              <a:spLocks noChangeShapeType="1"/>
            </p:cNvSpPr>
            <p:nvPr/>
          </p:nvSpPr>
          <p:spPr bwMode="auto">
            <a:xfrm>
              <a:off x="3744" y="1728"/>
              <a:ext cx="0" cy="14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9169" name="Rectangle 7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Structure of the Fragment Header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Rectangle 4"/>
          <p:cNvSpPr>
            <a:spLocks noChangeArrowheads="1"/>
          </p:cNvSpPr>
          <p:nvPr/>
        </p:nvSpPr>
        <p:spPr bwMode="auto">
          <a:xfrm>
            <a:off x="5486400" y="22098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78" name="Line 5"/>
          <p:cNvSpPr>
            <a:spLocks noChangeShapeType="1"/>
          </p:cNvSpPr>
          <p:nvPr/>
        </p:nvSpPr>
        <p:spPr bwMode="auto">
          <a:xfrm>
            <a:off x="5562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79" name="Line 6"/>
          <p:cNvSpPr>
            <a:spLocks noChangeShapeType="1"/>
          </p:cNvSpPr>
          <p:nvPr/>
        </p:nvSpPr>
        <p:spPr bwMode="auto">
          <a:xfrm>
            <a:off x="56388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0" name="Line 7"/>
          <p:cNvSpPr>
            <a:spLocks noChangeShapeType="1"/>
          </p:cNvSpPr>
          <p:nvPr/>
        </p:nvSpPr>
        <p:spPr bwMode="auto">
          <a:xfrm>
            <a:off x="57150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1" name="Line 8"/>
          <p:cNvSpPr>
            <a:spLocks noChangeShapeType="1"/>
          </p:cNvSpPr>
          <p:nvPr/>
        </p:nvSpPr>
        <p:spPr bwMode="auto">
          <a:xfrm>
            <a:off x="57912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2" name="Line 9"/>
          <p:cNvSpPr>
            <a:spLocks noChangeShapeType="1"/>
          </p:cNvSpPr>
          <p:nvPr/>
        </p:nvSpPr>
        <p:spPr bwMode="auto">
          <a:xfrm>
            <a:off x="58674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3" name="Line 10"/>
          <p:cNvSpPr>
            <a:spLocks noChangeShapeType="1"/>
          </p:cNvSpPr>
          <p:nvPr/>
        </p:nvSpPr>
        <p:spPr bwMode="auto">
          <a:xfrm>
            <a:off x="5943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4" name="Line 11"/>
          <p:cNvSpPr>
            <a:spLocks noChangeShapeType="1"/>
          </p:cNvSpPr>
          <p:nvPr/>
        </p:nvSpPr>
        <p:spPr bwMode="auto">
          <a:xfrm>
            <a:off x="60198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5" name="Rectangle 12"/>
          <p:cNvSpPr>
            <a:spLocks noChangeArrowheads="1"/>
          </p:cNvSpPr>
          <p:nvPr/>
        </p:nvSpPr>
        <p:spPr bwMode="auto">
          <a:xfrm>
            <a:off x="5486400" y="27432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86" name="Line 13"/>
          <p:cNvSpPr>
            <a:spLocks noChangeShapeType="1"/>
          </p:cNvSpPr>
          <p:nvPr/>
        </p:nvSpPr>
        <p:spPr bwMode="auto">
          <a:xfrm>
            <a:off x="55626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7" name="Line 14"/>
          <p:cNvSpPr>
            <a:spLocks noChangeShapeType="1"/>
          </p:cNvSpPr>
          <p:nvPr/>
        </p:nvSpPr>
        <p:spPr bwMode="auto">
          <a:xfrm>
            <a:off x="56388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8" name="Line 15"/>
          <p:cNvSpPr>
            <a:spLocks noChangeShapeType="1"/>
          </p:cNvSpPr>
          <p:nvPr/>
        </p:nvSpPr>
        <p:spPr bwMode="auto">
          <a:xfrm>
            <a:off x="57150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89" name="Line 16"/>
          <p:cNvSpPr>
            <a:spLocks noChangeShapeType="1"/>
          </p:cNvSpPr>
          <p:nvPr/>
        </p:nvSpPr>
        <p:spPr bwMode="auto">
          <a:xfrm>
            <a:off x="57912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0" name="Line 17"/>
          <p:cNvSpPr>
            <a:spLocks noChangeShapeType="1"/>
          </p:cNvSpPr>
          <p:nvPr/>
        </p:nvSpPr>
        <p:spPr bwMode="auto">
          <a:xfrm>
            <a:off x="58674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1" name="Line 18"/>
          <p:cNvSpPr>
            <a:spLocks noChangeShapeType="1"/>
          </p:cNvSpPr>
          <p:nvPr/>
        </p:nvSpPr>
        <p:spPr bwMode="auto">
          <a:xfrm>
            <a:off x="59436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2" name="Line 19"/>
          <p:cNvSpPr>
            <a:spLocks noChangeShapeType="1"/>
          </p:cNvSpPr>
          <p:nvPr/>
        </p:nvSpPr>
        <p:spPr bwMode="auto">
          <a:xfrm>
            <a:off x="60198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3" name="Rectangle 20"/>
          <p:cNvSpPr>
            <a:spLocks noChangeArrowheads="1"/>
          </p:cNvSpPr>
          <p:nvPr/>
        </p:nvSpPr>
        <p:spPr bwMode="auto">
          <a:xfrm>
            <a:off x="6096000" y="27432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194" name="Line 21"/>
          <p:cNvSpPr>
            <a:spLocks noChangeShapeType="1"/>
          </p:cNvSpPr>
          <p:nvPr/>
        </p:nvSpPr>
        <p:spPr bwMode="auto">
          <a:xfrm>
            <a:off x="61722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5" name="Line 22"/>
          <p:cNvSpPr>
            <a:spLocks noChangeShapeType="1"/>
          </p:cNvSpPr>
          <p:nvPr/>
        </p:nvSpPr>
        <p:spPr bwMode="auto">
          <a:xfrm>
            <a:off x="62484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6" name="Line 23"/>
          <p:cNvSpPr>
            <a:spLocks noChangeShapeType="1"/>
          </p:cNvSpPr>
          <p:nvPr/>
        </p:nvSpPr>
        <p:spPr bwMode="auto">
          <a:xfrm>
            <a:off x="63246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7" name="Line 24"/>
          <p:cNvSpPr>
            <a:spLocks noChangeShapeType="1"/>
          </p:cNvSpPr>
          <p:nvPr/>
        </p:nvSpPr>
        <p:spPr bwMode="auto">
          <a:xfrm>
            <a:off x="64008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8" name="Line 25"/>
          <p:cNvSpPr>
            <a:spLocks noChangeShapeType="1"/>
          </p:cNvSpPr>
          <p:nvPr/>
        </p:nvSpPr>
        <p:spPr bwMode="auto">
          <a:xfrm>
            <a:off x="64770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199" name="Line 26"/>
          <p:cNvSpPr>
            <a:spLocks noChangeShapeType="1"/>
          </p:cNvSpPr>
          <p:nvPr/>
        </p:nvSpPr>
        <p:spPr bwMode="auto">
          <a:xfrm>
            <a:off x="65532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0" name="Line 27"/>
          <p:cNvSpPr>
            <a:spLocks noChangeShapeType="1"/>
          </p:cNvSpPr>
          <p:nvPr/>
        </p:nvSpPr>
        <p:spPr bwMode="auto">
          <a:xfrm>
            <a:off x="6629400" y="3048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1" name="Rectangle 28"/>
          <p:cNvSpPr>
            <a:spLocks noChangeArrowheads="1"/>
          </p:cNvSpPr>
          <p:nvPr/>
        </p:nvSpPr>
        <p:spPr bwMode="auto">
          <a:xfrm>
            <a:off x="5486400" y="43434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02" name="Line 29"/>
          <p:cNvSpPr>
            <a:spLocks noChangeShapeType="1"/>
          </p:cNvSpPr>
          <p:nvPr/>
        </p:nvSpPr>
        <p:spPr bwMode="auto">
          <a:xfrm>
            <a:off x="55626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3" name="Line 30"/>
          <p:cNvSpPr>
            <a:spLocks noChangeShapeType="1"/>
          </p:cNvSpPr>
          <p:nvPr/>
        </p:nvSpPr>
        <p:spPr bwMode="auto">
          <a:xfrm>
            <a:off x="56388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4" name="Line 31"/>
          <p:cNvSpPr>
            <a:spLocks noChangeShapeType="1"/>
          </p:cNvSpPr>
          <p:nvPr/>
        </p:nvSpPr>
        <p:spPr bwMode="auto">
          <a:xfrm>
            <a:off x="57150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5" name="Line 32"/>
          <p:cNvSpPr>
            <a:spLocks noChangeShapeType="1"/>
          </p:cNvSpPr>
          <p:nvPr/>
        </p:nvSpPr>
        <p:spPr bwMode="auto">
          <a:xfrm>
            <a:off x="57912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6" name="Line 33"/>
          <p:cNvSpPr>
            <a:spLocks noChangeShapeType="1"/>
          </p:cNvSpPr>
          <p:nvPr/>
        </p:nvSpPr>
        <p:spPr bwMode="auto">
          <a:xfrm>
            <a:off x="58674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7" name="Line 34"/>
          <p:cNvSpPr>
            <a:spLocks noChangeShapeType="1"/>
          </p:cNvSpPr>
          <p:nvPr/>
        </p:nvSpPr>
        <p:spPr bwMode="auto">
          <a:xfrm>
            <a:off x="59436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8" name="Line 35"/>
          <p:cNvSpPr>
            <a:spLocks noChangeShapeType="1"/>
          </p:cNvSpPr>
          <p:nvPr/>
        </p:nvSpPr>
        <p:spPr bwMode="auto">
          <a:xfrm>
            <a:off x="60198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09" name="Text Box 36"/>
          <p:cNvSpPr txBox="1">
            <a:spLocks noChangeArrowheads="1"/>
          </p:cNvSpPr>
          <p:nvPr/>
        </p:nvSpPr>
        <p:spPr bwMode="auto">
          <a:xfrm>
            <a:off x="304800" y="1676400"/>
            <a:ext cx="5022850" cy="3262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10000"/>
              </a:spcBef>
            </a:pPr>
            <a:r>
              <a:rPr lang="en-US" sz="3200"/>
              <a:t>Next Header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Payload Length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Reserved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Security Parameters Index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Sequence Number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Authentication Data</a:t>
            </a:r>
          </a:p>
        </p:txBody>
      </p:sp>
      <p:sp>
        <p:nvSpPr>
          <p:cNvPr id="50210" name="Rectangle 37"/>
          <p:cNvSpPr>
            <a:spLocks noChangeArrowheads="1"/>
          </p:cNvSpPr>
          <p:nvPr/>
        </p:nvSpPr>
        <p:spPr bwMode="auto">
          <a:xfrm>
            <a:off x="5486400" y="16764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1" name="Line 38"/>
          <p:cNvSpPr>
            <a:spLocks noChangeShapeType="1"/>
          </p:cNvSpPr>
          <p:nvPr/>
        </p:nvSpPr>
        <p:spPr bwMode="auto">
          <a:xfrm>
            <a:off x="55626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12" name="Line 39"/>
          <p:cNvSpPr>
            <a:spLocks noChangeShapeType="1"/>
          </p:cNvSpPr>
          <p:nvPr/>
        </p:nvSpPr>
        <p:spPr bwMode="auto">
          <a:xfrm>
            <a:off x="56388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13" name="Line 40"/>
          <p:cNvSpPr>
            <a:spLocks noChangeShapeType="1"/>
          </p:cNvSpPr>
          <p:nvPr/>
        </p:nvSpPr>
        <p:spPr bwMode="auto">
          <a:xfrm>
            <a:off x="57150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14" name="Line 41"/>
          <p:cNvSpPr>
            <a:spLocks noChangeShapeType="1"/>
          </p:cNvSpPr>
          <p:nvPr/>
        </p:nvSpPr>
        <p:spPr bwMode="auto">
          <a:xfrm>
            <a:off x="57912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15" name="Line 42"/>
          <p:cNvSpPr>
            <a:spLocks noChangeShapeType="1"/>
          </p:cNvSpPr>
          <p:nvPr/>
        </p:nvSpPr>
        <p:spPr bwMode="auto">
          <a:xfrm>
            <a:off x="58674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16" name="Line 43"/>
          <p:cNvSpPr>
            <a:spLocks noChangeShapeType="1"/>
          </p:cNvSpPr>
          <p:nvPr/>
        </p:nvSpPr>
        <p:spPr bwMode="auto">
          <a:xfrm>
            <a:off x="59436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17" name="Line 44"/>
          <p:cNvSpPr>
            <a:spLocks noChangeShapeType="1"/>
          </p:cNvSpPr>
          <p:nvPr/>
        </p:nvSpPr>
        <p:spPr bwMode="auto">
          <a:xfrm>
            <a:off x="6019800" y="1981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18" name="Rectangle 45"/>
          <p:cNvSpPr>
            <a:spLocks noChangeArrowheads="1"/>
          </p:cNvSpPr>
          <p:nvPr/>
        </p:nvSpPr>
        <p:spPr bwMode="auto">
          <a:xfrm>
            <a:off x="6096000" y="43434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19" name="Line 46"/>
          <p:cNvSpPr>
            <a:spLocks noChangeShapeType="1"/>
          </p:cNvSpPr>
          <p:nvPr/>
        </p:nvSpPr>
        <p:spPr bwMode="auto">
          <a:xfrm>
            <a:off x="61722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20" name="Line 47"/>
          <p:cNvSpPr>
            <a:spLocks noChangeShapeType="1"/>
          </p:cNvSpPr>
          <p:nvPr/>
        </p:nvSpPr>
        <p:spPr bwMode="auto">
          <a:xfrm>
            <a:off x="62484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21" name="Line 48"/>
          <p:cNvSpPr>
            <a:spLocks noChangeShapeType="1"/>
          </p:cNvSpPr>
          <p:nvPr/>
        </p:nvSpPr>
        <p:spPr bwMode="auto">
          <a:xfrm>
            <a:off x="63246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22" name="Line 49"/>
          <p:cNvSpPr>
            <a:spLocks noChangeShapeType="1"/>
          </p:cNvSpPr>
          <p:nvPr/>
        </p:nvSpPr>
        <p:spPr bwMode="auto">
          <a:xfrm>
            <a:off x="64008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23" name="Line 50"/>
          <p:cNvSpPr>
            <a:spLocks noChangeShapeType="1"/>
          </p:cNvSpPr>
          <p:nvPr/>
        </p:nvSpPr>
        <p:spPr bwMode="auto">
          <a:xfrm>
            <a:off x="64770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24" name="Line 51"/>
          <p:cNvSpPr>
            <a:spLocks noChangeShapeType="1"/>
          </p:cNvSpPr>
          <p:nvPr/>
        </p:nvSpPr>
        <p:spPr bwMode="auto">
          <a:xfrm>
            <a:off x="65532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25" name="Line 52"/>
          <p:cNvSpPr>
            <a:spLocks noChangeShapeType="1"/>
          </p:cNvSpPr>
          <p:nvPr/>
        </p:nvSpPr>
        <p:spPr bwMode="auto">
          <a:xfrm>
            <a:off x="66294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26" name="Rectangle 53"/>
          <p:cNvSpPr>
            <a:spLocks noChangeArrowheads="1"/>
          </p:cNvSpPr>
          <p:nvPr/>
        </p:nvSpPr>
        <p:spPr bwMode="auto">
          <a:xfrm>
            <a:off x="6705600" y="43434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27" name="Line 54"/>
          <p:cNvSpPr>
            <a:spLocks noChangeShapeType="1"/>
          </p:cNvSpPr>
          <p:nvPr/>
        </p:nvSpPr>
        <p:spPr bwMode="auto">
          <a:xfrm>
            <a:off x="67818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28" name="Line 55"/>
          <p:cNvSpPr>
            <a:spLocks noChangeShapeType="1"/>
          </p:cNvSpPr>
          <p:nvPr/>
        </p:nvSpPr>
        <p:spPr bwMode="auto">
          <a:xfrm>
            <a:off x="68580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29" name="Line 56"/>
          <p:cNvSpPr>
            <a:spLocks noChangeShapeType="1"/>
          </p:cNvSpPr>
          <p:nvPr/>
        </p:nvSpPr>
        <p:spPr bwMode="auto">
          <a:xfrm>
            <a:off x="69342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30" name="Line 57"/>
          <p:cNvSpPr>
            <a:spLocks noChangeShapeType="1"/>
          </p:cNvSpPr>
          <p:nvPr/>
        </p:nvSpPr>
        <p:spPr bwMode="auto">
          <a:xfrm>
            <a:off x="70104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31" name="Line 58"/>
          <p:cNvSpPr>
            <a:spLocks noChangeShapeType="1"/>
          </p:cNvSpPr>
          <p:nvPr/>
        </p:nvSpPr>
        <p:spPr bwMode="auto">
          <a:xfrm>
            <a:off x="70866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32" name="Line 59"/>
          <p:cNvSpPr>
            <a:spLocks noChangeShapeType="1"/>
          </p:cNvSpPr>
          <p:nvPr/>
        </p:nvSpPr>
        <p:spPr bwMode="auto">
          <a:xfrm>
            <a:off x="71628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33" name="Line 60"/>
          <p:cNvSpPr>
            <a:spLocks noChangeShapeType="1"/>
          </p:cNvSpPr>
          <p:nvPr/>
        </p:nvSpPr>
        <p:spPr bwMode="auto">
          <a:xfrm>
            <a:off x="72390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34" name="Rectangle 61"/>
          <p:cNvSpPr>
            <a:spLocks noChangeArrowheads="1"/>
          </p:cNvSpPr>
          <p:nvPr/>
        </p:nvSpPr>
        <p:spPr bwMode="auto">
          <a:xfrm>
            <a:off x="7315200" y="43434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35" name="Line 62"/>
          <p:cNvSpPr>
            <a:spLocks noChangeShapeType="1"/>
          </p:cNvSpPr>
          <p:nvPr/>
        </p:nvSpPr>
        <p:spPr bwMode="auto">
          <a:xfrm>
            <a:off x="73914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36" name="Line 63"/>
          <p:cNvSpPr>
            <a:spLocks noChangeShapeType="1"/>
          </p:cNvSpPr>
          <p:nvPr/>
        </p:nvSpPr>
        <p:spPr bwMode="auto">
          <a:xfrm>
            <a:off x="74676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37" name="Line 64"/>
          <p:cNvSpPr>
            <a:spLocks noChangeShapeType="1"/>
          </p:cNvSpPr>
          <p:nvPr/>
        </p:nvSpPr>
        <p:spPr bwMode="auto">
          <a:xfrm>
            <a:off x="75438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38" name="Line 65"/>
          <p:cNvSpPr>
            <a:spLocks noChangeShapeType="1"/>
          </p:cNvSpPr>
          <p:nvPr/>
        </p:nvSpPr>
        <p:spPr bwMode="auto">
          <a:xfrm>
            <a:off x="76200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39" name="Line 66"/>
          <p:cNvSpPr>
            <a:spLocks noChangeShapeType="1"/>
          </p:cNvSpPr>
          <p:nvPr/>
        </p:nvSpPr>
        <p:spPr bwMode="auto">
          <a:xfrm>
            <a:off x="76962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40" name="Line 67"/>
          <p:cNvSpPr>
            <a:spLocks noChangeShapeType="1"/>
          </p:cNvSpPr>
          <p:nvPr/>
        </p:nvSpPr>
        <p:spPr bwMode="auto">
          <a:xfrm>
            <a:off x="77724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41" name="Line 68"/>
          <p:cNvSpPr>
            <a:spLocks noChangeShapeType="1"/>
          </p:cNvSpPr>
          <p:nvPr/>
        </p:nvSpPr>
        <p:spPr bwMode="auto">
          <a:xfrm>
            <a:off x="7848600" y="4648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42" name="Text Box 69"/>
          <p:cNvSpPr txBox="1">
            <a:spLocks noChangeArrowheads="1"/>
          </p:cNvSpPr>
          <p:nvPr/>
        </p:nvSpPr>
        <p:spPr bwMode="auto">
          <a:xfrm>
            <a:off x="8001000" y="4419600"/>
            <a:ext cx="749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3200"/>
              <a:t>. . .</a:t>
            </a:r>
          </a:p>
        </p:txBody>
      </p:sp>
      <p:sp>
        <p:nvSpPr>
          <p:cNvPr id="50243" name="Rectangle 70"/>
          <p:cNvSpPr>
            <a:spLocks noChangeArrowheads="1"/>
          </p:cNvSpPr>
          <p:nvPr/>
        </p:nvSpPr>
        <p:spPr bwMode="auto">
          <a:xfrm>
            <a:off x="5486400" y="32766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44" name="Line 71"/>
          <p:cNvSpPr>
            <a:spLocks noChangeShapeType="1"/>
          </p:cNvSpPr>
          <p:nvPr/>
        </p:nvSpPr>
        <p:spPr bwMode="auto">
          <a:xfrm>
            <a:off x="55626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45" name="Line 72"/>
          <p:cNvSpPr>
            <a:spLocks noChangeShapeType="1"/>
          </p:cNvSpPr>
          <p:nvPr/>
        </p:nvSpPr>
        <p:spPr bwMode="auto">
          <a:xfrm>
            <a:off x="56388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46" name="Line 73"/>
          <p:cNvSpPr>
            <a:spLocks noChangeShapeType="1"/>
          </p:cNvSpPr>
          <p:nvPr/>
        </p:nvSpPr>
        <p:spPr bwMode="auto">
          <a:xfrm>
            <a:off x="57150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47" name="Line 74"/>
          <p:cNvSpPr>
            <a:spLocks noChangeShapeType="1"/>
          </p:cNvSpPr>
          <p:nvPr/>
        </p:nvSpPr>
        <p:spPr bwMode="auto">
          <a:xfrm>
            <a:off x="57912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48" name="Line 75"/>
          <p:cNvSpPr>
            <a:spLocks noChangeShapeType="1"/>
          </p:cNvSpPr>
          <p:nvPr/>
        </p:nvSpPr>
        <p:spPr bwMode="auto">
          <a:xfrm>
            <a:off x="58674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49" name="Line 76"/>
          <p:cNvSpPr>
            <a:spLocks noChangeShapeType="1"/>
          </p:cNvSpPr>
          <p:nvPr/>
        </p:nvSpPr>
        <p:spPr bwMode="auto">
          <a:xfrm>
            <a:off x="59436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50" name="Line 77"/>
          <p:cNvSpPr>
            <a:spLocks noChangeShapeType="1"/>
          </p:cNvSpPr>
          <p:nvPr/>
        </p:nvSpPr>
        <p:spPr bwMode="auto">
          <a:xfrm>
            <a:off x="60198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51" name="Rectangle 78"/>
          <p:cNvSpPr>
            <a:spLocks noChangeArrowheads="1"/>
          </p:cNvSpPr>
          <p:nvPr/>
        </p:nvSpPr>
        <p:spPr bwMode="auto">
          <a:xfrm>
            <a:off x="6096000" y="32766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52" name="Line 79"/>
          <p:cNvSpPr>
            <a:spLocks noChangeShapeType="1"/>
          </p:cNvSpPr>
          <p:nvPr/>
        </p:nvSpPr>
        <p:spPr bwMode="auto">
          <a:xfrm>
            <a:off x="61722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53" name="Line 80"/>
          <p:cNvSpPr>
            <a:spLocks noChangeShapeType="1"/>
          </p:cNvSpPr>
          <p:nvPr/>
        </p:nvSpPr>
        <p:spPr bwMode="auto">
          <a:xfrm>
            <a:off x="62484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54" name="Line 81"/>
          <p:cNvSpPr>
            <a:spLocks noChangeShapeType="1"/>
          </p:cNvSpPr>
          <p:nvPr/>
        </p:nvSpPr>
        <p:spPr bwMode="auto">
          <a:xfrm>
            <a:off x="63246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55" name="Line 82"/>
          <p:cNvSpPr>
            <a:spLocks noChangeShapeType="1"/>
          </p:cNvSpPr>
          <p:nvPr/>
        </p:nvSpPr>
        <p:spPr bwMode="auto">
          <a:xfrm>
            <a:off x="64008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56" name="Line 83"/>
          <p:cNvSpPr>
            <a:spLocks noChangeShapeType="1"/>
          </p:cNvSpPr>
          <p:nvPr/>
        </p:nvSpPr>
        <p:spPr bwMode="auto">
          <a:xfrm>
            <a:off x="64770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57" name="Line 84"/>
          <p:cNvSpPr>
            <a:spLocks noChangeShapeType="1"/>
          </p:cNvSpPr>
          <p:nvPr/>
        </p:nvSpPr>
        <p:spPr bwMode="auto">
          <a:xfrm>
            <a:off x="65532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58" name="Line 85"/>
          <p:cNvSpPr>
            <a:spLocks noChangeShapeType="1"/>
          </p:cNvSpPr>
          <p:nvPr/>
        </p:nvSpPr>
        <p:spPr bwMode="auto">
          <a:xfrm>
            <a:off x="66294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59" name="Rectangle 86"/>
          <p:cNvSpPr>
            <a:spLocks noChangeArrowheads="1"/>
          </p:cNvSpPr>
          <p:nvPr/>
        </p:nvSpPr>
        <p:spPr bwMode="auto">
          <a:xfrm>
            <a:off x="6705600" y="32766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60" name="Line 87"/>
          <p:cNvSpPr>
            <a:spLocks noChangeShapeType="1"/>
          </p:cNvSpPr>
          <p:nvPr/>
        </p:nvSpPr>
        <p:spPr bwMode="auto">
          <a:xfrm>
            <a:off x="67818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61" name="Line 88"/>
          <p:cNvSpPr>
            <a:spLocks noChangeShapeType="1"/>
          </p:cNvSpPr>
          <p:nvPr/>
        </p:nvSpPr>
        <p:spPr bwMode="auto">
          <a:xfrm>
            <a:off x="68580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62" name="Line 89"/>
          <p:cNvSpPr>
            <a:spLocks noChangeShapeType="1"/>
          </p:cNvSpPr>
          <p:nvPr/>
        </p:nvSpPr>
        <p:spPr bwMode="auto">
          <a:xfrm>
            <a:off x="69342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63" name="Line 90"/>
          <p:cNvSpPr>
            <a:spLocks noChangeShapeType="1"/>
          </p:cNvSpPr>
          <p:nvPr/>
        </p:nvSpPr>
        <p:spPr bwMode="auto">
          <a:xfrm>
            <a:off x="70104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64" name="Line 91"/>
          <p:cNvSpPr>
            <a:spLocks noChangeShapeType="1"/>
          </p:cNvSpPr>
          <p:nvPr/>
        </p:nvSpPr>
        <p:spPr bwMode="auto">
          <a:xfrm>
            <a:off x="70866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65" name="Line 92"/>
          <p:cNvSpPr>
            <a:spLocks noChangeShapeType="1"/>
          </p:cNvSpPr>
          <p:nvPr/>
        </p:nvSpPr>
        <p:spPr bwMode="auto">
          <a:xfrm>
            <a:off x="71628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66" name="Line 93"/>
          <p:cNvSpPr>
            <a:spLocks noChangeShapeType="1"/>
          </p:cNvSpPr>
          <p:nvPr/>
        </p:nvSpPr>
        <p:spPr bwMode="auto">
          <a:xfrm>
            <a:off x="72390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67" name="Rectangle 94"/>
          <p:cNvSpPr>
            <a:spLocks noChangeArrowheads="1"/>
          </p:cNvSpPr>
          <p:nvPr/>
        </p:nvSpPr>
        <p:spPr bwMode="auto">
          <a:xfrm>
            <a:off x="7315200" y="32766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68" name="Line 95"/>
          <p:cNvSpPr>
            <a:spLocks noChangeShapeType="1"/>
          </p:cNvSpPr>
          <p:nvPr/>
        </p:nvSpPr>
        <p:spPr bwMode="auto">
          <a:xfrm>
            <a:off x="73914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69" name="Line 96"/>
          <p:cNvSpPr>
            <a:spLocks noChangeShapeType="1"/>
          </p:cNvSpPr>
          <p:nvPr/>
        </p:nvSpPr>
        <p:spPr bwMode="auto">
          <a:xfrm>
            <a:off x="74676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70" name="Line 97"/>
          <p:cNvSpPr>
            <a:spLocks noChangeShapeType="1"/>
          </p:cNvSpPr>
          <p:nvPr/>
        </p:nvSpPr>
        <p:spPr bwMode="auto">
          <a:xfrm>
            <a:off x="75438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71" name="Line 98"/>
          <p:cNvSpPr>
            <a:spLocks noChangeShapeType="1"/>
          </p:cNvSpPr>
          <p:nvPr/>
        </p:nvSpPr>
        <p:spPr bwMode="auto">
          <a:xfrm>
            <a:off x="76200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72" name="Line 99"/>
          <p:cNvSpPr>
            <a:spLocks noChangeShapeType="1"/>
          </p:cNvSpPr>
          <p:nvPr/>
        </p:nvSpPr>
        <p:spPr bwMode="auto">
          <a:xfrm>
            <a:off x="76962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73" name="Line 100"/>
          <p:cNvSpPr>
            <a:spLocks noChangeShapeType="1"/>
          </p:cNvSpPr>
          <p:nvPr/>
        </p:nvSpPr>
        <p:spPr bwMode="auto">
          <a:xfrm>
            <a:off x="77724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74" name="Line 101"/>
          <p:cNvSpPr>
            <a:spLocks noChangeShapeType="1"/>
          </p:cNvSpPr>
          <p:nvPr/>
        </p:nvSpPr>
        <p:spPr bwMode="auto">
          <a:xfrm>
            <a:off x="7848600" y="3581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75" name="Rectangle 102"/>
          <p:cNvSpPr>
            <a:spLocks noChangeArrowheads="1"/>
          </p:cNvSpPr>
          <p:nvPr/>
        </p:nvSpPr>
        <p:spPr bwMode="auto">
          <a:xfrm>
            <a:off x="5486400" y="38100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76" name="Line 103"/>
          <p:cNvSpPr>
            <a:spLocks noChangeShapeType="1"/>
          </p:cNvSpPr>
          <p:nvPr/>
        </p:nvSpPr>
        <p:spPr bwMode="auto">
          <a:xfrm>
            <a:off x="55626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77" name="Line 104"/>
          <p:cNvSpPr>
            <a:spLocks noChangeShapeType="1"/>
          </p:cNvSpPr>
          <p:nvPr/>
        </p:nvSpPr>
        <p:spPr bwMode="auto">
          <a:xfrm>
            <a:off x="56388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78" name="Line 105"/>
          <p:cNvSpPr>
            <a:spLocks noChangeShapeType="1"/>
          </p:cNvSpPr>
          <p:nvPr/>
        </p:nvSpPr>
        <p:spPr bwMode="auto">
          <a:xfrm>
            <a:off x="57150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79" name="Line 106"/>
          <p:cNvSpPr>
            <a:spLocks noChangeShapeType="1"/>
          </p:cNvSpPr>
          <p:nvPr/>
        </p:nvSpPr>
        <p:spPr bwMode="auto">
          <a:xfrm>
            <a:off x="57912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80" name="Line 107"/>
          <p:cNvSpPr>
            <a:spLocks noChangeShapeType="1"/>
          </p:cNvSpPr>
          <p:nvPr/>
        </p:nvSpPr>
        <p:spPr bwMode="auto">
          <a:xfrm>
            <a:off x="58674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81" name="Line 108"/>
          <p:cNvSpPr>
            <a:spLocks noChangeShapeType="1"/>
          </p:cNvSpPr>
          <p:nvPr/>
        </p:nvSpPr>
        <p:spPr bwMode="auto">
          <a:xfrm>
            <a:off x="59436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82" name="Line 109"/>
          <p:cNvSpPr>
            <a:spLocks noChangeShapeType="1"/>
          </p:cNvSpPr>
          <p:nvPr/>
        </p:nvSpPr>
        <p:spPr bwMode="auto">
          <a:xfrm>
            <a:off x="60198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83" name="Rectangle 110"/>
          <p:cNvSpPr>
            <a:spLocks noChangeArrowheads="1"/>
          </p:cNvSpPr>
          <p:nvPr/>
        </p:nvSpPr>
        <p:spPr bwMode="auto">
          <a:xfrm>
            <a:off x="6096000" y="38100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84" name="Line 111"/>
          <p:cNvSpPr>
            <a:spLocks noChangeShapeType="1"/>
          </p:cNvSpPr>
          <p:nvPr/>
        </p:nvSpPr>
        <p:spPr bwMode="auto">
          <a:xfrm>
            <a:off x="61722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85" name="Line 112"/>
          <p:cNvSpPr>
            <a:spLocks noChangeShapeType="1"/>
          </p:cNvSpPr>
          <p:nvPr/>
        </p:nvSpPr>
        <p:spPr bwMode="auto">
          <a:xfrm>
            <a:off x="62484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86" name="Line 113"/>
          <p:cNvSpPr>
            <a:spLocks noChangeShapeType="1"/>
          </p:cNvSpPr>
          <p:nvPr/>
        </p:nvSpPr>
        <p:spPr bwMode="auto">
          <a:xfrm>
            <a:off x="63246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87" name="Line 114"/>
          <p:cNvSpPr>
            <a:spLocks noChangeShapeType="1"/>
          </p:cNvSpPr>
          <p:nvPr/>
        </p:nvSpPr>
        <p:spPr bwMode="auto">
          <a:xfrm>
            <a:off x="64008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88" name="Line 115"/>
          <p:cNvSpPr>
            <a:spLocks noChangeShapeType="1"/>
          </p:cNvSpPr>
          <p:nvPr/>
        </p:nvSpPr>
        <p:spPr bwMode="auto">
          <a:xfrm>
            <a:off x="64770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89" name="Line 116"/>
          <p:cNvSpPr>
            <a:spLocks noChangeShapeType="1"/>
          </p:cNvSpPr>
          <p:nvPr/>
        </p:nvSpPr>
        <p:spPr bwMode="auto">
          <a:xfrm>
            <a:off x="65532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90" name="Line 117"/>
          <p:cNvSpPr>
            <a:spLocks noChangeShapeType="1"/>
          </p:cNvSpPr>
          <p:nvPr/>
        </p:nvSpPr>
        <p:spPr bwMode="auto">
          <a:xfrm>
            <a:off x="66294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91" name="Rectangle 118"/>
          <p:cNvSpPr>
            <a:spLocks noChangeArrowheads="1"/>
          </p:cNvSpPr>
          <p:nvPr/>
        </p:nvSpPr>
        <p:spPr bwMode="auto">
          <a:xfrm>
            <a:off x="6705600" y="38100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292" name="Line 119"/>
          <p:cNvSpPr>
            <a:spLocks noChangeShapeType="1"/>
          </p:cNvSpPr>
          <p:nvPr/>
        </p:nvSpPr>
        <p:spPr bwMode="auto">
          <a:xfrm>
            <a:off x="67818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93" name="Line 120"/>
          <p:cNvSpPr>
            <a:spLocks noChangeShapeType="1"/>
          </p:cNvSpPr>
          <p:nvPr/>
        </p:nvSpPr>
        <p:spPr bwMode="auto">
          <a:xfrm>
            <a:off x="68580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94" name="Line 121"/>
          <p:cNvSpPr>
            <a:spLocks noChangeShapeType="1"/>
          </p:cNvSpPr>
          <p:nvPr/>
        </p:nvSpPr>
        <p:spPr bwMode="auto">
          <a:xfrm>
            <a:off x="69342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95" name="Line 122"/>
          <p:cNvSpPr>
            <a:spLocks noChangeShapeType="1"/>
          </p:cNvSpPr>
          <p:nvPr/>
        </p:nvSpPr>
        <p:spPr bwMode="auto">
          <a:xfrm>
            <a:off x="70104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96" name="Line 123"/>
          <p:cNvSpPr>
            <a:spLocks noChangeShapeType="1"/>
          </p:cNvSpPr>
          <p:nvPr/>
        </p:nvSpPr>
        <p:spPr bwMode="auto">
          <a:xfrm>
            <a:off x="70866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97" name="Line 124"/>
          <p:cNvSpPr>
            <a:spLocks noChangeShapeType="1"/>
          </p:cNvSpPr>
          <p:nvPr/>
        </p:nvSpPr>
        <p:spPr bwMode="auto">
          <a:xfrm>
            <a:off x="71628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98" name="Line 125"/>
          <p:cNvSpPr>
            <a:spLocks noChangeShapeType="1"/>
          </p:cNvSpPr>
          <p:nvPr/>
        </p:nvSpPr>
        <p:spPr bwMode="auto">
          <a:xfrm>
            <a:off x="72390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299" name="Rectangle 126"/>
          <p:cNvSpPr>
            <a:spLocks noChangeArrowheads="1"/>
          </p:cNvSpPr>
          <p:nvPr/>
        </p:nvSpPr>
        <p:spPr bwMode="auto">
          <a:xfrm>
            <a:off x="7315200" y="38100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0300" name="Line 127"/>
          <p:cNvSpPr>
            <a:spLocks noChangeShapeType="1"/>
          </p:cNvSpPr>
          <p:nvPr/>
        </p:nvSpPr>
        <p:spPr bwMode="auto">
          <a:xfrm>
            <a:off x="73914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301" name="Line 128"/>
          <p:cNvSpPr>
            <a:spLocks noChangeShapeType="1"/>
          </p:cNvSpPr>
          <p:nvPr/>
        </p:nvSpPr>
        <p:spPr bwMode="auto">
          <a:xfrm>
            <a:off x="74676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302" name="Line 129"/>
          <p:cNvSpPr>
            <a:spLocks noChangeShapeType="1"/>
          </p:cNvSpPr>
          <p:nvPr/>
        </p:nvSpPr>
        <p:spPr bwMode="auto">
          <a:xfrm>
            <a:off x="75438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303" name="Line 130"/>
          <p:cNvSpPr>
            <a:spLocks noChangeShapeType="1"/>
          </p:cNvSpPr>
          <p:nvPr/>
        </p:nvSpPr>
        <p:spPr bwMode="auto">
          <a:xfrm>
            <a:off x="76200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304" name="Line 131"/>
          <p:cNvSpPr>
            <a:spLocks noChangeShapeType="1"/>
          </p:cNvSpPr>
          <p:nvPr/>
        </p:nvSpPr>
        <p:spPr bwMode="auto">
          <a:xfrm>
            <a:off x="76962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305" name="Line 132"/>
          <p:cNvSpPr>
            <a:spLocks noChangeShapeType="1"/>
          </p:cNvSpPr>
          <p:nvPr/>
        </p:nvSpPr>
        <p:spPr bwMode="auto">
          <a:xfrm>
            <a:off x="77724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306" name="Line 133"/>
          <p:cNvSpPr>
            <a:spLocks noChangeShapeType="1"/>
          </p:cNvSpPr>
          <p:nvPr/>
        </p:nvSpPr>
        <p:spPr bwMode="auto">
          <a:xfrm>
            <a:off x="7848600" y="41148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0307" name="Rectangle 13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Structure of the Authentication Header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Rectangle 4"/>
          <p:cNvSpPr>
            <a:spLocks noChangeArrowheads="1"/>
          </p:cNvSpPr>
          <p:nvPr/>
        </p:nvSpPr>
        <p:spPr bwMode="auto">
          <a:xfrm>
            <a:off x="5486400" y="286543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02" name="Line 5"/>
          <p:cNvSpPr>
            <a:spLocks noChangeShapeType="1"/>
          </p:cNvSpPr>
          <p:nvPr/>
        </p:nvSpPr>
        <p:spPr bwMode="auto">
          <a:xfrm>
            <a:off x="55626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3" name="Line 6"/>
          <p:cNvSpPr>
            <a:spLocks noChangeShapeType="1"/>
          </p:cNvSpPr>
          <p:nvPr/>
        </p:nvSpPr>
        <p:spPr bwMode="auto">
          <a:xfrm>
            <a:off x="56388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4" name="Line 7"/>
          <p:cNvSpPr>
            <a:spLocks noChangeShapeType="1"/>
          </p:cNvSpPr>
          <p:nvPr/>
        </p:nvSpPr>
        <p:spPr bwMode="auto">
          <a:xfrm>
            <a:off x="57150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5" name="Line 8"/>
          <p:cNvSpPr>
            <a:spLocks noChangeShapeType="1"/>
          </p:cNvSpPr>
          <p:nvPr/>
        </p:nvSpPr>
        <p:spPr bwMode="auto">
          <a:xfrm>
            <a:off x="57912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6" name="Line 9"/>
          <p:cNvSpPr>
            <a:spLocks noChangeShapeType="1"/>
          </p:cNvSpPr>
          <p:nvPr/>
        </p:nvSpPr>
        <p:spPr bwMode="auto">
          <a:xfrm>
            <a:off x="58674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7" name="Line 10"/>
          <p:cNvSpPr>
            <a:spLocks noChangeShapeType="1"/>
          </p:cNvSpPr>
          <p:nvPr/>
        </p:nvSpPr>
        <p:spPr bwMode="auto">
          <a:xfrm>
            <a:off x="59436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8" name="Line 11"/>
          <p:cNvSpPr>
            <a:spLocks noChangeShapeType="1"/>
          </p:cNvSpPr>
          <p:nvPr/>
        </p:nvSpPr>
        <p:spPr bwMode="auto">
          <a:xfrm>
            <a:off x="60198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09" name="Text Box 12"/>
          <p:cNvSpPr txBox="1">
            <a:spLocks noChangeArrowheads="1"/>
          </p:cNvSpPr>
          <p:nvPr/>
        </p:nvSpPr>
        <p:spPr bwMode="auto">
          <a:xfrm>
            <a:off x="304800" y="1265238"/>
            <a:ext cx="5022850" cy="4872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r">
              <a:spcBef>
                <a:spcPct val="10000"/>
              </a:spcBef>
            </a:pPr>
            <a:r>
              <a:rPr lang="en-US" sz="3200"/>
              <a:t>Security Parameters Index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Sequence Number</a:t>
            </a:r>
          </a:p>
          <a:p>
            <a:pPr algn="r">
              <a:spcBef>
                <a:spcPct val="10000"/>
              </a:spcBef>
            </a:pPr>
            <a:endParaRPr lang="en-US" sz="3200"/>
          </a:p>
          <a:p>
            <a:pPr algn="r">
              <a:spcBef>
                <a:spcPct val="10000"/>
              </a:spcBef>
            </a:pPr>
            <a:r>
              <a:rPr lang="en-US" sz="3200"/>
              <a:t>Payload Data</a:t>
            </a:r>
          </a:p>
          <a:p>
            <a:pPr algn="r">
              <a:spcBef>
                <a:spcPct val="10000"/>
              </a:spcBef>
            </a:pPr>
            <a:endParaRPr lang="en-US" sz="3200"/>
          </a:p>
          <a:p>
            <a:pPr algn="r">
              <a:spcBef>
                <a:spcPct val="10000"/>
              </a:spcBef>
            </a:pPr>
            <a:r>
              <a:rPr lang="en-US" sz="3200"/>
              <a:t>Padding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Padding Length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Next Header</a:t>
            </a:r>
          </a:p>
          <a:p>
            <a:pPr algn="r">
              <a:spcBef>
                <a:spcPct val="10000"/>
              </a:spcBef>
            </a:pPr>
            <a:r>
              <a:rPr lang="en-US" sz="3200"/>
              <a:t>Authentication Data</a:t>
            </a:r>
          </a:p>
        </p:txBody>
      </p:sp>
      <p:sp>
        <p:nvSpPr>
          <p:cNvPr id="51210" name="Rectangle 13"/>
          <p:cNvSpPr>
            <a:spLocks noChangeArrowheads="1"/>
          </p:cNvSpPr>
          <p:nvPr/>
        </p:nvSpPr>
        <p:spPr bwMode="auto">
          <a:xfrm>
            <a:off x="6096000" y="286543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1" name="Line 14"/>
          <p:cNvSpPr>
            <a:spLocks noChangeShapeType="1"/>
          </p:cNvSpPr>
          <p:nvPr/>
        </p:nvSpPr>
        <p:spPr bwMode="auto">
          <a:xfrm>
            <a:off x="61722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2" name="Line 15"/>
          <p:cNvSpPr>
            <a:spLocks noChangeShapeType="1"/>
          </p:cNvSpPr>
          <p:nvPr/>
        </p:nvSpPr>
        <p:spPr bwMode="auto">
          <a:xfrm>
            <a:off x="62484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3" name="Line 16"/>
          <p:cNvSpPr>
            <a:spLocks noChangeShapeType="1"/>
          </p:cNvSpPr>
          <p:nvPr/>
        </p:nvSpPr>
        <p:spPr bwMode="auto">
          <a:xfrm>
            <a:off x="63246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4" name="Line 17"/>
          <p:cNvSpPr>
            <a:spLocks noChangeShapeType="1"/>
          </p:cNvSpPr>
          <p:nvPr/>
        </p:nvSpPr>
        <p:spPr bwMode="auto">
          <a:xfrm>
            <a:off x="64008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5" name="Line 18"/>
          <p:cNvSpPr>
            <a:spLocks noChangeShapeType="1"/>
          </p:cNvSpPr>
          <p:nvPr/>
        </p:nvSpPr>
        <p:spPr bwMode="auto">
          <a:xfrm>
            <a:off x="64770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6" name="Line 19"/>
          <p:cNvSpPr>
            <a:spLocks noChangeShapeType="1"/>
          </p:cNvSpPr>
          <p:nvPr/>
        </p:nvSpPr>
        <p:spPr bwMode="auto">
          <a:xfrm>
            <a:off x="65532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7" name="Line 20"/>
          <p:cNvSpPr>
            <a:spLocks noChangeShapeType="1"/>
          </p:cNvSpPr>
          <p:nvPr/>
        </p:nvSpPr>
        <p:spPr bwMode="auto">
          <a:xfrm>
            <a:off x="66294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18" name="Rectangle 21"/>
          <p:cNvSpPr>
            <a:spLocks noChangeArrowheads="1"/>
          </p:cNvSpPr>
          <p:nvPr/>
        </p:nvSpPr>
        <p:spPr bwMode="auto">
          <a:xfrm>
            <a:off x="6705600" y="286543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19" name="Line 22"/>
          <p:cNvSpPr>
            <a:spLocks noChangeShapeType="1"/>
          </p:cNvSpPr>
          <p:nvPr/>
        </p:nvSpPr>
        <p:spPr bwMode="auto">
          <a:xfrm>
            <a:off x="67818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0" name="Line 23"/>
          <p:cNvSpPr>
            <a:spLocks noChangeShapeType="1"/>
          </p:cNvSpPr>
          <p:nvPr/>
        </p:nvSpPr>
        <p:spPr bwMode="auto">
          <a:xfrm>
            <a:off x="68580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1" name="Line 24"/>
          <p:cNvSpPr>
            <a:spLocks noChangeShapeType="1"/>
          </p:cNvSpPr>
          <p:nvPr/>
        </p:nvSpPr>
        <p:spPr bwMode="auto">
          <a:xfrm>
            <a:off x="69342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2" name="Line 25"/>
          <p:cNvSpPr>
            <a:spLocks noChangeShapeType="1"/>
          </p:cNvSpPr>
          <p:nvPr/>
        </p:nvSpPr>
        <p:spPr bwMode="auto">
          <a:xfrm>
            <a:off x="70104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3" name="Line 26"/>
          <p:cNvSpPr>
            <a:spLocks noChangeShapeType="1"/>
          </p:cNvSpPr>
          <p:nvPr/>
        </p:nvSpPr>
        <p:spPr bwMode="auto">
          <a:xfrm>
            <a:off x="70866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4" name="Line 27"/>
          <p:cNvSpPr>
            <a:spLocks noChangeShapeType="1"/>
          </p:cNvSpPr>
          <p:nvPr/>
        </p:nvSpPr>
        <p:spPr bwMode="auto">
          <a:xfrm>
            <a:off x="71628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5" name="Line 28"/>
          <p:cNvSpPr>
            <a:spLocks noChangeShapeType="1"/>
          </p:cNvSpPr>
          <p:nvPr/>
        </p:nvSpPr>
        <p:spPr bwMode="auto">
          <a:xfrm>
            <a:off x="72390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6" name="Rectangle 29"/>
          <p:cNvSpPr>
            <a:spLocks noChangeArrowheads="1"/>
          </p:cNvSpPr>
          <p:nvPr/>
        </p:nvSpPr>
        <p:spPr bwMode="auto">
          <a:xfrm>
            <a:off x="7315200" y="286543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27" name="Line 30"/>
          <p:cNvSpPr>
            <a:spLocks noChangeShapeType="1"/>
          </p:cNvSpPr>
          <p:nvPr/>
        </p:nvSpPr>
        <p:spPr bwMode="auto">
          <a:xfrm>
            <a:off x="73914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8" name="Line 31"/>
          <p:cNvSpPr>
            <a:spLocks noChangeShapeType="1"/>
          </p:cNvSpPr>
          <p:nvPr/>
        </p:nvSpPr>
        <p:spPr bwMode="auto">
          <a:xfrm>
            <a:off x="74676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29" name="Line 32"/>
          <p:cNvSpPr>
            <a:spLocks noChangeShapeType="1"/>
          </p:cNvSpPr>
          <p:nvPr/>
        </p:nvSpPr>
        <p:spPr bwMode="auto">
          <a:xfrm>
            <a:off x="75438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0" name="Line 33"/>
          <p:cNvSpPr>
            <a:spLocks noChangeShapeType="1"/>
          </p:cNvSpPr>
          <p:nvPr/>
        </p:nvSpPr>
        <p:spPr bwMode="auto">
          <a:xfrm>
            <a:off x="76200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1" name="Line 34"/>
          <p:cNvSpPr>
            <a:spLocks noChangeShapeType="1"/>
          </p:cNvSpPr>
          <p:nvPr/>
        </p:nvSpPr>
        <p:spPr bwMode="auto">
          <a:xfrm>
            <a:off x="76962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2" name="Line 35"/>
          <p:cNvSpPr>
            <a:spLocks noChangeShapeType="1"/>
          </p:cNvSpPr>
          <p:nvPr/>
        </p:nvSpPr>
        <p:spPr bwMode="auto">
          <a:xfrm>
            <a:off x="77724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3" name="Line 36"/>
          <p:cNvSpPr>
            <a:spLocks noChangeShapeType="1"/>
          </p:cNvSpPr>
          <p:nvPr/>
        </p:nvSpPr>
        <p:spPr bwMode="auto">
          <a:xfrm>
            <a:off x="7848600" y="31702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4" name="Text Box 37"/>
          <p:cNvSpPr txBox="1">
            <a:spLocks noChangeArrowheads="1"/>
          </p:cNvSpPr>
          <p:nvPr/>
        </p:nvSpPr>
        <p:spPr bwMode="auto">
          <a:xfrm>
            <a:off x="8001000" y="2941638"/>
            <a:ext cx="749300" cy="57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3200"/>
              <a:t>. . .</a:t>
            </a:r>
          </a:p>
        </p:txBody>
      </p:sp>
      <p:sp>
        <p:nvSpPr>
          <p:cNvPr id="51235" name="Rectangle 38"/>
          <p:cNvSpPr>
            <a:spLocks noChangeArrowheads="1"/>
          </p:cNvSpPr>
          <p:nvPr/>
        </p:nvSpPr>
        <p:spPr bwMode="auto">
          <a:xfrm>
            <a:off x="5486400" y="126523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6" name="Line 39"/>
          <p:cNvSpPr>
            <a:spLocks noChangeShapeType="1"/>
          </p:cNvSpPr>
          <p:nvPr/>
        </p:nvSpPr>
        <p:spPr bwMode="auto">
          <a:xfrm>
            <a:off x="55626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7" name="Line 40"/>
          <p:cNvSpPr>
            <a:spLocks noChangeShapeType="1"/>
          </p:cNvSpPr>
          <p:nvPr/>
        </p:nvSpPr>
        <p:spPr bwMode="auto">
          <a:xfrm>
            <a:off x="56388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8" name="Line 41"/>
          <p:cNvSpPr>
            <a:spLocks noChangeShapeType="1"/>
          </p:cNvSpPr>
          <p:nvPr/>
        </p:nvSpPr>
        <p:spPr bwMode="auto">
          <a:xfrm>
            <a:off x="57150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39" name="Line 42"/>
          <p:cNvSpPr>
            <a:spLocks noChangeShapeType="1"/>
          </p:cNvSpPr>
          <p:nvPr/>
        </p:nvSpPr>
        <p:spPr bwMode="auto">
          <a:xfrm>
            <a:off x="57912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0" name="Line 43"/>
          <p:cNvSpPr>
            <a:spLocks noChangeShapeType="1"/>
          </p:cNvSpPr>
          <p:nvPr/>
        </p:nvSpPr>
        <p:spPr bwMode="auto">
          <a:xfrm>
            <a:off x="58674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1" name="Line 44"/>
          <p:cNvSpPr>
            <a:spLocks noChangeShapeType="1"/>
          </p:cNvSpPr>
          <p:nvPr/>
        </p:nvSpPr>
        <p:spPr bwMode="auto">
          <a:xfrm>
            <a:off x="59436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2" name="Line 45"/>
          <p:cNvSpPr>
            <a:spLocks noChangeShapeType="1"/>
          </p:cNvSpPr>
          <p:nvPr/>
        </p:nvSpPr>
        <p:spPr bwMode="auto">
          <a:xfrm>
            <a:off x="60198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3" name="Rectangle 46"/>
          <p:cNvSpPr>
            <a:spLocks noChangeArrowheads="1"/>
          </p:cNvSpPr>
          <p:nvPr/>
        </p:nvSpPr>
        <p:spPr bwMode="auto">
          <a:xfrm>
            <a:off x="6096000" y="126523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4" name="Line 47"/>
          <p:cNvSpPr>
            <a:spLocks noChangeShapeType="1"/>
          </p:cNvSpPr>
          <p:nvPr/>
        </p:nvSpPr>
        <p:spPr bwMode="auto">
          <a:xfrm>
            <a:off x="61722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5" name="Line 48"/>
          <p:cNvSpPr>
            <a:spLocks noChangeShapeType="1"/>
          </p:cNvSpPr>
          <p:nvPr/>
        </p:nvSpPr>
        <p:spPr bwMode="auto">
          <a:xfrm>
            <a:off x="62484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6" name="Line 49"/>
          <p:cNvSpPr>
            <a:spLocks noChangeShapeType="1"/>
          </p:cNvSpPr>
          <p:nvPr/>
        </p:nvSpPr>
        <p:spPr bwMode="auto">
          <a:xfrm>
            <a:off x="63246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7" name="Line 50"/>
          <p:cNvSpPr>
            <a:spLocks noChangeShapeType="1"/>
          </p:cNvSpPr>
          <p:nvPr/>
        </p:nvSpPr>
        <p:spPr bwMode="auto">
          <a:xfrm>
            <a:off x="64008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8" name="Line 51"/>
          <p:cNvSpPr>
            <a:spLocks noChangeShapeType="1"/>
          </p:cNvSpPr>
          <p:nvPr/>
        </p:nvSpPr>
        <p:spPr bwMode="auto">
          <a:xfrm>
            <a:off x="64770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49" name="Line 52"/>
          <p:cNvSpPr>
            <a:spLocks noChangeShapeType="1"/>
          </p:cNvSpPr>
          <p:nvPr/>
        </p:nvSpPr>
        <p:spPr bwMode="auto">
          <a:xfrm>
            <a:off x="65532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0" name="Line 53"/>
          <p:cNvSpPr>
            <a:spLocks noChangeShapeType="1"/>
          </p:cNvSpPr>
          <p:nvPr/>
        </p:nvSpPr>
        <p:spPr bwMode="auto">
          <a:xfrm>
            <a:off x="66294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1" name="Rectangle 54"/>
          <p:cNvSpPr>
            <a:spLocks noChangeArrowheads="1"/>
          </p:cNvSpPr>
          <p:nvPr/>
        </p:nvSpPr>
        <p:spPr bwMode="auto">
          <a:xfrm>
            <a:off x="6705600" y="126523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2" name="Line 55"/>
          <p:cNvSpPr>
            <a:spLocks noChangeShapeType="1"/>
          </p:cNvSpPr>
          <p:nvPr/>
        </p:nvSpPr>
        <p:spPr bwMode="auto">
          <a:xfrm>
            <a:off x="67818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3" name="Line 56"/>
          <p:cNvSpPr>
            <a:spLocks noChangeShapeType="1"/>
          </p:cNvSpPr>
          <p:nvPr/>
        </p:nvSpPr>
        <p:spPr bwMode="auto">
          <a:xfrm>
            <a:off x="68580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4" name="Line 57"/>
          <p:cNvSpPr>
            <a:spLocks noChangeShapeType="1"/>
          </p:cNvSpPr>
          <p:nvPr/>
        </p:nvSpPr>
        <p:spPr bwMode="auto">
          <a:xfrm>
            <a:off x="69342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5" name="Line 58"/>
          <p:cNvSpPr>
            <a:spLocks noChangeShapeType="1"/>
          </p:cNvSpPr>
          <p:nvPr/>
        </p:nvSpPr>
        <p:spPr bwMode="auto">
          <a:xfrm>
            <a:off x="70104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6" name="Line 59"/>
          <p:cNvSpPr>
            <a:spLocks noChangeShapeType="1"/>
          </p:cNvSpPr>
          <p:nvPr/>
        </p:nvSpPr>
        <p:spPr bwMode="auto">
          <a:xfrm>
            <a:off x="70866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7" name="Line 60"/>
          <p:cNvSpPr>
            <a:spLocks noChangeShapeType="1"/>
          </p:cNvSpPr>
          <p:nvPr/>
        </p:nvSpPr>
        <p:spPr bwMode="auto">
          <a:xfrm>
            <a:off x="71628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8" name="Line 61"/>
          <p:cNvSpPr>
            <a:spLocks noChangeShapeType="1"/>
          </p:cNvSpPr>
          <p:nvPr/>
        </p:nvSpPr>
        <p:spPr bwMode="auto">
          <a:xfrm>
            <a:off x="72390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59" name="Rectangle 62"/>
          <p:cNvSpPr>
            <a:spLocks noChangeArrowheads="1"/>
          </p:cNvSpPr>
          <p:nvPr/>
        </p:nvSpPr>
        <p:spPr bwMode="auto">
          <a:xfrm>
            <a:off x="7315200" y="126523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0" name="Line 63"/>
          <p:cNvSpPr>
            <a:spLocks noChangeShapeType="1"/>
          </p:cNvSpPr>
          <p:nvPr/>
        </p:nvSpPr>
        <p:spPr bwMode="auto">
          <a:xfrm>
            <a:off x="73914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1" name="Line 64"/>
          <p:cNvSpPr>
            <a:spLocks noChangeShapeType="1"/>
          </p:cNvSpPr>
          <p:nvPr/>
        </p:nvSpPr>
        <p:spPr bwMode="auto">
          <a:xfrm>
            <a:off x="74676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2" name="Line 65"/>
          <p:cNvSpPr>
            <a:spLocks noChangeShapeType="1"/>
          </p:cNvSpPr>
          <p:nvPr/>
        </p:nvSpPr>
        <p:spPr bwMode="auto">
          <a:xfrm>
            <a:off x="75438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3" name="Line 66"/>
          <p:cNvSpPr>
            <a:spLocks noChangeShapeType="1"/>
          </p:cNvSpPr>
          <p:nvPr/>
        </p:nvSpPr>
        <p:spPr bwMode="auto">
          <a:xfrm>
            <a:off x="76200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4" name="Line 67"/>
          <p:cNvSpPr>
            <a:spLocks noChangeShapeType="1"/>
          </p:cNvSpPr>
          <p:nvPr/>
        </p:nvSpPr>
        <p:spPr bwMode="auto">
          <a:xfrm>
            <a:off x="76962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5" name="Line 68"/>
          <p:cNvSpPr>
            <a:spLocks noChangeShapeType="1"/>
          </p:cNvSpPr>
          <p:nvPr/>
        </p:nvSpPr>
        <p:spPr bwMode="auto">
          <a:xfrm>
            <a:off x="77724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6" name="Line 69"/>
          <p:cNvSpPr>
            <a:spLocks noChangeShapeType="1"/>
          </p:cNvSpPr>
          <p:nvPr/>
        </p:nvSpPr>
        <p:spPr bwMode="auto">
          <a:xfrm>
            <a:off x="7848600" y="15700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7" name="Rectangle 70"/>
          <p:cNvSpPr>
            <a:spLocks noChangeArrowheads="1"/>
          </p:cNvSpPr>
          <p:nvPr/>
        </p:nvSpPr>
        <p:spPr bwMode="auto">
          <a:xfrm>
            <a:off x="5486400" y="179863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8" name="Line 71"/>
          <p:cNvSpPr>
            <a:spLocks noChangeShapeType="1"/>
          </p:cNvSpPr>
          <p:nvPr/>
        </p:nvSpPr>
        <p:spPr bwMode="auto">
          <a:xfrm>
            <a:off x="55626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69" name="Line 72"/>
          <p:cNvSpPr>
            <a:spLocks noChangeShapeType="1"/>
          </p:cNvSpPr>
          <p:nvPr/>
        </p:nvSpPr>
        <p:spPr bwMode="auto">
          <a:xfrm>
            <a:off x="56388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0" name="Line 73"/>
          <p:cNvSpPr>
            <a:spLocks noChangeShapeType="1"/>
          </p:cNvSpPr>
          <p:nvPr/>
        </p:nvSpPr>
        <p:spPr bwMode="auto">
          <a:xfrm>
            <a:off x="57150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1" name="Line 74"/>
          <p:cNvSpPr>
            <a:spLocks noChangeShapeType="1"/>
          </p:cNvSpPr>
          <p:nvPr/>
        </p:nvSpPr>
        <p:spPr bwMode="auto">
          <a:xfrm>
            <a:off x="57912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2" name="Line 75"/>
          <p:cNvSpPr>
            <a:spLocks noChangeShapeType="1"/>
          </p:cNvSpPr>
          <p:nvPr/>
        </p:nvSpPr>
        <p:spPr bwMode="auto">
          <a:xfrm>
            <a:off x="58674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3" name="Line 76"/>
          <p:cNvSpPr>
            <a:spLocks noChangeShapeType="1"/>
          </p:cNvSpPr>
          <p:nvPr/>
        </p:nvSpPr>
        <p:spPr bwMode="auto">
          <a:xfrm>
            <a:off x="59436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4" name="Line 77"/>
          <p:cNvSpPr>
            <a:spLocks noChangeShapeType="1"/>
          </p:cNvSpPr>
          <p:nvPr/>
        </p:nvSpPr>
        <p:spPr bwMode="auto">
          <a:xfrm>
            <a:off x="60198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5" name="Rectangle 78"/>
          <p:cNvSpPr>
            <a:spLocks noChangeArrowheads="1"/>
          </p:cNvSpPr>
          <p:nvPr/>
        </p:nvSpPr>
        <p:spPr bwMode="auto">
          <a:xfrm>
            <a:off x="6096000" y="179863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6" name="Line 79"/>
          <p:cNvSpPr>
            <a:spLocks noChangeShapeType="1"/>
          </p:cNvSpPr>
          <p:nvPr/>
        </p:nvSpPr>
        <p:spPr bwMode="auto">
          <a:xfrm>
            <a:off x="61722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7" name="Line 80"/>
          <p:cNvSpPr>
            <a:spLocks noChangeShapeType="1"/>
          </p:cNvSpPr>
          <p:nvPr/>
        </p:nvSpPr>
        <p:spPr bwMode="auto">
          <a:xfrm>
            <a:off x="62484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8" name="Line 81"/>
          <p:cNvSpPr>
            <a:spLocks noChangeShapeType="1"/>
          </p:cNvSpPr>
          <p:nvPr/>
        </p:nvSpPr>
        <p:spPr bwMode="auto">
          <a:xfrm>
            <a:off x="63246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9" name="Line 82"/>
          <p:cNvSpPr>
            <a:spLocks noChangeShapeType="1"/>
          </p:cNvSpPr>
          <p:nvPr/>
        </p:nvSpPr>
        <p:spPr bwMode="auto">
          <a:xfrm>
            <a:off x="64008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0" name="Line 83"/>
          <p:cNvSpPr>
            <a:spLocks noChangeShapeType="1"/>
          </p:cNvSpPr>
          <p:nvPr/>
        </p:nvSpPr>
        <p:spPr bwMode="auto">
          <a:xfrm>
            <a:off x="64770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1" name="Line 84"/>
          <p:cNvSpPr>
            <a:spLocks noChangeShapeType="1"/>
          </p:cNvSpPr>
          <p:nvPr/>
        </p:nvSpPr>
        <p:spPr bwMode="auto">
          <a:xfrm>
            <a:off x="65532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2" name="Line 85"/>
          <p:cNvSpPr>
            <a:spLocks noChangeShapeType="1"/>
          </p:cNvSpPr>
          <p:nvPr/>
        </p:nvSpPr>
        <p:spPr bwMode="auto">
          <a:xfrm>
            <a:off x="66294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3" name="Rectangle 86"/>
          <p:cNvSpPr>
            <a:spLocks noChangeArrowheads="1"/>
          </p:cNvSpPr>
          <p:nvPr/>
        </p:nvSpPr>
        <p:spPr bwMode="auto">
          <a:xfrm>
            <a:off x="6705600" y="179863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4" name="Line 87"/>
          <p:cNvSpPr>
            <a:spLocks noChangeShapeType="1"/>
          </p:cNvSpPr>
          <p:nvPr/>
        </p:nvSpPr>
        <p:spPr bwMode="auto">
          <a:xfrm>
            <a:off x="67818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5" name="Line 88"/>
          <p:cNvSpPr>
            <a:spLocks noChangeShapeType="1"/>
          </p:cNvSpPr>
          <p:nvPr/>
        </p:nvSpPr>
        <p:spPr bwMode="auto">
          <a:xfrm>
            <a:off x="68580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6" name="Line 89"/>
          <p:cNvSpPr>
            <a:spLocks noChangeShapeType="1"/>
          </p:cNvSpPr>
          <p:nvPr/>
        </p:nvSpPr>
        <p:spPr bwMode="auto">
          <a:xfrm>
            <a:off x="69342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7" name="Line 90"/>
          <p:cNvSpPr>
            <a:spLocks noChangeShapeType="1"/>
          </p:cNvSpPr>
          <p:nvPr/>
        </p:nvSpPr>
        <p:spPr bwMode="auto">
          <a:xfrm>
            <a:off x="70104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8" name="Line 91"/>
          <p:cNvSpPr>
            <a:spLocks noChangeShapeType="1"/>
          </p:cNvSpPr>
          <p:nvPr/>
        </p:nvSpPr>
        <p:spPr bwMode="auto">
          <a:xfrm>
            <a:off x="70866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89" name="Line 92"/>
          <p:cNvSpPr>
            <a:spLocks noChangeShapeType="1"/>
          </p:cNvSpPr>
          <p:nvPr/>
        </p:nvSpPr>
        <p:spPr bwMode="auto">
          <a:xfrm>
            <a:off x="71628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0" name="Line 93"/>
          <p:cNvSpPr>
            <a:spLocks noChangeShapeType="1"/>
          </p:cNvSpPr>
          <p:nvPr/>
        </p:nvSpPr>
        <p:spPr bwMode="auto">
          <a:xfrm>
            <a:off x="72390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1" name="Rectangle 94"/>
          <p:cNvSpPr>
            <a:spLocks noChangeArrowheads="1"/>
          </p:cNvSpPr>
          <p:nvPr/>
        </p:nvSpPr>
        <p:spPr bwMode="auto">
          <a:xfrm>
            <a:off x="7315200" y="1798638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92" name="Line 95"/>
          <p:cNvSpPr>
            <a:spLocks noChangeShapeType="1"/>
          </p:cNvSpPr>
          <p:nvPr/>
        </p:nvSpPr>
        <p:spPr bwMode="auto">
          <a:xfrm>
            <a:off x="73914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3" name="Line 96"/>
          <p:cNvSpPr>
            <a:spLocks noChangeShapeType="1"/>
          </p:cNvSpPr>
          <p:nvPr/>
        </p:nvSpPr>
        <p:spPr bwMode="auto">
          <a:xfrm>
            <a:off x="74676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4" name="Line 97"/>
          <p:cNvSpPr>
            <a:spLocks noChangeShapeType="1"/>
          </p:cNvSpPr>
          <p:nvPr/>
        </p:nvSpPr>
        <p:spPr bwMode="auto">
          <a:xfrm>
            <a:off x="75438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5" name="Line 98"/>
          <p:cNvSpPr>
            <a:spLocks noChangeShapeType="1"/>
          </p:cNvSpPr>
          <p:nvPr/>
        </p:nvSpPr>
        <p:spPr bwMode="auto">
          <a:xfrm>
            <a:off x="76200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6" name="Line 99"/>
          <p:cNvSpPr>
            <a:spLocks noChangeShapeType="1"/>
          </p:cNvSpPr>
          <p:nvPr/>
        </p:nvSpPr>
        <p:spPr bwMode="auto">
          <a:xfrm>
            <a:off x="76962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7" name="Line 100"/>
          <p:cNvSpPr>
            <a:spLocks noChangeShapeType="1"/>
          </p:cNvSpPr>
          <p:nvPr/>
        </p:nvSpPr>
        <p:spPr bwMode="auto">
          <a:xfrm>
            <a:off x="77724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8" name="Line 101"/>
          <p:cNvSpPr>
            <a:spLocks noChangeShapeType="1"/>
          </p:cNvSpPr>
          <p:nvPr/>
        </p:nvSpPr>
        <p:spPr bwMode="auto">
          <a:xfrm>
            <a:off x="7848600" y="2103438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99" name="Rectangle 102"/>
          <p:cNvSpPr>
            <a:spLocks noChangeArrowheads="1"/>
          </p:cNvSpPr>
          <p:nvPr/>
        </p:nvSpPr>
        <p:spPr bwMode="auto">
          <a:xfrm>
            <a:off x="5486400" y="44958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0" name="Line 103"/>
          <p:cNvSpPr>
            <a:spLocks noChangeShapeType="1"/>
          </p:cNvSpPr>
          <p:nvPr/>
        </p:nvSpPr>
        <p:spPr bwMode="auto">
          <a:xfrm>
            <a:off x="55626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1" name="Line 104"/>
          <p:cNvSpPr>
            <a:spLocks noChangeShapeType="1"/>
          </p:cNvSpPr>
          <p:nvPr/>
        </p:nvSpPr>
        <p:spPr bwMode="auto">
          <a:xfrm>
            <a:off x="56388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2" name="Line 105"/>
          <p:cNvSpPr>
            <a:spLocks noChangeShapeType="1"/>
          </p:cNvSpPr>
          <p:nvPr/>
        </p:nvSpPr>
        <p:spPr bwMode="auto">
          <a:xfrm>
            <a:off x="57150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3" name="Line 106"/>
          <p:cNvSpPr>
            <a:spLocks noChangeShapeType="1"/>
          </p:cNvSpPr>
          <p:nvPr/>
        </p:nvSpPr>
        <p:spPr bwMode="auto">
          <a:xfrm>
            <a:off x="57912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4" name="Line 107"/>
          <p:cNvSpPr>
            <a:spLocks noChangeShapeType="1"/>
          </p:cNvSpPr>
          <p:nvPr/>
        </p:nvSpPr>
        <p:spPr bwMode="auto">
          <a:xfrm>
            <a:off x="58674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5" name="Line 108"/>
          <p:cNvSpPr>
            <a:spLocks noChangeShapeType="1"/>
          </p:cNvSpPr>
          <p:nvPr/>
        </p:nvSpPr>
        <p:spPr bwMode="auto">
          <a:xfrm>
            <a:off x="59436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6" name="Line 109"/>
          <p:cNvSpPr>
            <a:spLocks noChangeShapeType="1"/>
          </p:cNvSpPr>
          <p:nvPr/>
        </p:nvSpPr>
        <p:spPr bwMode="auto">
          <a:xfrm>
            <a:off x="6019800" y="4800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7" name="Rectangle 110"/>
          <p:cNvSpPr>
            <a:spLocks noChangeArrowheads="1"/>
          </p:cNvSpPr>
          <p:nvPr/>
        </p:nvSpPr>
        <p:spPr bwMode="auto">
          <a:xfrm>
            <a:off x="5486400" y="39624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08" name="Line 111"/>
          <p:cNvSpPr>
            <a:spLocks noChangeShapeType="1"/>
          </p:cNvSpPr>
          <p:nvPr/>
        </p:nvSpPr>
        <p:spPr bwMode="auto">
          <a:xfrm>
            <a:off x="55626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09" name="Line 112"/>
          <p:cNvSpPr>
            <a:spLocks noChangeShapeType="1"/>
          </p:cNvSpPr>
          <p:nvPr/>
        </p:nvSpPr>
        <p:spPr bwMode="auto">
          <a:xfrm>
            <a:off x="56388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0" name="Line 113"/>
          <p:cNvSpPr>
            <a:spLocks noChangeShapeType="1"/>
          </p:cNvSpPr>
          <p:nvPr/>
        </p:nvSpPr>
        <p:spPr bwMode="auto">
          <a:xfrm>
            <a:off x="57150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1" name="Line 114"/>
          <p:cNvSpPr>
            <a:spLocks noChangeShapeType="1"/>
          </p:cNvSpPr>
          <p:nvPr/>
        </p:nvSpPr>
        <p:spPr bwMode="auto">
          <a:xfrm>
            <a:off x="57912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2" name="Line 115"/>
          <p:cNvSpPr>
            <a:spLocks noChangeShapeType="1"/>
          </p:cNvSpPr>
          <p:nvPr/>
        </p:nvSpPr>
        <p:spPr bwMode="auto">
          <a:xfrm>
            <a:off x="58674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3" name="Line 116"/>
          <p:cNvSpPr>
            <a:spLocks noChangeShapeType="1"/>
          </p:cNvSpPr>
          <p:nvPr/>
        </p:nvSpPr>
        <p:spPr bwMode="auto">
          <a:xfrm>
            <a:off x="59436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4" name="Line 117"/>
          <p:cNvSpPr>
            <a:spLocks noChangeShapeType="1"/>
          </p:cNvSpPr>
          <p:nvPr/>
        </p:nvSpPr>
        <p:spPr bwMode="auto">
          <a:xfrm>
            <a:off x="60198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5" name="Rectangle 118"/>
          <p:cNvSpPr>
            <a:spLocks noChangeArrowheads="1"/>
          </p:cNvSpPr>
          <p:nvPr/>
        </p:nvSpPr>
        <p:spPr bwMode="auto">
          <a:xfrm>
            <a:off x="6096000" y="39624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16" name="Line 119"/>
          <p:cNvSpPr>
            <a:spLocks noChangeShapeType="1"/>
          </p:cNvSpPr>
          <p:nvPr/>
        </p:nvSpPr>
        <p:spPr bwMode="auto">
          <a:xfrm>
            <a:off x="61722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7" name="Line 120"/>
          <p:cNvSpPr>
            <a:spLocks noChangeShapeType="1"/>
          </p:cNvSpPr>
          <p:nvPr/>
        </p:nvSpPr>
        <p:spPr bwMode="auto">
          <a:xfrm>
            <a:off x="62484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8" name="Line 121"/>
          <p:cNvSpPr>
            <a:spLocks noChangeShapeType="1"/>
          </p:cNvSpPr>
          <p:nvPr/>
        </p:nvSpPr>
        <p:spPr bwMode="auto">
          <a:xfrm>
            <a:off x="63246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19" name="Line 122"/>
          <p:cNvSpPr>
            <a:spLocks noChangeShapeType="1"/>
          </p:cNvSpPr>
          <p:nvPr/>
        </p:nvSpPr>
        <p:spPr bwMode="auto">
          <a:xfrm>
            <a:off x="64008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0" name="Line 123"/>
          <p:cNvSpPr>
            <a:spLocks noChangeShapeType="1"/>
          </p:cNvSpPr>
          <p:nvPr/>
        </p:nvSpPr>
        <p:spPr bwMode="auto">
          <a:xfrm>
            <a:off x="64770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1" name="Line 124"/>
          <p:cNvSpPr>
            <a:spLocks noChangeShapeType="1"/>
          </p:cNvSpPr>
          <p:nvPr/>
        </p:nvSpPr>
        <p:spPr bwMode="auto">
          <a:xfrm>
            <a:off x="65532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2" name="Line 125"/>
          <p:cNvSpPr>
            <a:spLocks noChangeShapeType="1"/>
          </p:cNvSpPr>
          <p:nvPr/>
        </p:nvSpPr>
        <p:spPr bwMode="auto">
          <a:xfrm>
            <a:off x="66294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3" name="Rectangle 126"/>
          <p:cNvSpPr>
            <a:spLocks noChangeArrowheads="1"/>
          </p:cNvSpPr>
          <p:nvPr/>
        </p:nvSpPr>
        <p:spPr bwMode="auto">
          <a:xfrm>
            <a:off x="6705600" y="39624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24" name="Line 127"/>
          <p:cNvSpPr>
            <a:spLocks noChangeShapeType="1"/>
          </p:cNvSpPr>
          <p:nvPr/>
        </p:nvSpPr>
        <p:spPr bwMode="auto">
          <a:xfrm>
            <a:off x="67818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5" name="Line 128"/>
          <p:cNvSpPr>
            <a:spLocks noChangeShapeType="1"/>
          </p:cNvSpPr>
          <p:nvPr/>
        </p:nvSpPr>
        <p:spPr bwMode="auto">
          <a:xfrm>
            <a:off x="68580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6" name="Line 129"/>
          <p:cNvSpPr>
            <a:spLocks noChangeShapeType="1"/>
          </p:cNvSpPr>
          <p:nvPr/>
        </p:nvSpPr>
        <p:spPr bwMode="auto">
          <a:xfrm>
            <a:off x="69342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7" name="Line 130"/>
          <p:cNvSpPr>
            <a:spLocks noChangeShapeType="1"/>
          </p:cNvSpPr>
          <p:nvPr/>
        </p:nvSpPr>
        <p:spPr bwMode="auto">
          <a:xfrm>
            <a:off x="70104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8" name="Line 131"/>
          <p:cNvSpPr>
            <a:spLocks noChangeShapeType="1"/>
          </p:cNvSpPr>
          <p:nvPr/>
        </p:nvSpPr>
        <p:spPr bwMode="auto">
          <a:xfrm>
            <a:off x="70866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29" name="Line 132"/>
          <p:cNvSpPr>
            <a:spLocks noChangeShapeType="1"/>
          </p:cNvSpPr>
          <p:nvPr/>
        </p:nvSpPr>
        <p:spPr bwMode="auto">
          <a:xfrm>
            <a:off x="71628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0" name="Line 133"/>
          <p:cNvSpPr>
            <a:spLocks noChangeShapeType="1"/>
          </p:cNvSpPr>
          <p:nvPr/>
        </p:nvSpPr>
        <p:spPr bwMode="auto">
          <a:xfrm>
            <a:off x="72390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1" name="Rectangle 134"/>
          <p:cNvSpPr>
            <a:spLocks noChangeArrowheads="1"/>
          </p:cNvSpPr>
          <p:nvPr/>
        </p:nvSpPr>
        <p:spPr bwMode="auto">
          <a:xfrm>
            <a:off x="7315200" y="39624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32" name="Line 135"/>
          <p:cNvSpPr>
            <a:spLocks noChangeShapeType="1"/>
          </p:cNvSpPr>
          <p:nvPr/>
        </p:nvSpPr>
        <p:spPr bwMode="auto">
          <a:xfrm>
            <a:off x="73914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3" name="Line 136"/>
          <p:cNvSpPr>
            <a:spLocks noChangeShapeType="1"/>
          </p:cNvSpPr>
          <p:nvPr/>
        </p:nvSpPr>
        <p:spPr bwMode="auto">
          <a:xfrm>
            <a:off x="74676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4" name="Line 137"/>
          <p:cNvSpPr>
            <a:spLocks noChangeShapeType="1"/>
          </p:cNvSpPr>
          <p:nvPr/>
        </p:nvSpPr>
        <p:spPr bwMode="auto">
          <a:xfrm>
            <a:off x="75438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5" name="Line 138"/>
          <p:cNvSpPr>
            <a:spLocks noChangeShapeType="1"/>
          </p:cNvSpPr>
          <p:nvPr/>
        </p:nvSpPr>
        <p:spPr bwMode="auto">
          <a:xfrm>
            <a:off x="76200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6" name="Line 139"/>
          <p:cNvSpPr>
            <a:spLocks noChangeShapeType="1"/>
          </p:cNvSpPr>
          <p:nvPr/>
        </p:nvSpPr>
        <p:spPr bwMode="auto">
          <a:xfrm>
            <a:off x="76962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7" name="Line 140"/>
          <p:cNvSpPr>
            <a:spLocks noChangeShapeType="1"/>
          </p:cNvSpPr>
          <p:nvPr/>
        </p:nvSpPr>
        <p:spPr bwMode="auto">
          <a:xfrm>
            <a:off x="77724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8" name="Line 141"/>
          <p:cNvSpPr>
            <a:spLocks noChangeShapeType="1"/>
          </p:cNvSpPr>
          <p:nvPr/>
        </p:nvSpPr>
        <p:spPr bwMode="auto">
          <a:xfrm>
            <a:off x="78486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39" name="Text Box 142"/>
          <p:cNvSpPr txBox="1">
            <a:spLocks noChangeArrowheads="1"/>
          </p:cNvSpPr>
          <p:nvPr/>
        </p:nvSpPr>
        <p:spPr bwMode="auto">
          <a:xfrm>
            <a:off x="8001000" y="4038600"/>
            <a:ext cx="749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3200"/>
              <a:t>. . .</a:t>
            </a:r>
          </a:p>
        </p:txBody>
      </p:sp>
      <p:sp>
        <p:nvSpPr>
          <p:cNvPr id="51340" name="Rectangle 143"/>
          <p:cNvSpPr>
            <a:spLocks noChangeArrowheads="1"/>
          </p:cNvSpPr>
          <p:nvPr/>
        </p:nvSpPr>
        <p:spPr bwMode="auto">
          <a:xfrm>
            <a:off x="5486400" y="50292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41" name="Line 144"/>
          <p:cNvSpPr>
            <a:spLocks noChangeShapeType="1"/>
          </p:cNvSpPr>
          <p:nvPr/>
        </p:nvSpPr>
        <p:spPr bwMode="auto">
          <a:xfrm>
            <a:off x="55626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2" name="Line 145"/>
          <p:cNvSpPr>
            <a:spLocks noChangeShapeType="1"/>
          </p:cNvSpPr>
          <p:nvPr/>
        </p:nvSpPr>
        <p:spPr bwMode="auto">
          <a:xfrm>
            <a:off x="5638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3" name="Line 146"/>
          <p:cNvSpPr>
            <a:spLocks noChangeShapeType="1"/>
          </p:cNvSpPr>
          <p:nvPr/>
        </p:nvSpPr>
        <p:spPr bwMode="auto">
          <a:xfrm>
            <a:off x="57150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4" name="Line 147"/>
          <p:cNvSpPr>
            <a:spLocks noChangeShapeType="1"/>
          </p:cNvSpPr>
          <p:nvPr/>
        </p:nvSpPr>
        <p:spPr bwMode="auto">
          <a:xfrm>
            <a:off x="57912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5" name="Line 148"/>
          <p:cNvSpPr>
            <a:spLocks noChangeShapeType="1"/>
          </p:cNvSpPr>
          <p:nvPr/>
        </p:nvSpPr>
        <p:spPr bwMode="auto">
          <a:xfrm>
            <a:off x="58674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6" name="Line 149"/>
          <p:cNvSpPr>
            <a:spLocks noChangeShapeType="1"/>
          </p:cNvSpPr>
          <p:nvPr/>
        </p:nvSpPr>
        <p:spPr bwMode="auto">
          <a:xfrm>
            <a:off x="59436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7" name="Line 150"/>
          <p:cNvSpPr>
            <a:spLocks noChangeShapeType="1"/>
          </p:cNvSpPr>
          <p:nvPr/>
        </p:nvSpPr>
        <p:spPr bwMode="auto">
          <a:xfrm>
            <a:off x="6019800" y="53340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48" name="Rectangle 151"/>
          <p:cNvSpPr>
            <a:spLocks noChangeArrowheads="1"/>
          </p:cNvSpPr>
          <p:nvPr/>
        </p:nvSpPr>
        <p:spPr bwMode="auto">
          <a:xfrm>
            <a:off x="5486400" y="55626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49" name="Line 152"/>
          <p:cNvSpPr>
            <a:spLocks noChangeShapeType="1"/>
          </p:cNvSpPr>
          <p:nvPr/>
        </p:nvSpPr>
        <p:spPr bwMode="auto">
          <a:xfrm>
            <a:off x="55626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0" name="Line 153"/>
          <p:cNvSpPr>
            <a:spLocks noChangeShapeType="1"/>
          </p:cNvSpPr>
          <p:nvPr/>
        </p:nvSpPr>
        <p:spPr bwMode="auto">
          <a:xfrm>
            <a:off x="56388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1" name="Line 154"/>
          <p:cNvSpPr>
            <a:spLocks noChangeShapeType="1"/>
          </p:cNvSpPr>
          <p:nvPr/>
        </p:nvSpPr>
        <p:spPr bwMode="auto">
          <a:xfrm>
            <a:off x="57150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2" name="Line 155"/>
          <p:cNvSpPr>
            <a:spLocks noChangeShapeType="1"/>
          </p:cNvSpPr>
          <p:nvPr/>
        </p:nvSpPr>
        <p:spPr bwMode="auto">
          <a:xfrm>
            <a:off x="57912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3" name="Line 156"/>
          <p:cNvSpPr>
            <a:spLocks noChangeShapeType="1"/>
          </p:cNvSpPr>
          <p:nvPr/>
        </p:nvSpPr>
        <p:spPr bwMode="auto">
          <a:xfrm>
            <a:off x="58674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4" name="Line 157"/>
          <p:cNvSpPr>
            <a:spLocks noChangeShapeType="1"/>
          </p:cNvSpPr>
          <p:nvPr/>
        </p:nvSpPr>
        <p:spPr bwMode="auto">
          <a:xfrm>
            <a:off x="59436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5" name="Line 158"/>
          <p:cNvSpPr>
            <a:spLocks noChangeShapeType="1"/>
          </p:cNvSpPr>
          <p:nvPr/>
        </p:nvSpPr>
        <p:spPr bwMode="auto">
          <a:xfrm>
            <a:off x="60198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6" name="Rectangle 159"/>
          <p:cNvSpPr>
            <a:spLocks noChangeArrowheads="1"/>
          </p:cNvSpPr>
          <p:nvPr/>
        </p:nvSpPr>
        <p:spPr bwMode="auto">
          <a:xfrm>
            <a:off x="6096000" y="55626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57" name="Line 160"/>
          <p:cNvSpPr>
            <a:spLocks noChangeShapeType="1"/>
          </p:cNvSpPr>
          <p:nvPr/>
        </p:nvSpPr>
        <p:spPr bwMode="auto">
          <a:xfrm>
            <a:off x="61722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8" name="Line 161"/>
          <p:cNvSpPr>
            <a:spLocks noChangeShapeType="1"/>
          </p:cNvSpPr>
          <p:nvPr/>
        </p:nvSpPr>
        <p:spPr bwMode="auto">
          <a:xfrm>
            <a:off x="62484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59" name="Line 162"/>
          <p:cNvSpPr>
            <a:spLocks noChangeShapeType="1"/>
          </p:cNvSpPr>
          <p:nvPr/>
        </p:nvSpPr>
        <p:spPr bwMode="auto">
          <a:xfrm>
            <a:off x="63246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0" name="Line 163"/>
          <p:cNvSpPr>
            <a:spLocks noChangeShapeType="1"/>
          </p:cNvSpPr>
          <p:nvPr/>
        </p:nvSpPr>
        <p:spPr bwMode="auto">
          <a:xfrm>
            <a:off x="64008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1" name="Line 164"/>
          <p:cNvSpPr>
            <a:spLocks noChangeShapeType="1"/>
          </p:cNvSpPr>
          <p:nvPr/>
        </p:nvSpPr>
        <p:spPr bwMode="auto">
          <a:xfrm>
            <a:off x="64770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2" name="Line 165"/>
          <p:cNvSpPr>
            <a:spLocks noChangeShapeType="1"/>
          </p:cNvSpPr>
          <p:nvPr/>
        </p:nvSpPr>
        <p:spPr bwMode="auto">
          <a:xfrm>
            <a:off x="65532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3" name="Line 166"/>
          <p:cNvSpPr>
            <a:spLocks noChangeShapeType="1"/>
          </p:cNvSpPr>
          <p:nvPr/>
        </p:nvSpPr>
        <p:spPr bwMode="auto">
          <a:xfrm>
            <a:off x="66294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4" name="Rectangle 167"/>
          <p:cNvSpPr>
            <a:spLocks noChangeArrowheads="1"/>
          </p:cNvSpPr>
          <p:nvPr/>
        </p:nvSpPr>
        <p:spPr bwMode="auto">
          <a:xfrm>
            <a:off x="6705600" y="55626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65" name="Line 168"/>
          <p:cNvSpPr>
            <a:spLocks noChangeShapeType="1"/>
          </p:cNvSpPr>
          <p:nvPr/>
        </p:nvSpPr>
        <p:spPr bwMode="auto">
          <a:xfrm>
            <a:off x="67818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6" name="Line 169"/>
          <p:cNvSpPr>
            <a:spLocks noChangeShapeType="1"/>
          </p:cNvSpPr>
          <p:nvPr/>
        </p:nvSpPr>
        <p:spPr bwMode="auto">
          <a:xfrm>
            <a:off x="68580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7" name="Line 170"/>
          <p:cNvSpPr>
            <a:spLocks noChangeShapeType="1"/>
          </p:cNvSpPr>
          <p:nvPr/>
        </p:nvSpPr>
        <p:spPr bwMode="auto">
          <a:xfrm>
            <a:off x="69342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8" name="Line 171"/>
          <p:cNvSpPr>
            <a:spLocks noChangeShapeType="1"/>
          </p:cNvSpPr>
          <p:nvPr/>
        </p:nvSpPr>
        <p:spPr bwMode="auto">
          <a:xfrm>
            <a:off x="70104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69" name="Line 172"/>
          <p:cNvSpPr>
            <a:spLocks noChangeShapeType="1"/>
          </p:cNvSpPr>
          <p:nvPr/>
        </p:nvSpPr>
        <p:spPr bwMode="auto">
          <a:xfrm>
            <a:off x="70866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0" name="Line 173"/>
          <p:cNvSpPr>
            <a:spLocks noChangeShapeType="1"/>
          </p:cNvSpPr>
          <p:nvPr/>
        </p:nvSpPr>
        <p:spPr bwMode="auto">
          <a:xfrm>
            <a:off x="71628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1" name="Line 174"/>
          <p:cNvSpPr>
            <a:spLocks noChangeShapeType="1"/>
          </p:cNvSpPr>
          <p:nvPr/>
        </p:nvSpPr>
        <p:spPr bwMode="auto">
          <a:xfrm>
            <a:off x="72390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2" name="Rectangle 175"/>
          <p:cNvSpPr>
            <a:spLocks noChangeArrowheads="1"/>
          </p:cNvSpPr>
          <p:nvPr/>
        </p:nvSpPr>
        <p:spPr bwMode="auto">
          <a:xfrm>
            <a:off x="7315200" y="5562600"/>
            <a:ext cx="609600" cy="533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373" name="Line 176"/>
          <p:cNvSpPr>
            <a:spLocks noChangeShapeType="1"/>
          </p:cNvSpPr>
          <p:nvPr/>
        </p:nvSpPr>
        <p:spPr bwMode="auto">
          <a:xfrm>
            <a:off x="73914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4" name="Line 177"/>
          <p:cNvSpPr>
            <a:spLocks noChangeShapeType="1"/>
          </p:cNvSpPr>
          <p:nvPr/>
        </p:nvSpPr>
        <p:spPr bwMode="auto">
          <a:xfrm>
            <a:off x="74676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5" name="Line 178"/>
          <p:cNvSpPr>
            <a:spLocks noChangeShapeType="1"/>
          </p:cNvSpPr>
          <p:nvPr/>
        </p:nvSpPr>
        <p:spPr bwMode="auto">
          <a:xfrm>
            <a:off x="75438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6" name="Line 179"/>
          <p:cNvSpPr>
            <a:spLocks noChangeShapeType="1"/>
          </p:cNvSpPr>
          <p:nvPr/>
        </p:nvSpPr>
        <p:spPr bwMode="auto">
          <a:xfrm>
            <a:off x="76200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7" name="Line 180"/>
          <p:cNvSpPr>
            <a:spLocks noChangeShapeType="1"/>
          </p:cNvSpPr>
          <p:nvPr/>
        </p:nvSpPr>
        <p:spPr bwMode="auto">
          <a:xfrm>
            <a:off x="76962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8" name="Line 181"/>
          <p:cNvSpPr>
            <a:spLocks noChangeShapeType="1"/>
          </p:cNvSpPr>
          <p:nvPr/>
        </p:nvSpPr>
        <p:spPr bwMode="auto">
          <a:xfrm>
            <a:off x="77724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79" name="Line 182"/>
          <p:cNvSpPr>
            <a:spLocks noChangeShapeType="1"/>
          </p:cNvSpPr>
          <p:nvPr/>
        </p:nvSpPr>
        <p:spPr bwMode="auto">
          <a:xfrm>
            <a:off x="7848600" y="58674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380" name="Text Box 183"/>
          <p:cNvSpPr txBox="1">
            <a:spLocks noChangeArrowheads="1"/>
          </p:cNvSpPr>
          <p:nvPr/>
        </p:nvSpPr>
        <p:spPr bwMode="auto">
          <a:xfrm>
            <a:off x="8001000" y="5638800"/>
            <a:ext cx="7493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l"/>
            <a:r>
              <a:rPr lang="en-US" sz="3200"/>
              <a:t>. . .</a:t>
            </a:r>
          </a:p>
        </p:txBody>
      </p:sp>
      <p:sp>
        <p:nvSpPr>
          <p:cNvPr id="51381" name="Rectangle 18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Structure of the ESP Header and Trailer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Basic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Headers</a:t>
            </a:r>
          </a:p>
        </p:txBody>
      </p:sp>
      <p:sp>
        <p:nvSpPr>
          <p:cNvPr id="921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066800"/>
            <a:ext cx="8534400" cy="428625"/>
          </a:xfrm>
        </p:spPr>
        <p:txBody>
          <a:bodyPr/>
          <a:lstStyle/>
          <a:p>
            <a:pPr eaLnBrk="1" hangingPunct="1"/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IPv6 – focused on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fast/easy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routing</a:t>
            </a:r>
          </a:p>
        </p:txBody>
      </p:sp>
      <p:sp>
        <p:nvSpPr>
          <p:cNvPr id="22532" name="Rectangle 4"/>
          <p:cNvSpPr>
            <a:spLocks noChangeArrowheads="1"/>
          </p:cNvSpPr>
          <p:nvPr/>
        </p:nvSpPr>
        <p:spPr bwMode="auto">
          <a:xfrm>
            <a:off x="457200" y="4114800"/>
            <a:ext cx="8229600" cy="1981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20000"/>
              </a:spcBef>
              <a:defRPr/>
            </a:pPr>
            <a:r>
              <a:rPr lang="en-US" sz="2400" dirty="0">
                <a:solidFill>
                  <a:srgbClr val="FF0000"/>
                </a:solidFill>
                <a:latin typeface="Century Schoolbook" charset="0"/>
              </a:rPr>
              <a:t>IPv4</a:t>
            </a: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endParaRPr lang="en-US" sz="2400" dirty="0">
              <a:solidFill>
                <a:srgbClr val="FF0000"/>
              </a:solidFill>
              <a:latin typeface="Century Schoolbook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endParaRPr lang="en-US" sz="2400" dirty="0">
              <a:latin typeface="Century Schoolbook" charset="0"/>
            </a:endParaRPr>
          </a:p>
          <a:p>
            <a:pPr marL="342900" indent="-342900" eaLnBrk="1" hangingPunct="1">
              <a:spcBef>
                <a:spcPct val="20000"/>
              </a:spcBef>
              <a:buFontTx/>
              <a:buChar char="•"/>
              <a:defRPr/>
            </a:pPr>
            <a:endParaRPr lang="en-US" sz="2000" dirty="0"/>
          </a:p>
        </p:txBody>
      </p:sp>
      <p:pic>
        <p:nvPicPr>
          <p:cNvPr id="9220" name="Picture 5" descr="ipv6-head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676400"/>
            <a:ext cx="7343775" cy="2362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221" name="Picture 6" descr="ipv4-header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4495800"/>
            <a:ext cx="7343775" cy="140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7467600" y="1371600"/>
            <a:ext cx="78919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32 bits</a:t>
            </a:r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Basic</a:t>
            </a:r>
            <a:r>
              <a:rPr lang="en-US" sz="3200">
                <a:latin typeface="Times New Roman" charset="0"/>
                <a:ea typeface="ＭＳ Ｐゴシック" charset="0"/>
                <a:cs typeface="ＭＳ Ｐゴシック" charset="0"/>
              </a:rPr>
              <a:t> 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Headers</a:t>
            </a:r>
          </a:p>
        </p:txBody>
      </p:sp>
      <p:sp>
        <p:nvSpPr>
          <p:cNvPr id="1126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04800" y="914400"/>
            <a:ext cx="8382000" cy="5303838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Fields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Version (4 bits) – only field to keep same position and name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Class (8 bits) – was Type of Service (TOS), renamed - </a:t>
            </a: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QoS related</a:t>
            </a:r>
            <a:endParaRPr lang="en-US"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Flow Label (20 bits) – new field – </a:t>
            </a: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QoS related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Payload Length (16 bits) – length of data, slightly different from total length </a:t>
            </a:r>
            <a:r>
              <a:rPr lang="en-US">
                <a:solidFill>
                  <a:srgbClr val="FF0000"/>
                </a:solidFill>
                <a:latin typeface="Arial" charset="0"/>
                <a:ea typeface="ＭＳ Ｐゴシック" charset="0"/>
              </a:rPr>
              <a:t>(extension headers)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Next Header (8 bits) – type of the next header, </a:t>
            </a:r>
            <a:br>
              <a:rPr lang="en-US">
                <a:latin typeface="Arial" charset="0"/>
                <a:ea typeface="ＭＳ Ｐゴシック" charset="0"/>
              </a:rPr>
            </a:br>
            <a:r>
              <a:rPr lang="en-US">
                <a:latin typeface="Arial" charset="0"/>
                <a:ea typeface="ＭＳ Ｐゴシック" charset="0"/>
              </a:rPr>
              <a:t>new idea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Hop Limit (8 bits) – was time-to-live, renamed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Source address (128 bits)</a:t>
            </a:r>
          </a:p>
          <a:p>
            <a:pPr lvl="1" eaLnBrk="1" hangingPunct="1"/>
            <a:r>
              <a:rPr lang="en-US">
                <a:latin typeface="Arial" charset="0"/>
                <a:ea typeface="ＭＳ Ｐゴシック" charset="0"/>
              </a:rPr>
              <a:t>Destination address (128 bits)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3738E5DF-5E2A-0E48-ADA5-5EF3C30A4200}" type="slidenum">
              <a:rPr lang="en-US"/>
              <a:pPr/>
              <a:t>5</a:t>
            </a:fld>
            <a:endParaRPr lang="en-US"/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Resource Allocation (Flows)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382000" cy="3863108"/>
          </a:xfrm>
          <a:noFill/>
        </p:spPr>
        <p:txBody>
          <a:bodyPr/>
          <a:lstStyle/>
          <a:p>
            <a:r>
              <a:rPr lang="en-US" sz="2400" i="1" dirty="0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Flow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- a sequence of packets sent between two nodes for which the source </a:t>
            </a:r>
            <a:r>
              <a:rPr lang="en-US" sz="2400" dirty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requires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special handling</a:t>
            </a: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Designed to allow an application to reserve resources end-to-end, e.g., </a:t>
            </a:r>
            <a:endParaRPr lang="en-US" sz="2400" i="1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Guaranteed data rate</a:t>
            </a:r>
          </a:p>
          <a:p>
            <a:pPr lvl="1"/>
            <a:r>
              <a:rPr lang="en-US" dirty="0">
                <a:latin typeface="Arial" charset="0"/>
                <a:ea typeface="ＭＳ Ｐゴシック" charset="0"/>
              </a:rPr>
              <a:t>Maximum delay</a:t>
            </a:r>
          </a:p>
          <a:p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Intended to exploit underlying </a:t>
            </a:r>
            <a:r>
              <a:rPr lang="en-US" sz="2400" i="1" dirty="0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Quality of Service</a:t>
            </a:r>
            <a:r>
              <a:rPr lang="en-US" sz="2400" dirty="0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features in technologies that first occurred in technologies such as Frame Relay and 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ATM and are now needed (</a:t>
            </a:r>
            <a:r>
              <a:rPr lang="en-US" sz="2400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Desired?</a:t>
            </a:r>
            <a:r>
              <a:rPr lang="en-US" sz="2400" dirty="0" smtClean="0">
                <a:latin typeface="Arial" charset="0"/>
                <a:ea typeface="ＭＳ Ｐゴシック" charset="0"/>
                <a:cs typeface="ＭＳ Ｐゴシック" charset="0"/>
              </a:rPr>
              <a:t>) by many applications</a:t>
            </a: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Number Placeholder 5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AE4DBC26-4451-8942-B5DF-3CB0FF6875AE}" type="slidenum">
              <a:rPr lang="en-US"/>
              <a:pPr/>
              <a:t>6</a:t>
            </a:fld>
            <a:endParaRPr lang="en-US"/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Flow Label Subfields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438400"/>
            <a:ext cx="7848600" cy="3049553"/>
          </a:xfrm>
          <a:noFill/>
        </p:spPr>
        <p:txBody>
          <a:bodyPr/>
          <a:lstStyle/>
          <a:p>
            <a:r>
              <a:rPr lang="en-US" sz="2000" dirty="0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Traffic Class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(</a:t>
            </a:r>
            <a:r>
              <a:rPr lang="en-US" sz="2000" dirty="0" err="1">
                <a:latin typeface="Arial" charset="0"/>
                <a:ea typeface="ＭＳ Ｐゴシック" charset="0"/>
                <a:cs typeface="ＭＳ Ｐゴシック" charset="0"/>
              </a:rPr>
              <a:t>TClass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)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Packet priority (lower number = lower priority)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Range is 0 - 7 when source provides congestion control (TCP)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Range is 8 - 15 for traffic that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needs </a:t>
            </a:r>
            <a:r>
              <a:rPr lang="en-US" sz="2000" dirty="0" err="1" smtClean="0">
                <a:latin typeface="Arial" charset="0"/>
                <a:ea typeface="ＭＳ Ｐゴシック" charset="0"/>
              </a:rPr>
              <a:t>QoS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 and wants the network to support </a:t>
            </a:r>
            <a:r>
              <a:rPr lang="en-US" sz="2000" dirty="0" err="1" smtClean="0">
                <a:latin typeface="Arial" charset="0"/>
                <a:ea typeface="ＭＳ Ｐゴシック" charset="0"/>
              </a:rPr>
              <a:t>QoS</a:t>
            </a:r>
            <a:r>
              <a:rPr lang="en-US" altLang="ja-JP" sz="2000" dirty="0" smtClean="0">
                <a:latin typeface="Arial" charset="0"/>
                <a:ea typeface="ＭＳ Ｐゴシック" charset="0"/>
              </a:rPr>
              <a:t> 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(UDP/RTP</a:t>
            </a:r>
            <a:r>
              <a:rPr lang="en-US" altLang="ja-JP" sz="2000" dirty="0" smtClean="0">
                <a:latin typeface="Arial" charset="0"/>
                <a:ea typeface="ＭＳ Ｐゴシック" charset="0"/>
              </a:rPr>
              <a:t>/video</a:t>
            </a:r>
            <a:r>
              <a:rPr lang="en-US" altLang="ja-JP" sz="2000" dirty="0">
                <a:latin typeface="Arial" charset="0"/>
                <a:ea typeface="ＭＳ Ｐゴシック" charset="0"/>
              </a:rPr>
              <a:t>/</a:t>
            </a:r>
            <a:r>
              <a:rPr lang="en-US" altLang="ja-JP" sz="2000" dirty="0" smtClean="0">
                <a:latin typeface="Arial" charset="0"/>
                <a:ea typeface="ＭＳ Ｐゴシック" charset="0"/>
              </a:rPr>
              <a:t>voice)</a:t>
            </a:r>
            <a:endParaRPr lang="en-US" altLang="ja-JP" sz="2000" dirty="0">
              <a:latin typeface="Arial" charset="0"/>
              <a:ea typeface="ＭＳ Ｐゴシック" charset="0"/>
            </a:endParaRPr>
          </a:p>
          <a:p>
            <a:r>
              <a:rPr lang="en-US" sz="2000" dirty="0">
                <a:solidFill>
                  <a:srgbClr val="FF6600"/>
                </a:solidFill>
                <a:latin typeface="Arial" charset="0"/>
                <a:ea typeface="ＭＳ Ｐゴシック" charset="0"/>
                <a:cs typeface="ＭＳ Ｐゴシック" charset="0"/>
              </a:rPr>
              <a:t>Flow Identifier </a:t>
            </a:r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is a number that associates the packet with an established </a:t>
            </a:r>
            <a:r>
              <a:rPr lang="en-US" sz="2000" dirty="0" smtClean="0">
                <a:latin typeface="Arial" charset="0"/>
                <a:ea typeface="ＭＳ Ｐゴシック" charset="0"/>
                <a:cs typeface="ＭＳ Ｐゴシック" charset="0"/>
              </a:rPr>
              <a:t>flow</a:t>
            </a:r>
          </a:p>
          <a:p>
            <a:pPr lvl="1"/>
            <a:r>
              <a:rPr lang="en-US" sz="2000" dirty="0" smtClean="0">
                <a:solidFill>
                  <a:srgbClr val="FF0000"/>
                </a:solidFill>
                <a:latin typeface="Arial" charset="0"/>
                <a:ea typeface="ＭＳ Ｐゴシック" charset="0"/>
                <a:cs typeface="ＭＳ Ｐゴシック" charset="0"/>
              </a:rPr>
              <a:t>How will the router manage flows?</a:t>
            </a:r>
          </a:p>
        </p:txBody>
      </p:sp>
      <p:graphicFrame>
        <p:nvGraphicFramePr>
          <p:cNvPr id="15364" name="Object 2"/>
          <p:cNvGraphicFramePr>
            <a:graphicFrameLocks/>
          </p:cNvGraphicFramePr>
          <p:nvPr/>
        </p:nvGraphicFramePr>
        <p:xfrm>
          <a:off x="838200" y="990600"/>
          <a:ext cx="6456363" cy="1762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1" name="VISIO" r:id="rId4" imgW="6466332" imgH="1772412" progId="Visio.Drawing.4">
                  <p:embed/>
                </p:oleObj>
              </mc:Choice>
              <mc:Fallback>
                <p:oleObj name="VISIO" r:id="rId4" imgW="6466332" imgH="1772412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8200" y="990600"/>
                        <a:ext cx="6456363" cy="1762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7696200" cy="914400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Basic</a:t>
            </a:r>
            <a:r>
              <a:rPr lang="en-US" sz="280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Headers</a:t>
            </a:r>
          </a:p>
        </p:txBody>
      </p:sp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838200"/>
            <a:ext cx="8458200" cy="5727209"/>
          </a:xfrm>
        </p:spPr>
        <p:txBody>
          <a:bodyPr/>
          <a:lstStyle/>
          <a:p>
            <a:pPr eaLnBrk="1" hangingPunct="1"/>
            <a:r>
              <a:rPr lang="en-US" sz="2000" dirty="0">
                <a:latin typeface="Arial" charset="0"/>
                <a:ea typeface="ＭＳ Ｐゴシック" charset="0"/>
                <a:cs typeface="ＭＳ Ｐゴシック" charset="0"/>
              </a:rPr>
              <a:t>Simplifications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Fixed length of all fields, not like old options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field</a:t>
            </a:r>
          </a:p>
          <a:p>
            <a:pPr lvl="1" eaLnBrk="1" hangingPunct="1"/>
            <a:r>
              <a:rPr lang="en-US" sz="2000" dirty="0" smtClean="0">
                <a:latin typeface="Arial" charset="0"/>
                <a:ea typeface="ＭＳ Ｐゴシック" charset="0"/>
              </a:rPr>
              <a:t>Remove Header</a:t>
            </a:r>
            <a:r>
              <a:rPr lang="en-US" sz="2000" dirty="0">
                <a:latin typeface="Arial" charset="0"/>
                <a:ea typeface="ＭＳ Ｐゴシック" charset="0"/>
              </a:rPr>
              <a:t>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Checksum </a:t>
            </a:r>
            <a:r>
              <a:rPr lang="en-US" sz="2000" dirty="0">
                <a:latin typeface="Arial" charset="0"/>
                <a:ea typeface="ＭＳ Ｐゴシック" charset="0"/>
              </a:rPr>
              <a:t>– rely on checksums at other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layers </a:t>
            </a:r>
            <a:r>
              <a:rPr lang="mr-IN" sz="2000" dirty="0" smtClean="0">
                <a:latin typeface="Arial" charset="0"/>
                <a:ea typeface="ＭＳ Ｐゴシック" charset="0"/>
              </a:rPr>
              <a:t>–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 </a:t>
            </a:r>
            <a:r>
              <a:rPr lang="en-US" sz="2000" dirty="0" smtClean="0">
                <a:solidFill>
                  <a:srgbClr val="800000"/>
                </a:solidFill>
                <a:latin typeface="Arial" charset="0"/>
                <a:ea typeface="ＭＳ Ｐゴシック" charset="0"/>
              </a:rPr>
              <a:t>Really Best Effort</a:t>
            </a:r>
            <a:endParaRPr lang="en-US" sz="2000" dirty="0">
              <a:solidFill>
                <a:srgbClr val="800000"/>
              </a:solidFill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No hop-by-hop fragmentation – fragment offset irrelevant – MTU </a:t>
            </a:r>
            <a:r>
              <a:rPr lang="en-US" sz="2000" dirty="0" smtClean="0">
                <a:latin typeface="Arial" charset="0"/>
                <a:ea typeface="ＭＳ Ｐゴシック" charset="0"/>
              </a:rPr>
              <a:t>discovery required of source</a:t>
            </a:r>
            <a:endParaRPr lang="en-US" sz="2000" dirty="0">
              <a:latin typeface="Arial" charset="0"/>
              <a:ea typeface="ＭＳ Ｐゴシック" charset="0"/>
            </a:endParaRP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Add extension headers – next header type (sort of a protocol type, or replacement for options)</a:t>
            </a:r>
          </a:p>
          <a:p>
            <a:pPr lvl="1" eaLnBrk="1" hangingPunct="1"/>
            <a:r>
              <a:rPr lang="en-US" sz="2000" dirty="0">
                <a:latin typeface="Arial" charset="0"/>
                <a:ea typeface="ＭＳ Ｐゴシック" charset="0"/>
              </a:rPr>
              <a:t>Basic principle:  </a:t>
            </a:r>
            <a:r>
              <a:rPr lang="en-US" sz="2000" dirty="0">
                <a:solidFill>
                  <a:srgbClr val="FF0000"/>
                </a:solidFill>
                <a:latin typeface="Arial" charset="0"/>
                <a:ea typeface="ＭＳ Ｐゴシック" charset="0"/>
              </a:rPr>
              <a:t>Routers along the way should do minimal 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processing </a:t>
            </a:r>
            <a:r>
              <a:rPr lang="mr-IN" sz="20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–</a:t>
            </a:r>
            <a:r>
              <a:rPr lang="en-US" sz="2000" dirty="0" smtClean="0">
                <a:solidFill>
                  <a:srgbClr val="FF0000"/>
                </a:solidFill>
                <a:latin typeface="Arial" charset="0"/>
                <a:ea typeface="ＭＳ Ｐゴシック" charset="0"/>
              </a:rPr>
              <a:t> Just look at Primary Header</a:t>
            </a:r>
            <a:endParaRPr lang="en-US" sz="2000" dirty="0">
              <a:solidFill>
                <a:srgbClr val="FF0000"/>
              </a:solidFill>
              <a:latin typeface="Arial" charset="0"/>
              <a:ea typeface="ＭＳ Ｐゴシック" charset="0"/>
            </a:endParaRPr>
          </a:p>
          <a:p>
            <a:pPr lvl="1">
              <a:lnSpc>
                <a:spcPct val="150000"/>
              </a:lnSpc>
            </a:pPr>
            <a:r>
              <a:rPr lang="en-US" sz="2000" dirty="0">
                <a:latin typeface="Arial" charset="0"/>
                <a:ea typeface="ＭＳ Ｐゴシック" charset="0"/>
              </a:rPr>
              <a:t>64-bit alignment				</a:t>
            </a:r>
          </a:p>
          <a:p>
            <a:pPr lvl="1"/>
            <a:r>
              <a:rPr lang="en-US" sz="2000" dirty="0">
                <a:latin typeface="Arial" charset="0"/>
                <a:ea typeface="ＭＳ Ｐゴシック" charset="0"/>
              </a:rPr>
              <a:t>No more checksum</a:t>
            </a:r>
          </a:p>
          <a:p>
            <a:pPr lvl="2"/>
            <a:r>
              <a:rPr lang="en-US" sz="2000" dirty="0">
                <a:latin typeface="Arial" charset="0"/>
                <a:ea typeface="ＭＳ Ｐゴシック" charset="0"/>
              </a:rPr>
              <a:t>Redundant with error checking in other layers (and too much overhead in router)	</a:t>
            </a:r>
          </a:p>
          <a:p>
            <a:pPr lvl="1"/>
            <a:r>
              <a:rPr lang="en-US" sz="2000" dirty="0" smtClean="0">
                <a:latin typeface="Arial" charset="0"/>
                <a:ea typeface="ＭＳ Ｐゴシック" charset="0"/>
              </a:rPr>
              <a:t>40 bytes long </a:t>
            </a:r>
            <a:r>
              <a:rPr lang="en-US" sz="2000" dirty="0">
                <a:latin typeface="Arial" charset="0"/>
                <a:ea typeface="ＭＳ Ｐゴシック" charset="0"/>
                <a:cs typeface="Arial" charset="0"/>
              </a:rPr>
              <a:t>–</a:t>
            </a:r>
            <a:r>
              <a:rPr lang="en-US" sz="2000" dirty="0">
                <a:latin typeface="Arial" charset="0"/>
                <a:ea typeface="ＭＳ Ｐゴシック" charset="0"/>
              </a:rPr>
              <a:t> twice as large as the default IPv4 header</a:t>
            </a:r>
          </a:p>
          <a:p>
            <a:pPr lvl="1" eaLnBrk="1" hangingPunct="1"/>
            <a:endParaRPr lang="en-US" sz="2000" dirty="0">
              <a:latin typeface="Arial" charset="0"/>
              <a:ea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Date Placeholder 2"/>
          <p:cNvSpPr>
            <a:spLocks noGrp="1"/>
          </p:cNvSpPr>
          <p:nvPr>
            <p:ph type="dt" sz="quarter" idx="4294967295"/>
          </p:nvPr>
        </p:nvSpPr>
        <p:spPr bwMode="auto">
          <a:xfrm>
            <a:off x="381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56BDAFF1-B11D-754A-815E-679B7A0DEDBD}" type="datetime1">
              <a:rPr lang="en-US" smtClean="0"/>
              <a:t>11/5/19</a:t>
            </a:fld>
            <a:endParaRPr lang="en-US"/>
          </a:p>
        </p:txBody>
      </p:sp>
      <p:sp>
        <p:nvSpPr>
          <p:cNvPr id="19458" name="Slide Number Placeholder 4"/>
          <p:cNvSpPr>
            <a:spLocks noGrp="1"/>
          </p:cNvSpPr>
          <p:nvPr>
            <p:ph type="sldNum" sz="quarter" idx="4294967295"/>
          </p:nvPr>
        </p:nvSpPr>
        <p:spPr bwMode="auto">
          <a:xfrm>
            <a:off x="6858000" y="6172200"/>
            <a:ext cx="19050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fld id="{F4BF4FE5-C1E3-1049-8BD8-C3F5A2627C4C}" type="slidenum">
              <a:rPr lang="en-US"/>
              <a:pPr/>
              <a:t>8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IPv4 Header Fields Missing in the IPv6 Base Header</a:t>
            </a:r>
          </a:p>
        </p:txBody>
      </p:sp>
      <p:graphicFrame>
        <p:nvGraphicFramePr>
          <p:cNvPr id="19460" name="Object 2"/>
          <p:cNvGraphicFramePr>
            <a:graphicFrameLocks/>
          </p:cNvGraphicFramePr>
          <p:nvPr/>
        </p:nvGraphicFramePr>
        <p:xfrm>
          <a:off x="668338" y="1892300"/>
          <a:ext cx="8474075" cy="3052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78" name="VISIO" r:id="rId4" imgW="8484108" imgH="3061716" progId="Visio.Drawing.4">
                  <p:embed/>
                </p:oleObj>
              </mc:Choice>
              <mc:Fallback>
                <p:oleObj name="VISIO" r:id="rId4" imgW="8484108" imgH="3061716" progId="Visio.Drawing.4">
                  <p:embed/>
                  <p:pic>
                    <p:nvPicPr>
                      <p:cNvPr id="0" name="Object 2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38" y="1892300"/>
                        <a:ext cx="8474075" cy="3052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461" name="Rectangle 4"/>
          <p:cNvSpPr>
            <a:spLocks noChangeArrowheads="1"/>
          </p:cNvSpPr>
          <p:nvPr/>
        </p:nvSpPr>
        <p:spPr bwMode="auto">
          <a:xfrm>
            <a:off x="1066800" y="5029200"/>
            <a:ext cx="7727950" cy="121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/>
            <a:r>
              <a:rPr lang="en-US"/>
              <a:t>The yellow fields in the IPv4 header do not appear in the IPv6 Base Header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>
                <a:latin typeface="Times New Roman" charset="0"/>
                <a:ea typeface="ＭＳ Ｐゴシック" charset="0"/>
                <a:cs typeface="ＭＳ Ｐゴシック" charset="0"/>
              </a:rPr>
              <a:t>Summary: Changes from IPv4 to IPv6</a:t>
            </a:r>
          </a:p>
        </p:txBody>
      </p:sp>
      <p:sp>
        <p:nvSpPr>
          <p:cNvPr id="2150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990600"/>
            <a:ext cx="7772400" cy="2533650"/>
          </a:xfrm>
        </p:spPr>
        <p:txBody>
          <a:bodyPr/>
          <a:lstStyle/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Expanded addressing capabilities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Header format simplification, i.e., fast processing and specific headers.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Improved support for extensions and options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Flow labeling capability</a:t>
            </a:r>
          </a:p>
          <a:p>
            <a:pPr eaLnBrk="1" hangingPunct="1"/>
            <a:r>
              <a:rPr lang="en-US" sz="2400">
                <a:latin typeface="Arial" charset="0"/>
                <a:ea typeface="ＭＳ Ｐゴシック" charset="0"/>
                <a:cs typeface="ＭＳ Ｐゴシック" charset="0"/>
              </a:rPr>
              <a:t>Authentication and privacy capabilities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IPv6">
  <a:themeElements>
    <a:clrScheme name="">
      <a:dk1>
        <a:srgbClr val="000000"/>
      </a:dk1>
      <a:lt1>
        <a:srgbClr val="FFFFFF"/>
      </a:lt1>
      <a:dk2>
        <a:srgbClr val="232323"/>
      </a:dk2>
      <a:lt2>
        <a:srgbClr val="CECECE"/>
      </a:lt2>
      <a:accent1>
        <a:srgbClr val="333333"/>
      </a:accent1>
      <a:accent2>
        <a:srgbClr val="474747"/>
      </a:accent2>
      <a:accent3>
        <a:srgbClr val="FFFFFF"/>
      </a:accent3>
      <a:accent4>
        <a:srgbClr val="000000"/>
      </a:accent4>
      <a:accent5>
        <a:srgbClr val="ADADAD"/>
      </a:accent5>
      <a:accent6>
        <a:srgbClr val="3F3F3F"/>
      </a:accent6>
      <a:hlink>
        <a:srgbClr val="676767"/>
      </a:hlink>
      <a:folHlink>
        <a:srgbClr val="DADADA"/>
      </a:folHlink>
    </a:clrScheme>
    <a:fontScheme name="IPv6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triangl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IPv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Pv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Pv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11865</TotalTime>
  <Pages>8</Pages>
  <Words>897</Words>
  <Application>Microsoft Macintosh PowerPoint</Application>
  <PresentationFormat>Letter Paper (8.5x11 in)</PresentationFormat>
  <Paragraphs>210</Paragraphs>
  <Slides>27</Slides>
  <Notes>15</Notes>
  <HiddenSlides>1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9" baseType="lpstr">
      <vt:lpstr>IPv6</vt:lpstr>
      <vt:lpstr>VISIO</vt:lpstr>
      <vt:lpstr>PowerPoint Presentation</vt:lpstr>
      <vt:lpstr>Structure of an IPv6 Packet</vt:lpstr>
      <vt:lpstr>Basic Headers</vt:lpstr>
      <vt:lpstr>Basic Headers</vt:lpstr>
      <vt:lpstr>Resource Allocation (Flows)</vt:lpstr>
      <vt:lpstr>Flow Label Subfields</vt:lpstr>
      <vt:lpstr>Basic Headers</vt:lpstr>
      <vt:lpstr>IPv4 Header Fields Missing in the IPv6 Base Header</vt:lpstr>
      <vt:lpstr>Summary: Changes from IPv4 to IPv6</vt:lpstr>
      <vt:lpstr>Header Types</vt:lpstr>
      <vt:lpstr>Values of the Next Header Field</vt:lpstr>
      <vt:lpstr>Parsing Extension Headers</vt:lpstr>
      <vt:lpstr>The Chain of Pointers Formed by the Next Header field</vt:lpstr>
      <vt:lpstr>Extension Headers Order</vt:lpstr>
      <vt:lpstr>Extension Headers</vt:lpstr>
      <vt:lpstr>IPv6 Extension Headers vs. IPv6 Options</vt:lpstr>
      <vt:lpstr>Extension Headers</vt:lpstr>
      <vt:lpstr>Structure of an Option</vt:lpstr>
      <vt:lpstr>Ex: Structure of the Pad1 Option</vt:lpstr>
      <vt:lpstr>Ex: Structure of the PadN Option</vt:lpstr>
      <vt:lpstr>Extension Header Containing  Two Options</vt:lpstr>
      <vt:lpstr>Structure of the Routing Header</vt:lpstr>
      <vt:lpstr>Structure of the Routing Type 0 Header</vt:lpstr>
      <vt:lpstr>Extension Headers</vt:lpstr>
      <vt:lpstr>Structure of the Fragment Header</vt:lpstr>
      <vt:lpstr>Structure of the Authentication Header</vt:lpstr>
      <vt:lpstr>Structure of the ESP Header and Trailer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subject/>
  <dc:creator/>
  <cp:keywords/>
  <dc:description/>
  <cp:lastModifiedBy>mike erlinger</cp:lastModifiedBy>
  <cp:revision>146</cp:revision>
  <cp:lastPrinted>2019-11-05T19:20:57Z</cp:lastPrinted>
  <dcterms:created xsi:type="dcterms:W3CDTF">2010-11-06T19:09:34Z</dcterms:created>
  <dcterms:modified xsi:type="dcterms:W3CDTF">2019-11-05T19:21:05Z</dcterms:modified>
</cp:coreProperties>
</file>