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4" r:id="rId3"/>
    <p:sldMasterId id="2147483666" r:id="rId4"/>
    <p:sldMasterId id="2147483678" r:id="rId5"/>
    <p:sldMasterId id="2147483703" r:id="rId6"/>
    <p:sldMasterId id="2147483715" r:id="rId7"/>
  </p:sldMasterIdLst>
  <p:notesMasterIdLst>
    <p:notesMasterId r:id="rId79"/>
  </p:notesMasterIdLst>
  <p:sldIdLst>
    <p:sldId id="337" r:id="rId8"/>
    <p:sldId id="320" r:id="rId9"/>
    <p:sldId id="369" r:id="rId10"/>
    <p:sldId id="322" r:id="rId11"/>
    <p:sldId id="323" r:id="rId12"/>
    <p:sldId id="345" r:id="rId13"/>
    <p:sldId id="346" r:id="rId14"/>
    <p:sldId id="365" r:id="rId15"/>
    <p:sldId id="350" r:id="rId16"/>
    <p:sldId id="371" r:id="rId17"/>
    <p:sldId id="372" r:id="rId18"/>
    <p:sldId id="366" r:id="rId19"/>
    <p:sldId id="328" r:id="rId20"/>
    <p:sldId id="329" r:id="rId21"/>
    <p:sldId id="326" r:id="rId22"/>
    <p:sldId id="327" r:id="rId23"/>
    <p:sldId id="342" r:id="rId24"/>
    <p:sldId id="343" r:id="rId25"/>
    <p:sldId id="344" r:id="rId26"/>
    <p:sldId id="363" r:id="rId27"/>
    <p:sldId id="373" r:id="rId28"/>
    <p:sldId id="333" r:id="rId29"/>
    <p:sldId id="367" r:id="rId30"/>
    <p:sldId id="330" r:id="rId31"/>
    <p:sldId id="340" r:id="rId32"/>
    <p:sldId id="352" r:id="rId33"/>
    <p:sldId id="355" r:id="rId34"/>
    <p:sldId id="356" r:id="rId35"/>
    <p:sldId id="357" r:id="rId36"/>
    <p:sldId id="358" r:id="rId37"/>
    <p:sldId id="359" r:id="rId38"/>
    <p:sldId id="370" r:id="rId39"/>
    <p:sldId id="360" r:id="rId40"/>
    <p:sldId id="353" r:id="rId41"/>
    <p:sldId id="341" r:id="rId42"/>
    <p:sldId id="309" r:id="rId43"/>
    <p:sldId id="361" r:id="rId44"/>
    <p:sldId id="362" r:id="rId45"/>
    <p:sldId id="331" r:id="rId46"/>
    <p:sldId id="265" r:id="rId47"/>
    <p:sldId id="338" r:id="rId48"/>
    <p:sldId id="339" r:id="rId49"/>
    <p:sldId id="266" r:id="rId50"/>
    <p:sldId id="267" r:id="rId51"/>
    <p:sldId id="311" r:id="rId52"/>
    <p:sldId id="312" r:id="rId53"/>
    <p:sldId id="264" r:id="rId54"/>
    <p:sldId id="310" r:id="rId55"/>
    <p:sldId id="300" r:id="rId56"/>
    <p:sldId id="301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7" r:id="rId65"/>
    <p:sldId id="298" r:id="rId66"/>
    <p:sldId id="299" r:id="rId67"/>
    <p:sldId id="256" r:id="rId68"/>
    <p:sldId id="313" r:id="rId69"/>
    <p:sldId id="282" r:id="rId70"/>
    <p:sldId id="283" r:id="rId71"/>
    <p:sldId id="284" r:id="rId72"/>
    <p:sldId id="285" r:id="rId73"/>
    <p:sldId id="286" r:id="rId74"/>
    <p:sldId id="287" r:id="rId75"/>
    <p:sldId id="288" r:id="rId76"/>
    <p:sldId id="289" r:id="rId77"/>
    <p:sldId id="306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0FFC7"/>
    <a:srgbClr val="CCECFF"/>
    <a:srgbClr val="FFD6D3"/>
    <a:srgbClr val="FFDDDD"/>
    <a:srgbClr val="940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1:41.3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128 291 2,'0'0'9,"0"0"-2,0 0-2,-7-10-1,7 10-1,-5-16-1,2 6 0,0-3 1,-1 0 0,2-3 0,-1 2 1,0 1 0,2 0 0,-3 1 0,1 3 1,3 9-1,-4-15 0,4 15 1,0 0-1,-6-10 1,6 10-1,0 0-1,0 0-1,0 0 0,0 0 0,0 0-1,0 0 0,0 0-1,9-3 0,-9 3 0,18-4 0,-6 2 1,3-2-1,1-1 0,9 1 0,1-3 1,6 2-1,0-2 0,7 1 0,0-1 1,6 3-1,-2-1 0,5 0 0,-1 2-1,2 0 0,1 1 0,8 1 0,-1 0 0,7 1 0,-1 1 0,0 0 2,-1 0-1,6 1 0,-1 0-1,-6-1 1,1-1 0,-1-1-1,-1 0 1,4-2-1,-1-1 1,-2-1 0,-1 1 0,2-1 0,-2 0 0,0 0 0,0 1 0,-3 0 0,0 2 0,-1-1 0,-2 1 0,1 0 0,0 0 0,-2 2 0,0-1 0,-1 2 0,-1-1 0,-5 1 0,2 1 0,-4 0 0,-4 1 0,-3-1 0,-2 1 0,-2 0 1,-3 0-2,-6 0 2,-2 0-1,-3 2 0,-5-1 1,-1 1 1,-3 5 0,-10-10 1,15 24 1,-12-5 1,1 8-1,-5 1 1,3 6-1,-3 0-1,1 1-2,2-1-4,-3-8-13,2-8-15,7-8 1,-8-10-1</inkml:trace>
  <inkml:trace contextRef="#ctx0" brushRef="#br0" timeOffset="57377">51 468 19,'-3'-18'19,"0"-2"0,0 0 0,0 2-3,-4-3-7,4 6-1,-3-4-2,2 5 0,-1 0-2,-1 1-1,2 1 0,1 1-1,2 1-1,-1 2 0,2 8 0,2-16-1,-2 16 1,11-12 0,-11 12-1,20-10 1,-3 4 0,0 1 0,7 0-1,0 0 1,6-1 0,2 0-1,5 1 1,2 1 0,1 0 0,4 1 0,0-1 0,7 3 0,1-2 0,-2 2 0,5-2 0,3 0 0,7-2 0,3 1 0,4-5-1,0 2 2,1-2-1,6 0-1,-2-2 0,-1 3-1,-3-2 1,-3 0 0,2 3-1,-2-1 1,2 2-1,-5 0 1,-1 4 1,-1 0-1,-2 0-1,-1 3 2,-4 0-1,-2 1 0,-2 1-1,-4 2 1,2-1 0,-2 0 0,-3 3 1,-1-2-1,-3 2 0,-3 0 0,-3-2 0,-1 2 1,-3-4-1,-1 3 0,-3-4 0,-2 0 0,0-2 0,-1-1 0,0 2 0,-2-4 0,0 2 0,-1-4 0,-1 3 0,1-1 1,0-1-1,-1-1 0,-4-1 0,1 0 0,-1 1 0,-1 0 0,0 0 0,-3 0 0,-1 0 0,-2 2 1,-1 0-1,-10 3 0,15-2 0,-15 2 1,0 0-1,0 0 1,0 0 0,0 0 0,0 0 0,3 16 0,-5-6 0,1 4 0,-1 2 0,-1 2-1,0 1 2,-1 2-2,0 0 1,0-3-1,0 0 1,-1-1-1,2-3 0,-1-1 0,2-4 0,1 0-1,1-9 0,-1 11-1,1-11-1,0 0-1,7 11-3,-7-11-7,10-1-13,-10 1-8,16-6 1,-7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4:26.4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1715 435 15,'1'-15'31,"-1"15"1,-14-14 2,2 2-15,12 12-9,-23-18-4,11 12 0,-6-5 1,3 5-1,-6-5 0,2 5-2,-4-1-1,-2 1-1,-4 0 0,-1 2-1,-3-1 0,0 1-1,-5-1 1,-5 1-1,-4 0 1,-1-1-1,-4 2 0,-3-2 0,-4 0 0,-1-1 0,0 3 0,1 3 0,-2-7 0,2 3 1,0-3-1,3 1 1,1 0 0,2 1 0,2-4-1,2-4 1,4 5-1,1-2 0,1 1 1,4 0-1,2-1 1,2 3-1,2 0 0,3 2 1,0 1-1,5-1 0,5 4 0,2-1 0,3 3 0,4-2 0,11 1 0,-11 0 0,11 0 0,0 0-1,0 0 1,0 0-1,0 0 0,0 0 0,0 0 0,0 0 0,0 0 0,11-4 1,-11 4-1,14-5 1,-14 5 0,17-12 0,-17 12 0,19-19 0,-9 8 0,0-1 0,0 0 0,-1 1 1,0 1-1,-9 10 0,13-16-1,-13 16 1,8-10 0,-8 10 0,0 0 0,0 0 0,0 0 0,0 0-1,0 0 1,0 0 0,0 0-1,0 0 1,0 0 0,0 0 0,0 0 0,0 0 0,0 0 0,0 0 0,0 0 0,0 0 0,0 0 0,9-8 0,-9 8 0,0 0 1,0 0-1,0 0 0,0 0 0,0 0 0,0 0 0,0 0-1,0 0 2,0 0-2,0 0 1,0 0 0,0 0 0,-2 10 0,-3 0 0,-3 0 0,0 3 0,-3 2 0,-2 1 0,-1 0 0,-1 2 0,1-4 0,2-1 1,1-1-1,0-2 0,11-10 0,-13 13 0,13-13 0,0 0 0,0 0 0,-10 7 0,10-7-1,0 0 1,0 0 0,-1 9-1,1-9 1,6 16 0,-1-3 0,3 3 0,3 1 0,4 3 0,4 0 0,3 3 1,1 0-1,3 2 0,2-5 0,-1 1 0,0-1 0,-2-3 1,-2 1-1,-2-3 1,-3-2-2,-4-4 1,-3-3-2,1 7-8,-12-13-28,14-1 0,-7-15-2,2-11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4:22.2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0 285 37,'0'0'33,"0"0"1,0 0-6,0 0-19,0 0-5,0 0-1,0 0-1,0 0 0,19 6 0,-2-12-1,3-4 1,8-1-1,2-9 1,4-1 0,-1-6 0,1-1-1,-3-3 1,0 3-1,-6 0 2,-3 5-1,-7 3 0,-2 6 0,-5 1 0,-8 13 0,8-11-1,-8 11 1,0 0-1,2 12 0,-1 6 0,0 4-1,1 12 0,-1 9 1,1 8-1,-2 9 0,-1 1 1,-1 8-1,-2-1 0,-1-4 1,-1-3-1,-1-8 1,1-5-1,1-5 0,-1-5 0,1-8 0,1-8 0,1-4 0,1-4-1,0-4-1,2 0-1,0-10-3,0 0-6,0 0-11,0 0-15,0 0 0,0 0 0</inkml:trace>
  <inkml:trace contextRef="#ctx0" brushRef="#br0" timeOffset="577">34 996 31,'0'0'36,"4"9"1,-4-9 0,22-3-19,-9-14-10,12 8 0,1-6-3,11 3 0,5-4-1,4 4-1,3-1 0,2 7-1,0 0-1,0 2 1,-3-3 0,-4 2-1,-3-1 1,-5 1-1,-4 1 0,-4-2 0,-6 4-1,-4-4 1,-4 4-2,-4 1 2,-10 1-2,13-3 0,-13 3 0,0 0-3,0 0-4,0 0-21,4-10-11,-4-2-2,1-6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4:28.2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172 74 32,'-10'2'31,"10"-2"0,-11 8-9,11-8-12,0 0-2,0 0-1,23 11 0,0-16 0,13 13 1,7-9 0,17 3-2,7-4-1,13-1-1,5 0-1,9-6-1,-1 5-1,1-3 0,0 4-1,-5 1 1,-5-1 0,-5 3-1,-8 0 0,-11 1 1,-7 2-1,-8-1-1,-11 2-1,-9-4-3,-4 11-7,-21-11-27,0 0 0,-1-11-1,-16 2 1</inkml:trace>
  <inkml:trace contextRef="#ctx0" brushRef="#br0" timeOffset="562">207 22 2,'5'-11'28,"-5"11"2,-2-12-8,2 12-6,0 0-4,0 0-1,-11-3-3,6 12 0,-9-2-2,4 5-2,-7 5-1,0 4 0,-2-2-1,0 5 0,-1-2-1,2 0 1,0-3-1,4-1 0,1-5-1,3-3 0,4 2 1,6-12-1,2 16 1,7-5 1,6-4 2,7 5-2,3-3 1,6 3 0,1-4 0,5 2-1,-2-1-1,-3-6-7,2 3-32,-6-6 1,-7-8-3,-7-11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4:00.00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237 973 28,'0'0'36,"0"0"2,0 0-1,-11-11-20,11 11-8,-7-9-2,7 9-2,0 0-1,0 0-1,0 0 0,-3 30-2,6-3 0,2 13 0,2 6 0,3 9-1,2 7 0,-1 0 0,2 4-1,-2-8-1,0-4 0,-5-7-4,2-4-3,-16-10-9,9-2-9,-12-8-10,-1-10-1,-6-7 3</inkml:trace>
  <inkml:trace contextRef="#ctx0" brushRef="#br0" timeOffset="250">86 1418 47,'-27'-75'35,"2"-7"-4,9 4-5,0-18-10,17 11-4,4-4-3,15 7-4,8 7-2,12 12-1,5 7-1,5 14-1,2 13 0,-1 13-1,-4 16 0,-7 11 0,-7 13 1,-10 6-1,-9 7 1,-9 7 0,-7 2 0,-8-1 0,-7-5 0,-3-4 0,-4-4-1,-3-6-2,2-2-2,-6-17-12,10 0-20,-2-7-2,4-3 2,4-10-1</inkml:trace>
  <inkml:trace contextRef="#ctx0" brushRef="#br0" timeOffset="609">600 228 28,'19'-7'35,"-6"5"2,-13 2-2,10 7-16,-8 10-15,-2 4-2,1 10-2,1 9 1,2 9-1,-1 6 0,2 3 1,1 3 0,0 0-1,2 1 0,-3-8-1,2-4-1,-5-10-4,5 2-4,-8-15-8,8-1-13,-1-8-5,-6-18 1</inkml:trace>
  <inkml:trace contextRef="#ctx0" brushRef="#br0" timeOffset="874">873 722 19,'9'-6'34,"-9"6"0,12-2-1,-7 11-16,-5 0-11,4 13-3,2-1-3,3 3 1,3-3-1,2 2 2,0-7-1,6-5 2,-1-12 0,2-12-1,-3-6 1,2-4-1,-4-6 0,0-4 0,-5-2-1,-3 1-2,-3 3 0,-5 2-1,1 7-3,-7-4-4,8 17-4,-11-9-9,9 18-14,3-9 0,-3 9 2</inkml:trace>
  <inkml:trace contextRef="#ctx0" brushRef="#br0" timeOffset="1186">1261 666 15,'-5'22'26,"2"9"-6,2-2-6,-2-2-1,6 4-3,1-13 0,9-4-1,-2-14 1,8 1-1,-3-18-1,5 7 0,-7-14-2,3 3-1,-9-7-1,0 8 1,-9-2-3,-5 3 0,-6 4-1,-5 1-1,0 5-2,-4-2-5,7 11-5,-9-8-15,9 8-10,14 0 0,-9-2 0</inkml:trace>
  <inkml:trace contextRef="#ctx0" brushRef="#br0" timeOffset="1514">1520 175 52,'0'0'37,"1"-9"1,-1 9-2,0 9-24,-2 3-9,1 9-3,1 8 0,1 11-1,3 11 0,0 9 0,5 9 1,2 2-1,2 4 1,2-2 0,-1-4-2,1-9 0,-1-6-4,-4-13-1,3-4-3,-10-15-4,4-4-4,-7-18-2,0 0 1,-18-26 6,5 0 8,-7-6 8,-6-10 6,1 5 4,-8-10 6,9 12 1,-6-4 0,15 19-3,-3-3-6,13 7-7,7 5-1,10 5-1,8 2-1,7 2 0,6-2-1,2 0-1,6 2-2,-1-9-8,5 2-26,-7-2 0,-1-1-2,-5-5 2</inkml:trace>
  <inkml:trace contextRef="#ctx0" brushRef="#br0" timeOffset="5086">2180 299 32,'-6'-14'35,"9"-2"2,2-2-1,2-12-22,11 4-6,0-8-3,5 4 1,1-4-2,5 6 0,-3 3 0,2 4-2,-3 6 0,-3 7-1,0 6 0,-1 9 0,-3 8 0,0 9-1,-5 8 0,-2 11 0,-6 8-1,-6 10 0,-4 7 1,-9 4-1,-2 1 1,-6-2-1,-1-2 1,-1-10 0,-1-8 0,1-8 0,0-14 1,-1-11-1,2-12 1,-1-7 0,2-8 0,1-6 0,4-4 0,3-6 0,6 1 0,8 2 0,8-1 0,10 4-1,5 5 1,8 8-1,4 6 0,5 5 1,7 9-1,-1 4 0,0 5 0,-2 2 1,-1 0-1,-3 3 1,-4-1-2,-4-4 0,-5-4-4,-7-12-24,2-4-10,-1-11-1,3-12-2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4:08.3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218 237 29,'-10'-11'28,"10"11"-2,-14-11-3,14 11-4,0 0-6,0 0-4,-6-13-3,6 13-2,13-13-2,-3 3 1,2-4-1,2-1 0,1-4 0,5 1 0,-3-3 0,1 2-1,-2 2-1,-1 0 2,-4 3-2,0 3 0,-11 11 0,13-14 1,-13 14-2,0 0 1,0 0 0,8 14 0,-7 3 0,-1 6-1,0 9 1,0 6 0,-1 5 1,-1 8-1,-2 2 0,-2 1 1,0 2-1,-2 1 1,-1-6-1,1-2 1,0-7-1,1-2 1,1-8-1,2-2 1,-2-9-1,3-7 1,2-4-1,1-10-1,-3 13 1,3-13-1,0 0-1,0 0-1,0 0-4,0 0-2,0 0-7,0 0-13,0 0-8,0 0 0,0 0 2</inkml:trace>
  <inkml:trace contextRef="#ctx0" brushRef="#br0" timeOffset="764">0 873 20,'0'0'31,"0"0"0,0 0 1,0 0-21,0 0-7,9 1-1,-9-1-2,14-2 2,-4 4 0,3-6 1,5 6 1,1-9 0,10 5 0,1-7 0,10 2-1,-1-4 1,7 0-2,0-2-1,0 1 0,-1 0-1,-3 3 0,-7 0 0,-5 4-1,-6-1 0,-3 5 1,-7 0-1,-1 0 1,-13 1-1,13 3 1,-13-3 0,0 0-1,10 1 1,-10-1-1,0 0 0,0 0-2,0 0-3,0 0-30,0 0-3,12-7-2,0-16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4:13.07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273 607 11,'10'-1'32,"-10"1"0,0 0 0,0 0-16,0 0-11,0 0-2,0 0-1,0 0 0,0 0 0,0 0 0,0 0 1,0 0 0,0 0-1,1 17 0,0 0 0,1 8 0,0 8-1,2 6 0,-1 14 1,2 9-1,-1 0 2,-1 7-1,-1-2-1,-1 0 1,-1-2-1,-1-3-1,-2-8 1,-1-10-3,-2-2-1,-2-10-2,6 1-9,-10-10-22,1-8-1,2-8 1</inkml:trace>
  <inkml:trace contextRef="#ctx0" brushRef="#br0" timeOffset="359">5 929 30,'-8'-57'37,"6"-2"1,7 3 0,12 7-22,-1-7-8,12 7-1,5 7-3,9 6-3,3 7 0,2 16-1,1 9 0,-5 9-1,-3 12 0,-6 11 1,-6 6-1,-6 2 1,-8 5-1,-8-4 1,-7-1 0,-6-1 0,-4-7 0,-3-7-1,-2-4 0,-5-8-3,3 0-2,-6-12-7,9 3-16,-2-8-8,2-2-1,2-6 1</inkml:trace>
  <inkml:trace contextRef="#ctx0" brushRef="#br0" timeOffset="718">757 117 46,'17'-16'39,"-5"3"-3,-6 2-2,-6 11-24,0 0-4,11 11-3,-9 11-1,2 14-1,0 8 1,2 12 0,2 5-1,-1 4 1,-1 5-1,1-1 0,-2-8-1,0-8-1,0-9-1,-4-10-4,3-3-3,-7-13-9,10-2-6,-7-16-12,0 0-3,0 0 1</inkml:trace>
  <inkml:trace contextRef="#ctx0" brushRef="#br0" timeOffset="967">925 640 36,'12'6'33,"-3"7"-5,1-6-9,6 12-7,-4-10-4,9 7-2,-3-10-1,6 1 1,-6-9 0,6-1 0,-6-11 1,6-2-1,-7-6 0,2-1-2,-7-3-1,0-2-2,-5 1 0,-3-2-1,0 6-2,-6 2-1,5 6-1,-9-2-3,6 17-7,-1-17-12,1 17-12,10-4-2,-10 4 3</inkml:trace>
  <inkml:trace contextRef="#ctx0" brushRef="#br0" timeOffset="1295">1407 500 39,'-3'11'32,"-3"1"-5,-3-2-9,6 10-7,-5 1-4,7 5-4,0 0 0,7 3-1,1-5 1,7-3-1,3-7 0,5-1 0,0-13 0,1 0 0,0-15 0,-2 1 0,-5-7 0,0-1 1,-11-3 0,-3-1 1,-10-2-1,-4 0-1,-5 3 0,-3 2 0,0 2-2,-1 2-2,4 7-3,-2-5-8,19 17-15,-9-7-10,9 7-1,0 0 1</inkml:trace>
  <inkml:trace contextRef="#ctx0" brushRef="#br0" timeOffset="1701">1980-5 53,'8'-9'37,"-8"9"1,0 0-4,-7 22-26,1 0-4,-1 12-2,1 11-1,1 9-1,1 8 1,5 5-1,-2 0 1,6-1 0,-3 0-2,4-8 1,1-8-2,-5-8-3,6-5-2,-11-13-6,13-1-9,-11-8-16,1-15 0,0 0 1</inkml:trace>
  <inkml:trace contextRef="#ctx0" brushRef="#br0" timeOffset="1950">1786 450 46,'-18'-11'40,"5"5"-1,13 6 0,-10-11-23,21 15-8,7-6-2,11 3-2,8-2 0,5 0-2,2 0 0,6-2-1,-2 1-1,-2-8-7,6-1-34,-7-6 0,-1-15-1,7-15-1</inkml:trace>
  <inkml:trace contextRef="#ctx0" brushRef="#br0" timeOffset="4244">2764 212 38,'0'0'36,"7"-19"1,-11 2-10,4 17-12,-5-23-5,5 23 0,-7-17-4,7 17 0,-8-11-2,8 11 0,-9-8-1,9 8 0,-15-1-1,15 1-1,-18 6 0,6 0 0,2 6-1,-1 6 0,-1 7 0,-1 9 0,-1 5 0,5 7 0,-2 6-1,7 2 1,3 6-1,2-5 1,2-3-1,6-4 0,8-6 0,0-6 1,7-8-1,4-8 0,0-11 0,6-5 0,-34-4 2,85-7 0,-38-3-1,-2-7 1,1-6 0,-4-3 0,1-5 1,-43 31 0,70-69-3,-70 69 2,47-82-1,-28 35 1,-5 3 0,-6-4-1,-8-2 2,-4 1-1,-3 0 1,-7 5 0,-3 3 0,17 41 0,-53-65 0,53 65 0,-58-34-1,58 34 0,-56-5-2,23 12-1,4 9-3,3-2-8,3 8-31,2 0 1,7-9-2,14-13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5:13.2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253 16 56,'-2'13'36,"-8"-13"0,-2 1-11,-11-7-15,3 5-3,-9-1-5,0-2-2,-1 1 1,4-3 1,3 3 0,6 1 0,2 1 1,15 1-1,-15-2 0,15 2 0,0 0 0,0 13-2,4-2 0,2 8 0,-1 6-1,-2 10 0,0 10 1,-4 8-1,-1 1 0,-1 4 0,-2-2 0,0-3 0,2-6 1,3-47-1,2 73 0,-2-73 0,0 0 1,37 42 2,-37-42 1,0 0-3,54-2-1,-54 2-1,0 0-2,48 2-8,-48-2-20,0 0-11,0 0 5,43-7 2</inkml:trace>
  <inkml:trace contextRef="#ctx0" brushRef="#br0" timeOffset="452">413 255 57,'-3'-10'39,"3"10"-2,-21-5 1,11 4-29,-10 8-6,2 7-3,18-14-2,-28 55 1,28-55-1,-6 82 2,6-82 0,24 79-2,-24-79 1,54 61 3,-54-61-1,74 15 1,-74-15 3,84-39-4,-43 3-2,-1-8 3,-6-8 0,-6-3-2,-9-2 2,-7 3-1,-12 3-1,-7 9 2,-10 8 1,-5 8-1,-6 12 0,-4 12-2,-1 9-2,-2 14-1,7 15-8,-6 1-22,12 4-6,6 0 0,7 1-1</inkml:trace>
  <inkml:trace contextRef="#ctx0" brushRef="#br0" timeOffset="842">822 451 56,'0'0'40,"45"20"-1,-45-20 1,0 0-27,23 55-11,-23-55 0,-7 59-5,7-59-3,-17 67-5,17-67-22,-2 57-9,2-57 2,0 0-1</inkml:trace>
  <inkml:trace contextRef="#ctx0" brushRef="#br0" timeOffset="1076">1415 46 70,'0'-10'41,"0"10"-4,-29-22-2,4 17-28,-10-1-4,-2 5-1,-5 7-2,3 4 1,6 3-1,10 5 2,13 3-3,12-1 1,14 7-2,12-4 1,13 6 0,7-5 0,3-1 0,0 2 0,-6 3-1,-6-1 2,-10-9 1,-11 6-1,-18-24 0,0 0 2,-25 62 1,25-62-3,-64 27 3,22-21-4,-2 2 3,1-8-4,6-5-1,-2 1-5,15-3-11,3-4-16,11-5-6,12 2 2,10-5-1</inkml:trace>
  <inkml:trace contextRef="#ctx0" brushRef="#br0" timeOffset="1513">1692 15 69,'0'0'39,"0"0"1,0 0-14,10-4-18,6 4-4,8 2-2,7-3 0,6 2-2,7-2 1,6 4 0,-2-2 0,-3-2-1,-3 6 0,-6 0 0,-6 9 0,-9 1 1,-7 5-1,-8 2 0,-5 8 0,-2 7 0,-1-3 0,-2 9-1,2-2 0,2-41 0,-2 85 3,2-85-3,0 78 4,0-78-4,-6 65 2,6-65-3,-19 49 5,19-49-2,0 0-1,-62 43 3,62-43-4,-59 9 2,59-9 0,-60-1-1,60 1-5,-52-3-39,52 3 2,0 0-3,0 0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5:38.85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243 56 13,'0'0'28,"0"0"1,0 0-4,0 0-8,0 0-5,0 0-2,0 0-3,0 0 0,-12 6-3,12-6 0,-12 2 0,2 1-2,-3 1-1,-4-1 0,-2 2-1,-3 0 0,-2 1 1,0-1 0,1 1 0,4-2-1,2-2 1,5 1-1,2-2 2,10-1-2,-9 2 1,9-2-1,0 0 0,0 0 0,0 0 1,0 0 0,0 0-1,0 0 1,0 0-1,0 0 0,0 0 1,0 0-1,0 0 0,0 0 1,0 0-1,0 0 1,0 0-1,0 0 0,0 0 0,0 0 1,0 0-1,0 0 1,0 0 0,0 0-1,0 0 1,0 0 0,0 0 0,0 0-1,0 0 1,0 0-1,0 14 0,0-1-1,2 5 1,0 8-1,2 15 1,0 6 0,3 14-1,-2 7 1,2 2 0,0 2 0,2 1 1,-4-4-1,0-8 0,-2-6 0,-1-8 0,-1-7 0,-1-6 0,-2-6 0,-1-6 1,1-6-1,-1-2 0,0-4 1,3-10-1,-3 10 1,3-10 0,0 0-1,0 0 1,13 12 0,1-9 0,4 0 0,5 1 0,4 1 1,5 0-2,1 1 2,-2-1-1,-1 1 0,-5 1-1,-3 1 1,-7 1 0,-3-3-1,-12-6 1,6 15-2,-6-15 0,-6 13-1,6-13-4,-17 3-12,8-3-19,-1-4 1,0-6-2,1-4 1</inkml:trace>
  <inkml:trace contextRef="#ctx0" brushRef="#br0" timeOffset="1903">585 256 50,'-20'11'32,"7"-4"1,-4 6-11,-6-4-7,3 11-6,-8 0-2,5 11 0,-2 7-3,7 9 0,1 4-1,8 7-1,5 1 0,7 2 0,7-5-1,8-7 0,8-8 0,4-12-1,6-12 1,4-8 0,0-15 0,1-8 0,-4-10-1,-5-6 1,-8-6 0,-7-2 0,-10-2-1,-10 6 1,-6 7 0,-9 11-1,-5 12 0,-3 10 1,0 13-1,2 11-1,2 9 0,4 1-2,8 2-1,4-8-3,13-3-3,-1-17-6,20-2-3,-3-21-4,15-4 1,-2-18 0,9-2 7,-5-16 6,3-4 9,-4-1 8,-12-6 8,-1 12 6,-16-1 1,0 18-2,-17 5-2,7 26-3,-24 13-7,8 19-4,-4 13-2,5 9-3,2 6 1,6 1-1,6-3 1,10-7-1,10-12 1,7-13-1,5-16 1,5-11 0,2-14 0,-1-11 1,-5-13-1,-6-11 1,-12-10-1,-10-6 2,-11-3-1,-8 3 0,-10 6 0,-6 9-1,-3 12-1,-1 15 1,3 18-2,4 13-2,11 18-6,0 4-21,16 13-9,9 1 1,11 5-1</inkml:trace>
  <inkml:trace contextRef="#ctx0" brushRef="#br0" timeOffset="2605">1225 766 51,'18'15'37,"-5"4"-1,-2 5 1,-6-1-12,4 16-13,-5-2-6,2 6-3,-4 3 0,1 0-2,-2-1-2,-2-9-3,6 1-16,-4-15-18,1-11 0,-2-11-1,8-16 0</inkml:trace>
  <inkml:trace contextRef="#ctx0" brushRef="#br0" timeOffset="2839">1599 292 78,'11'39'37,"-2"11"-2,-7 9-2,-7 0-29,-2 2-2,-1-6-2,-1-7 1,-2-17 0,3-13-1,-1-23 2,4-14 0,-3-20 1,1-14 0,-3-14 0,1-12 0,1-3 0,3 5 0,2 6 0,3 11-1,6 12-1,9 20 0,8 20 0,7 21 0,6 19-1,2 16 0,-1 14 0,1 7 0,-3 7 0,-10-2 0,-8-5-1,-10-3 1,-10-12 0,-9-8-1,-7-14 0,-6-8-1,-3-11-1,-3-8 0,4 0-3,0-13-2,12 5-7,-3-9-17,15-3-5,7-4 0,8-2 1</inkml:trace>
  <inkml:trace contextRef="#ctx0" brushRef="#br0" timeOffset="3291">2142 88 89,'12'-32'39,"0"7"0,-3 5 1,2 9-33,-11 11-4,16 7-2,-7 16 0,3 12-2,5 13 1,3 13-1,6 13 1,4 9-1,4 8 0,0 1-1,-1-3-1,-3-5 2,-3-9-1,-5-11 1,-10-12 1,-10-7 0,-14-13 2,-10-10 0,-15-11 0,-8-7-1,-9-8 1,-2-6-2,1-3 0,2-4-3,11 3-4,3-2-25,16 4-7,8 7 1,15 5-1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5:42.7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205 92 61,'0'0'37,"0"0"-2,0 0-1,-18 13-20,-3-10-8,-3 3-4,-4 2 0,0-1-2,0 1 0,4 2 1,7 2-1,6 2 1,7 6-1,6 7 1,4 10-1,1 9 0,-1 11 0,-2 8 0,-1 9-1,-5 4 0,-1-1 0,-3-3 1,1-8-1,2-11 0,4-8 1,7-10 1,5-13 1,12-9-1,4-7 1,7-7 0,3-5 0,3-1 0,-2-3-1,-2 1 0,-4-1 0,-6 1-1,-6 3-2,-8-1-3,1 9-10,-15-4-22,0 0 0,0 0-1,0 0 0</inkml:trace>
  <inkml:trace contextRef="#ctx0" brushRef="#br0" timeOffset="7114">727 251 33,'-8'-17'30,"4"7"-2,4 10-7,-14-21-4,14 21-5,-19-17-3,9 11-2,-6-3-2,1 8-2,-5 0 0,0 6 0,-4 7-2,-2 6 0,-1 9-1,4 8 0,3 8 0,2 4 1,6 1 0,8 3 1,7-5-1,9-3 1,7-6 1,7-8-1,2-7 0,7-7 0,-1-5 0,0-3-1,-2-6 1,-4-2-2,-3-1-1,-5-4-1,-2 6-6,-18 0-25,16-10-2,-16 10-2,11-10 1</inkml:trace>
  <inkml:trace contextRef="#ctx0" brushRef="#br0" timeOffset="8034">1216 669 5,'3'12'26,"-3"-12"1,-2 20 1,1-3-12,-6 1-4,5 10-2,-7 0-3,2 8-1,-2-2-2,2 1-2,-1-1-1,0-7-4,6 0-9,-2-9-19,2-8 0,2-10 0,0 0 0</inkml:trace>
  <inkml:trace contextRef="#ctx0" brushRef="#br0" timeOffset="8955">234 399 29,'-15'6'35,"15"-6"2,-10-1 0,13-14-12,14 3-10,-3-12-4,11 3-4,-1-6-2,4 3-2,0 0-1,2 4 0,-4 4-2,-1 6 2,-5 7-2,-4 11 1,-8 10 0,-3 12 0,-7 12-1,-8 10 0,-5 8 1,-5 6-1,-3 2-1,-1-3 1,2-4-1,5-10 1,4-10 0,9-9 0,7-10 0,8-12 1,9-10 1,7-6-1,4-7 0,4-1 0,1-7 0,0 0 0,-2-2-2,-4-1-2,-1 3-2,-9-5-6,4 6-15,-9-6-14,3 1 2,-5-4-2,4 1 3</inkml:trace>
  <inkml:trace contextRef="#ctx0" brushRef="#br0" timeOffset="9345">785 343 48,'0'-25'35,"-8"4"3,-2 10-3,-11-1-12,7 20-10,-11 6-5,4 16-4,1 10-1,2 8-1,6 5-1,6 5-1,8-2 0,8-4 0,8-9 0,9-13 0,6-12 0,4-11 0,2-15 1,0-8 1,-2-12-1,-3-9 1,-8-15 0,-9-5 0,-10-6 0,-9 1 0,-11 2-1,-5 3 1,-8 9-1,-4 10-1,1 15 0,2 14-1,5 12-1,3 10-4,14 16-11,4-1-23,11 8 0,10 0 0,12 2 0</inkml:trace>
  <inkml:trace contextRef="#ctx0" brushRef="#br0" timeOffset="9750">1597 289 37,'18'-21'30,"-7"-1"1,0 4 1,-1 6-19,-9-4-4,-1 16-1,2-14 0,-2 14 1,0 0 0,-13-9-1,-3 5-1,1 4-2,-8 0-2,-2 5-1,-6 5-1,-2 6-1,-2 8 1,3 10-1,3 9 0,6 8 0,9 3 0,7 1 0,11-1 0,8-3 1,9-8-1,7-9 0,3-9 0,2-8 0,1-7 0,-2-5 0,-3-5-1,-4-8-1,-2 1-4,-9-9-9,8 2-23,-7 0 0,-1-1 0,2-4-1</inkml:trace>
  <inkml:trace contextRef="#ctx0" brushRef="#br0" timeOffset="10172">1993 75 79,'9'-24'40,"1"5"-1,2 4 1,-7 3-30,8 7-5,0 10-3,1 6 0,-1 10-2,0 9 0,2 11-1,-1 11 1,4 8 0,3 5 0,-1 3-1,3 2 1,1 0-1,2-3 0,-4-4 0,2-8 0,-5-4 1,-6-7-1,-8-4 1,-9-5 0,-11-8 1,-12-4 0,-10-7 0,-8-3 0,-4-6-1,-4-4 0,2-4-1,3-4-3,11 5-6,0-7-28,21 2-1,5-3 0,11 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5:55.3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364 186 49,'-11'-5'39,"11"-4"1,8-3 0,1-9-17,14 5-11,-3-6-5,6 6-2,1 0-2,2 7-1,-2 9-2,-3 6 0,-7 13 0,-5 11-1,-11 10 0,-10 11 0,-7 7 1,-10 4-1,-6 4 0,-4-2 1,1 0 0,3-6 0,6-8-1,8-8 0,8-8 1,9-9-1,6-7 1,7-6-1,2-10 0,5-9-1,3-5-3,-1-11-3,11 3-11,-6-14-18,8-3-1,0-7-1,5 1 1</inkml:trace>
  <inkml:trace contextRef="#ctx0" brushRef="#br0" timeOffset="327">816 260 47,'5'-11'35,"-5"11"3,0 0-6,-10 17-11,9 11-8,-7 2-6,4 11-2,-2 4-1,3 5-2,0-1 0,1-1-1,1-6 0,1-3-1,1-7-3,-2-15-4,7 2-12,-6-19-21,0 0 2,16-1-2,-3-8 3</inkml:trace>
  <inkml:trace contextRef="#ctx0" brushRef="#br0" timeOffset="546">1048 742 49,'13'37'36,"-5"4"-2,-5 4-7,-7-6-13,3 2-7,-5 1-9,-6-12-8,6-1-23,-2-10-2,1-9 0,7-10 0</inkml:trace>
  <inkml:trace contextRef="#ctx0" brushRef="#br0" timeOffset="811">1403 718 32,'2'18'35,"-2"-18"1,0 0 0,-13-13-18,12-3-3,-8-13-6,5-3-2,-3-12-3,2-2 0,0-8 0,3 1-1,1-2-1,4 5 0,0 1 0,5 6-1,0 11-1,4 7 1,0 15-1,2 9 0,-1 11 0,-2 9 0,-1 9 0,-3 4-1,-1 4 1,3 3 0,2 0 0,1-3 0,3 1-1,6-6 1,3-2-1,3-3 1,-1-2 0,-3-2 0,-4-1 0,-6-3 0,-8-2 1,-6-3 0,-8-2-1,-5-3 1,-4-4-1,-3-2 0,1-3 0,0-1-1,5-1-1,-1-3-2,16 6-6,-24-9-27,24 9-1,-17-11-1,8 5 1</inkml:trace>
  <inkml:trace contextRef="#ctx0" brushRef="#br0" timeOffset="1544">200 8 75,'-10'-4'38,"-2"2"-1,-2-2 1,5 7-30,-8 1-6,2 7-1,-3 9-1,3 11-1,0 13 1,2 8-1,-1 15 0,0 5 0,3 8 0,1-4 1,4 2-1,3-7 0,4-11 0,6-8 1,8-12 0,5-8-1,6-8 1,6-7-1,3-6 1,1-4 0,2-2-3,-4-7-5,5 4-22,-6-5-6,0-4-2,-3-4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1:42.89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76 346 12,'0'0'11,"-12"-14"-2,6 5-2,2-4-2,-3-2-1,2-4 0,-1-1 0,0-2 0,3-1 0,-3 1 0,2 2 0,-2 1-1,4 3-1,-3 3 1,3 3-1,2 10-1,-2-12 1,2 12-2,0 0-2,14-9 2,-3 7-1,4 3 0,7-2 0,5 2 1,6 1 0,7-1 0,6 0 0,7-1-1,4-1 1,4-1 0,6-2 0,4 0 0,6-2 0,2 1 1,5-1-1,3 3 0,1-1 0,3-1 1,-1 2-1,-1 0 1,-2-1-1,-1 1 1,-4-1-1,-5 1 0,-2 2 2,-7 0-1,-5 0-1,-6 1 0,-6 1 0,-7 0 1,-8 1-1,-6-1 0,-7-1 0,-5 1 1,-6-1-1,-3 1 1,-9-1-1,0 0 1,10 0-1,-10 0 2,0 0 0,0 0 1,0 0 1,0 0 0,6 11 1,-6-11-1,7 20 0,-4-4 0,6 7-1,-3 4-1,2 5-2,4 7-8,-1 2-20,2-10-3,6 0 1,0-17 0</inkml:trace>
  <inkml:trace contextRef="#ctx0" brushRef="#br0" timeOffset="53945">109 192 15,'0'0'19,"1"-11"-3,-1 11-3,0 0-3,-1-10-2,1 10 0,0 0-3,-2 16 0,-2-5-1,2 4-2,-2 2 1,1 3-2,0 0 1,0 2-2,-1-5 1,3-1-1,-1-5 0,2-1 1,0-10-1,-1 10 1,1-10 1,0 0-1,0 0 1,-1-9 0,1 9 0,-4-16 0,0 6 0,1 0 0,-3-1 0,3 1 1,-3 1-1,6 9 0,-9-17-1,9 17 1,-9-14-1,9 14 0,-6-13-1,6 13 0,-1-12 0,1 12 0,3-12-1,-3 12 1,13-9-1,-2 4 1,1 0-1,5-3 1,2 2 0,4-1 0,3-2 0,4 1 0,0-1 1,2-2-2,1 2 2,1-1-2,-1 2 2,2 0-1,-2 0 0,0 1 0,0 2 0,0 0 0,0-1 1,2 1-1,-2 1 1,1 2 0,-1-1 0,3 1-1,-1 0 1,0 0-1,0 1 0,1 0 1,-1-1-1,2-2 0,0 0 1,0 1 0,0-1-1,0 0 1,-1 0-1,-2 0 1,1 1-1,-2 2 1,1-1-1,-1 1 1,0 0-1,0 0 0,0 0 0,2 1 1,0 0-1,1-1 0,-2 2 0,2-2 0,1 1 1,1 1-1,-1-2 0,1 1 1,-1-1-1,-2 0 1,2 0-1,-3 0 0,-2-1 1,1 1-1,-1 1 0,-1-2 0,0 2 0,0 0 1,0-1-1,0 2 0,1-1 1,-2 1-1,0-1 0,-2 1 0,1 0 0,-1-1 0,-2 2 0,0-1 0,-3 1 0,-2-1 0,-1 1 0,-3 0 0,-3-2 0,-3 2 0,-11-2 1,15 0-1,-15 0 2,0 0-1,0 0 1,0 0 0,0 0 1,0 0 0,0 0-1,0 0 1,0 0-2,3 16 1,-5-6-1,1 5 0,0 3-1,-2 5 1,1 5-1,1 3 0,-1 0 0,1 2-1,0-5 0,-2-5-2,4 0-15,-1-23-17,-15 3-1,-2-24-2,-6-21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5:57.5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-15 8 62,'-11'-4'38,"11"4"1,0 0 0,0 0-22,19-2-11,5 2-2,5-2-2,4 2-1,9 2 0,4 6 0,1 4 0,-1 10-2,-7 8 1,-5 13-1,-7 9 1,-7 8-1,-8 8 1,-9 2 0,-7 2-1,-7-2 2,-5-6 0,-1-9 0,-3-8 0,0-10 1,-4-9 0,1-7 0,-3-10 1,2-7-2,-1-5 1,0-3 0,0-3-1,4-1-1,0-1-1,3 1-2,6 3-5,-4-6-32,16-1-1,1-5 0,9-6-1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5:58.60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26 150 30,'-6'-12'34,"1"-1"1,2-3 0,3 4-17,-2-9-9,7 5-4,-1-2 0,3 1-2,-1 4-2,2 0 0,-8 13 0,13-13 0,-13 13 0,0 0 0,1 10 0,-8 4 0,-3-1 0,0 5 0,0-1 0,-1-3-1,5 0 0,6-4 1,9-8-1,15-4 1,13-7 0,10-4 0,10-2 0,7-1 1,4-1-1,1 4-1,-6 6 0,-9 7 1,-11 9-1,-12 9 1,-11 10-1,-13 6 0,-12 7 2,-8 5-1,-5-1 0,-3-1-1,-1-5 1,2-6-1,4-8 0,6-6 0,11-8-1,9-10 0,9-6 1,9-6 0,7-4-1,2-1 2,3-1-1,-1-1 0,-6 3 1,-6 5 0,-9 10 0,-18 0 0,6 27 0,-17 0 0,-6 4-1,-4 5 0,0-3 1,2 0-2,5-7 1,8-7 0,6-19-1,27-5 1,10-16 0,10-9 1,10-9 0,5-2 2,5-10-2,-1 2 1,-7 3 0,-8 11-1,-14 5 1,-9 10-1,-14 17 0,-15 14-1,-15 17 1,-10 16-1,-11 12 1,-8 10-1,-5 5 0,1 1 0,4-7 0,11-11-1,11-10 0,14-16 1,19-14-1,17-20 1,17-11-1,9-9 1,9-13 1,4-4-1,1-5 0,-6 6 0,-11 3 1,-10 10-1,-14 14 1,-17 18-1,-16 26 0,-16 12 0,-13 19 0,-7 9 0,-2 4 0,-1 3 0,6-7 0,11-13 1,14-14-1,18-16 0,21-21-1,17-16 0,13-10 1,11-12-1,6-6 1,2-2 0,-5-1 0,-10 8 0,-13 10 1,-14 16 0,-15 15-1,-15 16 1,-14 16 0,-12 8-1,-2 10 0,-1 1 0,3-2 0,2-10 0,14-11 0,15-15 0,18-16 0,14-12 0,10-8 0,5-7 0,0-1 0,-1 1 1,-8 6-1,-10 12 0,-13 12 1,-11 16-1,-15 10 1,-3 8-1,-8 5 0,3 4 1,-2 0-2,3-8 1,1-3-2,8-13-1,8-5-4,-5-21-33,9-3-2,0-20 1,3-13-1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6:00.1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235 214 44,'0'0'35,"-1"-17"2,1 17-8,-6-13-14,6 13-2,0 0-4,0 0-3,0 0-1,0 0-2,0 0 0,-6 9-2,3 7 0,2 8 0,-6 8 0,3 6-1,-4 10 1,-2 6-1,-2 8 1,1-4 0,-1-4 0,2-1 1,-1-10-1,3-3 1,2-11-1,1-6 0,2-8 0,2-5-1,1-10 0,0 9-1,0-9 1,0 0-1,0 0-1,2-9-2,-2 9-1,-2-13-7,2 13-19,1-14-8,-1 14 0,-13-15 1</inkml:trace>
  <inkml:trace contextRef="#ctx0" brushRef="#br0" timeOffset="390">22 650 39,'0'0'34,"0"0"3,0 0-3,0 0-16,-12-9-7,12 9-5,0 0-3,-10 8 0,10-8-1,-1 20 0,4-4 1,3 2-2,0 4 1,2 4 0,1 1 0,1 0 0,-2-5-1,1 3 0,-2-5 0,0-1 0,-3-3-1,1-3 1,0-3-1,-5-10 0,5 13 1,-5-13 0,0 0 0,12-4 0,-12 4 0,20-20 1,-6 6-1,1-2 0,3 1-1,1-2 1,0 5-1,-2 1 0,-3 4-1,-3 3 1,-11 4-2,14-5 0,-14 5-3,13-5-4,0 5-20,-13 0-10,23-16 0,-7 2 0</inkml:trace>
  <inkml:trace contextRef="#ctx0" brushRef="#br0" timeOffset="858">784 322 58,'7'-19'38,"-4"2"-1,-11-1-10,8 18-10,-30-12-8,9 13-4,-6 5-1,2 4-2,0 3-1,6 5 0,5 0 0,8 5-1,9 0 1,10 2-1,8-1 1,8 2-1,5 1 1,1 0-1,-1 0 1,-4 0 0,-7-1-1,-8 3 1,-11-3 0,-9 1 0,-9-2-1,-8-4 0,-3 1 0,-4-5-1,1-5-1,-1-5-1,6-3-5,-2-10-5,13-1-27,-2-9 2,6-5-1,2-6 2</inkml:trace>
  <inkml:trace contextRef="#ctx0" brushRef="#br0" timeOffset="1232">709 230 69,'21'-10'38,"4"4"0,0-4-5,7 3-23,-4-2-4,7 0-2,-4-2-1,1-2 0,-3-3-2,-4 0 1,-3-2-2,-4 0 0,-1 1-3,-6-3-1,0 9-9,-10-4-27,1 4 2,-6-2-2,4 13 1</inkml:trace>
  <inkml:trace contextRef="#ctx0" brushRef="#br0" timeOffset="1716">207 351 1,'0'0'30,"0"0"2,10-6 2,-10-7-13,0 13-4,7-28-2,0 11-4,-6-5-2,5 0-3,-3-3-1,2 2-1,-2-1-1,2 3 0,-3-1-1,2 5 1,-3-1-2,2 5 0,-2 2 0,-1 11 0,1-13-1,-1 13 0,0 0 1,0 0-1,0 0 0,0 0-1,0 0 0,0 0-1,0 0-8,0 0-28,-1 11 0,1-11-1,0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7:30.97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1967 222 32,'-8'-16'36,"2"0"1,6-5 0,-2-9-19,17 5-6,-4-6-5,7 7-4,0-3 0,4 10-2,-1 3 0,-3 9-1,-1 11 0,-7 12-1,-5 16 0,-7 6 1,-6 14-1,-6 8 1,-7 9-1,-5 1 0,-1-2 0,0-3 0,5-10 0,3-9 0,8-6 1,6-12 1,9-9-1,6-6 1,6-8-1,6-8 0,1-6 0,2-6-2,3-2-6,-8-7-19,3-1-9,2-6-3,-2-6 3</inkml:trace>
  <inkml:trace contextRef="#ctx0" brushRef="#br0" timeOffset="390">2438 158 61,'7'29'38,"-8"-9"-1,-2 9-1,-9-4-27,4 16-4,-1 1-2,0 3-3,0 1 1,0-1-2,3-3 0,1-3-2,4 0-4,-4-14-13,5-2-18,1-9-1,-1-14 2,8 9-1</inkml:trace>
  <inkml:trace contextRef="#ctx0" brushRef="#br0" timeOffset="640">2687 722 39,'12'26'31,"0"3"-3,-9 1-13,-2 0-31,1-1-12,-7-3-3,1-6 2</inkml:trace>
  <inkml:trace contextRef="#ctx0" brushRef="#br0" timeOffset="967">2988 448 38,'-1'-22'35,"0"-6"4,-1-11-2,6 5-21,-6-14-7,8 9-2,-2-3-4,6 3 0,2 1-1,1 6 0,2 7-1,2 9 0,2 15 0,-3 4-1,-3 12 1,-5 13 0,-5 4-1,-3 8 0,-2 1 1,-3 2-1,-4-3 1,3-4-2,3 1 1,6-8-2,6-5 2,6-3-1,7-2 0,5-4-1,5 0 2,2-1-2,1-4 2,-3 0-1,-3 4 0,-4-4 0,-8 6 1,-6-2-1,-9 5 1,-7 1 0,-7 1 1,-5 0 1,-7-4-1,-3 4 1,-3-5-3,-3-4 1,4 0-7,-8-10-19,6 1-12,8-4-1,3-3 0</inkml:trace>
  <inkml:trace contextRef="#ctx0" brushRef="#br0" timeOffset="1763">0 760 64,'14'-23'40,"10"0"-3,-2-6-3,11 8-27,2 6-3,6 6-3,3 7 0,7 12 1,2 15-3,2 7 2,-1 9-1,-3 6 1,-5 10-2,-1 4 3,-7 1-2,-7 4-1,-7-2 1,-2 2 0,-7 2 0,-2-1-4,-2-1 4,1-8-2,4-3 3,-1-7-1,-15-48-1,49 71-2,-49-71 4,78 41-1,-26-31 0,6-3 0,8-6 0,5-4 0,9-2 1,1-6 1,5 2-2,1-5 3,1 4-3,-3 1 1,-5 1 0,5 3-4,-9 5 3,0 1 1,-12 6 0,-7-2-3,-9 1 3,-7-2-2,-41-4 1,53 14 0,-53-14 0,0 0-3,0 0 2,0 0 4,0 0-5,0 0 1,0 0-1,0 0 4,0 0-4,0 0 4,0 0-4,0 0 1,0 0 0,0 0 2,18-42-2,-18 42 2,0 0-2,-42-44-1,42 44 5,-48-35-2,48 35 1,-61-37-1,61 37 1,-69-32-3,69 32 3,-65-20 0,65 20-1,-46-10 0,46 10-1,0 0 2,0 0-2,0 0 2,0 0-2,50 1 0,-50-1-1,75 4 2,-30-2-1,-2 9-1,0-4 2,-43-7-1,78 19 0,-78-19 4,61 21-4,-61-21-1,0 0 1,47 28 1,-47-28-1,0 0 0,-24 44 1,24-44-2,-54 44 2,54-44-4,-69 48 4,69-48-4,-74 42 4,74-42-1,-53 31-2,53-31-3,0 0-33,0 0-2,0 0-4,0 0 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6:38.6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283 278 59,'1'-11'34,"-2"2"0,1 9-4,-16-17-19,16 17-2,-19-3-5,6 9-1,-7 4 0,-1 8-1,-4 8-1,3 10 1,-2 9-1,1 9 0,3 9-1,3 5 0,6 4 0,5 1 0,11-6 0,5-5 0,10-8-1,5-13 1,11-12 0,6-14 0,4-13 0,5-13 0,0-11 1,-3-10-1,-4-9 1,-5-2 0,-11-5 0,-7 5-1,-10 3 1,-8 11 0,-9 10 0,-7 11 0,-6 13 0,-4 9 0,-1 13-1,-2 7 0,3 6-1,0-4-2,7 2-3,2-9-6,13-1-14,5-10-10,5-12-1,8-12 1</inkml:trace>
  <inkml:trace contextRef="#ctx0" brushRef="#br0" timeOffset="437">718 384 75,'3'-25'37,"-8"14"1,-5 13-1,0 18-26,-7 11-7,4 15-2,1 9-2,5 6 0,7 2 0,9-4 0,10-7-1,9-11 1,6-11 0,6-15 0,4-15 0,-1-13 0,-3-13 1,-5-11 0,-10-10 0,-12-7 0,-12-7 0,-14-1 1,-11 3-1,-8 4 0,-5 8 0,-3 12-1,2 11-1,4 12-3,10 18-7,3 9-28,15 7 2,9 5-2,13 3 1</inkml:trace>
  <inkml:trace contextRef="#ctx0" brushRef="#br0" timeOffset="796">1224 749 90,'20'42'37,"-3"2"1,-7 0-9,1 7-20,-11 2-5,-4-1-2,-4-4-2,-3-5-3,1-4-7,-6-12-27,5-10 0,1-13-2,10-4 2</inkml:trace>
  <inkml:trace contextRef="#ctx0" brushRef="#br0" timeOffset="1030">1531 260 37,'4'28'31,"-3"11"0,-9-3-1,0-2-15,-2 3-10,-1-7 0,1-2 1,1-17-1,9-11 2,-10-5-1,12-13 0,0-15-1,6-2-1,-2-12-1,2-2-2,2-3 1,1 2-1,-2 7 1,3 7-1,-2 9 0,4 9 0,3 15 0,4 14-1,2 13-1,2 11 2,5 10-2,2 5 1,-1 4 0,-1 2 0,-4-2 0,-5-5 0,-7-5 1,-5-4 0,-11-9 0,-11-5 0,-11-3 0,-9-4 0,-9-4 0,-6 0 0,-3-8 0,-2-1 0,2-2 0,7-1-1,7-2-1,8-1-1,9-1-3,4-6-9,16 7-24,-2-10 0,11 3-1,4-4 1</inkml:trace>
  <inkml:trace contextRef="#ctx0" brushRef="#br0" timeOffset="1935">220 1396 89,'49'-7'37,"0"3"-1,-1-3-7,-1 12-25,-6 8-3,-8 12 0,-16 12-1,-10 10 0,-16 10-1,-10 7 1,-14 8 0,-8 0 0,-5 1 0,-2-6 0,3-8 0,6-8 1,11-11-1,12-9 1,14-12 0,14-11 0,14-8-1,10-11-1,11-5-2,2-15-7,16-1-19,-4-9-7,2-8-2,-2-5 2</inkml:trace>
  <inkml:trace contextRef="#ctx0" brushRef="#br0" timeOffset="2247">935 1410 55,'-13'25'38,"-2"10"-1,-1 11 1,0 10-12,-2-1-19,4 3-3,2 2-3,0-4-1,2-4-2,3-8-2,8-6-5,-3-13-5,13-1-8,0-13-6,8-3-1,1-9-1,10 2 4,-6-6 9,7 4 11,-2 2 11,-6 1 10,3 9 9,-7 1 3,0 11 0,-9 0-1,3 13-7,-10-4-5,5 6-7,-7-2-5,0 0-1,0 0-5,-6-12-13,4-2-18,4-7 0,-3-15-1,0 0 1</inkml:trace>
  <inkml:trace contextRef="#ctx0" brushRef="#br0" timeOffset="2699">1422 1703 69,'0'0'37,"-7"-16"0,3-4 0,-7-11-25,10-1-6,-2-10-2,6 1-2,4-3 1,6 3-1,4 0 0,2 5 0,3 7-1,-4 10 0,1 8 0,-3 11-1,-8 9 0,-6 9 0,-6 8 0,-3 9-1,-2 5 1,5 0-1,1 5 1,2-2 0,9-1-1,6-5 1,7-2 0,4-6-1,2-4 1,1-3 0,-1-5 0,-2-3 0,-5-2-1,-2-3 1,-6 0 0,-12-9 0,13 13 0,-13-13-1,-5 12 1,-6-6 1,-5-3-1,-7-1 0,-4-2 1,-3 1-1,-3-2 0,0 0 0,2-1-1,3 0-1,6 2 0,4-3-3,7 7-4,0-9-9,11 5-20,0 0 1,0 0-1,11 10 2</inkml:trace>
  <inkml:trace contextRef="#ctx0" brushRef="#br0" timeOffset="19266">323 2512 79,'-11'-6'41,"0"-1"-3,11 7 2,-21-11-29,21 11-6,0 0-4,-5-9 0,5 9-1,15 2 0,-1 2 0,3 5-1,3 3 0,2 6 0,-3 7 0,-2 8-1,-8 8-1,-9 6 1,-8 9 0,-12 4-1,-5 6 1,-6 0 1,0-2 0,0-1 1,6-6 0,8-7 0,9-10 0,10-7 1,5-9-1,11-9 0,4-6 1,4-10-2,5-7 0,-2-6-1,4-3-10,-5-8-25,4-7 1,0-4-1,2-4 0</inkml:trace>
  <inkml:trace contextRef="#ctx0" brushRef="#br0" timeOffset="19625">729 2715 51,'-15'-2'37,"-3"6"-1,-4 4 0,2 11-13,0-2-17,8 6-4,10 3-1,9 4-1,11 1 0,10 1 0,8 1 1,3 1-1,-1-1 1,-2-1 0,-11 0 0,-8-1 0,-13-2-1,-11 0-1,-10-3-3,-11-9-6,3 1-19,-11-13-8,1-10 0,-1-13 0</inkml:trace>
  <inkml:trace contextRef="#ctx0" brushRef="#br0" timeOffset="19875">532 2796 70,'10'-41'37,"6"10"0,7 3-10,14 14-14,1-3-6,10 4-4,1-2-1,6-1-2,0 2-5,-8-6-11,2 3-21,-4 2 1,-5 1-1,-5 3 1</inkml:trace>
  <inkml:trace contextRef="#ctx0" brushRef="#br0" timeOffset="20078">1295 3066 82,'-5'62'37,"0"-3"-2,-4-13-9,3 3-20,-3-11-3,1-4-4,4-6-3,-4-12-7,11-5-26,-3-11 2,0 0-2,16-14 1</inkml:trace>
  <inkml:trace contextRef="#ctx0" brushRef="#br0" timeOffset="20343">1538 3054 30,'-9'13'31,"-3"-14"3,3-14-3,4-3-11,-5-20-6,8 0-3,-6-16-3,6 1-2,-5-10 1,4 3-2,-3 1-1,4 6 0,-1 6-2,3 7 0,1 7-1,5 9 0,4 7-1,5 7 1,6 3-1,5 3 0,6 0 0,3 1-1,4 1-1,2-4-2,2 3-3,-6-9-9,5 5-23,-7 0 1,-5 2 0,-8 2 1</inkml:trace>
  <inkml:trace contextRef="#ctx0" brushRef="#br0" timeOffset="20686">1501 2739 50,'-8'18'39,"13"-7"0,13-7-2,11-12-10,11 1-18,3-6-4,3 0-4,1-2-2,-5-1-2,1 3-3,-15-4-6,5 10-18,-12-1-7,-5 5-2,-16 3 3</inkml:trace>
  <inkml:trace contextRef="#ctx0" brushRef="#br0" timeOffset="20936">1539 3045 54,'5'14'40,"6"-10"0,11 1 1,4-14-16,8 9-15,-2-7-5,4 2-2,-1-3-2,0 0-3,-4 1-1,-9-4-6,6 9-22,-9-5-9,-2 3 1,-4-3-1</inkml:trace>
  <inkml:trace contextRef="#ctx0" brushRef="#br0" timeOffset="40982">370 347 72,'0'-15'39,"-1"4"-1,0-4-1,1 15-22,-1-18-7,1 18-2,-3-13-2,3 13-1,-12-5-1,0 11 0,-7 9-2,-6 7 1,-8 8-1,-2 4 0,-3 2 0,0 1 0,4-4 0,6-6 0,6-8 0,12-10 0,10-9 1,16-19-1,10-8 0,12-10 0,8-7 1,7-7 0,2-5-1,1 2 1,-5 4 0,-9 8 0,-9 9 0,-11 17 0,-22 16 0,-1 28 0,-24 18-1,-12 15 2,-13 17-2,-7 7 1,-4 7-1,-1-1 0,6-10 0,8-11 1,17-18-1,17-18-1,21-24 1,21-21 1,20-20-1,18-22 0,18-21 1,13-19-1,10-9 0,4-2 0,-1 1 1,-9 13-1,-14 11 1,-15 21-1,-22 25 1,-18 27-1,-26 27 1,-24 22-1,-24 21 0,-17 13 1,-14 12 0,-8 3-1,-1-3 0,3-8 1,12-15-1,15-16 0,22-20 0,25-19 0,24-22 0,21-18 0,22-19 0,16-14-1,13-11 2,8-3-2,-2 2 2,-7 7-2,-14 17 1,-15 15 0,-21 29 0,-25 25 0,-23 22 0,-22 17 1,-19 13 0,-9 4-1,-5 0 0,3-6 1,7-14-1,10-16 0,20-16 0,23-23-1,17-16 1,22-16 0,16-14-1,12-14 1,8-10 0,2 0 0,-2 3 0,-9 10-1,-13 13 1,-11 17 0,-17 24 0,-18 23 1,-12 19-1,-13 11 1,-5 6-2,-2 1 2,5-8-1,7-8 0,13-22 0,17-18 0,17-17 0,17-16-1,10-10 1,3-4 0,-3 1 0,-6 6 0,-9 10 1,-16 21-1,-19 19 1,-19 19 0,-14 17 0,-8 11 1,-4 5-2,-2 2-2,1 1 1,5-14-2,13-5-4,1-21-17,16-5-18,0-21-1,12 6 0,-3-16 0</inkml:trace>
  <inkml:trace contextRef="#ctx0" brushRef="#br0" timeOffset="42417">283 3881 52,'1'-11'38,"-5"-8"0,0 6 0,-9-10-16,5 11-12,-10 0-6,-2 6-1,-1 2-1,1 4-1,1 4 0,7 5-1,4 5 1,13 1-1,9 8 0,11 1-1,7 5 1,5 2-1,2 4 2,-1 1-1,-8 3 0,-10 4 0,-12-4 1,-12 5 0,-14-2 0,-11-2-1,-10-1-1,-7-6 0,0-5-2,-4-13-3,10 0-8,-4-23-20,13-7-4,6-15-1,12-13 1</inkml:trace>
  <inkml:trace contextRef="#ctx0" brushRef="#br0" timeOffset="42729">89 3869 62,'30'-42'38,"1"10"-1,-2 4-6,5 15-12,-8-4-10,4 8-5,-3 1-2,-3 1-2,0 3 0,2-2-2,0 1-1,-2-5-5,4 5-7,-8-8-14,9 4-8,-2-3-1,-1 4 2</inkml:trace>
  <inkml:trace contextRef="#ctx0" brushRef="#br0" timeOffset="42916">635 3697 48,'-11'32'34,"-3"9"2,-7 3-7,6 14-12,-8-3-5,8 8-6,2-5-1,13-1-2,7-7 0,12-8-2,9-13 1,9-12 0,6-14-1,8-13 0,2-14 0,1-10 1,-5-8-1,-5-8-1,-7-4 1,-13-1 0,-13-1 0,-11 5-1,-15 6 1,-11 9-1,-8 8 0,-4 10 0,-1 11-3,-3 5-4,14 16-23,-1 0-8,10 8 0,7 0-1</inkml:trace>
  <inkml:trace contextRef="#ctx0" brushRef="#br0" timeOffset="43244">1084 4110 69,'31'38'41,"-8"2"-1,-1 9 1,-9-2-24,-1 10-12,-4 3-3,-2 0-1,-3 0 0,0-6-2,0-2-2,-2-13-3,7 2-19,-7-26-15,-1-15 0,0 0 0,0-23-1</inkml:trace>
  <inkml:trace contextRef="#ctx0" brushRef="#br0" timeOffset="43524">1526 3735 80,'6'32'39,"-3"9"0,-7-3-4,-1 7-30,-3-1-3,1-2-1,-1-2-2,-1-11-3,5-5-1,4-24-4,-8 12-7,-2-29-8,8 0-2,-11-18 5,6 0 7,-9-11 9,0-7 5,3 1 7,-7-8 7,14 13 11,-7-9 2,18 14-2,-1-2-10,16 14-5,4 4-4,9 13-2,7 8-2,7 11 0,2 12-2,2 11 0,0 9 0,-5 6-1,-2 4 0,-5 0 1,-11 0 0,-8-3 0,-13-3-1,-11-7 1,-13-6 1,-12-4 0,-12-4 0,-8-3 0,-6-1 1,-1-6-2,0-3 2,4-1-1,10-2-1,8-1 0,11-1-2,6-9-23,17 6-16,7-15 1,9 2-2,5-9 0</inkml:trace>
  <inkml:trace contextRef="#ctx0" brushRef="#br0" timeOffset="74522">450 2700 49,'-16'-10'36,"-1"0"0,3 6-2,-3-7-18,17 11-7,-14-9-2,14 9-1,14-23 0,10 4 0,11-9-1,10-3-1,4-8 0,7 1 0,-1 0-2,-3 5 0,-9 9-2,-10 14 0,-16 16 0,-17 17 1,-14 18-2,-18 19 1,-13 14 0,-10 13 0,-9 10 0,-2-2-1,3-8 1,9-10-1,10-14 1,20-18 1,21-24-1,21-21 1,28-26 0,23-20 1,23-18 0,19-17 0,17-11 0,8-2 0,2 4 0,-5 9 0,-13 17 0,-19 23-1,-24 23 0,-26 28 1,-28 23-2,-25 23 0,-26 16 0,-18 9-1,-13 5 1,-4-7-1,5-7 0,4-13 1,14-16-1,20-19 1,20-24 0,25-20 0,20-19 1,18-15-1,13-13 1,10-8 0,2 0-1,-1 4 1,-8 16 0,-13 13-1,-15 27 1,-23 22-1,-21 23 0,-17 21 0,-13 13 0,-10 5 0,-3 1-1,3-6 0,7-10 0,11-13 1,15-13 0,13-18-1,11-11 1,9-9 0,0-5 0,-1 3 0,-5 1 1,-8 8-2,-19 3 0,3 17-2,-13 1-5,-16-3-34,7 1-1,0-13 0,7-12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6:33.11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110 56 56,'12'0'37,"-12"0"-1,3-9-5,-3 9-23,2-15-3,4 5-3,3 0-1,4 1 1,4 7 0,4 1-1,1 3 0,1 1 1,-1 4-1,-1 6 0,-4 6-1,-8 2 0,-8 2 0,-10 5 0,-7 9 0,-9 3 0,-8 8-1,-4-2 1,-3 4 0,0-2 0,3-3-1,7-3 1,6-11 1,10-6-1,11-4 3,9-11-2,10-1 3,8-12-3,9-1 0,6-4 0,2-3-2,3-2 1,-1-4-5,1 3-3,-9-9-13,3 8-14,-8-6-3,-2 1-1,-4 1 0</inkml:trace>
  <inkml:trace contextRef="#ctx0" brushRef="#br0" timeOffset="405">529 244 39,'0'0'38,"-19"-12"0,3 12-1,-10-7-18,5 22-11,-5 4-5,1 4-3,6 10 0,8 1-2,12 4 2,9 0-2,13-5 2,9-9-2,14-10 2,5-9 0,4-13 0,1-8 1,-2-14 1,-3-8 1,-10-5 0,-6-2 1,-18-5 0,-12 3 1,-15 1-1,-10 11 0,-15 9-2,-8 9-1,-4 12-1,-2 6-2,6 17-5,-2 0-28,17 17-5,9-10-2,14 9 1</inkml:trace>
  <inkml:trace contextRef="#ctx0" brushRef="#br0" timeOffset="889">989 520 39,'0'0'35,"0"0"3,0 0-3,8 16-21,-11-7-8,4 8-1,-3 3-3,-2 3 0,-1 5-2,-1 0 1,1 3-5,-7-6-13,3-2-20,2-9-1,7-14 1,0 0 0</inkml:trace>
  <inkml:trace contextRef="#ctx0" brushRef="#br0" timeOffset="1326">1556 105 42,'0'0'36,"0"0"0,0 0-8,-24-1-15,11 8-6,-8-2-3,-2 4-2,-1 6 0,0 4-1,3 8 0,4 2-1,6 5 2,6 0-1,6 0 1,7 2 0,3-6 0,7 0-2,1-11 0,1-2-4,9-4-28,-7-6-6,1-6 0,-4-6-1</inkml:trace>
  <inkml:trace contextRef="#ctx0" brushRef="#br0" timeOffset="2386">420 906 32,'0'0'34,"8"-18"2,-8 5-7,2 2-13,-9-1-7,7 12-4,-14-11-1,14 11-2,-20 4 1,7 6-2,-2 7 0,0 3 0,15-20-1,-27 67 1,17-23-2,2 2 0,6 0 0,2-46-4,14 75 4,-14-75-4,39 54 4,-39-54-3,64 0 4,-64 0 2,77-46-2,-34 15 4,-6-10-2,-2-1 5,-8-2-4,-5 4 2,-12 2-2,-8 3-1,-13 11 3,-9 8-3,-9 12 0,-7 6 0,-5 13-4,-5 2-3,46-17-11,-79 67-23,79-67 1,-52 69-4,52-69 4</inkml:trace>
  <inkml:trace contextRef="#ctx0" brushRef="#br0" timeOffset="2995">1102 1098 59,'0'0'38,"0"0"0,0 0-2,16 42-32,-16-42-3,0 0-1,-1 52-5,1-52 0,-4 50-3,4-50-16,7 45-13,-7-45-1,0 0 2</inkml:trace>
  <inkml:trace contextRef="#ctx0" brushRef="#br0" timeOffset="3244">1739 795 54,'15'-9'40,"-11"-8"-2,-10 7 0,-16 1-28,1 7-7,-8 6-2,-3 3-1,1 7-1,2 1 0,6 2 1,12 2-1,13 1 1,10-1 0,13 1-1,7 0 1,6-1 0,2-2 1,-40-17-1,72 38 3,-72-38 1,46 33 0,-46-33-1,0 0-1,0 0 1,-34 52-1,34-52 1,-64 14-1,64-14-6,-79 5 4,79-5-1,-74 2-8,74-2-32,-47 13 1,47-13 1,0 0-2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7:50.24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111 119 69,'20'-11'40,"7"0"-1,5-1 1,8 4-24,-2-5-9,3 6-3,-3 3-1,-2 8-2,-8 8 1,-6 5-2,-8 7 1,-8 8-1,-10 8 1,-11 9-1,-13 7 0,-8 3 0,-10 4 0,-5 1 0,-3-3 0,1-4 0,7-5 0,8-7-1,13-9 2,8-8-1,17-7 1,13-8-1,7-6 1,12-5 0,6-11 0,5-3-1,2-5-1,0-3-2,0-1-4,-11-8-9,3 4-23,-10-1 0,-5 5-2,-4-3 2</inkml:trace>
  <inkml:trace contextRef="#ctx0" brushRef="#br0" timeOffset="4087">568 177 40,'9'-17'34,"-2"7"2,1-1 0,1-7-12,9 7-14,-6-5-4,6 6 0,1-2-2,5 1 0,-2 3-1,3 4 0,-4 6-1,3 8 0,-7 8-1,-8 8-1,-8 10 0,-9 9 0,-6 8 0,-10 6 0,-1 3-1,-4-3 1,2-4 0,5-6 1,6-11 0,10-6 0,8-13 1,12-9-1,10-10 1,5-6 0,4-7-1,4-1-1,1-5-2,-3-4-2,0 5-5,-9-9-13,1 5-18,-1 1 1,-2 5 0,-1 2 0</inkml:trace>
  <inkml:trace contextRef="#ctx0" brushRef="#br0" timeOffset="4446">1161 610 40,'6'43'35,"-1"3"1,-4-3 1,-4-5-12,6 9-13,-8-8-5,3 1-4,-6-5-1,2-4-1,2-4-3,-2-8-6,9 0-17,-2-9-11,-1-10-1,9-5 0,5-12 0</inkml:trace>
  <inkml:trace contextRef="#ctx0" brushRef="#br0" timeOffset="4696">1568 686 62,'-3'32'37,"1"-11"-1,2-9 1,-11-18-26,8-4-4,-7-13-4,0-11 1,-10-14-1,2-7 0,-5-11 0,-2-2 0,-2-1 1,5 2-2,2 3 1,6 6-2,11 12 0,8 8 1,9 11-2,10 8 1,14 6-1,5 2 1,9 6-2,3 0 0,-1 1-1,0-1-2,3 2-2,-10-5-7,0 7-22,-13 1-4,-5 3-1,-12 3 3</inkml:trace>
  <inkml:trace contextRef="#ctx0" brushRef="#br0" timeOffset="5039">1520 340 71,'-7'19'40,"18"-3"0,7-10 0,17-2-26,-3-9-7,11-1-3,0-5-3,0-1-1,2-3-3,-9-1-1,-1 3-4,-11-3-12,-3 7-19,-2 2 0,-8 4 0,-11 3 1</inkml:trace>
  <inkml:trace contextRef="#ctx0" brushRef="#br0" timeOffset="5273">1607 662 81,'14'15'40,"10"-7"0,6-8-1,10-1-29,-4-7-4,1-1-4,1 1-1,-5-2-1,-5 2-2,-1-3-2,-2 8-9,-10-3-27,6 1 2,-4-1-2,-2 0 2</inkml:trace>
  <inkml:trace contextRef="#ctx0" brushRef="#br0" timeOffset="5912">232 1366 79,'-14'-5'38,"-8"4"0,-4 8 0,-7 4-31,0 10-6,1 8-1,2 11 0,4 8 0,11 9-1,13 5 1,14 1 0,13 0 0,10-2 1,5-3-1,3-4 2,-3-6-1,-4-7 0,-9-7 0,-12-3 0,-13-6-1,-11-4 0,-9-4-2,-10-10-6,-1-1-15,-8-12-15,-2-8 1,0-15-2,6-11 2</inkml:trace>
  <inkml:trace contextRef="#ctx0" brushRef="#br0" timeOffset="6209">135 1444 85,'64'-19'38,"2"4"0,6 8-9,-4-2-20,5 2-6,-5 1-3,-10 0-1,-7 6-2,-12 0 0,-7 8-1,-12 4 1,-6 10 0,-8 9 1,-3 12 1,-7 9 0,3 7 1,0 6 0,4-1 1,6 0 1,6-7 1,10-6 0,4-16-1,10-9 2,4-18-2,7-12 2,1-18-2,2-10 2,-4-14-2,-6-10 1,-8-11-1,-11-8 0,-16-5 0,-12 0 0,-15 6 0,-10 7 0,-9 12-1,-9 13 0,-4 15-1,0 17 0,5 16-4,3 8-4,16 17-19,3 1-14,15 5 1,13 0-2,15 0 3</inkml:trace>
  <inkml:trace contextRef="#ctx0" brushRef="#br0" timeOffset="6708">1540 1849 39,'14'-7'33,"-14"7"1,10-11 0,-10 11-15,0 0-10,12-5-2,-12 5-1,0 0-1,0 0 1,0 0-1,0 0-1,-2 10 1,0 4-2,0 6-1,0 6 0,2 9 0,1 5-2,-2 4 1,-1 6-1,0-2 0,-2-5-2,2-6-1,2-4-4,-9-17-13,6-6-20,3-10 1,2-18-1,1-10 1</inkml:trace>
  <inkml:trace contextRef="#ctx0" brushRef="#br0" timeOffset="7036">1835 1362 67,'23'11'38,"-2"17"-1,-7 11 0,-4 13-23,-3 2-10,-4 5-3,-3-1-3,-4-8-1,0-4-3,-4-18-3,7-5-9,-8-23-5,9 0 0,-3-35 1,4 2 6,-8-13 9,-2-11 8,-3-6 4,-10-14 12,9 5 6,-14-11 2,12 16 0,-5-5-4,18 19-8,5 6-4,12 22-2,12 19-3,12 24-2,11 19-1,1 15-1,1 15-1,-1 14-1,-6 6 0,-2 3 1,-9-2 0,-12-6 0,-16-7 1,-5-9 1,-14-10-1,-11-12 2,-11-10 0,-10-8-1,-10-7-1,-1-6 0,6 2-12,0-9-29,7-1 2,7-2-2,9-4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8:10.5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681 96 92,'31'-19'38,"-3"2"0,-1 13-11,-8-1-22,2 9-4,-9 12-1,-9 8 0,-6 11-1,-5 7 1,-5 8 0,-9 6 0,2 4 0,-6-1-1,-1-5 1,7-5 1,3-6-1,8-8 2,7-9-1,11-7 0,3-12 0,6-5-1,5-8 0,-1-7-3,3-2-2,-6-11-6,12 7-8,-12-12-7,8 10-1,-1-7-1,8 14 5,-8-5 6,9 13 9,-2 5 9,-4 2 12,5 16 9,-10 0 5,-1 16 1,-9-3-4,5 17-3,-14-5-6,6 8-5,-12-3-4,1 1-3,-3-8 0,0-5-3,-4-6 0,2-8-3,3-5-4,-8-17-12,10 1-21,-1-15 0,5-4 1,-1-9 0</inkml:trace>
  <inkml:trace contextRef="#ctx0" brushRef="#br0" timeOffset="546">1385 516 54,'2'36'31,"4"1"-5,-7-8-15,2-6-23,-1-7-7,0-16-4,0 0 3,-11-10 6,3-13 8,2-7 11,-1-4 6,-6-13 8,9 0 8,-6-9 0,9 2 0,-8-9-4,18 11-6,-2-6-8,14 11-2,-1 0-2,8 11 0,5 7-2,11 11-1,0 13-1,3 11-1,-2 15-1,-1 10 0,0 14 0,-7 7 0,-4 10 0,-10 3 0,-8 0 1,-8 0-1,-12-7 2,-8-5 0,-10-6 0,-3-9 0,-10-9 0,-5-5 0,-1-10-1,-2-4-2,9-3-5,-2-8-33,15-6 1,11-4 0,20-2-2</inkml:trace>
  <inkml:trace contextRef="#ctx0" brushRef="#br0" timeOffset="10920">87 177 28,'-3'-9'34,"1"-4"1,3-1-2,3 4-14,-5-8-6,7 7-1,-3-5-4,9 8-2,-2-4-1,2 4-2,1-2 0,8 1-1,-2 1 0,2 2-1,1 2 0,-4 4-1,-2 2 1,-3 5-1,-3 3 0,-9 7 0,-6 3 1,-2 1-2,-8 2 2,1 2-1,1 1 0,-3-1-1,2 0 1,3-2 0,9 1 0,-1 0 0,12 1-1,1 2 1,4-1 0,5 1-1,-1-1 1,-3 1-1,-7-1 1,5 0 0,-14 0 1,-8-2 0,-9-1 0,-6-3 2,-4-4-1,-4-1 1,-2-9-1,-1-3 0,2-6-1,4-6-2,7-2-8,4-11-30,12-10-2,15-9 1,15-10-3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8:00.7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0 209 60,'0'0'41,"0"0"-1,17-8 0,5-3-29,-3-5-7,5 5-1,4-5-2,5 6 0,0 8-1,1 5 0,-3 10-1,-5 8 1,-4 9-1,-5 8 0,-10 4 0,-8 7 1,-8 2 0,-3 1-1,-1-4 0,-2-11 2,2-2-2,5-9 3,4-5-2,7-5 2,6-6-2,9-6 1,-2-6-2,6 4 1,2-6-2,0 0-4,9 0-14,-5-14-22,2-3 3,-7-4-3,4 0 4</inkml:trace>
  <inkml:trace contextRef="#ctx0" brushRef="#br0" timeOffset="358">663 208 44,'9'-11'41,"1"-3"-3,4 8 2,-6-11-24,8 15-8,-3 0-5,1 10-2,-7 7-1,-2 2-1,-3 7 0,-6 5-1,-4 8 2,1 7-2,-5-4 2,-3-5 0,4-1 0,2-3 1,1-2-2,5-9 4,2-5-4,1-15 3,5 12-1,-5-12-3,21-5-1,-11-2-5,12-1-14,-1-2-19,2-5 3,3 1-2</inkml:trace>
  <inkml:trace contextRef="#ctx0" brushRef="#br0" timeOffset="655">1114 588 43,'8'30'38,"0"-4"0,-7-4-15,6 9-7,-11-4-10,3-1-2,-3 11-5,-1-12-1,5-25-8,-7 60-11,7-60-15,0 35-2,0-35 2</inkml:trace>
  <inkml:trace contextRef="#ctx0" brushRef="#br0" timeOffset="920">1310 322 44,'0'0'38,"7"-15"0,-10-4-1,3-3-22,-5-5-11,2-5-2,1 1-1,2-5 1,3 5-1,3 2 0,3 5 0,3 5 0,4 4 0,4 3 0,5 6 0,3 2-1,0 5 1,3 3-2,0 3-1,-4-1-2,4 5-8,-12-4-23,1-3-4,-8 2 1,0-3 0</inkml:trace>
  <inkml:trace contextRef="#ctx0" brushRef="#br0" timeOffset="1216">1339 287 36,'2'13'39,"-2"-13"1,16 3-1,-2-11-15,9 3-17,2-1-3,4 3-3,3-6-1,2 5 0,-2 5-3,-7-4-5,7 10-11,-10-9-20,-4 8-1,-4-4 1,-14-2 2</inkml:trace>
  <inkml:trace contextRef="#ctx0" brushRef="#br0" timeOffset="1653">1349 376 36,'0'0'37,"0"0"2,0 0-8,0 0-12,0 0-8,10-2-4,3 3-2,6 5-1,3 1-2,4 4 0,4 1-1,3 0 1,1-2-1,-2-2-3,-4 3 1,-8-4-4,6 1-5,-13-8-25,2 0-4,-6-2-2,-9 2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8:12.0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105 119 59,'0'0'40,"0"0"-1,-17 5 1,11 6-30,-3 9-6,3 5-2,3 4-1,4 3-1,6 2 1,4 0-2,4-6 1,3-1-2,4-11 0,-2-8-6,10-5-16,-6-8-16,-1-7 0,-2-9 0,-2-3 1</inkml:trace>
  <inkml:trace contextRef="#ctx0" brushRef="#br0" timeOffset="234">414 30 55,'6'-15'40,"-2"6"0,-4 9 0,0 0-24,4 28-8,-4-2-4,1 13-2,3 6-1,-2 11-1,-1 8 2,3-3-1,-1 1 0,0-6 0,-1-1-2,1-11-1,0-7-1,-3-8-3,9-8-10,-16-1-21,7-20-4,0 0-1,11-5 2</inkml:trace>
  <inkml:trace contextRef="#ctx0" brushRef="#br0" timeOffset="530">741 70 68,'18'-13'42,"1"-2"-1,6 3 2,-4-3-32,9 4-7,-3 7-2,-2 5-1,-4 9 0,-7 10-1,-5 14 1,-9 7-4,-9 7 1,-8 11-1,-5 1 2,-2 2 1,-2-2-1,2-9 0,2-6 0,4-8 2,10-8 1,7-10 0,7-8-2,4-6 0,9-7 2,0-1-4,6-8-2,-2-7-6,10 5-13,-7-7-21,5 1 4,0-3-4,-4 5 4</inkml:trace>
  <inkml:trace contextRef="#ctx0" brushRef="#br0" timeOffset="858">1303 530 38,'7'12'38,"-2"12"3,-4-5 0,4 6-15,-14-5-15,7-2-4,-9 15-4,4-1-2,-6 5-3,2-8-1,2 15-7,-12 4-17,21-48-11,-25 72-5,25-72 4,-22 48-1</inkml:trace>
  <inkml:trace contextRef="#ctx0" brushRef="#br0" timeOffset="10592">53 107 29,'-15'-3'37,"2"3"2,0-1 0,13 1-17,-17-1-10,17 1-5,0 0-2,0 0-1,17-11-1,2 4-1,3 1 0,4 2-1,5 2 0,2 5 0,0 4 0,-2 6-1,-5 5 1,-3 3-2,-6 6 2,-6 0-2,-5 0 3,-6 0-3,-6-2 2,-2-1-1,-1-9 0,-1 1 2,10-16-2,-16 16 0,16-16-1,-11 6 1,11-6-1,0 0 1,0 0 1,19 3-1,-2 0 0,2 4 1,4 1-1,3 8 1,2 1 0,-2-1 1,-7 10-3,-2-2 2,-11 5-2,-3-4 3,-8 1-2,-7 0 3,-6-3-3,-6-4 2,-4-5-1,-4 2 0,-3-1 0,-1-5 0,-6-2 1,3-10-3,1-5 1,2 5 0,3-2 1,6-1-2,7-3-1,1 0-7,19 8-36,0 0 2,0 0-1,18-7-2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1:54.20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502 0 22,'0'0'11,"0"0"0,0 0-1,0 0-2,0 0-2,0 0-3,0 0 0,0 0 0,0 0-1,0 0 0,-6 16 0,6-16 1,-4 18-1,-1-3-1,2 0 0,-1 3 0,1-1 0,0 0 0,1-3 0,1 1-1,1-4 1,0-1 0,0-10 0,2 10-1,-2-10 1,0 0 0,0 0 1,0 0 0,13 8 0,-13-8 0,14-5 0,-2 0 1,4 1-1,-1-4 0,5 1-1,0-1 0,2 0-1,2 1 1,2 0-1,-1 0 1,0 2-1,2-1 1,1 1-1,1-2 1,0 2-1,0 0 0,0 2 0,0 0 0,-3 0 0,1 1 0,-4 1 0,0 1 0,-2 1 0,-1 0 1,-1-1-1,-2 1 0,0-1 0,-1 1 0,-1 0 0,2-1 1,-4 1-1,2-1 0,-1 2 0,-1-2 1,-1 1-1,0-1 1,0 1-1,-3-1 0,2 1 0,-11-1 0,15 0 0,-15 0 0,16 4 0,-16-4 0,13 5 0,-13-5 0,15 5 0,-15-5 0,12 6 0,-12-6 0,10 2 0,-10-2 1,0 0-1,9 2 1,-9-2 0,0 0 2,0 0 0,0 0 0,0 0 1,4-16 0,-4 16-1,-1-17 0,1 7 0,-2 1-2,2 9 0,-2-15-1,2 15 0,-3-11 0,3 11 0,0 0-1,0 0 0,-2-10-1,2 10-2,0 0-4,-3-10-9,3 10-14,0 0 0,-7-10 0,7 10 1</inkml:trace>
  <inkml:trace contextRef="#ctx0" brushRef="#br0" timeOffset="4383">10 2142 3,'0'0'7,"-5"9"-1,5-9 0,0 0 2,0 0-2,0 0 1,0 0-1,0 0 0,-6-11-1,6 2-1,0-2-1,1-1-1,0 0 0,1 1-1,-1 0 0,1 1 0,0 1-1,1 0 1,-3 9 0,4-13-1,-4 13 1,0 0-1,5-10 0,-5 10 0,0 0 0,0 0 0,11-2 0,-11 2 0,9 3 0,-9-3 0,13 3 1,-4-2-1,0 0 0,4 0 0,1-1 1,2 0-1,1 0 0,4-1 0,1 0 0,3-1 1,0-1-1,2 0 1,1-1-1,2-1 1,-1 1 0,1-2-1,0 2 3,-1 0-2,0 1 1,2-1 0,-1 2 0,1-1 1,-1 2-1,-1-1 1,1 2-1,-1-2 0,1 2-1,-4 0 1,2 0 1,-2 2-1,1 0 0,0-1-1,0 2 1,0-2 0,1 2-1,-2-2 0,1 0 0,-1-1-1,2 0 0,-2 0 1,-1 0-1,1 1 0,0-1 0,-1 0 0,0 1 0,0 1 0,-1-1 0,-1-1 0,2 1 1,-3 0-1,3 0 0,-1-1 0,-2 0 0,3 0 0,-3-1 0,1 1 0,-2 0 0,0-1 0,-1-1 0,-3 1 0,1-1 0,-3 0 0,0 1 0,0 1 0,-3-1 0,0 1 0,-1 0 0,-1 0 0,-10 0 1,16-1-1,-16 1 0,0 0 1,11-2-1,-11 2 1,0 0 0,0 0-1,0 0 1,0 0 1,0 0 0,0 0-1,0 0 2,0 0-1,0 0 0,0 0 0,0 0 1,1 11-1,0-1 0,-2 2 0,1 5 0,-1 2 0,1 4-1,-1 6 0,1 1 0,-2-4 0,1 1-1,0-4 1,0-3-2,0-3 1,0-4-2,1-13-3,-2 9-4,2-9-17,0 0-5,7-17-3,-2 2 2</inkml:trace>
  <inkml:trace contextRef="#ctx0" brushRef="#br0" timeOffset="7394">155 3047 6,'-2'-9'15,"2"9"-3,0 0-1,0 0-3,0 0-3,0 0 0,0 0-3,0 0-1,0 0 1,0 0-1,0 0 0,0 0 0,13 9 0,-3-3 0,-1-2 0,1 1 0,3 0-1,1 0 1,2 2-1,-1 0 0,3-2 1,-1 0 1,1-1-1,3 0 1,-2-1 0,2-1 1,0-1-1,2-1-1,-2 2 1,1 0-1,2-1 0,-1 2 0,2-1 0,1 0 0,0 1 1,0 2-1,2-3 0,0 2 1,-2 0-1,2 2 0,-1-1-1,-1 1 1,0 0-1,-2 0 1,1 0-1,-2 1 1,1-2 0,-1-1-1,-1 0 1,-1-2 0,0 2 0,1-3 0,-2 2 0,-2-2 0,1 2 0,-2-1 0,1-2 0,1 1 0,-2-2 0,0 1 0,-2 0 0,0 0-1,-2 0 1,-2 1-1,-2 1 0,-9-2 0,15 3 1,-15-3-1,0 0 0,12 5 0,-12-5-1,0 0-3,0 0-8,10 9-16,-10-9 2,0 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8:13.18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52 247 65,'-3'50'41,"-4"4"-4,-2 1 3,4 1-35,-5-3-3,1-5-3,6-1-6,-4-14-16,8-7-13,0-13-5,-1-13 2,0 0 0</inkml:trace>
  <inkml:trace contextRef="#ctx0" brushRef="#br0" timeOffset="156">38 315 57,'7'-71'41,"4"5"3,3 0-5,10 19-21,-4 7-10,11 17-5,3 24-1,2 15-1,2 22-2,-4 12 1,-3 14-2,-9 5-2,-8 4 3,-9-1-2,-8-5 3,-9-5-2,-13-9 3,-3-6 2,-7-16-1,0-5 5,-1-12-5,-1-2 3,4-6-6,4-8 4,9 2-11,0-8-29,10-2-6,7-6-4,5-2 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28:13.8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14367 342 55,'0'0'41,"0"0"-3,-47-40 2,20 34-26,-2-8-10,-4 3-2,-3-2-3,-3 0 0,-10-1 0,-2 4 0,-11 1 0,-2 2 1,-5 0 1,-12 1-2,-5-3 1,-15 2 0,-7-1 0,-12 1 1,-6-4-3,-9 0 2,-9-4-1,-4 1 1,-8-2-1,-5 0 1,-6 0-1,-4-2 0,-7 3 1,-6 1 0,-3 2-1,-4 2 1,-7 0 0,-4 5-1,-2 2 1,-5 3 0,1 1 0,0 1-1,-3 2 1,-1 3 0,0-1 0,7 3 0,-4-3 0,5-1 0,-2 1 1,-1 1-1,1-1 1,1-1 0,-1 1 0,-4 1 0,4 1 0,1 2-1,0 0 1,-1 2-2,-4 3 2,1-2-2,1 4 1,-4-1-1,0 3 1,-4-1 0,-2-1-1,2 3 1,5-2 0,1 3 0,1-5 0,4 3 0,4-2 0,4-3 0,6 0 0,0-3 1,3-2-1,3-2 1,3-2-1,6-3 1,1-4 0,6 1 0,6-3 0,5-3 1,8 0-1,7 2 0,5 2 0,8 3-1,5 5 1,8 6-1,5 5 1,5 6 0,4 6-1,6 5 0,7 5 0,3 8 1,5 4-1,4 1 1,6 7-1,6 8 1,5 5 0,6 2 0,5 5-1,5-4 1,7 7-1,6 1 0,4 5-1,4-4 1,4 3-1,3 1 2,3 8-2,4-7 2,3-4-2,1 8 2,1-1 0,4 1-1,2-11 0,5 5-4,0-8 5,1 1-2,4 4 2,3-16-4,4-11 1,3-5 2,3-3-1,-24-48 4,62 61-4,-62-61 0,86 43 1,-37-26 2,7-4-1,5-10-1,8 4 0,6-12 0,7 7 0,6-11 0,4-2-1,4-5 3,6 2-2,6-1 1,3 0 0,4-3-1,2-4 0,4 4 0,6 1 1,3 4-1,4-5 0,1 4 0,2-4-1,4 12-2,3-2 4,1 1-5,-2 0 4,2-3 1,-1 6-1,-3-3 0,3 6-1,-3-3 1,-2 0 0,-1 6 3,8-1-3,-6 5-2,-3-4 2,13 9-3,-11-3 2,6 0 3,2 2-2,4-8 0,-8 6-1,10-11 1,4 6 0,-7-4 0,9 0 1,-5-3 0,3-4-1,-1 6 0,0 1 1,-3 1 0,-1 1-1,1 2 0,0-3-1,3 6-1,-2-5 0,4 6 1,3-6 0,1 7 0,7-1 0,4 3 0,0-4 1,0-3 0,0 4 0,1-4 2,-3 3-2,4-6-2,-4 4 1,-5-15 5,4 13-4,0-3-1,4 12 1,-2 1-3,4 1 4,-1-12 1,2-2 0,2 10-3,2-6 1,2 3 3,1-10-2,-2 2 4,0-6-4,1 18 0,-2-6-1,-3-4 1,-7 6-1,1-4 1,-8 9-1,-5-9 0,-5-2-1,-8-2 2,-3-4 0,-8 7-1,3-1 1,-12-3-4,-4-3 2,-4-7 0,0 4-2,-10-1 3,-4 5-1,-2-10-2,-11-22 3,-15 8 1,-5-5-1,-13 4-3,-13 4 6,-9-24-5,-9-21 3,-10-2 2,-13 5-2,2-14 3,-7-5-3,-2-7 7,-5-19-7,-4 13-2,-2 5 4,-3-4 0,5 0-1,2-5-2,2-12 3,1 7-6,2 4 4,-2-5 4,7 12-4,-5 7-2,-3 7 1,-14 12 0,-4 12 0,-13 11 0,-8 12 0,-3 16 0,-17 10 1,-3 10-2,-4 10-3,-5-4-23,-1 12-17,0-2 1,-7-10-2,-4-9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2:16.62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120 67 20,'0'0'18,"0"0"0,0 0-1,-10 2 1,10-2-3,-9 1-3,9-1-3,-13 1-2,13-1-2,-13 2-1,13-2-1,-12 2 0,12-2-2,0 0 0,0 0-1,0 0 1,0 0 0,0 0-1,0 0 0,9-10 1,-9 10-1,14-15 1,-14 15 0,15-15 0,-15 15 0,11-10 0,-11 10 0,0 0 0,0 0 0,0 0 1,-13 15-1,3-3 0,-2-1 0,-1 2-1,-1 2 0,1-2 1,3-2-1,1-1-1,9-10 1,-10 12-1,10-12 1,0 0 0,0 0 0,11-5 0,-11 5 0,13-11 1,-13 11-1,16-11 1,-16 11 1,12-9-1,-12 9 1,0 0-1,0 0 0,0 0 1,-2 13-1,-5-1 0,-1 5-1,-2-2-1,1 4 1,2-2-1,0-1 1,3-3-1,3-3 1,1-10-1,11 4 2,1-9 0,1-7 0,6 0 0,0-5 0,2 1 1,-1-3-1,-2 2 0,-1 5 0,-4 1 1,-13 11-1,15-11 1,-15 11 0,0 0 0,0 0-1,-18 20 0,5-6 1,-3 6-1,-3 3-1,-1 3-1,0-2 1,2 0-1,3-3 1,2-4 0,5-5-1,8-12 1,-10 11-1,10-11 1,0 0 0,13-16 0,-4 4 0,3-2 1,1-3 0,3 1-1,-3 0 1,0 3 0,-4 2-1,-9 11 1,11-4 0,-11 4-1,-10 21 0,-1-2 0,-4 4 0,-1 4 0,-1 2-1,-1 0 1,3-7 0,3-2-1,4-6 1,8-14 0,0 0 0,0 0 0,17-11 0,-2-6 0,3-2 1,3-4 0,0-1 0,0 4 0,-3-1 0,-3 9 1,-4 2-1,-11 10 0,0 0 0,0 0 0,-6 23-1,-7-4 0,0 4 0,-3-1 0,1 1 0,2-2-1,3-3 1,4-5 0,4-2-1,2-11 1,12-2 0,0-5 0,5-3 0,-1-1 0,2-3 0,-2 2 1,-3 0-1,-2 3 1,-11 9 0,0 0-1,0 0 1,-6 12-1,-5 1 0,-2 3 0,-1-1 0,-1 0 0,4-2 0,1-2 0,10-11 0,-11 11-1,11-11-1,0 0 0,0 0-3,0 0-6,0-11-21,0 0-6,4-1 0,2-5 1</inkml:trace>
  <inkml:trace contextRef="#ctx0" brushRef="#br0" timeOffset="1576">403 168 36,'-10'7'31,"10"-7"-1,0 0-9,11-16-4,2 10-5,-5-9-2,7 4-2,-4-8-1,6 4-2,-6-3-1,4 4-1,-5-1-1,5 2 0,-3 3 0,-1 0-1,0 3 1,0 3-1,-1 2 0,0 5 0,-10-3 1,16 21-1,-10-4-1,1 7 1,-3 5 0,-1 5-1,-1 2 0,-3 4 0,-3 0 0,-2 2 0,-6 0 0,-2-1 0,-4-3 0,0-1 0,-2-4 0,0-5 0,1-3 0,3-7 0,2-6 0,3-2 0,2-8 0,9-2-1,-13-8 1,9-4 0,1-1-1,0-5 1,2 1 0,0-3-1,3 3 1,0-2 0,2 5 0,-1 2-1,2 0 2,-5 12-2,10-13 1,-10 13 0,11-2 1,-11 2-1,16 10 0,-7-1 0,2 2 0,3 2 1,2 0-1,-1 3 1,1-3-1,-1 2 1,2-3 0,0-3-1,-1 2 1,-1-3-1,-1 0 1,0-4-1,-2 1 0,0-2 0,-3-1 1,-9-2-1,13 4 0,-13-4 0,0 0 0,0 0-1,9 0-2,-9 0-4,2-11-29,-4 1-1,3-2-2,-1-7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3:52.6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162 232 34,'0'0'33,"-6"-10"2,6 10-4,-10-6-19,10 6-6,0 0-2,0 0-2,13-11-1,-1 1 0,4-2 0,6-2 0,-1-4 1,6-1 0,0-4-1,-2 2 0,1-2 0,-1 6 1,-6 1-1,-4 2 0,-1 5-1,-5 1 0,-9 8 1,11-1 0,-11 1-1,0 19 1,-2-3-1,1 4 1,-3 8 0,1 5 0,-2 5 0,0 5 0,-3 4 0,1 2-1,-3 0 1,-1 2-1,0-1 1,0-2-1,-1-3 0,0-4-1,4-4 1,-1-8 0,3-3 0,2-6 0,-1-5-1,2-6-1,3-9-1,0 0-2,0 12-6,0-12-6,0 0-13,-10-12-7,10 12 1,-17-8 0</inkml:trace>
  <inkml:trace contextRef="#ctx0" brushRef="#br0" timeOffset="500">-15 853 41,'-9'9'33,"9"-9"-1,0 0-10,21-5-7,0-12-4,17 8-4,4-6-1,11 2-1,8-4-2,4 3 0,3 0-2,0 4 0,-1 2 0,-5 2 0,-5 1 0,-7 1 0,-8 4-1,-8-1 1,-9 0 0,-6 1-1,-6 2-1,-13-2-7,7-11-30,-7-3 0,-4-18-2,3-20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2:43.58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4305 30 7,'0'0'28,"-13"-10"0,13 10-8,-10-8-5,10 8-3,0 0-1,-14-13-1,14 13-2,0 0-3,0 0-1,-2 13-3,5 4 0,0 7-1,1 9 0,0 11 0,0 5 0,1 10 1,-3 5-1,-2 0 0,-2 0 0,0-2 1,-2-4-1,0-6 0,0-7 0,1-6 0,0-11-2,3-2-3,-3-14-3,8 1-8,-5-13-17,0 0-1,9-17 1</inkml:trace>
  <inkml:trace contextRef="#ctx0" brushRef="#br0" timeOffset="390">4468 673 50,'0'0'36,"1"10"-1,-1-10-9,0 0-18,-9-14-3,6 0-2,2-2-1,-1-3 0,3-3-1,1-3 1,3 1-1,1 0 0,3 2 0,1 3-1,3 2 1,2 5-1,0 6 1,3 3-1,1 6 0,0 5 1,2 6-1,0 4 0,-2 3 0,1 1 0,-2 2-1,0-1 2,-2 0-2,-3-2 2,-2-3-2,-1-1 1,-3-3 0,-3-1 0,-2-2 0,-1-2 0,-1-9 1,-2 12-1,2-12 0,0 0 1,-10 3-1,10-3 0,-13-5 0,13 5 0,-17-7 0,6 3 0,0 0 0,-1 3 0,-3-1 0,0 2-1,-3 2 2,-3-1-2,0 3 1,-1 2 0,0-1 0,2-2 0,1 1 0,5 0-2,0-4-1,14 0-5,-13 2-3,13-2-10,0 0-14,9-1-2,-9 1 2</inkml:trace>
  <inkml:trace contextRef="#ctx0" brushRef="#br0" timeOffset="1014">5023 553 36,'9'-11'32,"-5"-1"3,-4 12-10,-11-22-13,11 22-4,-20-20-2,7 16-1,-7-2-1,1 7 0,-2 4 0,1 6-2,-2 1 0,4 3-1,2 1 0,5 2-1,5 1 0,7 0-1,6-3 0,8-1 1,9-1-1,2-1 0,4-1 1,0-1 0,-1-1 0,-4 0 0,-4 0-1,-5 3 2,-9 0-1,-5 3 0,-5 0 1,-6-1-1,-5 1 0,-5-1-1,-2-1 0,-6-4-3,3-3 1,1-4-3,6-1-3,-2-8-4,19 6-9,-8-11-11,14-4-1,10 0 1</inkml:trace>
  <inkml:trace contextRef="#ctx0" brushRef="#br0" timeOffset="1435">5333 466 18,'14'-9'33,"-14"9"2,0 0-1,0 0-14,-20 0-9,-3 5-5,0 6-2,-5 2-2,2 1-1,1 2 0,6 0-1,5 1 1,9 1-1,9-2 0,8 1 0,8-1 1,4 1-1,2-1 0,2 2 0,-2 1 0,-2-2 1,-6 2-1,-6-1 2,-6-1-2,-5 2 1,-4-4-1,-5 0 0,-3-7-1,-4-1-2,1-1 0,-4-8-1,5 5-4,-7-14-4,20 11-11,-18-15-7,13 4-5,7-2 2</inkml:trace>
  <inkml:trace contextRef="#ctx0" brushRef="#br0" timeOffset="1794">5432 612 39,'13'2'29,"-13"-2"-4,6 21-7,-4 2-8,-7 2-5,4 5-2,-1-1 0,3 0-2,3-1 0,4-6 1,4-6-1,5-8 2,1-8 0,6-5 0,-3-8 0,3-2 1,-5-10 0,-1 3-1,-6-3 0,-4 0 0,-9-3 1,-6 6-2,-9 1 1,0 6 0,-6 1-2,0 4 0,1 2 0,0 4-2,6 1-1,2 0-3,13 3-5,-12-2-8,12 2-19,9 0 0,1 1 1</inkml:trace>
  <inkml:trace contextRef="#ctx0" brushRef="#br0" timeOffset="5257">6983 573 14,'0'0'30,"0"0"1,0 0-1,0 0-14,0 0-12,0 0-2,10 0-2,-10 0 1,15 0 0,-3 1 0,4 0 0,9 1 0,7 0 0,5-2 0,8 2 1,7-3-2,9-1 2,6-1-2,7-5 1,4 0 0,4-2-1,6 0 0,3-1 1,1 2 0,2 0 0,-2 0-1,0 5 1,0-1-1,-3 4 1,-3 1-1,-5 2 0,-2 2 1,-6 0-2,-2 3 2,-4-2-2,-8 0 1,-5 0 0,-5-1 0,-7-3 0,-8-1 0,-5 0 0,-7-1-1,-6-2-1,-4 0 0,-12 3-1,13-9-3,-13 9-4,7-12-11,-7 12-10,-1-15 0,1 15 1</inkml:trace>
  <inkml:trace contextRef="#ctx0" brushRef="#br0" timeOffset="5772">9014 396 18,'-19'-12'32,"9"7"0,0 0-2,-1-4-13,11 9-6,-11-9-4,11 9-4,0 0-1,0 0 0,0 0-2,18 8 0,-1 0 0,3 1 0,5 2 0,6 2 0,2 0 0,1-1 0,-1 0 0,-2 0 0,-4-1 0,-5-2 0,-5 3 0,-5 0-1,-8 2 2,-5 1-1,-6 2 1,-6 3 0,-6-2 1,-3 4-1,-3-2 1,-1 0-1,0 1-1,3-3-2,3 1-5,-1-9-6,15 4-12,6-14-7,0 0-2,0 0 0</inkml:trace>
  <inkml:trace contextRef="#ctx0" brushRef="#br0" timeOffset="10514">3437 645 19,'15'-2'33,"-15"2"0,0 0 0,0 0-17,-17-7-10,17 7-2,-22-8-1,8 5 1,-5-4-1,0 3-1,-6-2 1,-4 2 0,-5-2-1,-4-1 0,-8 1-1,-4 0 0,-5 1 1,-5-3-2,-7 0 1,-4 1 0,-3 0-1,-4 1 2,-2-2-1,-3 3 0,-1 0 1,1 3-1,2-1 1,2 1-1,5 0-1,2 1 1,6 1-1,6 0 1,6-2-1,6 1 1,7-1-1,7-1 1,4 1 0,8-1-1,6 2 1,3-1-1,13 2 1,-13-3-1,13 3-1,0 0 1,0 0-1,0 0 0,0 0 0,0 0 0,0 0-1,12 2 1,-12-2 0,18-1 0,-8 0 1,3-2-1,0-3 1,0-2 0,1-1 0,0-3 0,0-2 0,-1-1 0,-1 0 0,-2 2 0,-1 1 0,-3 1 1,-6 11-1,10-12 0,-10 12 1,0 0-1,0 0 1,0 0-1,0 0 1,0 0-1,-13-2-1,4 5 1,-2 2 0,-4 1-1,-1 2 1,-5 4-1,-2 0 1,-2 2 0,-3-1 0,-2 2 1,0-1-1,-1-1 0,0 1 1,3-3 0,2-1 0,6-1-1,4-2 1,4-1-1,3-3 1,9-3-1,0 0-1,9 2 1,4-3 0,4 1-1,8 0 1,5 2 0,6 2 0,1 1 0,4 1 1,-1 1-1,6 3-1,-4-1 1,-1 1-1,-1 1 1,-4 0-1,-3 1 1,-3 0 0,-3-1-1,-8 1 0,-2-3-1,-2 3-3,-15-12-9,17 8-22,-17-8 0,0 0-2,-6-10 2</inkml:trace>
  <inkml:trace contextRef="#ctx0" brushRef="#br0" timeOffset="16474">297 262 19,'2'-14'32,"-2"14"2,5-14 0,-5 14-17,0-9-7,0 9-3,0 0-2,0 0 1,-7 25 0,3-6-3,5 12 0,-2 7-1,0 10 0,-1 6 0,1 4 0,-1 1 0,2-1-1,-1-2-2,-3-10-4,8-5-20,-2-12-11,2-12-2,-4-17 1</inkml:trace>
  <inkml:trace contextRef="#ctx0" brushRef="#br0" timeOffset="17363">6263 278 25,'4'-19'22,"0"3"-3,-5-3 0,6 10-3,-8-5-1,3 14-2,1-11 0,-1 11-3,0 0-3,4 9-2,-3 3-1,5 11 0,-2 3-2,3 8-1,0 9 1,1 3-2,-1 5 1,-1-2-1,-3-3 1,0-2-1,-4-4 1,-1-2-1,-2-8 0,0-3 0,0-2-1,-1-6-2,4 3-8,-6-11-25,7-11 0,0 0-2,10-24 1</inkml:trace>
  <inkml:trace contextRef="#ctx0" brushRef="#br0" timeOffset="50216">448 310 14,'-12'7'11,"-2"-1"0,-2 3 0,1-1-2,0-2-1,3 1-1,-1-1-3,4-1-2,9-5 0,-12 5-1,12-5 1,0 0-1,0 0 1,0 0-1,0 0 0,0 0 0,0 0 0,-10 7 1,10-7-1,0 0 0,0 0 1,-12 14-1,12-14 1,-14 13 1,5-7-1,1 4 2,-2-5-1,10-5 1,-21 14 0,21-14 1,-18 10-1,18-10-1,-15 7 0,15-7-1,-14 5 0,14-5 0,-9 3-1,9-3 0,0 0 0,0 0-1,0 0 0,0 0 0,0 0 0,2-13 1,6 3-1,4-3-1,2-2 1,4-1 1,1-4-1,3 0 1,0 1-1,-1 0 1,-2 3 0,-1 0 0,-5 4 1,-1 0-2,-3 6 1,-9 6 0,10-8 0,-10 8 0,0 0 0,0 0 0,0 0 0,0 0 0,0 0 0,0 9 0,0-9-1,-2 22 1,0-6-1,0 6 0,-1 4 1,0 3-1,-1 6 0,-2 1 1,0 1 0,0 1 0,-1-1 1,0 1-1,-1-1 0,0-2 2,-1-2-2,2-1 0,-2-3-1,2-2 1,0-2-1,1-3 1,-1-2-1,1 0 1,0-2-1,-2-2 1,2 2 0,-1-1-1,1 0 1,0-1-1,1-4 0,0-1 0,5-11-1,-7 13-1,7-13 0,0 0-2,0 0-3,0 0-5,0 0-13,-3-9-9,3 9-2,-2-14 2</inkml:trace>
  <inkml:trace contextRef="#ctx0" brushRef="#br0" timeOffset="51215">0 1103 18,'0'0'28,"0"0"2,0 0-9,0 0-9,0 0-4,0 0-1,0 0-1,10 1 0,-10-1 0,16-7-1,-5 1 0,10 2 0,0-3-1,9 2-1,4-3 1,6 4-1,3-4-1,5 2 1,-3-1-1,3 2 0,-4 0 0,-1 0 0,-8 0 0,-3 3-1,-6-2-1,-5 3 0,-3-1 0,-5 0 0,-3 1 0,-10 1-1,11-1 1,-11 1-1,0 0 1,0 0-1,0 0-3,0 0-9,0-10-23,0 0-1,2-9-1,1-6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2:49.85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80 140 29,'-15'-2'27,"4"4"-2,-5-8-2,16 6-2,-17-4-4,17 4-3,-2-13-3,11 4-3,1-5-3,8-2-2,1-1-1,5-1-1,3 1 0,1 2-1,1 7-1,-2 4 1,-4 7 0,-3 7 0,-7 7-1,-5 7 1,-6 10 0,-5 6 0,-6 2 0,-3 3 0,-3 1 0,0-2 1,2-3-1,3-4 1,3-5-1,7-3 0,6-3 0,6-3 0,8-1-1,6 0-1,4 1 0,0-1-1,2 1 1,-3-2 0,-3 3 0,-6-1 0,-9 0 2,-9 2 0,-9-1 0,-7 5 1,-9-3 1,-4 1 0,-10-2 0,-2 0 0,-5-8 0,-1 0 0,-1-9-2,2-5-1,6-3-8,0-11-29,14-15 1,12-14-1,16-17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3:18.5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381 278 44,'-1'-11'32,"0"-8"2,4-6-15,9 4-8,-1-7-5,7 5-3,2-4 0,6 2 0,0 0 0,7 4 1,-1 0-1,2 7 0,-1 1 1,0 9-1,-1 5-1,-2 10 0,-3 12-1,-6 12 0,-6 14-2,-6 11 1,-10 12 0,-10 6 0,-8 4-1,-8 3 0,-10-4 0,-5-3 0,-7-9 0,-4-8 0,-1-10 0,-4-7 1,-2-10 0,1-11 0,2-9 0,3-10 1,5-8 0,5-8 0,4-6 0,8-7 0,8-5-1,8-1 2,7 0-1,9 2-1,8 0 1,10 4-1,11 4 1,10 8 0,13 9-1,6 7 0,9 7 0,5 10 0,3 7 1,3 3 0,-2 1 1,-1 3-1,-7-3 1,-4-2 0,-9-5-1,-4-6-2,-6-2-7,-11-8-32,0-12 2,-4-13-3,0-17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3:54:25.1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-8 229 56,'0'0'35,"-4"13"-3,4-13-10,0 0-17,0 0-2,14-9-1,1 2 0,3-4-1,5-2 1,1-4 0,5 1 0,0-5 0,3 1-2,-5-1 1,-1 1-1,-3 0 0,-1 2 0,-5 3 0,-1 3 0,-6 3 0,-10 9 1,13-13 1,-13 13-2,0 0 1,0 0-1,0 0 1,8 12 0,-7 0-1,1 8 1,-1 5 0,0 7 0,0 7 0,3 8 1,-4 5-1,0 3 0,-3 1 0,2 2 1,-1-2-1,1 1 0,0-5 0,-1-4-1,1-7 1,1-5 0,0-5 0,-1-6-1,1-5 0,0-5 0,0-4 0,0-11-1,0 14-2,0-14-1,0 0-4,0 0-11,0 0-19,0 0-1,0 0 2,0 0-1</inkml:trace>
  <inkml:trace contextRef="#ctx0" brushRef="#br0" timeOffset="608">-7 957 67,'0'0'40,"17"1"-1,1-14-7,14 5-22,3-2-6,15 4 0,6-5 0,12 3-1,6-1-1,3 2-1,0 3 1,-3 1-2,-5 2 1,-4-7-5,4-4-38,-8-9 2,-1-18-3,0-23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49538-D004-2148-8031-124DB6DAA5B7}" type="datetimeFigureOut">
              <a:rPr lang="en-US"/>
              <a:pPr/>
              <a:t>10/30/12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5ABFB-3C30-0C4A-9365-DF557985B25F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9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LTS, BOT</a:t>
            </a:r>
          </a:p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LTS, BOT</a:t>
            </a:r>
          </a:p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LTS, BOT</a:t>
            </a:r>
          </a:p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LTS, BOT</a:t>
            </a:r>
          </a:p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LTS, BOT</a:t>
            </a:r>
          </a:p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LTS, BOT</a:t>
            </a:r>
          </a:p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LTS, BOT</a:t>
            </a:r>
          </a:p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LTS, BOT</a:t>
            </a:r>
          </a:p>
          <a:p>
            <a:endParaRPr lang="en-US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LTS, BOT</a:t>
            </a:r>
          </a:p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LTS, BOT</a:t>
            </a:r>
          </a:p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LTS, BOT</a:t>
            </a:r>
          </a:p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7649-8976-C64C-95BD-9255A18763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355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67649-8976-C64C-95BD-9255A18763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3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6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769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2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2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7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110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60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2224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5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48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1BAB-C389-4F44-9802-232830486EB1}" type="datetimeFigureOut">
              <a:rPr lang="en-US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87A5CF7-2028-104A-B6C7-FB68FB24452E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2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-106" charset="2"/>
        <a:buChar char="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-106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-106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106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-106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-112" charset="2"/>
        <a:buChar char=""/>
        <a:defRPr sz="3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-112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-112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112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-112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06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/>
        <a:buChar char=""/>
        <a:defRPr sz="3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72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Layout" Target="../slideLayouts/slideLayout49.xml"/><Relationship Id="rId9" Type="http://schemas.openxmlformats.org/officeDocument/2006/relationships/image" Target="../media/image8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tags" Target="../tags/tag15.xml"/><Relationship Id="rId9" Type="http://schemas.openxmlformats.org/officeDocument/2006/relationships/slideLayout" Target="../slideLayouts/slideLayout49.xml"/><Relationship Id="rId10" Type="http://schemas.openxmlformats.org/officeDocument/2006/relationships/image" Target="../media/image8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customXml" Target="../ink/ink4.xml"/><Relationship Id="rId20" Type="http://schemas.openxmlformats.org/officeDocument/2006/relationships/image" Target="../media/image27.emf"/><Relationship Id="rId21" Type="http://schemas.openxmlformats.org/officeDocument/2006/relationships/customXml" Target="../ink/ink10.xml"/><Relationship Id="rId22" Type="http://schemas.openxmlformats.org/officeDocument/2006/relationships/image" Target="../media/image28.emf"/><Relationship Id="rId23" Type="http://schemas.openxmlformats.org/officeDocument/2006/relationships/customXml" Target="../ink/ink11.xml"/><Relationship Id="rId24" Type="http://schemas.openxmlformats.org/officeDocument/2006/relationships/image" Target="../media/image29.emf"/><Relationship Id="rId25" Type="http://schemas.openxmlformats.org/officeDocument/2006/relationships/customXml" Target="../ink/ink12.xml"/><Relationship Id="rId26" Type="http://schemas.openxmlformats.org/officeDocument/2006/relationships/image" Target="../media/image30.emf"/><Relationship Id="rId27" Type="http://schemas.openxmlformats.org/officeDocument/2006/relationships/customXml" Target="../ink/ink13.xml"/><Relationship Id="rId28" Type="http://schemas.openxmlformats.org/officeDocument/2006/relationships/image" Target="../media/image31.emf"/><Relationship Id="rId29" Type="http://schemas.openxmlformats.org/officeDocument/2006/relationships/customXml" Target="../ink/ink14.xml"/><Relationship Id="rId30" Type="http://schemas.openxmlformats.org/officeDocument/2006/relationships/image" Target="../media/image32.emf"/><Relationship Id="rId31" Type="http://schemas.openxmlformats.org/officeDocument/2006/relationships/customXml" Target="../ink/ink15.xml"/><Relationship Id="rId32" Type="http://schemas.openxmlformats.org/officeDocument/2006/relationships/image" Target="../media/image33.emf"/><Relationship Id="rId10" Type="http://schemas.openxmlformats.org/officeDocument/2006/relationships/image" Target="../media/image22.emf"/><Relationship Id="rId11" Type="http://schemas.openxmlformats.org/officeDocument/2006/relationships/customXml" Target="../ink/ink5.xml"/><Relationship Id="rId12" Type="http://schemas.openxmlformats.org/officeDocument/2006/relationships/image" Target="../media/image23.emf"/><Relationship Id="rId13" Type="http://schemas.openxmlformats.org/officeDocument/2006/relationships/customXml" Target="../ink/ink6.xml"/><Relationship Id="rId14" Type="http://schemas.openxmlformats.org/officeDocument/2006/relationships/image" Target="../media/image24.emf"/><Relationship Id="rId15" Type="http://schemas.openxmlformats.org/officeDocument/2006/relationships/customXml" Target="../ink/ink7.xml"/><Relationship Id="rId16" Type="http://schemas.openxmlformats.org/officeDocument/2006/relationships/image" Target="../media/image25.emf"/><Relationship Id="rId17" Type="http://schemas.openxmlformats.org/officeDocument/2006/relationships/customXml" Target="../ink/ink8.xml"/><Relationship Id="rId18" Type="http://schemas.openxmlformats.org/officeDocument/2006/relationships/image" Target="../media/image26.emf"/><Relationship Id="rId19" Type="http://schemas.openxmlformats.org/officeDocument/2006/relationships/customXml" Target="../ink/ink9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customXml" Target="../ink/ink1.xml"/><Relationship Id="rId4" Type="http://schemas.openxmlformats.org/officeDocument/2006/relationships/image" Target="../media/image19.emf"/><Relationship Id="rId5" Type="http://schemas.openxmlformats.org/officeDocument/2006/relationships/customXml" Target="../ink/ink2.xml"/><Relationship Id="rId6" Type="http://schemas.openxmlformats.org/officeDocument/2006/relationships/image" Target="../media/image20.emf"/><Relationship Id="rId7" Type="http://schemas.openxmlformats.org/officeDocument/2006/relationships/customXml" Target="../ink/ink3.xml"/><Relationship Id="rId8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0" Type="http://schemas.openxmlformats.org/officeDocument/2006/relationships/customXml" Target="../ink/ink25.xml"/><Relationship Id="rId21" Type="http://schemas.openxmlformats.org/officeDocument/2006/relationships/image" Target="../media/image49.emf"/><Relationship Id="rId22" Type="http://schemas.openxmlformats.org/officeDocument/2006/relationships/customXml" Target="../ink/ink26.xml"/><Relationship Id="rId23" Type="http://schemas.openxmlformats.org/officeDocument/2006/relationships/image" Target="../media/image50.emf"/><Relationship Id="rId24" Type="http://schemas.openxmlformats.org/officeDocument/2006/relationships/customXml" Target="../ink/ink27.xml"/><Relationship Id="rId25" Type="http://schemas.openxmlformats.org/officeDocument/2006/relationships/image" Target="../media/image51.emf"/><Relationship Id="rId26" Type="http://schemas.openxmlformats.org/officeDocument/2006/relationships/customXml" Target="../ink/ink28.xml"/><Relationship Id="rId27" Type="http://schemas.openxmlformats.org/officeDocument/2006/relationships/image" Target="../media/image52.emf"/><Relationship Id="rId28" Type="http://schemas.openxmlformats.org/officeDocument/2006/relationships/customXml" Target="../ink/ink29.xml"/><Relationship Id="rId29" Type="http://schemas.openxmlformats.org/officeDocument/2006/relationships/image" Target="../media/image53.emf"/><Relationship Id="rId1" Type="http://schemas.openxmlformats.org/officeDocument/2006/relationships/slideLayout" Target="../slideLayouts/slideLayout12.xml"/><Relationship Id="rId2" Type="http://schemas.openxmlformats.org/officeDocument/2006/relationships/customXml" Target="../ink/ink16.xml"/><Relationship Id="rId3" Type="http://schemas.openxmlformats.org/officeDocument/2006/relationships/image" Target="../media/image40.emf"/><Relationship Id="rId4" Type="http://schemas.openxmlformats.org/officeDocument/2006/relationships/customXml" Target="../ink/ink17.xml"/><Relationship Id="rId5" Type="http://schemas.openxmlformats.org/officeDocument/2006/relationships/image" Target="../media/image41.emf"/><Relationship Id="rId30" Type="http://schemas.openxmlformats.org/officeDocument/2006/relationships/customXml" Target="../ink/ink30.xml"/><Relationship Id="rId31" Type="http://schemas.openxmlformats.org/officeDocument/2006/relationships/image" Target="../media/image54.emf"/><Relationship Id="rId32" Type="http://schemas.openxmlformats.org/officeDocument/2006/relationships/customXml" Target="../ink/ink31.xml"/><Relationship Id="rId9" Type="http://schemas.openxmlformats.org/officeDocument/2006/relationships/image" Target="../media/image43.emf"/><Relationship Id="rId6" Type="http://schemas.openxmlformats.org/officeDocument/2006/relationships/customXml" Target="../ink/ink18.xml"/><Relationship Id="rId7" Type="http://schemas.openxmlformats.org/officeDocument/2006/relationships/image" Target="../media/image42.emf"/><Relationship Id="rId8" Type="http://schemas.openxmlformats.org/officeDocument/2006/relationships/customXml" Target="../ink/ink19.xml"/><Relationship Id="rId33" Type="http://schemas.openxmlformats.org/officeDocument/2006/relationships/image" Target="../media/image55.emf"/><Relationship Id="rId10" Type="http://schemas.openxmlformats.org/officeDocument/2006/relationships/customXml" Target="../ink/ink20.xml"/><Relationship Id="rId11" Type="http://schemas.openxmlformats.org/officeDocument/2006/relationships/image" Target="../media/image44.emf"/><Relationship Id="rId12" Type="http://schemas.openxmlformats.org/officeDocument/2006/relationships/customXml" Target="../ink/ink21.xml"/><Relationship Id="rId13" Type="http://schemas.openxmlformats.org/officeDocument/2006/relationships/image" Target="../media/image45.emf"/><Relationship Id="rId14" Type="http://schemas.openxmlformats.org/officeDocument/2006/relationships/customXml" Target="../ink/ink22.xml"/><Relationship Id="rId15" Type="http://schemas.openxmlformats.org/officeDocument/2006/relationships/image" Target="../media/image46.emf"/><Relationship Id="rId16" Type="http://schemas.openxmlformats.org/officeDocument/2006/relationships/customXml" Target="../ink/ink23.xml"/><Relationship Id="rId17" Type="http://schemas.openxmlformats.org/officeDocument/2006/relationships/image" Target="../media/image47.emf"/><Relationship Id="rId18" Type="http://schemas.openxmlformats.org/officeDocument/2006/relationships/customXml" Target="../ink/ink24.xml"/><Relationship Id="rId19" Type="http://schemas.openxmlformats.org/officeDocument/2006/relationships/image" Target="../media/image4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ounded Rectangle 1"/>
          <p:cNvSpPr>
            <a:spLocks noChangeArrowheads="1"/>
          </p:cNvSpPr>
          <p:nvPr/>
        </p:nvSpPr>
        <p:spPr bwMode="auto">
          <a:xfrm>
            <a:off x="304800" y="4379496"/>
            <a:ext cx="8613775" cy="457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7" name="Rounded Rectangle 1"/>
          <p:cNvSpPr>
            <a:spLocks noChangeArrowheads="1"/>
          </p:cNvSpPr>
          <p:nvPr/>
        </p:nvSpPr>
        <p:spPr bwMode="auto">
          <a:xfrm>
            <a:off x="304800" y="5253038"/>
            <a:ext cx="7696200" cy="457200"/>
          </a:xfrm>
          <a:prstGeom prst="roundRect">
            <a:avLst>
              <a:gd name="adj" fmla="val 16667"/>
            </a:avLst>
          </a:prstGeom>
          <a:solidFill>
            <a:srgbClr val="FFB4D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382838" y="238125"/>
            <a:ext cx="448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ACM 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Welcome!</a:t>
            </a:r>
            <a:endParaRPr lang="en-US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457200" y="1389063"/>
            <a:ext cx="83058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Sep 11    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Welcome!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DP problems 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6 problems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Sep 18	   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Lab session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6 problems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Sep 25	   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Discussion session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>
                <a:latin typeface="Times New Roman" pitchFamily="18" charset="0"/>
                <a:cs typeface="Times New Roman" pitchFamily="18" charset="0"/>
              </a:rPr>
              <a:t>on graph problems ~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6 problems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Oct 2      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Lab session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graph problems 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6 problems</a:t>
            </a:r>
            <a:endParaRPr lang="en-US" sz="1800" b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Oct 9      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Scott Ellsworth</a:t>
            </a:r>
            <a:r>
              <a:rPr lang="en-US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Google Irvine ~ 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problems</a:t>
            </a:r>
            <a:endParaRPr lang="en-US" b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Oct 16    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Discussion session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maxflow problems ~ 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problems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Oct 23    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9pm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Lab &amp; local ACM qualifying contest </a:t>
            </a:r>
            <a:r>
              <a:rPr lang="en-US" sz="18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6 problems</a:t>
            </a:r>
            <a:endParaRPr lang="en-US" b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Oct 30    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Discussion session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geometry problems ~ 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problems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Nov 6     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Lab session</a:t>
            </a:r>
            <a:r>
              <a:rPr lang="en-US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geometry problems </a:t>
            </a:r>
            <a:r>
              <a:rPr lang="en-US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problems</a:t>
            </a:r>
            <a:endParaRPr lang="en-US" b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Nov 10    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Sat.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ACM Regional contest </a:t>
            </a:r>
            <a:r>
              <a:rPr lang="en-US" sz="1800" b="0">
                <a:latin typeface="Times New Roman" pitchFamily="18" charset="0"/>
                <a:cs typeface="Times New Roman" pitchFamily="18" charset="0"/>
              </a:rPr>
              <a:t>(in Riverside...)</a:t>
            </a:r>
            <a:endParaRPr lang="en-US" sz="18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Nov 13    Final meeting</a:t>
            </a:r>
            <a:endParaRPr lang="en-US" sz="18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105400" y="6019800"/>
            <a:ext cx="3813175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Job-fair thoughts?</a:t>
            </a:r>
          </a:p>
        </p:txBody>
      </p:sp>
    </p:spTree>
    <p:extLst>
      <p:ext uri="{BB962C8B-B14F-4D97-AF65-F5344CB8AC3E}">
        <p14:creationId xmlns:p14="http://schemas.microsoft.com/office/powerpoint/2010/main" val="414272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63"/>
          <a:stretch>
            <a:fillRect/>
          </a:stretch>
        </p:blipFill>
        <p:spPr bwMode="auto">
          <a:xfrm>
            <a:off x="304800" y="3983038"/>
            <a:ext cx="86106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34290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charset="0"/>
                <a:cs typeface="Times New Roman" charset="0"/>
              </a:rPr>
              <a:t>Matt Beaumont, Dan Halperin, Jonah Cohen</a:t>
            </a:r>
          </a:p>
        </p:txBody>
      </p:sp>
      <p:sp>
        <p:nvSpPr>
          <p:cNvPr id="36869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990600"/>
            <a:ext cx="4038600" cy="2339975"/>
          </a:xfrm>
          <a:prstGeom prst="rect">
            <a:avLst/>
          </a:prstGeom>
          <a:noFill/>
          <a:ln w="1905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990099"/>
                </a:solidFill>
                <a:latin typeface="Courier New" charset="0"/>
                <a:cs typeface="Arial" charset="0"/>
              </a:rPr>
              <a:t>Per-Problem Statistics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Problem   Solved   Submitted</a:t>
            </a:r>
          </a:p>
          <a:p>
            <a:pPr marL="457200" indent="-457200">
              <a:lnSpc>
                <a:spcPct val="90000"/>
              </a:lnSpc>
              <a:buFont typeface="Times" charset="0"/>
              <a:buNone/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1          3       60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2         11       72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3          3       12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4          0        0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5         19       58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6          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cs typeface="Arial" charset="0"/>
              </a:rPr>
              <a:t>7       10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7         10       64</a:t>
            </a:r>
          </a:p>
        </p:txBody>
      </p:sp>
      <p:sp>
        <p:nvSpPr>
          <p:cNvPr id="36870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57400" y="3733800"/>
            <a:ext cx="1524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26088" y="6523038"/>
            <a:ext cx="3581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accent1"/>
                </a:solidFill>
                <a:latin typeface="Arial" charset="0"/>
                <a:cs typeface="Arial" charset="0"/>
              </a:rPr>
              <a:t>63 teams total, Fall 04 ACM Contest</a:t>
            </a:r>
          </a:p>
        </p:txBody>
      </p:sp>
      <p:sp>
        <p:nvSpPr>
          <p:cNvPr id="36872" name="Text 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0" y="342900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charset="0"/>
                <a:cs typeface="Times New Roman" charset="0"/>
              </a:rPr>
              <a:t>contestwide</a:t>
            </a:r>
          </a:p>
        </p:txBody>
      </p:sp>
      <p:sp>
        <p:nvSpPr>
          <p:cNvPr id="36873" name="Text 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223838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703FF"/>
                </a:solidFill>
                <a:latin typeface="Times New Roman" charset="0"/>
                <a:cs typeface="Times New Roman" charset="0"/>
              </a:rPr>
              <a:t>Problem #6:</a:t>
            </a:r>
            <a:r>
              <a:rPr lang="en-US">
                <a:solidFill>
                  <a:srgbClr val="0703FF"/>
                </a:solidFill>
                <a:latin typeface="Times New Roman" charset="0"/>
                <a:cs typeface="Times New Roman" charset="0"/>
              </a:rPr>
              <a:t>  Find the area of a polygon, given its vertices.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21126870">
            <a:off x="3883353" y="5886210"/>
            <a:ext cx="501564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0" dirty="0" smtClean="0">
                <a:solidFill>
                  <a:srgbClr val="000000"/>
                </a:solidFill>
                <a:latin typeface="Times" charset="0"/>
              </a:rPr>
              <a:t>Monte Carlo geometry…</a:t>
            </a:r>
          </a:p>
        </p:txBody>
      </p:sp>
    </p:spTree>
    <p:extLst>
      <p:ext uri="{BB962C8B-B14F-4D97-AF65-F5344CB8AC3E}">
        <p14:creationId xmlns:p14="http://schemas.microsoft.com/office/powerpoint/2010/main" val="77757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63"/>
          <a:stretch>
            <a:fillRect/>
          </a:stretch>
        </p:blipFill>
        <p:spPr bwMode="auto">
          <a:xfrm>
            <a:off x="304800" y="3983038"/>
            <a:ext cx="86106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3962400" cy="2339975"/>
          </a:xfrm>
          <a:prstGeom prst="rect">
            <a:avLst/>
          </a:prstGeom>
          <a:noFill/>
          <a:ln w="1905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990099"/>
                </a:solidFill>
                <a:latin typeface="Courier New" charset="0"/>
                <a:cs typeface="Arial" charset="0"/>
              </a:rPr>
              <a:t>HMC Hammer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#   Solved   Runs      Time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1      -        2   4:57:38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2      *        2   2:55:41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3      *        2   3:37:58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4      -        0   0:00:00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5      *        2   1:20:42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6      *        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cs typeface="Arial" charset="0"/>
              </a:rPr>
              <a:t>4</a:t>
            </a: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   4:41:57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7      *        1   2:32:44</a:t>
            </a:r>
          </a:p>
        </p:txBody>
      </p:sp>
      <p:sp>
        <p:nvSpPr>
          <p:cNvPr id="368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34290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charset="0"/>
                <a:cs typeface="Times New Roman" charset="0"/>
              </a:rPr>
              <a:t>Matt Beaumont, Dan Halperin, Jonah Cohen</a:t>
            </a:r>
          </a:p>
        </p:txBody>
      </p:sp>
      <p:sp>
        <p:nvSpPr>
          <p:cNvPr id="36869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990600"/>
            <a:ext cx="4038600" cy="2339975"/>
          </a:xfrm>
          <a:prstGeom prst="rect">
            <a:avLst/>
          </a:prstGeom>
          <a:noFill/>
          <a:ln w="1905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990099"/>
                </a:solidFill>
                <a:latin typeface="Courier New" charset="0"/>
                <a:cs typeface="Arial" charset="0"/>
              </a:rPr>
              <a:t>Per-Problem Statistics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Problem   Solved   Submitted</a:t>
            </a:r>
          </a:p>
          <a:p>
            <a:pPr marL="457200" indent="-457200">
              <a:lnSpc>
                <a:spcPct val="90000"/>
              </a:lnSpc>
              <a:buFont typeface="Times" charset="0"/>
              <a:buNone/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1          3       60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2         11       72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3          3       12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4          0        0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5         19       58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6          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cs typeface="Arial" charset="0"/>
              </a:rPr>
              <a:t>7       10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b="1">
                <a:solidFill>
                  <a:srgbClr val="000080"/>
                </a:solidFill>
                <a:latin typeface="Courier New" charset="0"/>
                <a:cs typeface="Arial" charset="0"/>
              </a:rPr>
              <a:t>7         10       64</a:t>
            </a:r>
          </a:p>
        </p:txBody>
      </p:sp>
      <p:sp>
        <p:nvSpPr>
          <p:cNvPr id="36870" name="Line 1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57400" y="3733800"/>
            <a:ext cx="1524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26088" y="6523038"/>
            <a:ext cx="3581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accent1"/>
                </a:solidFill>
                <a:latin typeface="Arial" charset="0"/>
                <a:cs typeface="Arial" charset="0"/>
              </a:rPr>
              <a:t>63 teams total, Fall 04 ACM Contest</a:t>
            </a:r>
          </a:p>
        </p:txBody>
      </p:sp>
      <p:sp>
        <p:nvSpPr>
          <p:cNvPr id="36872" name="Text 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0" y="342900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charset="0"/>
                <a:cs typeface="Times New Roman" charset="0"/>
              </a:rPr>
              <a:t>contestwide</a:t>
            </a:r>
          </a:p>
        </p:txBody>
      </p:sp>
      <p:sp>
        <p:nvSpPr>
          <p:cNvPr id="36873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223838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703FF"/>
                </a:solidFill>
                <a:latin typeface="Times New Roman" charset="0"/>
                <a:cs typeface="Times New Roman" charset="0"/>
              </a:rPr>
              <a:t>Problem #6:</a:t>
            </a:r>
            <a:r>
              <a:rPr lang="en-US">
                <a:solidFill>
                  <a:srgbClr val="0703FF"/>
                </a:solidFill>
                <a:latin typeface="Times New Roman" charset="0"/>
                <a:cs typeface="Times New Roman" charset="0"/>
              </a:rPr>
              <a:t>  Find the area of a polygon, given its vertices.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21126870">
            <a:off x="3883353" y="5886210"/>
            <a:ext cx="501564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0" dirty="0" smtClean="0">
                <a:solidFill>
                  <a:srgbClr val="000000"/>
                </a:solidFill>
                <a:latin typeface="Times" charset="0"/>
              </a:rPr>
              <a:t>Monte Carlo geometry…</a:t>
            </a:r>
          </a:p>
        </p:txBody>
      </p:sp>
    </p:spTree>
    <p:extLst>
      <p:ext uri="{BB962C8B-B14F-4D97-AF65-F5344CB8AC3E}">
        <p14:creationId xmlns:p14="http://schemas.microsoft.com/office/powerpoint/2010/main" val="318247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0" smtClean="0">
                <a:solidFill>
                  <a:srgbClr val="000000"/>
                </a:solidFill>
                <a:latin typeface="Times" charset="0"/>
              </a:rPr>
              <a:t>Convex Hull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52" y="3064976"/>
            <a:ext cx="2166938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978352" y="5408126"/>
            <a:ext cx="2339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" charset="0"/>
              </a:rPr>
              <a:t>the segments surrounding the </a:t>
            </a:r>
            <a:r>
              <a:rPr lang="en-US" i="1" smtClean="0">
                <a:solidFill>
                  <a:srgbClr val="0B02C4"/>
                </a:solidFill>
                <a:latin typeface="Times" charset="0"/>
              </a:rPr>
              <a:t>exterior</a:t>
            </a:r>
            <a:r>
              <a:rPr lang="en-US" smtClean="0">
                <a:solidFill>
                  <a:srgbClr val="000000"/>
                </a:solidFill>
                <a:latin typeface="Times" charset="0"/>
              </a:rPr>
              <a:t> of a point set. 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65150" y="3074835"/>
            <a:ext cx="4419600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Application: </a:t>
            </a:r>
            <a:r>
              <a:rPr lang="en-US" sz="2400" i="1" dirty="0" smtClean="0">
                <a:solidFill>
                  <a:srgbClr val="800000"/>
                </a:solidFill>
                <a:latin typeface="Times" charset="0"/>
              </a:rPr>
              <a:t>point-set diameter</a:t>
            </a:r>
          </a:p>
        </p:txBody>
      </p:sp>
      <p:pic>
        <p:nvPicPr>
          <p:cNvPr id="9223" name="Picture 9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30"/>
          <a:stretch>
            <a:fillRect/>
          </a:stretch>
        </p:blipFill>
        <p:spPr bwMode="auto">
          <a:xfrm>
            <a:off x="304800" y="1447800"/>
            <a:ext cx="861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565150" y="4119212"/>
            <a:ext cx="4159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ea typeface="MS PGothic" pitchFamily="34" charset="-128"/>
              </a:rPr>
              <a:t>What is the pair of points with the </a:t>
            </a:r>
            <a:r>
              <a:rPr lang="en-US" sz="2000" b="1" i="1" dirty="0" smtClean="0">
                <a:ea typeface="MS PGothic" pitchFamily="34" charset="-128"/>
              </a:rPr>
              <a:t>greatest separation </a:t>
            </a:r>
            <a:r>
              <a:rPr lang="en-US" sz="2000" b="1" dirty="0" smtClean="0">
                <a:ea typeface="MS PGothic" pitchFamily="34" charset="-128"/>
              </a:rPr>
              <a:t>among a collection in the plane? </a:t>
            </a:r>
            <a:endParaRPr lang="en-US" sz="2000" b="1" i="1" dirty="0" smtClean="0">
              <a:latin typeface="Courier New" pitchFamily="49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682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 dirty="0" smtClean="0">
                <a:latin typeface="Times" charset="0"/>
              </a:rPr>
              <a:t>"Monotone</a:t>
            </a:r>
            <a:r>
              <a:rPr lang="en-US" sz="3600" b="0" dirty="0">
                <a:latin typeface="Times" charset="0"/>
              </a:rPr>
              <a:t>-</a:t>
            </a:r>
            <a:r>
              <a:rPr lang="en-US" sz="3600" b="0" dirty="0" smtClean="0">
                <a:latin typeface="Times" charset="0"/>
              </a:rPr>
              <a:t>chain" </a:t>
            </a:r>
            <a:r>
              <a:rPr lang="en-US" sz="3600" b="0" dirty="0">
                <a:solidFill>
                  <a:srgbClr val="800000"/>
                </a:solidFill>
                <a:latin typeface="Times" charset="0"/>
              </a:rPr>
              <a:t>Convex Hull</a:t>
            </a:r>
          </a:p>
        </p:txBody>
      </p:sp>
      <p:pic>
        <p:nvPicPr>
          <p:cNvPr id="16" name="Picture 15" descr="UpperAndLowerConvexHul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62" y="1340676"/>
            <a:ext cx="6060260" cy="482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6248400"/>
            <a:ext cx="4486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" charset="0"/>
              </a:rPr>
              <a:t>Note that, looking        , all turns are left turns!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363798" y="6438315"/>
            <a:ext cx="3269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5403178" y="1017510"/>
            <a:ext cx="3322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Times" charset="0"/>
              </a:rPr>
              <a:t>vertices of the smallest convex polygon containing all points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167666" y="900613"/>
            <a:ext cx="2238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5" idx="0"/>
          </p:cNvCxnSpPr>
          <p:nvPr/>
        </p:nvCxnSpPr>
        <p:spPr bwMode="auto">
          <a:xfrm>
            <a:off x="6049322" y="896316"/>
            <a:ext cx="1015235" cy="1211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908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>
                <a:latin typeface="Times" charset="0"/>
              </a:rPr>
              <a:t>Monotone-chain Convex Hull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89263" y="4205052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507425" y="3138820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413682" y="3818237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231977" y="2955690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373373" y="5154173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468778" y="4433652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281245" y="2115769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866155" y="4776552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302349" y="2967855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8057" y="6151509"/>
            <a:ext cx="5909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charset="0"/>
                <a:cs typeface="Calibri" charset="0"/>
              </a:rPr>
              <a:t>Let's find the "BOTTOM chain" for this set of points…</a:t>
            </a:r>
          </a:p>
          <a:p>
            <a:pPr algn="ctr"/>
            <a:r>
              <a:rPr lang="en-US" dirty="0" smtClean="0">
                <a:latin typeface="Calibri" charset="0"/>
                <a:cs typeface="Calibri" charset="0"/>
              </a:rPr>
              <a:t>Start by sorting them by x-coordinate, then look for left turns.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3805741" y="1636941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10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>
                <a:latin typeface="Times" charset="0"/>
              </a:rPr>
              <a:t>Monotone-chain Convex Hull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304800" y="1273175"/>
            <a:ext cx="647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libri" charset="0"/>
                <a:cs typeface="Calibri" charset="0"/>
              </a:rPr>
              <a:t>Idea: </a:t>
            </a:r>
            <a:r>
              <a:rPr lang="en-US" sz="1800" b="0">
                <a:latin typeface="Calibri" charset="0"/>
                <a:cs typeface="Calibri" charset="0"/>
              </a:rPr>
              <a:t>find the upper hull and lower hull...</a:t>
            </a:r>
          </a:p>
        </p:txBody>
      </p:sp>
      <p:pic>
        <p:nvPicPr>
          <p:cNvPr id="43013" name="Picture 15" descr="UpperAndLowerConvexHul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08988"/>
            <a:ext cx="41148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04800" y="16875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dirty="0">
                <a:latin typeface="Calibri" charset="0"/>
                <a:cs typeface="Calibri" charset="0"/>
              </a:rPr>
              <a:t>(</a:t>
            </a:r>
            <a:r>
              <a:rPr lang="en-US" sz="1800" dirty="0">
                <a:latin typeface="Calibri" charset="0"/>
                <a:cs typeface="Calibri" charset="0"/>
              </a:rPr>
              <a:t>Start-up</a:t>
            </a:r>
            <a:r>
              <a:rPr lang="en-US" sz="1800" b="0" dirty="0">
                <a:latin typeface="Calibri" charset="0"/>
                <a:cs typeface="Calibri" charset="0"/>
              </a:rPr>
              <a:t>) sort the point-list </a:t>
            </a:r>
            <a:r>
              <a:rPr lang="en-US" sz="1800" dirty="0">
                <a:latin typeface="Calibri" charset="0"/>
                <a:cs typeface="Calibri" charset="0"/>
              </a:rPr>
              <a:t>P</a:t>
            </a:r>
            <a:r>
              <a:rPr lang="en-US" sz="1800" b="0" dirty="0">
                <a:latin typeface="Calibri" charset="0"/>
                <a:cs typeface="Calibri" charset="0"/>
              </a:rPr>
              <a:t> by x-coordinate (then y)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85800" y="2209800"/>
            <a:ext cx="3549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dirty="0" smtClean="0">
                <a:latin typeface="Calibri" charset="0"/>
                <a:cs typeface="Calibri" charset="0"/>
              </a:rPr>
              <a:t>Let P be all the points (sorted)</a:t>
            </a:r>
          </a:p>
        </p:txBody>
      </p:sp>
      <p:sp>
        <p:nvSpPr>
          <p:cNvPr id="43016" name="Rectangle 19"/>
          <p:cNvSpPr>
            <a:spLocks noChangeArrowheads="1"/>
          </p:cNvSpPr>
          <p:nvPr/>
        </p:nvSpPr>
        <p:spPr bwMode="auto">
          <a:xfrm>
            <a:off x="660074" y="6371807"/>
            <a:ext cx="8361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0" dirty="0">
                <a:latin typeface="Calibri" charset="0"/>
                <a:cs typeface="Calibri" charset="0"/>
              </a:rPr>
              <a:t>http://www.algorithmist.com/index.php/Monotone_Chain_Convex_Hull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304800" y="30805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latin typeface="Calibri" charset="0"/>
                <a:cs typeface="Calibri" charset="0"/>
              </a:rPr>
              <a:t>(</a:t>
            </a:r>
            <a:r>
              <a:rPr lang="en-US" sz="1800">
                <a:latin typeface="Calibri" charset="0"/>
                <a:cs typeface="Calibri" charset="0"/>
              </a:rPr>
              <a:t>Lower hull</a:t>
            </a:r>
            <a:r>
              <a:rPr lang="en-US" sz="1800" b="0"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43018" name="Rectangle 21"/>
          <p:cNvSpPr>
            <a:spLocks noChangeArrowheads="1"/>
          </p:cNvSpPr>
          <p:nvPr/>
        </p:nvSpPr>
        <p:spPr bwMode="auto">
          <a:xfrm>
            <a:off x="320675" y="3458338"/>
            <a:ext cx="321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Calibri" charset="0"/>
                <a:cs typeface="Calibri" charset="0"/>
              </a:rPr>
              <a:t>for each point P[0]..P[i]..P[N]: </a:t>
            </a:r>
          </a:p>
        </p:txBody>
      </p:sp>
      <p:sp>
        <p:nvSpPr>
          <p:cNvPr id="43019" name="Rectangle 22"/>
          <p:cNvSpPr>
            <a:spLocks noChangeArrowheads="1"/>
          </p:cNvSpPr>
          <p:nvPr/>
        </p:nvSpPr>
        <p:spPr bwMode="auto">
          <a:xfrm>
            <a:off x="6600401" y="3639800"/>
            <a:ext cx="497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charset="0"/>
                <a:cs typeface="Calibri" charset="0"/>
              </a:rPr>
              <a:t>P[</a:t>
            </a:r>
            <a:r>
              <a:rPr lang="en-US" sz="1800" dirty="0" err="1" smtClean="0">
                <a:latin typeface="Calibri" charset="0"/>
                <a:cs typeface="Calibri" charset="0"/>
              </a:rPr>
              <a:t>i</a:t>
            </a:r>
            <a:r>
              <a:rPr lang="en-US" sz="1800" dirty="0" smtClean="0">
                <a:latin typeface="Calibri" charset="0"/>
                <a:cs typeface="Calibri" charset="0"/>
              </a:rPr>
              <a:t>]</a:t>
            </a:r>
            <a:endParaRPr lang="en-US" sz="1800" dirty="0">
              <a:ea typeface="Calibri" charset="0"/>
              <a:cs typeface="Calibri" charset="0"/>
            </a:endParaRPr>
          </a:p>
        </p:txBody>
      </p:sp>
      <p:sp>
        <p:nvSpPr>
          <p:cNvPr id="43020" name="Rectangle 23"/>
          <p:cNvSpPr>
            <a:spLocks noChangeArrowheads="1"/>
          </p:cNvSpPr>
          <p:nvPr/>
        </p:nvSpPr>
        <p:spPr bwMode="auto">
          <a:xfrm>
            <a:off x="633413" y="3802825"/>
            <a:ext cx="347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latin typeface="Calibri" charset="0"/>
                <a:cs typeface="Calibri" charset="0"/>
              </a:rPr>
              <a:t>while L[-2], L[-1], P[</a:t>
            </a:r>
            <a:r>
              <a:rPr lang="en-US" sz="1800" b="0" dirty="0" err="1">
                <a:latin typeface="Calibri" charset="0"/>
                <a:cs typeface="Calibri" charset="0"/>
              </a:rPr>
              <a:t>i</a:t>
            </a:r>
            <a:r>
              <a:rPr lang="en-US" sz="1800" b="0" dirty="0">
                <a:latin typeface="Calibri" charset="0"/>
                <a:cs typeface="Calibri" charset="0"/>
              </a:rPr>
              <a:t>] are </a:t>
            </a:r>
            <a:r>
              <a:rPr lang="en-US" sz="1800" i="1" dirty="0">
                <a:latin typeface="Calibri" charset="0"/>
                <a:cs typeface="Calibri" charset="0"/>
              </a:rPr>
              <a:t>not</a:t>
            </a:r>
            <a:r>
              <a:rPr lang="en-US" sz="1800" b="0" dirty="0">
                <a:latin typeface="Calibri" charset="0"/>
                <a:cs typeface="Calibri" charset="0"/>
              </a:rPr>
              <a:t> CCW:</a:t>
            </a:r>
          </a:p>
        </p:txBody>
      </p:sp>
      <p:sp>
        <p:nvSpPr>
          <p:cNvPr id="43021" name="Rectangle 24"/>
          <p:cNvSpPr>
            <a:spLocks noChangeArrowheads="1"/>
          </p:cNvSpPr>
          <p:nvPr/>
        </p:nvSpPr>
        <p:spPr bwMode="auto">
          <a:xfrm>
            <a:off x="971550" y="4144138"/>
            <a:ext cx="3471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Calibri" charset="0"/>
                <a:cs typeface="Calibri" charset="0"/>
              </a:rPr>
              <a:t>remove L[-1]</a:t>
            </a:r>
          </a:p>
        </p:txBody>
      </p:sp>
      <p:sp>
        <p:nvSpPr>
          <p:cNvPr id="43022" name="Rectangle 25"/>
          <p:cNvSpPr>
            <a:spLocks noChangeArrowheads="1"/>
          </p:cNvSpPr>
          <p:nvPr/>
        </p:nvSpPr>
        <p:spPr bwMode="auto">
          <a:xfrm>
            <a:off x="617538" y="4482275"/>
            <a:ext cx="347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Calibri" charset="0"/>
                <a:cs typeface="Calibri" charset="0"/>
              </a:rPr>
              <a:t>append P[i] to L</a:t>
            </a:r>
          </a:p>
        </p:txBody>
      </p:sp>
      <p:sp>
        <p:nvSpPr>
          <p:cNvPr id="43023" name="Text Box 7"/>
          <p:cNvSpPr txBox="1">
            <a:spLocks noChangeArrowheads="1"/>
          </p:cNvSpPr>
          <p:nvPr/>
        </p:nvSpPr>
        <p:spPr bwMode="auto">
          <a:xfrm>
            <a:off x="304800" y="51379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latin typeface="Calibri" charset="0"/>
                <a:cs typeface="Calibri" charset="0"/>
              </a:rPr>
              <a:t>(</a:t>
            </a:r>
            <a:r>
              <a:rPr lang="en-US" sz="1800">
                <a:latin typeface="Calibri" charset="0"/>
                <a:cs typeface="Calibri" charset="0"/>
              </a:rPr>
              <a:t>Upper hull</a:t>
            </a:r>
            <a:r>
              <a:rPr lang="en-US" sz="1800" b="0"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43024" name="Rectangle 27"/>
          <p:cNvSpPr>
            <a:spLocks noChangeArrowheads="1"/>
          </p:cNvSpPr>
          <p:nvPr/>
        </p:nvSpPr>
        <p:spPr bwMode="auto">
          <a:xfrm>
            <a:off x="381000" y="5584000"/>
            <a:ext cx="321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Calibri" charset="0"/>
                <a:cs typeface="Calibri" charset="0"/>
              </a:rPr>
              <a:t>same – but in reverse direction!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87323" y="2548653"/>
            <a:ext cx="4153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dirty="0" smtClean="0">
                <a:latin typeface="Calibri" charset="0"/>
                <a:cs typeface="Calibri" charset="0"/>
              </a:rPr>
              <a:t>Let L=[] start the list of </a:t>
            </a:r>
            <a:r>
              <a:rPr lang="en-US" sz="1800" i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lower hull</a:t>
            </a:r>
            <a:r>
              <a:rPr lang="en-US" sz="1800" b="0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 </a:t>
            </a:r>
            <a:r>
              <a:rPr lang="en-US" sz="1800" b="0" dirty="0" smtClean="0">
                <a:latin typeface="Calibri" charset="0"/>
                <a:cs typeface="Calibri" charset="0"/>
              </a:rPr>
              <a:t>points…</a:t>
            </a:r>
          </a:p>
        </p:txBody>
      </p:sp>
    </p:spTree>
    <p:extLst>
      <p:ext uri="{BB962C8B-B14F-4D97-AF65-F5344CB8AC3E}">
        <p14:creationId xmlns:p14="http://schemas.microsoft.com/office/powerpoint/2010/main" val="79192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116013" y="13652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400" b="0">
                <a:latin typeface="Times" charset="0"/>
              </a:rPr>
              <a:t>Code...</a:t>
            </a:r>
          </a:p>
        </p:txBody>
      </p:sp>
      <p:sp>
        <p:nvSpPr>
          <p:cNvPr id="45059" name="Rectangle 15"/>
          <p:cNvSpPr>
            <a:spLocks noChangeArrowheads="1"/>
          </p:cNvSpPr>
          <p:nvPr/>
        </p:nvSpPr>
        <p:spPr bwMode="auto">
          <a:xfrm>
            <a:off x="88900" y="174625"/>
            <a:ext cx="892333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convex_hull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(points):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"""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Input: an </a:t>
            </a:r>
            <a:r>
              <a:rPr lang="en-US" sz="12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iterable</a:t>
            </a:r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sequence of (x, y) pairs representing the points.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Output: a list of vertices of the convex hull in counter-clockwise order,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starting from the vertex with the lexicographically smallest coordinates.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Implements Andrew's monotone chain algorithm. O(n log n) complexity.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"""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points = sorted(set(points))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(points) &lt;= 1: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return points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cross(o, a, b):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return (a[0] - o[0]) * (b[1] - o[1]) - (a[1] - o[1]) * (b[0] - o[0])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 # Build lower hull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lower = []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for p in points: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while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(lower) &gt;= 2 and cross(lower[-2], lower[-1], p) &lt;= 0: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lower.pop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lower.append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(p)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 # Build upper hull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upper = []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for p in reversed(points):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while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(upper) &gt;= 2 and cross(upper[-2], upper[-1], p) &lt;= 0: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upper.pop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upper.append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(p)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return lower[:-1] + upper[:-1]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# Example: convex hull of a 10-by-10 grid.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convex_hull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([(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/10, i%10) for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in range(100)]) == [(0, 0), (9, 0), (9, 9), (0, 9)]</a:t>
            </a:r>
          </a:p>
        </p:txBody>
      </p:sp>
      <p:sp>
        <p:nvSpPr>
          <p:cNvPr id="45060" name="Rectangle 16"/>
          <p:cNvSpPr>
            <a:spLocks noChangeArrowheads="1"/>
          </p:cNvSpPr>
          <p:nvPr/>
        </p:nvSpPr>
        <p:spPr bwMode="auto">
          <a:xfrm>
            <a:off x="4459288" y="64976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>
                <a:latin typeface="Calibri" charset="0"/>
                <a:cs typeface="Calibri" charset="0"/>
              </a:rPr>
              <a:t>http://www.algorithmist.com/index.php/Monotone_Chain_Convex_Hull.py</a:t>
            </a:r>
          </a:p>
        </p:txBody>
      </p:sp>
    </p:spTree>
    <p:extLst>
      <p:ext uri="{BB962C8B-B14F-4D97-AF65-F5344CB8AC3E}">
        <p14:creationId xmlns:p14="http://schemas.microsoft.com/office/powerpoint/2010/main" val="199445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76275" y="1524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>
                <a:latin typeface="Times" charset="0"/>
              </a:rPr>
              <a:t>Area of any polygon... ?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62560" y="5520055"/>
            <a:ext cx="647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Idea: </a:t>
            </a:r>
            <a:r>
              <a:rPr lang="en-US" sz="1800" b="0" dirty="0">
                <a:latin typeface="Calibri" pitchFamily="34" charset="0"/>
                <a:cs typeface="Calibri" pitchFamily="34" charset="0"/>
              </a:rPr>
              <a:t>start from any point </a:t>
            </a: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P:  </a:t>
            </a:r>
            <a:r>
              <a:rPr lang="en-US" sz="1800" b="0" dirty="0">
                <a:latin typeface="Calibri" pitchFamily="34" charset="0"/>
                <a:cs typeface="Calibri" pitchFamily="34" charset="0"/>
              </a:rPr>
              <a:t>say, the origin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78435" y="5939155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latin typeface="Calibri" pitchFamily="34" charset="0"/>
                <a:cs typeface="Calibri" pitchFamily="34" charset="0"/>
              </a:rPr>
              <a:t>Compute the area of the triangles from P to each polygon edge...</a:t>
            </a:r>
          </a:p>
        </p:txBody>
      </p:sp>
      <p:sp>
        <p:nvSpPr>
          <p:cNvPr id="17414" name="Rectangle 19"/>
          <p:cNvSpPr>
            <a:spLocks noChangeArrowheads="1"/>
          </p:cNvSpPr>
          <p:nvPr/>
        </p:nvSpPr>
        <p:spPr bwMode="auto">
          <a:xfrm>
            <a:off x="6122988" y="5176918"/>
            <a:ext cx="2457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Surveyor's Formula...</a:t>
            </a:r>
          </a:p>
        </p:txBody>
      </p:sp>
      <p:sp>
        <p:nvSpPr>
          <p:cNvPr id="17415" name="Rectangle 22"/>
          <p:cNvSpPr>
            <a:spLocks noChangeArrowheads="1"/>
          </p:cNvSpPr>
          <p:nvPr/>
        </p:nvSpPr>
        <p:spPr bwMode="auto">
          <a:xfrm>
            <a:off x="1295400" y="4267200"/>
            <a:ext cx="954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P = (0,0)</a:t>
            </a:r>
            <a:endParaRPr lang="en-US" sz="1800" dirty="0">
              <a:cs typeface="Calibri" pitchFamily="34" charset="0"/>
            </a:endParaRPr>
          </a:p>
        </p:txBody>
      </p:sp>
      <p:sp>
        <p:nvSpPr>
          <p:cNvPr id="17416" name="Oval 18"/>
          <p:cNvSpPr>
            <a:spLocks noChangeArrowheads="1"/>
          </p:cNvSpPr>
          <p:nvPr/>
        </p:nvSpPr>
        <p:spPr bwMode="auto">
          <a:xfrm>
            <a:off x="1630362" y="4148931"/>
            <a:ext cx="73025" cy="730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Oval 19"/>
          <p:cNvSpPr>
            <a:spLocks noChangeArrowheads="1"/>
          </p:cNvSpPr>
          <p:nvPr/>
        </p:nvSpPr>
        <p:spPr bwMode="auto">
          <a:xfrm>
            <a:off x="3970019" y="3677126"/>
            <a:ext cx="73025" cy="730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8" name="Oval 19"/>
          <p:cNvSpPr>
            <a:spLocks noChangeArrowheads="1"/>
          </p:cNvSpPr>
          <p:nvPr/>
        </p:nvSpPr>
        <p:spPr bwMode="auto">
          <a:xfrm>
            <a:off x="4122419" y="2454751"/>
            <a:ext cx="73025" cy="730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9" name="Oval 19"/>
          <p:cNvSpPr>
            <a:spLocks noChangeArrowheads="1"/>
          </p:cNvSpPr>
          <p:nvPr/>
        </p:nvSpPr>
        <p:spPr bwMode="auto">
          <a:xfrm>
            <a:off x="2369819" y="2607151"/>
            <a:ext cx="73025" cy="730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7420" name="Straight Connector 33"/>
          <p:cNvCxnSpPr>
            <a:cxnSpLocks noChangeShapeType="1"/>
          </p:cNvCxnSpPr>
          <p:nvPr/>
        </p:nvCxnSpPr>
        <p:spPr bwMode="auto">
          <a:xfrm rot="5400000" flipH="1" flipV="1">
            <a:off x="3559650" y="3031808"/>
            <a:ext cx="1050925" cy="122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Straight Connector 34"/>
          <p:cNvCxnSpPr>
            <a:cxnSpLocks noChangeShapeType="1"/>
          </p:cNvCxnSpPr>
          <p:nvPr/>
        </p:nvCxnSpPr>
        <p:spPr bwMode="auto">
          <a:xfrm flipV="1">
            <a:off x="2493644" y="2502376"/>
            <a:ext cx="1579562" cy="12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Straight Connector 39"/>
          <p:cNvCxnSpPr>
            <a:cxnSpLocks noChangeShapeType="1"/>
          </p:cNvCxnSpPr>
          <p:nvPr/>
        </p:nvCxnSpPr>
        <p:spPr bwMode="auto">
          <a:xfrm>
            <a:off x="2476181" y="2689701"/>
            <a:ext cx="144145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178435" y="633444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latin typeface="Calibri" pitchFamily="34" charset="0"/>
                <a:cs typeface="Calibri" pitchFamily="34" charset="0"/>
              </a:rPr>
              <a:t>Be sure to wrap all the way around...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3917" y="822127"/>
            <a:ext cx="2222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without Monte Carlo!</a:t>
            </a:r>
            <a:endParaRPr lang="en-US" dirty="0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3970019" y="3692842"/>
            <a:ext cx="616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(4,1)</a:t>
            </a:r>
            <a:endParaRPr lang="en-US" sz="1800" dirty="0">
              <a:cs typeface="Calibri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4195444" y="2158444"/>
            <a:ext cx="616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(4,3)</a:t>
            </a:r>
            <a:endParaRPr lang="en-US" sz="1800" dirty="0">
              <a:cs typeface="Calibri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753582" y="2255282"/>
            <a:ext cx="616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(1,4)</a:t>
            </a:r>
            <a:endParaRPr lang="en-US" sz="1800" dirty="0">
              <a:cs typeface="Calibri" pitchFamily="34" charset="0"/>
            </a:endParaRPr>
          </a:p>
        </p:txBody>
      </p:sp>
      <p:pic>
        <p:nvPicPr>
          <p:cNvPr id="19" name="Picture 43" descr="Picture 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38731" r="63219" b="40952"/>
          <a:stretch/>
        </p:blipFill>
        <p:spPr bwMode="auto">
          <a:xfrm>
            <a:off x="6014720" y="4513779"/>
            <a:ext cx="2753360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9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3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6" y="3047984"/>
            <a:ext cx="83121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76275" y="1524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>
                <a:latin typeface="Times" charset="0"/>
              </a:rPr>
              <a:t>Area of any polygon... ?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304800" y="1273175"/>
            <a:ext cx="647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libri" pitchFamily="34" charset="0"/>
                <a:cs typeface="Calibri" pitchFamily="34" charset="0"/>
              </a:rPr>
              <a:t>Idea: </a:t>
            </a:r>
            <a:r>
              <a:rPr lang="en-US" sz="1800" b="0">
                <a:latin typeface="Calibri" pitchFamily="34" charset="0"/>
                <a:cs typeface="Calibri" pitchFamily="34" charset="0"/>
              </a:rPr>
              <a:t>start from any point P ~ say, the origin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20675" y="1692275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latin typeface="Calibri" pitchFamily="34" charset="0"/>
                <a:cs typeface="Calibri" pitchFamily="34" charset="0"/>
              </a:rPr>
              <a:t>Compute the area of the triangles from P to each polygon edge...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20675" y="208756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latin typeface="Calibri" pitchFamily="34" charset="0"/>
                <a:cs typeface="Calibri" pitchFamily="34" charset="0"/>
              </a:rPr>
              <a:t>Be sure to wrap all the way around...</a:t>
            </a:r>
          </a:p>
        </p:txBody>
      </p:sp>
      <p:sp>
        <p:nvSpPr>
          <p:cNvPr id="18441" name="Rounded Rectangle 44"/>
          <p:cNvSpPr>
            <a:spLocks noChangeArrowheads="1"/>
          </p:cNvSpPr>
          <p:nvPr/>
        </p:nvSpPr>
        <p:spPr bwMode="auto">
          <a:xfrm>
            <a:off x="830176" y="4267184"/>
            <a:ext cx="2743200" cy="6858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6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Picture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5446956"/>
            <a:ext cx="6178550" cy="1081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676275" y="2286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>
                <a:latin typeface="Times" charset="0"/>
              </a:rPr>
              <a:t>Proof of the surveyor's formula...</a:t>
            </a:r>
          </a:p>
        </p:txBody>
      </p:sp>
      <p:pic>
        <p:nvPicPr>
          <p:cNvPr id="19461" name="Picture 10" descr="Picture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30556"/>
            <a:ext cx="77073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Picture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8656"/>
            <a:ext cx="785971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5568950" y="6308969"/>
            <a:ext cx="3413125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900"/>
              <a:t>http://www.maa.org/pubs/Calc_articles/ma063.pdf</a:t>
            </a:r>
          </a:p>
        </p:txBody>
      </p:sp>
    </p:spTree>
    <p:extLst>
      <p:ext uri="{BB962C8B-B14F-4D97-AF65-F5344CB8AC3E}">
        <p14:creationId xmlns:p14="http://schemas.microsoft.com/office/powerpoint/2010/main" val="161873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8601" y="293727"/>
            <a:ext cx="6513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latin typeface="Georgia" pitchFamily="-106" charset="0"/>
              </a:rPr>
              <a:t>Past</a:t>
            </a:r>
            <a:r>
              <a:rPr lang="en-US" sz="3600" dirty="0" smtClean="0">
                <a:latin typeface="Georgia" pitchFamily="-106" charset="0"/>
              </a:rPr>
              <a:t> programmer: </a:t>
            </a:r>
            <a:r>
              <a:rPr lang="en-US" sz="3600" dirty="0" err="1" smtClean="0">
                <a:latin typeface="Georgia" pitchFamily="-106" charset="0"/>
              </a:rPr>
              <a:t>Dijkstra</a:t>
            </a:r>
            <a:r>
              <a:rPr lang="en-US" sz="3600" dirty="0">
                <a:latin typeface="Georgia" pitchFamily="-106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51458" y="1522811"/>
            <a:ext cx="5484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Computer </a:t>
            </a:r>
            <a:r>
              <a:rPr lang="en-US" dirty="0">
                <a:latin typeface="Calibri"/>
                <a:cs typeface="Calibri"/>
              </a:rPr>
              <a:t>science is no more about computers than astronomy is about telescopes. 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					</a:t>
            </a:r>
            <a:r>
              <a:rPr lang="en-US" b="1" dirty="0" err="1" smtClean="0">
                <a:latin typeface="Calibri"/>
                <a:cs typeface="Calibri"/>
              </a:rPr>
              <a:t>Edsger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Dijkstra</a:t>
            </a:r>
            <a:r>
              <a:rPr lang="en-US" b="1" dirty="0">
                <a:latin typeface="Calibri"/>
                <a:cs typeface="Calibri"/>
              </a:rPr>
              <a:t> </a:t>
            </a:r>
          </a:p>
        </p:txBody>
      </p:sp>
      <p:pic>
        <p:nvPicPr>
          <p:cNvPr id="8" name="Picture 7" descr="150px-Edsger_Wybe_Dijkst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38" y="293727"/>
            <a:ext cx="1905000" cy="2540000"/>
          </a:xfrm>
          <a:prstGeom prst="rect">
            <a:avLst/>
          </a:prstGeom>
        </p:spPr>
      </p:pic>
      <p:pic>
        <p:nvPicPr>
          <p:cNvPr id="13" name="Picture 12" descr="Screen shot 2011-10-04 at 6.47.0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19" b="83744"/>
          <a:stretch/>
        </p:blipFill>
        <p:spPr>
          <a:xfrm>
            <a:off x="990600" y="3352800"/>
            <a:ext cx="7122716" cy="1371600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362200" y="4572000"/>
            <a:ext cx="4381734" cy="36933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800000"/>
                </a:solidFill>
                <a:latin typeface="Calibri"/>
                <a:cs typeface="Calibri"/>
              </a:rPr>
              <a:t>d</a:t>
            </a:r>
            <a:r>
              <a:rPr lang="en-US" b="1" i="1" dirty="0" smtClean="0">
                <a:solidFill>
                  <a:srgbClr val="800000"/>
                </a:solidFill>
                <a:latin typeface="Calibri"/>
                <a:cs typeface="Calibri"/>
              </a:rPr>
              <a:t>uring the "structured programming" wars</a:t>
            </a:r>
            <a:endParaRPr lang="en-US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01478" y="224176"/>
            <a:ext cx="684389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future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of programming…?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230419" y="6187828"/>
            <a:ext cx="25646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Bret Victor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632" y="6233994"/>
            <a:ext cx="5727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http://worrydream.com/LearnableProgramming/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0" y="1497429"/>
            <a:ext cx="7668125" cy="13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03220" y="2653805"/>
            <a:ext cx="4355370" cy="3231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We need more </a:t>
            </a:r>
            <a:r>
              <a:rPr lang="en-US" sz="1500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dynamic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tools to show code &amp;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889" t="3554" r="77667" b="78070"/>
          <a:stretch/>
        </p:blipFill>
        <p:spPr>
          <a:xfrm>
            <a:off x="5426242" y="6023853"/>
            <a:ext cx="998625" cy="7300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3559" y="3735908"/>
            <a:ext cx="5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00"/>
                </a:solidFill>
                <a:latin typeface="Cambria"/>
                <a:ea typeface="ＭＳ Ｐゴシック" pitchFamily="34" charset="-128"/>
                <a:cs typeface="Cambria"/>
              </a:rPr>
              <a:t>"Try things out" is not really an optimal strategy!</a:t>
            </a:r>
            <a:endParaRPr lang="en-US" sz="32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1580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01478" y="224176"/>
            <a:ext cx="684389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future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of programming…?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230419" y="6187828"/>
            <a:ext cx="25646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Bret Victor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632" y="6233994"/>
            <a:ext cx="5727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http://worrydream.com/LearnableProgramming/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0" y="1497429"/>
            <a:ext cx="7668125" cy="13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0" y="3588794"/>
            <a:ext cx="7677026" cy="207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03220" y="2653805"/>
            <a:ext cx="4355370" cy="3231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We need more </a:t>
            </a:r>
            <a:r>
              <a:rPr lang="en-US" sz="1500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dynamic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tools to show code &amp; data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426242" y="3311795"/>
            <a:ext cx="2599376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imagine "trying out" the buttons on a microwave… 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889" t="3554" r="77667" b="78070"/>
          <a:stretch/>
        </p:blipFill>
        <p:spPr>
          <a:xfrm>
            <a:off x="5426242" y="6023853"/>
            <a:ext cx="998625" cy="7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8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333960" y="164766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0" dirty="0" smtClean="0">
                <a:latin typeface="Times" charset="0"/>
              </a:rPr>
              <a:t>This week…</a:t>
            </a:r>
            <a:endParaRPr lang="en-US" sz="4400" b="0" dirty="0">
              <a:latin typeface="Times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28800" y="2044904"/>
            <a:ext cx="1735405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0" dirty="0" err="1" smtClean="0">
                <a:solidFill>
                  <a:srgbClr val="940EBE"/>
                </a:solidFill>
                <a:latin typeface="Times" charset="0"/>
              </a:rPr>
              <a:t>cavli</a:t>
            </a:r>
            <a:endParaRPr lang="en-US" sz="3200" b="0" dirty="0" smtClean="0">
              <a:solidFill>
                <a:srgbClr val="940EBE"/>
              </a:solidFill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0" dirty="0" smtClean="0">
                <a:solidFill>
                  <a:srgbClr val="940EBE"/>
                </a:solidFill>
                <a:latin typeface="Times" charset="0"/>
              </a:rPr>
              <a:t>ship</a:t>
            </a:r>
          </a:p>
          <a:p>
            <a:pPr algn="ctr">
              <a:spcBef>
                <a:spcPct val="50000"/>
              </a:spcBef>
            </a:pPr>
            <a:r>
              <a:rPr lang="en-US" sz="3200" b="0" dirty="0" err="1" smtClean="0">
                <a:solidFill>
                  <a:srgbClr val="940EBE"/>
                </a:solidFill>
                <a:latin typeface="Times" charset="0"/>
              </a:rPr>
              <a:t>goraft</a:t>
            </a:r>
            <a:endParaRPr lang="en-US" sz="3200" b="0" dirty="0" smtClean="0">
              <a:solidFill>
                <a:srgbClr val="940EBE"/>
              </a:solidFill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0" dirty="0" smtClean="0">
                <a:solidFill>
                  <a:srgbClr val="940EBE"/>
                </a:solidFill>
                <a:latin typeface="Times" charset="0"/>
              </a:rPr>
              <a:t>moat</a:t>
            </a:r>
          </a:p>
          <a:p>
            <a:pPr algn="ctr">
              <a:spcBef>
                <a:spcPct val="50000"/>
              </a:spcBef>
            </a:pPr>
            <a:r>
              <a:rPr lang="en-US" sz="3200" b="0" dirty="0" smtClean="0">
                <a:solidFill>
                  <a:srgbClr val="940EBE"/>
                </a:solidFill>
                <a:latin typeface="Times" charset="0"/>
              </a:rPr>
              <a:t>herd</a:t>
            </a:r>
            <a:endParaRPr lang="en-US" sz="3200" b="0" dirty="0">
              <a:solidFill>
                <a:srgbClr val="940EBE"/>
              </a:solidFill>
              <a:latin typeface="Times" charset="0"/>
            </a:endParaRPr>
          </a:p>
        </p:txBody>
      </p:sp>
      <p:sp>
        <p:nvSpPr>
          <p:cNvPr id="2" name="Rectangle 1"/>
          <p:cNvSpPr/>
          <p:nvPr/>
        </p:nvSpPr>
        <p:spPr>
          <a:xfrm rot="20406079">
            <a:off x="5739689" y="5642094"/>
            <a:ext cx="2773115" cy="584776"/>
          </a:xfrm>
          <a:prstGeom prst="rect">
            <a:avLst/>
          </a:prstGeom>
          <a:solidFill>
            <a:srgbClr val="940EBE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"/>
                <a:cs typeface="Cambria"/>
              </a:rPr>
              <a:t>Try things out!</a:t>
            </a:r>
            <a:endParaRPr lang="en-US" sz="32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89" t="3554" r="77667" b="78070"/>
          <a:stretch/>
        </p:blipFill>
        <p:spPr>
          <a:xfrm>
            <a:off x="7763042" y="5951299"/>
            <a:ext cx="998625" cy="730041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 bwMode="auto">
          <a:xfrm>
            <a:off x="3674042" y="4400007"/>
            <a:ext cx="986549" cy="374227"/>
          </a:xfrm>
          <a:prstGeom prst="leftArrow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6026" y="4400007"/>
            <a:ext cx="1113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" charset="0"/>
              </a:rPr>
              <a:t>start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0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116013" y="13652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400" b="0" dirty="0" smtClean="0">
                <a:latin typeface="Times" charset="0"/>
              </a:rPr>
              <a:t>This week…</a:t>
            </a:r>
            <a:endParaRPr lang="en-US" sz="4400" b="0" dirty="0">
              <a:latin typeface="Times" charset="0"/>
            </a:endParaRPr>
          </a:p>
        </p:txBody>
      </p:sp>
      <p:pic>
        <p:nvPicPr>
          <p:cNvPr id="2" name="Picture 1" descr="Screen shot 2011-10-04 at 2.56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0" y="1596135"/>
            <a:ext cx="3936406" cy="3811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1981200"/>
            <a:ext cx="215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convex hull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66575" y="2862940"/>
            <a:ext cx="215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binary search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8975" y="3769830"/>
            <a:ext cx="215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binary search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00270" y="4969545"/>
            <a:ext cx="215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Dijkstra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193642" y="2326344"/>
            <a:ext cx="1683158" cy="536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7" idx="1"/>
          </p:cNvCxnSpPr>
          <p:nvPr/>
        </p:nvCxnSpPr>
        <p:spPr bwMode="auto">
          <a:xfrm flipV="1">
            <a:off x="3734298" y="3093773"/>
            <a:ext cx="1532277" cy="230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8" idx="1"/>
          </p:cNvCxnSpPr>
          <p:nvPr/>
        </p:nvCxnSpPr>
        <p:spPr bwMode="auto">
          <a:xfrm>
            <a:off x="3093055" y="3885624"/>
            <a:ext cx="2325920" cy="1150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endCxn id="9" idx="1"/>
          </p:cNvCxnSpPr>
          <p:nvPr/>
        </p:nvCxnSpPr>
        <p:spPr bwMode="auto">
          <a:xfrm>
            <a:off x="3245455" y="4231495"/>
            <a:ext cx="1654815" cy="9688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9" idx="1"/>
          </p:cNvCxnSpPr>
          <p:nvPr/>
        </p:nvCxnSpPr>
        <p:spPr bwMode="auto">
          <a:xfrm>
            <a:off x="3397855" y="4803587"/>
            <a:ext cx="1502415" cy="3967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 descr="Picture 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000" y="2084550"/>
            <a:ext cx="3249613" cy="38322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941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990600"/>
            <a:ext cx="8218487" cy="180975"/>
            <a:chOff x="295" y="1311"/>
            <a:chExt cx="5177" cy="114"/>
          </a:xfrm>
        </p:grpSpPr>
        <p:sp>
          <p:nvSpPr>
            <p:cNvPr id="3381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3382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</p:grpSp>
      <p:sp>
        <p:nvSpPr>
          <p:cNvPr id="33795" name="Text Box 1029"/>
          <p:cNvSpPr txBox="1">
            <a:spLocks noChangeArrowheads="1"/>
          </p:cNvSpPr>
          <p:nvPr/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Jotto!</a:t>
            </a:r>
          </a:p>
        </p:txBody>
      </p:sp>
      <p:sp>
        <p:nvSpPr>
          <p:cNvPr id="33796" name="Text Box 1030"/>
          <p:cNvSpPr txBox="1">
            <a:spLocks noChangeArrowheads="1"/>
          </p:cNvSpPr>
          <p:nvPr/>
        </p:nvSpPr>
        <p:spPr bwMode="auto">
          <a:xfrm>
            <a:off x="20837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JRs</a:t>
            </a:r>
          </a:p>
        </p:txBody>
      </p:sp>
      <p:sp>
        <p:nvSpPr>
          <p:cNvPr id="33797" name="Text Box 1031"/>
          <p:cNvSpPr txBox="1">
            <a:spLocks noChangeArrowheads="1"/>
          </p:cNvSpPr>
          <p:nvPr/>
        </p:nvSpPr>
        <p:spPr bwMode="auto">
          <a:xfrm>
            <a:off x="38363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SRs</a:t>
            </a:r>
          </a:p>
        </p:txBody>
      </p:sp>
      <p:sp>
        <p:nvSpPr>
          <p:cNvPr id="33798" name="Text Box 1032"/>
          <p:cNvSpPr txBox="1">
            <a:spLocks noChangeArrowheads="1"/>
          </p:cNvSpPr>
          <p:nvPr/>
        </p:nvSpPr>
        <p:spPr bwMode="auto">
          <a:xfrm>
            <a:off x="55127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Elderly</a:t>
            </a:r>
          </a:p>
        </p:txBody>
      </p:sp>
      <p:sp>
        <p:nvSpPr>
          <p:cNvPr id="33800" name="Text Box 1035"/>
          <p:cNvSpPr txBox="1">
            <a:spLocks noChangeArrowheads="1"/>
          </p:cNvSpPr>
          <p:nvPr/>
        </p:nvSpPr>
        <p:spPr bwMode="auto">
          <a:xfrm>
            <a:off x="22361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3 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1189038" y="6096000"/>
            <a:ext cx="7620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This term's first class to guess another's word earns 1 problem...</a:t>
            </a:r>
          </a:p>
        </p:txBody>
      </p:sp>
      <p:sp>
        <p:nvSpPr>
          <p:cNvPr id="33802" name="Text Box 1035"/>
          <p:cNvSpPr txBox="1">
            <a:spLocks noChangeArrowheads="1"/>
          </p:cNvSpPr>
          <p:nvPr/>
        </p:nvSpPr>
        <p:spPr bwMode="auto">
          <a:xfrm>
            <a:off x="39887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2 </a:t>
            </a:r>
          </a:p>
        </p:txBody>
      </p:sp>
      <p:sp>
        <p:nvSpPr>
          <p:cNvPr id="33803" name="Text Box 1035"/>
          <p:cNvSpPr txBox="1">
            <a:spLocks noChangeArrowheads="1"/>
          </p:cNvSpPr>
          <p:nvPr/>
        </p:nvSpPr>
        <p:spPr bwMode="auto">
          <a:xfrm>
            <a:off x="56651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1 </a:t>
            </a: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1219200" y="6411913"/>
            <a:ext cx="7620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This term's last class to have its word guessed earns 1 problem...</a:t>
            </a:r>
          </a:p>
        </p:txBody>
      </p:sp>
      <p:sp>
        <p:nvSpPr>
          <p:cNvPr id="33805" name="Text Box 1030"/>
          <p:cNvSpPr txBox="1">
            <a:spLocks noChangeArrowheads="1"/>
          </p:cNvSpPr>
          <p:nvPr/>
        </p:nvSpPr>
        <p:spPr bwMode="auto">
          <a:xfrm>
            <a:off x="3311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Sophs</a:t>
            </a:r>
          </a:p>
        </p:txBody>
      </p:sp>
      <p:sp>
        <p:nvSpPr>
          <p:cNvPr id="33806" name="Text Box 1035"/>
          <p:cNvSpPr txBox="1">
            <a:spLocks noChangeArrowheads="1"/>
          </p:cNvSpPr>
          <p:nvPr/>
        </p:nvSpPr>
        <p:spPr bwMode="auto">
          <a:xfrm>
            <a:off x="4835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1 </a:t>
            </a:r>
          </a:p>
        </p:txBody>
      </p:sp>
      <p:sp>
        <p:nvSpPr>
          <p:cNvPr id="33807" name="Text Box 1035"/>
          <p:cNvSpPr txBox="1">
            <a:spLocks noChangeArrowheads="1"/>
          </p:cNvSpPr>
          <p:nvPr/>
        </p:nvSpPr>
        <p:spPr bwMode="auto">
          <a:xfrm>
            <a:off x="22361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808" name="Text Box 1035"/>
          <p:cNvSpPr txBox="1">
            <a:spLocks noChangeArrowheads="1"/>
          </p:cNvSpPr>
          <p:nvPr/>
        </p:nvSpPr>
        <p:spPr bwMode="auto">
          <a:xfrm>
            <a:off x="39887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1 </a:t>
            </a:r>
          </a:p>
        </p:txBody>
      </p:sp>
      <p:sp>
        <p:nvSpPr>
          <p:cNvPr id="33809" name="Text Box 1035"/>
          <p:cNvSpPr txBox="1">
            <a:spLocks noChangeArrowheads="1"/>
          </p:cNvSpPr>
          <p:nvPr/>
        </p:nvSpPr>
        <p:spPr bwMode="auto">
          <a:xfrm>
            <a:off x="56651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3810" name="Text Box 1035"/>
          <p:cNvSpPr txBox="1">
            <a:spLocks noChangeArrowheads="1"/>
          </p:cNvSpPr>
          <p:nvPr/>
        </p:nvSpPr>
        <p:spPr bwMode="auto">
          <a:xfrm>
            <a:off x="4835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811" name="Text Box 1032"/>
          <p:cNvSpPr txBox="1">
            <a:spLocks noChangeArrowheads="1"/>
          </p:cNvSpPr>
          <p:nvPr/>
        </p:nvSpPr>
        <p:spPr bwMode="auto">
          <a:xfrm>
            <a:off x="72653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Pomona</a:t>
            </a:r>
          </a:p>
        </p:txBody>
      </p:sp>
      <p:sp>
        <p:nvSpPr>
          <p:cNvPr id="33812" name="Text Box 1035"/>
          <p:cNvSpPr txBox="1">
            <a:spLocks noChangeArrowheads="1"/>
          </p:cNvSpPr>
          <p:nvPr/>
        </p:nvSpPr>
        <p:spPr bwMode="auto">
          <a:xfrm>
            <a:off x="74177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3</a:t>
            </a:r>
          </a:p>
        </p:txBody>
      </p:sp>
      <p:sp>
        <p:nvSpPr>
          <p:cNvPr id="33813" name="Text Box 1035"/>
          <p:cNvSpPr txBox="1">
            <a:spLocks noChangeArrowheads="1"/>
          </p:cNvSpPr>
          <p:nvPr/>
        </p:nvSpPr>
        <p:spPr bwMode="auto">
          <a:xfrm>
            <a:off x="74177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3814" name="Text Box 1035"/>
          <p:cNvSpPr txBox="1">
            <a:spLocks noChangeArrowheads="1"/>
          </p:cNvSpPr>
          <p:nvPr/>
        </p:nvSpPr>
        <p:spPr bwMode="auto">
          <a:xfrm>
            <a:off x="22361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3 </a:t>
            </a:r>
          </a:p>
        </p:txBody>
      </p:sp>
      <p:sp>
        <p:nvSpPr>
          <p:cNvPr id="33815" name="Text Box 1035"/>
          <p:cNvSpPr txBox="1">
            <a:spLocks noChangeArrowheads="1"/>
          </p:cNvSpPr>
          <p:nvPr/>
        </p:nvSpPr>
        <p:spPr bwMode="auto">
          <a:xfrm>
            <a:off x="39887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3816" name="Text Box 1035"/>
          <p:cNvSpPr txBox="1">
            <a:spLocks noChangeArrowheads="1"/>
          </p:cNvSpPr>
          <p:nvPr/>
        </p:nvSpPr>
        <p:spPr bwMode="auto">
          <a:xfrm>
            <a:off x="56651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33817" name="Text Box 1035"/>
          <p:cNvSpPr txBox="1">
            <a:spLocks noChangeArrowheads="1"/>
          </p:cNvSpPr>
          <p:nvPr/>
        </p:nvSpPr>
        <p:spPr bwMode="auto">
          <a:xfrm>
            <a:off x="4835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3818" name="Text Box 1035"/>
          <p:cNvSpPr txBox="1">
            <a:spLocks noChangeArrowheads="1"/>
          </p:cNvSpPr>
          <p:nvPr/>
        </p:nvSpPr>
        <p:spPr bwMode="auto">
          <a:xfrm>
            <a:off x="74177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22337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2 </a:t>
            </a:r>
          </a:p>
        </p:txBody>
      </p:sp>
      <p:sp>
        <p:nvSpPr>
          <p:cNvPr id="30" name="Text Box 1035"/>
          <p:cNvSpPr txBox="1">
            <a:spLocks noChangeArrowheads="1"/>
          </p:cNvSpPr>
          <p:nvPr/>
        </p:nvSpPr>
        <p:spPr bwMode="auto">
          <a:xfrm>
            <a:off x="39863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3 </a:t>
            </a:r>
          </a:p>
        </p:txBody>
      </p:sp>
      <p:sp>
        <p:nvSpPr>
          <p:cNvPr id="31" name="Text Box 1035"/>
          <p:cNvSpPr txBox="1">
            <a:spLocks noChangeArrowheads="1"/>
          </p:cNvSpPr>
          <p:nvPr/>
        </p:nvSpPr>
        <p:spPr bwMode="auto">
          <a:xfrm>
            <a:off x="56627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2</a:t>
            </a:r>
          </a:p>
        </p:txBody>
      </p:sp>
      <p:sp>
        <p:nvSpPr>
          <p:cNvPr id="32" name="Text Box 1035"/>
          <p:cNvSpPr txBox="1">
            <a:spLocks noChangeArrowheads="1"/>
          </p:cNvSpPr>
          <p:nvPr/>
        </p:nvSpPr>
        <p:spPr bwMode="auto">
          <a:xfrm>
            <a:off x="4811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1 </a:t>
            </a:r>
          </a:p>
        </p:txBody>
      </p:sp>
      <p:sp>
        <p:nvSpPr>
          <p:cNvPr id="33" name="Text Box 1035"/>
          <p:cNvSpPr txBox="1">
            <a:spLocks noChangeArrowheads="1"/>
          </p:cNvSpPr>
          <p:nvPr/>
        </p:nvSpPr>
        <p:spPr bwMode="auto">
          <a:xfrm>
            <a:off x="74153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3 </a:t>
            </a:r>
          </a:p>
        </p:txBody>
      </p:sp>
      <p:sp>
        <p:nvSpPr>
          <p:cNvPr id="34" name="Text Box 1035"/>
          <p:cNvSpPr txBox="1">
            <a:spLocks noChangeArrowheads="1"/>
          </p:cNvSpPr>
          <p:nvPr/>
        </p:nvSpPr>
        <p:spPr bwMode="auto">
          <a:xfrm>
            <a:off x="22337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3 </a:t>
            </a:r>
          </a:p>
        </p:txBody>
      </p:sp>
      <p:sp>
        <p:nvSpPr>
          <p:cNvPr id="35" name="Text Box 1035"/>
          <p:cNvSpPr txBox="1">
            <a:spLocks noChangeArrowheads="1"/>
          </p:cNvSpPr>
          <p:nvPr/>
        </p:nvSpPr>
        <p:spPr bwMode="auto">
          <a:xfrm>
            <a:off x="39863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1 </a:t>
            </a:r>
          </a:p>
        </p:txBody>
      </p:sp>
      <p:sp>
        <p:nvSpPr>
          <p:cNvPr id="36" name="Text Box 1035"/>
          <p:cNvSpPr txBox="1">
            <a:spLocks noChangeArrowheads="1"/>
          </p:cNvSpPr>
          <p:nvPr/>
        </p:nvSpPr>
        <p:spPr bwMode="auto">
          <a:xfrm>
            <a:off x="56627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1 </a:t>
            </a:r>
          </a:p>
        </p:txBody>
      </p:sp>
      <p:sp>
        <p:nvSpPr>
          <p:cNvPr id="37" name="Text Box 1035"/>
          <p:cNvSpPr txBox="1">
            <a:spLocks noChangeArrowheads="1"/>
          </p:cNvSpPr>
          <p:nvPr/>
        </p:nvSpPr>
        <p:spPr bwMode="auto">
          <a:xfrm>
            <a:off x="4811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1 </a:t>
            </a:r>
          </a:p>
        </p:txBody>
      </p:sp>
      <p:sp>
        <p:nvSpPr>
          <p:cNvPr id="38" name="Text Box 1035"/>
          <p:cNvSpPr txBox="1">
            <a:spLocks noChangeArrowheads="1"/>
          </p:cNvSpPr>
          <p:nvPr/>
        </p:nvSpPr>
        <p:spPr bwMode="auto">
          <a:xfrm>
            <a:off x="74153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2 </a:t>
            </a:r>
          </a:p>
        </p:txBody>
      </p:sp>
      <p:sp>
        <p:nvSpPr>
          <p:cNvPr id="39" name="Text Box 1035"/>
          <p:cNvSpPr txBox="1">
            <a:spLocks noChangeArrowheads="1"/>
          </p:cNvSpPr>
          <p:nvPr/>
        </p:nvSpPr>
        <p:spPr bwMode="auto">
          <a:xfrm>
            <a:off x="22314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1 </a:t>
            </a:r>
          </a:p>
        </p:txBody>
      </p:sp>
      <p:sp>
        <p:nvSpPr>
          <p:cNvPr id="40" name="Text Box 1035"/>
          <p:cNvSpPr txBox="1">
            <a:spLocks noChangeArrowheads="1"/>
          </p:cNvSpPr>
          <p:nvPr/>
        </p:nvSpPr>
        <p:spPr bwMode="auto">
          <a:xfrm>
            <a:off x="39840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0 </a:t>
            </a:r>
          </a:p>
        </p:txBody>
      </p:sp>
      <p:sp>
        <p:nvSpPr>
          <p:cNvPr id="41" name="Text Box 1035"/>
          <p:cNvSpPr txBox="1">
            <a:spLocks noChangeArrowheads="1"/>
          </p:cNvSpPr>
          <p:nvPr/>
        </p:nvSpPr>
        <p:spPr bwMode="auto">
          <a:xfrm>
            <a:off x="56604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1 </a:t>
            </a:r>
          </a:p>
        </p:txBody>
      </p:sp>
      <p:sp>
        <p:nvSpPr>
          <p:cNvPr id="42" name="Text Box 1035"/>
          <p:cNvSpPr txBox="1">
            <a:spLocks noChangeArrowheads="1"/>
          </p:cNvSpPr>
          <p:nvPr/>
        </p:nvSpPr>
        <p:spPr bwMode="auto">
          <a:xfrm>
            <a:off x="4788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2 </a:t>
            </a:r>
          </a:p>
        </p:txBody>
      </p:sp>
      <p:sp>
        <p:nvSpPr>
          <p:cNvPr id="43" name="Text Box 1035"/>
          <p:cNvSpPr txBox="1">
            <a:spLocks noChangeArrowheads="1"/>
          </p:cNvSpPr>
          <p:nvPr/>
        </p:nvSpPr>
        <p:spPr bwMode="auto">
          <a:xfrm>
            <a:off x="7413029" y="4788817"/>
            <a:ext cx="1295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0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388" y="1273175"/>
              <a:ext cx="1076325" cy="179388"/>
            </p14:xfrm>
          </p:contentPart>
        </mc:Choice>
        <mc:Fallback xmlns=""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09" y="1265610"/>
                <a:ext cx="1097923" cy="190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9813" y="1349375"/>
              <a:ext cx="882650" cy="128588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02614" y="1337881"/>
                <a:ext cx="902448" cy="14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3022600"/>
              <a:ext cx="593725" cy="1163638"/>
            </p14:xfrm>
          </p:contentPart>
        </mc:Choice>
        <mc:Fallback xmlns=""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1554" y="3015759"/>
                <a:ext cx="610647" cy="117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0463" y="4440238"/>
              <a:ext cx="255587" cy="206375"/>
            </p14:xfrm>
          </p:contentPart>
        </mc:Choice>
        <mc:Fallback xmlns=""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6784" y="4426912"/>
                <a:ext cx="282226" cy="233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1400" y="5308600"/>
              <a:ext cx="284163" cy="306388"/>
            </p14:xfrm>
          </p:contentPart>
        </mc:Choice>
        <mc:Fallback xmlns=""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1688" y="5296359"/>
                <a:ext cx="303947" cy="328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5284788"/>
              <a:ext cx="3340100" cy="396875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1030" y="5273984"/>
                <a:ext cx="3360980" cy="418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9313" y="5257800"/>
              <a:ext cx="157162" cy="333375"/>
            </p14:xfrm>
          </p:contentPart>
        </mc:Choice>
        <mc:Fallback xmlns=""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53572" y="5244783"/>
                <a:ext cx="174744" cy="359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1450" y="5265738"/>
              <a:ext cx="381000" cy="349250"/>
            </p14:xfrm>
          </p:contentPart>
        </mc:Choice>
        <mc:Fallback xmlns=""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78846" y="5253496"/>
                <a:ext cx="397565" cy="371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0450" y="5829300"/>
              <a:ext cx="344488" cy="342900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9640" y="5817426"/>
                <a:ext cx="359622" cy="365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7363" y="5837238"/>
              <a:ext cx="614362" cy="184150"/>
            </p14:xfrm>
          </p:contentPart>
        </mc:Choice>
        <mc:Fallback xmlns=""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44774" y="5824214"/>
                <a:ext cx="633786" cy="209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9400" y="5711825"/>
              <a:ext cx="273050" cy="358775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08593" y="5699230"/>
                <a:ext cx="296104" cy="381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3600" y="5888038"/>
              <a:ext cx="538163" cy="117475"/>
            </p14:xfrm>
          </p:contentPart>
        </mc:Choice>
        <mc:Fallback xmlns=""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92081" y="5878308"/>
                <a:ext cx="561921" cy="137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7213" y="5634038"/>
              <a:ext cx="1001712" cy="593725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55691" y="5620724"/>
                <a:ext cx="1018275" cy="610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7275" y="5713413"/>
              <a:ext cx="227013" cy="314325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27546" y="5701171"/>
                <a:ext cx="241066" cy="336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9213" y="5700713"/>
              <a:ext cx="1165225" cy="538162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60574" y="5689194"/>
                <a:ext cx="1187903" cy="5540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59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66183" y="115888"/>
            <a:ext cx="6438326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HMC-local contest...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90600" y="1371600"/>
            <a:ext cx="7176185" cy="707886"/>
          </a:xfrm>
          <a:prstGeom prst="rect">
            <a:avLst/>
          </a:prstGeom>
          <a:solidFill>
            <a:srgbClr val="FFDDDD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800000"/>
                </a:solidFill>
                <a:latin typeface="Calibri"/>
                <a:ea typeface="ＭＳ Ｐゴシック" pitchFamily="34" charset="-128"/>
                <a:cs typeface="Calibri"/>
              </a:rPr>
              <a:t>Tuesday, October 18  9pm-1am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95400" y="2667000"/>
            <a:ext cx="6694488" cy="3293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latin typeface="Calibri"/>
                <a:ea typeface="ＭＳ Ｐゴシック" pitchFamily="34" charset="-128"/>
                <a:cs typeface="Calibri"/>
              </a:rPr>
              <a:t>Top four (Java/C/C++)teams have the chance to go to the regionals at Riverside </a:t>
            </a:r>
          </a:p>
          <a:p>
            <a:pPr marL="571500" indent="-571500"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latin typeface="Calibri"/>
                <a:ea typeface="ＭＳ Ｐゴシック" pitchFamily="34" charset="-128"/>
                <a:cs typeface="Calibri"/>
              </a:rPr>
              <a:t>Lab - and lab scoring - for everyone… (you need not stay all four hours!)</a:t>
            </a:r>
          </a:p>
        </p:txBody>
      </p:sp>
    </p:spTree>
    <p:extLst>
      <p:ext uri="{BB962C8B-B14F-4D97-AF65-F5344CB8AC3E}">
        <p14:creationId xmlns:p14="http://schemas.microsoft.com/office/powerpoint/2010/main" val="54894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0" smtClean="0">
                <a:solidFill>
                  <a:srgbClr val="000000"/>
                </a:solidFill>
                <a:latin typeface="Times" charset="0"/>
              </a:rPr>
              <a:t>Geometric algorithms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81000" y="1309688"/>
            <a:ext cx="354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0" smtClean="0">
                <a:solidFill>
                  <a:srgbClr val="A40707"/>
                </a:solidFill>
                <a:latin typeface="Times" charset="0"/>
              </a:rPr>
              <a:t>Line Segment intersection…</a:t>
            </a:r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 flipV="1">
            <a:off x="1524000" y="2743200"/>
            <a:ext cx="2097088" cy="1214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6149" name="Line 8"/>
          <p:cNvSpPr>
            <a:spLocks noChangeShapeType="1"/>
          </p:cNvSpPr>
          <p:nvPr/>
        </p:nvSpPr>
        <p:spPr bwMode="auto">
          <a:xfrm>
            <a:off x="3733800" y="1752600"/>
            <a:ext cx="2590800" cy="1452563"/>
          </a:xfrm>
          <a:prstGeom prst="line">
            <a:avLst/>
          </a:prstGeom>
          <a:noFill/>
          <a:ln w="12700">
            <a:solidFill>
              <a:srgbClr val="0B02C4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6150" name="Oval 9"/>
          <p:cNvSpPr>
            <a:spLocks noChangeArrowheads="1"/>
          </p:cNvSpPr>
          <p:nvPr/>
        </p:nvSpPr>
        <p:spPr bwMode="auto">
          <a:xfrm>
            <a:off x="4464050" y="2143125"/>
            <a:ext cx="76200" cy="76200"/>
          </a:xfrm>
          <a:prstGeom prst="ellipse">
            <a:avLst/>
          </a:prstGeom>
          <a:solidFill>
            <a:srgbClr val="A4070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236538" y="35385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(x1,y1)</a:t>
            </a: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1979613" y="25098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(x2,y2)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3048000" y="139858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B02C4"/>
                </a:solidFill>
              </a:rPr>
              <a:t>(xB,yB)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5670550" y="287178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B02C4"/>
                </a:solidFill>
              </a:rPr>
              <a:t>(xA,yA)</a:t>
            </a:r>
          </a:p>
        </p:txBody>
      </p: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2562225" y="5638800"/>
            <a:ext cx="457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A40707"/>
                </a:solidFill>
                <a:latin typeface="Times" charset="0"/>
              </a:rPr>
              <a:t>r</a:t>
            </a:r>
          </a:p>
          <a:p>
            <a:pPr algn="ctr" defTabSz="9144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A40707"/>
                </a:solidFill>
                <a:latin typeface="Times" charset="0"/>
              </a:rPr>
              <a:t>s</a:t>
            </a:r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3352800" y="5638800"/>
            <a:ext cx="9667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FF"/>
                </a:solidFill>
                <a:latin typeface="Times" charset="0"/>
              </a:rPr>
              <a:t>xA</a:t>
            </a:r>
            <a:r>
              <a:rPr lang="en-US" sz="1800" smtClean="0">
                <a:solidFill>
                  <a:srgbClr val="000000"/>
                </a:solidFill>
                <a:latin typeface="Times" charset="0"/>
              </a:rPr>
              <a:t> - x1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FF"/>
                </a:solidFill>
                <a:latin typeface="Times" charset="0"/>
              </a:rPr>
              <a:t>yA</a:t>
            </a:r>
            <a:r>
              <a:rPr lang="en-US" sz="1800" smtClean="0">
                <a:solidFill>
                  <a:srgbClr val="0B02C4"/>
                </a:solidFill>
                <a:latin typeface="Times" charset="0"/>
              </a:rPr>
              <a:t> </a:t>
            </a:r>
            <a:r>
              <a:rPr lang="en-US" sz="1800" smtClean="0">
                <a:solidFill>
                  <a:srgbClr val="000000"/>
                </a:solidFill>
                <a:latin typeface="Times" charset="0"/>
              </a:rPr>
              <a:t>- y1</a:t>
            </a:r>
            <a:endParaRPr lang="en-US" sz="1800" baseline="-31000" smtClean="0">
              <a:solidFill>
                <a:srgbClr val="0B02C4"/>
              </a:solidFill>
              <a:latin typeface="Times" charset="0"/>
            </a:endParaRPr>
          </a:p>
        </p:txBody>
      </p:sp>
      <p:sp>
        <p:nvSpPr>
          <p:cNvPr id="6157" name="Text Box 20"/>
          <p:cNvSpPr txBox="1">
            <a:spLocks noChangeArrowheads="1"/>
          </p:cNvSpPr>
          <p:nvPr/>
        </p:nvSpPr>
        <p:spPr bwMode="auto">
          <a:xfrm>
            <a:off x="1516063" y="5638800"/>
            <a:ext cx="10668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Times" charset="0"/>
              </a:rPr>
              <a:t>dx1  </a:t>
            </a:r>
            <a:r>
              <a:rPr lang="en-US" sz="1800" smtClean="0">
                <a:solidFill>
                  <a:srgbClr val="0000FF"/>
                </a:solidFill>
                <a:latin typeface="Times" charset="0"/>
              </a:rPr>
              <a:t>dxA</a:t>
            </a:r>
            <a:endParaRPr lang="en-US" sz="1800" smtClean="0">
              <a:solidFill>
                <a:srgbClr val="000000"/>
              </a:solidFill>
              <a:latin typeface="Times" charset="0"/>
            </a:endParaRPr>
          </a:p>
          <a:p>
            <a:pPr algn="ct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Times" charset="0"/>
              </a:rPr>
              <a:t>dy1</a:t>
            </a:r>
            <a:r>
              <a:rPr lang="en-US" sz="1800" smtClean="0">
                <a:solidFill>
                  <a:srgbClr val="0B02C4"/>
                </a:solidFill>
                <a:latin typeface="Times" charset="0"/>
              </a:rPr>
              <a:t>  </a:t>
            </a:r>
            <a:r>
              <a:rPr lang="en-US" sz="1800" smtClean="0">
                <a:solidFill>
                  <a:srgbClr val="0000FF"/>
                </a:solidFill>
                <a:latin typeface="Times" charset="0"/>
              </a:rPr>
              <a:t>dyA</a:t>
            </a:r>
            <a:endParaRPr lang="en-US" sz="1800" baseline="-31000" smtClean="0">
              <a:solidFill>
                <a:srgbClr val="0B02C4"/>
              </a:solidFill>
              <a:latin typeface="Times" charset="0"/>
            </a:endParaRPr>
          </a:p>
        </p:txBody>
      </p:sp>
      <p:sp>
        <p:nvSpPr>
          <p:cNvPr id="6158" name="AutoShape 22"/>
          <p:cNvSpPr>
            <a:spLocks noChangeArrowheads="1"/>
          </p:cNvSpPr>
          <p:nvPr/>
        </p:nvSpPr>
        <p:spPr bwMode="auto">
          <a:xfrm>
            <a:off x="1555750" y="5565775"/>
            <a:ext cx="990600" cy="784225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6159" name="AutoShape 23"/>
          <p:cNvSpPr>
            <a:spLocks noChangeArrowheads="1"/>
          </p:cNvSpPr>
          <p:nvPr/>
        </p:nvSpPr>
        <p:spPr bwMode="auto">
          <a:xfrm>
            <a:off x="2595563" y="5565775"/>
            <a:ext cx="407987" cy="784225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6160" name="AutoShape 24"/>
          <p:cNvSpPr>
            <a:spLocks noChangeArrowheads="1"/>
          </p:cNvSpPr>
          <p:nvPr/>
        </p:nvSpPr>
        <p:spPr bwMode="auto">
          <a:xfrm>
            <a:off x="3433763" y="5565775"/>
            <a:ext cx="801687" cy="784225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6161" name="Rectangle 25"/>
          <p:cNvSpPr>
            <a:spLocks noChangeArrowheads="1"/>
          </p:cNvSpPr>
          <p:nvPr/>
        </p:nvSpPr>
        <p:spPr bwMode="auto">
          <a:xfrm>
            <a:off x="3011488" y="5729288"/>
            <a:ext cx="357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ea typeface="MS PGothic" pitchFamily="34" charset="-128"/>
              </a:rPr>
              <a:t>=</a:t>
            </a:r>
          </a:p>
        </p:txBody>
      </p:sp>
      <p:sp>
        <p:nvSpPr>
          <p:cNvPr id="6162" name="Text Box 27"/>
          <p:cNvSpPr txBox="1">
            <a:spLocks noChangeArrowheads="1"/>
          </p:cNvSpPr>
          <p:nvPr/>
        </p:nvSpPr>
        <p:spPr bwMode="auto">
          <a:xfrm>
            <a:off x="4487863" y="1897063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A40707"/>
                </a:solidFill>
              </a:rPr>
              <a:t>(xi,yi)</a:t>
            </a:r>
          </a:p>
        </p:txBody>
      </p:sp>
      <p:sp>
        <p:nvSpPr>
          <p:cNvPr id="6163" name="Line 28"/>
          <p:cNvSpPr>
            <a:spLocks noChangeShapeType="1"/>
          </p:cNvSpPr>
          <p:nvPr/>
        </p:nvSpPr>
        <p:spPr bwMode="auto">
          <a:xfrm flipH="1" flipV="1">
            <a:off x="5894388" y="2962275"/>
            <a:ext cx="311150" cy="1762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6164" name="Line 29"/>
          <p:cNvSpPr>
            <a:spLocks noChangeShapeType="1"/>
          </p:cNvSpPr>
          <p:nvPr/>
        </p:nvSpPr>
        <p:spPr bwMode="auto">
          <a:xfrm flipV="1">
            <a:off x="1643063" y="3736975"/>
            <a:ext cx="258762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6165" name="Text Box 10"/>
          <p:cNvSpPr txBox="1">
            <a:spLocks noChangeArrowheads="1"/>
          </p:cNvSpPr>
          <p:nvPr/>
        </p:nvSpPr>
        <p:spPr bwMode="auto">
          <a:xfrm>
            <a:off x="1978025" y="3748088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All points on this line are </a:t>
            </a:r>
          </a:p>
        </p:txBody>
      </p:sp>
      <p:sp>
        <p:nvSpPr>
          <p:cNvPr id="6166" name="Text Box 10"/>
          <p:cNvSpPr txBox="1">
            <a:spLocks noChangeArrowheads="1"/>
          </p:cNvSpPr>
          <p:nvPr/>
        </p:nvSpPr>
        <p:spPr bwMode="auto">
          <a:xfrm>
            <a:off x="3494088" y="3898900"/>
            <a:ext cx="2890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(x1,y1) + </a:t>
            </a:r>
            <a:r>
              <a:rPr lang="en-US" smtClean="0">
                <a:solidFill>
                  <a:srgbClr val="A40707"/>
                </a:solidFill>
              </a:rPr>
              <a:t>r</a:t>
            </a:r>
            <a:r>
              <a:rPr lang="en-US" smtClean="0">
                <a:solidFill>
                  <a:srgbClr val="000000"/>
                </a:solidFill>
              </a:rPr>
              <a:t>(x2-x1,y2-y1)</a:t>
            </a:r>
          </a:p>
        </p:txBody>
      </p:sp>
      <p:sp>
        <p:nvSpPr>
          <p:cNvPr id="6167" name="Text Box 10"/>
          <p:cNvSpPr txBox="1">
            <a:spLocks noChangeArrowheads="1"/>
          </p:cNvSpPr>
          <p:nvPr/>
        </p:nvSpPr>
        <p:spPr bwMode="auto">
          <a:xfrm>
            <a:off x="6234113" y="1358900"/>
            <a:ext cx="2779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(xA,yA) + </a:t>
            </a:r>
            <a:r>
              <a:rPr lang="en-US" smtClean="0">
                <a:solidFill>
                  <a:srgbClr val="A40707"/>
                </a:solidFill>
              </a:rPr>
              <a:t>s</a:t>
            </a:r>
            <a:r>
              <a:rPr lang="en-US" smtClean="0">
                <a:solidFill>
                  <a:srgbClr val="0000FF"/>
                </a:solidFill>
              </a:rPr>
              <a:t>(xB-xA,yB-yA)</a:t>
            </a:r>
          </a:p>
        </p:txBody>
      </p:sp>
      <p:sp>
        <p:nvSpPr>
          <p:cNvPr id="6168" name="Text Box 10"/>
          <p:cNvSpPr txBox="1">
            <a:spLocks noChangeArrowheads="1"/>
          </p:cNvSpPr>
          <p:nvPr/>
        </p:nvSpPr>
        <p:spPr bwMode="auto">
          <a:xfrm>
            <a:off x="4733925" y="1233488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  <a:latin typeface="Arial" pitchFamily="34" charset="0"/>
              </a:rPr>
              <a:t>All points on this line are </a:t>
            </a:r>
          </a:p>
        </p:txBody>
      </p:sp>
      <p:sp>
        <p:nvSpPr>
          <p:cNvPr id="6169" name="Rectangle 34"/>
          <p:cNvSpPr>
            <a:spLocks noChangeArrowheads="1"/>
          </p:cNvSpPr>
          <p:nvPr/>
        </p:nvSpPr>
        <p:spPr bwMode="auto">
          <a:xfrm>
            <a:off x="4883150" y="40655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dx1</a:t>
            </a:r>
          </a:p>
        </p:txBody>
      </p:sp>
      <p:sp>
        <p:nvSpPr>
          <p:cNvPr id="6170" name="Rectangle 35"/>
          <p:cNvSpPr>
            <a:spLocks noChangeArrowheads="1"/>
          </p:cNvSpPr>
          <p:nvPr/>
        </p:nvSpPr>
        <p:spPr bwMode="auto">
          <a:xfrm>
            <a:off x="5570538" y="40655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dy1</a:t>
            </a:r>
          </a:p>
        </p:txBody>
      </p:sp>
      <p:sp>
        <p:nvSpPr>
          <p:cNvPr id="6171" name="Rectangle 36"/>
          <p:cNvSpPr>
            <a:spLocks noChangeArrowheads="1"/>
          </p:cNvSpPr>
          <p:nvPr/>
        </p:nvSpPr>
        <p:spPr bwMode="auto">
          <a:xfrm>
            <a:off x="7623175" y="1630363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dxA</a:t>
            </a:r>
          </a:p>
        </p:txBody>
      </p:sp>
      <p:sp>
        <p:nvSpPr>
          <p:cNvPr id="6172" name="Rectangle 37"/>
          <p:cNvSpPr>
            <a:spLocks noChangeArrowheads="1"/>
          </p:cNvSpPr>
          <p:nvPr/>
        </p:nvSpPr>
        <p:spPr bwMode="auto">
          <a:xfrm>
            <a:off x="8310563" y="1630363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dyA</a:t>
            </a:r>
          </a:p>
        </p:txBody>
      </p:sp>
      <p:sp>
        <p:nvSpPr>
          <p:cNvPr id="6173" name="Text Box 38"/>
          <p:cNvSpPr txBox="1">
            <a:spLocks noChangeArrowheads="1"/>
          </p:cNvSpPr>
          <p:nvPr/>
        </p:nvSpPr>
        <p:spPr bwMode="auto">
          <a:xfrm>
            <a:off x="5221288" y="5649913"/>
            <a:ext cx="27511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Solving these equations finds the intersection via </a:t>
            </a:r>
            <a:r>
              <a:rPr lang="en-US" smtClean="0">
                <a:solidFill>
                  <a:srgbClr val="A40707"/>
                </a:solidFill>
                <a:latin typeface="Arial" pitchFamily="34" charset="0"/>
              </a:rPr>
              <a:t>r</a:t>
            </a: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 and </a:t>
            </a:r>
            <a:r>
              <a:rPr lang="en-US" smtClean="0">
                <a:solidFill>
                  <a:srgbClr val="A40707"/>
                </a:solidFill>
                <a:latin typeface="Arial" pitchFamily="34" charset="0"/>
              </a:rPr>
              <a:t>s</a:t>
            </a: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32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513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 smtClean="0">
                <a:latin typeface="Courier New"/>
                <a:cs typeface="Courier New"/>
              </a:rPr>
              <a:t>goto</a:t>
            </a:r>
            <a:r>
              <a:rPr lang="en-US" sz="3600" dirty="0" smtClean="0">
                <a:latin typeface="Georgia" pitchFamily="-106" charset="0"/>
              </a:rPr>
              <a:t> in Python…</a:t>
            </a:r>
            <a:endParaRPr lang="en-US" sz="3600" dirty="0">
              <a:latin typeface="Georgia" pitchFamily="-106" charset="0"/>
            </a:endParaRPr>
          </a:p>
        </p:txBody>
      </p:sp>
      <p:pic>
        <p:nvPicPr>
          <p:cNvPr id="4" name="Picture 3" descr="Screen shot 2011-10-04 at 12.3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6" y="1295023"/>
            <a:ext cx="7978341" cy="4778621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07921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513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 smtClean="0">
                <a:latin typeface="Courier New"/>
                <a:cs typeface="Courier New"/>
              </a:rPr>
              <a:t>goto</a:t>
            </a:r>
            <a:r>
              <a:rPr lang="en-US" sz="3600" dirty="0" smtClean="0">
                <a:latin typeface="Georgia" pitchFamily="-106" charset="0"/>
              </a:rPr>
              <a:t> in Python…</a:t>
            </a:r>
            <a:endParaRPr lang="en-US" sz="3600" dirty="0">
              <a:latin typeface="Georgia" pitchFamily="-106" charset="0"/>
            </a:endParaRPr>
          </a:p>
        </p:txBody>
      </p:sp>
      <p:pic>
        <p:nvPicPr>
          <p:cNvPr id="3" name="Picture 2" descr="Screen shot 2011-10-04 at 3.0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5" y="1266310"/>
            <a:ext cx="8199470" cy="37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513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 smtClean="0">
                <a:latin typeface="Courier New"/>
                <a:cs typeface="Courier New"/>
              </a:rPr>
              <a:t>goto</a:t>
            </a:r>
            <a:r>
              <a:rPr lang="en-US" sz="3600" dirty="0" smtClean="0">
                <a:latin typeface="Georgia" pitchFamily="-106" charset="0"/>
              </a:rPr>
              <a:t> in Python…</a:t>
            </a:r>
            <a:endParaRPr lang="en-US" sz="3600" dirty="0">
              <a:latin typeface="Georgia" pitchFamily="-106" charset="0"/>
            </a:endParaRPr>
          </a:p>
        </p:txBody>
      </p:sp>
      <p:pic>
        <p:nvPicPr>
          <p:cNvPr id="2" name="Picture 1" descr="Screen shot 2011-10-04 at 3.0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962955"/>
            <a:ext cx="82042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8601" y="293727"/>
            <a:ext cx="6513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latin typeface="Georgia" pitchFamily="-106" charset="0"/>
              </a:rPr>
              <a:t>Past</a:t>
            </a:r>
            <a:r>
              <a:rPr lang="en-US" sz="3600" dirty="0" smtClean="0">
                <a:latin typeface="Georgia" pitchFamily="-106" charset="0"/>
              </a:rPr>
              <a:t> programmer: </a:t>
            </a:r>
            <a:r>
              <a:rPr lang="en-US" sz="3600" dirty="0" err="1" smtClean="0">
                <a:latin typeface="Georgia" pitchFamily="-106" charset="0"/>
              </a:rPr>
              <a:t>Dijkstra</a:t>
            </a:r>
            <a:r>
              <a:rPr lang="en-US" sz="3600" dirty="0">
                <a:latin typeface="Georgia" pitchFamily="-106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51458" y="1522811"/>
            <a:ext cx="5484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Computer </a:t>
            </a:r>
            <a:r>
              <a:rPr lang="en-US" dirty="0">
                <a:latin typeface="Calibri"/>
                <a:cs typeface="Calibri"/>
              </a:rPr>
              <a:t>science is no more about computers than astronomy is about telescopes. 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					</a:t>
            </a:r>
            <a:r>
              <a:rPr lang="en-US" b="1" dirty="0" err="1" smtClean="0">
                <a:latin typeface="Calibri"/>
                <a:cs typeface="Calibri"/>
              </a:rPr>
              <a:t>Edsger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Dijkstra</a:t>
            </a:r>
            <a:r>
              <a:rPr lang="en-US" b="1" dirty="0">
                <a:latin typeface="Calibri"/>
                <a:cs typeface="Calibri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7224" y="5411095"/>
            <a:ext cx="5346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You probably know that arrogance, in computer science, is measured in 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nanodijkstras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.</a:t>
            </a:r>
          </a:p>
          <a:p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	Alan </a:t>
            </a:r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Kay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, keynote speech at OOPSLA 1997 [2]</a:t>
            </a:r>
          </a:p>
        </p:txBody>
      </p:sp>
      <p:pic>
        <p:nvPicPr>
          <p:cNvPr id="8" name="Picture 7" descr="150px-Edsger_Wybe_Dijkst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38" y="293727"/>
            <a:ext cx="1905000" cy="2540000"/>
          </a:xfrm>
          <a:prstGeom prst="rect">
            <a:avLst/>
          </a:prstGeom>
        </p:spPr>
      </p:pic>
      <p:pic>
        <p:nvPicPr>
          <p:cNvPr id="13" name="Picture 12" descr="Screen shot 2011-10-04 at 6.47.0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19" b="83744"/>
          <a:stretch/>
        </p:blipFill>
        <p:spPr>
          <a:xfrm>
            <a:off x="990600" y="3352800"/>
            <a:ext cx="7122716" cy="1371600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362200" y="4572000"/>
            <a:ext cx="4381734" cy="36933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800000"/>
                </a:solidFill>
                <a:latin typeface="Calibri"/>
                <a:cs typeface="Calibri"/>
              </a:rPr>
              <a:t>d</a:t>
            </a:r>
            <a:r>
              <a:rPr lang="en-US" b="1" i="1" dirty="0" smtClean="0">
                <a:solidFill>
                  <a:srgbClr val="800000"/>
                </a:solidFill>
                <a:latin typeface="Calibri"/>
                <a:cs typeface="Calibri"/>
              </a:rPr>
              <a:t>uring the "structured programming" wars</a:t>
            </a:r>
            <a:endParaRPr lang="en-US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9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69631" y="228600"/>
            <a:ext cx="6692705" cy="6463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FF"/>
                </a:solidFill>
                <a:latin typeface="Georgia" pitchFamily="-106" charset="0"/>
              </a:rPr>
              <a:t>Also this week: </a:t>
            </a:r>
            <a:r>
              <a:rPr lang="en-US" sz="3600" i="1" dirty="0" smtClean="0">
                <a:solidFill>
                  <a:srgbClr val="0000FF"/>
                </a:solidFill>
                <a:latin typeface="Georgia" pitchFamily="-106" charset="0"/>
              </a:rPr>
              <a:t>binary search</a:t>
            </a:r>
            <a:endParaRPr lang="en-US" sz="3600" i="1" dirty="0">
              <a:solidFill>
                <a:srgbClr val="0000FF"/>
              </a:solidFill>
              <a:latin typeface="Georgia" pitchFamily="-10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963" y="1025636"/>
            <a:ext cx="8299939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Georgia" pitchFamily="-106" charset="0"/>
              </a:rPr>
              <a:t>If </a:t>
            </a:r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a desired value is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r>
              <a:rPr lang="en-US" sz="3200" b="1" dirty="0">
                <a:solidFill>
                  <a:srgbClr val="800000"/>
                </a:solidFill>
                <a:latin typeface="Georgia" pitchFamily="-106" charset="0"/>
              </a:rPr>
              <a:t>difficult to compute but easy to check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endParaRPr lang="en-US" sz="3200" dirty="0" smtClean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endParaRPr lang="en-US" sz="3200" dirty="0" smtClean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Georgia" pitchFamily="-106" charset="0"/>
              </a:rPr>
              <a:t>1d   </a:t>
            </a:r>
            <a:r>
              <a:rPr lang="en-US" sz="2400" b="1" dirty="0" smtClean="0">
                <a:solidFill>
                  <a:srgbClr val="A6A6A6"/>
                </a:solidFill>
                <a:latin typeface="Georgia" pitchFamily="-106" charset="0"/>
              </a:rPr>
              <a:t>(or broken into 1d </a:t>
            </a:r>
            <a:r>
              <a:rPr lang="en-US" sz="2400" b="1" dirty="0" err="1" smtClean="0">
                <a:solidFill>
                  <a:srgbClr val="A6A6A6"/>
                </a:solidFill>
                <a:latin typeface="Georgia" pitchFamily="-106" charset="0"/>
              </a:rPr>
              <a:t>subproblems</a:t>
            </a:r>
            <a:r>
              <a:rPr lang="en-US" sz="2400" b="1" dirty="0" smtClean="0">
                <a:solidFill>
                  <a:srgbClr val="A6A6A6"/>
                </a:solidFill>
                <a:latin typeface="Georgia" pitchFamily="-106" charset="0"/>
              </a:rPr>
              <a:t>)</a:t>
            </a:r>
            <a:endParaRPr lang="en-US" sz="2400" b="1" dirty="0">
              <a:solidFill>
                <a:srgbClr val="A6A6A6"/>
              </a:solidFill>
              <a:latin typeface="Georgia" pitchFamily="-106" charset="0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then we can </a:t>
            </a:r>
            <a:r>
              <a:rPr lang="en-US" sz="3200" b="1" i="1" dirty="0">
                <a:solidFill>
                  <a:srgbClr val="000000"/>
                </a:solidFill>
                <a:latin typeface="Georgia" pitchFamily="-106" charset="0"/>
              </a:rPr>
              <a:t>binary search across all the possible </a:t>
            </a:r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values for it, checking as we go... !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286505" y="2560320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and</a:t>
            </a:r>
            <a:endParaRPr lang="en-US" dirty="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4157" y="3601329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and</a:t>
            </a:r>
            <a:endParaRPr lang="en-US" dirty="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5082" y="2947124"/>
            <a:ext cx="6879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Georgia" pitchFamily="-106" charset="0"/>
              </a:rPr>
              <a:t>monotonic</a:t>
            </a:r>
            <a:r>
              <a:rPr lang="en-US" sz="2400" b="1" dirty="0" smtClean="0">
                <a:solidFill>
                  <a:srgbClr val="800000"/>
                </a:solidFill>
                <a:latin typeface="Georgia" pitchFamily="-106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Georgia" pitchFamily="-106" charset="0"/>
              </a:rPr>
              <a:t>(true for all n &lt; T or n &gt; T)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Georgi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5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69631" y="228600"/>
            <a:ext cx="6692705" cy="6463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FF"/>
                </a:solidFill>
                <a:latin typeface="Georgia" pitchFamily="-106" charset="0"/>
              </a:rPr>
              <a:t>Also this week: </a:t>
            </a:r>
            <a:r>
              <a:rPr lang="en-US" sz="3600" i="1" dirty="0" smtClean="0">
                <a:solidFill>
                  <a:srgbClr val="0000FF"/>
                </a:solidFill>
                <a:latin typeface="Georgia" pitchFamily="-106" charset="0"/>
              </a:rPr>
              <a:t>binary search</a:t>
            </a:r>
            <a:endParaRPr lang="en-US" sz="3600" i="1" dirty="0">
              <a:solidFill>
                <a:srgbClr val="0000FF"/>
              </a:solidFill>
              <a:latin typeface="Georgia" pitchFamily="-106" charset="0"/>
            </a:endParaRPr>
          </a:p>
        </p:txBody>
      </p:sp>
      <p:pic>
        <p:nvPicPr>
          <p:cNvPr id="2" name="Picture 1" descr="Screen shot 2011-10-04 at 2.5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5" y="1117100"/>
            <a:ext cx="7426397" cy="54775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3934" y="2672940"/>
            <a:ext cx="3288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Georgia" pitchFamily="-106" charset="0"/>
              </a:rPr>
              <a:t>Python example</a:t>
            </a:r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9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8601" y="293727"/>
            <a:ext cx="6513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latin typeface="Georgia" pitchFamily="-106" charset="0"/>
              </a:rPr>
              <a:t>Past</a:t>
            </a:r>
            <a:r>
              <a:rPr lang="en-US" sz="3600" dirty="0" smtClean="0">
                <a:latin typeface="Georgia" pitchFamily="-106" charset="0"/>
              </a:rPr>
              <a:t> programmer: </a:t>
            </a:r>
            <a:r>
              <a:rPr lang="en-US" sz="3600" dirty="0" err="1" smtClean="0">
                <a:latin typeface="Georgia" pitchFamily="-106" charset="0"/>
              </a:rPr>
              <a:t>Dijkstra</a:t>
            </a:r>
            <a:r>
              <a:rPr lang="en-US" sz="3600" dirty="0">
                <a:latin typeface="Georgia" pitchFamily="-106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51458" y="1193226"/>
            <a:ext cx="54843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APL is a mistake, carried through to perfection. It is the language of the future for the programming techniques of the past: it creates a new generation of coding bums. </a:t>
            </a:r>
          </a:p>
          <a:p>
            <a:r>
              <a:rPr lang="en-US" b="1" dirty="0" smtClean="0">
                <a:latin typeface="Calibri"/>
                <a:cs typeface="Calibri"/>
              </a:rPr>
              <a:t>	</a:t>
            </a:r>
            <a:r>
              <a:rPr lang="en-US" b="1" dirty="0" err="1" smtClean="0">
                <a:latin typeface="Calibri"/>
                <a:cs typeface="Calibri"/>
              </a:rPr>
              <a:t>Edsger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Dijkstra</a:t>
            </a:r>
            <a:r>
              <a:rPr lang="en-US" b="1" dirty="0">
                <a:latin typeface="Calibri"/>
                <a:cs typeface="Calibri"/>
              </a:rPr>
              <a:t> 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Computer science is no more about computers than astronomy is about telescopes. </a:t>
            </a:r>
          </a:p>
          <a:p>
            <a:r>
              <a:rPr lang="en-US" b="1" dirty="0" smtClean="0">
                <a:latin typeface="Calibri"/>
                <a:cs typeface="Calibri"/>
              </a:rPr>
              <a:t>	</a:t>
            </a:r>
            <a:r>
              <a:rPr lang="en-US" b="1" dirty="0" err="1" smtClean="0">
                <a:latin typeface="Calibri"/>
                <a:cs typeface="Calibri"/>
              </a:rPr>
              <a:t>Edsger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Dijkstra</a:t>
            </a:r>
            <a:r>
              <a:rPr lang="en-US" b="1" dirty="0">
                <a:latin typeface="Calibri"/>
                <a:cs typeface="Calibri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8504" y="5746375"/>
            <a:ext cx="5346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You probably know that arrogance, in computer science, is measured in 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nanodijkstras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	Alan </a:t>
            </a:r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Kay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, keynote speech at OOPSLA 1997 [2]</a:t>
            </a:r>
          </a:p>
        </p:txBody>
      </p:sp>
      <p:pic>
        <p:nvPicPr>
          <p:cNvPr id="8" name="Picture 7" descr="150px-Edsger_Wybe_Dijkst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18" y="580695"/>
            <a:ext cx="1905000" cy="2540000"/>
          </a:xfrm>
          <a:prstGeom prst="rect">
            <a:avLst/>
          </a:prstGeom>
        </p:spPr>
      </p:pic>
      <p:pic>
        <p:nvPicPr>
          <p:cNvPr id="13" name="Picture 12" descr="Screen shot 2011-10-04 at 6.47.0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19" b="83744"/>
          <a:stretch/>
        </p:blipFill>
        <p:spPr>
          <a:xfrm>
            <a:off x="990600" y="3962400"/>
            <a:ext cx="7122716" cy="1371600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362200" y="5181600"/>
            <a:ext cx="4381734" cy="36933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800000"/>
                </a:solidFill>
                <a:latin typeface="Calibri"/>
                <a:cs typeface="Calibri"/>
              </a:rPr>
              <a:t>d</a:t>
            </a:r>
            <a:r>
              <a:rPr lang="en-US" b="1" i="1" dirty="0" smtClean="0">
                <a:solidFill>
                  <a:srgbClr val="800000"/>
                </a:solidFill>
                <a:latin typeface="Calibri"/>
                <a:cs typeface="Calibri"/>
              </a:rPr>
              <a:t>uring the "structured programming" wars</a:t>
            </a:r>
            <a:endParaRPr lang="en-US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2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71880" y="111415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Georgia" pitchFamily="-106" charset="0"/>
              </a:rPr>
              <a:t>Last </a:t>
            </a: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week:  </a:t>
            </a:r>
            <a:r>
              <a:rPr lang="en-US" sz="3600" b="1" dirty="0" err="1" smtClean="0">
                <a:solidFill>
                  <a:srgbClr val="008000"/>
                </a:solidFill>
                <a:latin typeface="Georgia" pitchFamily="-106" charset="0"/>
              </a:rPr>
              <a:t>phoneline</a:t>
            </a:r>
            <a:endParaRPr lang="en-US" sz="3600" dirty="0">
              <a:solidFill>
                <a:srgbClr val="008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67461" y="1105053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34731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46643" y="2009928"/>
            <a:ext cx="166584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5 7 1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1 2 5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3 1 4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2 4 8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3 2 3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5 2 9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3 4 7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4 5 6 </a:t>
            </a:r>
            <a:endParaRPr lang="en-US" sz="3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592107" y="1257453"/>
            <a:ext cx="1307123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1823030" y="952653"/>
            <a:ext cx="21451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# of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telephone poles, N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767864" y="1636651"/>
            <a:ext cx="5084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962865" y="2372548"/>
            <a:ext cx="20415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The </a:t>
            </a:r>
            <a:r>
              <a:rPr lang="en-US" sz="1500" i="1" dirty="0" smtClean="0">
                <a:solidFill>
                  <a:srgbClr val="057910"/>
                </a:solidFill>
                <a:latin typeface="Georgia" pitchFamily="-106" charset="0"/>
              </a:rPr>
              <a:t>smallest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 </a:t>
            </a:r>
            <a:r>
              <a:rPr lang="en-US" sz="1500" i="1" dirty="0" smtClean="0">
                <a:solidFill>
                  <a:srgbClr val="057910"/>
                </a:solidFill>
                <a:latin typeface="Georgia" pitchFamily="-106" charset="0"/>
              </a:rPr>
              <a:t>largest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cable needed to connect #1 and #N</a:t>
            </a:r>
            <a:endParaRPr lang="en-US" sz="1500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432630" y="1409853"/>
            <a:ext cx="18421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# of edges available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2189942" y="1872913"/>
            <a:ext cx="245932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# of cables you get for free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1137230" y="1562253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1656542" y="2101513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783058" y="6007065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886855" y="3570704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22811" y="6316556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Georgia" pitchFamily="-106" charset="0"/>
              </a:rPr>
              <a:t>need to connect #1 and #N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73076" y="563773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-106" charset="0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76336" y="3981157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733411" y="5781982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4318597" y="5525191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697457" y="328577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-106" charset="0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116212" y="559731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-106" charset="0"/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012207" y="594722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-106" charset="0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462519" y="402157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-106" charset="0"/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54760" y="4439583"/>
            <a:ext cx="2061025" cy="9542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167453" y="439090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</a:t>
            </a:r>
            <a:endParaRPr lang="en-US" dirty="0"/>
          </a:p>
        </p:txBody>
      </p:sp>
      <p:cxnSp>
        <p:nvCxnSpPr>
          <p:cNvPr id="67" name="Straight Connector 66"/>
          <p:cNvCxnSpPr>
            <a:endCxn id="60" idx="0"/>
          </p:cNvCxnSpPr>
          <p:nvPr/>
        </p:nvCxnSpPr>
        <p:spPr>
          <a:xfrm flipV="1">
            <a:off x="3157679" y="5597316"/>
            <a:ext cx="1119795" cy="4097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98981" y="52328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317410" y="435564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215375" y="439090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748938" y="330142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317410" y="5714677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7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552100" y="494041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6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4191002" y="3810002"/>
            <a:ext cx="2514601" cy="19811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4648200" y="5638800"/>
            <a:ext cx="1981202" cy="3048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6858000" y="4419600"/>
            <a:ext cx="1524000" cy="121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4191000" y="3733800"/>
            <a:ext cx="403860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3424896" y="4533900"/>
            <a:ext cx="1600200" cy="304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27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68313" y="990600"/>
            <a:ext cx="8218487" cy="180975"/>
            <a:chOff x="295" y="1311"/>
            <a:chExt cx="5177" cy="114"/>
          </a:xfrm>
        </p:grpSpPr>
        <p:sp>
          <p:nvSpPr>
            <p:cNvPr id="719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endParaRPr>
            </a:p>
          </p:txBody>
        </p:sp>
        <p:sp>
          <p:nvSpPr>
            <p:cNvPr id="719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endParaRPr>
            </a:p>
          </p:txBody>
        </p:sp>
      </p:grp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0" smtClean="0">
                <a:solidFill>
                  <a:srgbClr val="000000"/>
                </a:solidFill>
                <a:latin typeface="Times" charset="0"/>
              </a:rPr>
              <a:t>Geometric algorithms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81000" y="1309688"/>
            <a:ext cx="354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0" smtClean="0">
                <a:solidFill>
                  <a:srgbClr val="0B02C4"/>
                </a:solidFill>
                <a:latin typeface="Times" charset="0"/>
              </a:rPr>
              <a:t>Line Segment intersection…</a:t>
            </a: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3133725" y="2949575"/>
            <a:ext cx="127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pt1 = (10, 10)</a:t>
            </a: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5810250" y="1433513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pt2 = (20,20)</a:t>
            </a:r>
          </a:p>
        </p:txBody>
      </p:sp>
      <p:sp>
        <p:nvSpPr>
          <p:cNvPr id="7175" name="Oval 16"/>
          <p:cNvSpPr>
            <a:spLocks noChangeArrowheads="1"/>
          </p:cNvSpPr>
          <p:nvPr/>
        </p:nvSpPr>
        <p:spPr bwMode="auto">
          <a:xfrm>
            <a:off x="4398963" y="1755775"/>
            <a:ext cx="73025" cy="730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7176" name="Oval 17"/>
          <p:cNvSpPr>
            <a:spLocks noChangeArrowheads="1"/>
          </p:cNvSpPr>
          <p:nvPr/>
        </p:nvSpPr>
        <p:spPr bwMode="auto">
          <a:xfrm>
            <a:off x="4398963" y="2898775"/>
            <a:ext cx="73025" cy="730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7177" name="Oval 18"/>
          <p:cNvSpPr>
            <a:spLocks noChangeArrowheads="1"/>
          </p:cNvSpPr>
          <p:nvPr/>
        </p:nvSpPr>
        <p:spPr bwMode="auto">
          <a:xfrm>
            <a:off x="5770563" y="1755775"/>
            <a:ext cx="73025" cy="730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7178" name="Oval 19"/>
          <p:cNvSpPr>
            <a:spLocks noChangeArrowheads="1"/>
          </p:cNvSpPr>
          <p:nvPr/>
        </p:nvSpPr>
        <p:spPr bwMode="auto">
          <a:xfrm>
            <a:off x="5770563" y="2898775"/>
            <a:ext cx="73025" cy="730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7179" name="Oval 20"/>
          <p:cNvSpPr>
            <a:spLocks noChangeArrowheads="1"/>
          </p:cNvSpPr>
          <p:nvPr/>
        </p:nvSpPr>
        <p:spPr bwMode="auto">
          <a:xfrm>
            <a:off x="7239000" y="1755775"/>
            <a:ext cx="73025" cy="73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7180" name="Text Box 10"/>
          <p:cNvSpPr txBox="1">
            <a:spLocks noChangeArrowheads="1"/>
          </p:cNvSpPr>
          <p:nvPr/>
        </p:nvSpPr>
        <p:spPr bwMode="auto">
          <a:xfrm>
            <a:off x="3190875" y="1863725"/>
            <a:ext cx="127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  <a:latin typeface="Arial" pitchFamily="34" charset="0"/>
              </a:rPr>
              <a:t>pt3 = (10, 20)</a:t>
            </a:r>
          </a:p>
        </p:txBody>
      </p:sp>
      <p:sp>
        <p:nvSpPr>
          <p:cNvPr id="7181" name="Text Box 10"/>
          <p:cNvSpPr txBox="1">
            <a:spLocks noChangeArrowheads="1"/>
          </p:cNvSpPr>
          <p:nvPr/>
        </p:nvSpPr>
        <p:spPr bwMode="auto">
          <a:xfrm>
            <a:off x="5859463" y="2990850"/>
            <a:ext cx="127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  <a:latin typeface="Arial" pitchFamily="34" charset="0"/>
              </a:rPr>
              <a:t>pt4 = (20, 10)</a:t>
            </a:r>
          </a:p>
        </p:txBody>
      </p:sp>
      <p:sp>
        <p:nvSpPr>
          <p:cNvPr id="7182" name="Text Box 10"/>
          <p:cNvSpPr txBox="1">
            <a:spLocks noChangeArrowheads="1"/>
          </p:cNvSpPr>
          <p:nvPr/>
        </p:nvSpPr>
        <p:spPr bwMode="auto">
          <a:xfrm>
            <a:off x="7264400" y="1474788"/>
            <a:ext cx="127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  <a:latin typeface="Arial" pitchFamily="34" charset="0"/>
              </a:rPr>
              <a:t>pt5 = (40, 20)</a:t>
            </a:r>
          </a:p>
        </p:txBody>
      </p:sp>
      <p:sp>
        <p:nvSpPr>
          <p:cNvPr id="7183" name="Rectangle 24"/>
          <p:cNvSpPr>
            <a:spLocks noChangeArrowheads="1"/>
          </p:cNvSpPr>
          <p:nvPr/>
        </p:nvSpPr>
        <p:spPr bwMode="auto">
          <a:xfrm>
            <a:off x="546100" y="3848100"/>
            <a:ext cx="5626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Line segment #1 runs from (10, 10) to (20, 20)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Line segment #2 runs from (10, 20) to (20, 10)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   </a:t>
            </a:r>
            <a:r>
              <a:rPr lang="en-US" sz="1400" b="1" smtClean="0">
                <a:solidFill>
                  <a:srgbClr val="A40707"/>
                </a:solidFill>
                <a:latin typeface="Courier New" pitchFamily="49" charset="0"/>
                <a:ea typeface="MS PGothic" pitchFamily="34" charset="-128"/>
              </a:rPr>
              <a:t>Intersection result = (15.0, 15.0, 1, 0.5, 0.5)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A40707"/>
              </a:solidFill>
              <a:latin typeface="Courier New" pitchFamily="49" charset="0"/>
              <a:ea typeface="MS PGothic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A40707"/>
              </a:solidFill>
              <a:latin typeface="Courier New" pitchFamily="49" charset="0"/>
              <a:ea typeface="MS PGothic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Line segment #1 runs from (10, 10) to (10, 20)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Line segment #2 runs from (20, 20) to (20, 10)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   </a:t>
            </a:r>
            <a:r>
              <a:rPr lang="en-US" sz="1400" b="1" smtClean="0">
                <a:solidFill>
                  <a:srgbClr val="A40707"/>
                </a:solidFill>
                <a:latin typeface="Courier New" pitchFamily="49" charset="0"/>
                <a:ea typeface="MS PGothic" pitchFamily="34" charset="-128"/>
              </a:rPr>
              <a:t>Intersection result = (0, 0, 0, 0, 0)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A40707"/>
              </a:solidFill>
              <a:latin typeface="Courier New" pitchFamily="49" charset="0"/>
              <a:ea typeface="MS PGothic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A40707"/>
              </a:solidFill>
              <a:latin typeface="Courier New" pitchFamily="49" charset="0"/>
              <a:ea typeface="MS PGothic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Line segment #1 runs from (10, 10) to (20, 20)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Line segment #2 runs from (20, 10) to (40, 20)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   </a:t>
            </a:r>
            <a:r>
              <a:rPr lang="en-US" sz="1400" b="1" smtClean="0">
                <a:solidFill>
                  <a:srgbClr val="A40707"/>
                </a:solidFill>
                <a:latin typeface="Courier New" pitchFamily="49" charset="0"/>
                <a:ea typeface="MS PGothic" pitchFamily="34" charset="-128"/>
              </a:rPr>
              <a:t>Intersection result = (0.0, 0.0, 1, -1.0, -1.0)</a:t>
            </a: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7184" name="Line 25"/>
          <p:cNvSpPr>
            <a:spLocks noChangeShapeType="1"/>
          </p:cNvSpPr>
          <p:nvPr/>
        </p:nvSpPr>
        <p:spPr bwMode="auto">
          <a:xfrm>
            <a:off x="6424613" y="3998913"/>
            <a:ext cx="573087" cy="433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7185" name="Line 26"/>
          <p:cNvSpPr>
            <a:spLocks noChangeShapeType="1"/>
          </p:cNvSpPr>
          <p:nvPr/>
        </p:nvSpPr>
        <p:spPr bwMode="auto">
          <a:xfrm flipV="1">
            <a:off x="6424613" y="3998913"/>
            <a:ext cx="573087" cy="433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7186" name="Line 28"/>
          <p:cNvSpPr>
            <a:spLocks noChangeShapeType="1"/>
          </p:cNvSpPr>
          <p:nvPr/>
        </p:nvSpPr>
        <p:spPr bwMode="auto">
          <a:xfrm flipH="1" flipV="1">
            <a:off x="6437313" y="5006975"/>
            <a:ext cx="317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7187" name="Line 29"/>
          <p:cNvSpPr>
            <a:spLocks noChangeShapeType="1"/>
          </p:cNvSpPr>
          <p:nvPr/>
        </p:nvSpPr>
        <p:spPr bwMode="auto">
          <a:xfrm flipH="1" flipV="1">
            <a:off x="7013575" y="5006975"/>
            <a:ext cx="317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7188" name="Line 30"/>
          <p:cNvSpPr>
            <a:spLocks noChangeShapeType="1"/>
          </p:cNvSpPr>
          <p:nvPr/>
        </p:nvSpPr>
        <p:spPr bwMode="auto">
          <a:xfrm flipV="1">
            <a:off x="6456363" y="6038850"/>
            <a:ext cx="573087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7189" name="Line 31"/>
          <p:cNvSpPr>
            <a:spLocks noChangeShapeType="1"/>
          </p:cNvSpPr>
          <p:nvPr/>
        </p:nvSpPr>
        <p:spPr bwMode="auto">
          <a:xfrm flipV="1">
            <a:off x="7056438" y="6038850"/>
            <a:ext cx="1284287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15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31951" y="115888"/>
            <a:ext cx="539730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Regional contest...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pic>
        <p:nvPicPr>
          <p:cNvPr id="4" name="Picture 3" descr="Screen shot 2011-10-04 at 2.44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72" y="1182033"/>
            <a:ext cx="6716404" cy="54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4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338138" y="3502856"/>
            <a:ext cx="8501062" cy="32074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266" name="Text Box 1029"/>
          <p:cNvSpPr txBox="1">
            <a:spLocks noChangeArrowheads="1"/>
          </p:cNvSpPr>
          <p:nvPr/>
        </p:nvSpPr>
        <p:spPr bwMode="auto">
          <a:xfrm>
            <a:off x="853442" y="152400"/>
            <a:ext cx="7412502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Today's algorithms…</a:t>
            </a:r>
            <a:endParaRPr lang="en-US" sz="3600" b="1" dirty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  <a:cs typeface="Times New Roman" pitchFamily="-106" charset="0"/>
            </a:endParaRPr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338138" y="1038225"/>
            <a:ext cx="8501062" cy="180975"/>
            <a:chOff x="295" y="1311"/>
            <a:chExt cx="5177" cy="114"/>
          </a:xfrm>
        </p:grpSpPr>
        <p:sp>
          <p:nvSpPr>
            <p:cNvPr id="1133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</a:endParaRPr>
            </a:p>
          </p:txBody>
        </p:sp>
        <p:sp>
          <p:nvSpPr>
            <p:cNvPr id="1133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492672" y="3695915"/>
            <a:ext cx="1871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000FF"/>
                </a:solidFill>
              </a:rPr>
              <a:t>SSSP</a:t>
            </a:r>
            <a:endParaRPr lang="en-US" sz="4200" b="1" dirty="0">
              <a:solidFill>
                <a:srgbClr val="00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0003" y="4268329"/>
            <a:ext cx="400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single-source shortest paths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2376466" y="4909099"/>
            <a:ext cx="4309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000FF"/>
                </a:solidFill>
              </a:rPr>
              <a:t>Binary Search</a:t>
            </a:r>
            <a:endParaRPr lang="en-US" sz="4200" b="1" dirty="0">
              <a:solidFill>
                <a:srgbClr val="0000F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830316" y="3964421"/>
            <a:ext cx="3645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Cambria" pitchFamily="18" charset="0"/>
              </a:rPr>
              <a:t>Dijkstra's</a:t>
            </a:r>
            <a:r>
              <a:rPr lang="en-US" sz="3200" dirty="0" smtClean="0">
                <a:latin typeface="Cambria" pitchFamily="18" charset="0"/>
              </a:rPr>
              <a:t> algorithm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/>
          <a:srcRect t="24991" b="15009"/>
          <a:stretch>
            <a:fillRect/>
          </a:stretch>
        </p:blipFill>
        <p:spPr bwMode="auto">
          <a:xfrm>
            <a:off x="853442" y="1573236"/>
            <a:ext cx="3474207" cy="156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76466" y="5748798"/>
            <a:ext cx="4309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000FF"/>
                </a:solidFill>
              </a:rPr>
              <a:t>Convex Hull</a:t>
            </a:r>
            <a:endParaRPr lang="en-US" sz="42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7500" y="1983350"/>
            <a:ext cx="216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Last Time...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11875" y="3111140"/>
            <a:ext cx="19463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This time!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1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4995357" y="3431252"/>
            <a:ext cx="1380875" cy="3426748"/>
          </a:xfrm>
          <a:prstGeom prst="rect">
            <a:avLst/>
          </a:prstGeom>
          <a:solidFill>
            <a:srgbClr val="FFD6D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763125" y="3431252"/>
            <a:ext cx="1380875" cy="3426748"/>
          </a:xfrm>
          <a:prstGeom prst="rect">
            <a:avLst/>
          </a:prstGeom>
          <a:solidFill>
            <a:srgbClr val="FFD6D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089384" y="3431252"/>
            <a:ext cx="1380875" cy="3426748"/>
          </a:xfrm>
          <a:prstGeom prst="rect">
            <a:avLst/>
          </a:prstGeom>
          <a:solidFill>
            <a:srgbClr val="FFD6D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4089503" y="1666400"/>
            <a:ext cx="4840756" cy="908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8601" y="102852"/>
            <a:ext cx="87385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 smtClean="0">
                <a:latin typeface="Georgia" pitchFamily="-106" charset="0"/>
              </a:rPr>
              <a:t>Dijkstra's</a:t>
            </a:r>
            <a:r>
              <a:rPr lang="en-US" sz="3600" dirty="0" smtClean="0">
                <a:latin typeface="Georgia" pitchFamily="-106" charset="0"/>
              </a:rPr>
              <a:t> shortest-paths algorithm </a:t>
            </a:r>
            <a:endParaRPr lang="en-US" sz="3600" dirty="0">
              <a:latin typeface="Georgia" pitchFamily="-10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1992" y="1066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smtClean="0">
                <a:solidFill>
                  <a:srgbClr val="008000"/>
                </a:solidFill>
              </a:rPr>
              <a:t>Single-source </a:t>
            </a:r>
            <a:r>
              <a:rPr lang="en-US" dirty="0" smtClean="0">
                <a:solidFill>
                  <a:srgbClr val="008000"/>
                </a:solidFill>
              </a:rPr>
              <a:t>shortest paths to all vertices…</a:t>
            </a:r>
            <a:endParaRPr lang="en-US" b="1" i="1" dirty="0">
              <a:solidFill>
                <a:srgbClr val="008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4801" y="1337068"/>
            <a:ext cx="628670" cy="558550"/>
            <a:chOff x="344801" y="1601143"/>
            <a:chExt cx="628670" cy="558550"/>
          </a:xfrm>
        </p:grpSpPr>
        <p:sp>
          <p:nvSpPr>
            <p:cNvPr id="5" name="Oval 4"/>
            <p:cNvSpPr/>
            <p:nvPr/>
          </p:nvSpPr>
          <p:spPr bwMode="auto">
            <a:xfrm>
              <a:off x="395093" y="1626293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801" y="1601143"/>
              <a:ext cx="6286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FFFF"/>
                  </a:solidFill>
                  <a:latin typeface="Calibri"/>
                  <a:cs typeface="Calibri"/>
                </a:rPr>
                <a:t>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4849" y="2709227"/>
            <a:ext cx="628670" cy="558550"/>
            <a:chOff x="344801" y="1601143"/>
            <a:chExt cx="628670" cy="558550"/>
          </a:xfrm>
        </p:grpSpPr>
        <p:sp>
          <p:nvSpPr>
            <p:cNvPr id="10" name="Oval 9"/>
            <p:cNvSpPr/>
            <p:nvPr/>
          </p:nvSpPr>
          <p:spPr bwMode="auto">
            <a:xfrm>
              <a:off x="395093" y="1626293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4801" y="1601143"/>
              <a:ext cx="6286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B</a:t>
              </a:r>
              <a:endParaRPr lang="en-US" sz="2700" b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81130" y="2283569"/>
            <a:ext cx="628670" cy="558550"/>
            <a:chOff x="344801" y="1601143"/>
            <a:chExt cx="628670" cy="558550"/>
          </a:xfrm>
        </p:grpSpPr>
        <p:sp>
          <p:nvSpPr>
            <p:cNvPr id="13" name="Oval 12"/>
            <p:cNvSpPr/>
            <p:nvPr/>
          </p:nvSpPr>
          <p:spPr bwMode="auto">
            <a:xfrm>
              <a:off x="395093" y="1626293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4801" y="1601143"/>
              <a:ext cx="6286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endParaRPr lang="en-US" sz="2700" b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60288" y="1286349"/>
            <a:ext cx="628670" cy="558550"/>
            <a:chOff x="344801" y="1601143"/>
            <a:chExt cx="628670" cy="558550"/>
          </a:xfrm>
        </p:grpSpPr>
        <p:sp>
          <p:nvSpPr>
            <p:cNvPr id="16" name="Oval 15"/>
            <p:cNvSpPr/>
            <p:nvPr/>
          </p:nvSpPr>
          <p:spPr bwMode="auto">
            <a:xfrm>
              <a:off x="395093" y="1626293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4801" y="1601143"/>
              <a:ext cx="6286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C</a:t>
              </a:r>
              <a:endParaRPr lang="en-US" sz="2700" b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83188" y="1836044"/>
            <a:ext cx="628670" cy="558550"/>
            <a:chOff x="344801" y="1601143"/>
            <a:chExt cx="628670" cy="558550"/>
          </a:xfrm>
        </p:grpSpPr>
        <p:sp>
          <p:nvSpPr>
            <p:cNvPr id="19" name="Oval 18"/>
            <p:cNvSpPr/>
            <p:nvPr/>
          </p:nvSpPr>
          <p:spPr bwMode="auto">
            <a:xfrm>
              <a:off x="395093" y="1626293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4801" y="1601143"/>
              <a:ext cx="6286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D</a:t>
              </a:r>
              <a:endParaRPr lang="en-US" sz="2700" b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21" name="Straight Arrow Connector 20"/>
          <p:cNvCxnSpPr>
            <a:stCxn id="6" idx="3"/>
            <a:endCxn id="16" idx="2"/>
          </p:cNvCxnSpPr>
          <p:nvPr/>
        </p:nvCxnSpPr>
        <p:spPr bwMode="auto">
          <a:xfrm flipV="1">
            <a:off x="973471" y="1578199"/>
            <a:ext cx="737109" cy="127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endCxn id="20" idx="1"/>
          </p:cNvCxnSpPr>
          <p:nvPr/>
        </p:nvCxnSpPr>
        <p:spPr bwMode="auto">
          <a:xfrm>
            <a:off x="2243980" y="1603770"/>
            <a:ext cx="939208" cy="4861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endCxn id="19" idx="2"/>
          </p:cNvCxnSpPr>
          <p:nvPr/>
        </p:nvCxnSpPr>
        <p:spPr bwMode="auto">
          <a:xfrm flipV="1">
            <a:off x="2164822" y="2127894"/>
            <a:ext cx="1068658" cy="4204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838541" y="2709227"/>
            <a:ext cx="821747" cy="2102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11" idx="0"/>
          </p:cNvCxnSpPr>
          <p:nvPr/>
        </p:nvCxnSpPr>
        <p:spPr bwMode="auto">
          <a:xfrm flipH="1">
            <a:off x="569184" y="1895618"/>
            <a:ext cx="92609" cy="8136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883519" y="1794180"/>
            <a:ext cx="827061" cy="6004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973471" y="1184632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20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91652" y="1399529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30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6800" y="1717125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5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2250525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10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" y="2021925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21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200" y="2783925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1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15236" y="17593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Maintain a list of </a:t>
            </a:r>
            <a:r>
              <a:rPr lang="en-US" b="1" dirty="0"/>
              <a:t>A</a:t>
            </a:r>
            <a:r>
              <a:rPr lang="en-US" b="1" dirty="0" smtClean="0"/>
              <a:t>ccessible</a:t>
            </a:r>
            <a:r>
              <a:rPr lang="en-US" dirty="0" smtClean="0"/>
              <a:t> [</a:t>
            </a:r>
            <a:r>
              <a:rPr lang="en-US" dirty="0" err="1" smtClean="0"/>
              <a:t>dist</a:t>
            </a:r>
            <a:r>
              <a:rPr lang="en-US" dirty="0" smtClean="0"/>
              <a:t>, node] pairs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231107" y="20913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Expand the closest node and </a:t>
            </a:r>
            <a:r>
              <a:rPr lang="en-US" b="1" dirty="0">
                <a:solidFill>
                  <a:srgbClr val="008000"/>
                </a:solidFill>
              </a:rPr>
              <a:t>R</a:t>
            </a:r>
            <a:r>
              <a:rPr lang="en-US" b="1" dirty="0" smtClean="0">
                <a:solidFill>
                  <a:srgbClr val="008000"/>
                </a:solidFill>
              </a:rPr>
              <a:t>etire</a:t>
            </a:r>
            <a:r>
              <a:rPr lang="en-US" dirty="0" smtClean="0">
                <a:solidFill>
                  <a:srgbClr val="008000"/>
                </a:solidFill>
              </a:rPr>
              <a:t> it…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" y="1031325"/>
            <a:ext cx="72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0000"/>
                </a:solidFill>
                <a:latin typeface="Times"/>
                <a:cs typeface="Times"/>
              </a:rPr>
              <a:t>src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41" name="Rectangle 40"/>
          <p:cNvSpPr/>
          <p:nvPr/>
        </p:nvSpPr>
        <p:spPr>
          <a:xfrm rot="16200000">
            <a:off x="-128129" y="4517084"/>
            <a:ext cx="1197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Accessible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 rot="16200000">
            <a:off x="6386" y="6110845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Retired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4772" y="4100166"/>
            <a:ext cx="128112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A = [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       [</a:t>
            </a:r>
            <a:r>
              <a:rPr lang="en-US" sz="2400" b="1" dirty="0" smtClean="0">
                <a:solidFill>
                  <a:srgbClr val="0000FF"/>
                </a:solidFill>
                <a:latin typeface="Courier New"/>
                <a:cs typeface="Courier New"/>
              </a:rPr>
              <a:t>0</a:t>
            </a:r>
            <a:r>
              <a:rPr lang="en-US" sz="2400" b="1" dirty="0" smtClean="0">
                <a:latin typeface="Calibri"/>
                <a:cs typeface="Calibri"/>
              </a:rPr>
              <a:t>,S]</a:t>
            </a:r>
            <a:endParaRPr lang="en-US" sz="2400" b="1" dirty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       ]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01060" y="6067243"/>
            <a:ext cx="919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/>
                <a:cs typeface="Calibri"/>
              </a:rPr>
              <a:t>R = [ ]</a:t>
            </a:r>
            <a:endParaRPr lang="en-US" sz="24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16316" y="3431252"/>
            <a:ext cx="7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15924" y="3431252"/>
            <a:ext cx="7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Setup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829844" y="968262"/>
            <a:ext cx="2590119" cy="855089"/>
          </a:xfrm>
          <a:custGeom>
            <a:avLst/>
            <a:gdLst>
              <a:gd name="connsiteX0" fmla="*/ 2590119 w 2590119"/>
              <a:gd name="connsiteY0" fmla="*/ 855089 h 855089"/>
              <a:gd name="connsiteX1" fmla="*/ 2489532 w 2590119"/>
              <a:gd name="connsiteY1" fmla="*/ 729341 h 855089"/>
              <a:gd name="connsiteX2" fmla="*/ 2464385 w 2590119"/>
              <a:gd name="connsiteY2" fmla="*/ 691616 h 855089"/>
              <a:gd name="connsiteX3" fmla="*/ 2426665 w 2590119"/>
              <a:gd name="connsiteY3" fmla="*/ 653892 h 855089"/>
              <a:gd name="connsiteX4" fmla="*/ 2414091 w 2590119"/>
              <a:gd name="connsiteY4" fmla="*/ 616167 h 855089"/>
              <a:gd name="connsiteX5" fmla="*/ 2338651 w 2590119"/>
              <a:gd name="connsiteY5" fmla="*/ 528143 h 855089"/>
              <a:gd name="connsiteX6" fmla="*/ 2313504 w 2590119"/>
              <a:gd name="connsiteY6" fmla="*/ 490419 h 855089"/>
              <a:gd name="connsiteX7" fmla="*/ 2263211 w 2590119"/>
              <a:gd name="connsiteY7" fmla="*/ 465269 h 855089"/>
              <a:gd name="connsiteX8" fmla="*/ 2238064 w 2590119"/>
              <a:gd name="connsiteY8" fmla="*/ 427545 h 855089"/>
              <a:gd name="connsiteX9" fmla="*/ 2137477 w 2590119"/>
              <a:gd name="connsiteY9" fmla="*/ 339521 h 855089"/>
              <a:gd name="connsiteX10" fmla="*/ 2087183 w 2590119"/>
              <a:gd name="connsiteY10" fmla="*/ 314371 h 855089"/>
              <a:gd name="connsiteX11" fmla="*/ 2049463 w 2590119"/>
              <a:gd name="connsiteY11" fmla="*/ 276647 h 855089"/>
              <a:gd name="connsiteX12" fmla="*/ 2011743 w 2590119"/>
              <a:gd name="connsiteY12" fmla="*/ 251497 h 855089"/>
              <a:gd name="connsiteX13" fmla="*/ 1974023 w 2590119"/>
              <a:gd name="connsiteY13" fmla="*/ 213772 h 855089"/>
              <a:gd name="connsiteX14" fmla="*/ 1923729 w 2590119"/>
              <a:gd name="connsiteY14" fmla="*/ 176048 h 855089"/>
              <a:gd name="connsiteX15" fmla="*/ 1886009 w 2590119"/>
              <a:gd name="connsiteY15" fmla="*/ 138323 h 855089"/>
              <a:gd name="connsiteX16" fmla="*/ 1835715 w 2590119"/>
              <a:gd name="connsiteY16" fmla="*/ 113174 h 855089"/>
              <a:gd name="connsiteX17" fmla="*/ 1735128 w 2590119"/>
              <a:gd name="connsiteY17" fmla="*/ 75449 h 855089"/>
              <a:gd name="connsiteX18" fmla="*/ 1659688 w 2590119"/>
              <a:gd name="connsiteY18" fmla="*/ 62874 h 855089"/>
              <a:gd name="connsiteX19" fmla="*/ 1609394 w 2590119"/>
              <a:gd name="connsiteY19" fmla="*/ 50300 h 855089"/>
              <a:gd name="connsiteX20" fmla="*/ 1521380 w 2590119"/>
              <a:gd name="connsiteY20" fmla="*/ 37725 h 855089"/>
              <a:gd name="connsiteX21" fmla="*/ 1471087 w 2590119"/>
              <a:gd name="connsiteY21" fmla="*/ 25150 h 855089"/>
              <a:gd name="connsiteX22" fmla="*/ 1257339 w 2590119"/>
              <a:gd name="connsiteY22" fmla="*/ 0 h 855089"/>
              <a:gd name="connsiteX23" fmla="*/ 943004 w 2590119"/>
              <a:gd name="connsiteY23" fmla="*/ 12575 h 855089"/>
              <a:gd name="connsiteX24" fmla="*/ 754404 w 2590119"/>
              <a:gd name="connsiteY24" fmla="*/ 50300 h 855089"/>
              <a:gd name="connsiteX25" fmla="*/ 704110 w 2590119"/>
              <a:gd name="connsiteY25" fmla="*/ 62874 h 855089"/>
              <a:gd name="connsiteX26" fmla="*/ 628670 w 2590119"/>
              <a:gd name="connsiteY26" fmla="*/ 88024 h 855089"/>
              <a:gd name="connsiteX27" fmla="*/ 528082 w 2590119"/>
              <a:gd name="connsiteY27" fmla="*/ 125749 h 855089"/>
              <a:gd name="connsiteX28" fmla="*/ 440069 w 2590119"/>
              <a:gd name="connsiteY28" fmla="*/ 176048 h 855089"/>
              <a:gd name="connsiteX29" fmla="*/ 402349 w 2590119"/>
              <a:gd name="connsiteY29" fmla="*/ 188623 h 855089"/>
              <a:gd name="connsiteX30" fmla="*/ 364628 w 2590119"/>
              <a:gd name="connsiteY30" fmla="*/ 213772 h 855089"/>
              <a:gd name="connsiteX31" fmla="*/ 326908 w 2590119"/>
              <a:gd name="connsiteY31" fmla="*/ 226347 h 855089"/>
              <a:gd name="connsiteX32" fmla="*/ 276615 w 2590119"/>
              <a:gd name="connsiteY32" fmla="*/ 251497 h 855089"/>
              <a:gd name="connsiteX33" fmla="*/ 100587 w 2590119"/>
              <a:gd name="connsiteY33" fmla="*/ 301796 h 855089"/>
              <a:gd name="connsiteX34" fmla="*/ 62867 w 2590119"/>
              <a:gd name="connsiteY34" fmla="*/ 326946 h 855089"/>
              <a:gd name="connsiteX35" fmla="*/ 0 w 2590119"/>
              <a:gd name="connsiteY35" fmla="*/ 402395 h 85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590119" h="855089">
                <a:moveTo>
                  <a:pt x="2590119" y="855089"/>
                </a:moveTo>
                <a:cubicBezTo>
                  <a:pt x="2519243" y="741675"/>
                  <a:pt x="2560152" y="776426"/>
                  <a:pt x="2489532" y="729341"/>
                </a:cubicBezTo>
                <a:cubicBezTo>
                  <a:pt x="2481150" y="716766"/>
                  <a:pt x="2474059" y="703226"/>
                  <a:pt x="2464385" y="691616"/>
                </a:cubicBezTo>
                <a:cubicBezTo>
                  <a:pt x="2453002" y="677955"/>
                  <a:pt x="2436528" y="668688"/>
                  <a:pt x="2426665" y="653892"/>
                </a:cubicBezTo>
                <a:cubicBezTo>
                  <a:pt x="2419313" y="642863"/>
                  <a:pt x="2420667" y="627676"/>
                  <a:pt x="2414091" y="616167"/>
                </a:cubicBezTo>
                <a:cubicBezTo>
                  <a:pt x="2379847" y="556233"/>
                  <a:pt x="2379187" y="576792"/>
                  <a:pt x="2338651" y="528143"/>
                </a:cubicBezTo>
                <a:cubicBezTo>
                  <a:pt x="2328977" y="516533"/>
                  <a:pt x="2325113" y="500094"/>
                  <a:pt x="2313504" y="490419"/>
                </a:cubicBezTo>
                <a:cubicBezTo>
                  <a:pt x="2299105" y="478419"/>
                  <a:pt x="2279975" y="473652"/>
                  <a:pt x="2263211" y="465269"/>
                </a:cubicBezTo>
                <a:cubicBezTo>
                  <a:pt x="2254829" y="452694"/>
                  <a:pt x="2247898" y="439020"/>
                  <a:pt x="2238064" y="427545"/>
                </a:cubicBezTo>
                <a:cubicBezTo>
                  <a:pt x="2211069" y="396048"/>
                  <a:pt x="2173048" y="361755"/>
                  <a:pt x="2137477" y="339521"/>
                </a:cubicBezTo>
                <a:cubicBezTo>
                  <a:pt x="2121583" y="329586"/>
                  <a:pt x="2102435" y="325266"/>
                  <a:pt x="2087183" y="314371"/>
                </a:cubicBezTo>
                <a:cubicBezTo>
                  <a:pt x="2072713" y="304034"/>
                  <a:pt x="2063123" y="288032"/>
                  <a:pt x="2049463" y="276647"/>
                </a:cubicBezTo>
                <a:cubicBezTo>
                  <a:pt x="2037854" y="266972"/>
                  <a:pt x="2023352" y="261172"/>
                  <a:pt x="2011743" y="251497"/>
                </a:cubicBezTo>
                <a:cubicBezTo>
                  <a:pt x="1998083" y="240112"/>
                  <a:pt x="1987524" y="225345"/>
                  <a:pt x="1974023" y="213772"/>
                </a:cubicBezTo>
                <a:cubicBezTo>
                  <a:pt x="1958112" y="200133"/>
                  <a:pt x="1939640" y="189687"/>
                  <a:pt x="1923729" y="176048"/>
                </a:cubicBezTo>
                <a:cubicBezTo>
                  <a:pt x="1910228" y="164475"/>
                  <a:pt x="1900479" y="148660"/>
                  <a:pt x="1886009" y="138323"/>
                </a:cubicBezTo>
                <a:cubicBezTo>
                  <a:pt x="1870757" y="127428"/>
                  <a:pt x="1852843" y="120787"/>
                  <a:pt x="1835715" y="113174"/>
                </a:cubicBezTo>
                <a:cubicBezTo>
                  <a:pt x="1825927" y="108823"/>
                  <a:pt x="1755865" y="80058"/>
                  <a:pt x="1735128" y="75449"/>
                </a:cubicBezTo>
                <a:cubicBezTo>
                  <a:pt x="1710242" y="69918"/>
                  <a:pt x="1684686" y="67874"/>
                  <a:pt x="1659688" y="62874"/>
                </a:cubicBezTo>
                <a:cubicBezTo>
                  <a:pt x="1642743" y="59485"/>
                  <a:pt x="1626396" y="53392"/>
                  <a:pt x="1609394" y="50300"/>
                </a:cubicBezTo>
                <a:cubicBezTo>
                  <a:pt x="1580236" y="44998"/>
                  <a:pt x="1550538" y="43027"/>
                  <a:pt x="1521380" y="37725"/>
                </a:cubicBezTo>
                <a:cubicBezTo>
                  <a:pt x="1504378" y="34633"/>
                  <a:pt x="1488132" y="27991"/>
                  <a:pt x="1471087" y="25150"/>
                </a:cubicBezTo>
                <a:cubicBezTo>
                  <a:pt x="1436525" y="19389"/>
                  <a:pt x="1287627" y="3366"/>
                  <a:pt x="1257339" y="0"/>
                </a:cubicBezTo>
                <a:cubicBezTo>
                  <a:pt x="1152561" y="4192"/>
                  <a:pt x="1047346" y="2139"/>
                  <a:pt x="943004" y="12575"/>
                </a:cubicBezTo>
                <a:cubicBezTo>
                  <a:pt x="879210" y="18955"/>
                  <a:pt x="816602" y="34750"/>
                  <a:pt x="754404" y="50300"/>
                </a:cubicBezTo>
                <a:cubicBezTo>
                  <a:pt x="737639" y="54491"/>
                  <a:pt x="720662" y="57908"/>
                  <a:pt x="704110" y="62874"/>
                </a:cubicBezTo>
                <a:cubicBezTo>
                  <a:pt x="678721" y="70492"/>
                  <a:pt x="652378" y="76168"/>
                  <a:pt x="628670" y="88024"/>
                </a:cubicBezTo>
                <a:cubicBezTo>
                  <a:pt x="562920" y="120903"/>
                  <a:pt x="596560" y="108627"/>
                  <a:pt x="528082" y="125749"/>
                </a:cubicBezTo>
                <a:cubicBezTo>
                  <a:pt x="490202" y="151004"/>
                  <a:pt x="484733" y="156904"/>
                  <a:pt x="440069" y="176048"/>
                </a:cubicBezTo>
                <a:cubicBezTo>
                  <a:pt x="427887" y="181269"/>
                  <a:pt x="414203" y="182695"/>
                  <a:pt x="402349" y="188623"/>
                </a:cubicBezTo>
                <a:cubicBezTo>
                  <a:pt x="388833" y="195382"/>
                  <a:pt x="378144" y="207013"/>
                  <a:pt x="364628" y="213772"/>
                </a:cubicBezTo>
                <a:cubicBezTo>
                  <a:pt x="352774" y="219700"/>
                  <a:pt x="339090" y="221126"/>
                  <a:pt x="326908" y="226347"/>
                </a:cubicBezTo>
                <a:cubicBezTo>
                  <a:pt x="309680" y="233731"/>
                  <a:pt x="294397" y="245569"/>
                  <a:pt x="276615" y="251497"/>
                </a:cubicBezTo>
                <a:cubicBezTo>
                  <a:pt x="259853" y="257085"/>
                  <a:pt x="124801" y="285651"/>
                  <a:pt x="100587" y="301796"/>
                </a:cubicBezTo>
                <a:lnTo>
                  <a:pt x="62867" y="326946"/>
                </a:lnTo>
                <a:cubicBezTo>
                  <a:pt x="10248" y="405882"/>
                  <a:pt x="42798" y="402395"/>
                  <a:pt x="0" y="402395"/>
                </a:cubicBezTo>
              </a:path>
            </a:pathLst>
          </a:custGeom>
          <a:ln>
            <a:solidFill>
              <a:srgbClr val="000000"/>
            </a:solidFill>
            <a:headEnd type="arrow"/>
            <a:tailEnd type="non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57902" y="849834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60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48298" y="3431252"/>
            <a:ext cx="7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80280" y="3431252"/>
            <a:ext cx="7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12262" y="3431252"/>
            <a:ext cx="7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144242" y="3431252"/>
            <a:ext cx="7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4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9188" y="6283325"/>
              <a:ext cx="773112" cy="255588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6231" y="6270366"/>
                <a:ext cx="799386" cy="276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9325" y="3997325"/>
              <a:ext cx="903288" cy="434975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6724" y="3982922"/>
                <a:ext cx="929929" cy="458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8063" y="4513263"/>
              <a:ext cx="842962" cy="365125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4740" y="4498860"/>
                <a:ext cx="870329" cy="385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4250" y="4968875"/>
              <a:ext cx="601663" cy="38735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1288" y="4955915"/>
                <a:ext cx="628668" cy="405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1963" y="4981575"/>
              <a:ext cx="142875" cy="2794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88647" y="4967533"/>
                <a:ext cx="170226" cy="308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00" y="1819275"/>
              <a:ext cx="674688" cy="487363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9539" y="1806677"/>
                <a:ext cx="702410" cy="514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8488" y="1900238"/>
              <a:ext cx="385762" cy="339725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55521" y="1894120"/>
                <a:ext cx="410615" cy="359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2800" y="6015038"/>
              <a:ext cx="1220788" cy="614362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6680" y="6002081"/>
                <a:ext cx="1239508" cy="640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1900" y="3830638"/>
              <a:ext cx="688975" cy="1698625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67220" y="3814437"/>
                <a:ext cx="709493" cy="1725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7613" y="6072188"/>
              <a:ext cx="655637" cy="463550"/>
            </p14:xfrm>
          </p:contentPart>
        </mc:Choice>
        <mc:Fallback xmlns=""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44651" y="6059592"/>
                <a:ext cx="682280" cy="484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4938" y="4019550"/>
              <a:ext cx="792162" cy="811213"/>
            </p14:xfrm>
          </p:contentPart>
        </mc:Choice>
        <mc:Fallback xmlns="">
          <p:pic>
            <p:nvPicPr>
              <p:cNvPr id="1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01261" y="4006565"/>
                <a:ext cx="820235" cy="834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4950" y="4473575"/>
              <a:ext cx="657225" cy="325438"/>
            </p14:xfrm>
          </p:contentPart>
        </mc:Choice>
        <mc:Fallback xmlns="">
          <p:pic>
            <p:nvPicPr>
              <p:cNvPr id="1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75227" y="4459175"/>
                <a:ext cx="680993" cy="353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7338" y="6099175"/>
              <a:ext cx="604837" cy="327025"/>
            </p14:xfrm>
          </p:contentPart>
        </mc:Choice>
        <mc:Fallback xmlns=""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26897" y="6086209"/>
                <a:ext cx="621398" cy="345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6388" y="6111875"/>
              <a:ext cx="476250" cy="357188"/>
            </p14:xfrm>
          </p:contentPart>
        </mc:Choice>
        <mc:Fallback xmlns=""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11989" y="6097472"/>
                <a:ext cx="503248" cy="37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8525" y="6040438"/>
              <a:ext cx="130175" cy="252412"/>
            </p14:xfrm>
          </p:contentPart>
        </mc:Choice>
        <mc:Fallback xmlns=""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07018" y="6026415"/>
                <a:ext cx="155347" cy="281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25" y="5678488"/>
              <a:ext cx="5405438" cy="1044575"/>
            </p14:xfrm>
          </p:contentPart>
        </mc:Choice>
        <mc:Fallback xmlns=""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89585" y="5665890"/>
                <a:ext cx="5433158" cy="1070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23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76948" y="174046"/>
            <a:ext cx="31636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800000"/>
                </a:solidFill>
                <a:latin typeface="Georgia" pitchFamily="-106" charset="0"/>
              </a:rPr>
              <a:t>Binary search </a:t>
            </a: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in a sorted list...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9046" y="5908431"/>
            <a:ext cx="24387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available on the ACM website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35040" y="1928372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8000"/>
                </a:solidFill>
                <a:latin typeface="Georgia" pitchFamily="-106" charset="0"/>
              </a:rPr>
              <a:t>in Python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67" y="174046"/>
            <a:ext cx="5315536" cy="666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567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0-04 at 6.4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1" y="391696"/>
            <a:ext cx="8400668" cy="6008893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94023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aggr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804025" y="1241425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1144587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9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867025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619500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371975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124450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876925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629400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7381875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8134350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114550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2276475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30289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4767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5247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82867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1279525" y="2927350"/>
            <a:ext cx="1304925" cy="139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2689225" y="4216400"/>
            <a:ext cx="3978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Number of stalls in which cows can be placed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2444750" y="4665663"/>
            <a:ext cx="2001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locations of stalls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1277938" y="3413125"/>
            <a:ext cx="1179512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1214438" y="4816475"/>
            <a:ext cx="1243012" cy="92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1878013" y="2378075"/>
            <a:ext cx="38242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Number of cows to house in the new barn…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229475" y="1714500"/>
            <a:ext cx="50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346825" y="2424113"/>
            <a:ext cx="2041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largest minimum spacing possible after placing the cows</a:t>
            </a:r>
          </a:p>
        </p:txBody>
      </p:sp>
      <p:sp>
        <p:nvSpPr>
          <p:cNvPr id="80897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19325" y="5980113"/>
            <a:ext cx="92075" cy="171450"/>
          </a:xfrm>
          <a:custGeom>
            <a:avLst/>
            <a:gdLst>
              <a:gd name="T0" fmla="+- 0 6163 6163"/>
              <a:gd name="T1" fmla="*/ T0 w 257"/>
              <a:gd name="T2" fmla="+- 0 17086 16613"/>
              <a:gd name="T3" fmla="*/ 17086 h 474"/>
              <a:gd name="T4" fmla="+- 0 6183 6163"/>
              <a:gd name="T5" fmla="*/ T4 w 257"/>
              <a:gd name="T6" fmla="+- 0 17046 16613"/>
              <a:gd name="T7" fmla="*/ 17046 h 474"/>
              <a:gd name="T8" fmla="+- 0 6197 6163"/>
              <a:gd name="T9" fmla="*/ T8 w 257"/>
              <a:gd name="T10" fmla="+- 0 17005 16613"/>
              <a:gd name="T11" fmla="*/ 17005 h 474"/>
              <a:gd name="T12" fmla="+- 0 6215 6163"/>
              <a:gd name="T13" fmla="*/ T12 w 257"/>
              <a:gd name="T14" fmla="+- 0 16964 16613"/>
              <a:gd name="T15" fmla="*/ 16964 h 474"/>
              <a:gd name="T16" fmla="+- 0 6250 6163"/>
              <a:gd name="T17" fmla="*/ T16 w 257"/>
              <a:gd name="T18" fmla="+- 0 16884 16613"/>
              <a:gd name="T19" fmla="*/ 16884 h 474"/>
              <a:gd name="T20" fmla="+- 0 6291 6163"/>
              <a:gd name="T21" fmla="*/ T20 w 257"/>
              <a:gd name="T22" fmla="+- 0 16808 16613"/>
              <a:gd name="T23" fmla="*/ 16808 h 474"/>
              <a:gd name="T24" fmla="+- 0 6333 6163"/>
              <a:gd name="T25" fmla="*/ T24 w 257"/>
              <a:gd name="T26" fmla="+- 0 16732 16613"/>
              <a:gd name="T27" fmla="*/ 16732 h 474"/>
              <a:gd name="T28" fmla="+- 0 6359 6163"/>
              <a:gd name="T29" fmla="*/ T28 w 257"/>
              <a:gd name="T30" fmla="+- 0 16685 16613"/>
              <a:gd name="T31" fmla="*/ 16685 h 474"/>
              <a:gd name="T32" fmla="+- 0 6376 6163"/>
              <a:gd name="T33" fmla="*/ T32 w 257"/>
              <a:gd name="T34" fmla="+- 0 16645 16613"/>
              <a:gd name="T35" fmla="*/ 16645 h 474"/>
              <a:gd name="T36" fmla="+- 0 6419 6163"/>
              <a:gd name="T37" fmla="*/ T36 w 257"/>
              <a:gd name="T38" fmla="+- 0 16613 16613"/>
              <a:gd name="T39" fmla="*/ 16613 h 47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257" h="474" extrusionOk="0">
                <a:moveTo>
                  <a:pt x="0" y="473"/>
                </a:moveTo>
                <a:cubicBezTo>
                  <a:pt x="20" y="433"/>
                  <a:pt x="34" y="392"/>
                  <a:pt x="52" y="351"/>
                </a:cubicBezTo>
                <a:cubicBezTo>
                  <a:pt x="87" y="271"/>
                  <a:pt x="128" y="195"/>
                  <a:pt x="170" y="119"/>
                </a:cubicBezTo>
                <a:cubicBezTo>
                  <a:pt x="196" y="72"/>
                  <a:pt x="213" y="32"/>
                  <a:pt x="256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898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90850" y="6021388"/>
            <a:ext cx="77788" cy="125412"/>
          </a:xfrm>
          <a:custGeom>
            <a:avLst/>
            <a:gdLst>
              <a:gd name="T0" fmla="+- 0 8308 8308"/>
              <a:gd name="T1" fmla="*/ T0 w 214"/>
              <a:gd name="T2" fmla="+- 0 17074 16728"/>
              <a:gd name="T3" fmla="*/ 17074 h 347"/>
              <a:gd name="T4" fmla="+- 0 8369 8308"/>
              <a:gd name="T5" fmla="*/ T4 w 214"/>
              <a:gd name="T6" fmla="+- 0 16995 16728"/>
              <a:gd name="T7" fmla="*/ 16995 h 347"/>
              <a:gd name="T8" fmla="+- 0 8433 8308"/>
              <a:gd name="T9" fmla="*/ T8 w 214"/>
              <a:gd name="T10" fmla="+- 0 16907 16728"/>
              <a:gd name="T11" fmla="*/ 16907 h 347"/>
              <a:gd name="T12" fmla="+- 0 8480 8308"/>
              <a:gd name="T13" fmla="*/ T12 w 214"/>
              <a:gd name="T14" fmla="+- 0 16819 16728"/>
              <a:gd name="T15" fmla="*/ 16819 h 347"/>
              <a:gd name="T16" fmla="+- 0 8494 8308"/>
              <a:gd name="T17" fmla="*/ T16 w 214"/>
              <a:gd name="T18" fmla="+- 0 16789 16728"/>
              <a:gd name="T19" fmla="*/ 16789 h 347"/>
              <a:gd name="T20" fmla="+- 0 8507 8308"/>
              <a:gd name="T21" fmla="*/ T20 w 214"/>
              <a:gd name="T22" fmla="+- 0 16758 16728"/>
              <a:gd name="T23" fmla="*/ 16758 h 347"/>
              <a:gd name="T24" fmla="+- 0 8521 8308"/>
              <a:gd name="T25" fmla="*/ T24 w 214"/>
              <a:gd name="T26" fmla="+- 0 16728 16728"/>
              <a:gd name="T27" fmla="*/ 16728 h 3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214" h="347" extrusionOk="0">
                <a:moveTo>
                  <a:pt x="0" y="346"/>
                </a:moveTo>
                <a:cubicBezTo>
                  <a:pt x="61" y="267"/>
                  <a:pt x="125" y="179"/>
                  <a:pt x="172" y="91"/>
                </a:cubicBezTo>
                <a:cubicBezTo>
                  <a:pt x="186" y="61"/>
                  <a:pt x="199" y="30"/>
                  <a:pt x="213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899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60875" y="5937250"/>
            <a:ext cx="50800" cy="93663"/>
          </a:xfrm>
          <a:custGeom>
            <a:avLst/>
            <a:gdLst>
              <a:gd name="T0" fmla="+- 0 12392 12392"/>
              <a:gd name="T1" fmla="*/ T0 w 141"/>
              <a:gd name="T2" fmla="+- 0 16751 16494"/>
              <a:gd name="T3" fmla="*/ 16751 h 258"/>
              <a:gd name="T4" fmla="+- 0 12426 12392"/>
              <a:gd name="T5" fmla="*/ T4 w 141"/>
              <a:gd name="T6" fmla="+- 0 16704 16494"/>
              <a:gd name="T7" fmla="*/ 16704 h 258"/>
              <a:gd name="T8" fmla="+- 0 12464 12392"/>
              <a:gd name="T9" fmla="*/ T8 w 141"/>
              <a:gd name="T10" fmla="+- 0 16654 16494"/>
              <a:gd name="T11" fmla="*/ 16654 h 258"/>
              <a:gd name="T12" fmla="+- 0 12487 12392"/>
              <a:gd name="T13" fmla="*/ T12 w 141"/>
              <a:gd name="T14" fmla="+- 0 16601 16494"/>
              <a:gd name="T15" fmla="*/ 16601 h 258"/>
              <a:gd name="T16" fmla="+- 0 12507 12392"/>
              <a:gd name="T17" fmla="*/ T16 w 141"/>
              <a:gd name="T18" fmla="+- 0 16546 16494"/>
              <a:gd name="T19" fmla="*/ 16546 h 258"/>
              <a:gd name="T20" fmla="+- 0 12513 12392"/>
              <a:gd name="T21" fmla="*/ T20 w 141"/>
              <a:gd name="T22" fmla="+- 0 16528 16494"/>
              <a:gd name="T23" fmla="*/ 16528 h 258"/>
              <a:gd name="T24" fmla="+- 0 12532 12392"/>
              <a:gd name="T25" fmla="*/ T24 w 141"/>
              <a:gd name="T26" fmla="+- 0 16494 16494"/>
              <a:gd name="T27" fmla="*/ 16494 h 2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141" h="258" extrusionOk="0">
                <a:moveTo>
                  <a:pt x="0" y="257"/>
                </a:moveTo>
                <a:cubicBezTo>
                  <a:pt x="34" y="210"/>
                  <a:pt x="72" y="160"/>
                  <a:pt x="95" y="107"/>
                </a:cubicBezTo>
                <a:cubicBezTo>
                  <a:pt x="115" y="52"/>
                  <a:pt x="121" y="34"/>
                  <a:pt x="14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18400" y="5926138"/>
            <a:ext cx="87313" cy="211137"/>
          </a:xfrm>
          <a:custGeom>
            <a:avLst/>
            <a:gdLst>
              <a:gd name="T0" fmla="+- 0 20885 20885"/>
              <a:gd name="T1" fmla="*/ T0 w 243"/>
              <a:gd name="T2" fmla="+- 0 17045 16460"/>
              <a:gd name="T3" fmla="*/ 17045 h 586"/>
              <a:gd name="T4" fmla="+- 0 20886 20885"/>
              <a:gd name="T5" fmla="*/ T4 w 243"/>
              <a:gd name="T6" fmla="+- 0 16985 16460"/>
              <a:gd name="T7" fmla="*/ 16985 h 586"/>
              <a:gd name="T8" fmla="+- 0 20887 20885"/>
              <a:gd name="T9" fmla="*/ T8 w 243"/>
              <a:gd name="T10" fmla="+- 0 16933 16460"/>
              <a:gd name="T11" fmla="*/ 16933 h 586"/>
              <a:gd name="T12" fmla="+- 0 20904 20885"/>
              <a:gd name="T13" fmla="*/ T12 w 243"/>
              <a:gd name="T14" fmla="+- 0 16875 16460"/>
              <a:gd name="T15" fmla="*/ 16875 h 586"/>
              <a:gd name="T16" fmla="+- 0 20928 20885"/>
              <a:gd name="T17" fmla="*/ T16 w 243"/>
              <a:gd name="T18" fmla="+- 0 16792 16460"/>
              <a:gd name="T19" fmla="*/ 16792 h 586"/>
              <a:gd name="T20" fmla="+- 0 20970 20885"/>
              <a:gd name="T21" fmla="*/ T20 w 243"/>
              <a:gd name="T22" fmla="+- 0 16716 16460"/>
              <a:gd name="T23" fmla="*/ 16716 h 586"/>
              <a:gd name="T24" fmla="+- 0 21009 20885"/>
              <a:gd name="T25" fmla="*/ T24 w 243"/>
              <a:gd name="T26" fmla="+- 0 16640 16460"/>
              <a:gd name="T27" fmla="*/ 16640 h 586"/>
              <a:gd name="T28" fmla="+- 0 21042 20885"/>
              <a:gd name="T29" fmla="*/ T28 w 243"/>
              <a:gd name="T30" fmla="+- 0 16574 16460"/>
              <a:gd name="T31" fmla="*/ 16574 h 586"/>
              <a:gd name="T32" fmla="+- 0 21085 20885"/>
              <a:gd name="T33" fmla="*/ T32 w 243"/>
              <a:gd name="T34" fmla="+- 0 16520 16460"/>
              <a:gd name="T35" fmla="*/ 16520 h 586"/>
              <a:gd name="T36" fmla="+- 0 21127 20885"/>
              <a:gd name="T37" fmla="*/ T36 w 243"/>
              <a:gd name="T38" fmla="+- 0 16460 16460"/>
              <a:gd name="T39" fmla="*/ 16460 h 58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243" h="586" extrusionOk="0">
                <a:moveTo>
                  <a:pt x="0" y="585"/>
                </a:moveTo>
                <a:cubicBezTo>
                  <a:pt x="1" y="525"/>
                  <a:pt x="2" y="473"/>
                  <a:pt x="19" y="415"/>
                </a:cubicBezTo>
                <a:cubicBezTo>
                  <a:pt x="43" y="332"/>
                  <a:pt x="85" y="256"/>
                  <a:pt x="124" y="180"/>
                </a:cubicBezTo>
                <a:cubicBezTo>
                  <a:pt x="157" y="114"/>
                  <a:pt x="200" y="60"/>
                  <a:pt x="242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1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91500" y="6070600"/>
            <a:ext cx="92075" cy="134938"/>
          </a:xfrm>
          <a:custGeom>
            <a:avLst/>
            <a:gdLst>
              <a:gd name="T0" fmla="+- 0 22755 22755"/>
              <a:gd name="T1" fmla="*/ T0 w 256"/>
              <a:gd name="T2" fmla="+- 0 17226 16864"/>
              <a:gd name="T3" fmla="*/ 17226 h 375"/>
              <a:gd name="T4" fmla="+- 0 22793 22755"/>
              <a:gd name="T5" fmla="*/ T4 w 256"/>
              <a:gd name="T6" fmla="+- 0 17248 16864"/>
              <a:gd name="T7" fmla="*/ 17248 h 375"/>
              <a:gd name="T8" fmla="+- 0 22805 22755"/>
              <a:gd name="T9" fmla="*/ T8 w 256"/>
              <a:gd name="T10" fmla="+- 0 17215 16864"/>
              <a:gd name="T11" fmla="*/ 17215 h 375"/>
              <a:gd name="T12" fmla="+- 0 22829 22755"/>
              <a:gd name="T13" fmla="*/ T12 w 256"/>
              <a:gd name="T14" fmla="+- 0 17180 16864"/>
              <a:gd name="T15" fmla="*/ 17180 h 375"/>
              <a:gd name="T16" fmla="+- 0 22899 22755"/>
              <a:gd name="T17" fmla="*/ T16 w 256"/>
              <a:gd name="T18" fmla="+- 0 17080 16864"/>
              <a:gd name="T19" fmla="*/ 17080 h 375"/>
              <a:gd name="T20" fmla="+- 0 22951 22755"/>
              <a:gd name="T21" fmla="*/ T20 w 256"/>
              <a:gd name="T22" fmla="+- 0 16970 16864"/>
              <a:gd name="T23" fmla="*/ 16970 h 375"/>
              <a:gd name="T24" fmla="+- 0 23010 22755"/>
              <a:gd name="T25" fmla="*/ T24 w 256"/>
              <a:gd name="T26" fmla="+- 0 16864 16864"/>
              <a:gd name="T27" fmla="*/ 16864 h 37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256" h="375" extrusionOk="0">
                <a:moveTo>
                  <a:pt x="0" y="362"/>
                </a:moveTo>
                <a:cubicBezTo>
                  <a:pt x="38" y="384"/>
                  <a:pt x="50" y="351"/>
                  <a:pt x="74" y="316"/>
                </a:cubicBezTo>
                <a:cubicBezTo>
                  <a:pt x="144" y="216"/>
                  <a:pt x="196" y="106"/>
                  <a:pt x="255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990600"/>
            <a:ext cx="8218487" cy="180975"/>
            <a:chOff x="295" y="1311"/>
            <a:chExt cx="5177" cy="114"/>
          </a:xfrm>
        </p:grpSpPr>
        <p:sp>
          <p:nvSpPr>
            <p:cNvPr id="3381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3382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</p:grpSp>
      <p:sp>
        <p:nvSpPr>
          <p:cNvPr id="33795" name="Text Box 1029"/>
          <p:cNvSpPr txBox="1">
            <a:spLocks noChangeArrowheads="1"/>
          </p:cNvSpPr>
          <p:nvPr/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Jotto!</a:t>
            </a:r>
          </a:p>
        </p:txBody>
      </p:sp>
      <p:sp>
        <p:nvSpPr>
          <p:cNvPr id="33796" name="Text Box 1030"/>
          <p:cNvSpPr txBox="1">
            <a:spLocks noChangeArrowheads="1"/>
          </p:cNvSpPr>
          <p:nvPr/>
        </p:nvSpPr>
        <p:spPr bwMode="auto">
          <a:xfrm>
            <a:off x="20837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JRs</a:t>
            </a:r>
          </a:p>
        </p:txBody>
      </p:sp>
      <p:sp>
        <p:nvSpPr>
          <p:cNvPr id="33797" name="Text Box 1031"/>
          <p:cNvSpPr txBox="1">
            <a:spLocks noChangeArrowheads="1"/>
          </p:cNvSpPr>
          <p:nvPr/>
        </p:nvSpPr>
        <p:spPr bwMode="auto">
          <a:xfrm>
            <a:off x="38363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SRs</a:t>
            </a:r>
          </a:p>
        </p:txBody>
      </p:sp>
      <p:sp>
        <p:nvSpPr>
          <p:cNvPr id="33798" name="Text Box 1032"/>
          <p:cNvSpPr txBox="1">
            <a:spLocks noChangeArrowheads="1"/>
          </p:cNvSpPr>
          <p:nvPr/>
        </p:nvSpPr>
        <p:spPr bwMode="auto">
          <a:xfrm>
            <a:off x="55127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Elderly</a:t>
            </a:r>
          </a:p>
        </p:txBody>
      </p:sp>
      <p:sp>
        <p:nvSpPr>
          <p:cNvPr id="33800" name="Text Box 1035"/>
          <p:cNvSpPr txBox="1">
            <a:spLocks noChangeArrowheads="1"/>
          </p:cNvSpPr>
          <p:nvPr/>
        </p:nvSpPr>
        <p:spPr bwMode="auto">
          <a:xfrm>
            <a:off x="22361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3 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1189038" y="6096000"/>
            <a:ext cx="7620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This term's first class to guess another's word earns 1 problem...</a:t>
            </a:r>
          </a:p>
        </p:txBody>
      </p:sp>
      <p:sp>
        <p:nvSpPr>
          <p:cNvPr id="33802" name="Text Box 1035"/>
          <p:cNvSpPr txBox="1">
            <a:spLocks noChangeArrowheads="1"/>
          </p:cNvSpPr>
          <p:nvPr/>
        </p:nvSpPr>
        <p:spPr bwMode="auto">
          <a:xfrm>
            <a:off x="39887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2 </a:t>
            </a:r>
          </a:p>
        </p:txBody>
      </p:sp>
      <p:sp>
        <p:nvSpPr>
          <p:cNvPr id="33803" name="Text Box 1035"/>
          <p:cNvSpPr txBox="1">
            <a:spLocks noChangeArrowheads="1"/>
          </p:cNvSpPr>
          <p:nvPr/>
        </p:nvSpPr>
        <p:spPr bwMode="auto">
          <a:xfrm>
            <a:off x="56651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1 </a:t>
            </a: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1219200" y="6411913"/>
            <a:ext cx="7620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This term's last class to have its word guessed earns 1 problem...</a:t>
            </a:r>
          </a:p>
        </p:txBody>
      </p:sp>
      <p:sp>
        <p:nvSpPr>
          <p:cNvPr id="33805" name="Text Box 1030"/>
          <p:cNvSpPr txBox="1">
            <a:spLocks noChangeArrowheads="1"/>
          </p:cNvSpPr>
          <p:nvPr/>
        </p:nvSpPr>
        <p:spPr bwMode="auto">
          <a:xfrm>
            <a:off x="3311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Sophs</a:t>
            </a:r>
          </a:p>
        </p:txBody>
      </p:sp>
      <p:sp>
        <p:nvSpPr>
          <p:cNvPr id="33806" name="Text Box 1035"/>
          <p:cNvSpPr txBox="1">
            <a:spLocks noChangeArrowheads="1"/>
          </p:cNvSpPr>
          <p:nvPr/>
        </p:nvSpPr>
        <p:spPr bwMode="auto">
          <a:xfrm>
            <a:off x="4835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1 </a:t>
            </a:r>
          </a:p>
        </p:txBody>
      </p:sp>
      <p:sp>
        <p:nvSpPr>
          <p:cNvPr id="33807" name="Text Box 1035"/>
          <p:cNvSpPr txBox="1">
            <a:spLocks noChangeArrowheads="1"/>
          </p:cNvSpPr>
          <p:nvPr/>
        </p:nvSpPr>
        <p:spPr bwMode="auto">
          <a:xfrm>
            <a:off x="22361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808" name="Text Box 1035"/>
          <p:cNvSpPr txBox="1">
            <a:spLocks noChangeArrowheads="1"/>
          </p:cNvSpPr>
          <p:nvPr/>
        </p:nvSpPr>
        <p:spPr bwMode="auto">
          <a:xfrm>
            <a:off x="39887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1 </a:t>
            </a:r>
          </a:p>
        </p:txBody>
      </p:sp>
      <p:sp>
        <p:nvSpPr>
          <p:cNvPr id="33809" name="Text Box 1035"/>
          <p:cNvSpPr txBox="1">
            <a:spLocks noChangeArrowheads="1"/>
          </p:cNvSpPr>
          <p:nvPr/>
        </p:nvSpPr>
        <p:spPr bwMode="auto">
          <a:xfrm>
            <a:off x="56651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3810" name="Text Box 1035"/>
          <p:cNvSpPr txBox="1">
            <a:spLocks noChangeArrowheads="1"/>
          </p:cNvSpPr>
          <p:nvPr/>
        </p:nvSpPr>
        <p:spPr bwMode="auto">
          <a:xfrm>
            <a:off x="4835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811" name="Text Box 1032"/>
          <p:cNvSpPr txBox="1">
            <a:spLocks noChangeArrowheads="1"/>
          </p:cNvSpPr>
          <p:nvPr/>
        </p:nvSpPr>
        <p:spPr bwMode="auto">
          <a:xfrm>
            <a:off x="72653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Pomona</a:t>
            </a:r>
          </a:p>
        </p:txBody>
      </p:sp>
      <p:sp>
        <p:nvSpPr>
          <p:cNvPr id="33812" name="Text Box 1035"/>
          <p:cNvSpPr txBox="1">
            <a:spLocks noChangeArrowheads="1"/>
          </p:cNvSpPr>
          <p:nvPr/>
        </p:nvSpPr>
        <p:spPr bwMode="auto">
          <a:xfrm>
            <a:off x="74177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3</a:t>
            </a:r>
          </a:p>
        </p:txBody>
      </p:sp>
      <p:sp>
        <p:nvSpPr>
          <p:cNvPr id="33813" name="Text Box 1035"/>
          <p:cNvSpPr txBox="1">
            <a:spLocks noChangeArrowheads="1"/>
          </p:cNvSpPr>
          <p:nvPr/>
        </p:nvSpPr>
        <p:spPr bwMode="auto">
          <a:xfrm>
            <a:off x="74177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3814" name="Text Box 1035"/>
          <p:cNvSpPr txBox="1">
            <a:spLocks noChangeArrowheads="1"/>
          </p:cNvSpPr>
          <p:nvPr/>
        </p:nvSpPr>
        <p:spPr bwMode="auto">
          <a:xfrm>
            <a:off x="22361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3 </a:t>
            </a:r>
          </a:p>
        </p:txBody>
      </p:sp>
      <p:sp>
        <p:nvSpPr>
          <p:cNvPr id="33815" name="Text Box 1035"/>
          <p:cNvSpPr txBox="1">
            <a:spLocks noChangeArrowheads="1"/>
          </p:cNvSpPr>
          <p:nvPr/>
        </p:nvSpPr>
        <p:spPr bwMode="auto">
          <a:xfrm>
            <a:off x="39887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3816" name="Text Box 1035"/>
          <p:cNvSpPr txBox="1">
            <a:spLocks noChangeArrowheads="1"/>
          </p:cNvSpPr>
          <p:nvPr/>
        </p:nvSpPr>
        <p:spPr bwMode="auto">
          <a:xfrm>
            <a:off x="56651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33817" name="Text Box 1035"/>
          <p:cNvSpPr txBox="1">
            <a:spLocks noChangeArrowheads="1"/>
          </p:cNvSpPr>
          <p:nvPr/>
        </p:nvSpPr>
        <p:spPr bwMode="auto">
          <a:xfrm>
            <a:off x="4835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3818" name="Text Box 1035"/>
          <p:cNvSpPr txBox="1">
            <a:spLocks noChangeArrowheads="1"/>
          </p:cNvSpPr>
          <p:nvPr/>
        </p:nvSpPr>
        <p:spPr bwMode="auto">
          <a:xfrm>
            <a:off x="74177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22337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2 </a:t>
            </a:r>
          </a:p>
        </p:txBody>
      </p:sp>
      <p:sp>
        <p:nvSpPr>
          <p:cNvPr id="30" name="Text Box 1035"/>
          <p:cNvSpPr txBox="1">
            <a:spLocks noChangeArrowheads="1"/>
          </p:cNvSpPr>
          <p:nvPr/>
        </p:nvSpPr>
        <p:spPr bwMode="auto">
          <a:xfrm>
            <a:off x="39863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3 </a:t>
            </a:r>
          </a:p>
        </p:txBody>
      </p:sp>
      <p:sp>
        <p:nvSpPr>
          <p:cNvPr id="31" name="Text Box 1035"/>
          <p:cNvSpPr txBox="1">
            <a:spLocks noChangeArrowheads="1"/>
          </p:cNvSpPr>
          <p:nvPr/>
        </p:nvSpPr>
        <p:spPr bwMode="auto">
          <a:xfrm>
            <a:off x="56627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2</a:t>
            </a:r>
          </a:p>
        </p:txBody>
      </p:sp>
      <p:sp>
        <p:nvSpPr>
          <p:cNvPr id="32" name="Text Box 1035"/>
          <p:cNvSpPr txBox="1">
            <a:spLocks noChangeArrowheads="1"/>
          </p:cNvSpPr>
          <p:nvPr/>
        </p:nvSpPr>
        <p:spPr bwMode="auto">
          <a:xfrm>
            <a:off x="4811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1 </a:t>
            </a:r>
          </a:p>
        </p:txBody>
      </p:sp>
      <p:sp>
        <p:nvSpPr>
          <p:cNvPr id="33" name="Text Box 1035"/>
          <p:cNvSpPr txBox="1">
            <a:spLocks noChangeArrowheads="1"/>
          </p:cNvSpPr>
          <p:nvPr/>
        </p:nvSpPr>
        <p:spPr bwMode="auto">
          <a:xfrm>
            <a:off x="74153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3 </a:t>
            </a:r>
          </a:p>
        </p:txBody>
      </p:sp>
      <p:sp>
        <p:nvSpPr>
          <p:cNvPr id="34" name="Text Box 1035"/>
          <p:cNvSpPr txBox="1">
            <a:spLocks noChangeArrowheads="1"/>
          </p:cNvSpPr>
          <p:nvPr/>
        </p:nvSpPr>
        <p:spPr bwMode="auto">
          <a:xfrm>
            <a:off x="22337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3 </a:t>
            </a:r>
          </a:p>
        </p:txBody>
      </p:sp>
      <p:sp>
        <p:nvSpPr>
          <p:cNvPr id="35" name="Text Box 1035"/>
          <p:cNvSpPr txBox="1">
            <a:spLocks noChangeArrowheads="1"/>
          </p:cNvSpPr>
          <p:nvPr/>
        </p:nvSpPr>
        <p:spPr bwMode="auto">
          <a:xfrm>
            <a:off x="39863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1 </a:t>
            </a:r>
          </a:p>
        </p:txBody>
      </p:sp>
      <p:sp>
        <p:nvSpPr>
          <p:cNvPr id="36" name="Text Box 1035"/>
          <p:cNvSpPr txBox="1">
            <a:spLocks noChangeArrowheads="1"/>
          </p:cNvSpPr>
          <p:nvPr/>
        </p:nvSpPr>
        <p:spPr bwMode="auto">
          <a:xfrm>
            <a:off x="56627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1 </a:t>
            </a:r>
          </a:p>
        </p:txBody>
      </p:sp>
      <p:sp>
        <p:nvSpPr>
          <p:cNvPr id="37" name="Text Box 1035"/>
          <p:cNvSpPr txBox="1">
            <a:spLocks noChangeArrowheads="1"/>
          </p:cNvSpPr>
          <p:nvPr/>
        </p:nvSpPr>
        <p:spPr bwMode="auto">
          <a:xfrm>
            <a:off x="4811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1 </a:t>
            </a:r>
          </a:p>
        </p:txBody>
      </p:sp>
      <p:sp>
        <p:nvSpPr>
          <p:cNvPr id="38" name="Text Box 1035"/>
          <p:cNvSpPr txBox="1">
            <a:spLocks noChangeArrowheads="1"/>
          </p:cNvSpPr>
          <p:nvPr/>
        </p:nvSpPr>
        <p:spPr bwMode="auto">
          <a:xfrm>
            <a:off x="74153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2 </a:t>
            </a:r>
          </a:p>
        </p:txBody>
      </p:sp>
      <p:sp>
        <p:nvSpPr>
          <p:cNvPr id="39" name="Text Box 1035"/>
          <p:cNvSpPr txBox="1">
            <a:spLocks noChangeArrowheads="1"/>
          </p:cNvSpPr>
          <p:nvPr/>
        </p:nvSpPr>
        <p:spPr bwMode="auto">
          <a:xfrm>
            <a:off x="22314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1 </a:t>
            </a:r>
          </a:p>
        </p:txBody>
      </p:sp>
      <p:sp>
        <p:nvSpPr>
          <p:cNvPr id="40" name="Text Box 1035"/>
          <p:cNvSpPr txBox="1">
            <a:spLocks noChangeArrowheads="1"/>
          </p:cNvSpPr>
          <p:nvPr/>
        </p:nvSpPr>
        <p:spPr bwMode="auto">
          <a:xfrm>
            <a:off x="39840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0 </a:t>
            </a:r>
          </a:p>
        </p:txBody>
      </p:sp>
      <p:sp>
        <p:nvSpPr>
          <p:cNvPr id="41" name="Text Box 1035"/>
          <p:cNvSpPr txBox="1">
            <a:spLocks noChangeArrowheads="1"/>
          </p:cNvSpPr>
          <p:nvPr/>
        </p:nvSpPr>
        <p:spPr bwMode="auto">
          <a:xfrm>
            <a:off x="56604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1 </a:t>
            </a:r>
          </a:p>
        </p:txBody>
      </p:sp>
      <p:sp>
        <p:nvSpPr>
          <p:cNvPr id="42" name="Text Box 1035"/>
          <p:cNvSpPr txBox="1">
            <a:spLocks noChangeArrowheads="1"/>
          </p:cNvSpPr>
          <p:nvPr/>
        </p:nvSpPr>
        <p:spPr bwMode="auto">
          <a:xfrm>
            <a:off x="4788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2 </a:t>
            </a:r>
          </a:p>
        </p:txBody>
      </p:sp>
      <p:sp>
        <p:nvSpPr>
          <p:cNvPr id="43" name="Text Box 1035"/>
          <p:cNvSpPr txBox="1">
            <a:spLocks noChangeArrowheads="1"/>
          </p:cNvSpPr>
          <p:nvPr/>
        </p:nvSpPr>
        <p:spPr bwMode="auto">
          <a:xfrm>
            <a:off x="7413029" y="4788817"/>
            <a:ext cx="1295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0 </a:t>
            </a:r>
          </a:p>
        </p:txBody>
      </p:sp>
    </p:spTree>
    <p:extLst>
      <p:ext uri="{BB962C8B-B14F-4D97-AF65-F5344CB8AC3E}">
        <p14:creationId xmlns:p14="http://schemas.microsoft.com/office/powerpoint/2010/main" val="264148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57199" y="3713872"/>
            <a:ext cx="7913077" cy="562707"/>
          </a:xfrm>
          <a:prstGeom prst="roundRect">
            <a:avLst/>
          </a:prstGeom>
          <a:solidFill>
            <a:srgbClr val="FF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31951" y="115888"/>
            <a:ext cx="539730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Upcoming schedule...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05800" cy="541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Sep 6  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Welcome!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and DP problems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5 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Sep 13	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Lab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Sep 20	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Discussion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 graph problems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Sep 27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Lab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 graph problems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Oct 4  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Discussion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 geometry problems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Oct 11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Lab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 geometry problems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Oct 18     </a:t>
            </a:r>
            <a:r>
              <a:rPr lang="en-US" sz="2400" dirty="0" smtClean="0">
                <a:solidFill>
                  <a:srgbClr val="B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Lab &amp; local ACM qualifying contest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6 problems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Oct 25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Discussion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 something new!!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Nov 1 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Lab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Nov 8      No meeting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(organizing teams to Riverside...)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Nov 12    (Sat.)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ACM Regional contest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(in Riverside...)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Nov 15    Final meeting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(may be a make-up lab if we miss one)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5365" name="Rectangle 18"/>
          <p:cNvSpPr>
            <a:spLocks noChangeArrowheads="1"/>
          </p:cNvSpPr>
          <p:nvPr/>
        </p:nvSpPr>
        <p:spPr bwMode="auto">
          <a:xfrm>
            <a:off x="6696075" y="5035550"/>
            <a:ext cx="2371725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You may submit problems </a:t>
            </a:r>
            <a:r>
              <a:rPr lang="en-US" sz="1400" i="1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until the end of exams</a:t>
            </a:r>
            <a:r>
              <a:rPr lang="en-US" sz="14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…</a:t>
            </a:r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6853238" y="4710113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≥ 38 problems total</a:t>
            </a:r>
            <a:endParaRPr lang="en-US" b="1" smtClean="0">
              <a:solidFill>
                <a:srgbClr val="008000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5367" name="Rounded Rectangle 12"/>
          <p:cNvSpPr>
            <a:spLocks noChangeArrowheads="1"/>
          </p:cNvSpPr>
          <p:nvPr/>
        </p:nvSpPr>
        <p:spPr bwMode="auto">
          <a:xfrm>
            <a:off x="6824663" y="4724400"/>
            <a:ext cx="2133600" cy="8382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" name="Line 50"/>
          <p:cNvSpPr>
            <a:spLocks noChangeShapeType="1"/>
          </p:cNvSpPr>
          <p:nvPr/>
        </p:nvSpPr>
        <p:spPr bwMode="auto">
          <a:xfrm>
            <a:off x="4724400" y="2695575"/>
            <a:ext cx="1371600" cy="8858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6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aggr </a:t>
            </a: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in Python (in part)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5763" y="1347788"/>
            <a:ext cx="806926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A90E05"/>
                </a:solidFill>
                <a:latin typeface="Courier New" pitchFamily="-106" charset="0"/>
              </a:rPr>
              <a:t># get the # of stalls (N) and cows (C)</a:t>
            </a: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S = []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D88E04"/>
                </a:solidFill>
                <a:latin typeface="Courier New" pitchFamily="-106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 i </a:t>
            </a:r>
            <a:r>
              <a:rPr lang="en-US" sz="1500" b="1">
                <a:solidFill>
                  <a:srgbClr val="D88E04"/>
                </a:solidFill>
                <a:latin typeface="Courier New" pitchFamily="-106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>
                <a:solidFill>
                  <a:srgbClr val="9A0DC7"/>
                </a:solidFill>
                <a:latin typeface="Courier New" pitchFamily="-106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(N):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  S += [input()] </a:t>
            </a:r>
            <a:r>
              <a:rPr lang="en-US" sz="1500" b="1">
                <a:solidFill>
                  <a:srgbClr val="A90E05"/>
                </a:solidFill>
                <a:latin typeface="Courier New" pitchFamily="-106" charset="0"/>
              </a:rPr>
              <a:t># get the stalls' locations</a:t>
            </a: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S.</a:t>
            </a:r>
            <a:r>
              <a:rPr lang="en-US" sz="1500" b="1">
                <a:solidFill>
                  <a:srgbClr val="9A0DC7"/>
                </a:solidFill>
                <a:latin typeface="Courier New" pitchFamily="-106" charset="0"/>
              </a:rPr>
              <a:t>sort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()         </a:t>
            </a:r>
            <a:r>
              <a:rPr lang="en-US" sz="1500" b="1">
                <a:solidFill>
                  <a:srgbClr val="A90E05"/>
                </a:solidFill>
                <a:latin typeface="Courier New" pitchFamily="-106" charset="0"/>
              </a:rPr>
              <a:t># sort them</a:t>
            </a: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lo = 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hi = max(S)-min(S)+1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rot="16200000" flipV="1">
            <a:off x="6395244" y="1772444"/>
            <a:ext cx="817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Georgia" pitchFamily="-106" charset="0"/>
              </a:rPr>
              <a:t>input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>
            <a:off x="6210300" y="1439863"/>
            <a:ext cx="195263" cy="1192212"/>
          </a:xfrm>
          <a:prstGeom prst="rightBrace">
            <a:avLst>
              <a:gd name="adj1" fmla="val 5088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aggr </a:t>
            </a: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in Python (in part)</a:t>
            </a: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7391400" y="2971800"/>
            <a:ext cx="609600" cy="3048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5763" y="1347788"/>
            <a:ext cx="806926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get the # of stalls (N) and cows (C)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S = []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</a:rPr>
              <a:t>i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>
                <a:solidFill>
                  <a:srgbClr val="9A0DC7"/>
                </a:solidFill>
                <a:latin typeface="Courier New" pitchFamily="-106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(N):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S += [input()]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get the stalls' locations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</a:rPr>
              <a:t>S.</a:t>
            </a:r>
            <a:r>
              <a:rPr lang="en-US" sz="1500" b="1" dirty="0" err="1">
                <a:solidFill>
                  <a:srgbClr val="9A0DC7"/>
                </a:solidFill>
                <a:latin typeface="Courier New" pitchFamily="-106" charset="0"/>
              </a:rPr>
              <a:t>sort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()        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sort them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lo = 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hi = max(S)-min(S)+1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while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True: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mid = (lo + hi)/2 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no overflow in Python, right?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if mid == hi or mid == lo: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break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  # does mid work?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if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>
                <a:solidFill>
                  <a:srgbClr val="180BFF"/>
                </a:solidFill>
                <a:latin typeface="Courier New" pitchFamily="-106" charset="0"/>
              </a:rPr>
              <a:t>CHECKS_OUT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( mid, C, S 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  lo = mid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worked! look higher (set lo to mid)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else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  hi = mid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did not work... look lower (set hi to mid)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print mid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 rot="16200000" flipV="1">
            <a:off x="7549356" y="4185444"/>
            <a:ext cx="17732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Georgia" pitchFamily="-106" charset="0"/>
              </a:rPr>
              <a:t>binary search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rot="16200000" flipV="1">
            <a:off x="6395244" y="1772444"/>
            <a:ext cx="817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Georgia" pitchFamily="-106" charset="0"/>
              </a:rPr>
              <a:t>input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>
            <a:off x="6210300" y="1439863"/>
            <a:ext cx="195263" cy="1192212"/>
          </a:xfrm>
          <a:prstGeom prst="rightBrace">
            <a:avLst>
              <a:gd name="adj1" fmla="val 5088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8364" y="6278694"/>
            <a:ext cx="211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180BFF"/>
                </a:solidFill>
                <a:latin typeface="Georgia" pitchFamily="-106" charset="0"/>
              </a:rPr>
              <a:t>still left to do?</a:t>
            </a:r>
            <a:endParaRPr lang="en-US" sz="2400">
              <a:solidFill>
                <a:srgbClr val="180B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 shot 2010-10-26 at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152" y="152400"/>
            <a:ext cx="5589588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reen shot 2010-10-26 at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86800" cy="509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3573" y="587226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This bug went undetected in Java's libraries for years...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week's problems…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2438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phoneline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80BFF"/>
                </a:solidFill>
                <a:latin typeface="Courier New" pitchFamily="-106" charset="0"/>
              </a:rPr>
              <a:t>hunger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ourier New" pitchFamily="-106" charset="0"/>
              </a:rPr>
              <a:t>aggr</a:t>
            </a:r>
            <a:endParaRPr lang="en-US" sz="3200" b="1" dirty="0">
              <a:solidFill>
                <a:srgbClr val="C0000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cowblank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btwr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1258" y="3370492"/>
            <a:ext cx="54056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this problem is only for those </a:t>
            </a:r>
            <a:r>
              <a:rPr lang="en-US" sz="2100" dirty="0" smtClean="0">
                <a:solidFill>
                  <a:srgbClr val="C00000"/>
                </a:solidFill>
                <a:latin typeface="Georgia" pitchFamily="-106" charset="0"/>
              </a:rPr>
              <a:t>new</a:t>
            </a: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 to ACM...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0985" y="3785990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but if you're returning, you can solve it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in web-form for credit: you should use HTML 5's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canvas object directly (or libraries that use it)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to </a:t>
            </a:r>
            <a:r>
              <a:rPr lang="en-US" sz="1500" b="1" i="1" dirty="0" smtClean="0">
                <a:solidFill>
                  <a:srgbClr val="000000"/>
                </a:solidFill>
                <a:latin typeface="Georgia" pitchFamily="-106" charset="0"/>
              </a:rPr>
              <a:t>draw </a:t>
            </a:r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the scenario and results...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Georgia" pitchFamily="-106" charset="0"/>
              </a:rPr>
              <a:t>Web versions!</a:t>
            </a:r>
            <a:endParaRPr lang="en-US" sz="3600" dirty="0">
              <a:solidFill>
                <a:srgbClr val="000000"/>
              </a:solidFill>
              <a:latin typeface="Georgia" pitchFamily="-106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 l="17187" t="34066" r="24219" b="34066"/>
          <a:stretch>
            <a:fillRect/>
          </a:stretch>
        </p:blipFill>
        <p:spPr bwMode="auto">
          <a:xfrm>
            <a:off x="368105" y="1257300"/>
            <a:ext cx="5715000" cy="2209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4377" y="3523372"/>
            <a:ext cx="343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Web frameworks are welcome...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8105" y="4630057"/>
            <a:ext cx="487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As are libraries, e.g., </a:t>
            </a:r>
            <a:r>
              <a:rPr lang="en-US" dirty="0" err="1" smtClean="0">
                <a:solidFill>
                  <a:srgbClr val="000000"/>
                </a:solidFill>
                <a:latin typeface="Georgia" pitchFamily="-106" charset="0"/>
              </a:rPr>
              <a:t>JQuery</a:t>
            </a:r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 and its variants...</a:t>
            </a:r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776412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28887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281362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033837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786312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538787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6291262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7043737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023937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185862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9383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33861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64341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71961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2065" y="5420957"/>
            <a:ext cx="9509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The locations of stalls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18859" y="6489384"/>
            <a:ext cx="35605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C00000"/>
                </a:solidFill>
                <a:latin typeface="Georgia" pitchFamily="-106" charset="0"/>
              </a:rPr>
              <a:t>This week: HMTL 5 canvas objects</a:t>
            </a:r>
            <a:endParaRPr lang="en-US" sz="15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44358" y="5625895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57910"/>
                </a:solidFill>
                <a:latin typeface="Georgia" pitchFamily="-106" charset="0"/>
              </a:rPr>
              <a:t>cows!</a:t>
            </a:r>
            <a:endParaRPr lang="en-US" b="1" i="1" dirty="0"/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/>
          <a:srcRect l="21906" t="15567" r="24582" b="4089"/>
          <a:stretch>
            <a:fillRect/>
          </a:stretch>
        </p:blipFill>
        <p:spPr bwMode="auto">
          <a:xfrm>
            <a:off x="6526605" y="822466"/>
            <a:ext cx="2386813" cy="41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week's problems…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2438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B050"/>
                </a:solidFill>
                <a:latin typeface="Courier New" pitchFamily="-106" charset="0"/>
              </a:rPr>
              <a:t>phoneline</a:t>
            </a:r>
            <a:endParaRPr lang="en-US" sz="3200" b="1" dirty="0">
              <a:solidFill>
                <a:srgbClr val="00B05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80BFF"/>
                </a:solidFill>
                <a:latin typeface="Courier New" pitchFamily="-106" charset="0"/>
              </a:rPr>
              <a:t>hunger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ourier New" pitchFamily="-106" charset="0"/>
              </a:rPr>
              <a:t>aggr</a:t>
            </a:r>
            <a:endParaRPr lang="en-US" sz="3200" b="1" dirty="0">
              <a:solidFill>
                <a:srgbClr val="C0000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cowblank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btwr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1258" y="3370492"/>
            <a:ext cx="54056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this problem is only for those </a:t>
            </a:r>
            <a:r>
              <a:rPr lang="en-US" sz="2100" dirty="0" smtClean="0">
                <a:solidFill>
                  <a:srgbClr val="C00000"/>
                </a:solidFill>
                <a:latin typeface="Georgia" pitchFamily="-106" charset="0"/>
              </a:rPr>
              <a:t>new</a:t>
            </a: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 to ACM...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0985" y="3785990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but if you're returning, you can solve it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in web-form for credit: you should use HTML 5's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canvas object directly (or libraries that use it)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to </a:t>
            </a:r>
            <a:r>
              <a:rPr lang="en-US" sz="1500" b="1" i="1" dirty="0" smtClean="0">
                <a:solidFill>
                  <a:srgbClr val="000000"/>
                </a:solidFill>
                <a:latin typeface="Georgia" pitchFamily="-106" charset="0"/>
              </a:rPr>
              <a:t>draw </a:t>
            </a:r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the scenario and results...</a:t>
            </a:r>
            <a:endParaRPr lang="en-US" sz="15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493480" y="2138290"/>
            <a:ext cx="528410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0-04 at 6.4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1" y="391696"/>
            <a:ext cx="8400668" cy="6008893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2" name="Picture 1" descr="Screen shot 2011-10-04 at 12.35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269">
            <a:off x="536554" y="1434455"/>
            <a:ext cx="8156213" cy="4177573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sp>
        <p:nvSpPr>
          <p:cNvPr id="3" name="Rounded Rectangle 2"/>
          <p:cNvSpPr/>
          <p:nvPr/>
        </p:nvSpPr>
        <p:spPr bwMode="auto">
          <a:xfrm rot="20973637">
            <a:off x="2223187" y="5152773"/>
            <a:ext cx="3745906" cy="360152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9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 dirty="0" err="1" smtClean="0">
                <a:solidFill>
                  <a:srgbClr val="00B050"/>
                </a:solidFill>
                <a:latin typeface="Georgia" pitchFamily="-106" charset="0"/>
              </a:rPr>
              <a:t>phoneline</a:t>
            </a:r>
            <a:endParaRPr lang="en-US" sz="3600" dirty="0">
              <a:solidFill>
                <a:srgbClr val="00B05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34731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166584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5 7 1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1 2 5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3 1 4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2 4 8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3 2 3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5 2 9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3 4 7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4 5 6 </a:t>
            </a:r>
            <a:endParaRPr lang="en-US" sz="3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055077" y="1447800"/>
            <a:ext cx="1307123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1451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# of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telephone poles, N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767864" y="1636651"/>
            <a:ext cx="5084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958494" y="2436751"/>
            <a:ext cx="204152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The </a:t>
            </a:r>
            <a:r>
              <a:rPr lang="en-US" sz="1500" dirty="0" err="1">
                <a:solidFill>
                  <a:srgbClr val="057910"/>
                </a:solidFill>
                <a:latin typeface="Georgia" pitchFamily="-106" charset="0"/>
              </a:rPr>
              <a:t>minimium</a:t>
            </a: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possible length of </a:t>
            </a:r>
            <a:r>
              <a:rPr lang="en-US" sz="1500" i="1" dirty="0" smtClean="0">
                <a:solidFill>
                  <a:srgbClr val="057910"/>
                </a:solidFill>
                <a:latin typeface="Georgia" pitchFamily="-106" charset="0"/>
              </a:rPr>
              <a:t>remaining largest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cable needed to connect #1 and #N</a:t>
            </a:r>
            <a:endParaRPr lang="en-US" sz="1500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8421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# of edges available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2652912" y="2063260"/>
            <a:ext cx="245932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# of cables you get for free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1600200" y="17526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2119512" y="229186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783058" y="6007065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886855" y="3570704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22811" y="6316556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Georgia" pitchFamily="-106" charset="0"/>
              </a:rPr>
              <a:t>#1 is connected to the phone network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73076" y="563773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8276336" y="3981157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733411" y="5781982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4318597" y="5525191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697457" y="328577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116212" y="559731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012207" y="594722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8462519" y="402157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5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54760" y="4439583"/>
            <a:ext cx="2061025" cy="9542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167453" y="439090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</a:t>
            </a:r>
            <a:endParaRPr lang="en-US" dirty="0"/>
          </a:p>
        </p:txBody>
      </p:sp>
      <p:cxnSp>
        <p:nvCxnSpPr>
          <p:cNvPr id="67" name="Straight Connector 66"/>
          <p:cNvCxnSpPr>
            <a:endCxn id="60" idx="0"/>
          </p:cNvCxnSpPr>
          <p:nvPr/>
        </p:nvCxnSpPr>
        <p:spPr>
          <a:xfrm flipV="1">
            <a:off x="3157679" y="5597316"/>
            <a:ext cx="1119795" cy="4097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98981" y="52328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317410" y="435564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215375" y="439090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748938" y="330142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317410" y="5714677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7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552100" y="494041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6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4191002" y="3810002"/>
            <a:ext cx="2514601" cy="19811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4648200" y="5638800"/>
            <a:ext cx="1981202" cy="3048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6858000" y="4419600"/>
            <a:ext cx="1524000" cy="121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4191000" y="3733800"/>
            <a:ext cx="403860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3424896" y="4533900"/>
            <a:ext cx="1600200" cy="304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2560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276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276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81867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2970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2970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9699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29700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29701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29702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799782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175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175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1747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1748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1749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1750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71800"/>
            <a:ext cx="832961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379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380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3795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3796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3797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3798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806926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58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58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844708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7895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7896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7891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7892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7893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7894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8221663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994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994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9939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9940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9941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9942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84010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4199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4199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41987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41988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41989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41990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95600"/>
            <a:ext cx="8069263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08038" y="136525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0" dirty="0" smtClean="0">
                <a:solidFill>
                  <a:srgbClr val="000000"/>
                </a:solidFill>
                <a:latin typeface="Times" charset="0"/>
              </a:rPr>
              <a:t>Geometry…</a:t>
            </a:r>
          </a:p>
        </p:txBody>
      </p:sp>
      <p:sp>
        <p:nvSpPr>
          <p:cNvPr id="3076" name="Oval 7"/>
          <p:cNvSpPr>
            <a:spLocks noChangeArrowheads="1"/>
          </p:cNvSpPr>
          <p:nvPr/>
        </p:nvSpPr>
        <p:spPr bwMode="auto">
          <a:xfrm>
            <a:off x="5886788" y="3905345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077" name="Oval 8"/>
          <p:cNvSpPr>
            <a:spLocks noChangeArrowheads="1"/>
          </p:cNvSpPr>
          <p:nvPr/>
        </p:nvSpPr>
        <p:spPr bwMode="auto">
          <a:xfrm>
            <a:off x="6845638" y="276769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078" name="Oval 9"/>
          <p:cNvSpPr>
            <a:spLocks noChangeArrowheads="1"/>
          </p:cNvSpPr>
          <p:nvPr/>
        </p:nvSpPr>
        <p:spPr bwMode="auto">
          <a:xfrm>
            <a:off x="5671779" y="1692369"/>
            <a:ext cx="136525" cy="136525"/>
          </a:xfrm>
          <a:prstGeom prst="ellipse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5045413" y="399742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O</a:t>
            </a: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7168792" y="204702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A</a:t>
            </a: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5160303" y="1303431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77777"/>
                </a:solidFill>
                <a:latin typeface="Times" charset="0"/>
              </a:rPr>
              <a:t>B</a:t>
            </a: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082" name="Line 1046"/>
          <p:cNvSpPr>
            <a:spLocks noChangeShapeType="1"/>
          </p:cNvSpPr>
          <p:nvPr/>
        </p:nvSpPr>
        <p:spPr bwMode="auto">
          <a:xfrm flipV="1">
            <a:off x="6018551" y="2911652"/>
            <a:ext cx="819150" cy="9619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083" name="Line 1047"/>
          <p:cNvSpPr>
            <a:spLocks noChangeShapeType="1"/>
          </p:cNvSpPr>
          <p:nvPr/>
        </p:nvSpPr>
        <p:spPr bwMode="auto">
          <a:xfrm flipH="1" flipV="1">
            <a:off x="5791200" y="1904999"/>
            <a:ext cx="152400" cy="1904999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084" name="Rectangle 1050"/>
          <p:cNvSpPr>
            <a:spLocks noChangeArrowheads="1"/>
          </p:cNvSpPr>
          <p:nvPr/>
        </p:nvSpPr>
        <p:spPr bwMode="auto">
          <a:xfrm>
            <a:off x="5188288" y="3710082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(0,0)</a:t>
            </a:r>
          </a:p>
        </p:txBody>
      </p:sp>
      <p:sp>
        <p:nvSpPr>
          <p:cNvPr id="3085" name="Rectangle 1051"/>
          <p:cNvSpPr>
            <a:spLocks noChangeArrowheads="1"/>
          </p:cNvSpPr>
          <p:nvPr/>
        </p:nvSpPr>
        <p:spPr bwMode="auto">
          <a:xfrm>
            <a:off x="6845638" y="2504220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(1,1)</a:t>
            </a:r>
          </a:p>
        </p:txBody>
      </p:sp>
      <p:sp>
        <p:nvSpPr>
          <p:cNvPr id="3086" name="Rectangle 1052"/>
          <p:cNvSpPr>
            <a:spLocks noChangeArrowheads="1"/>
          </p:cNvSpPr>
          <p:nvPr/>
        </p:nvSpPr>
        <p:spPr bwMode="auto">
          <a:xfrm>
            <a:off x="5180185" y="1453059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77777"/>
                </a:solidFill>
                <a:latin typeface="Arial" pitchFamily="34" charset="0"/>
                <a:ea typeface="MS PGothic" pitchFamily="34" charset="-128"/>
              </a:rPr>
              <a:t>(0,2)</a:t>
            </a:r>
          </a:p>
        </p:txBody>
      </p:sp>
      <p:sp>
        <p:nvSpPr>
          <p:cNvPr id="3087" name="Oval 9"/>
          <p:cNvSpPr>
            <a:spLocks noChangeArrowheads="1"/>
          </p:cNvSpPr>
          <p:nvPr/>
        </p:nvSpPr>
        <p:spPr bwMode="auto">
          <a:xfrm>
            <a:off x="7964493" y="4009756"/>
            <a:ext cx="136525" cy="136525"/>
          </a:xfrm>
          <a:prstGeom prst="ellipse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088" name="Text Box 12"/>
          <p:cNvSpPr txBox="1">
            <a:spLocks noChangeArrowheads="1"/>
          </p:cNvSpPr>
          <p:nvPr/>
        </p:nvSpPr>
        <p:spPr bwMode="auto">
          <a:xfrm>
            <a:off x="7198773" y="422602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777777"/>
                </a:solidFill>
                <a:latin typeface="Times" charset="0"/>
              </a:rPr>
              <a:t>B</a:t>
            </a:r>
            <a:r>
              <a:rPr lang="en-US" sz="2400" dirty="0" smtClean="0">
                <a:solidFill>
                  <a:srgbClr val="777777"/>
                </a:solidFill>
                <a:latin typeface="Times" charset="0"/>
              </a:rPr>
              <a:t>'</a:t>
            </a: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089" name="Line 1055"/>
          <p:cNvSpPr>
            <a:spLocks noChangeShapeType="1"/>
          </p:cNvSpPr>
          <p:nvPr/>
        </p:nvSpPr>
        <p:spPr bwMode="auto">
          <a:xfrm>
            <a:off x="6107452" y="3970432"/>
            <a:ext cx="1817348" cy="68168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091" name="Rectangle 45"/>
          <p:cNvSpPr>
            <a:spLocks noChangeArrowheads="1"/>
          </p:cNvSpPr>
          <p:nvPr/>
        </p:nvSpPr>
        <p:spPr bwMode="auto">
          <a:xfrm>
            <a:off x="304800" y="1447800"/>
            <a:ext cx="4344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8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Turning direction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CW or CCW</a:t>
            </a:r>
            <a:endParaRPr lang="en-US" sz="2400" b="1" dirty="0" smtClean="0">
              <a:solidFill>
                <a:srgbClr val="008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094" name="Rectangle 48"/>
          <p:cNvSpPr>
            <a:spLocks noChangeArrowheads="1"/>
          </p:cNvSpPr>
          <p:nvPr/>
        </p:nvSpPr>
        <p:spPr bwMode="auto">
          <a:xfrm>
            <a:off x="445791" y="4016405"/>
            <a:ext cx="4344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8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Convex hull</a:t>
            </a:r>
          </a:p>
        </p:txBody>
      </p:sp>
      <p:sp>
        <p:nvSpPr>
          <p:cNvPr id="3096" name="Rectangle 50"/>
          <p:cNvSpPr>
            <a:spLocks noChangeArrowheads="1"/>
          </p:cNvSpPr>
          <p:nvPr/>
        </p:nvSpPr>
        <p:spPr bwMode="auto">
          <a:xfrm>
            <a:off x="792183" y="5011579"/>
            <a:ext cx="4344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Monotone chains algorithm</a:t>
            </a:r>
            <a:endParaRPr lang="en-US" sz="2400" b="1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098" name="Rectangle 52"/>
          <p:cNvSpPr>
            <a:spLocks noChangeArrowheads="1"/>
          </p:cNvSpPr>
          <p:nvPr/>
        </p:nvSpPr>
        <p:spPr bwMode="auto">
          <a:xfrm>
            <a:off x="822346" y="4565461"/>
            <a:ext cx="4344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applications: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diameter</a:t>
            </a:r>
            <a:endParaRPr lang="en-US" sz="2400" b="1" i="1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099" name="Rectangle 53"/>
          <p:cNvSpPr>
            <a:spLocks noChangeArrowheads="1"/>
          </p:cNvSpPr>
          <p:nvPr/>
        </p:nvSpPr>
        <p:spPr bwMode="auto">
          <a:xfrm>
            <a:off x="445791" y="6133203"/>
            <a:ext cx="4344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8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Area and centroid</a:t>
            </a:r>
          </a:p>
        </p:txBody>
      </p:sp>
      <p:sp>
        <p:nvSpPr>
          <p:cNvPr id="31" name="Rectangle 1052"/>
          <p:cNvSpPr>
            <a:spLocks noChangeArrowheads="1"/>
          </p:cNvSpPr>
          <p:nvPr/>
        </p:nvSpPr>
        <p:spPr bwMode="auto">
          <a:xfrm>
            <a:off x="8114147" y="3893281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77777"/>
                </a:solidFill>
                <a:latin typeface="Arial" pitchFamily="34" charset="0"/>
                <a:ea typeface="MS PGothic" pitchFamily="34" charset="-128"/>
              </a:rPr>
              <a:t>(2,0)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88490" y="2047020"/>
            <a:ext cx="2943685" cy="1444625"/>
          </a:xfrm>
          <a:prstGeom prst="roundRect">
            <a:avLst/>
          </a:prstGeom>
          <a:solidFill>
            <a:srgbClr val="D0FFC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68659" y="2194340"/>
            <a:ext cx="2736850" cy="1242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0" i="1" dirty="0" smtClean="0">
                <a:solidFill>
                  <a:srgbClr val="000000"/>
                </a:solidFill>
                <a:latin typeface="Times" charset="0"/>
              </a:rPr>
              <a:t>Right-hand rule:</a:t>
            </a:r>
          </a:p>
          <a:p>
            <a:pPr algn="ctr" defTabSz="914400" eaLnBrk="0" fontAlgn="base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endParaRPr lang="en-US" sz="1800" b="0" i="1" dirty="0" smtClean="0">
              <a:solidFill>
                <a:srgbClr val="000000"/>
              </a:solidFill>
              <a:latin typeface="Times" charset="0"/>
            </a:endParaRPr>
          </a:p>
          <a:p>
            <a:pPr algn="ctr" defTabSz="914400" eaLnBrk="0" fontAlgn="base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800" b="0" i="1" dirty="0" smtClean="0">
                <a:solidFill>
                  <a:srgbClr val="000000"/>
                </a:solidFill>
                <a:latin typeface="Times" charset="0"/>
              </a:rPr>
              <a:t>left turns are positive</a:t>
            </a:r>
          </a:p>
          <a:p>
            <a:pPr algn="ctr" defTabSz="914400" eaLnBrk="0" fontAlgn="base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800" b="0" i="1" dirty="0" smtClean="0">
                <a:solidFill>
                  <a:srgbClr val="000000"/>
                </a:solidFill>
                <a:latin typeface="Times" charset="0"/>
              </a:rPr>
              <a:t>right turns are negative</a:t>
            </a:r>
          </a:p>
        </p:txBody>
      </p:sp>
    </p:spTree>
    <p:extLst>
      <p:ext uri="{BB962C8B-B14F-4D97-AF65-F5344CB8AC3E}">
        <p14:creationId xmlns:p14="http://schemas.microsoft.com/office/powerpoint/2010/main" val="371594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44040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44041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44035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44036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44037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44038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851852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1033"/>
          <p:cNvSpPr txBox="1">
            <a:spLocks noChangeArrowheads="1"/>
          </p:cNvSpPr>
          <p:nvPr/>
        </p:nvSpPr>
        <p:spPr bwMode="auto">
          <a:xfrm>
            <a:off x="7421563" y="626427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  <a:ea typeface="ＭＳ Ｐゴシック" pitchFamily="-112" charset="-128"/>
              </a:rPr>
              <a:t>Done!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533400"/>
            <a:ext cx="6866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/>
              <a:t>Try this week's problems!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2438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B050"/>
                </a:solidFill>
                <a:latin typeface="Courier New" pitchFamily="-106" charset="0"/>
              </a:rPr>
              <a:t>phoneline</a:t>
            </a:r>
            <a:endParaRPr lang="en-US" sz="3200" b="1" dirty="0">
              <a:solidFill>
                <a:srgbClr val="00B05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80BFF"/>
                </a:solidFill>
                <a:latin typeface="Courier New" pitchFamily="-106" charset="0"/>
              </a:rPr>
              <a:t>hunger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ourier New" pitchFamily="-106" charset="0"/>
              </a:rPr>
              <a:t>aggr</a:t>
            </a:r>
            <a:endParaRPr lang="en-US" sz="3200" b="1" dirty="0">
              <a:solidFill>
                <a:srgbClr val="C0000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cowblank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btwr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1258" y="3370492"/>
            <a:ext cx="54056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this problem is only for those </a:t>
            </a:r>
            <a:r>
              <a:rPr lang="en-US" sz="2100" dirty="0" smtClean="0">
                <a:solidFill>
                  <a:srgbClr val="C00000"/>
                </a:solidFill>
                <a:latin typeface="Georgia" pitchFamily="-106" charset="0"/>
              </a:rPr>
              <a:t>new</a:t>
            </a: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 to ACM...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0985" y="3785990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but if you're returning, you can solve it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in web-form for credit: you should use HTML 5's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canvas object directly (or libraries that use it)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to </a:t>
            </a:r>
            <a:r>
              <a:rPr lang="en-US" sz="1500" b="1" i="1" dirty="0" smtClean="0">
                <a:solidFill>
                  <a:srgbClr val="000000"/>
                </a:solidFill>
                <a:latin typeface="Georgia" pitchFamily="-106" charset="0"/>
              </a:rPr>
              <a:t>draw </a:t>
            </a:r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the scenario and results...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990600"/>
            <a:ext cx="8214096" cy="207383"/>
            <a:chOff x="295" y="1311"/>
            <a:chExt cx="5177" cy="114"/>
          </a:xfrm>
        </p:grpSpPr>
        <p:sp>
          <p:nvSpPr>
            <p:cNvPr id="107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7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049" name="Text Box 1029"/>
          <p:cNvSpPr txBox="1">
            <a:spLocks noChangeArrowheads="1"/>
          </p:cNvSpPr>
          <p:nvPr/>
        </p:nvSpPr>
        <p:spPr bwMode="auto">
          <a:xfrm>
            <a:off x="2270451" y="116371"/>
            <a:ext cx="48101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Jotto!</a:t>
            </a:r>
          </a:p>
        </p:txBody>
      </p:sp>
      <p:sp>
        <p:nvSpPr>
          <p:cNvPr id="43" name="Text Box 1030"/>
          <p:cNvSpPr txBox="1">
            <a:spLocks noChangeArrowheads="1"/>
          </p:cNvSpPr>
          <p:nvPr/>
        </p:nvSpPr>
        <p:spPr bwMode="auto">
          <a:xfrm>
            <a:off x="2895600" y="1607224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Sophs</a:t>
            </a:r>
          </a:p>
        </p:txBody>
      </p:sp>
      <p:sp>
        <p:nvSpPr>
          <p:cNvPr id="44" name="Text Box 1031"/>
          <p:cNvSpPr txBox="1">
            <a:spLocks noChangeArrowheads="1"/>
          </p:cNvSpPr>
          <p:nvPr/>
        </p:nvSpPr>
        <p:spPr bwMode="auto">
          <a:xfrm>
            <a:off x="4648200" y="1607224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Jrs</a:t>
            </a:r>
          </a:p>
        </p:txBody>
      </p:sp>
      <p:sp>
        <p:nvSpPr>
          <p:cNvPr id="45" name="Text Box 1032"/>
          <p:cNvSpPr txBox="1">
            <a:spLocks noChangeArrowheads="1"/>
          </p:cNvSpPr>
          <p:nvPr/>
        </p:nvSpPr>
        <p:spPr bwMode="auto">
          <a:xfrm>
            <a:off x="6324600" y="1607224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Srs</a:t>
            </a:r>
          </a:p>
        </p:txBody>
      </p:sp>
      <p:sp>
        <p:nvSpPr>
          <p:cNvPr id="46" name="Text Box 1035"/>
          <p:cNvSpPr txBox="1">
            <a:spLocks noChangeArrowheads="1"/>
          </p:cNvSpPr>
          <p:nvPr/>
        </p:nvSpPr>
        <p:spPr bwMode="auto">
          <a:xfrm>
            <a:off x="3048000" y="22930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1 </a:t>
            </a:r>
          </a:p>
        </p:txBody>
      </p:sp>
      <p:sp>
        <p:nvSpPr>
          <p:cNvPr id="47" name="Text Box 1035"/>
          <p:cNvSpPr txBox="1">
            <a:spLocks noChangeArrowheads="1"/>
          </p:cNvSpPr>
          <p:nvPr/>
        </p:nvSpPr>
        <p:spPr bwMode="auto">
          <a:xfrm>
            <a:off x="4800600" y="22930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2 </a:t>
            </a:r>
          </a:p>
        </p:txBody>
      </p:sp>
      <p:sp>
        <p:nvSpPr>
          <p:cNvPr id="48" name="Text Box 1035"/>
          <p:cNvSpPr txBox="1">
            <a:spLocks noChangeArrowheads="1"/>
          </p:cNvSpPr>
          <p:nvPr/>
        </p:nvSpPr>
        <p:spPr bwMode="auto">
          <a:xfrm>
            <a:off x="6477000" y="22930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1 </a:t>
            </a:r>
          </a:p>
        </p:txBody>
      </p:sp>
      <p:sp>
        <p:nvSpPr>
          <p:cNvPr id="49" name="Text Box 1030"/>
          <p:cNvSpPr txBox="1">
            <a:spLocks noChangeArrowheads="1"/>
          </p:cNvSpPr>
          <p:nvPr/>
        </p:nvSpPr>
        <p:spPr bwMode="auto">
          <a:xfrm>
            <a:off x="1143000" y="1607224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Frosh</a:t>
            </a:r>
          </a:p>
        </p:txBody>
      </p:sp>
      <p:sp>
        <p:nvSpPr>
          <p:cNvPr id="51" name="Text Box 1035"/>
          <p:cNvSpPr txBox="1">
            <a:spLocks noChangeArrowheads="1"/>
          </p:cNvSpPr>
          <p:nvPr/>
        </p:nvSpPr>
        <p:spPr bwMode="auto">
          <a:xfrm>
            <a:off x="1295400" y="22930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2 </a:t>
            </a:r>
          </a:p>
        </p:txBody>
      </p:sp>
      <p:sp>
        <p:nvSpPr>
          <p:cNvPr id="52" name="Text Box 1035"/>
          <p:cNvSpPr txBox="1">
            <a:spLocks noChangeArrowheads="1"/>
          </p:cNvSpPr>
          <p:nvPr/>
        </p:nvSpPr>
        <p:spPr bwMode="auto">
          <a:xfrm>
            <a:off x="3048000" y="28264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3 </a:t>
            </a:r>
          </a:p>
        </p:txBody>
      </p:sp>
      <p:sp>
        <p:nvSpPr>
          <p:cNvPr id="53" name="Text Box 1035"/>
          <p:cNvSpPr txBox="1">
            <a:spLocks noChangeArrowheads="1"/>
          </p:cNvSpPr>
          <p:nvPr/>
        </p:nvSpPr>
        <p:spPr bwMode="auto">
          <a:xfrm>
            <a:off x="4800600" y="28264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1 </a:t>
            </a:r>
          </a:p>
        </p:txBody>
      </p:sp>
      <p:sp>
        <p:nvSpPr>
          <p:cNvPr id="55" name="Text Box 1035"/>
          <p:cNvSpPr txBox="1">
            <a:spLocks noChangeArrowheads="1"/>
          </p:cNvSpPr>
          <p:nvPr/>
        </p:nvSpPr>
        <p:spPr bwMode="auto">
          <a:xfrm>
            <a:off x="6477000" y="28264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1 </a:t>
            </a:r>
          </a:p>
        </p:txBody>
      </p:sp>
      <p:sp>
        <p:nvSpPr>
          <p:cNvPr id="56" name="Text Box 1035"/>
          <p:cNvSpPr txBox="1">
            <a:spLocks noChangeArrowheads="1"/>
          </p:cNvSpPr>
          <p:nvPr/>
        </p:nvSpPr>
        <p:spPr bwMode="auto">
          <a:xfrm>
            <a:off x="1295400" y="28264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2 </a:t>
            </a:r>
          </a:p>
        </p:txBody>
      </p:sp>
      <p:sp>
        <p:nvSpPr>
          <p:cNvPr id="57" name="Text Box 1035"/>
          <p:cNvSpPr txBox="1">
            <a:spLocks noChangeArrowheads="1"/>
          </p:cNvSpPr>
          <p:nvPr/>
        </p:nvSpPr>
        <p:spPr bwMode="auto">
          <a:xfrm>
            <a:off x="3059720" y="34442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58" name="Text Box 1035"/>
          <p:cNvSpPr txBox="1">
            <a:spLocks noChangeArrowheads="1"/>
          </p:cNvSpPr>
          <p:nvPr/>
        </p:nvSpPr>
        <p:spPr bwMode="auto">
          <a:xfrm>
            <a:off x="4812320" y="34442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1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59" name="Text Box 1035"/>
          <p:cNvSpPr txBox="1">
            <a:spLocks noChangeArrowheads="1"/>
          </p:cNvSpPr>
          <p:nvPr/>
        </p:nvSpPr>
        <p:spPr bwMode="auto">
          <a:xfrm>
            <a:off x="6488720" y="34442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0" name="Text Box 1035"/>
          <p:cNvSpPr txBox="1">
            <a:spLocks noChangeArrowheads="1"/>
          </p:cNvSpPr>
          <p:nvPr/>
        </p:nvSpPr>
        <p:spPr bwMode="auto">
          <a:xfrm>
            <a:off x="1307120" y="34442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1" name="Text Box 1035"/>
          <p:cNvSpPr txBox="1">
            <a:spLocks noChangeArrowheads="1"/>
          </p:cNvSpPr>
          <p:nvPr/>
        </p:nvSpPr>
        <p:spPr bwMode="auto">
          <a:xfrm>
            <a:off x="3059720" y="39776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2" name="Text Box 1035"/>
          <p:cNvSpPr txBox="1">
            <a:spLocks noChangeArrowheads="1"/>
          </p:cNvSpPr>
          <p:nvPr/>
        </p:nvSpPr>
        <p:spPr bwMode="auto">
          <a:xfrm>
            <a:off x="4812320" y="39776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3" name="Text Box 1035"/>
          <p:cNvSpPr txBox="1">
            <a:spLocks noChangeArrowheads="1"/>
          </p:cNvSpPr>
          <p:nvPr/>
        </p:nvSpPr>
        <p:spPr bwMode="auto">
          <a:xfrm>
            <a:off x="6488720" y="39776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8" name="Text Box 1035"/>
          <p:cNvSpPr txBox="1">
            <a:spLocks noChangeArrowheads="1"/>
          </p:cNvSpPr>
          <p:nvPr/>
        </p:nvSpPr>
        <p:spPr bwMode="auto">
          <a:xfrm>
            <a:off x="1307120" y="39776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1287514" y="6124136"/>
            <a:ext cx="762000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" i="1">
                <a:solidFill>
                  <a:srgbClr val="000000"/>
                </a:solidFill>
                <a:latin typeface="Calibri" pitchFamily="-112" charset="0"/>
                <a:cs typeface="Calibri" pitchFamily="-112" charset="0"/>
              </a:rPr>
              <a:t>This term's first class to guess another's word earns 1 problem...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1317676" y="6440049"/>
            <a:ext cx="762000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" i="1">
                <a:solidFill>
                  <a:srgbClr val="000000"/>
                </a:solidFill>
                <a:latin typeface="Calibri" pitchFamily="-112" charset="0"/>
                <a:cs typeface="Calibri" pitchFamily="-112" charset="0"/>
              </a:rPr>
              <a:t>This term's last class to have its word guessed earns 1 problem...</a:t>
            </a:r>
          </a:p>
        </p:txBody>
      </p:sp>
      <p:sp>
        <p:nvSpPr>
          <p:cNvPr id="28" name="Text Box 1035"/>
          <p:cNvSpPr txBox="1">
            <a:spLocks noChangeArrowheads="1"/>
          </p:cNvSpPr>
          <p:nvPr/>
        </p:nvSpPr>
        <p:spPr bwMode="auto">
          <a:xfrm>
            <a:off x="2895600" y="4553276"/>
            <a:ext cx="14571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armor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4648200" y="4553276"/>
            <a:ext cx="14571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armor  2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0" name="Text Box 1035"/>
          <p:cNvSpPr txBox="1">
            <a:spLocks noChangeArrowheads="1"/>
          </p:cNvSpPr>
          <p:nvPr/>
        </p:nvSpPr>
        <p:spPr bwMode="auto">
          <a:xfrm>
            <a:off x="6324600" y="4553276"/>
            <a:ext cx="14571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armor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1" name="Text Box 1035"/>
          <p:cNvSpPr txBox="1">
            <a:spLocks noChangeArrowheads="1"/>
          </p:cNvSpPr>
          <p:nvPr/>
        </p:nvSpPr>
        <p:spPr bwMode="auto">
          <a:xfrm>
            <a:off x="1143000" y="4553276"/>
            <a:ext cx="14571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armor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2" name="Text Box 1035"/>
          <p:cNvSpPr txBox="1">
            <a:spLocks noChangeArrowheads="1"/>
          </p:cNvSpPr>
          <p:nvPr/>
        </p:nvSpPr>
        <p:spPr bwMode="auto">
          <a:xfrm>
            <a:off x="3057372" y="5086676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brave 3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3" name="Text Box 1035"/>
          <p:cNvSpPr txBox="1">
            <a:spLocks noChangeArrowheads="1"/>
          </p:cNvSpPr>
          <p:nvPr/>
        </p:nvSpPr>
        <p:spPr bwMode="auto">
          <a:xfrm>
            <a:off x="4809972" y="5086676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brave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4" name="Text Box 1035"/>
          <p:cNvSpPr txBox="1">
            <a:spLocks noChangeArrowheads="1"/>
          </p:cNvSpPr>
          <p:nvPr/>
        </p:nvSpPr>
        <p:spPr bwMode="auto">
          <a:xfrm>
            <a:off x="6486372" y="5086676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brave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5" name="Text Box 1035"/>
          <p:cNvSpPr txBox="1">
            <a:spLocks noChangeArrowheads="1"/>
          </p:cNvSpPr>
          <p:nvPr/>
        </p:nvSpPr>
        <p:spPr bwMode="auto">
          <a:xfrm>
            <a:off x="1304772" y="5086676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brave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Last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wifi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324600" y="1295400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2362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2 3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10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2228591" y="2557934"/>
            <a:ext cx="374802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# of access points and the # of houses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 flipH="1">
            <a:off x="1098811" y="2152765"/>
            <a:ext cx="981725" cy="4323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2092778" y="1953713"/>
            <a:ext cx="18921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# of test cases...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 flipH="1">
            <a:off x="1486096" y="2747252"/>
            <a:ext cx="738544" cy="2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2173838" y="3548022"/>
            <a:ext cx="232984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Locations of the houses...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H="1">
            <a:off x="1368297" y="3818406"/>
            <a:ext cx="738544" cy="2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5205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304529" y="5154578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05700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809479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56195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314429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06690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819379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799579" y="5154578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961504" y="5803866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438400" y="5803866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7571339" y="5154579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638014" y="5803867"/>
            <a:ext cx="554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10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8392" y="1910112"/>
            <a:ext cx="738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1.0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18533" y="2378495"/>
            <a:ext cx="1825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smallest max distance achievable</a:t>
            </a:r>
            <a:endParaRPr lang="en-US" sz="15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786312" y="38893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657959" y="38893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786312" y="3089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4786312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3845080" y="38893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city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34731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4471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10 20 3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33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800600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00200" y="3200400"/>
            <a:ext cx="14397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cost of 1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st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story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18972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# of people to house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402096" y="1636651"/>
            <a:ext cx="11543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194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958494" y="2436751"/>
            <a:ext cx="20415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minimium cost to house the specified # of people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293998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cost per unit distance from (0,0)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313037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maximum # of stories per building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400" y="6096000"/>
            <a:ext cx="5404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the central station where everyone works is at (0,0)</a:t>
            </a:r>
          </a:p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distances to it are considered to be |x|+|y|-1</a:t>
            </a:r>
            <a:endParaRPr lang="en-US">
              <a:solidFill>
                <a:srgbClr val="660066"/>
              </a:solidFill>
            </a:endParaRP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5662446" y="39624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3845080" y="3963005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4800600" y="3178175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5662446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5676734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6572072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6586360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3845080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3859368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5671205" y="3089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5685493" y="3221581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6572072" y="38893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6586360" y="4021681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7486650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7500938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3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710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1975" y="1998663"/>
            <a:ext cx="1177925" cy="1025525"/>
          </a:xfrm>
          <a:custGeom>
            <a:avLst/>
            <a:gdLst>
              <a:gd name="T0" fmla="+- 0 3951 1563"/>
              <a:gd name="T1" fmla="*/ T0 w 3271"/>
              <a:gd name="T2" fmla="+- 0 5741 5550"/>
              <a:gd name="T3" fmla="*/ 5741 h 2849"/>
              <a:gd name="T4" fmla="+- 0 3799 1563"/>
              <a:gd name="T5" fmla="*/ T4 w 3271"/>
              <a:gd name="T6" fmla="+- 0 5606 5550"/>
              <a:gd name="T7" fmla="*/ 5606 h 2849"/>
              <a:gd name="T8" fmla="+- 0 3663 1563"/>
              <a:gd name="T9" fmla="*/ T8 w 3271"/>
              <a:gd name="T10" fmla="+- 0 5547 5550"/>
              <a:gd name="T11" fmla="*/ 5547 h 2849"/>
              <a:gd name="T12" fmla="+- 0 3451 1563"/>
              <a:gd name="T13" fmla="*/ T12 w 3271"/>
              <a:gd name="T14" fmla="+- 0 5550 5550"/>
              <a:gd name="T15" fmla="*/ 5550 h 2849"/>
              <a:gd name="T16" fmla="+- 0 3104 1563"/>
              <a:gd name="T17" fmla="*/ T16 w 3271"/>
              <a:gd name="T18" fmla="+- 0 5554 5550"/>
              <a:gd name="T19" fmla="*/ 5554 h 2849"/>
              <a:gd name="T20" fmla="+- 0 2730 1563"/>
              <a:gd name="T21" fmla="*/ T20 w 3271"/>
              <a:gd name="T22" fmla="+- 0 5695 5550"/>
              <a:gd name="T23" fmla="*/ 5695 h 2849"/>
              <a:gd name="T24" fmla="+- 0 2440 1563"/>
              <a:gd name="T25" fmla="*/ T24 w 3271"/>
              <a:gd name="T26" fmla="+- 0 5879 5550"/>
              <a:gd name="T27" fmla="*/ 5879 h 2849"/>
              <a:gd name="T28" fmla="+- 0 2135 1563"/>
              <a:gd name="T29" fmla="*/ T28 w 3271"/>
              <a:gd name="T30" fmla="+- 0 6072 5550"/>
              <a:gd name="T31" fmla="*/ 6072 h 2849"/>
              <a:gd name="T32" fmla="+- 0 1934 1563"/>
              <a:gd name="T33" fmla="*/ T32 w 3271"/>
              <a:gd name="T34" fmla="+- 0 6342 5550"/>
              <a:gd name="T35" fmla="*/ 6342 h 2849"/>
              <a:gd name="T36" fmla="+- 0 1759 1563"/>
              <a:gd name="T37" fmla="*/ T36 w 3271"/>
              <a:gd name="T38" fmla="+- 0 6652 5550"/>
              <a:gd name="T39" fmla="*/ 6652 h 2849"/>
              <a:gd name="T40" fmla="+- 0 1636 1563"/>
              <a:gd name="T41" fmla="*/ T40 w 3271"/>
              <a:gd name="T42" fmla="+- 0 6870 5550"/>
              <a:gd name="T43" fmla="*/ 6870 h 2849"/>
              <a:gd name="T44" fmla="+- 0 1533 1563"/>
              <a:gd name="T45" fmla="*/ T44 w 3271"/>
              <a:gd name="T46" fmla="+- 0 7136 5550"/>
              <a:gd name="T47" fmla="*/ 7136 h 2849"/>
              <a:gd name="T48" fmla="+- 0 1570 1563"/>
              <a:gd name="T49" fmla="*/ T48 w 3271"/>
              <a:gd name="T50" fmla="+- 0 7391 5550"/>
              <a:gd name="T51" fmla="*/ 7391 h 2849"/>
              <a:gd name="T52" fmla="+- 0 1595 1563"/>
              <a:gd name="T53" fmla="*/ T52 w 3271"/>
              <a:gd name="T54" fmla="+- 0 7565 5550"/>
              <a:gd name="T55" fmla="*/ 7565 h 2849"/>
              <a:gd name="T56" fmla="+- 0 1663 1563"/>
              <a:gd name="T57" fmla="*/ T56 w 3271"/>
              <a:gd name="T58" fmla="+- 0 7779 5550"/>
              <a:gd name="T59" fmla="*/ 7779 h 2849"/>
              <a:gd name="T60" fmla="+- 0 1764 1563"/>
              <a:gd name="T61" fmla="*/ T60 w 3271"/>
              <a:gd name="T62" fmla="+- 0 7924 5550"/>
              <a:gd name="T63" fmla="*/ 7924 h 2849"/>
              <a:gd name="T64" fmla="+- 0 1899 1563"/>
              <a:gd name="T65" fmla="*/ T64 w 3271"/>
              <a:gd name="T66" fmla="+- 0 8117 5550"/>
              <a:gd name="T67" fmla="*/ 8117 h 2849"/>
              <a:gd name="T68" fmla="+- 0 2141 1563"/>
              <a:gd name="T69" fmla="*/ T68 w 3271"/>
              <a:gd name="T70" fmla="+- 0 8212 5550"/>
              <a:gd name="T71" fmla="*/ 8212 h 2849"/>
              <a:gd name="T72" fmla="+- 0 2357 1563"/>
              <a:gd name="T73" fmla="*/ T72 w 3271"/>
              <a:gd name="T74" fmla="+- 0 8281 5550"/>
              <a:gd name="T75" fmla="*/ 8281 h 2849"/>
              <a:gd name="T76" fmla="+- 0 2980 1563"/>
              <a:gd name="T77" fmla="*/ T76 w 3271"/>
              <a:gd name="T78" fmla="+- 0 8480 5550"/>
              <a:gd name="T79" fmla="*/ 8480 h 2849"/>
              <a:gd name="T80" fmla="+- 0 3785 1563"/>
              <a:gd name="T81" fmla="*/ T80 w 3271"/>
              <a:gd name="T82" fmla="+- 0 8450 5550"/>
              <a:gd name="T83" fmla="*/ 8450 h 2849"/>
              <a:gd name="T84" fmla="+- 0 4333 1563"/>
              <a:gd name="T85" fmla="*/ T84 w 3271"/>
              <a:gd name="T86" fmla="+- 0 8064 5550"/>
              <a:gd name="T87" fmla="*/ 8064 h 2849"/>
              <a:gd name="T88" fmla="+- 0 4693 1563"/>
              <a:gd name="T89" fmla="*/ T88 w 3271"/>
              <a:gd name="T90" fmla="+- 0 7810 5550"/>
              <a:gd name="T91" fmla="*/ 7810 h 2849"/>
              <a:gd name="T92" fmla="+- 0 4812 1563"/>
              <a:gd name="T93" fmla="*/ T92 w 3271"/>
              <a:gd name="T94" fmla="+- 0 7358 5550"/>
              <a:gd name="T95" fmla="*/ 7358 h 2849"/>
              <a:gd name="T96" fmla="+- 0 4830 1563"/>
              <a:gd name="T97" fmla="*/ T96 w 3271"/>
              <a:gd name="T98" fmla="+- 0 6940 5550"/>
              <a:gd name="T99" fmla="*/ 6940 h 2849"/>
              <a:gd name="T100" fmla="+- 0 4847 1563"/>
              <a:gd name="T101" fmla="*/ T100 w 3271"/>
              <a:gd name="T102" fmla="+- 0 6525 5550"/>
              <a:gd name="T103" fmla="*/ 6525 h 2849"/>
              <a:gd name="T104" fmla="+- 0 4791 1563"/>
              <a:gd name="T105" fmla="*/ T104 w 3271"/>
              <a:gd name="T106" fmla="+- 0 6013 5550"/>
              <a:gd name="T107" fmla="*/ 6013 h 2849"/>
              <a:gd name="T108" fmla="+- 0 4434 1563"/>
              <a:gd name="T109" fmla="*/ T108 w 3271"/>
              <a:gd name="T110" fmla="+- 0 5742 5550"/>
              <a:gd name="T111" fmla="*/ 5742 h 2849"/>
              <a:gd name="T112" fmla="+- 0 4107 1563"/>
              <a:gd name="T113" fmla="*/ T112 w 3271"/>
              <a:gd name="T114" fmla="+- 0 5493 5550"/>
              <a:gd name="T115" fmla="*/ 5493 h 2849"/>
              <a:gd name="T116" fmla="+- 0 3715 1563"/>
              <a:gd name="T117" fmla="*/ T116 w 3271"/>
              <a:gd name="T118" fmla="+- 0 5553 5550"/>
              <a:gd name="T119" fmla="*/ 5553 h 2849"/>
              <a:gd name="T120" fmla="+- 0 3338 1563"/>
              <a:gd name="T121" fmla="*/ T120 w 3271"/>
              <a:gd name="T122" fmla="+- 0 5615 5550"/>
              <a:gd name="T123" fmla="*/ 5615 h 28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3271" h="2849" extrusionOk="0">
                <a:moveTo>
                  <a:pt x="2388" y="191"/>
                </a:moveTo>
                <a:cubicBezTo>
                  <a:pt x="2236" y="56"/>
                  <a:pt x="2100" y="-3"/>
                  <a:pt x="1888" y="0"/>
                </a:cubicBezTo>
                <a:cubicBezTo>
                  <a:pt x="1541" y="4"/>
                  <a:pt x="1167" y="145"/>
                  <a:pt x="877" y="329"/>
                </a:cubicBezTo>
                <a:cubicBezTo>
                  <a:pt x="572" y="522"/>
                  <a:pt x="371" y="792"/>
                  <a:pt x="196" y="1102"/>
                </a:cubicBezTo>
                <a:cubicBezTo>
                  <a:pt x="73" y="1320"/>
                  <a:pt x="-30" y="1586"/>
                  <a:pt x="7" y="1841"/>
                </a:cubicBezTo>
                <a:cubicBezTo>
                  <a:pt x="32" y="2015"/>
                  <a:pt x="100" y="2229"/>
                  <a:pt x="201" y="2374"/>
                </a:cubicBezTo>
                <a:cubicBezTo>
                  <a:pt x="336" y="2567"/>
                  <a:pt x="578" y="2662"/>
                  <a:pt x="794" y="2731"/>
                </a:cubicBezTo>
                <a:cubicBezTo>
                  <a:pt x="1417" y="2930"/>
                  <a:pt x="2222" y="2900"/>
                  <a:pt x="2770" y="2514"/>
                </a:cubicBezTo>
                <a:cubicBezTo>
                  <a:pt x="3130" y="2260"/>
                  <a:pt x="3249" y="1808"/>
                  <a:pt x="3267" y="1390"/>
                </a:cubicBezTo>
                <a:cubicBezTo>
                  <a:pt x="3284" y="975"/>
                  <a:pt x="3228" y="463"/>
                  <a:pt x="2871" y="192"/>
                </a:cubicBezTo>
                <a:cubicBezTo>
                  <a:pt x="2544" y="-57"/>
                  <a:pt x="2152" y="3"/>
                  <a:pt x="1775" y="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62250" y="2741613"/>
            <a:ext cx="300038" cy="103187"/>
          </a:xfrm>
          <a:custGeom>
            <a:avLst/>
            <a:gdLst>
              <a:gd name="T0" fmla="+- 0 7683 7672"/>
              <a:gd name="T1" fmla="*/ T0 w 834"/>
              <a:gd name="T2" fmla="+- 0 7616 7616"/>
              <a:gd name="T3" fmla="*/ 7616 h 285"/>
              <a:gd name="T4" fmla="+- 0 7711 7672"/>
              <a:gd name="T5" fmla="*/ T4 w 834"/>
              <a:gd name="T6" fmla="+- 0 7641 7616"/>
              <a:gd name="T7" fmla="*/ 7641 h 285"/>
              <a:gd name="T8" fmla="+- 0 7863 7672"/>
              <a:gd name="T9" fmla="*/ T8 w 834"/>
              <a:gd name="T10" fmla="+- 0 7643 7616"/>
              <a:gd name="T11" fmla="*/ 7643 h 285"/>
              <a:gd name="T12" fmla="+- 0 8117 7672"/>
              <a:gd name="T13" fmla="*/ T12 w 834"/>
              <a:gd name="T14" fmla="+- 0 7636 7616"/>
              <a:gd name="T15" fmla="*/ 7636 h 285"/>
              <a:gd name="T16" fmla="+- 0 8341 7672"/>
              <a:gd name="T17" fmla="*/ T16 w 834"/>
              <a:gd name="T18" fmla="+- 0 7635 7616"/>
              <a:gd name="T19" fmla="*/ 7635 h 285"/>
              <a:gd name="T20" fmla="+- 0 8435 7672"/>
              <a:gd name="T21" fmla="*/ T20 w 834"/>
              <a:gd name="T22" fmla="+- 0 7637 7616"/>
              <a:gd name="T23" fmla="*/ 7637 h 285"/>
              <a:gd name="T24" fmla="+- 0 8422 7672"/>
              <a:gd name="T25" fmla="*/ T24 w 834"/>
              <a:gd name="T26" fmla="+- 0 7645 7616"/>
              <a:gd name="T27" fmla="*/ 7645 h 285"/>
              <a:gd name="T28" fmla="+- 0 7723 7672"/>
              <a:gd name="T29" fmla="*/ T28 w 834"/>
              <a:gd name="T30" fmla="+- 0 7824 7616"/>
              <a:gd name="T31" fmla="*/ 7824 h 285"/>
              <a:gd name="T32" fmla="+- 0 7818 7672"/>
              <a:gd name="T33" fmla="*/ T32 w 834"/>
              <a:gd name="T34" fmla="+- 0 7810 7616"/>
              <a:gd name="T35" fmla="*/ 7810 h 285"/>
              <a:gd name="T36" fmla="+- 0 7992 7672"/>
              <a:gd name="T37" fmla="*/ T36 w 834"/>
              <a:gd name="T38" fmla="+- 0 7810 7616"/>
              <a:gd name="T39" fmla="*/ 7810 h 285"/>
              <a:gd name="T40" fmla="+- 0 8210 7672"/>
              <a:gd name="T41" fmla="*/ T40 w 834"/>
              <a:gd name="T42" fmla="+- 0 7822 7616"/>
              <a:gd name="T43" fmla="*/ 7822 h 285"/>
              <a:gd name="T44" fmla="+- 0 8403 7672"/>
              <a:gd name="T45" fmla="*/ T44 w 834"/>
              <a:gd name="T46" fmla="+- 0 7833 7616"/>
              <a:gd name="T47" fmla="*/ 7833 h 285"/>
              <a:gd name="T48" fmla="+- 0 8505 7672"/>
              <a:gd name="T49" fmla="*/ T48 w 834"/>
              <a:gd name="T50" fmla="+- 0 7850 7616"/>
              <a:gd name="T51" fmla="*/ 7850 h 285"/>
              <a:gd name="T52" fmla="+- 0 8474 7672"/>
              <a:gd name="T53" fmla="*/ T52 w 834"/>
              <a:gd name="T54" fmla="+- 0 7900 7616"/>
              <a:gd name="T55" fmla="*/ 7900 h 2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834" h="285" extrusionOk="0">
                <a:moveTo>
                  <a:pt x="11" y="0"/>
                </a:moveTo>
                <a:cubicBezTo>
                  <a:pt x="2" y="26"/>
                  <a:pt x="0" y="24"/>
                  <a:pt x="39" y="25"/>
                </a:cubicBezTo>
                <a:cubicBezTo>
                  <a:pt x="89" y="27"/>
                  <a:pt x="141" y="29"/>
                  <a:pt x="191" y="27"/>
                </a:cubicBezTo>
                <a:cubicBezTo>
                  <a:pt x="276" y="24"/>
                  <a:pt x="360" y="22"/>
                  <a:pt x="445" y="20"/>
                </a:cubicBezTo>
                <a:cubicBezTo>
                  <a:pt x="519" y="19"/>
                  <a:pt x="595" y="16"/>
                  <a:pt x="669" y="19"/>
                </a:cubicBezTo>
                <a:cubicBezTo>
                  <a:pt x="697" y="20"/>
                  <a:pt x="737" y="17"/>
                  <a:pt x="763" y="21"/>
                </a:cubicBezTo>
                <a:cubicBezTo>
                  <a:pt x="787" y="25"/>
                  <a:pt x="756" y="26"/>
                  <a:pt x="750" y="29"/>
                </a:cubicBezTo>
              </a:path>
              <a:path w="834" h="285" extrusionOk="0">
                <a:moveTo>
                  <a:pt x="51" y="208"/>
                </a:moveTo>
                <a:cubicBezTo>
                  <a:pt x="83" y="206"/>
                  <a:pt x="114" y="196"/>
                  <a:pt x="146" y="194"/>
                </a:cubicBezTo>
                <a:cubicBezTo>
                  <a:pt x="203" y="190"/>
                  <a:pt x="263" y="190"/>
                  <a:pt x="320" y="194"/>
                </a:cubicBezTo>
                <a:cubicBezTo>
                  <a:pt x="393" y="199"/>
                  <a:pt x="465" y="203"/>
                  <a:pt x="538" y="206"/>
                </a:cubicBezTo>
                <a:cubicBezTo>
                  <a:pt x="602" y="209"/>
                  <a:pt x="667" y="214"/>
                  <a:pt x="731" y="217"/>
                </a:cubicBezTo>
                <a:cubicBezTo>
                  <a:pt x="742" y="218"/>
                  <a:pt x="830" y="214"/>
                  <a:pt x="833" y="234"/>
                </a:cubicBezTo>
                <a:cubicBezTo>
                  <a:pt x="835" y="249"/>
                  <a:pt x="810" y="274"/>
                  <a:pt x="802" y="2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76788" y="3006725"/>
            <a:ext cx="192087" cy="347663"/>
          </a:xfrm>
          <a:custGeom>
            <a:avLst/>
            <a:gdLst>
              <a:gd name="T0" fmla="+- 0 13406 13268"/>
              <a:gd name="T1" fmla="*/ T0 w 533"/>
              <a:gd name="T2" fmla="+- 0 8558 8352"/>
              <a:gd name="T3" fmla="*/ 8558 h 964"/>
              <a:gd name="T4" fmla="+- 0 13380 13268"/>
              <a:gd name="T5" fmla="*/ T4 w 533"/>
              <a:gd name="T6" fmla="+- 0 8532 8352"/>
              <a:gd name="T7" fmla="*/ 8532 h 964"/>
              <a:gd name="T8" fmla="+- 0 13313 13268"/>
              <a:gd name="T9" fmla="*/ T8 w 533"/>
              <a:gd name="T10" fmla="+- 0 8480 8352"/>
              <a:gd name="T11" fmla="*/ 8480 h 964"/>
              <a:gd name="T12" fmla="+- 0 13319 13268"/>
              <a:gd name="T13" fmla="*/ T12 w 533"/>
              <a:gd name="T14" fmla="+- 0 8436 8352"/>
              <a:gd name="T15" fmla="*/ 8436 h 964"/>
              <a:gd name="T16" fmla="+- 0 13323 13268"/>
              <a:gd name="T17" fmla="*/ T16 w 533"/>
              <a:gd name="T18" fmla="+- 0 8403 8352"/>
              <a:gd name="T19" fmla="*/ 8403 h 964"/>
              <a:gd name="T20" fmla="+- 0 13356 13268"/>
              <a:gd name="T21" fmla="*/ T20 w 533"/>
              <a:gd name="T22" fmla="+- 0 8383 8352"/>
              <a:gd name="T23" fmla="*/ 8383 h 964"/>
              <a:gd name="T24" fmla="+- 0 13383 13268"/>
              <a:gd name="T25" fmla="*/ T24 w 533"/>
              <a:gd name="T26" fmla="+- 0 8371 8352"/>
              <a:gd name="T27" fmla="*/ 8371 h 964"/>
              <a:gd name="T28" fmla="+- 0 13421 13268"/>
              <a:gd name="T29" fmla="*/ T28 w 533"/>
              <a:gd name="T30" fmla="+- 0 8354 8352"/>
              <a:gd name="T31" fmla="*/ 8354 h 964"/>
              <a:gd name="T32" fmla="+- 0 13470 13268"/>
              <a:gd name="T33" fmla="*/ T32 w 533"/>
              <a:gd name="T34" fmla="+- 0 8342 8352"/>
              <a:gd name="T35" fmla="*/ 8342 h 964"/>
              <a:gd name="T36" fmla="+- 0 13511 13268"/>
              <a:gd name="T37" fmla="*/ T36 w 533"/>
              <a:gd name="T38" fmla="+- 0 8358 8352"/>
              <a:gd name="T39" fmla="*/ 8358 h 964"/>
              <a:gd name="T40" fmla="+- 0 13569 13268"/>
              <a:gd name="T41" fmla="*/ T40 w 533"/>
              <a:gd name="T42" fmla="+- 0 8381 8352"/>
              <a:gd name="T43" fmla="*/ 8381 h 964"/>
              <a:gd name="T44" fmla="+- 0 13570 13268"/>
              <a:gd name="T45" fmla="*/ T44 w 533"/>
              <a:gd name="T46" fmla="+- 0 8453 8352"/>
              <a:gd name="T47" fmla="*/ 8453 h 964"/>
              <a:gd name="T48" fmla="+- 0 13563 13268"/>
              <a:gd name="T49" fmla="*/ T48 w 533"/>
              <a:gd name="T50" fmla="+- 0 8505 8352"/>
              <a:gd name="T51" fmla="*/ 8505 h 964"/>
              <a:gd name="T52" fmla="+- 0 13546 13268"/>
              <a:gd name="T53" fmla="*/ T52 w 533"/>
              <a:gd name="T54" fmla="+- 0 8628 8352"/>
              <a:gd name="T55" fmla="*/ 8628 h 964"/>
              <a:gd name="T56" fmla="+- 0 13489 13268"/>
              <a:gd name="T57" fmla="*/ T56 w 533"/>
              <a:gd name="T58" fmla="+- 0 8742 8352"/>
              <a:gd name="T59" fmla="*/ 8742 h 964"/>
              <a:gd name="T60" fmla="+- 0 13436 13268"/>
              <a:gd name="T61" fmla="*/ T60 w 533"/>
              <a:gd name="T62" fmla="+- 0 8852 8352"/>
              <a:gd name="T63" fmla="*/ 8852 h 964"/>
              <a:gd name="T64" fmla="+- 0 13381 13268"/>
              <a:gd name="T65" fmla="*/ T64 w 533"/>
              <a:gd name="T66" fmla="+- 0 8966 8352"/>
              <a:gd name="T67" fmla="*/ 8966 h 964"/>
              <a:gd name="T68" fmla="+- 0 13276 13268"/>
              <a:gd name="T69" fmla="*/ T68 w 533"/>
              <a:gd name="T70" fmla="+- 0 9112 8352"/>
              <a:gd name="T71" fmla="*/ 9112 h 964"/>
              <a:gd name="T72" fmla="+- 0 13268 13268"/>
              <a:gd name="T73" fmla="*/ T72 w 533"/>
              <a:gd name="T74" fmla="+- 0 9243 8352"/>
              <a:gd name="T75" fmla="*/ 9243 h 964"/>
              <a:gd name="T76" fmla="+- 0 13264 13268"/>
              <a:gd name="T77" fmla="*/ T76 w 533"/>
              <a:gd name="T78" fmla="+- 0 9314 8352"/>
              <a:gd name="T79" fmla="*/ 9314 h 964"/>
              <a:gd name="T80" fmla="+- 0 13338 13268"/>
              <a:gd name="T81" fmla="*/ T80 w 533"/>
              <a:gd name="T82" fmla="+- 0 9319 8352"/>
              <a:gd name="T83" fmla="*/ 9319 h 964"/>
              <a:gd name="T84" fmla="+- 0 13389 13268"/>
              <a:gd name="T85" fmla="*/ T84 w 533"/>
              <a:gd name="T86" fmla="+- 0 9314 8352"/>
              <a:gd name="T87" fmla="*/ 9314 h 964"/>
              <a:gd name="T88" fmla="+- 0 13492 13268"/>
              <a:gd name="T89" fmla="*/ T88 w 533"/>
              <a:gd name="T90" fmla="+- 0 9305 8352"/>
              <a:gd name="T91" fmla="*/ 9305 h 964"/>
              <a:gd name="T92" fmla="+- 0 13598 13268"/>
              <a:gd name="T93" fmla="*/ T92 w 533"/>
              <a:gd name="T94" fmla="+- 0 9258 8352"/>
              <a:gd name="T95" fmla="*/ 9258 h 964"/>
              <a:gd name="T96" fmla="+- 0 13688 13268"/>
              <a:gd name="T97" fmla="*/ T96 w 533"/>
              <a:gd name="T98" fmla="+- 0 9211 8352"/>
              <a:gd name="T99" fmla="*/ 9211 h 964"/>
              <a:gd name="T100" fmla="+- 0 13726 13268"/>
              <a:gd name="T101" fmla="*/ T100 w 533"/>
              <a:gd name="T102" fmla="+- 0 9191 8352"/>
              <a:gd name="T103" fmla="*/ 9191 h 964"/>
              <a:gd name="T104" fmla="+- 0 13841 13268"/>
              <a:gd name="T105" fmla="*/ T104 w 533"/>
              <a:gd name="T106" fmla="+- 0 9140 8352"/>
              <a:gd name="T107" fmla="*/ 9140 h 964"/>
              <a:gd name="T108" fmla="+- 0 13800 13268"/>
              <a:gd name="T109" fmla="*/ T108 w 533"/>
              <a:gd name="T110" fmla="+- 0 9150 8352"/>
              <a:gd name="T111" fmla="*/ 9150 h 964"/>
              <a:gd name="T112" fmla="+- 0 13790 13268"/>
              <a:gd name="T113" fmla="*/ T112 w 533"/>
              <a:gd name="T114" fmla="+- 0 9155 8352"/>
              <a:gd name="T115" fmla="*/ 9155 h 964"/>
              <a:gd name="T116" fmla="+- 0 13779 13268"/>
              <a:gd name="T117" fmla="*/ T116 w 533"/>
              <a:gd name="T118" fmla="+- 0 9161 8352"/>
              <a:gd name="T119" fmla="*/ 9161 h 964"/>
              <a:gd name="T120" fmla="+- 0 13769 13268"/>
              <a:gd name="T121" fmla="*/ T120 w 533"/>
              <a:gd name="T122" fmla="+- 0 9166 8352"/>
              <a:gd name="T123" fmla="*/ 9166 h 9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533" h="964" extrusionOk="0">
                <a:moveTo>
                  <a:pt x="138" y="206"/>
                </a:moveTo>
                <a:cubicBezTo>
                  <a:pt x="112" y="180"/>
                  <a:pt x="45" y="128"/>
                  <a:pt x="51" y="84"/>
                </a:cubicBezTo>
                <a:cubicBezTo>
                  <a:pt x="55" y="51"/>
                  <a:pt x="88" y="31"/>
                  <a:pt x="115" y="19"/>
                </a:cubicBezTo>
                <a:cubicBezTo>
                  <a:pt x="153" y="2"/>
                  <a:pt x="202" y="-10"/>
                  <a:pt x="243" y="6"/>
                </a:cubicBezTo>
                <a:cubicBezTo>
                  <a:pt x="301" y="29"/>
                  <a:pt x="302" y="101"/>
                  <a:pt x="295" y="153"/>
                </a:cubicBezTo>
                <a:cubicBezTo>
                  <a:pt x="278" y="276"/>
                  <a:pt x="221" y="390"/>
                  <a:pt x="168" y="500"/>
                </a:cubicBezTo>
                <a:cubicBezTo>
                  <a:pt x="113" y="614"/>
                  <a:pt x="8" y="760"/>
                  <a:pt x="0" y="891"/>
                </a:cubicBezTo>
                <a:cubicBezTo>
                  <a:pt x="-4" y="962"/>
                  <a:pt x="70" y="967"/>
                  <a:pt x="121" y="962"/>
                </a:cubicBezTo>
                <a:cubicBezTo>
                  <a:pt x="224" y="953"/>
                  <a:pt x="330" y="906"/>
                  <a:pt x="420" y="859"/>
                </a:cubicBezTo>
                <a:cubicBezTo>
                  <a:pt x="458" y="839"/>
                  <a:pt x="573" y="788"/>
                  <a:pt x="532" y="798"/>
                </a:cubicBezTo>
                <a:cubicBezTo>
                  <a:pt x="522" y="803"/>
                  <a:pt x="511" y="809"/>
                  <a:pt x="501" y="81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41913" y="3040063"/>
            <a:ext cx="225425" cy="242887"/>
          </a:xfrm>
          <a:custGeom>
            <a:avLst/>
            <a:gdLst>
              <a:gd name="T0" fmla="+- 0 14403 14281"/>
              <a:gd name="T1" fmla="*/ T0 w 628"/>
              <a:gd name="T2" fmla="+- 0 8480 8446"/>
              <a:gd name="T3" fmla="*/ 8480 h 672"/>
              <a:gd name="T4" fmla="+- 0 14457 14281"/>
              <a:gd name="T5" fmla="*/ T4 w 628"/>
              <a:gd name="T6" fmla="+- 0 8450 8446"/>
              <a:gd name="T7" fmla="*/ 8450 h 672"/>
              <a:gd name="T8" fmla="+- 0 14538 14281"/>
              <a:gd name="T9" fmla="*/ T8 w 628"/>
              <a:gd name="T10" fmla="+- 0 8454 8446"/>
              <a:gd name="T11" fmla="*/ 8454 h 672"/>
              <a:gd name="T12" fmla="+- 0 14542 14281"/>
              <a:gd name="T13" fmla="*/ T12 w 628"/>
              <a:gd name="T14" fmla="+- 0 8530 8446"/>
              <a:gd name="T15" fmla="*/ 8530 h 672"/>
              <a:gd name="T16" fmla="+- 0 14478 14281"/>
              <a:gd name="T17" fmla="*/ T16 w 628"/>
              <a:gd name="T18" fmla="+- 0 8663 8446"/>
              <a:gd name="T19" fmla="*/ 8663 h 672"/>
              <a:gd name="T20" fmla="+- 0 14484 14281"/>
              <a:gd name="T21" fmla="*/ T20 w 628"/>
              <a:gd name="T22" fmla="+- 0 8805 8446"/>
              <a:gd name="T23" fmla="*/ 8805 h 672"/>
              <a:gd name="T24" fmla="+- 0 14571 14281"/>
              <a:gd name="T25" fmla="*/ T24 w 628"/>
              <a:gd name="T26" fmla="+- 0 8913 8446"/>
              <a:gd name="T27" fmla="*/ 8913 h 672"/>
              <a:gd name="T28" fmla="+- 0 14574 14281"/>
              <a:gd name="T29" fmla="*/ T28 w 628"/>
              <a:gd name="T30" fmla="+- 0 9000 8446"/>
              <a:gd name="T31" fmla="*/ 9000 h 672"/>
              <a:gd name="T32" fmla="+- 0 14397 14281"/>
              <a:gd name="T33" fmla="*/ T32 w 628"/>
              <a:gd name="T34" fmla="+- 0 9101 8446"/>
              <a:gd name="T35" fmla="*/ 9101 h 672"/>
              <a:gd name="T36" fmla="+- 0 14283 14281"/>
              <a:gd name="T37" fmla="*/ T36 w 628"/>
              <a:gd name="T38" fmla="+- 0 9101 8446"/>
              <a:gd name="T39" fmla="*/ 9101 h 672"/>
              <a:gd name="T40" fmla="+- 0 14324 14281"/>
              <a:gd name="T41" fmla="*/ T40 w 628"/>
              <a:gd name="T42" fmla="+- 0 9002 8446"/>
              <a:gd name="T43" fmla="*/ 9002 h 672"/>
              <a:gd name="T44" fmla="+- 0 14663 14281"/>
              <a:gd name="T45" fmla="*/ T44 w 628"/>
              <a:gd name="T46" fmla="+- 0 8550 8446"/>
              <a:gd name="T47" fmla="*/ 8550 h 672"/>
              <a:gd name="T48" fmla="+- 0 14727 14281"/>
              <a:gd name="T49" fmla="*/ T48 w 628"/>
              <a:gd name="T50" fmla="+- 0 8558 8446"/>
              <a:gd name="T51" fmla="*/ 8558 h 672"/>
              <a:gd name="T52" fmla="+- 0 14784 14281"/>
              <a:gd name="T53" fmla="*/ T52 w 628"/>
              <a:gd name="T54" fmla="+- 0 8603 8446"/>
              <a:gd name="T55" fmla="*/ 8603 h 672"/>
              <a:gd name="T56" fmla="+- 0 14809 14281"/>
              <a:gd name="T57" fmla="*/ T56 w 628"/>
              <a:gd name="T58" fmla="+- 0 8676 8446"/>
              <a:gd name="T59" fmla="*/ 8676 h 672"/>
              <a:gd name="T60" fmla="+- 0 14847 14281"/>
              <a:gd name="T61" fmla="*/ T60 w 628"/>
              <a:gd name="T62" fmla="+- 0 8757 8446"/>
              <a:gd name="T63" fmla="*/ 8757 h 672"/>
              <a:gd name="T64" fmla="+- 0 14900 14281"/>
              <a:gd name="T65" fmla="*/ T64 w 628"/>
              <a:gd name="T66" fmla="+- 0 8871 8446"/>
              <a:gd name="T67" fmla="*/ 8871 h 672"/>
              <a:gd name="T68" fmla="+- 0 14902 14281"/>
              <a:gd name="T69" fmla="*/ T68 w 628"/>
              <a:gd name="T70" fmla="+- 0 8946 8446"/>
              <a:gd name="T71" fmla="*/ 8946 h 672"/>
              <a:gd name="T72" fmla="+- 0 14845 14281"/>
              <a:gd name="T73" fmla="*/ T72 w 628"/>
              <a:gd name="T74" fmla="+- 0 8995 8446"/>
              <a:gd name="T75" fmla="*/ 8995 h 672"/>
              <a:gd name="T76" fmla="+- 0 14729 14281"/>
              <a:gd name="T77" fmla="*/ T76 w 628"/>
              <a:gd name="T78" fmla="+- 0 9036 8446"/>
              <a:gd name="T79" fmla="*/ 9036 h 672"/>
              <a:gd name="T80" fmla="+- 0 14661 14281"/>
              <a:gd name="T81" fmla="*/ T80 w 628"/>
              <a:gd name="T82" fmla="+- 0 9050 8446"/>
              <a:gd name="T83" fmla="*/ 9050 h 672"/>
              <a:gd name="T84" fmla="+- 0 14700 14281"/>
              <a:gd name="T85" fmla="*/ T84 w 628"/>
              <a:gd name="T86" fmla="+- 0 9029 8446"/>
              <a:gd name="T87" fmla="*/ 9029 h 67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628" h="672" extrusionOk="0">
                <a:moveTo>
                  <a:pt x="122" y="34"/>
                </a:moveTo>
                <a:cubicBezTo>
                  <a:pt x="135" y="24"/>
                  <a:pt x="152" y="9"/>
                  <a:pt x="176" y="4"/>
                </a:cubicBezTo>
                <a:cubicBezTo>
                  <a:pt x="199" y="-1"/>
                  <a:pt x="236" y="-5"/>
                  <a:pt x="257" y="8"/>
                </a:cubicBezTo>
                <a:cubicBezTo>
                  <a:pt x="286" y="25"/>
                  <a:pt x="271" y="60"/>
                  <a:pt x="261" y="84"/>
                </a:cubicBezTo>
                <a:cubicBezTo>
                  <a:pt x="242" y="130"/>
                  <a:pt x="215" y="171"/>
                  <a:pt x="197" y="217"/>
                </a:cubicBezTo>
                <a:cubicBezTo>
                  <a:pt x="178" y="268"/>
                  <a:pt x="180" y="310"/>
                  <a:pt x="203" y="359"/>
                </a:cubicBezTo>
                <a:cubicBezTo>
                  <a:pt x="224" y="403"/>
                  <a:pt x="261" y="430"/>
                  <a:pt x="290" y="467"/>
                </a:cubicBezTo>
                <a:cubicBezTo>
                  <a:pt x="313" y="497"/>
                  <a:pt x="318" y="524"/>
                  <a:pt x="293" y="554"/>
                </a:cubicBezTo>
                <a:cubicBezTo>
                  <a:pt x="250" y="606"/>
                  <a:pt x="178" y="634"/>
                  <a:pt x="116" y="655"/>
                </a:cubicBezTo>
                <a:cubicBezTo>
                  <a:pt x="99" y="661"/>
                  <a:pt x="12" y="693"/>
                  <a:pt x="2" y="655"/>
                </a:cubicBezTo>
                <a:cubicBezTo>
                  <a:pt x="-7" y="621"/>
                  <a:pt x="27" y="583"/>
                  <a:pt x="43" y="556"/>
                </a:cubicBezTo>
              </a:path>
              <a:path w="628" h="672" extrusionOk="0">
                <a:moveTo>
                  <a:pt x="382" y="104"/>
                </a:moveTo>
                <a:cubicBezTo>
                  <a:pt x="408" y="99"/>
                  <a:pt x="420" y="102"/>
                  <a:pt x="446" y="112"/>
                </a:cubicBezTo>
                <a:cubicBezTo>
                  <a:pt x="468" y="121"/>
                  <a:pt x="490" y="137"/>
                  <a:pt x="503" y="157"/>
                </a:cubicBezTo>
                <a:cubicBezTo>
                  <a:pt x="517" y="178"/>
                  <a:pt x="519" y="207"/>
                  <a:pt x="528" y="230"/>
                </a:cubicBezTo>
                <a:cubicBezTo>
                  <a:pt x="538" y="258"/>
                  <a:pt x="552" y="285"/>
                  <a:pt x="566" y="311"/>
                </a:cubicBezTo>
                <a:cubicBezTo>
                  <a:pt x="586" y="348"/>
                  <a:pt x="606" y="385"/>
                  <a:pt x="619" y="425"/>
                </a:cubicBezTo>
                <a:cubicBezTo>
                  <a:pt x="627" y="451"/>
                  <a:pt x="630" y="474"/>
                  <a:pt x="621" y="500"/>
                </a:cubicBezTo>
                <a:cubicBezTo>
                  <a:pt x="612" y="525"/>
                  <a:pt x="587" y="539"/>
                  <a:pt x="564" y="549"/>
                </a:cubicBezTo>
                <a:cubicBezTo>
                  <a:pt x="527" y="566"/>
                  <a:pt x="487" y="580"/>
                  <a:pt x="448" y="590"/>
                </a:cubicBezTo>
                <a:cubicBezTo>
                  <a:pt x="423" y="597"/>
                  <a:pt x="405" y="602"/>
                  <a:pt x="380" y="604"/>
                </a:cubicBezTo>
                <a:cubicBezTo>
                  <a:pt x="396" y="591"/>
                  <a:pt x="404" y="586"/>
                  <a:pt x="419" y="58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81663" y="3027363"/>
            <a:ext cx="173037" cy="241300"/>
          </a:xfrm>
          <a:custGeom>
            <a:avLst/>
            <a:gdLst>
              <a:gd name="T0" fmla="+- 0 15806 15783"/>
              <a:gd name="T1" fmla="*/ T0 w 480"/>
              <a:gd name="T2" fmla="+- 0 8638 8410"/>
              <a:gd name="T3" fmla="*/ 8638 h 670"/>
              <a:gd name="T4" fmla="+- 0 15783 15783"/>
              <a:gd name="T5" fmla="*/ T4 w 480"/>
              <a:gd name="T6" fmla="+- 0 8647 8410"/>
              <a:gd name="T7" fmla="*/ 8647 h 670"/>
              <a:gd name="T8" fmla="+- 0 15848 15783"/>
              <a:gd name="T9" fmla="*/ T8 w 480"/>
              <a:gd name="T10" fmla="+- 0 8601 8410"/>
              <a:gd name="T11" fmla="*/ 8601 h 670"/>
              <a:gd name="T12" fmla="+- 0 15940 15783"/>
              <a:gd name="T13" fmla="*/ T12 w 480"/>
              <a:gd name="T14" fmla="+- 0 8517 8410"/>
              <a:gd name="T15" fmla="*/ 8517 h 670"/>
              <a:gd name="T16" fmla="+- 0 16008 15783"/>
              <a:gd name="T17" fmla="*/ T16 w 480"/>
              <a:gd name="T18" fmla="+- 0 8442 8410"/>
              <a:gd name="T19" fmla="*/ 8442 h 670"/>
              <a:gd name="T20" fmla="+- 0 16034 15783"/>
              <a:gd name="T21" fmla="*/ T20 w 480"/>
              <a:gd name="T22" fmla="+- 0 8410 8410"/>
              <a:gd name="T23" fmla="*/ 8410 h 670"/>
              <a:gd name="T24" fmla="+- 0 16044 15783"/>
              <a:gd name="T25" fmla="*/ T24 w 480"/>
              <a:gd name="T26" fmla="+- 0 8466 8410"/>
              <a:gd name="T27" fmla="*/ 8466 h 670"/>
              <a:gd name="T28" fmla="+- 0 16052 15783"/>
              <a:gd name="T29" fmla="*/ T28 w 480"/>
              <a:gd name="T30" fmla="+- 0 8720 8410"/>
              <a:gd name="T31" fmla="*/ 8720 h 670"/>
              <a:gd name="T32" fmla="+- 0 16049 15783"/>
              <a:gd name="T33" fmla="*/ T32 w 480"/>
              <a:gd name="T34" fmla="+- 0 8873 8410"/>
              <a:gd name="T35" fmla="*/ 8873 h 670"/>
              <a:gd name="T36" fmla="+- 0 16053 15783"/>
              <a:gd name="T37" fmla="*/ T36 w 480"/>
              <a:gd name="T38" fmla="+- 0 8963 8410"/>
              <a:gd name="T39" fmla="*/ 8963 h 670"/>
              <a:gd name="T40" fmla="+- 0 16032 15783"/>
              <a:gd name="T41" fmla="*/ T40 w 480"/>
              <a:gd name="T42" fmla="+- 0 8993 8410"/>
              <a:gd name="T43" fmla="*/ 8993 h 670"/>
              <a:gd name="T44" fmla="+- 0 15844 15783"/>
              <a:gd name="T45" fmla="*/ T44 w 480"/>
              <a:gd name="T46" fmla="+- 0 9079 8410"/>
              <a:gd name="T47" fmla="*/ 9079 h 670"/>
              <a:gd name="T48" fmla="+- 0 15836 15783"/>
              <a:gd name="T49" fmla="*/ T48 w 480"/>
              <a:gd name="T50" fmla="+- 0 9059 8410"/>
              <a:gd name="T51" fmla="*/ 9059 h 670"/>
              <a:gd name="T52" fmla="+- 0 15908 15783"/>
              <a:gd name="T53" fmla="*/ T52 w 480"/>
              <a:gd name="T54" fmla="+- 0 9055 8410"/>
              <a:gd name="T55" fmla="*/ 9055 h 670"/>
              <a:gd name="T56" fmla="+- 0 16041 15783"/>
              <a:gd name="T57" fmla="*/ T56 w 480"/>
              <a:gd name="T58" fmla="+- 0 9046 8410"/>
              <a:gd name="T59" fmla="*/ 9046 h 670"/>
              <a:gd name="T60" fmla="+- 0 16170 15783"/>
              <a:gd name="T61" fmla="*/ T60 w 480"/>
              <a:gd name="T62" fmla="+- 0 9033 8410"/>
              <a:gd name="T63" fmla="*/ 9033 h 670"/>
              <a:gd name="T64" fmla="+- 0 16239 15783"/>
              <a:gd name="T65" fmla="*/ T64 w 480"/>
              <a:gd name="T66" fmla="+- 0 9027 8410"/>
              <a:gd name="T67" fmla="*/ 9027 h 670"/>
              <a:gd name="T68" fmla="+- 0 16262 15783"/>
              <a:gd name="T69" fmla="*/ T68 w 480"/>
              <a:gd name="T70" fmla="+- 0 9033 8410"/>
              <a:gd name="T71" fmla="*/ 9033 h 6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480" h="670" extrusionOk="0">
                <a:moveTo>
                  <a:pt x="23" y="228"/>
                </a:moveTo>
                <a:cubicBezTo>
                  <a:pt x="11" y="232"/>
                  <a:pt x="7" y="233"/>
                  <a:pt x="0" y="237"/>
                </a:cubicBezTo>
                <a:cubicBezTo>
                  <a:pt x="22" y="223"/>
                  <a:pt x="44" y="209"/>
                  <a:pt x="65" y="191"/>
                </a:cubicBezTo>
                <a:cubicBezTo>
                  <a:pt x="96" y="164"/>
                  <a:pt x="128" y="137"/>
                  <a:pt x="157" y="107"/>
                </a:cubicBezTo>
                <a:cubicBezTo>
                  <a:pt x="180" y="83"/>
                  <a:pt x="204" y="58"/>
                  <a:pt x="225" y="32"/>
                </a:cubicBezTo>
                <a:cubicBezTo>
                  <a:pt x="234" y="21"/>
                  <a:pt x="242" y="11"/>
                  <a:pt x="251" y="0"/>
                </a:cubicBezTo>
                <a:cubicBezTo>
                  <a:pt x="257" y="19"/>
                  <a:pt x="259" y="35"/>
                  <a:pt x="261" y="56"/>
                </a:cubicBezTo>
                <a:cubicBezTo>
                  <a:pt x="270" y="140"/>
                  <a:pt x="271" y="225"/>
                  <a:pt x="269" y="310"/>
                </a:cubicBezTo>
                <a:cubicBezTo>
                  <a:pt x="268" y="361"/>
                  <a:pt x="266" y="412"/>
                  <a:pt x="266" y="463"/>
                </a:cubicBezTo>
                <a:cubicBezTo>
                  <a:pt x="266" y="492"/>
                  <a:pt x="265" y="524"/>
                  <a:pt x="270" y="553"/>
                </a:cubicBezTo>
                <a:cubicBezTo>
                  <a:pt x="273" y="571"/>
                  <a:pt x="273" y="556"/>
                  <a:pt x="249" y="583"/>
                </a:cubicBezTo>
              </a:path>
              <a:path w="480" h="670" extrusionOk="0">
                <a:moveTo>
                  <a:pt x="61" y="669"/>
                </a:moveTo>
                <a:cubicBezTo>
                  <a:pt x="56" y="659"/>
                  <a:pt x="55" y="656"/>
                  <a:pt x="53" y="649"/>
                </a:cubicBezTo>
                <a:cubicBezTo>
                  <a:pt x="77" y="648"/>
                  <a:pt x="101" y="646"/>
                  <a:pt x="125" y="645"/>
                </a:cubicBezTo>
                <a:cubicBezTo>
                  <a:pt x="170" y="643"/>
                  <a:pt x="214" y="640"/>
                  <a:pt x="258" y="636"/>
                </a:cubicBezTo>
                <a:cubicBezTo>
                  <a:pt x="301" y="633"/>
                  <a:pt x="344" y="628"/>
                  <a:pt x="387" y="623"/>
                </a:cubicBezTo>
                <a:cubicBezTo>
                  <a:pt x="410" y="621"/>
                  <a:pt x="433" y="616"/>
                  <a:pt x="456" y="617"/>
                </a:cubicBezTo>
                <a:cubicBezTo>
                  <a:pt x="468" y="618"/>
                  <a:pt x="472" y="618"/>
                  <a:pt x="479" y="6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69013" y="3006725"/>
            <a:ext cx="241300" cy="219075"/>
          </a:xfrm>
          <a:custGeom>
            <a:avLst/>
            <a:gdLst>
              <a:gd name="T0" fmla="+- 0 16910 16857"/>
              <a:gd name="T1" fmla="*/ T0 w 671"/>
              <a:gd name="T2" fmla="+- 0 8591 8352"/>
              <a:gd name="T3" fmla="*/ 8591 h 607"/>
              <a:gd name="T4" fmla="+- 0 16857 16857"/>
              <a:gd name="T5" fmla="*/ T4 w 671"/>
              <a:gd name="T6" fmla="+- 0 8624 8352"/>
              <a:gd name="T7" fmla="*/ 8624 h 607"/>
              <a:gd name="T8" fmla="+- 0 16929 16857"/>
              <a:gd name="T9" fmla="*/ T8 w 671"/>
              <a:gd name="T10" fmla="+- 0 8538 8352"/>
              <a:gd name="T11" fmla="*/ 8538 h 607"/>
              <a:gd name="T12" fmla="+- 0 17048 16857"/>
              <a:gd name="T13" fmla="*/ T12 w 671"/>
              <a:gd name="T14" fmla="+- 0 8437 8352"/>
              <a:gd name="T15" fmla="*/ 8437 h 607"/>
              <a:gd name="T16" fmla="+- 0 17153 16857"/>
              <a:gd name="T17" fmla="*/ T16 w 671"/>
              <a:gd name="T18" fmla="+- 0 8393 8352"/>
              <a:gd name="T19" fmla="*/ 8393 h 607"/>
              <a:gd name="T20" fmla="+- 0 17163 16857"/>
              <a:gd name="T21" fmla="*/ T20 w 671"/>
              <a:gd name="T22" fmla="+- 0 8455 8352"/>
              <a:gd name="T23" fmla="*/ 8455 h 607"/>
              <a:gd name="T24" fmla="+- 0 17129 16857"/>
              <a:gd name="T25" fmla="*/ T24 w 671"/>
              <a:gd name="T26" fmla="+- 0 8541 8352"/>
              <a:gd name="T27" fmla="*/ 8541 h 607"/>
              <a:gd name="T28" fmla="+- 0 17131 16857"/>
              <a:gd name="T29" fmla="*/ T28 w 671"/>
              <a:gd name="T30" fmla="+- 0 8623 8352"/>
              <a:gd name="T31" fmla="*/ 8623 h 607"/>
              <a:gd name="T32" fmla="+- 0 17194 16857"/>
              <a:gd name="T33" fmla="*/ T32 w 671"/>
              <a:gd name="T34" fmla="+- 0 8683 8352"/>
              <a:gd name="T35" fmla="*/ 8683 h 607"/>
              <a:gd name="T36" fmla="+- 0 17265 16857"/>
              <a:gd name="T37" fmla="*/ T36 w 671"/>
              <a:gd name="T38" fmla="+- 0 8760 8352"/>
              <a:gd name="T39" fmla="*/ 8760 h 607"/>
              <a:gd name="T40" fmla="+- 0 17241 16857"/>
              <a:gd name="T41" fmla="*/ T40 w 671"/>
              <a:gd name="T42" fmla="+- 0 8850 8352"/>
              <a:gd name="T43" fmla="*/ 8850 h 607"/>
              <a:gd name="T44" fmla="+- 0 17061 16857"/>
              <a:gd name="T45" fmla="*/ T44 w 671"/>
              <a:gd name="T46" fmla="+- 0 8923 8352"/>
              <a:gd name="T47" fmla="*/ 8923 h 607"/>
              <a:gd name="T48" fmla="+- 0 16968 16857"/>
              <a:gd name="T49" fmla="*/ T48 w 671"/>
              <a:gd name="T50" fmla="+- 0 8907 8352"/>
              <a:gd name="T51" fmla="*/ 8907 h 607"/>
              <a:gd name="T52" fmla="+- 0 16915 16857"/>
              <a:gd name="T53" fmla="*/ T52 w 671"/>
              <a:gd name="T54" fmla="+- 0 8870 8352"/>
              <a:gd name="T55" fmla="*/ 8870 h 607"/>
              <a:gd name="T56" fmla="+- 0 16982 16857"/>
              <a:gd name="T57" fmla="*/ T56 w 671"/>
              <a:gd name="T58" fmla="+- 0 8809 8352"/>
              <a:gd name="T59" fmla="*/ 8809 h 607"/>
              <a:gd name="T60" fmla="+- 0 17470 16857"/>
              <a:gd name="T61" fmla="*/ T60 w 671"/>
              <a:gd name="T62" fmla="+- 0 8381 8352"/>
              <a:gd name="T63" fmla="*/ 8381 h 607"/>
              <a:gd name="T64" fmla="+- 0 17498 16857"/>
              <a:gd name="T65" fmla="*/ T64 w 671"/>
              <a:gd name="T66" fmla="+- 0 8352 8352"/>
              <a:gd name="T67" fmla="*/ 8352 h 607"/>
              <a:gd name="T68" fmla="+- 0 17504 16857"/>
              <a:gd name="T69" fmla="*/ T68 w 671"/>
              <a:gd name="T70" fmla="+- 0 8447 8352"/>
              <a:gd name="T71" fmla="*/ 8447 h 607"/>
              <a:gd name="T72" fmla="+- 0 17505 16857"/>
              <a:gd name="T73" fmla="*/ T72 w 671"/>
              <a:gd name="T74" fmla="+- 0 8642 8352"/>
              <a:gd name="T75" fmla="*/ 8642 h 607"/>
              <a:gd name="T76" fmla="+- 0 17515 16857"/>
              <a:gd name="T77" fmla="*/ T76 w 671"/>
              <a:gd name="T78" fmla="+- 0 8829 8352"/>
              <a:gd name="T79" fmla="*/ 8829 h 607"/>
              <a:gd name="T80" fmla="+- 0 17526 16857"/>
              <a:gd name="T81" fmla="*/ T80 w 671"/>
              <a:gd name="T82" fmla="+- 0 8932 8352"/>
              <a:gd name="T83" fmla="*/ 8932 h 607"/>
              <a:gd name="T84" fmla="+- 0 17516 16857"/>
              <a:gd name="T85" fmla="*/ T84 w 671"/>
              <a:gd name="T86" fmla="+- 0 8950 8352"/>
              <a:gd name="T87" fmla="*/ 8950 h 6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671" h="607" extrusionOk="0">
                <a:moveTo>
                  <a:pt x="53" y="239"/>
                </a:moveTo>
                <a:cubicBezTo>
                  <a:pt x="36" y="251"/>
                  <a:pt x="18" y="261"/>
                  <a:pt x="0" y="272"/>
                </a:cubicBezTo>
                <a:cubicBezTo>
                  <a:pt x="18" y="237"/>
                  <a:pt x="44" y="215"/>
                  <a:pt x="72" y="186"/>
                </a:cubicBezTo>
                <a:cubicBezTo>
                  <a:pt x="108" y="148"/>
                  <a:pt x="149" y="116"/>
                  <a:pt x="191" y="85"/>
                </a:cubicBezTo>
                <a:cubicBezTo>
                  <a:pt x="212" y="70"/>
                  <a:pt x="266" y="24"/>
                  <a:pt x="296" y="41"/>
                </a:cubicBezTo>
                <a:cubicBezTo>
                  <a:pt x="317" y="53"/>
                  <a:pt x="311" y="84"/>
                  <a:pt x="306" y="103"/>
                </a:cubicBezTo>
                <a:cubicBezTo>
                  <a:pt x="299" y="133"/>
                  <a:pt x="283" y="161"/>
                  <a:pt x="272" y="189"/>
                </a:cubicBezTo>
                <a:cubicBezTo>
                  <a:pt x="259" y="220"/>
                  <a:pt x="255" y="242"/>
                  <a:pt x="274" y="271"/>
                </a:cubicBezTo>
                <a:cubicBezTo>
                  <a:pt x="290" y="296"/>
                  <a:pt x="315" y="312"/>
                  <a:pt x="337" y="331"/>
                </a:cubicBezTo>
                <a:cubicBezTo>
                  <a:pt x="362" y="352"/>
                  <a:pt x="395" y="376"/>
                  <a:pt x="408" y="408"/>
                </a:cubicBezTo>
                <a:cubicBezTo>
                  <a:pt x="422" y="442"/>
                  <a:pt x="408" y="473"/>
                  <a:pt x="384" y="498"/>
                </a:cubicBezTo>
                <a:cubicBezTo>
                  <a:pt x="338" y="546"/>
                  <a:pt x="269" y="569"/>
                  <a:pt x="204" y="571"/>
                </a:cubicBezTo>
                <a:cubicBezTo>
                  <a:pt x="173" y="572"/>
                  <a:pt x="140" y="566"/>
                  <a:pt x="111" y="555"/>
                </a:cubicBezTo>
                <a:cubicBezTo>
                  <a:pt x="83" y="545"/>
                  <a:pt x="77" y="539"/>
                  <a:pt x="58" y="518"/>
                </a:cubicBezTo>
                <a:cubicBezTo>
                  <a:pt x="78" y="494"/>
                  <a:pt x="100" y="476"/>
                  <a:pt x="125" y="457"/>
                </a:cubicBezTo>
              </a:path>
              <a:path w="671" h="607" extrusionOk="0">
                <a:moveTo>
                  <a:pt x="613" y="29"/>
                </a:moveTo>
                <a:cubicBezTo>
                  <a:pt x="623" y="14"/>
                  <a:pt x="626" y="9"/>
                  <a:pt x="641" y="0"/>
                </a:cubicBezTo>
                <a:cubicBezTo>
                  <a:pt x="650" y="30"/>
                  <a:pt x="647" y="62"/>
                  <a:pt x="647" y="95"/>
                </a:cubicBezTo>
                <a:cubicBezTo>
                  <a:pt x="648" y="160"/>
                  <a:pt x="646" y="225"/>
                  <a:pt x="648" y="290"/>
                </a:cubicBezTo>
                <a:cubicBezTo>
                  <a:pt x="650" y="352"/>
                  <a:pt x="654" y="415"/>
                  <a:pt x="658" y="477"/>
                </a:cubicBezTo>
                <a:cubicBezTo>
                  <a:pt x="660" y="512"/>
                  <a:pt x="666" y="546"/>
                  <a:pt x="669" y="580"/>
                </a:cubicBezTo>
                <a:cubicBezTo>
                  <a:pt x="671" y="602"/>
                  <a:pt x="678" y="604"/>
                  <a:pt x="659" y="5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95950" y="3805238"/>
            <a:ext cx="179388" cy="184150"/>
          </a:xfrm>
          <a:custGeom>
            <a:avLst/>
            <a:gdLst>
              <a:gd name="T0" fmla="+- 0 15822 15822"/>
              <a:gd name="T1" fmla="*/ T0 w 500"/>
              <a:gd name="T2" fmla="+- 0 10625 10569"/>
              <a:gd name="T3" fmla="*/ 10625 h 512"/>
              <a:gd name="T4" fmla="+- 0 15842 15822"/>
              <a:gd name="T5" fmla="*/ T4 w 500"/>
              <a:gd name="T6" fmla="+- 0 10609 10569"/>
              <a:gd name="T7" fmla="*/ 10609 h 512"/>
              <a:gd name="T8" fmla="+- 0 15856 15822"/>
              <a:gd name="T9" fmla="*/ T8 w 500"/>
              <a:gd name="T10" fmla="+- 0 10599 10569"/>
              <a:gd name="T11" fmla="*/ 10599 h 512"/>
              <a:gd name="T12" fmla="+- 0 15884 15822"/>
              <a:gd name="T13" fmla="*/ T12 w 500"/>
              <a:gd name="T14" fmla="+- 0 10591 10569"/>
              <a:gd name="T15" fmla="*/ 10591 h 512"/>
              <a:gd name="T16" fmla="+- 0 15929 15822"/>
              <a:gd name="T17" fmla="*/ T16 w 500"/>
              <a:gd name="T18" fmla="+- 0 10578 10569"/>
              <a:gd name="T19" fmla="*/ 10578 h 512"/>
              <a:gd name="T20" fmla="+- 0 15982 15822"/>
              <a:gd name="T21" fmla="*/ T20 w 500"/>
              <a:gd name="T22" fmla="+- 0 10569 10569"/>
              <a:gd name="T23" fmla="*/ 10569 h 512"/>
              <a:gd name="T24" fmla="+- 0 16029 15822"/>
              <a:gd name="T25" fmla="*/ T24 w 500"/>
              <a:gd name="T26" fmla="+- 0 10569 10569"/>
              <a:gd name="T27" fmla="*/ 10569 h 512"/>
              <a:gd name="T28" fmla="+- 0 16069 15822"/>
              <a:gd name="T29" fmla="*/ T28 w 500"/>
              <a:gd name="T30" fmla="+- 0 10569 10569"/>
              <a:gd name="T31" fmla="*/ 10569 h 512"/>
              <a:gd name="T32" fmla="+- 0 16128 15822"/>
              <a:gd name="T33" fmla="*/ T32 w 500"/>
              <a:gd name="T34" fmla="+- 0 10574 10569"/>
              <a:gd name="T35" fmla="*/ 10574 h 512"/>
              <a:gd name="T36" fmla="+- 0 16156 15822"/>
              <a:gd name="T37" fmla="*/ T36 w 500"/>
              <a:gd name="T38" fmla="+- 0 10607 10569"/>
              <a:gd name="T39" fmla="*/ 10607 h 512"/>
              <a:gd name="T40" fmla="+- 0 16189 15822"/>
              <a:gd name="T41" fmla="*/ T40 w 500"/>
              <a:gd name="T42" fmla="+- 0 10645 10569"/>
              <a:gd name="T43" fmla="*/ 10645 h 512"/>
              <a:gd name="T44" fmla="+- 0 16161 15822"/>
              <a:gd name="T45" fmla="*/ T44 w 500"/>
              <a:gd name="T46" fmla="+- 0 10706 10569"/>
              <a:gd name="T47" fmla="*/ 10706 h 512"/>
              <a:gd name="T48" fmla="+- 0 16144 15822"/>
              <a:gd name="T49" fmla="*/ T48 w 500"/>
              <a:gd name="T50" fmla="+- 0 10744 10569"/>
              <a:gd name="T51" fmla="*/ 10744 h 512"/>
              <a:gd name="T52" fmla="+- 0 16116 15822"/>
              <a:gd name="T53" fmla="*/ T52 w 500"/>
              <a:gd name="T54" fmla="+- 0 10806 10569"/>
              <a:gd name="T55" fmla="*/ 10806 h 512"/>
              <a:gd name="T56" fmla="+- 0 16078 15822"/>
              <a:gd name="T57" fmla="*/ T56 w 500"/>
              <a:gd name="T58" fmla="+- 0 10864 10569"/>
              <a:gd name="T59" fmla="*/ 10864 h 512"/>
              <a:gd name="T60" fmla="+- 0 16047 15822"/>
              <a:gd name="T61" fmla="*/ T60 w 500"/>
              <a:gd name="T62" fmla="+- 0 10925 10569"/>
              <a:gd name="T63" fmla="*/ 10925 h 512"/>
              <a:gd name="T64" fmla="+- 0 16030 15822"/>
              <a:gd name="T65" fmla="*/ T64 w 500"/>
              <a:gd name="T66" fmla="+- 0 10958 10569"/>
              <a:gd name="T67" fmla="*/ 10958 h 512"/>
              <a:gd name="T68" fmla="+- 0 16001 15822"/>
              <a:gd name="T69" fmla="*/ T68 w 500"/>
              <a:gd name="T70" fmla="+- 0 11007 10569"/>
              <a:gd name="T71" fmla="*/ 11007 h 512"/>
              <a:gd name="T72" fmla="+- 0 16031 15822"/>
              <a:gd name="T73" fmla="*/ T72 w 500"/>
              <a:gd name="T74" fmla="+- 0 11042 10569"/>
              <a:gd name="T75" fmla="*/ 11042 h 512"/>
              <a:gd name="T76" fmla="+- 0 16061 15822"/>
              <a:gd name="T77" fmla="*/ T76 w 500"/>
              <a:gd name="T78" fmla="+- 0 11077 10569"/>
              <a:gd name="T79" fmla="*/ 11077 h 512"/>
              <a:gd name="T80" fmla="+- 0 16125 15822"/>
              <a:gd name="T81" fmla="*/ T80 w 500"/>
              <a:gd name="T82" fmla="+- 0 11077 10569"/>
              <a:gd name="T83" fmla="*/ 11077 h 512"/>
              <a:gd name="T84" fmla="+- 0 16166 15822"/>
              <a:gd name="T85" fmla="*/ T84 w 500"/>
              <a:gd name="T86" fmla="+- 0 11078 10569"/>
              <a:gd name="T87" fmla="*/ 11078 h 512"/>
              <a:gd name="T88" fmla="+- 0 16218 15822"/>
              <a:gd name="T89" fmla="*/ T88 w 500"/>
              <a:gd name="T90" fmla="+- 0 11079 10569"/>
              <a:gd name="T91" fmla="*/ 11079 h 512"/>
              <a:gd name="T92" fmla="+- 0 16269 15822"/>
              <a:gd name="T93" fmla="*/ T92 w 500"/>
              <a:gd name="T94" fmla="+- 0 11079 10569"/>
              <a:gd name="T95" fmla="*/ 11079 h 512"/>
              <a:gd name="T96" fmla="+- 0 16321 15822"/>
              <a:gd name="T97" fmla="*/ T96 w 500"/>
              <a:gd name="T98" fmla="+- 0 11080 10569"/>
              <a:gd name="T99" fmla="*/ 11080 h 5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500" h="512" extrusionOk="0">
                <a:moveTo>
                  <a:pt x="0" y="56"/>
                </a:moveTo>
                <a:cubicBezTo>
                  <a:pt x="20" y="40"/>
                  <a:pt x="34" y="30"/>
                  <a:pt x="62" y="22"/>
                </a:cubicBezTo>
                <a:cubicBezTo>
                  <a:pt x="107" y="9"/>
                  <a:pt x="160" y="0"/>
                  <a:pt x="207" y="0"/>
                </a:cubicBezTo>
                <a:cubicBezTo>
                  <a:pt x="247" y="0"/>
                  <a:pt x="306" y="5"/>
                  <a:pt x="334" y="38"/>
                </a:cubicBezTo>
                <a:cubicBezTo>
                  <a:pt x="367" y="76"/>
                  <a:pt x="339" y="137"/>
                  <a:pt x="322" y="175"/>
                </a:cubicBezTo>
                <a:cubicBezTo>
                  <a:pt x="294" y="237"/>
                  <a:pt x="256" y="295"/>
                  <a:pt x="225" y="356"/>
                </a:cubicBezTo>
                <a:cubicBezTo>
                  <a:pt x="208" y="389"/>
                  <a:pt x="179" y="438"/>
                  <a:pt x="209" y="473"/>
                </a:cubicBezTo>
                <a:cubicBezTo>
                  <a:pt x="239" y="508"/>
                  <a:pt x="303" y="508"/>
                  <a:pt x="344" y="509"/>
                </a:cubicBezTo>
                <a:cubicBezTo>
                  <a:pt x="396" y="510"/>
                  <a:pt x="447" y="510"/>
                  <a:pt x="499" y="51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99175" y="3802063"/>
            <a:ext cx="193675" cy="244475"/>
          </a:xfrm>
          <a:custGeom>
            <a:avLst/>
            <a:gdLst>
              <a:gd name="T0" fmla="+- 0 16954 16940"/>
              <a:gd name="T1" fmla="*/ T0 w 538"/>
              <a:gd name="T2" fmla="+- 0 10605 10563"/>
              <a:gd name="T3" fmla="*/ 10605 h 677"/>
              <a:gd name="T4" fmla="+- 0 16942 16940"/>
              <a:gd name="T5" fmla="*/ T4 w 538"/>
              <a:gd name="T6" fmla="+- 0 10565 10563"/>
              <a:gd name="T7" fmla="*/ 10565 h 677"/>
              <a:gd name="T8" fmla="+- 0 16991 16940"/>
              <a:gd name="T9" fmla="*/ T8 w 538"/>
              <a:gd name="T10" fmla="+- 0 10567 10563"/>
              <a:gd name="T11" fmla="*/ 10567 h 677"/>
              <a:gd name="T12" fmla="+- 0 17053 16940"/>
              <a:gd name="T13" fmla="*/ T12 w 538"/>
              <a:gd name="T14" fmla="+- 0 10624 10563"/>
              <a:gd name="T15" fmla="*/ 10624 h 677"/>
              <a:gd name="T16" fmla="+- 0 17074 16940"/>
              <a:gd name="T17" fmla="*/ T16 w 538"/>
              <a:gd name="T18" fmla="+- 0 10731 10563"/>
              <a:gd name="T19" fmla="*/ 10731 h 677"/>
              <a:gd name="T20" fmla="+- 0 17131 16940"/>
              <a:gd name="T21" fmla="*/ T20 w 538"/>
              <a:gd name="T22" fmla="+- 0 10973 10563"/>
              <a:gd name="T23" fmla="*/ 10973 h 677"/>
              <a:gd name="T24" fmla="+- 0 17163 16940"/>
              <a:gd name="T25" fmla="*/ T24 w 538"/>
              <a:gd name="T26" fmla="+- 0 11113 10563"/>
              <a:gd name="T27" fmla="*/ 11113 h 677"/>
              <a:gd name="T28" fmla="+- 0 17070 16940"/>
              <a:gd name="T29" fmla="*/ T28 w 538"/>
              <a:gd name="T30" fmla="+- 0 11225 10563"/>
              <a:gd name="T31" fmla="*/ 11225 h 677"/>
              <a:gd name="T32" fmla="+- 0 16979 16940"/>
              <a:gd name="T33" fmla="*/ T32 w 538"/>
              <a:gd name="T34" fmla="+- 0 11231 10563"/>
              <a:gd name="T35" fmla="*/ 11231 h 677"/>
              <a:gd name="T36" fmla="+- 0 16952 16940"/>
              <a:gd name="T37" fmla="*/ T36 w 538"/>
              <a:gd name="T38" fmla="+- 0 11170 10563"/>
              <a:gd name="T39" fmla="*/ 11170 h 677"/>
              <a:gd name="T40" fmla="+- 0 16985 16940"/>
              <a:gd name="T41" fmla="*/ T40 w 538"/>
              <a:gd name="T42" fmla="+- 0 11061 10563"/>
              <a:gd name="T43" fmla="*/ 11061 h 677"/>
              <a:gd name="T44" fmla="+- 0 17003 16940"/>
              <a:gd name="T45" fmla="*/ T44 w 538"/>
              <a:gd name="T46" fmla="+- 0 11029 10563"/>
              <a:gd name="T47" fmla="*/ 11029 h 677"/>
              <a:gd name="T48" fmla="+- 0 17285 16940"/>
              <a:gd name="T49" fmla="*/ T48 w 538"/>
              <a:gd name="T50" fmla="+- 0 10724 10563"/>
              <a:gd name="T51" fmla="*/ 10724 h 677"/>
              <a:gd name="T52" fmla="+- 0 17386 16940"/>
              <a:gd name="T53" fmla="*/ T52 w 538"/>
              <a:gd name="T54" fmla="+- 0 10665 10563"/>
              <a:gd name="T55" fmla="*/ 10665 h 677"/>
              <a:gd name="T56" fmla="+- 0 17402 16940"/>
              <a:gd name="T57" fmla="*/ T56 w 538"/>
              <a:gd name="T58" fmla="+- 0 10666 10563"/>
              <a:gd name="T59" fmla="*/ 10666 h 677"/>
              <a:gd name="T60" fmla="+- 0 17380 16940"/>
              <a:gd name="T61" fmla="*/ T60 w 538"/>
              <a:gd name="T62" fmla="+- 0 10775 10563"/>
              <a:gd name="T63" fmla="*/ 10775 h 677"/>
              <a:gd name="T64" fmla="+- 0 17438 16940"/>
              <a:gd name="T65" fmla="*/ T64 w 538"/>
              <a:gd name="T66" fmla="+- 0 10875 10563"/>
              <a:gd name="T67" fmla="*/ 10875 h 677"/>
              <a:gd name="T68" fmla="+- 0 17477 16940"/>
              <a:gd name="T69" fmla="*/ T68 w 538"/>
              <a:gd name="T70" fmla="+- 0 10991 10563"/>
              <a:gd name="T71" fmla="*/ 10991 h 677"/>
              <a:gd name="T72" fmla="+- 0 17429 16940"/>
              <a:gd name="T73" fmla="*/ T72 w 538"/>
              <a:gd name="T74" fmla="+- 0 11102 10563"/>
              <a:gd name="T75" fmla="*/ 11102 h 677"/>
              <a:gd name="T76" fmla="+- 0 17377 16940"/>
              <a:gd name="T77" fmla="*/ T76 w 538"/>
              <a:gd name="T78" fmla="+- 0 11161 10563"/>
              <a:gd name="T79" fmla="*/ 11161 h 677"/>
              <a:gd name="T80" fmla="+- 0 17335 16940"/>
              <a:gd name="T81" fmla="*/ T80 w 538"/>
              <a:gd name="T82" fmla="+- 0 11192 10563"/>
              <a:gd name="T83" fmla="*/ 11192 h 677"/>
              <a:gd name="T84" fmla="+- 0 17325 16940"/>
              <a:gd name="T85" fmla="*/ T84 w 538"/>
              <a:gd name="T86" fmla="+- 0 11186 10563"/>
              <a:gd name="T87" fmla="*/ 11186 h 6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538" h="677" extrusionOk="0">
                <a:moveTo>
                  <a:pt x="14" y="42"/>
                </a:moveTo>
                <a:cubicBezTo>
                  <a:pt x="5" y="25"/>
                  <a:pt x="5" y="19"/>
                  <a:pt x="2" y="2"/>
                </a:cubicBezTo>
                <a:cubicBezTo>
                  <a:pt x="18" y="1"/>
                  <a:pt x="35" y="-2"/>
                  <a:pt x="51" y="4"/>
                </a:cubicBezTo>
                <a:cubicBezTo>
                  <a:pt x="77" y="14"/>
                  <a:pt x="100" y="37"/>
                  <a:pt x="113" y="61"/>
                </a:cubicBezTo>
                <a:cubicBezTo>
                  <a:pt x="131" y="93"/>
                  <a:pt x="133" y="133"/>
                  <a:pt x="134" y="168"/>
                </a:cubicBezTo>
                <a:cubicBezTo>
                  <a:pt x="137" y="257"/>
                  <a:pt x="158" y="328"/>
                  <a:pt x="191" y="410"/>
                </a:cubicBezTo>
                <a:cubicBezTo>
                  <a:pt x="209" y="455"/>
                  <a:pt x="230" y="500"/>
                  <a:pt x="223" y="550"/>
                </a:cubicBezTo>
                <a:cubicBezTo>
                  <a:pt x="216" y="601"/>
                  <a:pt x="174" y="641"/>
                  <a:pt x="130" y="662"/>
                </a:cubicBezTo>
                <a:cubicBezTo>
                  <a:pt x="101" y="675"/>
                  <a:pt x="68" y="683"/>
                  <a:pt x="39" y="668"/>
                </a:cubicBezTo>
                <a:cubicBezTo>
                  <a:pt x="10" y="653"/>
                  <a:pt x="12" y="633"/>
                  <a:pt x="12" y="607"/>
                </a:cubicBezTo>
                <a:cubicBezTo>
                  <a:pt x="11" y="565"/>
                  <a:pt x="25" y="535"/>
                  <a:pt x="45" y="498"/>
                </a:cubicBezTo>
                <a:cubicBezTo>
                  <a:pt x="51" y="487"/>
                  <a:pt x="57" y="477"/>
                  <a:pt x="63" y="466"/>
                </a:cubicBezTo>
              </a:path>
              <a:path w="538" h="677" extrusionOk="0">
                <a:moveTo>
                  <a:pt x="345" y="161"/>
                </a:moveTo>
                <a:cubicBezTo>
                  <a:pt x="376" y="141"/>
                  <a:pt x="410" y="107"/>
                  <a:pt x="446" y="102"/>
                </a:cubicBezTo>
                <a:cubicBezTo>
                  <a:pt x="451" y="102"/>
                  <a:pt x="457" y="103"/>
                  <a:pt x="462" y="103"/>
                </a:cubicBezTo>
                <a:cubicBezTo>
                  <a:pt x="447" y="138"/>
                  <a:pt x="432" y="173"/>
                  <a:pt x="440" y="212"/>
                </a:cubicBezTo>
                <a:cubicBezTo>
                  <a:pt x="448" y="250"/>
                  <a:pt x="478" y="281"/>
                  <a:pt x="498" y="312"/>
                </a:cubicBezTo>
                <a:cubicBezTo>
                  <a:pt x="521" y="349"/>
                  <a:pt x="539" y="383"/>
                  <a:pt x="537" y="428"/>
                </a:cubicBezTo>
                <a:cubicBezTo>
                  <a:pt x="535" y="470"/>
                  <a:pt x="513" y="506"/>
                  <a:pt x="489" y="539"/>
                </a:cubicBezTo>
                <a:cubicBezTo>
                  <a:pt x="474" y="561"/>
                  <a:pt x="454" y="578"/>
                  <a:pt x="437" y="598"/>
                </a:cubicBezTo>
                <a:cubicBezTo>
                  <a:pt x="426" y="610"/>
                  <a:pt x="416" y="634"/>
                  <a:pt x="395" y="629"/>
                </a:cubicBezTo>
                <a:cubicBezTo>
                  <a:pt x="392" y="627"/>
                  <a:pt x="388" y="625"/>
                  <a:pt x="385" y="6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32225" y="4632325"/>
            <a:ext cx="147638" cy="277813"/>
          </a:xfrm>
          <a:custGeom>
            <a:avLst/>
            <a:gdLst>
              <a:gd name="T0" fmla="+- 0 10723 10646"/>
              <a:gd name="T1" fmla="*/ T0 w 407"/>
              <a:gd name="T2" fmla="+- 0 13170 12869"/>
              <a:gd name="T3" fmla="*/ 13170 h 769"/>
              <a:gd name="T4" fmla="+- 0 10707 10646"/>
              <a:gd name="T5" fmla="*/ T4 w 407"/>
              <a:gd name="T6" fmla="+- 0 13172 12869"/>
              <a:gd name="T7" fmla="*/ 13172 h 769"/>
              <a:gd name="T8" fmla="+- 0 10695 10646"/>
              <a:gd name="T9" fmla="*/ T8 w 407"/>
              <a:gd name="T10" fmla="+- 0 13174 12869"/>
              <a:gd name="T11" fmla="*/ 13174 h 769"/>
              <a:gd name="T12" fmla="+- 0 10680 10646"/>
              <a:gd name="T13" fmla="*/ T12 w 407"/>
              <a:gd name="T14" fmla="+- 0 13177 12869"/>
              <a:gd name="T15" fmla="*/ 13177 h 769"/>
              <a:gd name="T16" fmla="+- 0 10700 10646"/>
              <a:gd name="T17" fmla="*/ T16 w 407"/>
              <a:gd name="T18" fmla="+- 0 13162 12869"/>
              <a:gd name="T19" fmla="*/ 13162 h 769"/>
              <a:gd name="T20" fmla="+- 0 10720 10646"/>
              <a:gd name="T21" fmla="*/ T20 w 407"/>
              <a:gd name="T22" fmla="+- 0 13146 12869"/>
              <a:gd name="T23" fmla="*/ 13146 h 769"/>
              <a:gd name="T24" fmla="+- 0 10739 10646"/>
              <a:gd name="T25" fmla="*/ T24 w 407"/>
              <a:gd name="T26" fmla="+- 0 13128 12869"/>
              <a:gd name="T27" fmla="*/ 13128 h 769"/>
              <a:gd name="T28" fmla="+- 0 10822 10646"/>
              <a:gd name="T29" fmla="*/ T28 w 407"/>
              <a:gd name="T30" fmla="+- 0 13053 12869"/>
              <a:gd name="T31" fmla="*/ 13053 h 769"/>
              <a:gd name="T32" fmla="+- 0 10903 10646"/>
              <a:gd name="T33" fmla="*/ T32 w 407"/>
              <a:gd name="T34" fmla="+- 0 12974 12869"/>
              <a:gd name="T35" fmla="*/ 12974 h 769"/>
              <a:gd name="T36" fmla="+- 0 10980 10646"/>
              <a:gd name="T37" fmla="*/ T36 w 407"/>
              <a:gd name="T38" fmla="+- 0 12892 12869"/>
              <a:gd name="T39" fmla="*/ 12892 h 769"/>
              <a:gd name="T40" fmla="+- 0 10992 10646"/>
              <a:gd name="T41" fmla="*/ T40 w 407"/>
              <a:gd name="T42" fmla="+- 0 12880 12869"/>
              <a:gd name="T43" fmla="*/ 12880 h 769"/>
              <a:gd name="T44" fmla="+- 0 10994 10646"/>
              <a:gd name="T45" fmla="*/ T44 w 407"/>
              <a:gd name="T46" fmla="+- 0 12876 12869"/>
              <a:gd name="T47" fmla="*/ 12876 h 769"/>
              <a:gd name="T48" fmla="+- 0 11002 10646"/>
              <a:gd name="T49" fmla="*/ T48 w 407"/>
              <a:gd name="T50" fmla="+- 0 12869 12869"/>
              <a:gd name="T51" fmla="*/ 12869 h 769"/>
              <a:gd name="T52" fmla="+- 0 11003 10646"/>
              <a:gd name="T53" fmla="*/ T52 w 407"/>
              <a:gd name="T54" fmla="+- 0 12902 12869"/>
              <a:gd name="T55" fmla="*/ 12902 h 769"/>
              <a:gd name="T56" fmla="+- 0 10999 10646"/>
              <a:gd name="T57" fmla="*/ T56 w 407"/>
              <a:gd name="T58" fmla="+- 0 12930 12869"/>
              <a:gd name="T59" fmla="*/ 12930 h 769"/>
              <a:gd name="T60" fmla="+- 0 10990 10646"/>
              <a:gd name="T61" fmla="*/ T60 w 407"/>
              <a:gd name="T62" fmla="+- 0 12966 12869"/>
              <a:gd name="T63" fmla="*/ 12966 h 769"/>
              <a:gd name="T64" fmla="+- 0 10971 10646"/>
              <a:gd name="T65" fmla="*/ T64 w 407"/>
              <a:gd name="T66" fmla="+- 0 13041 12869"/>
              <a:gd name="T67" fmla="*/ 13041 h 769"/>
              <a:gd name="T68" fmla="+- 0 10953 10646"/>
              <a:gd name="T69" fmla="*/ T68 w 407"/>
              <a:gd name="T70" fmla="+- 0 13115 12869"/>
              <a:gd name="T71" fmla="*/ 13115 h 769"/>
              <a:gd name="T72" fmla="+- 0 10933 10646"/>
              <a:gd name="T73" fmla="*/ T72 w 407"/>
              <a:gd name="T74" fmla="+- 0 13190 12869"/>
              <a:gd name="T75" fmla="*/ 13190 h 769"/>
              <a:gd name="T76" fmla="+- 0 10896 10646"/>
              <a:gd name="T77" fmla="*/ T76 w 407"/>
              <a:gd name="T78" fmla="+- 0 13330 12869"/>
              <a:gd name="T79" fmla="*/ 13330 h 769"/>
              <a:gd name="T80" fmla="+- 0 10853 10646"/>
              <a:gd name="T81" fmla="*/ T80 w 407"/>
              <a:gd name="T82" fmla="+- 0 13469 12869"/>
              <a:gd name="T83" fmla="*/ 13469 h 769"/>
              <a:gd name="T84" fmla="+- 0 10821 10646"/>
              <a:gd name="T85" fmla="*/ T84 w 407"/>
              <a:gd name="T86" fmla="+- 0 13610 12869"/>
              <a:gd name="T87" fmla="*/ 13610 h 769"/>
              <a:gd name="T88" fmla="+- 0 10818 10646"/>
              <a:gd name="T89" fmla="*/ T88 w 407"/>
              <a:gd name="T90" fmla="+- 0 13624 12869"/>
              <a:gd name="T91" fmla="*/ 13624 h 769"/>
              <a:gd name="T92" fmla="+- 0 10817 10646"/>
              <a:gd name="T93" fmla="*/ T92 w 407"/>
              <a:gd name="T94" fmla="+- 0 13628 12869"/>
              <a:gd name="T95" fmla="*/ 13628 h 769"/>
              <a:gd name="T96" fmla="+- 0 10815 10646"/>
              <a:gd name="T97" fmla="*/ T96 w 407"/>
              <a:gd name="T98" fmla="+- 0 13637 12869"/>
              <a:gd name="T99" fmla="*/ 13637 h 769"/>
              <a:gd name="T100" fmla="+- 0 10799 10646"/>
              <a:gd name="T101" fmla="*/ T100 w 407"/>
              <a:gd name="T102" fmla="+- 0 13609 12869"/>
              <a:gd name="T103" fmla="*/ 13609 h 769"/>
              <a:gd name="T104" fmla="+- 0 10790 10646"/>
              <a:gd name="T105" fmla="*/ T104 w 407"/>
              <a:gd name="T106" fmla="+- 0 13596 12869"/>
              <a:gd name="T107" fmla="*/ 13596 h 769"/>
              <a:gd name="T108" fmla="+- 0 10761 10646"/>
              <a:gd name="T109" fmla="*/ T108 w 407"/>
              <a:gd name="T110" fmla="+- 0 13585 12869"/>
              <a:gd name="T111" fmla="*/ 13585 h 769"/>
              <a:gd name="T112" fmla="+- 0 10739 10646"/>
              <a:gd name="T113" fmla="*/ T112 w 407"/>
              <a:gd name="T114" fmla="+- 0 13577 12869"/>
              <a:gd name="T115" fmla="*/ 13577 h 769"/>
              <a:gd name="T116" fmla="+- 0 10708 10646"/>
              <a:gd name="T117" fmla="*/ T116 w 407"/>
              <a:gd name="T118" fmla="+- 0 13587 12869"/>
              <a:gd name="T119" fmla="*/ 13587 h 769"/>
              <a:gd name="T120" fmla="+- 0 10687 10646"/>
              <a:gd name="T121" fmla="*/ T120 w 407"/>
              <a:gd name="T122" fmla="+- 0 13593 12869"/>
              <a:gd name="T123" fmla="*/ 13593 h 769"/>
              <a:gd name="T124" fmla="+- 0 10673 10646"/>
              <a:gd name="T125" fmla="*/ T124 w 407"/>
              <a:gd name="T126" fmla="+- 0 13597 12869"/>
              <a:gd name="T127" fmla="*/ 13597 h 769"/>
              <a:gd name="T128" fmla="+- 0 10661 10646"/>
              <a:gd name="T129" fmla="*/ T128 w 407"/>
              <a:gd name="T130" fmla="+- 0 13604 12869"/>
              <a:gd name="T131" fmla="*/ 13604 h 769"/>
              <a:gd name="T132" fmla="+- 0 10646 10646"/>
              <a:gd name="T133" fmla="*/ T132 w 407"/>
              <a:gd name="T134" fmla="+- 0 13607 12869"/>
              <a:gd name="T135" fmla="*/ 13607 h 769"/>
              <a:gd name="T136" fmla="+- 0 10672 10646"/>
              <a:gd name="T137" fmla="*/ T136 w 407"/>
              <a:gd name="T138" fmla="+- 0 13598 12869"/>
              <a:gd name="T139" fmla="*/ 13598 h 769"/>
              <a:gd name="T140" fmla="+- 0 10697 10646"/>
              <a:gd name="T141" fmla="*/ T140 w 407"/>
              <a:gd name="T142" fmla="+- 0 13587 12869"/>
              <a:gd name="T143" fmla="*/ 13587 h 769"/>
              <a:gd name="T144" fmla="+- 0 10723 10646"/>
              <a:gd name="T145" fmla="*/ T144 w 407"/>
              <a:gd name="T146" fmla="+- 0 13577 12869"/>
              <a:gd name="T147" fmla="*/ 13577 h 769"/>
              <a:gd name="T148" fmla="+- 0 10759 10646"/>
              <a:gd name="T149" fmla="*/ T148 w 407"/>
              <a:gd name="T150" fmla="+- 0 13563 12869"/>
              <a:gd name="T151" fmla="*/ 13563 h 769"/>
              <a:gd name="T152" fmla="+- 0 10797 10646"/>
              <a:gd name="T153" fmla="*/ T152 w 407"/>
              <a:gd name="T154" fmla="+- 0 13550 12869"/>
              <a:gd name="T155" fmla="*/ 13550 h 769"/>
              <a:gd name="T156" fmla="+- 0 10834 10646"/>
              <a:gd name="T157" fmla="*/ T156 w 407"/>
              <a:gd name="T158" fmla="+- 0 13539 12869"/>
              <a:gd name="T159" fmla="*/ 13539 h 769"/>
              <a:gd name="T160" fmla="+- 0 10868 10646"/>
              <a:gd name="T161" fmla="*/ T160 w 407"/>
              <a:gd name="T162" fmla="+- 0 13529 12869"/>
              <a:gd name="T163" fmla="*/ 13529 h 769"/>
              <a:gd name="T164" fmla="+- 0 10898 10646"/>
              <a:gd name="T165" fmla="*/ T164 w 407"/>
              <a:gd name="T166" fmla="+- 0 13517 12869"/>
              <a:gd name="T167" fmla="*/ 13517 h 769"/>
              <a:gd name="T168" fmla="+- 0 10930 10646"/>
              <a:gd name="T169" fmla="*/ T168 w 407"/>
              <a:gd name="T170" fmla="+- 0 13505 12869"/>
              <a:gd name="T171" fmla="*/ 13505 h 769"/>
              <a:gd name="T172" fmla="+- 0 10971 10646"/>
              <a:gd name="T173" fmla="*/ T172 w 407"/>
              <a:gd name="T174" fmla="+- 0 13489 12869"/>
              <a:gd name="T175" fmla="*/ 13489 h 769"/>
              <a:gd name="T176" fmla="+- 0 11011 10646"/>
              <a:gd name="T177" fmla="*/ T176 w 407"/>
              <a:gd name="T178" fmla="+- 0 13472 12869"/>
              <a:gd name="T179" fmla="*/ 13472 h 769"/>
              <a:gd name="T180" fmla="+- 0 11052 10646"/>
              <a:gd name="T181" fmla="*/ T180 w 407"/>
              <a:gd name="T182" fmla="+- 0 13454 12869"/>
              <a:gd name="T183" fmla="*/ 13454 h 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407" h="769" extrusionOk="0">
                <a:moveTo>
                  <a:pt x="77" y="301"/>
                </a:moveTo>
                <a:cubicBezTo>
                  <a:pt x="61" y="303"/>
                  <a:pt x="49" y="305"/>
                  <a:pt x="34" y="308"/>
                </a:cubicBezTo>
                <a:cubicBezTo>
                  <a:pt x="54" y="293"/>
                  <a:pt x="74" y="277"/>
                  <a:pt x="93" y="259"/>
                </a:cubicBezTo>
                <a:cubicBezTo>
                  <a:pt x="176" y="184"/>
                  <a:pt x="257" y="105"/>
                  <a:pt x="334" y="23"/>
                </a:cubicBezTo>
                <a:cubicBezTo>
                  <a:pt x="346" y="11"/>
                  <a:pt x="348" y="7"/>
                  <a:pt x="356" y="0"/>
                </a:cubicBezTo>
                <a:cubicBezTo>
                  <a:pt x="357" y="33"/>
                  <a:pt x="353" y="61"/>
                  <a:pt x="344" y="97"/>
                </a:cubicBezTo>
                <a:cubicBezTo>
                  <a:pt x="325" y="172"/>
                  <a:pt x="307" y="246"/>
                  <a:pt x="287" y="321"/>
                </a:cubicBezTo>
                <a:cubicBezTo>
                  <a:pt x="250" y="461"/>
                  <a:pt x="207" y="600"/>
                  <a:pt x="175" y="741"/>
                </a:cubicBezTo>
                <a:cubicBezTo>
                  <a:pt x="172" y="755"/>
                  <a:pt x="171" y="759"/>
                  <a:pt x="169" y="768"/>
                </a:cubicBezTo>
                <a:cubicBezTo>
                  <a:pt x="153" y="740"/>
                  <a:pt x="144" y="727"/>
                  <a:pt x="115" y="716"/>
                </a:cubicBezTo>
                <a:cubicBezTo>
                  <a:pt x="93" y="708"/>
                  <a:pt x="62" y="718"/>
                  <a:pt x="41" y="724"/>
                </a:cubicBezTo>
                <a:cubicBezTo>
                  <a:pt x="27" y="728"/>
                  <a:pt x="15" y="735"/>
                  <a:pt x="0" y="738"/>
                </a:cubicBezTo>
                <a:cubicBezTo>
                  <a:pt x="26" y="729"/>
                  <a:pt x="51" y="718"/>
                  <a:pt x="77" y="708"/>
                </a:cubicBezTo>
                <a:cubicBezTo>
                  <a:pt x="113" y="694"/>
                  <a:pt x="151" y="681"/>
                  <a:pt x="188" y="670"/>
                </a:cubicBezTo>
                <a:cubicBezTo>
                  <a:pt x="222" y="660"/>
                  <a:pt x="252" y="648"/>
                  <a:pt x="284" y="636"/>
                </a:cubicBezTo>
                <a:cubicBezTo>
                  <a:pt x="325" y="620"/>
                  <a:pt x="365" y="603"/>
                  <a:pt x="406" y="58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7988" y="4645025"/>
            <a:ext cx="207962" cy="214313"/>
          </a:xfrm>
          <a:custGeom>
            <a:avLst/>
            <a:gdLst>
              <a:gd name="T0" fmla="+- 0 11804 11718"/>
              <a:gd name="T1" fmla="*/ T0 w 578"/>
              <a:gd name="T2" fmla="+- 0 12984 12901"/>
              <a:gd name="T3" fmla="*/ 12984 h 596"/>
              <a:gd name="T4" fmla="+- 0 11806 11718"/>
              <a:gd name="T5" fmla="*/ T4 w 578"/>
              <a:gd name="T6" fmla="+- 0 12933 12901"/>
              <a:gd name="T7" fmla="*/ 12933 h 596"/>
              <a:gd name="T8" fmla="+- 0 11867 11718"/>
              <a:gd name="T9" fmla="*/ T8 w 578"/>
              <a:gd name="T10" fmla="+- 0 12901 12901"/>
              <a:gd name="T11" fmla="*/ 12901 h 596"/>
              <a:gd name="T12" fmla="+- 0 11956 11718"/>
              <a:gd name="T13" fmla="*/ T12 w 578"/>
              <a:gd name="T14" fmla="+- 0 12936 12901"/>
              <a:gd name="T15" fmla="*/ 12936 h 596"/>
              <a:gd name="T16" fmla="+- 0 11991 11718"/>
              <a:gd name="T17" fmla="*/ T16 w 578"/>
              <a:gd name="T18" fmla="+- 0 13037 12901"/>
              <a:gd name="T19" fmla="*/ 13037 h 596"/>
              <a:gd name="T20" fmla="+- 0 11936 11718"/>
              <a:gd name="T21" fmla="*/ T20 w 578"/>
              <a:gd name="T22" fmla="+- 0 13154 12901"/>
              <a:gd name="T23" fmla="*/ 13154 h 596"/>
              <a:gd name="T24" fmla="+- 0 11884 11718"/>
              <a:gd name="T25" fmla="*/ T24 w 578"/>
              <a:gd name="T26" fmla="+- 0 13237 12901"/>
              <a:gd name="T27" fmla="*/ 13237 h 596"/>
              <a:gd name="T28" fmla="+- 0 11936 11718"/>
              <a:gd name="T29" fmla="*/ T28 w 578"/>
              <a:gd name="T30" fmla="+- 0 13283 12901"/>
              <a:gd name="T31" fmla="*/ 13283 h 596"/>
              <a:gd name="T32" fmla="+- 0 12003 11718"/>
              <a:gd name="T33" fmla="*/ T32 w 578"/>
              <a:gd name="T34" fmla="+- 0 13334 12901"/>
              <a:gd name="T35" fmla="*/ 13334 h 596"/>
              <a:gd name="T36" fmla="+- 0 12025 11718"/>
              <a:gd name="T37" fmla="*/ T36 w 578"/>
              <a:gd name="T38" fmla="+- 0 13397 12901"/>
              <a:gd name="T39" fmla="*/ 13397 h 596"/>
              <a:gd name="T40" fmla="+- 0 11973 11718"/>
              <a:gd name="T41" fmla="*/ T40 w 578"/>
              <a:gd name="T42" fmla="+- 0 13460 12901"/>
              <a:gd name="T43" fmla="*/ 13460 h 596"/>
              <a:gd name="T44" fmla="+- 0 11877 11718"/>
              <a:gd name="T45" fmla="*/ T44 w 578"/>
              <a:gd name="T46" fmla="+- 0 13484 12901"/>
              <a:gd name="T47" fmla="*/ 13484 h 596"/>
              <a:gd name="T48" fmla="+- 0 11775 11718"/>
              <a:gd name="T49" fmla="*/ T48 w 578"/>
              <a:gd name="T50" fmla="+- 0 13451 12901"/>
              <a:gd name="T51" fmla="*/ 13451 h 596"/>
              <a:gd name="T52" fmla="+- 0 11718 11718"/>
              <a:gd name="T53" fmla="*/ T52 w 578"/>
              <a:gd name="T54" fmla="+- 0 13399 12901"/>
              <a:gd name="T55" fmla="*/ 13399 h 596"/>
              <a:gd name="T56" fmla="+- 0 11734 11718"/>
              <a:gd name="T57" fmla="*/ T56 w 578"/>
              <a:gd name="T58" fmla="+- 0 13372 12901"/>
              <a:gd name="T59" fmla="*/ 13372 h 596"/>
              <a:gd name="T60" fmla="+- 0 12273 11718"/>
              <a:gd name="T61" fmla="*/ T60 w 578"/>
              <a:gd name="T62" fmla="+- 0 12948 12901"/>
              <a:gd name="T63" fmla="*/ 12948 h 596"/>
              <a:gd name="T64" fmla="+- 0 12294 11718"/>
              <a:gd name="T65" fmla="*/ T64 w 578"/>
              <a:gd name="T66" fmla="+- 0 12928 12901"/>
              <a:gd name="T67" fmla="*/ 12928 h 596"/>
              <a:gd name="T68" fmla="+- 0 12294 11718"/>
              <a:gd name="T69" fmla="*/ T68 w 578"/>
              <a:gd name="T70" fmla="+- 0 13028 12901"/>
              <a:gd name="T71" fmla="*/ 13028 h 596"/>
              <a:gd name="T72" fmla="+- 0 12286 11718"/>
              <a:gd name="T73" fmla="*/ T72 w 578"/>
              <a:gd name="T74" fmla="+- 0 13405 12901"/>
              <a:gd name="T75" fmla="*/ 13405 h 596"/>
              <a:gd name="T76" fmla="+- 0 12283 11718"/>
              <a:gd name="T77" fmla="*/ T76 w 578"/>
              <a:gd name="T78" fmla="+- 0 13481 12901"/>
              <a:gd name="T79" fmla="*/ 13481 h 596"/>
              <a:gd name="T80" fmla="+- 0 12290 11718"/>
              <a:gd name="T81" fmla="*/ T80 w 578"/>
              <a:gd name="T82" fmla="+- 0 13485 12901"/>
              <a:gd name="T83" fmla="*/ 13485 h 5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578" h="596" extrusionOk="0">
                <a:moveTo>
                  <a:pt x="86" y="83"/>
                </a:moveTo>
                <a:cubicBezTo>
                  <a:pt x="86" y="72"/>
                  <a:pt x="84" y="41"/>
                  <a:pt x="88" y="32"/>
                </a:cubicBezTo>
                <a:cubicBezTo>
                  <a:pt x="100" y="7"/>
                  <a:pt x="125" y="1"/>
                  <a:pt x="149" y="0"/>
                </a:cubicBezTo>
                <a:cubicBezTo>
                  <a:pt x="182" y="-2"/>
                  <a:pt x="214" y="13"/>
                  <a:pt x="238" y="35"/>
                </a:cubicBezTo>
                <a:cubicBezTo>
                  <a:pt x="267" y="61"/>
                  <a:pt x="278" y="98"/>
                  <a:pt x="273" y="136"/>
                </a:cubicBezTo>
                <a:cubicBezTo>
                  <a:pt x="267" y="179"/>
                  <a:pt x="242" y="218"/>
                  <a:pt x="218" y="253"/>
                </a:cubicBezTo>
                <a:cubicBezTo>
                  <a:pt x="208" y="269"/>
                  <a:pt x="160" y="313"/>
                  <a:pt x="166" y="336"/>
                </a:cubicBezTo>
                <a:cubicBezTo>
                  <a:pt x="173" y="359"/>
                  <a:pt x="199" y="370"/>
                  <a:pt x="218" y="382"/>
                </a:cubicBezTo>
                <a:cubicBezTo>
                  <a:pt x="242" y="397"/>
                  <a:pt x="266" y="412"/>
                  <a:pt x="285" y="433"/>
                </a:cubicBezTo>
                <a:cubicBezTo>
                  <a:pt x="302" y="451"/>
                  <a:pt x="314" y="470"/>
                  <a:pt x="307" y="496"/>
                </a:cubicBezTo>
                <a:cubicBezTo>
                  <a:pt x="300" y="522"/>
                  <a:pt x="276" y="545"/>
                  <a:pt x="255" y="559"/>
                </a:cubicBezTo>
                <a:cubicBezTo>
                  <a:pt x="226" y="578"/>
                  <a:pt x="193" y="585"/>
                  <a:pt x="159" y="583"/>
                </a:cubicBezTo>
                <a:cubicBezTo>
                  <a:pt x="122" y="581"/>
                  <a:pt x="90" y="565"/>
                  <a:pt x="57" y="550"/>
                </a:cubicBezTo>
                <a:cubicBezTo>
                  <a:pt x="36" y="541"/>
                  <a:pt x="-1" y="526"/>
                  <a:pt x="0" y="498"/>
                </a:cubicBezTo>
                <a:cubicBezTo>
                  <a:pt x="3" y="483"/>
                  <a:pt x="6" y="477"/>
                  <a:pt x="16" y="471"/>
                </a:cubicBezTo>
              </a:path>
              <a:path w="578" h="596" extrusionOk="0">
                <a:moveTo>
                  <a:pt x="555" y="47"/>
                </a:moveTo>
                <a:cubicBezTo>
                  <a:pt x="565" y="37"/>
                  <a:pt x="569" y="33"/>
                  <a:pt x="576" y="27"/>
                </a:cubicBezTo>
                <a:cubicBezTo>
                  <a:pt x="576" y="60"/>
                  <a:pt x="576" y="94"/>
                  <a:pt x="576" y="127"/>
                </a:cubicBezTo>
                <a:cubicBezTo>
                  <a:pt x="576" y="253"/>
                  <a:pt x="574" y="378"/>
                  <a:pt x="568" y="504"/>
                </a:cubicBezTo>
                <a:cubicBezTo>
                  <a:pt x="567" y="529"/>
                  <a:pt x="563" y="555"/>
                  <a:pt x="565" y="580"/>
                </a:cubicBezTo>
                <a:cubicBezTo>
                  <a:pt x="567" y="594"/>
                  <a:pt x="567" y="600"/>
                  <a:pt x="572" y="5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14888" y="4729163"/>
            <a:ext cx="146050" cy="244475"/>
          </a:xfrm>
          <a:custGeom>
            <a:avLst/>
            <a:gdLst>
              <a:gd name="T0" fmla="+- 0 13383 13374"/>
              <a:gd name="T1" fmla="*/ T0 w 405"/>
              <a:gd name="T2" fmla="+- 0 13226 13138"/>
              <a:gd name="T3" fmla="*/ 13226 h 678"/>
              <a:gd name="T4" fmla="+- 0 13389 13374"/>
              <a:gd name="T5" fmla="*/ T4 w 405"/>
              <a:gd name="T6" fmla="+- 0 13212 13138"/>
              <a:gd name="T7" fmla="*/ 13212 h 678"/>
              <a:gd name="T8" fmla="+- 0 13394 13374"/>
              <a:gd name="T9" fmla="*/ T8 w 405"/>
              <a:gd name="T10" fmla="+- 0 13200 13138"/>
              <a:gd name="T11" fmla="*/ 13200 h 678"/>
              <a:gd name="T12" fmla="+- 0 13426 13374"/>
              <a:gd name="T13" fmla="*/ T12 w 405"/>
              <a:gd name="T14" fmla="+- 0 13185 13138"/>
              <a:gd name="T15" fmla="*/ 13185 h 678"/>
              <a:gd name="T16" fmla="+- 0 13468 13374"/>
              <a:gd name="T17" fmla="*/ T16 w 405"/>
              <a:gd name="T18" fmla="+- 0 13165 13138"/>
              <a:gd name="T19" fmla="*/ 13165 h 678"/>
              <a:gd name="T20" fmla="+- 0 13517 13374"/>
              <a:gd name="T21" fmla="*/ T20 w 405"/>
              <a:gd name="T22" fmla="+- 0 13145 13138"/>
              <a:gd name="T23" fmla="*/ 13145 h 678"/>
              <a:gd name="T24" fmla="+- 0 13563 13374"/>
              <a:gd name="T25" fmla="*/ T24 w 405"/>
              <a:gd name="T26" fmla="+- 0 13139 13138"/>
              <a:gd name="T27" fmla="*/ 13139 h 678"/>
              <a:gd name="T28" fmla="+- 0 13608 13374"/>
              <a:gd name="T29" fmla="*/ T28 w 405"/>
              <a:gd name="T30" fmla="+- 0 13133 13138"/>
              <a:gd name="T31" fmla="*/ 13133 h 678"/>
              <a:gd name="T32" fmla="+- 0 13644 13374"/>
              <a:gd name="T33" fmla="*/ T32 w 405"/>
              <a:gd name="T34" fmla="+- 0 13144 13138"/>
              <a:gd name="T35" fmla="*/ 13144 h 678"/>
              <a:gd name="T36" fmla="+- 0 13650 13374"/>
              <a:gd name="T37" fmla="*/ T36 w 405"/>
              <a:gd name="T38" fmla="+- 0 13194 13138"/>
              <a:gd name="T39" fmla="*/ 13194 h 678"/>
              <a:gd name="T40" fmla="+- 0 13659 13374"/>
              <a:gd name="T41" fmla="*/ T40 w 405"/>
              <a:gd name="T42" fmla="+- 0 13269 13138"/>
              <a:gd name="T43" fmla="*/ 13269 h 678"/>
              <a:gd name="T44" fmla="+- 0 13619 13374"/>
              <a:gd name="T45" fmla="*/ T44 w 405"/>
              <a:gd name="T46" fmla="+- 0 13355 13138"/>
              <a:gd name="T47" fmla="*/ 13355 h 678"/>
              <a:gd name="T48" fmla="+- 0 13593 13374"/>
              <a:gd name="T49" fmla="*/ T48 w 405"/>
              <a:gd name="T50" fmla="+- 0 13422 13138"/>
              <a:gd name="T51" fmla="*/ 13422 h 678"/>
              <a:gd name="T52" fmla="+- 0 13552 13374"/>
              <a:gd name="T53" fmla="*/ T52 w 405"/>
              <a:gd name="T54" fmla="+- 0 13528 13138"/>
              <a:gd name="T55" fmla="*/ 13528 h 678"/>
              <a:gd name="T56" fmla="+- 0 13497 13374"/>
              <a:gd name="T57" fmla="*/ T56 w 405"/>
              <a:gd name="T58" fmla="+- 0 13630 13138"/>
              <a:gd name="T59" fmla="*/ 13630 h 678"/>
              <a:gd name="T60" fmla="+- 0 13461 13374"/>
              <a:gd name="T61" fmla="*/ T60 w 405"/>
              <a:gd name="T62" fmla="+- 0 13738 13138"/>
              <a:gd name="T63" fmla="*/ 13738 h 678"/>
              <a:gd name="T64" fmla="+- 0 13451 13374"/>
              <a:gd name="T65" fmla="*/ T64 w 405"/>
              <a:gd name="T66" fmla="+- 0 13770 13138"/>
              <a:gd name="T67" fmla="*/ 13770 h 678"/>
              <a:gd name="T68" fmla="+- 0 13448 13374"/>
              <a:gd name="T69" fmla="*/ T68 w 405"/>
              <a:gd name="T70" fmla="+- 0 13778 13138"/>
              <a:gd name="T71" fmla="*/ 13778 h 678"/>
              <a:gd name="T72" fmla="+- 0 13451 13374"/>
              <a:gd name="T73" fmla="*/ T72 w 405"/>
              <a:gd name="T74" fmla="+- 0 13799 13138"/>
              <a:gd name="T75" fmla="*/ 13799 h 678"/>
              <a:gd name="T76" fmla="+- 0 13479 13374"/>
              <a:gd name="T77" fmla="*/ T76 w 405"/>
              <a:gd name="T78" fmla="+- 0 13824 13138"/>
              <a:gd name="T79" fmla="*/ 13824 h 678"/>
              <a:gd name="T80" fmla="+- 0 13501 13374"/>
              <a:gd name="T81" fmla="*/ T80 w 405"/>
              <a:gd name="T82" fmla="+- 0 13813 13138"/>
              <a:gd name="T83" fmla="*/ 13813 h 678"/>
              <a:gd name="T84" fmla="+- 0 13534 13374"/>
              <a:gd name="T85" fmla="*/ T84 w 405"/>
              <a:gd name="T86" fmla="+- 0 13793 13138"/>
              <a:gd name="T87" fmla="*/ 13793 h 678"/>
              <a:gd name="T88" fmla="+- 0 13626 13374"/>
              <a:gd name="T89" fmla="*/ T88 w 405"/>
              <a:gd name="T90" fmla="+- 0 13738 13138"/>
              <a:gd name="T91" fmla="*/ 13738 h 678"/>
              <a:gd name="T92" fmla="+- 0 13702 13374"/>
              <a:gd name="T93" fmla="*/ T92 w 405"/>
              <a:gd name="T94" fmla="+- 0 13656 13138"/>
              <a:gd name="T95" fmla="*/ 13656 h 678"/>
              <a:gd name="T96" fmla="+- 0 13778 13374"/>
              <a:gd name="T97" fmla="*/ T96 w 405"/>
              <a:gd name="T98" fmla="+- 0 13582 13138"/>
              <a:gd name="T99" fmla="*/ 13582 h 6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405" h="678" extrusionOk="0">
                <a:moveTo>
                  <a:pt x="9" y="88"/>
                </a:moveTo>
                <a:cubicBezTo>
                  <a:pt x="15" y="74"/>
                  <a:pt x="20" y="62"/>
                  <a:pt x="52" y="47"/>
                </a:cubicBezTo>
                <a:cubicBezTo>
                  <a:pt x="94" y="27"/>
                  <a:pt x="143" y="7"/>
                  <a:pt x="189" y="1"/>
                </a:cubicBezTo>
                <a:cubicBezTo>
                  <a:pt x="234" y="-5"/>
                  <a:pt x="270" y="6"/>
                  <a:pt x="276" y="56"/>
                </a:cubicBezTo>
                <a:cubicBezTo>
                  <a:pt x="285" y="131"/>
                  <a:pt x="245" y="217"/>
                  <a:pt x="219" y="284"/>
                </a:cubicBezTo>
                <a:cubicBezTo>
                  <a:pt x="178" y="390"/>
                  <a:pt x="123" y="492"/>
                  <a:pt x="87" y="600"/>
                </a:cubicBezTo>
                <a:cubicBezTo>
                  <a:pt x="77" y="632"/>
                  <a:pt x="74" y="640"/>
                  <a:pt x="77" y="661"/>
                </a:cubicBezTo>
                <a:cubicBezTo>
                  <a:pt x="105" y="686"/>
                  <a:pt x="127" y="675"/>
                  <a:pt x="160" y="655"/>
                </a:cubicBezTo>
                <a:cubicBezTo>
                  <a:pt x="252" y="600"/>
                  <a:pt x="328" y="518"/>
                  <a:pt x="404" y="44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41913" y="4702175"/>
            <a:ext cx="266700" cy="288925"/>
          </a:xfrm>
          <a:custGeom>
            <a:avLst/>
            <a:gdLst>
              <a:gd name="T0" fmla="+- 0 14350 14285"/>
              <a:gd name="T1" fmla="*/ T0 w 738"/>
              <a:gd name="T2" fmla="+- 0 13145 13063"/>
              <a:gd name="T3" fmla="*/ 13145 h 799"/>
              <a:gd name="T4" fmla="+- 0 14428 14285"/>
              <a:gd name="T5" fmla="*/ T4 w 738"/>
              <a:gd name="T6" fmla="+- 0 13157 13063"/>
              <a:gd name="T7" fmla="*/ 13157 h 799"/>
              <a:gd name="T8" fmla="+- 0 14487 14285"/>
              <a:gd name="T9" fmla="*/ T8 w 738"/>
              <a:gd name="T10" fmla="+- 0 13229 13063"/>
              <a:gd name="T11" fmla="*/ 13229 h 799"/>
              <a:gd name="T12" fmla="+- 0 14450 14285"/>
              <a:gd name="T13" fmla="*/ T12 w 738"/>
              <a:gd name="T14" fmla="+- 0 13392 13063"/>
              <a:gd name="T15" fmla="*/ 13392 h 799"/>
              <a:gd name="T16" fmla="+- 0 14441 14285"/>
              <a:gd name="T17" fmla="*/ T16 w 738"/>
              <a:gd name="T18" fmla="+- 0 13604 13063"/>
              <a:gd name="T19" fmla="*/ 13604 h 799"/>
              <a:gd name="T20" fmla="+- 0 14552 14285"/>
              <a:gd name="T21" fmla="*/ T20 w 738"/>
              <a:gd name="T22" fmla="+- 0 13706 13063"/>
              <a:gd name="T23" fmla="*/ 13706 h 799"/>
              <a:gd name="T24" fmla="+- 0 14584 14285"/>
              <a:gd name="T25" fmla="*/ T24 w 738"/>
              <a:gd name="T26" fmla="+- 0 13768 13063"/>
              <a:gd name="T27" fmla="*/ 13768 h 799"/>
              <a:gd name="T28" fmla="+- 0 14452 14285"/>
              <a:gd name="T29" fmla="*/ T28 w 738"/>
              <a:gd name="T30" fmla="+- 0 13822 13063"/>
              <a:gd name="T31" fmla="*/ 13822 h 799"/>
              <a:gd name="T32" fmla="+- 0 14311 14285"/>
              <a:gd name="T33" fmla="*/ T32 w 738"/>
              <a:gd name="T34" fmla="+- 0 13857 13063"/>
              <a:gd name="T35" fmla="*/ 13857 h 799"/>
              <a:gd name="T36" fmla="+- 0 14285 14285"/>
              <a:gd name="T37" fmla="*/ T36 w 738"/>
              <a:gd name="T38" fmla="+- 0 13852 13063"/>
              <a:gd name="T39" fmla="*/ 13852 h 799"/>
              <a:gd name="T40" fmla="+- 0 14358 14285"/>
              <a:gd name="T41" fmla="*/ T40 w 738"/>
              <a:gd name="T42" fmla="+- 0 13784 13063"/>
              <a:gd name="T43" fmla="*/ 13784 h 799"/>
              <a:gd name="T44" fmla="+- 0 14798 14285"/>
              <a:gd name="T45" fmla="*/ T44 w 738"/>
              <a:gd name="T46" fmla="+- 0 13103 13063"/>
              <a:gd name="T47" fmla="*/ 13103 h 799"/>
              <a:gd name="T48" fmla="+- 0 14777 14285"/>
              <a:gd name="T49" fmla="*/ T48 w 738"/>
              <a:gd name="T50" fmla="+- 0 13072 13063"/>
              <a:gd name="T51" fmla="*/ 13072 h 799"/>
              <a:gd name="T52" fmla="+- 0 14839 14285"/>
              <a:gd name="T53" fmla="*/ T52 w 738"/>
              <a:gd name="T54" fmla="+- 0 13068 13063"/>
              <a:gd name="T55" fmla="*/ 13068 h 799"/>
              <a:gd name="T56" fmla="+- 0 14893 14285"/>
              <a:gd name="T57" fmla="*/ T56 w 738"/>
              <a:gd name="T58" fmla="+- 0 13145 13063"/>
              <a:gd name="T59" fmla="*/ 13145 h 799"/>
              <a:gd name="T60" fmla="+- 0 14921 14285"/>
              <a:gd name="T61" fmla="*/ T60 w 738"/>
              <a:gd name="T62" fmla="+- 0 13283 13063"/>
              <a:gd name="T63" fmla="*/ 13283 h 799"/>
              <a:gd name="T64" fmla="+- 0 14998 14285"/>
              <a:gd name="T65" fmla="*/ T64 w 738"/>
              <a:gd name="T66" fmla="+- 0 13430 13063"/>
              <a:gd name="T67" fmla="*/ 13430 h 799"/>
              <a:gd name="T68" fmla="+- 0 14939 14285"/>
              <a:gd name="T69" fmla="*/ T68 w 738"/>
              <a:gd name="T70" fmla="+- 0 13701 13063"/>
              <a:gd name="T71" fmla="*/ 13701 h 799"/>
              <a:gd name="T72" fmla="+- 0 14823 14285"/>
              <a:gd name="T73" fmla="*/ T72 w 738"/>
              <a:gd name="T74" fmla="+- 0 13775 13063"/>
              <a:gd name="T75" fmla="*/ 13775 h 799"/>
              <a:gd name="T76" fmla="+- 0 14778 14285"/>
              <a:gd name="T77" fmla="*/ T76 w 738"/>
              <a:gd name="T78" fmla="+- 0 13765 13063"/>
              <a:gd name="T79" fmla="*/ 13765 h 799"/>
              <a:gd name="T80" fmla="+- 0 14833 14285"/>
              <a:gd name="T81" fmla="*/ T80 w 738"/>
              <a:gd name="T82" fmla="+- 0 13699 13063"/>
              <a:gd name="T83" fmla="*/ 13699 h 7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738" h="799" extrusionOk="0">
                <a:moveTo>
                  <a:pt x="65" y="82"/>
                </a:moveTo>
                <a:cubicBezTo>
                  <a:pt x="91" y="89"/>
                  <a:pt x="117" y="86"/>
                  <a:pt x="143" y="94"/>
                </a:cubicBezTo>
                <a:cubicBezTo>
                  <a:pt x="177" y="104"/>
                  <a:pt x="199" y="131"/>
                  <a:pt x="202" y="166"/>
                </a:cubicBezTo>
                <a:cubicBezTo>
                  <a:pt x="207" y="221"/>
                  <a:pt x="181" y="278"/>
                  <a:pt x="165" y="329"/>
                </a:cubicBezTo>
                <a:cubicBezTo>
                  <a:pt x="143" y="397"/>
                  <a:pt x="120" y="473"/>
                  <a:pt x="156" y="541"/>
                </a:cubicBezTo>
                <a:cubicBezTo>
                  <a:pt x="180" y="586"/>
                  <a:pt x="226" y="614"/>
                  <a:pt x="267" y="643"/>
                </a:cubicBezTo>
                <a:cubicBezTo>
                  <a:pt x="289" y="659"/>
                  <a:pt x="322" y="676"/>
                  <a:pt x="299" y="705"/>
                </a:cubicBezTo>
                <a:cubicBezTo>
                  <a:pt x="274" y="737"/>
                  <a:pt x="203" y="747"/>
                  <a:pt x="167" y="759"/>
                </a:cubicBezTo>
                <a:cubicBezTo>
                  <a:pt x="125" y="773"/>
                  <a:pt x="71" y="795"/>
                  <a:pt x="26" y="794"/>
                </a:cubicBezTo>
                <a:cubicBezTo>
                  <a:pt x="12" y="798"/>
                  <a:pt x="7" y="799"/>
                  <a:pt x="0" y="789"/>
                </a:cubicBezTo>
                <a:cubicBezTo>
                  <a:pt x="25" y="766"/>
                  <a:pt x="49" y="744"/>
                  <a:pt x="73" y="721"/>
                </a:cubicBezTo>
              </a:path>
              <a:path w="738" h="799" extrusionOk="0">
                <a:moveTo>
                  <a:pt x="513" y="40"/>
                </a:moveTo>
                <a:cubicBezTo>
                  <a:pt x="495" y="23"/>
                  <a:pt x="500" y="32"/>
                  <a:pt x="492" y="9"/>
                </a:cubicBezTo>
                <a:cubicBezTo>
                  <a:pt x="514" y="3"/>
                  <a:pt x="530" y="-4"/>
                  <a:pt x="554" y="5"/>
                </a:cubicBezTo>
                <a:cubicBezTo>
                  <a:pt x="587" y="18"/>
                  <a:pt x="601" y="49"/>
                  <a:pt x="608" y="82"/>
                </a:cubicBezTo>
                <a:cubicBezTo>
                  <a:pt x="618" y="127"/>
                  <a:pt x="620" y="176"/>
                  <a:pt x="636" y="220"/>
                </a:cubicBezTo>
                <a:cubicBezTo>
                  <a:pt x="655" y="273"/>
                  <a:pt x="689" y="317"/>
                  <a:pt x="713" y="367"/>
                </a:cubicBezTo>
                <a:cubicBezTo>
                  <a:pt x="761" y="468"/>
                  <a:pt x="734" y="563"/>
                  <a:pt x="654" y="638"/>
                </a:cubicBezTo>
                <a:cubicBezTo>
                  <a:pt x="622" y="668"/>
                  <a:pt x="581" y="698"/>
                  <a:pt x="538" y="712"/>
                </a:cubicBezTo>
                <a:cubicBezTo>
                  <a:pt x="509" y="722"/>
                  <a:pt x="514" y="714"/>
                  <a:pt x="493" y="702"/>
                </a:cubicBezTo>
                <a:cubicBezTo>
                  <a:pt x="510" y="679"/>
                  <a:pt x="528" y="658"/>
                  <a:pt x="548" y="63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81425" y="3821113"/>
            <a:ext cx="382588" cy="255587"/>
          </a:xfrm>
          <a:custGeom>
            <a:avLst/>
            <a:gdLst>
              <a:gd name="T0" fmla="+- 0 10506 10506"/>
              <a:gd name="T1" fmla="*/ T0 w 1059"/>
              <a:gd name="T2" fmla="+- 0 10706 10613"/>
              <a:gd name="T3" fmla="*/ 10706 h 710"/>
              <a:gd name="T4" fmla="+- 0 10543 10506"/>
              <a:gd name="T5" fmla="*/ T4 w 1059"/>
              <a:gd name="T6" fmla="+- 0 10705 10613"/>
              <a:gd name="T7" fmla="*/ 10705 h 710"/>
              <a:gd name="T8" fmla="+- 0 10565 10506"/>
              <a:gd name="T9" fmla="*/ T8 w 1059"/>
              <a:gd name="T10" fmla="+- 0 10699 10613"/>
              <a:gd name="T11" fmla="*/ 10699 h 710"/>
              <a:gd name="T12" fmla="+- 0 10605 10506"/>
              <a:gd name="T13" fmla="*/ T12 w 1059"/>
              <a:gd name="T14" fmla="+- 0 10683 10613"/>
              <a:gd name="T15" fmla="*/ 10683 h 710"/>
              <a:gd name="T16" fmla="+- 0 10687 10506"/>
              <a:gd name="T17" fmla="*/ T16 w 1059"/>
              <a:gd name="T18" fmla="+- 0 10650 10613"/>
              <a:gd name="T19" fmla="*/ 10650 h 710"/>
              <a:gd name="T20" fmla="+- 0 10788 10506"/>
              <a:gd name="T21" fmla="*/ T20 w 1059"/>
              <a:gd name="T22" fmla="+- 0 10602 10613"/>
              <a:gd name="T23" fmla="*/ 10602 h 710"/>
              <a:gd name="T24" fmla="+- 0 10879 10506"/>
              <a:gd name="T25" fmla="*/ T24 w 1059"/>
              <a:gd name="T26" fmla="+- 0 10613 10613"/>
              <a:gd name="T27" fmla="*/ 10613 h 710"/>
              <a:gd name="T28" fmla="+- 0 10940 10506"/>
              <a:gd name="T29" fmla="*/ T28 w 1059"/>
              <a:gd name="T30" fmla="+- 0 10620 10613"/>
              <a:gd name="T31" fmla="*/ 10620 h 710"/>
              <a:gd name="T32" fmla="+- 0 10945 10506"/>
              <a:gd name="T33" fmla="*/ T32 w 1059"/>
              <a:gd name="T34" fmla="+- 0 10670 10613"/>
              <a:gd name="T35" fmla="*/ 10670 h 710"/>
              <a:gd name="T36" fmla="+- 0 10935 10506"/>
              <a:gd name="T37" fmla="*/ T36 w 1059"/>
              <a:gd name="T38" fmla="+- 0 10721 10613"/>
              <a:gd name="T39" fmla="*/ 10721 h 710"/>
              <a:gd name="T40" fmla="+- 0 10910 10506"/>
              <a:gd name="T41" fmla="*/ T40 w 1059"/>
              <a:gd name="T42" fmla="+- 0 10844 10613"/>
              <a:gd name="T43" fmla="*/ 10844 h 710"/>
              <a:gd name="T44" fmla="+- 0 10843 10506"/>
              <a:gd name="T45" fmla="*/ T44 w 1059"/>
              <a:gd name="T46" fmla="+- 0 10962 10613"/>
              <a:gd name="T47" fmla="*/ 10962 h 710"/>
              <a:gd name="T48" fmla="+- 0 10794 10506"/>
              <a:gd name="T49" fmla="*/ T48 w 1059"/>
              <a:gd name="T50" fmla="+- 0 11076 10613"/>
              <a:gd name="T51" fmla="*/ 11076 h 710"/>
              <a:gd name="T52" fmla="+- 0 10770 10506"/>
              <a:gd name="T53" fmla="*/ T52 w 1059"/>
              <a:gd name="T54" fmla="+- 0 11132 10613"/>
              <a:gd name="T55" fmla="*/ 11132 h 710"/>
              <a:gd name="T56" fmla="+- 0 10715 10506"/>
              <a:gd name="T57" fmla="*/ T56 w 1059"/>
              <a:gd name="T58" fmla="+- 0 11226 10613"/>
              <a:gd name="T59" fmla="*/ 11226 h 710"/>
              <a:gd name="T60" fmla="+- 0 10740 10506"/>
              <a:gd name="T61" fmla="*/ T60 w 1059"/>
              <a:gd name="T62" fmla="+- 0 11290 10613"/>
              <a:gd name="T63" fmla="*/ 11290 h 710"/>
              <a:gd name="T64" fmla="+- 0 10761 10506"/>
              <a:gd name="T65" fmla="*/ T64 w 1059"/>
              <a:gd name="T66" fmla="+- 0 11346 10613"/>
              <a:gd name="T67" fmla="*/ 11346 h 710"/>
              <a:gd name="T68" fmla="+- 0 10844 10506"/>
              <a:gd name="T69" fmla="*/ T68 w 1059"/>
              <a:gd name="T70" fmla="+- 0 11314 10613"/>
              <a:gd name="T71" fmla="*/ 11314 h 710"/>
              <a:gd name="T72" fmla="+- 0 10881 10506"/>
              <a:gd name="T73" fmla="*/ T72 w 1059"/>
              <a:gd name="T74" fmla="+- 0 11302 10613"/>
              <a:gd name="T75" fmla="*/ 11302 h 710"/>
              <a:gd name="T76" fmla="+- 0 10988 10506"/>
              <a:gd name="T77" fmla="*/ T76 w 1059"/>
              <a:gd name="T78" fmla="+- 0 11267 10613"/>
              <a:gd name="T79" fmla="*/ 11267 h 710"/>
              <a:gd name="T80" fmla="+- 0 11088 10506"/>
              <a:gd name="T81" fmla="*/ T80 w 1059"/>
              <a:gd name="T82" fmla="+- 0 11217 10613"/>
              <a:gd name="T83" fmla="*/ 11217 h 710"/>
              <a:gd name="T84" fmla="+- 0 11193 10506"/>
              <a:gd name="T85" fmla="*/ T84 w 1059"/>
              <a:gd name="T86" fmla="+- 0 11179 10613"/>
              <a:gd name="T87" fmla="*/ 11179 h 710"/>
              <a:gd name="T88" fmla="+- 0 11315 10506"/>
              <a:gd name="T89" fmla="*/ T88 w 1059"/>
              <a:gd name="T90" fmla="+- 0 11135 10613"/>
              <a:gd name="T91" fmla="*/ 11135 h 710"/>
              <a:gd name="T92" fmla="+- 0 11437 10506"/>
              <a:gd name="T93" fmla="*/ T92 w 1059"/>
              <a:gd name="T94" fmla="+- 0 11110 10613"/>
              <a:gd name="T95" fmla="*/ 11110 h 710"/>
              <a:gd name="T96" fmla="+- 0 11564 10506"/>
              <a:gd name="T97" fmla="*/ T96 w 1059"/>
              <a:gd name="T98" fmla="+- 0 11083 10613"/>
              <a:gd name="T99" fmla="*/ 11083 h 7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1059" h="710" extrusionOk="0">
                <a:moveTo>
                  <a:pt x="0" y="93"/>
                </a:moveTo>
                <a:cubicBezTo>
                  <a:pt x="37" y="92"/>
                  <a:pt x="59" y="86"/>
                  <a:pt x="99" y="70"/>
                </a:cubicBezTo>
                <a:cubicBezTo>
                  <a:pt x="181" y="37"/>
                  <a:pt x="282" y="-11"/>
                  <a:pt x="373" y="0"/>
                </a:cubicBezTo>
                <a:cubicBezTo>
                  <a:pt x="434" y="7"/>
                  <a:pt x="439" y="57"/>
                  <a:pt x="429" y="108"/>
                </a:cubicBezTo>
                <a:cubicBezTo>
                  <a:pt x="404" y="231"/>
                  <a:pt x="337" y="349"/>
                  <a:pt x="288" y="463"/>
                </a:cubicBezTo>
                <a:cubicBezTo>
                  <a:pt x="264" y="519"/>
                  <a:pt x="209" y="613"/>
                  <a:pt x="234" y="677"/>
                </a:cubicBezTo>
                <a:cubicBezTo>
                  <a:pt x="255" y="733"/>
                  <a:pt x="338" y="701"/>
                  <a:pt x="375" y="689"/>
                </a:cubicBezTo>
                <a:cubicBezTo>
                  <a:pt x="482" y="654"/>
                  <a:pt x="582" y="604"/>
                  <a:pt x="687" y="566"/>
                </a:cubicBezTo>
                <a:cubicBezTo>
                  <a:pt x="809" y="522"/>
                  <a:pt x="931" y="497"/>
                  <a:pt x="1058" y="4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62438" y="3824288"/>
            <a:ext cx="227012" cy="271462"/>
          </a:xfrm>
          <a:custGeom>
            <a:avLst/>
            <a:gdLst>
              <a:gd name="T0" fmla="+- 0 11884 11838"/>
              <a:gd name="T1" fmla="*/ T0 w 634"/>
              <a:gd name="T2" fmla="+- 0 10809 10623"/>
              <a:gd name="T3" fmla="*/ 10809 h 756"/>
              <a:gd name="T4" fmla="+- 0 11902 11838"/>
              <a:gd name="T5" fmla="*/ T4 w 634"/>
              <a:gd name="T6" fmla="+- 0 10761 10623"/>
              <a:gd name="T7" fmla="*/ 10761 h 756"/>
              <a:gd name="T8" fmla="+- 0 11982 11838"/>
              <a:gd name="T9" fmla="*/ T8 w 634"/>
              <a:gd name="T10" fmla="+- 0 10741 10623"/>
              <a:gd name="T11" fmla="*/ 10741 h 756"/>
              <a:gd name="T12" fmla="+- 0 12075 11838"/>
              <a:gd name="T13" fmla="*/ T12 w 634"/>
              <a:gd name="T14" fmla="+- 0 10808 10623"/>
              <a:gd name="T15" fmla="*/ 10808 h 756"/>
              <a:gd name="T16" fmla="+- 0 12076 11838"/>
              <a:gd name="T17" fmla="*/ T16 w 634"/>
              <a:gd name="T18" fmla="+- 0 10975 10623"/>
              <a:gd name="T19" fmla="*/ 10975 h 756"/>
              <a:gd name="T20" fmla="+- 0 12039 11838"/>
              <a:gd name="T21" fmla="*/ T20 w 634"/>
              <a:gd name="T22" fmla="+- 0 11145 10623"/>
              <a:gd name="T23" fmla="*/ 11145 h 756"/>
              <a:gd name="T24" fmla="+- 0 12106 11838"/>
              <a:gd name="T25" fmla="*/ T24 w 634"/>
              <a:gd name="T26" fmla="+- 0 11250 10623"/>
              <a:gd name="T27" fmla="*/ 11250 h 756"/>
              <a:gd name="T28" fmla="+- 0 12202 11838"/>
              <a:gd name="T29" fmla="*/ T28 w 634"/>
              <a:gd name="T30" fmla="+- 0 11303 10623"/>
              <a:gd name="T31" fmla="*/ 11303 h 756"/>
              <a:gd name="T32" fmla="+- 0 12108 11838"/>
              <a:gd name="T33" fmla="*/ T32 w 634"/>
              <a:gd name="T34" fmla="+- 0 11346 10623"/>
              <a:gd name="T35" fmla="*/ 11346 h 756"/>
              <a:gd name="T36" fmla="+- 0 11927 11838"/>
              <a:gd name="T37" fmla="*/ T36 w 634"/>
              <a:gd name="T38" fmla="+- 0 11376 10623"/>
              <a:gd name="T39" fmla="*/ 11376 h 756"/>
              <a:gd name="T40" fmla="+- 0 11840 11838"/>
              <a:gd name="T41" fmla="*/ T40 w 634"/>
              <a:gd name="T42" fmla="+- 0 11369 10623"/>
              <a:gd name="T43" fmla="*/ 11369 h 756"/>
              <a:gd name="T44" fmla="+- 0 11873 11838"/>
              <a:gd name="T45" fmla="*/ T44 w 634"/>
              <a:gd name="T46" fmla="+- 0 11288 10623"/>
              <a:gd name="T47" fmla="*/ 11288 h 756"/>
              <a:gd name="T48" fmla="+- 0 12214 11838"/>
              <a:gd name="T49" fmla="*/ T48 w 634"/>
              <a:gd name="T50" fmla="+- 0 10652 10623"/>
              <a:gd name="T51" fmla="*/ 10652 h 756"/>
              <a:gd name="T52" fmla="+- 0 12323 11838"/>
              <a:gd name="T53" fmla="*/ T52 w 634"/>
              <a:gd name="T54" fmla="+- 0 10627 10623"/>
              <a:gd name="T55" fmla="*/ 10627 h 756"/>
              <a:gd name="T56" fmla="+- 0 12444 11838"/>
              <a:gd name="T57" fmla="*/ T56 w 634"/>
              <a:gd name="T58" fmla="+- 0 10646 10623"/>
              <a:gd name="T59" fmla="*/ 10646 h 756"/>
              <a:gd name="T60" fmla="+- 0 12470 11838"/>
              <a:gd name="T61" fmla="*/ T60 w 634"/>
              <a:gd name="T62" fmla="+- 0 10750 10623"/>
              <a:gd name="T63" fmla="*/ 10750 h 756"/>
              <a:gd name="T64" fmla="+- 0 12464 11838"/>
              <a:gd name="T65" fmla="*/ T64 w 634"/>
              <a:gd name="T66" fmla="+- 0 11007 10623"/>
              <a:gd name="T67" fmla="*/ 11007 h 756"/>
              <a:gd name="T68" fmla="+- 0 12444 11838"/>
              <a:gd name="T69" fmla="*/ T68 w 634"/>
              <a:gd name="T70" fmla="+- 0 11123 10623"/>
              <a:gd name="T71" fmla="*/ 11123 h 756"/>
              <a:gd name="T72" fmla="+- 0 12346 11838"/>
              <a:gd name="T73" fmla="*/ T72 w 634"/>
              <a:gd name="T74" fmla="+- 0 11225 10623"/>
              <a:gd name="T75" fmla="*/ 11225 h 756"/>
              <a:gd name="T76" fmla="+- 0 12212 11838"/>
              <a:gd name="T77" fmla="*/ T76 w 634"/>
              <a:gd name="T78" fmla="+- 0 11253 10623"/>
              <a:gd name="T79" fmla="*/ 11253 h 756"/>
              <a:gd name="T80" fmla="+- 0 12225 11838"/>
              <a:gd name="T81" fmla="*/ T80 w 634"/>
              <a:gd name="T82" fmla="+- 0 11118 10623"/>
              <a:gd name="T83" fmla="*/ 11118 h 756"/>
              <a:gd name="T84" fmla="+- 0 12258 11838"/>
              <a:gd name="T85" fmla="*/ T84 w 634"/>
              <a:gd name="T86" fmla="+- 0 11057 10623"/>
              <a:gd name="T87" fmla="*/ 11057 h 7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634" h="756" extrusionOk="0">
                <a:moveTo>
                  <a:pt x="46" y="186"/>
                </a:moveTo>
                <a:cubicBezTo>
                  <a:pt x="46" y="159"/>
                  <a:pt x="44" y="159"/>
                  <a:pt x="64" y="138"/>
                </a:cubicBezTo>
                <a:cubicBezTo>
                  <a:pt x="81" y="119"/>
                  <a:pt x="121" y="115"/>
                  <a:pt x="144" y="118"/>
                </a:cubicBezTo>
                <a:cubicBezTo>
                  <a:pt x="184" y="123"/>
                  <a:pt x="220" y="148"/>
                  <a:pt x="237" y="185"/>
                </a:cubicBezTo>
                <a:cubicBezTo>
                  <a:pt x="259" y="234"/>
                  <a:pt x="249" y="301"/>
                  <a:pt x="238" y="352"/>
                </a:cubicBezTo>
                <a:cubicBezTo>
                  <a:pt x="226" y="407"/>
                  <a:pt x="200" y="465"/>
                  <a:pt x="201" y="522"/>
                </a:cubicBezTo>
                <a:cubicBezTo>
                  <a:pt x="201" y="568"/>
                  <a:pt x="233" y="601"/>
                  <a:pt x="268" y="627"/>
                </a:cubicBezTo>
                <a:cubicBezTo>
                  <a:pt x="297" y="649"/>
                  <a:pt x="332" y="663"/>
                  <a:pt x="364" y="680"/>
                </a:cubicBezTo>
                <a:cubicBezTo>
                  <a:pt x="346" y="711"/>
                  <a:pt x="308" y="715"/>
                  <a:pt x="270" y="723"/>
                </a:cubicBezTo>
                <a:cubicBezTo>
                  <a:pt x="210" y="736"/>
                  <a:pt x="150" y="749"/>
                  <a:pt x="89" y="753"/>
                </a:cubicBezTo>
                <a:cubicBezTo>
                  <a:pt x="55" y="755"/>
                  <a:pt x="34" y="755"/>
                  <a:pt x="2" y="746"/>
                </a:cubicBezTo>
                <a:cubicBezTo>
                  <a:pt x="7" y="711"/>
                  <a:pt x="14" y="697"/>
                  <a:pt x="35" y="665"/>
                </a:cubicBezTo>
              </a:path>
              <a:path w="634" h="756" extrusionOk="0">
                <a:moveTo>
                  <a:pt x="376" y="29"/>
                </a:moveTo>
                <a:cubicBezTo>
                  <a:pt x="412" y="15"/>
                  <a:pt x="447" y="9"/>
                  <a:pt x="485" y="4"/>
                </a:cubicBezTo>
                <a:cubicBezTo>
                  <a:pt x="523" y="-1"/>
                  <a:pt x="574" y="-4"/>
                  <a:pt x="606" y="23"/>
                </a:cubicBezTo>
                <a:cubicBezTo>
                  <a:pt x="635" y="47"/>
                  <a:pt x="635" y="93"/>
                  <a:pt x="632" y="127"/>
                </a:cubicBezTo>
                <a:cubicBezTo>
                  <a:pt x="624" y="216"/>
                  <a:pt x="617" y="294"/>
                  <a:pt x="626" y="384"/>
                </a:cubicBezTo>
                <a:cubicBezTo>
                  <a:pt x="630" y="426"/>
                  <a:pt x="627" y="463"/>
                  <a:pt x="606" y="500"/>
                </a:cubicBezTo>
                <a:cubicBezTo>
                  <a:pt x="583" y="540"/>
                  <a:pt x="546" y="577"/>
                  <a:pt x="508" y="602"/>
                </a:cubicBezTo>
                <a:cubicBezTo>
                  <a:pt x="479" y="621"/>
                  <a:pt x="409" y="659"/>
                  <a:pt x="374" y="630"/>
                </a:cubicBezTo>
                <a:cubicBezTo>
                  <a:pt x="334" y="596"/>
                  <a:pt x="370" y="529"/>
                  <a:pt x="387" y="495"/>
                </a:cubicBezTo>
                <a:cubicBezTo>
                  <a:pt x="398" y="475"/>
                  <a:pt x="409" y="454"/>
                  <a:pt x="420" y="4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78063" y="3592513"/>
            <a:ext cx="1271587" cy="2787650"/>
          </a:xfrm>
          <a:custGeom>
            <a:avLst/>
            <a:gdLst>
              <a:gd name="T0" fmla="+- 0 7735 6328"/>
              <a:gd name="T1" fmla="*/ T0 w 3530"/>
              <a:gd name="T2" fmla="+- 0 12002 9981"/>
              <a:gd name="T3" fmla="*/ 12002 h 7743"/>
              <a:gd name="T4" fmla="+- 0 7533 6328"/>
              <a:gd name="T5" fmla="*/ T4 w 3530"/>
              <a:gd name="T6" fmla="+- 0 12555 9981"/>
              <a:gd name="T7" fmla="*/ 12555 h 7743"/>
              <a:gd name="T8" fmla="+- 0 7761 6328"/>
              <a:gd name="T9" fmla="*/ T8 w 3530"/>
              <a:gd name="T10" fmla="+- 0 13040 9981"/>
              <a:gd name="T11" fmla="*/ 13040 h 7743"/>
              <a:gd name="T12" fmla="+- 0 8013 6328"/>
              <a:gd name="T13" fmla="*/ T12 w 3530"/>
              <a:gd name="T14" fmla="+- 0 12704 9981"/>
              <a:gd name="T15" fmla="*/ 12704 h 7743"/>
              <a:gd name="T16" fmla="+- 0 7878 6328"/>
              <a:gd name="T17" fmla="*/ T16 w 3530"/>
              <a:gd name="T18" fmla="+- 0 12702 9981"/>
              <a:gd name="T19" fmla="*/ 12702 h 7743"/>
              <a:gd name="T20" fmla="+- 0 7755 6328"/>
              <a:gd name="T21" fmla="*/ T20 w 3530"/>
              <a:gd name="T22" fmla="+- 0 13050 9981"/>
              <a:gd name="T23" fmla="*/ 13050 h 7743"/>
              <a:gd name="T24" fmla="+- 0 7012 6328"/>
              <a:gd name="T25" fmla="*/ T24 w 3530"/>
              <a:gd name="T26" fmla="+- 0 10762 9981"/>
              <a:gd name="T27" fmla="*/ 10762 h 7743"/>
              <a:gd name="T28" fmla="+- 0 7212 6328"/>
              <a:gd name="T29" fmla="*/ T28 w 3530"/>
              <a:gd name="T30" fmla="+- 0 10677 9981"/>
              <a:gd name="T31" fmla="*/ 10677 h 7743"/>
              <a:gd name="T32" fmla="+- 0 7284 6328"/>
              <a:gd name="T33" fmla="*/ T32 w 3530"/>
              <a:gd name="T34" fmla="+- 0 10892 9981"/>
              <a:gd name="T35" fmla="*/ 10892 h 7743"/>
              <a:gd name="T36" fmla="+- 0 7299 6328"/>
              <a:gd name="T37" fmla="*/ T36 w 3530"/>
              <a:gd name="T38" fmla="+- 0 11315 9981"/>
              <a:gd name="T39" fmla="*/ 11315 h 7743"/>
              <a:gd name="T40" fmla="+- 0 7102 6328"/>
              <a:gd name="T41" fmla="*/ T40 w 3530"/>
              <a:gd name="T42" fmla="+- 0 11367 9981"/>
              <a:gd name="T43" fmla="*/ 11367 h 7743"/>
              <a:gd name="T44" fmla="+- 0 7099 6328"/>
              <a:gd name="T45" fmla="*/ T44 w 3530"/>
              <a:gd name="T46" fmla="+- 0 11257 9981"/>
              <a:gd name="T47" fmla="*/ 11257 h 7743"/>
              <a:gd name="T48" fmla="+- 0 7678 6328"/>
              <a:gd name="T49" fmla="*/ T48 w 3530"/>
              <a:gd name="T50" fmla="+- 0 10645 9981"/>
              <a:gd name="T51" fmla="*/ 10645 h 7743"/>
              <a:gd name="T52" fmla="+- 0 7809 6328"/>
              <a:gd name="T53" fmla="*/ T52 w 3530"/>
              <a:gd name="T54" fmla="+- 0 10979 9981"/>
              <a:gd name="T55" fmla="*/ 10979 h 7743"/>
              <a:gd name="T56" fmla="+- 0 7883 6328"/>
              <a:gd name="T57" fmla="*/ T56 w 3530"/>
              <a:gd name="T58" fmla="+- 0 11265 9981"/>
              <a:gd name="T59" fmla="*/ 11265 h 7743"/>
              <a:gd name="T60" fmla="+- 0 7745 6328"/>
              <a:gd name="T61" fmla="*/ T60 w 3530"/>
              <a:gd name="T62" fmla="+- 0 11306 9981"/>
              <a:gd name="T63" fmla="*/ 11306 h 7743"/>
              <a:gd name="T64" fmla="+- 0 6694 6328"/>
              <a:gd name="T65" fmla="*/ T64 w 3530"/>
              <a:gd name="T66" fmla="+- 0 13344 9981"/>
              <a:gd name="T67" fmla="*/ 13344 h 7743"/>
              <a:gd name="T68" fmla="+- 0 7473 6328"/>
              <a:gd name="T69" fmla="*/ T68 w 3530"/>
              <a:gd name="T70" fmla="+- 0 13353 9981"/>
              <a:gd name="T71" fmla="*/ 13353 h 7743"/>
              <a:gd name="T72" fmla="+- 0 8178 6328"/>
              <a:gd name="T73" fmla="*/ T72 w 3530"/>
              <a:gd name="T74" fmla="+- 0 13297 9981"/>
              <a:gd name="T75" fmla="*/ 13297 h 7743"/>
              <a:gd name="T76" fmla="+- 0 7041 6328"/>
              <a:gd name="T77" fmla="*/ T76 w 3530"/>
              <a:gd name="T78" fmla="+- 0 10010 9981"/>
              <a:gd name="T79" fmla="*/ 10010 h 7743"/>
              <a:gd name="T80" fmla="+- 0 7087 6328"/>
              <a:gd name="T81" fmla="*/ T80 w 3530"/>
              <a:gd name="T82" fmla="+- 0 10073 9981"/>
              <a:gd name="T83" fmla="*/ 10073 h 7743"/>
              <a:gd name="T84" fmla="+- 0 7065 6328"/>
              <a:gd name="T85" fmla="*/ T84 w 3530"/>
              <a:gd name="T86" fmla="+- 0 10755 9981"/>
              <a:gd name="T87" fmla="*/ 10755 h 7743"/>
              <a:gd name="T88" fmla="+- 0 7961 6328"/>
              <a:gd name="T89" fmla="*/ T88 w 3530"/>
              <a:gd name="T90" fmla="+- 0 14020 9981"/>
              <a:gd name="T91" fmla="*/ 14020 h 7743"/>
              <a:gd name="T92" fmla="+- 0 7695 6328"/>
              <a:gd name="T93" fmla="*/ T92 w 3530"/>
              <a:gd name="T94" fmla="+- 0 14409 9981"/>
              <a:gd name="T95" fmla="*/ 14409 h 7743"/>
              <a:gd name="T96" fmla="+- 0 7977 6328"/>
              <a:gd name="T97" fmla="*/ T96 w 3530"/>
              <a:gd name="T98" fmla="+- 0 15022 9981"/>
              <a:gd name="T99" fmla="*/ 15022 h 7743"/>
              <a:gd name="T100" fmla="+- 0 7741 6328"/>
              <a:gd name="T101" fmla="*/ T100 w 3530"/>
              <a:gd name="T102" fmla="+- 0 14771 9981"/>
              <a:gd name="T103" fmla="*/ 14771 h 7743"/>
              <a:gd name="T104" fmla="+- 0 8023 6328"/>
              <a:gd name="T105" fmla="*/ T104 w 3530"/>
              <a:gd name="T106" fmla="+- 0 14255 9981"/>
              <a:gd name="T107" fmla="*/ 14255 h 7743"/>
              <a:gd name="T108" fmla="+- 0 6708 6328"/>
              <a:gd name="T109" fmla="*/ T108 w 3530"/>
              <a:gd name="T110" fmla="+- 0 14042 9981"/>
              <a:gd name="T111" fmla="*/ 14042 h 7743"/>
              <a:gd name="T112" fmla="+- 0 6671 6328"/>
              <a:gd name="T113" fmla="*/ T112 w 3530"/>
              <a:gd name="T114" fmla="+- 0 14439 9981"/>
              <a:gd name="T115" fmla="*/ 14439 h 7743"/>
              <a:gd name="T116" fmla="+- 0 6684 6328"/>
              <a:gd name="T117" fmla="*/ T116 w 3530"/>
              <a:gd name="T118" fmla="+- 0 14758 9981"/>
              <a:gd name="T119" fmla="*/ 14758 h 7743"/>
              <a:gd name="T120" fmla="+- 0 6694 6328"/>
              <a:gd name="T121" fmla="*/ T120 w 3530"/>
              <a:gd name="T122" fmla="+- 0 14788 9981"/>
              <a:gd name="T123" fmla="*/ 14788 h 7743"/>
              <a:gd name="T124" fmla="+- 0 7168 6328"/>
              <a:gd name="T125" fmla="*/ T124 w 3530"/>
              <a:gd name="T126" fmla="+- 0 13940 9981"/>
              <a:gd name="T127" fmla="*/ 13940 h 7743"/>
              <a:gd name="T128" fmla="+- 0 7063 6328"/>
              <a:gd name="T129" fmla="*/ T128 w 3530"/>
              <a:gd name="T130" fmla="+- 0 14201 9981"/>
              <a:gd name="T131" fmla="*/ 14201 h 7743"/>
              <a:gd name="T132" fmla="+- 0 7265 6328"/>
              <a:gd name="T133" fmla="*/ T132 w 3530"/>
              <a:gd name="T134" fmla="+- 0 14364 9981"/>
              <a:gd name="T135" fmla="*/ 14364 h 7743"/>
              <a:gd name="T136" fmla="+- 0 7226 6328"/>
              <a:gd name="T137" fmla="*/ T136 w 3530"/>
              <a:gd name="T138" fmla="+- 0 15036 9981"/>
              <a:gd name="T139" fmla="*/ 15036 h 7743"/>
              <a:gd name="T140" fmla="+- 0 7757 6328"/>
              <a:gd name="T141" fmla="*/ T140 w 3530"/>
              <a:gd name="T142" fmla="+- 0 15333 9981"/>
              <a:gd name="T143" fmla="*/ 15333 h 7743"/>
              <a:gd name="T144" fmla="+- 0 7802 6328"/>
              <a:gd name="T145" fmla="*/ T144 w 3530"/>
              <a:gd name="T146" fmla="+- 0 15697 9981"/>
              <a:gd name="T147" fmla="*/ 15697 h 7743"/>
              <a:gd name="T148" fmla="+- 0 7942 6328"/>
              <a:gd name="T149" fmla="*/ T148 w 3530"/>
              <a:gd name="T150" fmla="+- 0 15573 9981"/>
              <a:gd name="T151" fmla="*/ 15573 h 7743"/>
              <a:gd name="T152" fmla="+- 0 8112 6328"/>
              <a:gd name="T153" fmla="*/ T152 w 3530"/>
              <a:gd name="T154" fmla="+- 0 15456 9981"/>
              <a:gd name="T155" fmla="*/ 15456 h 7743"/>
              <a:gd name="T156" fmla="+- 0 7954 6328"/>
              <a:gd name="T157" fmla="*/ T156 w 3530"/>
              <a:gd name="T158" fmla="+- 0 16265 9981"/>
              <a:gd name="T159" fmla="*/ 16265 h 7743"/>
              <a:gd name="T160" fmla="+- 0 6680 6328"/>
              <a:gd name="T161" fmla="*/ T160 w 3530"/>
              <a:gd name="T162" fmla="+- 0 16493 9981"/>
              <a:gd name="T163" fmla="*/ 16493 h 7743"/>
              <a:gd name="T164" fmla="+- 0 7489 6328"/>
              <a:gd name="T165" fmla="*/ T164 w 3530"/>
              <a:gd name="T166" fmla="+- 0 16392 9981"/>
              <a:gd name="T167" fmla="*/ 16392 h 7743"/>
              <a:gd name="T168" fmla="+- 0 8576 6328"/>
              <a:gd name="T169" fmla="*/ T168 w 3530"/>
              <a:gd name="T170" fmla="+- 0 16316 9981"/>
              <a:gd name="T171" fmla="*/ 16316 h 7743"/>
              <a:gd name="T172" fmla="+- 0 6497 6328"/>
              <a:gd name="T173" fmla="*/ T172 w 3530"/>
              <a:gd name="T174" fmla="+- 0 15928 9981"/>
              <a:gd name="T175" fmla="*/ 15928 h 7743"/>
              <a:gd name="T176" fmla="+- 0 6898 6328"/>
              <a:gd name="T177" fmla="*/ T176 w 3530"/>
              <a:gd name="T178" fmla="+- 0 15924 9981"/>
              <a:gd name="T179" fmla="*/ 15924 h 7743"/>
              <a:gd name="T180" fmla="+- 0 7772 6328"/>
              <a:gd name="T181" fmla="*/ T180 w 3530"/>
              <a:gd name="T182" fmla="+- 0 16749 9981"/>
              <a:gd name="T183" fmla="*/ 16749 h 7743"/>
              <a:gd name="T184" fmla="+- 0 7798 6328"/>
              <a:gd name="T185" fmla="*/ T184 w 3530"/>
              <a:gd name="T186" fmla="+- 0 17214 9981"/>
              <a:gd name="T187" fmla="*/ 17214 h 7743"/>
              <a:gd name="T188" fmla="+- 0 8302 6328"/>
              <a:gd name="T189" fmla="*/ T188 w 3530"/>
              <a:gd name="T190" fmla="+- 0 16749 9981"/>
              <a:gd name="T191" fmla="*/ 16749 h 7743"/>
              <a:gd name="T192" fmla="+- 0 8082 6328"/>
              <a:gd name="T193" fmla="*/ T192 w 3530"/>
              <a:gd name="T194" fmla="+- 0 16854 9981"/>
              <a:gd name="T195" fmla="*/ 16854 h 7743"/>
              <a:gd name="T196" fmla="+- 0 8188 6328"/>
              <a:gd name="T197" fmla="*/ T196 w 3530"/>
              <a:gd name="T198" fmla="+- 0 16863 9981"/>
              <a:gd name="T199" fmla="*/ 16863 h 7743"/>
              <a:gd name="T200" fmla="+- 0 8346 6328"/>
              <a:gd name="T201" fmla="*/ T200 w 3530"/>
              <a:gd name="T202" fmla="+- 0 17050 9981"/>
              <a:gd name="T203" fmla="*/ 17050 h 7743"/>
              <a:gd name="T204" fmla="+- 0 8397 6328"/>
              <a:gd name="T205" fmla="*/ T204 w 3530"/>
              <a:gd name="T206" fmla="+- 0 17258 9981"/>
              <a:gd name="T207" fmla="*/ 17258 h 7743"/>
              <a:gd name="T208" fmla="+- 0 8655 6328"/>
              <a:gd name="T209" fmla="*/ T208 w 3530"/>
              <a:gd name="T210" fmla="+- 0 16638 9981"/>
              <a:gd name="T211" fmla="*/ 16638 h 7743"/>
              <a:gd name="T212" fmla="+- 0 8703 6328"/>
              <a:gd name="T213" fmla="*/ T212 w 3530"/>
              <a:gd name="T214" fmla="+- 0 16940 9981"/>
              <a:gd name="T215" fmla="*/ 16940 h 7743"/>
              <a:gd name="T216" fmla="+- 0 8874 6328"/>
              <a:gd name="T217" fmla="*/ T216 w 3530"/>
              <a:gd name="T218" fmla="+- 0 16759 9981"/>
              <a:gd name="T219" fmla="*/ 16759 h 7743"/>
              <a:gd name="T220" fmla="+- 0 8896 6328"/>
              <a:gd name="T221" fmla="*/ T220 w 3530"/>
              <a:gd name="T222" fmla="+- 0 16871 9981"/>
              <a:gd name="T223" fmla="*/ 16871 h 7743"/>
              <a:gd name="T224" fmla="+- 0 8974 6328"/>
              <a:gd name="T225" fmla="*/ T224 w 3530"/>
              <a:gd name="T226" fmla="+- 0 17289 9981"/>
              <a:gd name="T227" fmla="*/ 17289 h 7743"/>
              <a:gd name="T228" fmla="+- 0 8710 6328"/>
              <a:gd name="T229" fmla="*/ T228 w 3530"/>
              <a:gd name="T230" fmla="+- 0 16233 9981"/>
              <a:gd name="T231" fmla="*/ 16233 h 7743"/>
              <a:gd name="T232" fmla="+- 0 7272 6328"/>
              <a:gd name="T233" fmla="*/ T232 w 3530"/>
              <a:gd name="T234" fmla="+- 0 17410 9981"/>
              <a:gd name="T235" fmla="*/ 17410 h 7743"/>
              <a:gd name="T236" fmla="+- 0 8732 6328"/>
              <a:gd name="T237" fmla="*/ T236 w 3530"/>
              <a:gd name="T238" fmla="+- 0 17694 9981"/>
              <a:gd name="T239" fmla="*/ 17694 h 7743"/>
              <a:gd name="T240" fmla="+- 0 9843 6328"/>
              <a:gd name="T241" fmla="*/ T240 w 3530"/>
              <a:gd name="T242" fmla="+- 0 16716 9981"/>
              <a:gd name="T243" fmla="*/ 16716 h 7743"/>
              <a:gd name="T244" fmla="+- 0 8746 6328"/>
              <a:gd name="T245" fmla="*/ T244 w 3530"/>
              <a:gd name="T246" fmla="+- 0 16372 9981"/>
              <a:gd name="T247" fmla="*/ 16372 h 77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3530" h="7743" extrusionOk="0">
                <a:moveTo>
                  <a:pt x="1463" y="2019"/>
                </a:moveTo>
                <a:cubicBezTo>
                  <a:pt x="1430" y="2010"/>
                  <a:pt x="1441" y="1998"/>
                  <a:pt x="1407" y="2021"/>
                </a:cubicBezTo>
                <a:cubicBezTo>
                  <a:pt x="1357" y="2056"/>
                  <a:pt x="1332" y="2155"/>
                  <a:pt x="1311" y="2207"/>
                </a:cubicBezTo>
                <a:cubicBezTo>
                  <a:pt x="1264" y="2325"/>
                  <a:pt x="1228" y="2449"/>
                  <a:pt x="1205" y="2574"/>
                </a:cubicBezTo>
                <a:cubicBezTo>
                  <a:pt x="1182" y="2702"/>
                  <a:pt x="1161" y="2857"/>
                  <a:pt x="1219" y="2980"/>
                </a:cubicBezTo>
                <a:cubicBezTo>
                  <a:pt x="1260" y="3066"/>
                  <a:pt x="1347" y="3088"/>
                  <a:pt x="1433" y="3059"/>
                </a:cubicBezTo>
                <a:cubicBezTo>
                  <a:pt x="1507" y="3034"/>
                  <a:pt x="1576" y="2975"/>
                  <a:pt x="1621" y="2913"/>
                </a:cubicBezTo>
                <a:cubicBezTo>
                  <a:pt x="1660" y="2860"/>
                  <a:pt x="1688" y="2790"/>
                  <a:pt x="1685" y="2723"/>
                </a:cubicBezTo>
                <a:cubicBezTo>
                  <a:pt x="1679" y="2692"/>
                  <a:pt x="1678" y="2683"/>
                  <a:pt x="1662" y="2669"/>
                </a:cubicBezTo>
                <a:cubicBezTo>
                  <a:pt x="1609" y="2658"/>
                  <a:pt x="1585" y="2677"/>
                  <a:pt x="1550" y="2721"/>
                </a:cubicBezTo>
                <a:cubicBezTo>
                  <a:pt x="1504" y="2779"/>
                  <a:pt x="1473" y="2856"/>
                  <a:pt x="1452" y="2926"/>
                </a:cubicBezTo>
                <a:cubicBezTo>
                  <a:pt x="1441" y="2963"/>
                  <a:pt x="1419" y="3030"/>
                  <a:pt x="1427" y="3069"/>
                </a:cubicBezTo>
                <a:cubicBezTo>
                  <a:pt x="1436" y="3038"/>
                  <a:pt x="1439" y="3024"/>
                  <a:pt x="1440" y="3000"/>
                </a:cubicBezTo>
              </a:path>
              <a:path w="3530" h="7743" extrusionOk="0">
                <a:moveTo>
                  <a:pt x="684" y="781"/>
                </a:moveTo>
                <a:cubicBezTo>
                  <a:pt x="689" y="753"/>
                  <a:pt x="690" y="744"/>
                  <a:pt x="730" y="729"/>
                </a:cubicBezTo>
                <a:cubicBezTo>
                  <a:pt x="778" y="711"/>
                  <a:pt x="833" y="699"/>
                  <a:pt x="884" y="696"/>
                </a:cubicBezTo>
                <a:cubicBezTo>
                  <a:pt x="926" y="693"/>
                  <a:pt x="985" y="696"/>
                  <a:pt x="999" y="746"/>
                </a:cubicBezTo>
                <a:cubicBezTo>
                  <a:pt x="1014" y="797"/>
                  <a:pt x="972" y="865"/>
                  <a:pt x="956" y="911"/>
                </a:cubicBezTo>
                <a:cubicBezTo>
                  <a:pt x="925" y="1001"/>
                  <a:pt x="900" y="1085"/>
                  <a:pt x="915" y="1181"/>
                </a:cubicBezTo>
                <a:cubicBezTo>
                  <a:pt x="924" y="1236"/>
                  <a:pt x="951" y="1283"/>
                  <a:pt x="971" y="1334"/>
                </a:cubicBezTo>
                <a:cubicBezTo>
                  <a:pt x="980" y="1358"/>
                  <a:pt x="991" y="1391"/>
                  <a:pt x="963" y="1407"/>
                </a:cubicBezTo>
                <a:cubicBezTo>
                  <a:pt x="912" y="1437"/>
                  <a:pt x="821" y="1415"/>
                  <a:pt x="774" y="1386"/>
                </a:cubicBezTo>
                <a:cubicBezTo>
                  <a:pt x="748" y="1370"/>
                  <a:pt x="730" y="1350"/>
                  <a:pt x="742" y="1319"/>
                </a:cubicBezTo>
                <a:cubicBezTo>
                  <a:pt x="755" y="1297"/>
                  <a:pt x="759" y="1289"/>
                  <a:pt x="771" y="1276"/>
                </a:cubicBezTo>
              </a:path>
              <a:path w="3530" h="7743" extrusionOk="0">
                <a:moveTo>
                  <a:pt x="1334" y="680"/>
                </a:moveTo>
                <a:cubicBezTo>
                  <a:pt x="1338" y="668"/>
                  <a:pt x="1339" y="664"/>
                  <a:pt x="1350" y="664"/>
                </a:cubicBezTo>
                <a:cubicBezTo>
                  <a:pt x="1374" y="698"/>
                  <a:pt x="1378" y="733"/>
                  <a:pt x="1384" y="774"/>
                </a:cubicBezTo>
                <a:cubicBezTo>
                  <a:pt x="1397" y="859"/>
                  <a:pt x="1425" y="932"/>
                  <a:pt x="1481" y="998"/>
                </a:cubicBezTo>
                <a:cubicBezTo>
                  <a:pt x="1526" y="1051"/>
                  <a:pt x="1630" y="1114"/>
                  <a:pt x="1633" y="1191"/>
                </a:cubicBezTo>
                <a:cubicBezTo>
                  <a:pt x="1635" y="1237"/>
                  <a:pt x="1591" y="1266"/>
                  <a:pt x="1555" y="1284"/>
                </a:cubicBezTo>
                <a:cubicBezTo>
                  <a:pt x="1512" y="1306"/>
                  <a:pt x="1467" y="1314"/>
                  <a:pt x="1420" y="1319"/>
                </a:cubicBezTo>
                <a:cubicBezTo>
                  <a:pt x="1389" y="1322"/>
                  <a:pt x="1381" y="1314"/>
                  <a:pt x="1417" y="1325"/>
                </a:cubicBezTo>
              </a:path>
              <a:path w="3530" h="7743" extrusionOk="0">
                <a:moveTo>
                  <a:pt x="341" y="3321"/>
                </a:moveTo>
                <a:cubicBezTo>
                  <a:pt x="341" y="3347"/>
                  <a:pt x="313" y="3349"/>
                  <a:pt x="366" y="3363"/>
                </a:cubicBezTo>
                <a:cubicBezTo>
                  <a:pt x="448" y="3385"/>
                  <a:pt x="557" y="3378"/>
                  <a:pt x="641" y="3380"/>
                </a:cubicBezTo>
                <a:cubicBezTo>
                  <a:pt x="809" y="3383"/>
                  <a:pt x="977" y="3380"/>
                  <a:pt x="1145" y="3372"/>
                </a:cubicBezTo>
                <a:cubicBezTo>
                  <a:pt x="1303" y="3365"/>
                  <a:pt x="1461" y="3353"/>
                  <a:pt x="1618" y="3340"/>
                </a:cubicBezTo>
                <a:cubicBezTo>
                  <a:pt x="1691" y="3334"/>
                  <a:pt x="1779" y="3336"/>
                  <a:pt x="1850" y="3316"/>
                </a:cubicBezTo>
                <a:cubicBezTo>
                  <a:pt x="1876" y="3309"/>
                  <a:pt x="1872" y="3304"/>
                  <a:pt x="1890" y="3293"/>
                </a:cubicBezTo>
              </a:path>
              <a:path w="3530" h="7743" extrusionOk="0">
                <a:moveTo>
                  <a:pt x="713" y="29"/>
                </a:moveTo>
                <a:cubicBezTo>
                  <a:pt x="727" y="12"/>
                  <a:pt x="730" y="7"/>
                  <a:pt x="742" y="0"/>
                </a:cubicBezTo>
                <a:cubicBezTo>
                  <a:pt x="758" y="29"/>
                  <a:pt x="761" y="48"/>
                  <a:pt x="759" y="92"/>
                </a:cubicBezTo>
                <a:cubicBezTo>
                  <a:pt x="754" y="186"/>
                  <a:pt x="736" y="279"/>
                  <a:pt x="728" y="372"/>
                </a:cubicBezTo>
                <a:cubicBezTo>
                  <a:pt x="716" y="508"/>
                  <a:pt x="724" y="639"/>
                  <a:pt x="737" y="774"/>
                </a:cubicBezTo>
              </a:path>
              <a:path w="3530" h="7743" extrusionOk="0">
                <a:moveTo>
                  <a:pt x="1739" y="4282"/>
                </a:moveTo>
                <a:cubicBezTo>
                  <a:pt x="1759" y="4179"/>
                  <a:pt x="1745" y="4083"/>
                  <a:pt x="1633" y="4039"/>
                </a:cubicBezTo>
                <a:cubicBezTo>
                  <a:pt x="1528" y="3998"/>
                  <a:pt x="1371" y="4021"/>
                  <a:pt x="1319" y="4132"/>
                </a:cubicBezTo>
                <a:cubicBezTo>
                  <a:pt x="1274" y="4228"/>
                  <a:pt x="1326" y="4342"/>
                  <a:pt x="1367" y="4428"/>
                </a:cubicBezTo>
                <a:cubicBezTo>
                  <a:pt x="1448" y="4598"/>
                  <a:pt x="1592" y="4739"/>
                  <a:pt x="1657" y="4916"/>
                </a:cubicBezTo>
                <a:cubicBezTo>
                  <a:pt x="1677" y="4972"/>
                  <a:pt x="1671" y="4993"/>
                  <a:pt x="1649" y="5041"/>
                </a:cubicBezTo>
                <a:cubicBezTo>
                  <a:pt x="1590" y="5069"/>
                  <a:pt x="1546" y="5075"/>
                  <a:pt x="1490" y="5029"/>
                </a:cubicBezTo>
                <a:cubicBezTo>
                  <a:pt x="1419" y="4971"/>
                  <a:pt x="1406" y="4876"/>
                  <a:pt x="1413" y="4790"/>
                </a:cubicBezTo>
                <a:cubicBezTo>
                  <a:pt x="1422" y="4680"/>
                  <a:pt x="1472" y="4574"/>
                  <a:pt x="1533" y="4484"/>
                </a:cubicBezTo>
                <a:cubicBezTo>
                  <a:pt x="1583" y="4411"/>
                  <a:pt x="1647" y="4348"/>
                  <a:pt x="1695" y="4274"/>
                </a:cubicBezTo>
                <a:cubicBezTo>
                  <a:pt x="1714" y="4241"/>
                  <a:pt x="1720" y="4232"/>
                  <a:pt x="1719" y="4206"/>
                </a:cubicBezTo>
              </a:path>
              <a:path w="3530" h="7743" extrusionOk="0">
                <a:moveTo>
                  <a:pt x="380" y="4061"/>
                </a:moveTo>
                <a:cubicBezTo>
                  <a:pt x="386" y="4098"/>
                  <a:pt x="371" y="4149"/>
                  <a:pt x="367" y="4190"/>
                </a:cubicBezTo>
                <a:cubicBezTo>
                  <a:pt x="358" y="4279"/>
                  <a:pt x="349" y="4369"/>
                  <a:pt x="343" y="4458"/>
                </a:cubicBezTo>
                <a:cubicBezTo>
                  <a:pt x="338" y="4531"/>
                  <a:pt x="338" y="4604"/>
                  <a:pt x="341" y="4677"/>
                </a:cubicBezTo>
                <a:cubicBezTo>
                  <a:pt x="343" y="4712"/>
                  <a:pt x="348" y="4743"/>
                  <a:pt x="356" y="4777"/>
                </a:cubicBezTo>
                <a:cubicBezTo>
                  <a:pt x="359" y="4790"/>
                  <a:pt x="380" y="4861"/>
                  <a:pt x="369" y="4818"/>
                </a:cubicBezTo>
                <a:cubicBezTo>
                  <a:pt x="368" y="4814"/>
                  <a:pt x="367" y="4811"/>
                  <a:pt x="366" y="4807"/>
                </a:cubicBezTo>
              </a:path>
              <a:path w="3530" h="7743" extrusionOk="0">
                <a:moveTo>
                  <a:pt x="1027" y="4126"/>
                </a:moveTo>
                <a:cubicBezTo>
                  <a:pt x="980" y="4057"/>
                  <a:pt x="936" y="3963"/>
                  <a:pt x="840" y="3959"/>
                </a:cubicBezTo>
                <a:cubicBezTo>
                  <a:pt x="761" y="3956"/>
                  <a:pt x="697" y="4028"/>
                  <a:pt x="683" y="4101"/>
                </a:cubicBezTo>
                <a:cubicBezTo>
                  <a:pt x="674" y="4149"/>
                  <a:pt x="694" y="4194"/>
                  <a:pt x="735" y="4220"/>
                </a:cubicBezTo>
                <a:cubicBezTo>
                  <a:pt x="780" y="4249"/>
                  <a:pt x="880" y="4229"/>
                  <a:pt x="913" y="4265"/>
                </a:cubicBezTo>
                <a:cubicBezTo>
                  <a:pt x="945" y="4299"/>
                  <a:pt x="940" y="4339"/>
                  <a:pt x="937" y="4383"/>
                </a:cubicBezTo>
                <a:cubicBezTo>
                  <a:pt x="925" y="4592"/>
                  <a:pt x="866" y="4817"/>
                  <a:pt x="892" y="5026"/>
                </a:cubicBezTo>
                <a:cubicBezTo>
                  <a:pt x="894" y="5036"/>
                  <a:pt x="896" y="5045"/>
                  <a:pt x="898" y="5055"/>
                </a:cubicBezTo>
              </a:path>
              <a:path w="3530" h="7743" extrusionOk="0">
                <a:moveTo>
                  <a:pt x="1441" y="5238"/>
                </a:moveTo>
                <a:cubicBezTo>
                  <a:pt x="1456" y="5273"/>
                  <a:pt x="1436" y="5313"/>
                  <a:pt x="1429" y="5352"/>
                </a:cubicBezTo>
                <a:cubicBezTo>
                  <a:pt x="1415" y="5425"/>
                  <a:pt x="1410" y="5501"/>
                  <a:pt x="1416" y="5575"/>
                </a:cubicBezTo>
                <a:cubicBezTo>
                  <a:pt x="1419" y="5615"/>
                  <a:pt x="1428" y="5698"/>
                  <a:pt x="1474" y="5716"/>
                </a:cubicBezTo>
                <a:cubicBezTo>
                  <a:pt x="1516" y="5733"/>
                  <a:pt x="1565" y="5666"/>
                  <a:pt x="1583" y="5641"/>
                </a:cubicBezTo>
                <a:cubicBezTo>
                  <a:pt x="1593" y="5625"/>
                  <a:pt x="1604" y="5608"/>
                  <a:pt x="1614" y="5592"/>
                </a:cubicBezTo>
              </a:path>
              <a:path w="3530" h="7743" extrusionOk="0">
                <a:moveTo>
                  <a:pt x="1816" y="5276"/>
                </a:moveTo>
                <a:cubicBezTo>
                  <a:pt x="1823" y="5341"/>
                  <a:pt x="1801" y="5411"/>
                  <a:pt x="1784" y="5475"/>
                </a:cubicBezTo>
                <a:cubicBezTo>
                  <a:pt x="1750" y="5604"/>
                  <a:pt x="1718" y="5733"/>
                  <a:pt x="1690" y="5863"/>
                </a:cubicBezTo>
                <a:cubicBezTo>
                  <a:pt x="1660" y="6002"/>
                  <a:pt x="1633" y="6142"/>
                  <a:pt x="1626" y="6284"/>
                </a:cubicBezTo>
                <a:cubicBezTo>
                  <a:pt x="1624" y="6318"/>
                  <a:pt x="1626" y="6350"/>
                  <a:pt x="1627" y="6384"/>
                </a:cubicBezTo>
              </a:path>
              <a:path w="3530" h="7743" extrusionOk="0">
                <a:moveTo>
                  <a:pt x="352" y="6512"/>
                </a:moveTo>
                <a:cubicBezTo>
                  <a:pt x="383" y="6522"/>
                  <a:pt x="453" y="6509"/>
                  <a:pt x="520" y="6497"/>
                </a:cubicBezTo>
                <a:cubicBezTo>
                  <a:pt x="732" y="6459"/>
                  <a:pt x="947" y="6433"/>
                  <a:pt x="1161" y="6411"/>
                </a:cubicBezTo>
                <a:cubicBezTo>
                  <a:pt x="1396" y="6386"/>
                  <a:pt x="1631" y="6377"/>
                  <a:pt x="1867" y="6367"/>
                </a:cubicBezTo>
                <a:cubicBezTo>
                  <a:pt x="1997" y="6362"/>
                  <a:pt x="2123" y="6363"/>
                  <a:pt x="2248" y="6335"/>
                </a:cubicBezTo>
              </a:path>
              <a:path w="3530" h="7743" extrusionOk="0">
                <a:moveTo>
                  <a:pt x="0" y="6008"/>
                </a:moveTo>
                <a:cubicBezTo>
                  <a:pt x="53" y="5977"/>
                  <a:pt x="108" y="5958"/>
                  <a:pt x="169" y="5947"/>
                </a:cubicBezTo>
                <a:cubicBezTo>
                  <a:pt x="251" y="5932"/>
                  <a:pt x="336" y="5932"/>
                  <a:pt x="419" y="5934"/>
                </a:cubicBezTo>
                <a:cubicBezTo>
                  <a:pt x="470" y="5935"/>
                  <a:pt x="520" y="5939"/>
                  <a:pt x="570" y="5943"/>
                </a:cubicBezTo>
              </a:path>
              <a:path w="3530" h="7743" extrusionOk="0">
                <a:moveTo>
                  <a:pt x="1410" y="6702"/>
                </a:moveTo>
                <a:cubicBezTo>
                  <a:pt x="1449" y="6703"/>
                  <a:pt x="1440" y="6729"/>
                  <a:pt x="1444" y="6768"/>
                </a:cubicBezTo>
                <a:cubicBezTo>
                  <a:pt x="1451" y="6835"/>
                  <a:pt x="1455" y="6903"/>
                  <a:pt x="1458" y="6970"/>
                </a:cubicBezTo>
                <a:cubicBezTo>
                  <a:pt x="1462" y="7057"/>
                  <a:pt x="1469" y="7146"/>
                  <a:pt x="1470" y="7233"/>
                </a:cubicBezTo>
                <a:cubicBezTo>
                  <a:pt x="1470" y="7259"/>
                  <a:pt x="1465" y="7297"/>
                  <a:pt x="1488" y="7304"/>
                </a:cubicBezTo>
              </a:path>
              <a:path w="3530" h="7743" extrusionOk="0">
                <a:moveTo>
                  <a:pt x="1974" y="6768"/>
                </a:moveTo>
                <a:cubicBezTo>
                  <a:pt x="1963" y="6728"/>
                  <a:pt x="1927" y="6744"/>
                  <a:pt x="1890" y="6760"/>
                </a:cubicBezTo>
                <a:cubicBezTo>
                  <a:pt x="1843" y="6780"/>
                  <a:pt x="1768" y="6819"/>
                  <a:pt x="1754" y="6873"/>
                </a:cubicBezTo>
                <a:cubicBezTo>
                  <a:pt x="1755" y="6877"/>
                  <a:pt x="1756" y="6881"/>
                  <a:pt x="1757" y="6885"/>
                </a:cubicBezTo>
                <a:cubicBezTo>
                  <a:pt x="1794" y="6894"/>
                  <a:pt x="1822" y="6885"/>
                  <a:pt x="1860" y="6882"/>
                </a:cubicBezTo>
                <a:cubicBezTo>
                  <a:pt x="1904" y="6879"/>
                  <a:pt x="1942" y="6882"/>
                  <a:pt x="1971" y="6918"/>
                </a:cubicBezTo>
                <a:cubicBezTo>
                  <a:pt x="2004" y="6958"/>
                  <a:pt x="2009" y="7020"/>
                  <a:pt x="2018" y="7069"/>
                </a:cubicBezTo>
                <a:cubicBezTo>
                  <a:pt x="2027" y="7119"/>
                  <a:pt x="2034" y="7170"/>
                  <a:pt x="2043" y="7220"/>
                </a:cubicBezTo>
                <a:cubicBezTo>
                  <a:pt x="2048" y="7246"/>
                  <a:pt x="2052" y="7258"/>
                  <a:pt x="2069" y="7277"/>
                </a:cubicBezTo>
                <a:cubicBezTo>
                  <a:pt x="2081" y="7261"/>
                  <a:pt x="2085" y="7254"/>
                  <a:pt x="2092" y="7241"/>
                </a:cubicBezTo>
              </a:path>
              <a:path w="3530" h="7743" extrusionOk="0">
                <a:moveTo>
                  <a:pt x="2327" y="6657"/>
                </a:moveTo>
                <a:cubicBezTo>
                  <a:pt x="2336" y="6705"/>
                  <a:pt x="2332" y="6751"/>
                  <a:pt x="2333" y="6800"/>
                </a:cubicBezTo>
                <a:cubicBezTo>
                  <a:pt x="2334" y="6836"/>
                  <a:pt x="2329" y="6943"/>
                  <a:pt x="2375" y="6959"/>
                </a:cubicBezTo>
                <a:cubicBezTo>
                  <a:pt x="2409" y="6971"/>
                  <a:pt x="2452" y="6921"/>
                  <a:pt x="2469" y="6900"/>
                </a:cubicBezTo>
                <a:cubicBezTo>
                  <a:pt x="2499" y="6863"/>
                  <a:pt x="2523" y="6819"/>
                  <a:pt x="2546" y="6778"/>
                </a:cubicBezTo>
                <a:cubicBezTo>
                  <a:pt x="2549" y="6772"/>
                  <a:pt x="2552" y="6767"/>
                  <a:pt x="2555" y="6761"/>
                </a:cubicBezTo>
                <a:cubicBezTo>
                  <a:pt x="2573" y="6801"/>
                  <a:pt x="2567" y="6846"/>
                  <a:pt x="2568" y="6890"/>
                </a:cubicBezTo>
                <a:cubicBezTo>
                  <a:pt x="2571" y="6990"/>
                  <a:pt x="2576" y="7090"/>
                  <a:pt x="2595" y="7188"/>
                </a:cubicBezTo>
                <a:cubicBezTo>
                  <a:pt x="2604" y="7235"/>
                  <a:pt x="2614" y="7273"/>
                  <a:pt x="2646" y="7308"/>
                </a:cubicBezTo>
              </a:path>
              <a:path w="3530" h="7743" extrusionOk="0">
                <a:moveTo>
                  <a:pt x="2811" y="6502"/>
                </a:moveTo>
                <a:cubicBezTo>
                  <a:pt x="2690" y="6344"/>
                  <a:pt x="2592" y="6282"/>
                  <a:pt x="2382" y="6252"/>
                </a:cubicBezTo>
                <a:cubicBezTo>
                  <a:pt x="1883" y="6180"/>
                  <a:pt x="1323" y="6329"/>
                  <a:pt x="1022" y="6756"/>
                </a:cubicBezTo>
                <a:cubicBezTo>
                  <a:pt x="887" y="6947"/>
                  <a:pt x="808" y="7218"/>
                  <a:pt x="944" y="7429"/>
                </a:cubicBezTo>
                <a:cubicBezTo>
                  <a:pt x="1062" y="7611"/>
                  <a:pt x="1313" y="7675"/>
                  <a:pt x="1511" y="7710"/>
                </a:cubicBezTo>
                <a:cubicBezTo>
                  <a:pt x="1802" y="7762"/>
                  <a:pt x="2112" y="7753"/>
                  <a:pt x="2404" y="7713"/>
                </a:cubicBezTo>
                <a:cubicBezTo>
                  <a:pt x="2634" y="7682"/>
                  <a:pt x="2864" y="7613"/>
                  <a:pt x="3069" y="7504"/>
                </a:cubicBezTo>
                <a:cubicBezTo>
                  <a:pt x="3341" y="7359"/>
                  <a:pt x="3587" y="7063"/>
                  <a:pt x="3515" y="6735"/>
                </a:cubicBezTo>
                <a:cubicBezTo>
                  <a:pt x="3465" y="6507"/>
                  <a:pt x="3269" y="6391"/>
                  <a:pt x="3055" y="6347"/>
                </a:cubicBezTo>
                <a:cubicBezTo>
                  <a:pt x="2843" y="6304"/>
                  <a:pt x="2624" y="6338"/>
                  <a:pt x="2418" y="6391"/>
                </a:cubicBezTo>
                <a:cubicBezTo>
                  <a:pt x="2275" y="6434"/>
                  <a:pt x="2230" y="6446"/>
                  <a:pt x="2140" y="648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cowset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133274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123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3 -1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-2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25566" y="3089275"/>
            <a:ext cx="14732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1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st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6797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# of cows available, </a:t>
            </a:r>
            <a:r>
              <a:rPr lang="en-US" sz="1500" b="1">
                <a:solidFill>
                  <a:srgbClr val="800000"/>
                </a:solidFill>
                <a:latin typeface="Georgia" pitchFamily="-106" charset="0"/>
              </a:rPr>
              <a:t>up to 34</a:t>
            </a:r>
            <a:endParaRPr lang="en-US" sz="2400" b="1">
              <a:solidFill>
                <a:srgbClr val="80000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570943" y="1676400"/>
            <a:ext cx="507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621518" y="2436751"/>
            <a:ext cx="237850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number of subsets whose IDs sum between min and max 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70504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minimum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17290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maximum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5715000"/>
            <a:ext cx="4990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Farmer Ran is willing to play frisbee with any subset of cows </a:t>
            </a:r>
            <a:r>
              <a:rPr lang="en-US" b="1" i="1">
                <a:solidFill>
                  <a:srgbClr val="660066"/>
                </a:solidFill>
                <a:latin typeface="Georgia" pitchFamily="-106" charset="0"/>
              </a:rPr>
              <a:t>whose IDs sum to any value between the min and max...</a:t>
            </a:r>
            <a:endParaRPr lang="en-US">
              <a:solidFill>
                <a:srgbClr val="660066"/>
              </a:solidFill>
            </a:endParaRP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1625566" y="3727792"/>
            <a:ext cx="15953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2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nd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625566" y="4375492"/>
            <a:ext cx="15232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3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rd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0200" y="3657600"/>
            <a:ext cx="1945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Georgia" pitchFamily="-106" charset="0"/>
              </a:rPr>
              <a:t>Try all subsets...?</a:t>
            </a:r>
            <a:endParaRPr lang="en-US"/>
          </a:p>
        </p:txBody>
      </p:sp>
      <p:sp>
        <p:nvSpPr>
          <p:cNvPr id="4813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21200" y="2765425"/>
            <a:ext cx="587375" cy="747713"/>
          </a:xfrm>
          <a:custGeom>
            <a:avLst/>
            <a:gdLst>
              <a:gd name="T0" fmla="+- 0 12771 12558"/>
              <a:gd name="T1" fmla="*/ T0 w 1634"/>
              <a:gd name="T2" fmla="+- 0 8749 7681"/>
              <a:gd name="T3" fmla="*/ 8749 h 2078"/>
              <a:gd name="T4" fmla="+- 0 12768 12558"/>
              <a:gd name="T5" fmla="*/ T4 w 1634"/>
              <a:gd name="T6" fmla="+- 0 8609 7681"/>
              <a:gd name="T7" fmla="*/ 8609 h 2078"/>
              <a:gd name="T8" fmla="+- 0 12891 12558"/>
              <a:gd name="T9" fmla="*/ T8 w 1634"/>
              <a:gd name="T10" fmla="+- 0 8418 7681"/>
              <a:gd name="T11" fmla="*/ 8418 h 2078"/>
              <a:gd name="T12" fmla="+- 0 13096 12558"/>
              <a:gd name="T13" fmla="*/ T12 w 1634"/>
              <a:gd name="T14" fmla="+- 0 8251 7681"/>
              <a:gd name="T15" fmla="*/ 8251 h 2078"/>
              <a:gd name="T16" fmla="+- 0 13328 12558"/>
              <a:gd name="T17" fmla="*/ T16 w 1634"/>
              <a:gd name="T18" fmla="+- 0 8244 7681"/>
              <a:gd name="T19" fmla="*/ 8244 h 2078"/>
              <a:gd name="T20" fmla="+- 0 13401 12558"/>
              <a:gd name="T21" fmla="*/ T20 w 1634"/>
              <a:gd name="T22" fmla="+- 0 8543 7681"/>
              <a:gd name="T23" fmla="*/ 8543 h 2078"/>
              <a:gd name="T24" fmla="+- 0 13114 12558"/>
              <a:gd name="T25" fmla="*/ T24 w 1634"/>
              <a:gd name="T26" fmla="+- 0 9367 7681"/>
              <a:gd name="T27" fmla="*/ 9367 h 2078"/>
              <a:gd name="T28" fmla="+- 0 12695 12558"/>
              <a:gd name="T29" fmla="*/ T28 w 1634"/>
              <a:gd name="T30" fmla="+- 0 9747 7681"/>
              <a:gd name="T31" fmla="*/ 9747 h 2078"/>
              <a:gd name="T32" fmla="+- 0 12560 12558"/>
              <a:gd name="T33" fmla="*/ T32 w 1634"/>
              <a:gd name="T34" fmla="+- 0 9676 7681"/>
              <a:gd name="T35" fmla="*/ 9676 h 2078"/>
              <a:gd name="T36" fmla="+- 0 12607 12558"/>
              <a:gd name="T37" fmla="*/ T36 w 1634"/>
              <a:gd name="T38" fmla="+- 0 9474 7681"/>
              <a:gd name="T39" fmla="*/ 9474 h 2078"/>
              <a:gd name="T40" fmla="+- 0 12865 12558"/>
              <a:gd name="T41" fmla="*/ T40 w 1634"/>
              <a:gd name="T42" fmla="+- 0 9445 7681"/>
              <a:gd name="T43" fmla="*/ 9445 h 2078"/>
              <a:gd name="T44" fmla="+- 0 13277 12558"/>
              <a:gd name="T45" fmla="*/ T44 w 1634"/>
              <a:gd name="T46" fmla="+- 0 9677 7681"/>
              <a:gd name="T47" fmla="*/ 9677 h 2078"/>
              <a:gd name="T48" fmla="+- 0 13326 12558"/>
              <a:gd name="T49" fmla="*/ T48 w 1634"/>
              <a:gd name="T50" fmla="+- 0 9648 7681"/>
              <a:gd name="T51" fmla="*/ 9648 h 2078"/>
              <a:gd name="T52" fmla="+- 0 13681 12558"/>
              <a:gd name="T53" fmla="*/ T52 w 1634"/>
              <a:gd name="T54" fmla="+- 0 8208 7681"/>
              <a:gd name="T55" fmla="*/ 8208 h 2078"/>
              <a:gd name="T56" fmla="+- 0 13677 12558"/>
              <a:gd name="T57" fmla="*/ T56 w 1634"/>
              <a:gd name="T58" fmla="+- 0 8240 7681"/>
              <a:gd name="T59" fmla="*/ 8240 h 2078"/>
              <a:gd name="T60" fmla="+- 0 13680 12558"/>
              <a:gd name="T61" fmla="*/ T60 w 1634"/>
              <a:gd name="T62" fmla="+- 0 8178 7681"/>
              <a:gd name="T63" fmla="*/ 8178 h 2078"/>
              <a:gd name="T64" fmla="+- 0 13690 12558"/>
              <a:gd name="T65" fmla="*/ T64 w 1634"/>
              <a:gd name="T66" fmla="+- 0 8013 7681"/>
              <a:gd name="T67" fmla="*/ 8013 h 2078"/>
              <a:gd name="T68" fmla="+- 0 13701 12558"/>
              <a:gd name="T69" fmla="*/ T68 w 1634"/>
              <a:gd name="T70" fmla="+- 0 7885 7681"/>
              <a:gd name="T71" fmla="*/ 7885 h 2078"/>
              <a:gd name="T72" fmla="+- 0 13705 12558"/>
              <a:gd name="T73" fmla="*/ T72 w 1634"/>
              <a:gd name="T74" fmla="+- 0 7849 7681"/>
              <a:gd name="T75" fmla="*/ 7849 h 2078"/>
              <a:gd name="T76" fmla="+- 0 13764 12558"/>
              <a:gd name="T77" fmla="*/ T76 w 1634"/>
              <a:gd name="T78" fmla="+- 0 7976 7681"/>
              <a:gd name="T79" fmla="*/ 7976 h 2078"/>
              <a:gd name="T80" fmla="+- 0 13885 12558"/>
              <a:gd name="T81" fmla="*/ T80 w 1634"/>
              <a:gd name="T82" fmla="+- 0 8178 7681"/>
              <a:gd name="T83" fmla="*/ 8178 h 2078"/>
              <a:gd name="T84" fmla="+- 0 14110 12558"/>
              <a:gd name="T85" fmla="*/ T84 w 1634"/>
              <a:gd name="T86" fmla="+- 0 8310 7681"/>
              <a:gd name="T87" fmla="*/ 8310 h 2078"/>
              <a:gd name="T88" fmla="+- 0 14186 12558"/>
              <a:gd name="T89" fmla="*/ T88 w 1634"/>
              <a:gd name="T90" fmla="+- 0 8217 7681"/>
              <a:gd name="T91" fmla="*/ 8217 h 2078"/>
              <a:gd name="T92" fmla="+- 0 14175 12558"/>
              <a:gd name="T93" fmla="*/ T92 w 1634"/>
              <a:gd name="T94" fmla="+- 0 7974 7681"/>
              <a:gd name="T95" fmla="*/ 7974 h 2078"/>
              <a:gd name="T96" fmla="+- 0 14108 12558"/>
              <a:gd name="T97" fmla="*/ T96 w 1634"/>
              <a:gd name="T98" fmla="+- 0 7751 7681"/>
              <a:gd name="T99" fmla="*/ 7751 h 2078"/>
              <a:gd name="T100" fmla="+- 0 14056 12558"/>
              <a:gd name="T101" fmla="*/ T100 w 1634"/>
              <a:gd name="T102" fmla="+- 0 7687 7681"/>
              <a:gd name="T103" fmla="*/ 7687 h 2078"/>
              <a:gd name="T104" fmla="+- 0 14071 12558"/>
              <a:gd name="T105" fmla="*/ T104 w 1634"/>
              <a:gd name="T106" fmla="+- 0 7718 7681"/>
              <a:gd name="T107" fmla="*/ 7718 h 20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</a:cxnLst>
            <a:rect l="0" t="0" r="r" b="b"/>
            <a:pathLst>
              <a:path w="1634" h="2078" extrusionOk="0">
                <a:moveTo>
                  <a:pt x="213" y="1068"/>
                </a:moveTo>
                <a:cubicBezTo>
                  <a:pt x="197" y="1015"/>
                  <a:pt x="189" y="987"/>
                  <a:pt x="210" y="928"/>
                </a:cubicBezTo>
                <a:cubicBezTo>
                  <a:pt x="234" y="860"/>
                  <a:pt x="286" y="790"/>
                  <a:pt x="333" y="737"/>
                </a:cubicBezTo>
                <a:cubicBezTo>
                  <a:pt x="392" y="670"/>
                  <a:pt x="460" y="613"/>
                  <a:pt x="538" y="570"/>
                </a:cubicBezTo>
                <a:cubicBezTo>
                  <a:pt x="608" y="531"/>
                  <a:pt x="704" y="493"/>
                  <a:pt x="770" y="563"/>
                </a:cubicBezTo>
                <a:cubicBezTo>
                  <a:pt x="842" y="639"/>
                  <a:pt x="844" y="766"/>
                  <a:pt x="843" y="862"/>
                </a:cubicBezTo>
                <a:cubicBezTo>
                  <a:pt x="840" y="1156"/>
                  <a:pt x="722" y="1447"/>
                  <a:pt x="556" y="1686"/>
                </a:cubicBezTo>
                <a:cubicBezTo>
                  <a:pt x="455" y="1831"/>
                  <a:pt x="310" y="2004"/>
                  <a:pt x="137" y="2066"/>
                </a:cubicBezTo>
                <a:cubicBezTo>
                  <a:pt x="74" y="2089"/>
                  <a:pt x="17" y="2063"/>
                  <a:pt x="2" y="1995"/>
                </a:cubicBezTo>
                <a:cubicBezTo>
                  <a:pt x="-12" y="1931"/>
                  <a:pt x="11" y="1845"/>
                  <a:pt x="49" y="1793"/>
                </a:cubicBezTo>
                <a:cubicBezTo>
                  <a:pt x="112" y="1706"/>
                  <a:pt x="221" y="1730"/>
                  <a:pt x="307" y="1764"/>
                </a:cubicBezTo>
                <a:cubicBezTo>
                  <a:pt x="419" y="1809"/>
                  <a:pt x="597" y="2007"/>
                  <a:pt x="719" y="1996"/>
                </a:cubicBezTo>
                <a:cubicBezTo>
                  <a:pt x="748" y="1990"/>
                  <a:pt x="758" y="1987"/>
                  <a:pt x="768" y="1967"/>
                </a:cubicBezTo>
              </a:path>
              <a:path w="1634" h="2078" extrusionOk="0">
                <a:moveTo>
                  <a:pt x="1123" y="527"/>
                </a:moveTo>
                <a:cubicBezTo>
                  <a:pt x="1120" y="540"/>
                  <a:pt x="1120" y="546"/>
                  <a:pt x="1119" y="559"/>
                </a:cubicBezTo>
                <a:cubicBezTo>
                  <a:pt x="1120" y="539"/>
                  <a:pt x="1121" y="518"/>
                  <a:pt x="1122" y="497"/>
                </a:cubicBezTo>
                <a:cubicBezTo>
                  <a:pt x="1124" y="442"/>
                  <a:pt x="1128" y="387"/>
                  <a:pt x="1132" y="332"/>
                </a:cubicBezTo>
                <a:cubicBezTo>
                  <a:pt x="1135" y="289"/>
                  <a:pt x="1138" y="247"/>
                  <a:pt x="1143" y="204"/>
                </a:cubicBezTo>
                <a:cubicBezTo>
                  <a:pt x="1146" y="185"/>
                  <a:pt x="1146" y="180"/>
                  <a:pt x="1147" y="168"/>
                </a:cubicBezTo>
                <a:cubicBezTo>
                  <a:pt x="1173" y="207"/>
                  <a:pt x="1187" y="251"/>
                  <a:pt x="1206" y="295"/>
                </a:cubicBezTo>
                <a:cubicBezTo>
                  <a:pt x="1237" y="369"/>
                  <a:pt x="1275" y="435"/>
                  <a:pt x="1327" y="497"/>
                </a:cubicBezTo>
                <a:cubicBezTo>
                  <a:pt x="1380" y="560"/>
                  <a:pt x="1461" y="639"/>
                  <a:pt x="1552" y="629"/>
                </a:cubicBezTo>
                <a:cubicBezTo>
                  <a:pt x="1602" y="624"/>
                  <a:pt x="1620" y="580"/>
                  <a:pt x="1628" y="536"/>
                </a:cubicBezTo>
                <a:cubicBezTo>
                  <a:pt x="1642" y="458"/>
                  <a:pt x="1631" y="370"/>
                  <a:pt x="1617" y="293"/>
                </a:cubicBezTo>
                <a:cubicBezTo>
                  <a:pt x="1603" y="217"/>
                  <a:pt x="1581" y="141"/>
                  <a:pt x="1550" y="70"/>
                </a:cubicBezTo>
                <a:cubicBezTo>
                  <a:pt x="1537" y="41"/>
                  <a:pt x="1500" y="-25"/>
                  <a:pt x="1498" y="6"/>
                </a:cubicBezTo>
                <a:cubicBezTo>
                  <a:pt x="1504" y="21"/>
                  <a:pt x="1507" y="27"/>
                  <a:pt x="1513" y="3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67150" y="892175"/>
            <a:ext cx="2068513" cy="2306638"/>
          </a:xfrm>
          <a:custGeom>
            <a:avLst/>
            <a:gdLst>
              <a:gd name="T0" fmla="+- 0 13655 10744"/>
              <a:gd name="T1" fmla="*/ T0 w 5743"/>
              <a:gd name="T2" fmla="+- 0 3270 2479"/>
              <a:gd name="T3" fmla="*/ 3270 h 6408"/>
              <a:gd name="T4" fmla="+- 0 13393 10744"/>
              <a:gd name="T5" fmla="*/ T4 w 5743"/>
              <a:gd name="T6" fmla="+- 0 2840 2479"/>
              <a:gd name="T7" fmla="*/ 2840 h 6408"/>
              <a:gd name="T8" fmla="+- 0 12464 10744"/>
              <a:gd name="T9" fmla="*/ T8 w 5743"/>
              <a:gd name="T10" fmla="+- 0 2485 2479"/>
              <a:gd name="T11" fmla="*/ 2485 h 6408"/>
              <a:gd name="T12" fmla="+- 0 10801 10744"/>
              <a:gd name="T13" fmla="*/ T12 w 5743"/>
              <a:gd name="T14" fmla="+- 0 3387 2479"/>
              <a:gd name="T15" fmla="*/ 3387 h 6408"/>
              <a:gd name="T16" fmla="+- 0 10873 10744"/>
              <a:gd name="T17" fmla="*/ T16 w 5743"/>
              <a:gd name="T18" fmla="+- 0 4008 2479"/>
              <a:gd name="T19" fmla="*/ 4008 h 6408"/>
              <a:gd name="T20" fmla="+- 0 11891 10744"/>
              <a:gd name="T21" fmla="*/ T20 w 5743"/>
              <a:gd name="T22" fmla="+- 0 4376 2479"/>
              <a:gd name="T23" fmla="*/ 4376 h 6408"/>
              <a:gd name="T24" fmla="+- 0 13947 10744"/>
              <a:gd name="T25" fmla="*/ T24 w 5743"/>
              <a:gd name="T26" fmla="+- 0 3849 2479"/>
              <a:gd name="T27" fmla="*/ 3849 h 6408"/>
              <a:gd name="T28" fmla="+- 0 14253 10744"/>
              <a:gd name="T29" fmla="*/ T28 w 5743"/>
              <a:gd name="T30" fmla="+- 0 3396 2479"/>
              <a:gd name="T31" fmla="*/ 3396 h 6408"/>
              <a:gd name="T32" fmla="+- 0 13765 10744"/>
              <a:gd name="T33" fmla="*/ T32 w 5743"/>
              <a:gd name="T34" fmla="+- 0 2961 2479"/>
              <a:gd name="T35" fmla="*/ 2961 h 6408"/>
              <a:gd name="T36" fmla="+- 0 13555 10744"/>
              <a:gd name="T37" fmla="*/ T36 w 5743"/>
              <a:gd name="T38" fmla="+- 0 3022 2479"/>
              <a:gd name="T39" fmla="*/ 3022 h 6408"/>
              <a:gd name="T40" fmla="+- 0 14250 10744"/>
              <a:gd name="T41" fmla="*/ T40 w 5743"/>
              <a:gd name="T42" fmla="+- 0 4314 2479"/>
              <a:gd name="T43" fmla="*/ 4314 h 6408"/>
              <a:gd name="T44" fmla="+- 0 14197 10744"/>
              <a:gd name="T45" fmla="*/ T44 w 5743"/>
              <a:gd name="T46" fmla="+- 0 4301 2479"/>
              <a:gd name="T47" fmla="*/ 4301 h 6408"/>
              <a:gd name="T48" fmla="+- 0 14337 10744"/>
              <a:gd name="T49" fmla="*/ T48 w 5743"/>
              <a:gd name="T50" fmla="+- 0 4291 2479"/>
              <a:gd name="T51" fmla="*/ 4291 h 6408"/>
              <a:gd name="T52" fmla="+- 0 16352 10744"/>
              <a:gd name="T53" fmla="*/ T52 w 5743"/>
              <a:gd name="T54" fmla="+- 0 5461 2479"/>
              <a:gd name="T55" fmla="*/ 5461 h 6408"/>
              <a:gd name="T56" fmla="+- 0 16295 10744"/>
              <a:gd name="T57" fmla="*/ T56 w 5743"/>
              <a:gd name="T58" fmla="+- 0 6593 2479"/>
              <a:gd name="T59" fmla="*/ 6593 h 6408"/>
              <a:gd name="T60" fmla="+- 0 14849 10744"/>
              <a:gd name="T61" fmla="*/ T60 w 5743"/>
              <a:gd name="T62" fmla="+- 0 7666 2479"/>
              <a:gd name="T63" fmla="*/ 7666 h 6408"/>
              <a:gd name="T64" fmla="+- 0 14711 10744"/>
              <a:gd name="T65" fmla="*/ T64 w 5743"/>
              <a:gd name="T66" fmla="+- 0 7738 2479"/>
              <a:gd name="T67" fmla="*/ 7738 h 6408"/>
              <a:gd name="T68" fmla="+- 0 14757 10744"/>
              <a:gd name="T69" fmla="*/ T68 w 5743"/>
              <a:gd name="T70" fmla="+- 0 7682 2479"/>
              <a:gd name="T71" fmla="*/ 7682 h 6408"/>
              <a:gd name="T72" fmla="+- 0 14902 10744"/>
              <a:gd name="T73" fmla="*/ T72 w 5743"/>
              <a:gd name="T74" fmla="+- 0 7454 2479"/>
              <a:gd name="T75" fmla="*/ 7454 h 6408"/>
              <a:gd name="T76" fmla="+- 0 14813 10744"/>
              <a:gd name="T77" fmla="*/ T76 w 5743"/>
              <a:gd name="T78" fmla="+- 0 7533 2479"/>
              <a:gd name="T79" fmla="*/ 7533 h 6408"/>
              <a:gd name="T80" fmla="+- 0 14467 10744"/>
              <a:gd name="T81" fmla="*/ T80 w 5743"/>
              <a:gd name="T82" fmla="+- 0 7891 2479"/>
              <a:gd name="T83" fmla="*/ 7891 h 6408"/>
              <a:gd name="T84" fmla="+- 0 14476 10744"/>
              <a:gd name="T85" fmla="*/ T84 w 5743"/>
              <a:gd name="T86" fmla="+- 0 7905 2479"/>
              <a:gd name="T87" fmla="*/ 7905 h 6408"/>
              <a:gd name="T88" fmla="+- 0 14645 10744"/>
              <a:gd name="T89" fmla="*/ T88 w 5743"/>
              <a:gd name="T90" fmla="+- 0 7918 2479"/>
              <a:gd name="T91" fmla="*/ 7918 h 6408"/>
              <a:gd name="T92" fmla="+- 0 15019 10744"/>
              <a:gd name="T93" fmla="*/ T92 w 5743"/>
              <a:gd name="T94" fmla="+- 0 7887 2479"/>
              <a:gd name="T95" fmla="*/ 7887 h 6408"/>
              <a:gd name="T96" fmla="+- 0 15136 10744"/>
              <a:gd name="T97" fmla="*/ T96 w 5743"/>
              <a:gd name="T98" fmla="+- 0 7887 2479"/>
              <a:gd name="T99" fmla="*/ 7887 h 6408"/>
              <a:gd name="T100" fmla="+- 0 15199 10744"/>
              <a:gd name="T101" fmla="*/ T100 w 5743"/>
              <a:gd name="T102" fmla="+- 0 7969 2479"/>
              <a:gd name="T103" fmla="*/ 7969 h 6408"/>
              <a:gd name="T104" fmla="+- 0 15237 10744"/>
              <a:gd name="T105" fmla="*/ T104 w 5743"/>
              <a:gd name="T106" fmla="+- 0 7898 2479"/>
              <a:gd name="T107" fmla="*/ 7898 h 6408"/>
              <a:gd name="T108" fmla="+- 0 15318 10744"/>
              <a:gd name="T109" fmla="*/ T108 w 5743"/>
              <a:gd name="T110" fmla="+- 0 7854 2479"/>
              <a:gd name="T111" fmla="*/ 7854 h 6408"/>
              <a:gd name="T112" fmla="+- 0 15385 10744"/>
              <a:gd name="T113" fmla="*/ T112 w 5743"/>
              <a:gd name="T114" fmla="+- 0 7906 2479"/>
              <a:gd name="T115" fmla="*/ 7906 h 6408"/>
              <a:gd name="T116" fmla="+- 0 15340 10744"/>
              <a:gd name="T117" fmla="*/ T116 w 5743"/>
              <a:gd name="T118" fmla="+- 0 8088 2479"/>
              <a:gd name="T119" fmla="*/ 8088 h 6408"/>
              <a:gd name="T120" fmla="+- 0 15284 10744"/>
              <a:gd name="T121" fmla="*/ T120 w 5743"/>
              <a:gd name="T122" fmla="+- 0 8238 2479"/>
              <a:gd name="T123" fmla="*/ 8238 h 6408"/>
              <a:gd name="T124" fmla="+- 0 15325 10744"/>
              <a:gd name="T125" fmla="*/ T124 w 5743"/>
              <a:gd name="T126" fmla="+- 0 8376 2479"/>
              <a:gd name="T127" fmla="*/ 8376 h 6408"/>
              <a:gd name="T128" fmla="+- 0 15313 10744"/>
              <a:gd name="T129" fmla="*/ T128 w 5743"/>
              <a:gd name="T130" fmla="+- 0 8442 2479"/>
              <a:gd name="T131" fmla="*/ 8442 h 6408"/>
              <a:gd name="T132" fmla="+- 0 15182 10744"/>
              <a:gd name="T133" fmla="*/ T132 w 5743"/>
              <a:gd name="T134" fmla="+- 0 8490 2479"/>
              <a:gd name="T135" fmla="*/ 8490 h 6408"/>
              <a:gd name="T136" fmla="+- 0 15054 10744"/>
              <a:gd name="T137" fmla="*/ T136 w 5743"/>
              <a:gd name="T138" fmla="+- 0 8505 2479"/>
              <a:gd name="T139" fmla="*/ 8505 h 6408"/>
              <a:gd name="T140" fmla="+- 0 15037 10744"/>
              <a:gd name="T141" fmla="*/ T140 w 5743"/>
              <a:gd name="T142" fmla="+- 0 8488 2479"/>
              <a:gd name="T143" fmla="*/ 8488 h 6408"/>
              <a:gd name="T144" fmla="+- 0 15086 10744"/>
              <a:gd name="T145" fmla="*/ T144 w 5743"/>
              <a:gd name="T146" fmla="+- 0 8395 2479"/>
              <a:gd name="T147" fmla="*/ 8395 h 6408"/>
              <a:gd name="T148" fmla="+- 0 15620 10744"/>
              <a:gd name="T149" fmla="*/ T148 w 5743"/>
              <a:gd name="T150" fmla="+- 0 7837 2479"/>
              <a:gd name="T151" fmla="*/ 7837 h 6408"/>
              <a:gd name="T152" fmla="+- 0 15620 10744"/>
              <a:gd name="T153" fmla="*/ T152 w 5743"/>
              <a:gd name="T154" fmla="+- 0 7922 2479"/>
              <a:gd name="T155" fmla="*/ 7922 h 6408"/>
              <a:gd name="T156" fmla="+- 0 15645 10744"/>
              <a:gd name="T157" fmla="*/ T156 w 5743"/>
              <a:gd name="T158" fmla="+- 0 8059 2479"/>
              <a:gd name="T159" fmla="*/ 8059 h 6408"/>
              <a:gd name="T160" fmla="+- 0 15749 10744"/>
              <a:gd name="T161" fmla="*/ T160 w 5743"/>
              <a:gd name="T162" fmla="+- 0 8094 2479"/>
              <a:gd name="T163" fmla="*/ 8094 h 6408"/>
              <a:gd name="T164" fmla="+- 0 15918 10744"/>
              <a:gd name="T165" fmla="*/ T164 w 5743"/>
              <a:gd name="T166" fmla="+- 0 7961 2479"/>
              <a:gd name="T167" fmla="*/ 7961 h 6408"/>
              <a:gd name="T168" fmla="+- 0 15980 10744"/>
              <a:gd name="T169" fmla="*/ T168 w 5743"/>
              <a:gd name="T170" fmla="+- 0 7780 2479"/>
              <a:gd name="T171" fmla="*/ 7780 h 6408"/>
              <a:gd name="T172" fmla="+- 0 15976 10744"/>
              <a:gd name="T173" fmla="*/ T172 w 5743"/>
              <a:gd name="T174" fmla="+- 0 7733 2479"/>
              <a:gd name="T175" fmla="*/ 7733 h 6408"/>
              <a:gd name="T176" fmla="+- 0 15930 10744"/>
              <a:gd name="T177" fmla="*/ T176 w 5743"/>
              <a:gd name="T178" fmla="+- 0 7859 2479"/>
              <a:gd name="T179" fmla="*/ 7859 h 6408"/>
              <a:gd name="T180" fmla="+- 0 15883 10744"/>
              <a:gd name="T181" fmla="*/ T180 w 5743"/>
              <a:gd name="T182" fmla="+- 0 8170 2479"/>
              <a:gd name="T183" fmla="*/ 8170 h 6408"/>
              <a:gd name="T184" fmla="+- 0 15864 10744"/>
              <a:gd name="T185" fmla="*/ T184 w 5743"/>
              <a:gd name="T186" fmla="+- 0 8423 2479"/>
              <a:gd name="T187" fmla="*/ 8423 h 6408"/>
              <a:gd name="T188" fmla="+- 0 15839 10744"/>
              <a:gd name="T189" fmla="*/ T188 w 5743"/>
              <a:gd name="T190" fmla="+- 0 8542 2479"/>
              <a:gd name="T191" fmla="*/ 8542 h 6408"/>
              <a:gd name="T192" fmla="+- 0 15824 10744"/>
              <a:gd name="T193" fmla="*/ T192 w 5743"/>
              <a:gd name="T194" fmla="+- 0 8549 2479"/>
              <a:gd name="T195" fmla="*/ 8549 h 6408"/>
              <a:gd name="T196" fmla="+- 0 15153 10744"/>
              <a:gd name="T197" fmla="*/ T196 w 5743"/>
              <a:gd name="T198" fmla="+- 0 8735 2479"/>
              <a:gd name="T199" fmla="*/ 8735 h 6408"/>
              <a:gd name="T200" fmla="+- 0 15338 10744"/>
              <a:gd name="T201" fmla="*/ T200 w 5743"/>
              <a:gd name="T202" fmla="+- 0 8735 2479"/>
              <a:gd name="T203" fmla="*/ 8735 h 6408"/>
              <a:gd name="T204" fmla="+- 0 15722 10744"/>
              <a:gd name="T205" fmla="*/ T204 w 5743"/>
              <a:gd name="T206" fmla="+- 0 8647 2479"/>
              <a:gd name="T207" fmla="*/ 8647 h 6408"/>
              <a:gd name="T208" fmla="+- 0 16012 10744"/>
              <a:gd name="T209" fmla="*/ T208 w 5743"/>
              <a:gd name="T210" fmla="+- 0 8547 2479"/>
              <a:gd name="T211" fmla="*/ 8547 h 6408"/>
              <a:gd name="T212" fmla="+- 0 15998 10744"/>
              <a:gd name="T213" fmla="*/ T212 w 5743"/>
              <a:gd name="T214" fmla="+- 0 8546 2479"/>
              <a:gd name="T215" fmla="*/ 8546 h 6408"/>
              <a:gd name="T216" fmla="+- 0 15509 10744"/>
              <a:gd name="T217" fmla="*/ T216 w 5743"/>
              <a:gd name="T218" fmla="+- 0 8775 2479"/>
              <a:gd name="T219" fmla="*/ 8775 h 6408"/>
              <a:gd name="T220" fmla="+- 0 15414 10744"/>
              <a:gd name="T221" fmla="*/ T220 w 5743"/>
              <a:gd name="T222" fmla="+- 0 8878 2479"/>
              <a:gd name="T223" fmla="*/ 8878 h 6408"/>
              <a:gd name="T224" fmla="+- 0 15598 10744"/>
              <a:gd name="T225" fmla="*/ T224 w 5743"/>
              <a:gd name="T226" fmla="+- 0 8874 2479"/>
              <a:gd name="T227" fmla="*/ 8874 h 6408"/>
              <a:gd name="T228" fmla="+- 0 15897 10744"/>
              <a:gd name="T229" fmla="*/ T228 w 5743"/>
              <a:gd name="T230" fmla="+- 0 8812 2479"/>
              <a:gd name="T231" fmla="*/ 8812 h 6408"/>
              <a:gd name="T232" fmla="+- 0 16088 10744"/>
              <a:gd name="T233" fmla="*/ T232 w 5743"/>
              <a:gd name="T234" fmla="+- 0 8761 2479"/>
              <a:gd name="T235" fmla="*/ 8761 h 6408"/>
              <a:gd name="T236" fmla="+- 0 16132 10744"/>
              <a:gd name="T237" fmla="*/ T236 w 5743"/>
              <a:gd name="T238" fmla="+- 0 8745 2479"/>
              <a:gd name="T239" fmla="*/ 8745 h 64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</a:cxnLst>
            <a:rect l="0" t="0" r="r" b="b"/>
            <a:pathLst>
              <a:path w="5743" h="6408" extrusionOk="0">
                <a:moveTo>
                  <a:pt x="2911" y="791"/>
                </a:moveTo>
                <a:cubicBezTo>
                  <a:pt x="2855" y="615"/>
                  <a:pt x="2786" y="491"/>
                  <a:pt x="2649" y="361"/>
                </a:cubicBezTo>
                <a:cubicBezTo>
                  <a:pt x="2414" y="139"/>
                  <a:pt x="2033" y="32"/>
                  <a:pt x="1720" y="6"/>
                </a:cubicBezTo>
                <a:cubicBezTo>
                  <a:pt x="1086" y="-47"/>
                  <a:pt x="316" y="297"/>
                  <a:pt x="57" y="908"/>
                </a:cubicBezTo>
                <a:cubicBezTo>
                  <a:pt x="-32" y="1119"/>
                  <a:pt x="-21" y="1349"/>
                  <a:pt x="129" y="1529"/>
                </a:cubicBezTo>
                <a:cubicBezTo>
                  <a:pt x="363" y="1809"/>
                  <a:pt x="805" y="1883"/>
                  <a:pt x="1147" y="1897"/>
                </a:cubicBezTo>
                <a:cubicBezTo>
                  <a:pt x="1823" y="1924"/>
                  <a:pt x="2637" y="1754"/>
                  <a:pt x="3203" y="1370"/>
                </a:cubicBezTo>
                <a:cubicBezTo>
                  <a:pt x="3351" y="1269"/>
                  <a:pt x="3520" y="1115"/>
                  <a:pt x="3509" y="917"/>
                </a:cubicBezTo>
                <a:cubicBezTo>
                  <a:pt x="3496" y="690"/>
                  <a:pt x="3213" y="532"/>
                  <a:pt x="3021" y="482"/>
                </a:cubicBezTo>
                <a:cubicBezTo>
                  <a:pt x="2891" y="448"/>
                  <a:pt x="2890" y="495"/>
                  <a:pt x="2811" y="543"/>
                </a:cubicBezTo>
              </a:path>
              <a:path w="5743" h="6408" extrusionOk="0">
                <a:moveTo>
                  <a:pt x="3506" y="1835"/>
                </a:moveTo>
                <a:cubicBezTo>
                  <a:pt x="3478" y="1828"/>
                  <a:pt x="3471" y="1826"/>
                  <a:pt x="3453" y="1822"/>
                </a:cubicBezTo>
                <a:cubicBezTo>
                  <a:pt x="3481" y="1821"/>
                  <a:pt x="3550" y="1809"/>
                  <a:pt x="3593" y="1812"/>
                </a:cubicBezTo>
                <a:cubicBezTo>
                  <a:pt x="4370" y="1862"/>
                  <a:pt x="5237" y="2268"/>
                  <a:pt x="5608" y="2982"/>
                </a:cubicBezTo>
                <a:cubicBezTo>
                  <a:pt x="5800" y="3352"/>
                  <a:pt x="5780" y="3767"/>
                  <a:pt x="5551" y="4114"/>
                </a:cubicBezTo>
                <a:cubicBezTo>
                  <a:pt x="5220" y="4617"/>
                  <a:pt x="4620" y="4911"/>
                  <a:pt x="4105" y="5187"/>
                </a:cubicBezTo>
                <a:cubicBezTo>
                  <a:pt x="4060" y="5211"/>
                  <a:pt x="4012" y="5236"/>
                  <a:pt x="3967" y="5259"/>
                </a:cubicBezTo>
                <a:cubicBezTo>
                  <a:pt x="3982" y="5239"/>
                  <a:pt x="3998" y="5225"/>
                  <a:pt x="4013" y="5203"/>
                </a:cubicBezTo>
                <a:cubicBezTo>
                  <a:pt x="4064" y="5128"/>
                  <a:pt x="4112" y="5052"/>
                  <a:pt x="4158" y="4975"/>
                </a:cubicBezTo>
                <a:cubicBezTo>
                  <a:pt x="4132" y="4999"/>
                  <a:pt x="4097" y="5027"/>
                  <a:pt x="4069" y="5054"/>
                </a:cubicBezTo>
                <a:cubicBezTo>
                  <a:pt x="3956" y="5164"/>
                  <a:pt x="3802" y="5275"/>
                  <a:pt x="3723" y="5412"/>
                </a:cubicBezTo>
                <a:cubicBezTo>
                  <a:pt x="3726" y="5417"/>
                  <a:pt x="3729" y="5421"/>
                  <a:pt x="3732" y="5426"/>
                </a:cubicBezTo>
                <a:cubicBezTo>
                  <a:pt x="3788" y="5431"/>
                  <a:pt x="3841" y="5442"/>
                  <a:pt x="3901" y="5439"/>
                </a:cubicBezTo>
                <a:cubicBezTo>
                  <a:pt x="4026" y="5433"/>
                  <a:pt x="4151" y="5416"/>
                  <a:pt x="4275" y="5408"/>
                </a:cubicBezTo>
                <a:cubicBezTo>
                  <a:pt x="4315" y="5406"/>
                  <a:pt x="4353" y="5408"/>
                  <a:pt x="4392" y="5408"/>
                </a:cubicBezTo>
              </a:path>
              <a:path w="5743" h="6408" extrusionOk="0">
                <a:moveTo>
                  <a:pt x="4455" y="5490"/>
                </a:moveTo>
                <a:cubicBezTo>
                  <a:pt x="4464" y="5461"/>
                  <a:pt x="4474" y="5442"/>
                  <a:pt x="4493" y="5419"/>
                </a:cubicBezTo>
                <a:cubicBezTo>
                  <a:pt x="4514" y="5394"/>
                  <a:pt x="4540" y="5376"/>
                  <a:pt x="4574" y="5375"/>
                </a:cubicBezTo>
                <a:cubicBezTo>
                  <a:pt x="4607" y="5374"/>
                  <a:pt x="4633" y="5396"/>
                  <a:pt x="4641" y="5427"/>
                </a:cubicBezTo>
                <a:cubicBezTo>
                  <a:pt x="4657" y="5487"/>
                  <a:pt x="4620" y="5557"/>
                  <a:pt x="4596" y="5609"/>
                </a:cubicBezTo>
                <a:cubicBezTo>
                  <a:pt x="4573" y="5659"/>
                  <a:pt x="4545" y="5703"/>
                  <a:pt x="4540" y="5759"/>
                </a:cubicBezTo>
                <a:cubicBezTo>
                  <a:pt x="4535" y="5812"/>
                  <a:pt x="4560" y="5851"/>
                  <a:pt x="4581" y="5897"/>
                </a:cubicBezTo>
                <a:cubicBezTo>
                  <a:pt x="4594" y="5925"/>
                  <a:pt x="4598" y="5944"/>
                  <a:pt x="4569" y="5963"/>
                </a:cubicBezTo>
                <a:cubicBezTo>
                  <a:pt x="4531" y="5989"/>
                  <a:pt x="4481" y="6000"/>
                  <a:pt x="4438" y="6011"/>
                </a:cubicBezTo>
                <a:cubicBezTo>
                  <a:pt x="4407" y="6019"/>
                  <a:pt x="4343" y="6042"/>
                  <a:pt x="4310" y="6026"/>
                </a:cubicBezTo>
                <a:cubicBezTo>
                  <a:pt x="4300" y="6020"/>
                  <a:pt x="4296" y="6018"/>
                  <a:pt x="4293" y="6009"/>
                </a:cubicBezTo>
                <a:cubicBezTo>
                  <a:pt x="4306" y="5973"/>
                  <a:pt x="4321" y="5949"/>
                  <a:pt x="4342" y="5916"/>
                </a:cubicBezTo>
              </a:path>
              <a:path w="5743" h="6408" extrusionOk="0">
                <a:moveTo>
                  <a:pt x="4876" y="5358"/>
                </a:moveTo>
                <a:cubicBezTo>
                  <a:pt x="4879" y="5385"/>
                  <a:pt x="4877" y="5413"/>
                  <a:pt x="4876" y="5443"/>
                </a:cubicBezTo>
                <a:cubicBezTo>
                  <a:pt x="4874" y="5487"/>
                  <a:pt x="4877" y="5541"/>
                  <a:pt x="4901" y="5580"/>
                </a:cubicBezTo>
                <a:cubicBezTo>
                  <a:pt x="4923" y="5617"/>
                  <a:pt x="4966" y="5624"/>
                  <a:pt x="5005" y="5615"/>
                </a:cubicBezTo>
                <a:cubicBezTo>
                  <a:pt x="5076" y="5598"/>
                  <a:pt x="5137" y="5543"/>
                  <a:pt x="5174" y="5482"/>
                </a:cubicBezTo>
                <a:cubicBezTo>
                  <a:pt x="5207" y="5429"/>
                  <a:pt x="5229" y="5363"/>
                  <a:pt x="5236" y="5301"/>
                </a:cubicBezTo>
                <a:cubicBezTo>
                  <a:pt x="5236" y="5275"/>
                  <a:pt x="5237" y="5269"/>
                  <a:pt x="5232" y="5254"/>
                </a:cubicBezTo>
                <a:cubicBezTo>
                  <a:pt x="5208" y="5291"/>
                  <a:pt x="5197" y="5329"/>
                  <a:pt x="5186" y="5380"/>
                </a:cubicBezTo>
                <a:cubicBezTo>
                  <a:pt x="5165" y="5483"/>
                  <a:pt x="5150" y="5587"/>
                  <a:pt x="5139" y="5691"/>
                </a:cubicBezTo>
                <a:cubicBezTo>
                  <a:pt x="5130" y="5775"/>
                  <a:pt x="5123" y="5860"/>
                  <a:pt x="5120" y="5944"/>
                </a:cubicBezTo>
                <a:cubicBezTo>
                  <a:pt x="5119" y="5978"/>
                  <a:pt x="5125" y="6037"/>
                  <a:pt x="5095" y="6063"/>
                </a:cubicBezTo>
                <a:cubicBezTo>
                  <a:pt x="5090" y="6065"/>
                  <a:pt x="5085" y="6068"/>
                  <a:pt x="5080" y="6070"/>
                </a:cubicBezTo>
              </a:path>
              <a:path w="5743" h="6408" extrusionOk="0">
                <a:moveTo>
                  <a:pt x="4409" y="6256"/>
                </a:moveTo>
                <a:cubicBezTo>
                  <a:pt x="4470" y="6269"/>
                  <a:pt x="4524" y="6268"/>
                  <a:pt x="4594" y="6256"/>
                </a:cubicBezTo>
                <a:cubicBezTo>
                  <a:pt x="4723" y="6234"/>
                  <a:pt x="4852" y="6203"/>
                  <a:pt x="4978" y="6168"/>
                </a:cubicBezTo>
                <a:cubicBezTo>
                  <a:pt x="5078" y="6141"/>
                  <a:pt x="5171" y="6102"/>
                  <a:pt x="5268" y="6068"/>
                </a:cubicBezTo>
                <a:cubicBezTo>
                  <a:pt x="5352" y="6039"/>
                  <a:pt x="5305" y="6050"/>
                  <a:pt x="5254" y="6067"/>
                </a:cubicBezTo>
              </a:path>
              <a:path w="5743" h="6408" extrusionOk="0">
                <a:moveTo>
                  <a:pt x="4765" y="6296"/>
                </a:moveTo>
                <a:cubicBezTo>
                  <a:pt x="4720" y="6326"/>
                  <a:pt x="4665" y="6345"/>
                  <a:pt x="4670" y="6399"/>
                </a:cubicBezTo>
                <a:cubicBezTo>
                  <a:pt x="4732" y="6408"/>
                  <a:pt x="4792" y="6405"/>
                  <a:pt x="4854" y="6395"/>
                </a:cubicBezTo>
                <a:cubicBezTo>
                  <a:pt x="4955" y="6380"/>
                  <a:pt x="5054" y="6355"/>
                  <a:pt x="5153" y="6333"/>
                </a:cubicBezTo>
                <a:cubicBezTo>
                  <a:pt x="5218" y="6318"/>
                  <a:pt x="5280" y="6299"/>
                  <a:pt x="5344" y="6282"/>
                </a:cubicBezTo>
                <a:cubicBezTo>
                  <a:pt x="5366" y="6276"/>
                  <a:pt x="5370" y="6274"/>
                  <a:pt x="5388" y="626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14675" y="3032125"/>
            <a:ext cx="219075" cy="339725"/>
          </a:xfrm>
          <a:custGeom>
            <a:avLst/>
            <a:gdLst>
              <a:gd name="T0" fmla="+- 0 9022 8651"/>
              <a:gd name="T1" fmla="*/ T0 w 610"/>
              <a:gd name="T2" fmla="+- 0 8519 8421"/>
              <a:gd name="T3" fmla="*/ 8519 h 947"/>
              <a:gd name="T4" fmla="+- 0 9003 8651"/>
              <a:gd name="T5" fmla="*/ T4 w 610"/>
              <a:gd name="T6" fmla="+- 0 8550 8421"/>
              <a:gd name="T7" fmla="*/ 8550 h 947"/>
              <a:gd name="T8" fmla="+- 0 8982 8651"/>
              <a:gd name="T9" fmla="*/ T8 w 610"/>
              <a:gd name="T10" fmla="+- 0 8585 8421"/>
              <a:gd name="T11" fmla="*/ 8585 h 947"/>
              <a:gd name="T12" fmla="+- 0 8963 8651"/>
              <a:gd name="T13" fmla="*/ T12 w 610"/>
              <a:gd name="T14" fmla="+- 0 8618 8421"/>
              <a:gd name="T15" fmla="*/ 8618 h 947"/>
              <a:gd name="T16" fmla="+- 0 8913 8651"/>
              <a:gd name="T17" fmla="*/ T16 w 610"/>
              <a:gd name="T18" fmla="+- 0 8706 8421"/>
              <a:gd name="T19" fmla="*/ 8706 h 947"/>
              <a:gd name="T20" fmla="+- 0 8862 8651"/>
              <a:gd name="T21" fmla="*/ T20 w 610"/>
              <a:gd name="T22" fmla="+- 0 8794 8421"/>
              <a:gd name="T23" fmla="*/ 8794 h 947"/>
              <a:gd name="T24" fmla="+- 0 8818 8651"/>
              <a:gd name="T25" fmla="*/ T24 w 610"/>
              <a:gd name="T26" fmla="+- 0 8885 8421"/>
              <a:gd name="T27" fmla="*/ 8885 h 947"/>
              <a:gd name="T28" fmla="+- 0 8771 8651"/>
              <a:gd name="T29" fmla="*/ T28 w 610"/>
              <a:gd name="T30" fmla="+- 0 8982 8421"/>
              <a:gd name="T31" fmla="*/ 8982 h 947"/>
              <a:gd name="T32" fmla="+- 0 8725 8651"/>
              <a:gd name="T33" fmla="*/ T32 w 610"/>
              <a:gd name="T34" fmla="+- 0 9079 8421"/>
              <a:gd name="T35" fmla="*/ 9079 h 947"/>
              <a:gd name="T36" fmla="+- 0 8687 8651"/>
              <a:gd name="T37" fmla="*/ T36 w 610"/>
              <a:gd name="T38" fmla="+- 0 9180 8421"/>
              <a:gd name="T39" fmla="*/ 9180 h 947"/>
              <a:gd name="T40" fmla="+- 0 8673 8651"/>
              <a:gd name="T41" fmla="*/ T40 w 610"/>
              <a:gd name="T42" fmla="+- 0 9217 8421"/>
              <a:gd name="T43" fmla="*/ 9217 h 947"/>
              <a:gd name="T44" fmla="+- 0 8661 8651"/>
              <a:gd name="T45" fmla="*/ T44 w 610"/>
              <a:gd name="T46" fmla="+- 0 9254 8421"/>
              <a:gd name="T47" fmla="*/ 9254 h 947"/>
              <a:gd name="T48" fmla="+- 0 8651 8651"/>
              <a:gd name="T49" fmla="*/ T48 w 610"/>
              <a:gd name="T50" fmla="+- 0 9292 8421"/>
              <a:gd name="T51" fmla="*/ 9292 h 947"/>
              <a:gd name="T52" fmla="+- 0 8674 8651"/>
              <a:gd name="T53" fmla="*/ T52 w 610"/>
              <a:gd name="T54" fmla="+- 0 9268 8421"/>
              <a:gd name="T55" fmla="*/ 9268 h 947"/>
              <a:gd name="T56" fmla="+- 0 8703 8651"/>
              <a:gd name="T57" fmla="*/ T56 w 610"/>
              <a:gd name="T58" fmla="+- 0 9224 8421"/>
              <a:gd name="T59" fmla="*/ 9224 h 947"/>
              <a:gd name="T60" fmla="+- 0 8724 8651"/>
              <a:gd name="T61" fmla="*/ T60 w 610"/>
              <a:gd name="T62" fmla="+- 0 9183 8421"/>
              <a:gd name="T63" fmla="*/ 9183 h 947"/>
              <a:gd name="T64" fmla="+- 0 8845 8651"/>
              <a:gd name="T65" fmla="*/ T64 w 610"/>
              <a:gd name="T66" fmla="+- 0 8944 8421"/>
              <a:gd name="T67" fmla="*/ 8944 h 947"/>
              <a:gd name="T68" fmla="+- 0 8899 8651"/>
              <a:gd name="T69" fmla="*/ T68 w 610"/>
              <a:gd name="T70" fmla="+- 0 8655 8421"/>
              <a:gd name="T71" fmla="*/ 8655 h 947"/>
              <a:gd name="T72" fmla="+- 0 9033 8651"/>
              <a:gd name="T73" fmla="*/ T72 w 610"/>
              <a:gd name="T74" fmla="+- 0 8428 8421"/>
              <a:gd name="T75" fmla="*/ 8428 h 947"/>
              <a:gd name="T76" fmla="+- 0 9036 8651"/>
              <a:gd name="T77" fmla="*/ T76 w 610"/>
              <a:gd name="T78" fmla="+- 0 8426 8421"/>
              <a:gd name="T79" fmla="*/ 8426 h 947"/>
              <a:gd name="T80" fmla="+- 0 9040 8651"/>
              <a:gd name="T81" fmla="*/ T80 w 610"/>
              <a:gd name="T82" fmla="+- 0 8423 8421"/>
              <a:gd name="T83" fmla="*/ 8423 h 947"/>
              <a:gd name="T84" fmla="+- 0 9043 8651"/>
              <a:gd name="T85" fmla="*/ T84 w 610"/>
              <a:gd name="T86" fmla="+- 0 8421 8421"/>
              <a:gd name="T87" fmla="*/ 8421 h 947"/>
              <a:gd name="T88" fmla="+- 0 9055 8651"/>
              <a:gd name="T89" fmla="*/ T88 w 610"/>
              <a:gd name="T90" fmla="+- 0 8486 8421"/>
              <a:gd name="T91" fmla="*/ 8486 h 947"/>
              <a:gd name="T92" fmla="+- 0 9060 8651"/>
              <a:gd name="T93" fmla="*/ T92 w 610"/>
              <a:gd name="T94" fmla="+- 0 8551 8421"/>
              <a:gd name="T95" fmla="*/ 8551 h 947"/>
              <a:gd name="T96" fmla="+- 0 9067 8651"/>
              <a:gd name="T97" fmla="*/ T96 w 610"/>
              <a:gd name="T98" fmla="+- 0 8618 8421"/>
              <a:gd name="T99" fmla="*/ 8618 h 947"/>
              <a:gd name="T100" fmla="+- 0 9084 8651"/>
              <a:gd name="T101" fmla="*/ T100 w 610"/>
              <a:gd name="T102" fmla="+- 0 8784 8421"/>
              <a:gd name="T103" fmla="*/ 8784 h 947"/>
              <a:gd name="T104" fmla="+- 0 9110 8651"/>
              <a:gd name="T105" fmla="*/ T104 w 610"/>
              <a:gd name="T106" fmla="+- 0 8951 8421"/>
              <a:gd name="T107" fmla="*/ 8951 h 947"/>
              <a:gd name="T108" fmla="+- 0 9156 8651"/>
              <a:gd name="T109" fmla="*/ T108 w 610"/>
              <a:gd name="T110" fmla="+- 0 9112 8421"/>
              <a:gd name="T111" fmla="*/ 9112 h 947"/>
              <a:gd name="T112" fmla="+- 0 9179 8651"/>
              <a:gd name="T113" fmla="*/ T112 w 610"/>
              <a:gd name="T114" fmla="+- 0 9193 8421"/>
              <a:gd name="T115" fmla="*/ 9193 h 947"/>
              <a:gd name="T116" fmla="+- 0 9209 8651"/>
              <a:gd name="T117" fmla="*/ T116 w 610"/>
              <a:gd name="T118" fmla="+- 0 9272 8421"/>
              <a:gd name="T119" fmla="*/ 9272 h 947"/>
              <a:gd name="T120" fmla="+- 0 9248 8651"/>
              <a:gd name="T121" fmla="*/ T120 w 610"/>
              <a:gd name="T122" fmla="+- 0 9346 8421"/>
              <a:gd name="T123" fmla="*/ 9346 h 947"/>
              <a:gd name="T124" fmla="+- 0 9252 8651"/>
              <a:gd name="T125" fmla="*/ T124 w 610"/>
              <a:gd name="T126" fmla="+- 0 9353 8421"/>
              <a:gd name="T127" fmla="*/ 9353 h 947"/>
              <a:gd name="T128" fmla="+- 0 9256 8651"/>
              <a:gd name="T129" fmla="*/ T128 w 610"/>
              <a:gd name="T130" fmla="+- 0 9360 8421"/>
              <a:gd name="T131" fmla="*/ 9360 h 947"/>
              <a:gd name="T132" fmla="+- 0 9260 8651"/>
              <a:gd name="T133" fmla="*/ T132 w 610"/>
              <a:gd name="T134" fmla="+- 0 9367 8421"/>
              <a:gd name="T135" fmla="*/ 9367 h 947"/>
              <a:gd name="T136" fmla="+- 0 9213 8651"/>
              <a:gd name="T137" fmla="*/ T136 w 610"/>
              <a:gd name="T138" fmla="+- 0 9339 8421"/>
              <a:gd name="T139" fmla="*/ 9339 h 947"/>
              <a:gd name="T140" fmla="+- 0 9172 8651"/>
              <a:gd name="T141" fmla="*/ T140 w 610"/>
              <a:gd name="T142" fmla="+- 0 9304 8421"/>
              <a:gd name="T143" fmla="*/ 9304 h 947"/>
              <a:gd name="T144" fmla="+- 0 9128 8651"/>
              <a:gd name="T145" fmla="*/ T144 w 610"/>
              <a:gd name="T146" fmla="+- 0 9271 8421"/>
              <a:gd name="T147" fmla="*/ 9271 h 947"/>
              <a:gd name="T148" fmla="+- 0 9067 8651"/>
              <a:gd name="T149" fmla="*/ T148 w 610"/>
              <a:gd name="T150" fmla="+- 0 9225 8421"/>
              <a:gd name="T151" fmla="*/ 9225 h 947"/>
              <a:gd name="T152" fmla="+- 0 9005 8651"/>
              <a:gd name="T153" fmla="*/ T152 w 610"/>
              <a:gd name="T154" fmla="+- 0 9178 8421"/>
              <a:gd name="T155" fmla="*/ 9178 h 947"/>
              <a:gd name="T156" fmla="+- 0 8936 8651"/>
              <a:gd name="T157" fmla="*/ T156 w 610"/>
              <a:gd name="T158" fmla="+- 0 9146 8421"/>
              <a:gd name="T159" fmla="*/ 9146 h 947"/>
              <a:gd name="T160" fmla="+- 0 8916 8651"/>
              <a:gd name="T161" fmla="*/ T160 w 610"/>
              <a:gd name="T162" fmla="+- 0 9137 8421"/>
              <a:gd name="T163" fmla="*/ 9137 h 947"/>
              <a:gd name="T164" fmla="+- 0 8913 8651"/>
              <a:gd name="T165" fmla="*/ T164 w 610"/>
              <a:gd name="T166" fmla="+- 0 9136 8421"/>
              <a:gd name="T167" fmla="*/ 9136 h 947"/>
              <a:gd name="T168" fmla="+- 0 8902 8651"/>
              <a:gd name="T169" fmla="*/ T168 w 610"/>
              <a:gd name="T170" fmla="+- 0 9130 8421"/>
              <a:gd name="T171" fmla="*/ 9130 h 9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610" h="947" extrusionOk="0">
                <a:moveTo>
                  <a:pt x="371" y="98"/>
                </a:moveTo>
                <a:cubicBezTo>
                  <a:pt x="352" y="129"/>
                  <a:pt x="331" y="164"/>
                  <a:pt x="312" y="197"/>
                </a:cubicBezTo>
                <a:cubicBezTo>
                  <a:pt x="262" y="285"/>
                  <a:pt x="211" y="373"/>
                  <a:pt x="167" y="464"/>
                </a:cubicBezTo>
                <a:cubicBezTo>
                  <a:pt x="120" y="561"/>
                  <a:pt x="74" y="658"/>
                  <a:pt x="36" y="759"/>
                </a:cubicBezTo>
                <a:cubicBezTo>
                  <a:pt x="22" y="796"/>
                  <a:pt x="10" y="833"/>
                  <a:pt x="0" y="871"/>
                </a:cubicBezTo>
                <a:cubicBezTo>
                  <a:pt x="23" y="847"/>
                  <a:pt x="52" y="803"/>
                  <a:pt x="73" y="762"/>
                </a:cubicBezTo>
                <a:cubicBezTo>
                  <a:pt x="194" y="523"/>
                  <a:pt x="248" y="234"/>
                  <a:pt x="382" y="7"/>
                </a:cubicBezTo>
                <a:cubicBezTo>
                  <a:pt x="385" y="5"/>
                  <a:pt x="389" y="2"/>
                  <a:pt x="392" y="0"/>
                </a:cubicBezTo>
                <a:cubicBezTo>
                  <a:pt x="404" y="65"/>
                  <a:pt x="409" y="130"/>
                  <a:pt x="416" y="197"/>
                </a:cubicBezTo>
                <a:cubicBezTo>
                  <a:pt x="433" y="363"/>
                  <a:pt x="459" y="530"/>
                  <a:pt x="505" y="691"/>
                </a:cubicBezTo>
                <a:cubicBezTo>
                  <a:pt x="528" y="772"/>
                  <a:pt x="558" y="851"/>
                  <a:pt x="597" y="925"/>
                </a:cubicBezTo>
                <a:cubicBezTo>
                  <a:pt x="601" y="932"/>
                  <a:pt x="605" y="939"/>
                  <a:pt x="609" y="946"/>
                </a:cubicBezTo>
                <a:cubicBezTo>
                  <a:pt x="562" y="918"/>
                  <a:pt x="521" y="883"/>
                  <a:pt x="477" y="850"/>
                </a:cubicBezTo>
                <a:cubicBezTo>
                  <a:pt x="416" y="804"/>
                  <a:pt x="354" y="757"/>
                  <a:pt x="285" y="725"/>
                </a:cubicBezTo>
                <a:cubicBezTo>
                  <a:pt x="265" y="716"/>
                  <a:pt x="262" y="715"/>
                  <a:pt x="251" y="70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25800" y="3654425"/>
            <a:ext cx="157163" cy="309563"/>
          </a:xfrm>
          <a:custGeom>
            <a:avLst/>
            <a:gdLst>
              <a:gd name="T0" fmla="+- 0 9032 8962"/>
              <a:gd name="T1" fmla="*/ T0 w 436"/>
              <a:gd name="T2" fmla="+- 0 10359 10152"/>
              <a:gd name="T3" fmla="*/ 10359 h 860"/>
              <a:gd name="T4" fmla="+- 0 9016 8962"/>
              <a:gd name="T5" fmla="*/ T4 w 436"/>
              <a:gd name="T6" fmla="+- 0 10365 10152"/>
              <a:gd name="T7" fmla="*/ 10365 h 860"/>
              <a:gd name="T8" fmla="+- 0 9014 8962"/>
              <a:gd name="T9" fmla="*/ T8 w 436"/>
              <a:gd name="T10" fmla="+- 0 10367 10152"/>
              <a:gd name="T11" fmla="*/ 10367 h 860"/>
              <a:gd name="T12" fmla="+- 0 9011 8962"/>
              <a:gd name="T13" fmla="*/ T12 w 436"/>
              <a:gd name="T14" fmla="+- 0 10413 10152"/>
              <a:gd name="T15" fmla="*/ 10413 h 860"/>
              <a:gd name="T16" fmla="+- 0 9000 8962"/>
              <a:gd name="T17" fmla="*/ T16 w 436"/>
              <a:gd name="T18" fmla="+- 0 10588 10152"/>
              <a:gd name="T19" fmla="*/ 10588 h 860"/>
              <a:gd name="T20" fmla="+- 0 9017 8962"/>
              <a:gd name="T21" fmla="*/ T20 w 436"/>
              <a:gd name="T22" fmla="+- 0 10764 10152"/>
              <a:gd name="T23" fmla="*/ 10764 h 860"/>
              <a:gd name="T24" fmla="+- 0 9010 8962"/>
              <a:gd name="T25" fmla="*/ T24 w 436"/>
              <a:gd name="T26" fmla="+- 0 10938 10152"/>
              <a:gd name="T27" fmla="*/ 10938 h 860"/>
              <a:gd name="T28" fmla="+- 0 8990 8962"/>
              <a:gd name="T29" fmla="*/ T28 w 436"/>
              <a:gd name="T30" fmla="+- 0 10891 10152"/>
              <a:gd name="T31" fmla="*/ 10891 h 860"/>
              <a:gd name="T32" fmla="+- 0 8981 8962"/>
              <a:gd name="T33" fmla="*/ T32 w 436"/>
              <a:gd name="T34" fmla="+- 0 10841 10152"/>
              <a:gd name="T35" fmla="*/ 10841 h 860"/>
              <a:gd name="T36" fmla="+- 0 8974 8962"/>
              <a:gd name="T37" fmla="*/ T36 w 436"/>
              <a:gd name="T38" fmla="+- 0 10790 10152"/>
              <a:gd name="T39" fmla="*/ 10790 h 860"/>
              <a:gd name="T40" fmla="+- 0 8960 8962"/>
              <a:gd name="T41" fmla="*/ T40 w 436"/>
              <a:gd name="T42" fmla="+- 0 10686 10152"/>
              <a:gd name="T43" fmla="*/ 10686 h 860"/>
              <a:gd name="T44" fmla="+- 0 8955 8962"/>
              <a:gd name="T45" fmla="*/ T44 w 436"/>
              <a:gd name="T46" fmla="+- 0 10578 10152"/>
              <a:gd name="T47" fmla="*/ 10578 h 860"/>
              <a:gd name="T48" fmla="+- 0 8972 8962"/>
              <a:gd name="T49" fmla="*/ T48 w 436"/>
              <a:gd name="T50" fmla="+- 0 10474 10152"/>
              <a:gd name="T51" fmla="*/ 10474 h 860"/>
              <a:gd name="T52" fmla="+- 0 8989 8962"/>
              <a:gd name="T53" fmla="*/ T52 w 436"/>
              <a:gd name="T54" fmla="+- 0 10371 10152"/>
              <a:gd name="T55" fmla="*/ 10371 h 860"/>
              <a:gd name="T56" fmla="+- 0 9030 8962"/>
              <a:gd name="T57" fmla="*/ T56 w 436"/>
              <a:gd name="T58" fmla="+- 0 10236 10152"/>
              <a:gd name="T59" fmla="*/ 10236 h 860"/>
              <a:gd name="T60" fmla="+- 0 9116 8962"/>
              <a:gd name="T61" fmla="*/ T60 w 436"/>
              <a:gd name="T62" fmla="+- 0 10168 10152"/>
              <a:gd name="T63" fmla="*/ 10168 h 860"/>
              <a:gd name="T64" fmla="+- 0 9145 8962"/>
              <a:gd name="T65" fmla="*/ T64 w 436"/>
              <a:gd name="T66" fmla="+- 0 10153 10152"/>
              <a:gd name="T67" fmla="*/ 10153 h 860"/>
              <a:gd name="T68" fmla="+- 0 9152 8962"/>
              <a:gd name="T69" fmla="*/ T68 w 436"/>
              <a:gd name="T70" fmla="+- 0 10148 10152"/>
              <a:gd name="T71" fmla="*/ 10148 h 860"/>
              <a:gd name="T72" fmla="+- 0 9174 8962"/>
              <a:gd name="T73" fmla="*/ T72 w 436"/>
              <a:gd name="T74" fmla="+- 0 10152 10152"/>
              <a:gd name="T75" fmla="*/ 10152 h 860"/>
              <a:gd name="T76" fmla="+- 0 9203 8962"/>
              <a:gd name="T77" fmla="*/ T76 w 436"/>
              <a:gd name="T78" fmla="+- 0 10197 10152"/>
              <a:gd name="T79" fmla="*/ 10197 h 860"/>
              <a:gd name="T80" fmla="+- 0 9190 8962"/>
              <a:gd name="T81" fmla="*/ T80 w 436"/>
              <a:gd name="T82" fmla="+- 0 10234 10152"/>
              <a:gd name="T83" fmla="*/ 10234 h 860"/>
              <a:gd name="T84" fmla="+- 0 9182 8962"/>
              <a:gd name="T85" fmla="*/ T84 w 436"/>
              <a:gd name="T86" fmla="+- 0 10288 10152"/>
              <a:gd name="T87" fmla="*/ 10288 h 860"/>
              <a:gd name="T88" fmla="+- 0 9160 8962"/>
              <a:gd name="T89" fmla="*/ T88 w 436"/>
              <a:gd name="T90" fmla="+- 0 10429 10152"/>
              <a:gd name="T91" fmla="*/ 10429 h 860"/>
              <a:gd name="T92" fmla="+- 0 9164 8962"/>
              <a:gd name="T93" fmla="*/ T92 w 436"/>
              <a:gd name="T94" fmla="+- 0 10536 10152"/>
              <a:gd name="T95" fmla="*/ 10536 h 860"/>
              <a:gd name="T96" fmla="+- 0 9243 8962"/>
              <a:gd name="T97" fmla="*/ T96 w 436"/>
              <a:gd name="T98" fmla="+- 0 10659 10152"/>
              <a:gd name="T99" fmla="*/ 10659 h 860"/>
              <a:gd name="T100" fmla="+- 0 9290 8962"/>
              <a:gd name="T101" fmla="*/ T100 w 436"/>
              <a:gd name="T102" fmla="+- 0 10731 10152"/>
              <a:gd name="T103" fmla="*/ 10731 h 860"/>
              <a:gd name="T104" fmla="+- 0 9385 8962"/>
              <a:gd name="T105" fmla="*/ T104 w 436"/>
              <a:gd name="T106" fmla="+- 0 10806 10152"/>
              <a:gd name="T107" fmla="*/ 10806 h 860"/>
              <a:gd name="T108" fmla="+- 0 9397 8962"/>
              <a:gd name="T109" fmla="*/ T108 w 436"/>
              <a:gd name="T110" fmla="+- 0 10896 10152"/>
              <a:gd name="T111" fmla="*/ 10896 h 860"/>
              <a:gd name="T112" fmla="+- 0 9405 8962"/>
              <a:gd name="T113" fmla="*/ T112 w 436"/>
              <a:gd name="T114" fmla="+- 0 10951 10152"/>
              <a:gd name="T115" fmla="*/ 10951 h 860"/>
              <a:gd name="T116" fmla="+- 0 9349 8962"/>
              <a:gd name="T117" fmla="*/ T116 w 436"/>
              <a:gd name="T118" fmla="+- 0 10985 10152"/>
              <a:gd name="T119" fmla="*/ 10985 h 860"/>
              <a:gd name="T120" fmla="+- 0 9304 8962"/>
              <a:gd name="T121" fmla="*/ T120 w 436"/>
              <a:gd name="T122" fmla="+- 0 10999 10152"/>
              <a:gd name="T123" fmla="*/ 10999 h 860"/>
              <a:gd name="T124" fmla="+- 0 9257 8962"/>
              <a:gd name="T125" fmla="*/ T124 w 436"/>
              <a:gd name="T126" fmla="+- 0 11013 10152"/>
              <a:gd name="T127" fmla="*/ 11013 h 860"/>
              <a:gd name="T128" fmla="+- 0 9201 8962"/>
              <a:gd name="T129" fmla="*/ T128 w 436"/>
              <a:gd name="T130" fmla="+- 0 11015 10152"/>
              <a:gd name="T131" fmla="*/ 11015 h 860"/>
              <a:gd name="T132" fmla="+- 0 9154 8962"/>
              <a:gd name="T133" fmla="*/ T132 w 436"/>
              <a:gd name="T134" fmla="+- 0 11001 10152"/>
              <a:gd name="T135" fmla="*/ 11001 h 860"/>
              <a:gd name="T136" fmla="+- 0 9124 8962"/>
              <a:gd name="T137" fmla="*/ T136 w 436"/>
              <a:gd name="T138" fmla="+- 0 10992 10152"/>
              <a:gd name="T139" fmla="*/ 10992 h 860"/>
              <a:gd name="T140" fmla="+- 0 9129 8962"/>
              <a:gd name="T141" fmla="*/ T140 w 436"/>
              <a:gd name="T142" fmla="+- 0 10985 10152"/>
              <a:gd name="T143" fmla="*/ 10985 h 860"/>
              <a:gd name="T144" fmla="+- 0 9113 8962"/>
              <a:gd name="T145" fmla="*/ T144 w 436"/>
              <a:gd name="T146" fmla="+- 0 10966 10152"/>
              <a:gd name="T147" fmla="*/ 10966 h 8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436" h="860" extrusionOk="0">
                <a:moveTo>
                  <a:pt x="70" y="207"/>
                </a:moveTo>
                <a:cubicBezTo>
                  <a:pt x="54" y="213"/>
                  <a:pt x="52" y="215"/>
                  <a:pt x="49" y="261"/>
                </a:cubicBezTo>
                <a:cubicBezTo>
                  <a:pt x="38" y="436"/>
                  <a:pt x="55" y="612"/>
                  <a:pt x="48" y="786"/>
                </a:cubicBezTo>
                <a:cubicBezTo>
                  <a:pt x="28" y="739"/>
                  <a:pt x="19" y="689"/>
                  <a:pt x="12" y="638"/>
                </a:cubicBezTo>
                <a:cubicBezTo>
                  <a:pt x="-2" y="534"/>
                  <a:pt x="-7" y="426"/>
                  <a:pt x="10" y="322"/>
                </a:cubicBezTo>
                <a:cubicBezTo>
                  <a:pt x="27" y="219"/>
                  <a:pt x="68" y="84"/>
                  <a:pt x="154" y="16"/>
                </a:cubicBezTo>
                <a:cubicBezTo>
                  <a:pt x="183" y="1"/>
                  <a:pt x="190" y="-4"/>
                  <a:pt x="212" y="0"/>
                </a:cubicBezTo>
                <a:cubicBezTo>
                  <a:pt x="241" y="45"/>
                  <a:pt x="228" y="82"/>
                  <a:pt x="220" y="136"/>
                </a:cubicBezTo>
                <a:cubicBezTo>
                  <a:pt x="198" y="277"/>
                  <a:pt x="202" y="384"/>
                  <a:pt x="281" y="507"/>
                </a:cubicBezTo>
                <a:cubicBezTo>
                  <a:pt x="328" y="579"/>
                  <a:pt x="423" y="654"/>
                  <a:pt x="435" y="744"/>
                </a:cubicBezTo>
                <a:cubicBezTo>
                  <a:pt x="443" y="799"/>
                  <a:pt x="387" y="833"/>
                  <a:pt x="342" y="847"/>
                </a:cubicBezTo>
                <a:cubicBezTo>
                  <a:pt x="295" y="861"/>
                  <a:pt x="239" y="863"/>
                  <a:pt x="192" y="849"/>
                </a:cubicBezTo>
                <a:cubicBezTo>
                  <a:pt x="162" y="840"/>
                  <a:pt x="167" y="833"/>
                  <a:pt x="151" y="81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14688" y="4279900"/>
            <a:ext cx="265112" cy="300038"/>
          </a:xfrm>
          <a:custGeom>
            <a:avLst/>
            <a:gdLst>
              <a:gd name="T0" fmla="+- 0 9388 8931"/>
              <a:gd name="T1" fmla="*/ T0 w 736"/>
              <a:gd name="T2" fmla="+- 0 11997 11887"/>
              <a:gd name="T3" fmla="*/ 11997 h 837"/>
              <a:gd name="T4" fmla="+- 0 9409 8931"/>
              <a:gd name="T5" fmla="*/ T4 w 736"/>
              <a:gd name="T6" fmla="+- 0 11967 11887"/>
              <a:gd name="T7" fmla="*/ 11967 h 837"/>
              <a:gd name="T8" fmla="+- 0 9417 8931"/>
              <a:gd name="T9" fmla="*/ T8 w 736"/>
              <a:gd name="T10" fmla="+- 0 11959 11887"/>
              <a:gd name="T11" fmla="*/ 11959 h 837"/>
              <a:gd name="T12" fmla="+- 0 9427 8931"/>
              <a:gd name="T13" fmla="*/ T12 w 736"/>
              <a:gd name="T14" fmla="+- 0 11922 11887"/>
              <a:gd name="T15" fmla="*/ 11922 h 837"/>
              <a:gd name="T16" fmla="+- 0 9388 8931"/>
              <a:gd name="T17" fmla="*/ T16 w 736"/>
              <a:gd name="T18" fmla="+- 0 11890 11887"/>
              <a:gd name="T19" fmla="*/ 11890 h 837"/>
              <a:gd name="T20" fmla="+- 0 9377 8931"/>
              <a:gd name="T21" fmla="*/ T20 w 736"/>
              <a:gd name="T22" fmla="+- 0 11877 11887"/>
              <a:gd name="T23" fmla="*/ 11877 h 837"/>
              <a:gd name="T24" fmla="+- 0 9317 8931"/>
              <a:gd name="T25" fmla="*/ T24 w 736"/>
              <a:gd name="T26" fmla="+- 0 11896 11887"/>
              <a:gd name="T27" fmla="*/ 11896 h 837"/>
              <a:gd name="T28" fmla="+- 0 9222 8931"/>
              <a:gd name="T29" fmla="*/ T28 w 736"/>
              <a:gd name="T30" fmla="+- 0 11926 11887"/>
              <a:gd name="T31" fmla="*/ 11926 h 837"/>
              <a:gd name="T32" fmla="+- 0 9140 8931"/>
              <a:gd name="T33" fmla="*/ T32 w 736"/>
              <a:gd name="T34" fmla="+- 0 12004 11887"/>
              <a:gd name="T35" fmla="*/ 12004 h 837"/>
              <a:gd name="T36" fmla="+- 0 9079 8931"/>
              <a:gd name="T37" fmla="*/ T36 w 736"/>
              <a:gd name="T38" fmla="+- 0 12081 11887"/>
              <a:gd name="T39" fmla="*/ 12081 h 837"/>
              <a:gd name="T40" fmla="+- 0 9001 8931"/>
              <a:gd name="T41" fmla="*/ T40 w 736"/>
              <a:gd name="T42" fmla="+- 0 12179 11887"/>
              <a:gd name="T43" fmla="*/ 12179 h 837"/>
              <a:gd name="T44" fmla="+- 0 8939 8931"/>
              <a:gd name="T45" fmla="*/ T44 w 736"/>
              <a:gd name="T46" fmla="+- 0 12300 11887"/>
              <a:gd name="T47" fmla="*/ 12300 h 837"/>
              <a:gd name="T48" fmla="+- 0 8931 8931"/>
              <a:gd name="T49" fmla="*/ T48 w 736"/>
              <a:gd name="T50" fmla="+- 0 12427 11887"/>
              <a:gd name="T51" fmla="*/ 12427 h 837"/>
              <a:gd name="T52" fmla="+- 0 8922 8931"/>
              <a:gd name="T53" fmla="*/ T52 w 736"/>
              <a:gd name="T54" fmla="+- 0 12572 11887"/>
              <a:gd name="T55" fmla="*/ 12572 h 837"/>
              <a:gd name="T56" fmla="+- 0 9010 8931"/>
              <a:gd name="T57" fmla="*/ T56 w 736"/>
              <a:gd name="T58" fmla="+- 0 12666 11887"/>
              <a:gd name="T59" fmla="*/ 12666 h 837"/>
              <a:gd name="T60" fmla="+- 0 9143 8931"/>
              <a:gd name="T61" fmla="*/ T60 w 736"/>
              <a:gd name="T62" fmla="+- 0 12706 11887"/>
              <a:gd name="T63" fmla="*/ 12706 h 837"/>
              <a:gd name="T64" fmla="+- 0 9246 8931"/>
              <a:gd name="T65" fmla="*/ T64 w 736"/>
              <a:gd name="T66" fmla="+- 0 12737 11887"/>
              <a:gd name="T67" fmla="*/ 12737 h 837"/>
              <a:gd name="T68" fmla="+- 0 9357 8931"/>
              <a:gd name="T69" fmla="*/ T68 w 736"/>
              <a:gd name="T70" fmla="+- 0 12726 11887"/>
              <a:gd name="T71" fmla="*/ 12726 h 837"/>
              <a:gd name="T72" fmla="+- 0 9460 8931"/>
              <a:gd name="T73" fmla="*/ T72 w 736"/>
              <a:gd name="T74" fmla="+- 0 12703 11887"/>
              <a:gd name="T75" fmla="*/ 12703 h 837"/>
              <a:gd name="T76" fmla="+- 0 9535 8931"/>
              <a:gd name="T77" fmla="*/ T76 w 736"/>
              <a:gd name="T78" fmla="+- 0 12686 11887"/>
              <a:gd name="T79" fmla="*/ 12686 h 837"/>
              <a:gd name="T80" fmla="+- 0 9581 8931"/>
              <a:gd name="T81" fmla="*/ T80 w 736"/>
              <a:gd name="T82" fmla="+- 0 12649 11887"/>
              <a:gd name="T83" fmla="*/ 12649 h 837"/>
              <a:gd name="T84" fmla="+- 0 9643 8931"/>
              <a:gd name="T85" fmla="*/ T84 w 736"/>
              <a:gd name="T86" fmla="+- 0 12617 11887"/>
              <a:gd name="T87" fmla="*/ 12617 h 837"/>
              <a:gd name="T88" fmla="+- 0 9654 8931"/>
              <a:gd name="T89" fmla="*/ T88 w 736"/>
              <a:gd name="T90" fmla="+- 0 12612 11887"/>
              <a:gd name="T91" fmla="*/ 12612 h 837"/>
              <a:gd name="T92" fmla="+- 0 9658 8931"/>
              <a:gd name="T93" fmla="*/ T92 w 736"/>
              <a:gd name="T94" fmla="+- 0 12611 11887"/>
              <a:gd name="T95" fmla="*/ 12611 h 837"/>
              <a:gd name="T96" fmla="+- 0 9666 8931"/>
              <a:gd name="T97" fmla="*/ T96 w 736"/>
              <a:gd name="T98" fmla="+- 0 12612 11887"/>
              <a:gd name="T99" fmla="*/ 12612 h 83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736" h="837" extrusionOk="0">
                <a:moveTo>
                  <a:pt x="457" y="110"/>
                </a:moveTo>
                <a:cubicBezTo>
                  <a:pt x="478" y="80"/>
                  <a:pt x="486" y="72"/>
                  <a:pt x="496" y="35"/>
                </a:cubicBezTo>
                <a:cubicBezTo>
                  <a:pt x="457" y="3"/>
                  <a:pt x="446" y="-10"/>
                  <a:pt x="386" y="9"/>
                </a:cubicBezTo>
                <a:cubicBezTo>
                  <a:pt x="291" y="39"/>
                  <a:pt x="209" y="117"/>
                  <a:pt x="148" y="194"/>
                </a:cubicBezTo>
                <a:cubicBezTo>
                  <a:pt x="70" y="292"/>
                  <a:pt x="8" y="413"/>
                  <a:pt x="0" y="540"/>
                </a:cubicBezTo>
                <a:cubicBezTo>
                  <a:pt x="-9" y="685"/>
                  <a:pt x="79" y="779"/>
                  <a:pt x="212" y="819"/>
                </a:cubicBezTo>
                <a:cubicBezTo>
                  <a:pt x="315" y="850"/>
                  <a:pt x="426" y="839"/>
                  <a:pt x="529" y="816"/>
                </a:cubicBezTo>
                <a:cubicBezTo>
                  <a:pt x="604" y="799"/>
                  <a:pt x="650" y="762"/>
                  <a:pt x="712" y="730"/>
                </a:cubicBezTo>
                <a:cubicBezTo>
                  <a:pt x="723" y="725"/>
                  <a:pt x="727" y="724"/>
                  <a:pt x="735" y="7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13475" y="4138613"/>
            <a:ext cx="722313" cy="407987"/>
          </a:xfrm>
          <a:custGeom>
            <a:avLst/>
            <a:gdLst>
              <a:gd name="T0" fmla="+- 0 17697 17258"/>
              <a:gd name="T1" fmla="*/ T0 w 2008"/>
              <a:gd name="T2" fmla="+- 0 11749 11497"/>
              <a:gd name="T3" fmla="*/ 11749 h 1131"/>
              <a:gd name="T4" fmla="+- 0 17652 17258"/>
              <a:gd name="T5" fmla="*/ T4 w 2008"/>
              <a:gd name="T6" fmla="+- 0 11817 11497"/>
              <a:gd name="T7" fmla="*/ 11817 h 1131"/>
              <a:gd name="T8" fmla="+- 0 17561 17258"/>
              <a:gd name="T9" fmla="*/ T8 w 2008"/>
              <a:gd name="T10" fmla="+- 0 12030 11497"/>
              <a:gd name="T11" fmla="*/ 12030 h 1131"/>
              <a:gd name="T12" fmla="+- 0 17420 17258"/>
              <a:gd name="T13" fmla="*/ T12 w 2008"/>
              <a:gd name="T14" fmla="+- 0 12334 11497"/>
              <a:gd name="T15" fmla="*/ 12334 h 1131"/>
              <a:gd name="T16" fmla="+- 0 17269 17258"/>
              <a:gd name="T17" fmla="*/ T16 w 2008"/>
              <a:gd name="T18" fmla="+- 0 12612 11497"/>
              <a:gd name="T19" fmla="*/ 12612 h 1131"/>
              <a:gd name="T20" fmla="+- 0 17269 17258"/>
              <a:gd name="T21" fmla="*/ T20 w 2008"/>
              <a:gd name="T22" fmla="+- 0 12579 11497"/>
              <a:gd name="T23" fmla="*/ 12579 h 1131"/>
              <a:gd name="T24" fmla="+- 0 17623 17258"/>
              <a:gd name="T25" fmla="*/ T24 w 2008"/>
              <a:gd name="T26" fmla="+- 0 11714 11497"/>
              <a:gd name="T27" fmla="*/ 11714 h 1131"/>
              <a:gd name="T28" fmla="+- 0 17656 17258"/>
              <a:gd name="T29" fmla="*/ T28 w 2008"/>
              <a:gd name="T30" fmla="+- 0 11668 11497"/>
              <a:gd name="T31" fmla="*/ 11668 h 1131"/>
              <a:gd name="T32" fmla="+- 0 17684 17258"/>
              <a:gd name="T33" fmla="*/ T32 w 2008"/>
              <a:gd name="T34" fmla="+- 0 11748 11497"/>
              <a:gd name="T35" fmla="*/ 11748 h 1131"/>
              <a:gd name="T36" fmla="+- 0 17763 17258"/>
              <a:gd name="T37" fmla="*/ T36 w 2008"/>
              <a:gd name="T38" fmla="+- 0 11972 11497"/>
              <a:gd name="T39" fmla="*/ 11972 h 1131"/>
              <a:gd name="T40" fmla="+- 0 17876 17258"/>
              <a:gd name="T41" fmla="*/ T40 w 2008"/>
              <a:gd name="T42" fmla="+- 0 12328 11497"/>
              <a:gd name="T43" fmla="*/ 12328 h 1131"/>
              <a:gd name="T44" fmla="+- 0 17927 17258"/>
              <a:gd name="T45" fmla="*/ T44 w 2008"/>
              <a:gd name="T46" fmla="+- 0 12499 11497"/>
              <a:gd name="T47" fmla="*/ 12499 h 1131"/>
              <a:gd name="T48" fmla="+- 0 17942 17258"/>
              <a:gd name="T49" fmla="*/ T48 w 2008"/>
              <a:gd name="T50" fmla="+- 0 12566 11497"/>
              <a:gd name="T51" fmla="*/ 12566 h 1131"/>
              <a:gd name="T52" fmla="+- 0 17927 17258"/>
              <a:gd name="T53" fmla="*/ T52 w 2008"/>
              <a:gd name="T54" fmla="+- 0 12548 11497"/>
              <a:gd name="T55" fmla="*/ 12548 h 1131"/>
              <a:gd name="T56" fmla="+- 0 17574 17258"/>
              <a:gd name="T57" fmla="*/ T56 w 2008"/>
              <a:gd name="T58" fmla="+- 0 12212 11497"/>
              <a:gd name="T59" fmla="*/ 12212 h 1131"/>
              <a:gd name="T60" fmla="+- 0 17639 17258"/>
              <a:gd name="T61" fmla="*/ T60 w 2008"/>
              <a:gd name="T62" fmla="+- 0 12183 11497"/>
              <a:gd name="T63" fmla="*/ 12183 h 1131"/>
              <a:gd name="T64" fmla="+- 0 17770 17258"/>
              <a:gd name="T65" fmla="*/ T64 w 2008"/>
              <a:gd name="T66" fmla="+- 0 12177 11497"/>
              <a:gd name="T67" fmla="*/ 12177 h 1131"/>
              <a:gd name="T68" fmla="+- 0 17878 17258"/>
              <a:gd name="T69" fmla="*/ T68 w 2008"/>
              <a:gd name="T70" fmla="+- 0 12182 11497"/>
              <a:gd name="T71" fmla="*/ 12182 h 1131"/>
              <a:gd name="T72" fmla="+- 0 17901 17258"/>
              <a:gd name="T73" fmla="*/ T72 w 2008"/>
              <a:gd name="T74" fmla="+- 0 12178 11497"/>
              <a:gd name="T75" fmla="*/ 12178 h 1131"/>
              <a:gd name="T76" fmla="+- 0 18146 17258"/>
              <a:gd name="T77" fmla="*/ T76 w 2008"/>
              <a:gd name="T78" fmla="+- 0 11938 11497"/>
              <a:gd name="T79" fmla="*/ 11938 h 1131"/>
              <a:gd name="T80" fmla="+- 0 18167 17258"/>
              <a:gd name="T81" fmla="*/ T80 w 2008"/>
              <a:gd name="T82" fmla="+- 0 12129 11497"/>
              <a:gd name="T83" fmla="*/ 12129 h 1131"/>
              <a:gd name="T84" fmla="+- 0 18192 17258"/>
              <a:gd name="T85" fmla="*/ T84 w 2008"/>
              <a:gd name="T86" fmla="+- 0 12402 11497"/>
              <a:gd name="T87" fmla="*/ 12402 h 1131"/>
              <a:gd name="T88" fmla="+- 0 18217 17258"/>
              <a:gd name="T89" fmla="*/ T88 w 2008"/>
              <a:gd name="T90" fmla="+- 0 12594 11497"/>
              <a:gd name="T91" fmla="*/ 12594 h 1131"/>
              <a:gd name="T92" fmla="+- 0 18224 17258"/>
              <a:gd name="T93" fmla="*/ T92 w 2008"/>
              <a:gd name="T94" fmla="+- 0 12627 11497"/>
              <a:gd name="T95" fmla="*/ 12627 h 1131"/>
              <a:gd name="T96" fmla="+- 0 18194 17258"/>
              <a:gd name="T97" fmla="*/ T96 w 2008"/>
              <a:gd name="T98" fmla="+- 0 12517 11497"/>
              <a:gd name="T99" fmla="*/ 12517 h 1131"/>
              <a:gd name="T100" fmla="+- 0 18116 17258"/>
              <a:gd name="T101" fmla="*/ T100 w 2008"/>
              <a:gd name="T102" fmla="+- 0 12231 11497"/>
              <a:gd name="T103" fmla="*/ 12231 h 1131"/>
              <a:gd name="T104" fmla="+- 0 18131 17258"/>
              <a:gd name="T105" fmla="*/ T104 w 2008"/>
              <a:gd name="T106" fmla="+- 0 11772 11497"/>
              <a:gd name="T107" fmla="*/ 11772 h 1131"/>
              <a:gd name="T108" fmla="+- 0 18428 17258"/>
              <a:gd name="T109" fmla="*/ T108 w 2008"/>
              <a:gd name="T110" fmla="+- 0 11669 11497"/>
              <a:gd name="T111" fmla="*/ 11669 h 1131"/>
              <a:gd name="T112" fmla="+- 0 18461 17258"/>
              <a:gd name="T113" fmla="*/ T112 w 2008"/>
              <a:gd name="T114" fmla="+- 0 11843 11497"/>
              <a:gd name="T115" fmla="*/ 11843 h 1131"/>
              <a:gd name="T116" fmla="+- 0 18332 17258"/>
              <a:gd name="T117" fmla="*/ T116 w 2008"/>
              <a:gd name="T118" fmla="+- 0 12172 11497"/>
              <a:gd name="T119" fmla="*/ 12172 h 1131"/>
              <a:gd name="T120" fmla="+- 0 18515 17258"/>
              <a:gd name="T121" fmla="*/ T120 w 2008"/>
              <a:gd name="T122" fmla="+- 0 12424 11497"/>
              <a:gd name="T123" fmla="*/ 12424 h 1131"/>
              <a:gd name="T124" fmla="+- 0 18647 17258"/>
              <a:gd name="T125" fmla="*/ T124 w 2008"/>
              <a:gd name="T126" fmla="+- 0 12566 11497"/>
              <a:gd name="T127" fmla="*/ 12566 h 1131"/>
              <a:gd name="T128" fmla="+- 0 18536 17258"/>
              <a:gd name="T129" fmla="*/ T128 w 2008"/>
              <a:gd name="T130" fmla="+- 0 12622 11497"/>
              <a:gd name="T131" fmla="*/ 12622 h 1131"/>
              <a:gd name="T132" fmla="+- 0 18293 17258"/>
              <a:gd name="T133" fmla="*/ T132 w 2008"/>
              <a:gd name="T134" fmla="+- 0 12604 11497"/>
              <a:gd name="T135" fmla="*/ 12604 h 1131"/>
              <a:gd name="T136" fmla="+- 0 18166 17258"/>
              <a:gd name="T137" fmla="*/ T136 w 2008"/>
              <a:gd name="T138" fmla="+- 0 12533 11497"/>
              <a:gd name="T139" fmla="*/ 12533 h 1131"/>
              <a:gd name="T140" fmla="+- 0 18169 17258"/>
              <a:gd name="T141" fmla="*/ T140 w 2008"/>
              <a:gd name="T142" fmla="+- 0 12505 11497"/>
              <a:gd name="T143" fmla="*/ 12505 h 1131"/>
              <a:gd name="T144" fmla="+- 0 19121 17258"/>
              <a:gd name="T145" fmla="*/ T144 w 2008"/>
              <a:gd name="T146" fmla="+- 0 11629 11497"/>
              <a:gd name="T147" fmla="*/ 11629 h 1131"/>
              <a:gd name="T148" fmla="+- 0 19122 17258"/>
              <a:gd name="T149" fmla="*/ T148 w 2008"/>
              <a:gd name="T150" fmla="+- 0 11506 11497"/>
              <a:gd name="T151" fmla="*/ 11506 h 1131"/>
              <a:gd name="T152" fmla="+- 0 18975 17258"/>
              <a:gd name="T153" fmla="*/ T152 w 2008"/>
              <a:gd name="T154" fmla="+- 0 11564 11497"/>
              <a:gd name="T155" fmla="*/ 11564 h 1131"/>
              <a:gd name="T156" fmla="+- 0 18756 17258"/>
              <a:gd name="T157" fmla="*/ T156 w 2008"/>
              <a:gd name="T158" fmla="+- 0 11878 11497"/>
              <a:gd name="T159" fmla="*/ 11878 h 1131"/>
              <a:gd name="T160" fmla="+- 0 18702 17258"/>
              <a:gd name="T161" fmla="*/ T160 w 2008"/>
              <a:gd name="T162" fmla="+- 0 12249 11497"/>
              <a:gd name="T163" fmla="*/ 12249 h 1131"/>
              <a:gd name="T164" fmla="+- 0 18946 17258"/>
              <a:gd name="T165" fmla="*/ T164 w 2008"/>
              <a:gd name="T166" fmla="+- 0 12473 11497"/>
              <a:gd name="T167" fmla="*/ 12473 h 1131"/>
              <a:gd name="T168" fmla="+- 0 19153 17258"/>
              <a:gd name="T169" fmla="*/ T168 w 2008"/>
              <a:gd name="T170" fmla="+- 0 12504 11497"/>
              <a:gd name="T171" fmla="*/ 12504 h 1131"/>
              <a:gd name="T172" fmla="+- 0 19241 17258"/>
              <a:gd name="T173" fmla="*/ T172 w 2008"/>
              <a:gd name="T174" fmla="+- 0 12493 11497"/>
              <a:gd name="T175" fmla="*/ 12493 h 1131"/>
              <a:gd name="T176" fmla="+- 0 19257 17258"/>
              <a:gd name="T177" fmla="*/ T176 w 2008"/>
              <a:gd name="T178" fmla="+- 0 12441 11497"/>
              <a:gd name="T179" fmla="*/ 12441 h 1131"/>
              <a:gd name="T180" fmla="+- 0 19265 17258"/>
              <a:gd name="T181" fmla="*/ T180 w 2008"/>
              <a:gd name="T182" fmla="+- 0 12426 11497"/>
              <a:gd name="T183" fmla="*/ 12426 h 11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2008" h="1131" extrusionOk="0">
                <a:moveTo>
                  <a:pt x="439" y="252"/>
                </a:moveTo>
                <a:cubicBezTo>
                  <a:pt x="418" y="275"/>
                  <a:pt x="407" y="290"/>
                  <a:pt x="394" y="320"/>
                </a:cubicBezTo>
                <a:cubicBezTo>
                  <a:pt x="363" y="391"/>
                  <a:pt x="333" y="462"/>
                  <a:pt x="303" y="533"/>
                </a:cubicBezTo>
                <a:cubicBezTo>
                  <a:pt x="259" y="636"/>
                  <a:pt x="212" y="737"/>
                  <a:pt x="162" y="837"/>
                </a:cubicBezTo>
                <a:cubicBezTo>
                  <a:pt x="132" y="898"/>
                  <a:pt x="72" y="1077"/>
                  <a:pt x="11" y="1115"/>
                </a:cubicBezTo>
                <a:cubicBezTo>
                  <a:pt x="-17" y="1132"/>
                  <a:pt x="8" y="1096"/>
                  <a:pt x="11" y="1082"/>
                </a:cubicBezTo>
              </a:path>
              <a:path w="2008" h="1131" extrusionOk="0">
                <a:moveTo>
                  <a:pt x="365" y="217"/>
                </a:moveTo>
                <a:cubicBezTo>
                  <a:pt x="376" y="199"/>
                  <a:pt x="384" y="187"/>
                  <a:pt x="398" y="171"/>
                </a:cubicBezTo>
                <a:cubicBezTo>
                  <a:pt x="406" y="198"/>
                  <a:pt x="416" y="224"/>
                  <a:pt x="426" y="251"/>
                </a:cubicBezTo>
                <a:cubicBezTo>
                  <a:pt x="454" y="325"/>
                  <a:pt x="480" y="400"/>
                  <a:pt x="505" y="475"/>
                </a:cubicBezTo>
                <a:cubicBezTo>
                  <a:pt x="544" y="593"/>
                  <a:pt x="579" y="713"/>
                  <a:pt x="618" y="831"/>
                </a:cubicBezTo>
                <a:cubicBezTo>
                  <a:pt x="637" y="888"/>
                  <a:pt x="655" y="944"/>
                  <a:pt x="669" y="1002"/>
                </a:cubicBezTo>
                <a:cubicBezTo>
                  <a:pt x="675" y="1024"/>
                  <a:pt x="707" y="1067"/>
                  <a:pt x="684" y="1069"/>
                </a:cubicBezTo>
                <a:cubicBezTo>
                  <a:pt x="673" y="1063"/>
                  <a:pt x="669" y="1061"/>
                  <a:pt x="669" y="1051"/>
                </a:cubicBezTo>
              </a:path>
              <a:path w="2008" h="1131" extrusionOk="0">
                <a:moveTo>
                  <a:pt x="316" y="715"/>
                </a:moveTo>
                <a:cubicBezTo>
                  <a:pt x="325" y="685"/>
                  <a:pt x="350" y="690"/>
                  <a:pt x="381" y="686"/>
                </a:cubicBezTo>
                <a:cubicBezTo>
                  <a:pt x="423" y="681"/>
                  <a:pt x="470" y="677"/>
                  <a:pt x="512" y="680"/>
                </a:cubicBezTo>
                <a:cubicBezTo>
                  <a:pt x="551" y="683"/>
                  <a:pt x="581" y="690"/>
                  <a:pt x="620" y="685"/>
                </a:cubicBezTo>
                <a:cubicBezTo>
                  <a:pt x="628" y="684"/>
                  <a:pt x="635" y="682"/>
                  <a:pt x="643" y="681"/>
                </a:cubicBezTo>
              </a:path>
              <a:path w="2008" h="1131" extrusionOk="0">
                <a:moveTo>
                  <a:pt x="888" y="441"/>
                </a:moveTo>
                <a:cubicBezTo>
                  <a:pt x="892" y="505"/>
                  <a:pt x="903" y="568"/>
                  <a:pt x="909" y="632"/>
                </a:cubicBezTo>
                <a:cubicBezTo>
                  <a:pt x="918" y="723"/>
                  <a:pt x="926" y="814"/>
                  <a:pt x="934" y="905"/>
                </a:cubicBezTo>
                <a:cubicBezTo>
                  <a:pt x="940" y="969"/>
                  <a:pt x="947" y="1034"/>
                  <a:pt x="959" y="1097"/>
                </a:cubicBezTo>
                <a:cubicBezTo>
                  <a:pt x="963" y="1115"/>
                  <a:pt x="963" y="1119"/>
                  <a:pt x="966" y="1130"/>
                </a:cubicBezTo>
                <a:cubicBezTo>
                  <a:pt x="957" y="1093"/>
                  <a:pt x="946" y="1057"/>
                  <a:pt x="936" y="1020"/>
                </a:cubicBezTo>
                <a:cubicBezTo>
                  <a:pt x="910" y="925"/>
                  <a:pt x="880" y="830"/>
                  <a:pt x="858" y="734"/>
                </a:cubicBezTo>
                <a:cubicBezTo>
                  <a:pt x="824" y="588"/>
                  <a:pt x="789" y="411"/>
                  <a:pt x="873" y="275"/>
                </a:cubicBezTo>
                <a:cubicBezTo>
                  <a:pt x="929" y="184"/>
                  <a:pt x="1069" y="115"/>
                  <a:pt x="1170" y="172"/>
                </a:cubicBezTo>
                <a:cubicBezTo>
                  <a:pt x="1233" y="207"/>
                  <a:pt x="1222" y="289"/>
                  <a:pt x="1203" y="346"/>
                </a:cubicBezTo>
                <a:cubicBezTo>
                  <a:pt x="1166" y="457"/>
                  <a:pt x="1061" y="550"/>
                  <a:pt x="1074" y="675"/>
                </a:cubicBezTo>
                <a:cubicBezTo>
                  <a:pt x="1085" y="780"/>
                  <a:pt x="1185" y="861"/>
                  <a:pt x="1257" y="927"/>
                </a:cubicBezTo>
                <a:cubicBezTo>
                  <a:pt x="1307" y="973"/>
                  <a:pt x="1353" y="1011"/>
                  <a:pt x="1389" y="1069"/>
                </a:cubicBezTo>
                <a:cubicBezTo>
                  <a:pt x="1353" y="1111"/>
                  <a:pt x="1345" y="1118"/>
                  <a:pt x="1278" y="1125"/>
                </a:cubicBezTo>
                <a:cubicBezTo>
                  <a:pt x="1195" y="1134"/>
                  <a:pt x="1116" y="1122"/>
                  <a:pt x="1035" y="1107"/>
                </a:cubicBezTo>
                <a:cubicBezTo>
                  <a:pt x="997" y="1100"/>
                  <a:pt x="919" y="1085"/>
                  <a:pt x="908" y="1036"/>
                </a:cubicBezTo>
                <a:cubicBezTo>
                  <a:pt x="909" y="1027"/>
                  <a:pt x="910" y="1017"/>
                  <a:pt x="911" y="1008"/>
                </a:cubicBezTo>
              </a:path>
              <a:path w="2008" h="1131" extrusionOk="0">
                <a:moveTo>
                  <a:pt x="1863" y="132"/>
                </a:moveTo>
                <a:cubicBezTo>
                  <a:pt x="1870" y="110"/>
                  <a:pt x="1907" y="26"/>
                  <a:pt x="1864" y="9"/>
                </a:cubicBezTo>
                <a:cubicBezTo>
                  <a:pt x="1807" y="-13"/>
                  <a:pt x="1758" y="29"/>
                  <a:pt x="1717" y="67"/>
                </a:cubicBezTo>
                <a:cubicBezTo>
                  <a:pt x="1622" y="153"/>
                  <a:pt x="1549" y="264"/>
                  <a:pt x="1498" y="381"/>
                </a:cubicBezTo>
                <a:cubicBezTo>
                  <a:pt x="1449" y="494"/>
                  <a:pt x="1414" y="629"/>
                  <a:pt x="1444" y="752"/>
                </a:cubicBezTo>
                <a:cubicBezTo>
                  <a:pt x="1473" y="871"/>
                  <a:pt x="1578" y="940"/>
                  <a:pt x="1688" y="976"/>
                </a:cubicBezTo>
                <a:cubicBezTo>
                  <a:pt x="1754" y="998"/>
                  <a:pt x="1826" y="1006"/>
                  <a:pt x="1895" y="1007"/>
                </a:cubicBezTo>
                <a:cubicBezTo>
                  <a:pt x="1913" y="1007"/>
                  <a:pt x="1968" y="1011"/>
                  <a:pt x="1983" y="996"/>
                </a:cubicBezTo>
                <a:cubicBezTo>
                  <a:pt x="1999" y="980"/>
                  <a:pt x="1990" y="965"/>
                  <a:pt x="1999" y="944"/>
                </a:cubicBezTo>
                <a:cubicBezTo>
                  <a:pt x="2002" y="939"/>
                  <a:pt x="2004" y="934"/>
                  <a:pt x="2007" y="92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97725" y="4297363"/>
            <a:ext cx="169863" cy="104775"/>
          </a:xfrm>
          <a:custGeom>
            <a:avLst/>
            <a:gdLst>
              <a:gd name="T0" fmla="+- 0 19999 19992"/>
              <a:gd name="T1" fmla="*/ T0 w 473"/>
              <a:gd name="T2" fmla="+- 0 11938 11937"/>
              <a:gd name="T3" fmla="*/ 11938 h 290"/>
              <a:gd name="T4" fmla="+- 0 20062 19992"/>
              <a:gd name="T5" fmla="*/ T4 w 473"/>
              <a:gd name="T6" fmla="+- 0 11968 11937"/>
              <a:gd name="T7" fmla="*/ 11968 h 290"/>
              <a:gd name="T8" fmla="+- 0 20221 19992"/>
              <a:gd name="T9" fmla="*/ T8 w 473"/>
              <a:gd name="T10" fmla="+- 0 11972 11937"/>
              <a:gd name="T11" fmla="*/ 11972 h 290"/>
              <a:gd name="T12" fmla="+- 0 20349 19992"/>
              <a:gd name="T13" fmla="*/ T12 w 473"/>
              <a:gd name="T14" fmla="+- 0 11948 11937"/>
              <a:gd name="T15" fmla="*/ 11948 h 290"/>
              <a:gd name="T16" fmla="+- 0 20399 19992"/>
              <a:gd name="T17" fmla="*/ T16 w 473"/>
              <a:gd name="T18" fmla="+- 0 11937 11937"/>
              <a:gd name="T19" fmla="*/ 11937 h 290"/>
              <a:gd name="T20" fmla="+- 0 20009 19992"/>
              <a:gd name="T21" fmla="*/ T20 w 473"/>
              <a:gd name="T22" fmla="+- 0 12158 11937"/>
              <a:gd name="T23" fmla="*/ 12158 h 290"/>
              <a:gd name="T24" fmla="+- 0 19992 19992"/>
              <a:gd name="T25" fmla="*/ T24 w 473"/>
              <a:gd name="T26" fmla="+- 0 12203 11937"/>
              <a:gd name="T27" fmla="*/ 12203 h 290"/>
              <a:gd name="T28" fmla="+- 0 20096 19992"/>
              <a:gd name="T29" fmla="*/ T28 w 473"/>
              <a:gd name="T30" fmla="+- 0 12224 11937"/>
              <a:gd name="T31" fmla="*/ 12224 h 290"/>
              <a:gd name="T32" fmla="+- 0 20288 19992"/>
              <a:gd name="T33" fmla="*/ T32 w 473"/>
              <a:gd name="T34" fmla="+- 0 12163 11937"/>
              <a:gd name="T35" fmla="*/ 12163 h 290"/>
              <a:gd name="T36" fmla="+- 0 20464 19992"/>
              <a:gd name="T37" fmla="*/ T36 w 473"/>
              <a:gd name="T38" fmla="+- 0 12079 11937"/>
              <a:gd name="T39" fmla="*/ 12079 h 2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73" h="290" extrusionOk="0">
                <a:moveTo>
                  <a:pt x="7" y="1"/>
                </a:moveTo>
                <a:cubicBezTo>
                  <a:pt x="6" y="27"/>
                  <a:pt x="42" y="28"/>
                  <a:pt x="70" y="31"/>
                </a:cubicBezTo>
                <a:cubicBezTo>
                  <a:pt x="122" y="37"/>
                  <a:pt x="177" y="39"/>
                  <a:pt x="229" y="35"/>
                </a:cubicBezTo>
                <a:cubicBezTo>
                  <a:pt x="273" y="32"/>
                  <a:pt x="314" y="19"/>
                  <a:pt x="357" y="11"/>
                </a:cubicBezTo>
                <a:cubicBezTo>
                  <a:pt x="376" y="8"/>
                  <a:pt x="389" y="6"/>
                  <a:pt x="407" y="0"/>
                </a:cubicBezTo>
              </a:path>
              <a:path w="473" h="290" extrusionOk="0">
                <a:moveTo>
                  <a:pt x="17" y="221"/>
                </a:moveTo>
                <a:cubicBezTo>
                  <a:pt x="3" y="243"/>
                  <a:pt x="-1" y="249"/>
                  <a:pt x="0" y="266"/>
                </a:cubicBezTo>
                <a:cubicBezTo>
                  <a:pt x="33" y="292"/>
                  <a:pt x="62" y="292"/>
                  <a:pt x="104" y="287"/>
                </a:cubicBezTo>
                <a:cubicBezTo>
                  <a:pt x="169" y="279"/>
                  <a:pt x="237" y="253"/>
                  <a:pt x="296" y="226"/>
                </a:cubicBezTo>
                <a:cubicBezTo>
                  <a:pt x="355" y="199"/>
                  <a:pt x="413" y="170"/>
                  <a:pt x="472" y="1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70788" y="4079875"/>
            <a:ext cx="295275" cy="404813"/>
          </a:xfrm>
          <a:custGeom>
            <a:avLst/>
            <a:gdLst>
              <a:gd name="T0" fmla="+- 0 21263 21031"/>
              <a:gd name="T1" fmla="*/ T0 w 817"/>
              <a:gd name="T2" fmla="+- 0 11591 11334"/>
              <a:gd name="T3" fmla="*/ 11591 h 1124"/>
              <a:gd name="T4" fmla="+- 0 21241 21031"/>
              <a:gd name="T5" fmla="*/ T4 w 817"/>
              <a:gd name="T6" fmla="+- 0 11605 11334"/>
              <a:gd name="T7" fmla="*/ 11605 h 1124"/>
              <a:gd name="T8" fmla="+- 0 21220 21031"/>
              <a:gd name="T9" fmla="*/ T8 w 817"/>
              <a:gd name="T10" fmla="+- 0 11615 11334"/>
              <a:gd name="T11" fmla="*/ 11615 h 1124"/>
              <a:gd name="T12" fmla="+- 0 21202 21031"/>
              <a:gd name="T13" fmla="*/ T12 w 817"/>
              <a:gd name="T14" fmla="+- 0 11623 11334"/>
              <a:gd name="T15" fmla="*/ 11623 h 1124"/>
              <a:gd name="T16" fmla="+- 0 21222 21031"/>
              <a:gd name="T17" fmla="*/ T16 w 817"/>
              <a:gd name="T18" fmla="+- 0 11590 11334"/>
              <a:gd name="T19" fmla="*/ 11590 h 1124"/>
              <a:gd name="T20" fmla="+- 0 21242 21031"/>
              <a:gd name="T21" fmla="*/ T20 w 817"/>
              <a:gd name="T22" fmla="+- 0 11560 11334"/>
              <a:gd name="T23" fmla="*/ 11560 h 1124"/>
              <a:gd name="T24" fmla="+- 0 21267 21031"/>
              <a:gd name="T25" fmla="*/ T24 w 817"/>
              <a:gd name="T26" fmla="+- 0 11529 11334"/>
              <a:gd name="T27" fmla="*/ 11529 h 1124"/>
              <a:gd name="T28" fmla="+- 0 21307 21031"/>
              <a:gd name="T29" fmla="*/ T28 w 817"/>
              <a:gd name="T30" fmla="+- 0 11479 11334"/>
              <a:gd name="T31" fmla="*/ 11479 h 1124"/>
              <a:gd name="T32" fmla="+- 0 21351 21031"/>
              <a:gd name="T33" fmla="*/ T32 w 817"/>
              <a:gd name="T34" fmla="+- 0 11431 11334"/>
              <a:gd name="T35" fmla="*/ 11431 h 1124"/>
              <a:gd name="T36" fmla="+- 0 21402 21031"/>
              <a:gd name="T37" fmla="*/ T36 w 817"/>
              <a:gd name="T38" fmla="+- 0 11391 11334"/>
              <a:gd name="T39" fmla="*/ 11391 h 1124"/>
              <a:gd name="T40" fmla="+- 0 21440 21031"/>
              <a:gd name="T41" fmla="*/ T40 w 817"/>
              <a:gd name="T42" fmla="+- 0 11361 11334"/>
              <a:gd name="T43" fmla="*/ 11361 h 1124"/>
              <a:gd name="T44" fmla="+- 0 21491 21031"/>
              <a:gd name="T45" fmla="*/ T44 w 817"/>
              <a:gd name="T46" fmla="+- 0 11322 11334"/>
              <a:gd name="T47" fmla="*/ 11322 h 1124"/>
              <a:gd name="T48" fmla="+- 0 21543 21031"/>
              <a:gd name="T49" fmla="*/ T48 w 817"/>
              <a:gd name="T50" fmla="+- 0 11337 11334"/>
              <a:gd name="T51" fmla="*/ 11337 h 1124"/>
              <a:gd name="T52" fmla="+- 0 21614 21031"/>
              <a:gd name="T53" fmla="*/ T52 w 817"/>
              <a:gd name="T54" fmla="+- 0 11358 11334"/>
              <a:gd name="T55" fmla="*/ 11358 h 1124"/>
              <a:gd name="T56" fmla="+- 0 21633 21031"/>
              <a:gd name="T57" fmla="*/ T56 w 817"/>
              <a:gd name="T58" fmla="+- 0 11463 11334"/>
              <a:gd name="T59" fmla="*/ 11463 h 1124"/>
              <a:gd name="T60" fmla="+- 0 21642 21031"/>
              <a:gd name="T61" fmla="*/ T60 w 817"/>
              <a:gd name="T62" fmla="+- 0 11523 11334"/>
              <a:gd name="T63" fmla="*/ 11523 h 1124"/>
              <a:gd name="T64" fmla="+- 0 21663 21031"/>
              <a:gd name="T65" fmla="*/ T64 w 817"/>
              <a:gd name="T66" fmla="+- 0 11664 11334"/>
              <a:gd name="T67" fmla="*/ 11664 h 1124"/>
              <a:gd name="T68" fmla="+- 0 21643 21031"/>
              <a:gd name="T69" fmla="*/ T68 w 817"/>
              <a:gd name="T70" fmla="+- 0 11813 11334"/>
              <a:gd name="T71" fmla="*/ 11813 h 1124"/>
              <a:gd name="T72" fmla="+- 0 21606 21031"/>
              <a:gd name="T73" fmla="*/ T72 w 817"/>
              <a:gd name="T74" fmla="+- 0 11950 11334"/>
              <a:gd name="T75" fmla="*/ 11950 h 1124"/>
              <a:gd name="T76" fmla="+- 0 21558 21031"/>
              <a:gd name="T77" fmla="*/ T76 w 817"/>
              <a:gd name="T78" fmla="+- 0 12128 11334"/>
              <a:gd name="T79" fmla="*/ 12128 h 1124"/>
              <a:gd name="T80" fmla="+- 0 21457 21031"/>
              <a:gd name="T81" fmla="*/ T80 w 817"/>
              <a:gd name="T82" fmla="+- 0 12328 11334"/>
              <a:gd name="T83" fmla="*/ 12328 h 1124"/>
              <a:gd name="T84" fmla="+- 0 21292 21031"/>
              <a:gd name="T85" fmla="*/ T84 w 817"/>
              <a:gd name="T86" fmla="+- 0 12424 11334"/>
              <a:gd name="T87" fmla="*/ 12424 h 1124"/>
              <a:gd name="T88" fmla="+- 0 21219 21031"/>
              <a:gd name="T89" fmla="*/ T88 w 817"/>
              <a:gd name="T90" fmla="+- 0 12466 11334"/>
              <a:gd name="T91" fmla="*/ 12466 h 1124"/>
              <a:gd name="T92" fmla="+- 0 21120 21031"/>
              <a:gd name="T93" fmla="*/ T92 w 817"/>
              <a:gd name="T94" fmla="+- 0 12474 11334"/>
              <a:gd name="T95" fmla="*/ 12474 h 1124"/>
              <a:gd name="T96" fmla="+- 0 21061 21031"/>
              <a:gd name="T97" fmla="*/ T96 w 817"/>
              <a:gd name="T98" fmla="+- 0 12405 11334"/>
              <a:gd name="T99" fmla="*/ 12405 h 1124"/>
              <a:gd name="T100" fmla="+- 0 21024 21031"/>
              <a:gd name="T101" fmla="*/ T100 w 817"/>
              <a:gd name="T102" fmla="+- 0 12362 11334"/>
              <a:gd name="T103" fmla="*/ 12362 h 1124"/>
              <a:gd name="T104" fmla="+- 0 21013 21031"/>
              <a:gd name="T105" fmla="*/ T104 w 817"/>
              <a:gd name="T106" fmla="+- 0 12280 11334"/>
              <a:gd name="T107" fmla="*/ 12280 h 1124"/>
              <a:gd name="T108" fmla="+- 0 21080 21031"/>
              <a:gd name="T109" fmla="*/ T108 w 817"/>
              <a:gd name="T110" fmla="+- 0 12260 11334"/>
              <a:gd name="T111" fmla="*/ 12260 h 1124"/>
              <a:gd name="T112" fmla="+- 0 21155 21031"/>
              <a:gd name="T113" fmla="*/ T112 w 817"/>
              <a:gd name="T114" fmla="+- 0 12238 11334"/>
              <a:gd name="T115" fmla="*/ 12238 h 1124"/>
              <a:gd name="T116" fmla="+- 0 21246 21031"/>
              <a:gd name="T117" fmla="*/ T116 w 817"/>
              <a:gd name="T118" fmla="+- 0 12284 11334"/>
              <a:gd name="T119" fmla="*/ 12284 h 1124"/>
              <a:gd name="T120" fmla="+- 0 21313 21031"/>
              <a:gd name="T121" fmla="*/ T120 w 817"/>
              <a:gd name="T122" fmla="+- 0 12309 11334"/>
              <a:gd name="T123" fmla="*/ 12309 h 1124"/>
              <a:gd name="T124" fmla="+- 0 21436 21031"/>
              <a:gd name="T125" fmla="*/ T124 w 817"/>
              <a:gd name="T126" fmla="+- 0 12354 11334"/>
              <a:gd name="T127" fmla="*/ 12354 h 1124"/>
              <a:gd name="T128" fmla="+- 0 21593 21031"/>
              <a:gd name="T129" fmla="*/ T128 w 817"/>
              <a:gd name="T130" fmla="+- 0 12443 11334"/>
              <a:gd name="T131" fmla="*/ 12443 h 1124"/>
              <a:gd name="T132" fmla="+- 0 21728 21031"/>
              <a:gd name="T133" fmla="*/ T132 w 817"/>
              <a:gd name="T134" fmla="+- 0 12418 11334"/>
              <a:gd name="T135" fmla="*/ 12418 h 1124"/>
              <a:gd name="T136" fmla="+- 0 21830 21031"/>
              <a:gd name="T137" fmla="*/ T136 w 817"/>
              <a:gd name="T138" fmla="+- 0 12399 11334"/>
              <a:gd name="T139" fmla="*/ 12399 h 1124"/>
              <a:gd name="T140" fmla="+- 0 21829 21031"/>
              <a:gd name="T141" fmla="*/ T140 w 817"/>
              <a:gd name="T142" fmla="+- 0 12288 11334"/>
              <a:gd name="T143" fmla="*/ 12288 h 1124"/>
              <a:gd name="T144" fmla="+- 0 21847 21031"/>
              <a:gd name="T145" fmla="*/ T144 w 817"/>
              <a:gd name="T146" fmla="+- 0 12206 11334"/>
              <a:gd name="T147" fmla="*/ 12206 h 112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817" h="1124" extrusionOk="0">
                <a:moveTo>
                  <a:pt x="232" y="257"/>
                </a:moveTo>
                <a:cubicBezTo>
                  <a:pt x="210" y="271"/>
                  <a:pt x="189" y="281"/>
                  <a:pt x="171" y="289"/>
                </a:cubicBezTo>
                <a:cubicBezTo>
                  <a:pt x="191" y="256"/>
                  <a:pt x="211" y="226"/>
                  <a:pt x="236" y="195"/>
                </a:cubicBezTo>
                <a:cubicBezTo>
                  <a:pt x="276" y="145"/>
                  <a:pt x="320" y="97"/>
                  <a:pt x="371" y="57"/>
                </a:cubicBezTo>
                <a:cubicBezTo>
                  <a:pt x="409" y="27"/>
                  <a:pt x="460" y="-12"/>
                  <a:pt x="512" y="3"/>
                </a:cubicBezTo>
                <a:cubicBezTo>
                  <a:pt x="583" y="24"/>
                  <a:pt x="602" y="129"/>
                  <a:pt x="611" y="189"/>
                </a:cubicBezTo>
                <a:cubicBezTo>
                  <a:pt x="632" y="330"/>
                  <a:pt x="612" y="479"/>
                  <a:pt x="575" y="616"/>
                </a:cubicBezTo>
                <a:cubicBezTo>
                  <a:pt x="527" y="794"/>
                  <a:pt x="426" y="994"/>
                  <a:pt x="261" y="1090"/>
                </a:cubicBezTo>
                <a:cubicBezTo>
                  <a:pt x="188" y="1132"/>
                  <a:pt x="89" y="1140"/>
                  <a:pt x="30" y="1071"/>
                </a:cubicBezTo>
                <a:cubicBezTo>
                  <a:pt x="-7" y="1028"/>
                  <a:pt x="-18" y="946"/>
                  <a:pt x="49" y="926"/>
                </a:cubicBezTo>
                <a:cubicBezTo>
                  <a:pt x="124" y="904"/>
                  <a:pt x="215" y="950"/>
                  <a:pt x="282" y="975"/>
                </a:cubicBezTo>
                <a:cubicBezTo>
                  <a:pt x="405" y="1020"/>
                  <a:pt x="562" y="1109"/>
                  <a:pt x="697" y="1084"/>
                </a:cubicBezTo>
                <a:cubicBezTo>
                  <a:pt x="799" y="1065"/>
                  <a:pt x="798" y="954"/>
                  <a:pt x="816" y="87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86500" y="4651375"/>
            <a:ext cx="446088" cy="338138"/>
          </a:xfrm>
          <a:custGeom>
            <a:avLst/>
            <a:gdLst>
              <a:gd name="T0" fmla="+- 0 17783 17464"/>
              <a:gd name="T1" fmla="*/ T0 w 1238"/>
              <a:gd name="T2" fmla="+- 0 13176 12919"/>
              <a:gd name="T3" fmla="*/ 13176 h 940"/>
              <a:gd name="T4" fmla="+- 0 17736 17464"/>
              <a:gd name="T5" fmla="*/ T4 w 1238"/>
              <a:gd name="T6" fmla="+- 0 13240 12919"/>
              <a:gd name="T7" fmla="*/ 13240 h 940"/>
              <a:gd name="T8" fmla="+- 0 17646 17464"/>
              <a:gd name="T9" fmla="*/ T8 w 1238"/>
              <a:gd name="T10" fmla="+- 0 13449 12919"/>
              <a:gd name="T11" fmla="*/ 13449 h 940"/>
              <a:gd name="T12" fmla="+- 0 17534 17464"/>
              <a:gd name="T13" fmla="*/ T12 w 1238"/>
              <a:gd name="T14" fmla="+- 0 13704 12919"/>
              <a:gd name="T15" fmla="*/ 13704 h 940"/>
              <a:gd name="T16" fmla="+- 0 17471 17464"/>
              <a:gd name="T17" fmla="*/ T16 w 1238"/>
              <a:gd name="T18" fmla="+- 0 13844 12919"/>
              <a:gd name="T19" fmla="*/ 13844 h 940"/>
              <a:gd name="T20" fmla="+- 0 17464 17464"/>
              <a:gd name="T21" fmla="*/ T20 w 1238"/>
              <a:gd name="T22" fmla="+- 0 13858 12919"/>
              <a:gd name="T23" fmla="*/ 13858 h 940"/>
              <a:gd name="T24" fmla="+- 0 17515 17464"/>
              <a:gd name="T25" fmla="*/ T24 w 1238"/>
              <a:gd name="T26" fmla="+- 0 13685 12919"/>
              <a:gd name="T27" fmla="*/ 13685 h 940"/>
              <a:gd name="T28" fmla="+- 0 17755 17464"/>
              <a:gd name="T29" fmla="*/ T28 w 1238"/>
              <a:gd name="T30" fmla="+- 0 13020 12919"/>
              <a:gd name="T31" fmla="*/ 13020 h 940"/>
              <a:gd name="T32" fmla="+- 0 17831 17464"/>
              <a:gd name="T33" fmla="*/ T32 w 1238"/>
              <a:gd name="T34" fmla="+- 0 12919 12919"/>
              <a:gd name="T35" fmla="*/ 12919 h 940"/>
              <a:gd name="T36" fmla="+- 0 17916 17464"/>
              <a:gd name="T37" fmla="*/ T36 w 1238"/>
              <a:gd name="T38" fmla="+- 0 13044 12919"/>
              <a:gd name="T39" fmla="*/ 13044 h 940"/>
              <a:gd name="T40" fmla="+- 0 17984 17464"/>
              <a:gd name="T41" fmla="*/ T40 w 1238"/>
              <a:gd name="T42" fmla="+- 0 13367 12919"/>
              <a:gd name="T43" fmla="*/ 13367 h 940"/>
              <a:gd name="T44" fmla="+- 0 18054 17464"/>
              <a:gd name="T45" fmla="*/ T44 w 1238"/>
              <a:gd name="T46" fmla="+- 0 13709 12919"/>
              <a:gd name="T47" fmla="*/ 13709 h 940"/>
              <a:gd name="T48" fmla="+- 0 18074 17464"/>
              <a:gd name="T49" fmla="*/ T48 w 1238"/>
              <a:gd name="T50" fmla="+- 0 13792 12919"/>
              <a:gd name="T51" fmla="*/ 13792 h 940"/>
              <a:gd name="T52" fmla="+- 0 17981 17464"/>
              <a:gd name="T53" fmla="*/ T52 w 1238"/>
              <a:gd name="T54" fmla="+- 0 13711 12919"/>
              <a:gd name="T55" fmla="*/ 13711 h 940"/>
              <a:gd name="T56" fmla="+- 0 17770 17464"/>
              <a:gd name="T57" fmla="*/ T56 w 1238"/>
              <a:gd name="T58" fmla="+- 0 13537 12919"/>
              <a:gd name="T59" fmla="*/ 13537 h 940"/>
              <a:gd name="T60" fmla="+- 0 17637 17464"/>
              <a:gd name="T61" fmla="*/ T60 w 1238"/>
              <a:gd name="T62" fmla="+- 0 13469 12919"/>
              <a:gd name="T63" fmla="*/ 13469 h 940"/>
              <a:gd name="T64" fmla="+- 0 17618 17464"/>
              <a:gd name="T65" fmla="*/ T64 w 1238"/>
              <a:gd name="T66" fmla="+- 0 13448 12919"/>
              <a:gd name="T67" fmla="*/ 13448 h 940"/>
              <a:gd name="T68" fmla="+- 0 18232 17464"/>
              <a:gd name="T69" fmla="*/ T68 w 1238"/>
              <a:gd name="T70" fmla="+- 0 13105 12919"/>
              <a:gd name="T71" fmla="*/ 13105 h 940"/>
              <a:gd name="T72" fmla="+- 0 18277 17464"/>
              <a:gd name="T73" fmla="*/ T72 w 1238"/>
              <a:gd name="T74" fmla="+- 0 13216 12919"/>
              <a:gd name="T75" fmla="*/ 13216 h 940"/>
              <a:gd name="T76" fmla="+- 0 18316 17464"/>
              <a:gd name="T77" fmla="*/ T76 w 1238"/>
              <a:gd name="T78" fmla="+- 0 13438 12919"/>
              <a:gd name="T79" fmla="*/ 13438 h 940"/>
              <a:gd name="T80" fmla="+- 0 18343 17464"/>
              <a:gd name="T81" fmla="*/ T80 w 1238"/>
              <a:gd name="T82" fmla="+- 0 13638 12919"/>
              <a:gd name="T83" fmla="*/ 13638 h 940"/>
              <a:gd name="T84" fmla="+- 0 18352 17464"/>
              <a:gd name="T85" fmla="*/ T84 w 1238"/>
              <a:gd name="T86" fmla="+- 0 13688 12919"/>
              <a:gd name="T87" fmla="*/ 13688 h 940"/>
              <a:gd name="T88" fmla="+- 0 18318 17464"/>
              <a:gd name="T89" fmla="*/ T88 w 1238"/>
              <a:gd name="T90" fmla="+- 0 13562 12919"/>
              <a:gd name="T91" fmla="*/ 13562 h 940"/>
              <a:gd name="T92" fmla="+- 0 18300 17464"/>
              <a:gd name="T93" fmla="*/ T92 w 1238"/>
              <a:gd name="T94" fmla="+- 0 13293 12919"/>
              <a:gd name="T95" fmla="*/ 13293 h 940"/>
              <a:gd name="T96" fmla="+- 0 18426 17464"/>
              <a:gd name="T97" fmla="*/ T96 w 1238"/>
              <a:gd name="T98" fmla="+- 0 12945 12919"/>
              <a:gd name="T99" fmla="*/ 12945 h 940"/>
              <a:gd name="T100" fmla="+- 0 18523 17464"/>
              <a:gd name="T101" fmla="*/ T100 w 1238"/>
              <a:gd name="T102" fmla="+- 0 12956 12919"/>
              <a:gd name="T103" fmla="*/ 12956 h 940"/>
              <a:gd name="T104" fmla="+- 0 18543 17464"/>
              <a:gd name="T105" fmla="*/ T104 w 1238"/>
              <a:gd name="T106" fmla="+- 0 13101 12919"/>
              <a:gd name="T107" fmla="*/ 13101 h 940"/>
              <a:gd name="T108" fmla="+- 0 18597 17464"/>
              <a:gd name="T109" fmla="*/ T108 w 1238"/>
              <a:gd name="T110" fmla="+- 0 13339 12919"/>
              <a:gd name="T111" fmla="*/ 13339 h 940"/>
              <a:gd name="T112" fmla="+- 0 18701 17464"/>
              <a:gd name="T113" fmla="*/ T112 w 1238"/>
              <a:gd name="T114" fmla="+- 0 13592 12919"/>
              <a:gd name="T115" fmla="*/ 13592 h 940"/>
              <a:gd name="T116" fmla="+- 0 18639 17464"/>
              <a:gd name="T117" fmla="*/ T116 w 1238"/>
              <a:gd name="T118" fmla="+- 0 13711 12919"/>
              <a:gd name="T119" fmla="*/ 13711 h 940"/>
              <a:gd name="T120" fmla="+- 0 18555 17464"/>
              <a:gd name="T121" fmla="*/ T120 w 1238"/>
              <a:gd name="T122" fmla="+- 0 13731 12919"/>
              <a:gd name="T123" fmla="*/ 13731 h 940"/>
              <a:gd name="T124" fmla="+- 0 18539 17464"/>
              <a:gd name="T125" fmla="*/ T124 w 1238"/>
              <a:gd name="T126" fmla="+- 0 13656 12919"/>
              <a:gd name="T127" fmla="*/ 13656 h 940"/>
              <a:gd name="T128" fmla="+- 0 18598 17464"/>
              <a:gd name="T129" fmla="*/ T128 w 1238"/>
              <a:gd name="T130" fmla="+- 0 13549 12919"/>
              <a:gd name="T131" fmla="*/ 13549 h 9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238" h="940" extrusionOk="0">
                <a:moveTo>
                  <a:pt x="319" y="257"/>
                </a:moveTo>
                <a:cubicBezTo>
                  <a:pt x="302" y="274"/>
                  <a:pt x="288" y="286"/>
                  <a:pt x="272" y="321"/>
                </a:cubicBezTo>
                <a:cubicBezTo>
                  <a:pt x="241" y="390"/>
                  <a:pt x="212" y="460"/>
                  <a:pt x="182" y="530"/>
                </a:cubicBezTo>
                <a:cubicBezTo>
                  <a:pt x="145" y="615"/>
                  <a:pt x="108" y="700"/>
                  <a:pt x="70" y="785"/>
                </a:cubicBezTo>
                <a:cubicBezTo>
                  <a:pt x="49" y="832"/>
                  <a:pt x="28" y="879"/>
                  <a:pt x="7" y="925"/>
                </a:cubicBezTo>
                <a:cubicBezTo>
                  <a:pt x="5" y="930"/>
                  <a:pt x="2" y="934"/>
                  <a:pt x="0" y="939"/>
                </a:cubicBezTo>
                <a:cubicBezTo>
                  <a:pt x="16" y="881"/>
                  <a:pt x="33" y="823"/>
                  <a:pt x="51" y="766"/>
                </a:cubicBezTo>
                <a:cubicBezTo>
                  <a:pt x="121" y="543"/>
                  <a:pt x="187" y="311"/>
                  <a:pt x="291" y="101"/>
                </a:cubicBezTo>
                <a:cubicBezTo>
                  <a:pt x="313" y="57"/>
                  <a:pt x="331" y="31"/>
                  <a:pt x="367" y="0"/>
                </a:cubicBezTo>
                <a:cubicBezTo>
                  <a:pt x="421" y="22"/>
                  <a:pt x="434" y="68"/>
                  <a:pt x="452" y="125"/>
                </a:cubicBezTo>
                <a:cubicBezTo>
                  <a:pt x="484" y="230"/>
                  <a:pt x="500" y="340"/>
                  <a:pt x="520" y="448"/>
                </a:cubicBezTo>
                <a:cubicBezTo>
                  <a:pt x="541" y="562"/>
                  <a:pt x="563" y="677"/>
                  <a:pt x="590" y="790"/>
                </a:cubicBezTo>
                <a:cubicBezTo>
                  <a:pt x="597" y="818"/>
                  <a:pt x="603" y="845"/>
                  <a:pt x="610" y="873"/>
                </a:cubicBezTo>
                <a:cubicBezTo>
                  <a:pt x="574" y="850"/>
                  <a:pt x="550" y="825"/>
                  <a:pt x="517" y="792"/>
                </a:cubicBezTo>
                <a:cubicBezTo>
                  <a:pt x="453" y="728"/>
                  <a:pt x="384" y="664"/>
                  <a:pt x="306" y="618"/>
                </a:cubicBezTo>
                <a:cubicBezTo>
                  <a:pt x="265" y="594"/>
                  <a:pt x="210" y="579"/>
                  <a:pt x="173" y="550"/>
                </a:cubicBezTo>
                <a:cubicBezTo>
                  <a:pt x="161" y="541"/>
                  <a:pt x="157" y="539"/>
                  <a:pt x="154" y="529"/>
                </a:cubicBezTo>
              </a:path>
              <a:path w="1238" h="940" extrusionOk="0">
                <a:moveTo>
                  <a:pt x="768" y="186"/>
                </a:moveTo>
                <a:cubicBezTo>
                  <a:pt x="792" y="220"/>
                  <a:pt x="804" y="255"/>
                  <a:pt x="813" y="297"/>
                </a:cubicBezTo>
                <a:cubicBezTo>
                  <a:pt x="828" y="370"/>
                  <a:pt x="842" y="445"/>
                  <a:pt x="852" y="519"/>
                </a:cubicBezTo>
                <a:cubicBezTo>
                  <a:pt x="861" y="586"/>
                  <a:pt x="870" y="652"/>
                  <a:pt x="879" y="719"/>
                </a:cubicBezTo>
                <a:cubicBezTo>
                  <a:pt x="883" y="746"/>
                  <a:pt x="883" y="753"/>
                  <a:pt x="888" y="769"/>
                </a:cubicBezTo>
                <a:cubicBezTo>
                  <a:pt x="874" y="728"/>
                  <a:pt x="862" y="687"/>
                  <a:pt x="854" y="643"/>
                </a:cubicBezTo>
                <a:cubicBezTo>
                  <a:pt x="837" y="554"/>
                  <a:pt x="830" y="465"/>
                  <a:pt x="836" y="374"/>
                </a:cubicBezTo>
                <a:cubicBezTo>
                  <a:pt x="844" y="258"/>
                  <a:pt x="869" y="107"/>
                  <a:pt x="962" y="26"/>
                </a:cubicBezTo>
                <a:cubicBezTo>
                  <a:pt x="994" y="-2"/>
                  <a:pt x="1036" y="-3"/>
                  <a:pt x="1059" y="37"/>
                </a:cubicBezTo>
                <a:cubicBezTo>
                  <a:pt x="1083" y="78"/>
                  <a:pt x="1079" y="136"/>
                  <a:pt x="1079" y="182"/>
                </a:cubicBezTo>
                <a:cubicBezTo>
                  <a:pt x="1078" y="273"/>
                  <a:pt x="1088" y="340"/>
                  <a:pt x="1133" y="420"/>
                </a:cubicBezTo>
                <a:cubicBezTo>
                  <a:pt x="1178" y="500"/>
                  <a:pt x="1239" y="577"/>
                  <a:pt x="1237" y="673"/>
                </a:cubicBezTo>
                <a:cubicBezTo>
                  <a:pt x="1236" y="721"/>
                  <a:pt x="1212" y="762"/>
                  <a:pt x="1175" y="792"/>
                </a:cubicBezTo>
                <a:cubicBezTo>
                  <a:pt x="1143" y="818"/>
                  <a:pt x="1125" y="813"/>
                  <a:pt x="1091" y="812"/>
                </a:cubicBezTo>
                <a:cubicBezTo>
                  <a:pt x="1078" y="787"/>
                  <a:pt x="1065" y="770"/>
                  <a:pt x="1075" y="737"/>
                </a:cubicBezTo>
                <a:cubicBezTo>
                  <a:pt x="1087" y="699"/>
                  <a:pt x="1113" y="663"/>
                  <a:pt x="1134" y="63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69125" y="4703763"/>
            <a:ext cx="155575" cy="92075"/>
          </a:xfrm>
          <a:custGeom>
            <a:avLst/>
            <a:gdLst>
              <a:gd name="T0" fmla="+- 0 19357 19357"/>
              <a:gd name="T1" fmla="*/ T0 w 435"/>
              <a:gd name="T2" fmla="+- 0 13079 13067"/>
              <a:gd name="T3" fmla="*/ 13079 h 254"/>
              <a:gd name="T4" fmla="+- 0 19427 19357"/>
              <a:gd name="T5" fmla="*/ T4 w 435"/>
              <a:gd name="T6" fmla="+- 0 13111 13067"/>
              <a:gd name="T7" fmla="*/ 13111 h 254"/>
              <a:gd name="T8" fmla="+- 0 19552 19357"/>
              <a:gd name="T9" fmla="*/ T8 w 435"/>
              <a:gd name="T10" fmla="+- 0 13106 13067"/>
              <a:gd name="T11" fmla="*/ 13106 h 254"/>
              <a:gd name="T12" fmla="+- 0 19680 19357"/>
              <a:gd name="T13" fmla="*/ T12 w 435"/>
              <a:gd name="T14" fmla="+- 0 13075 13067"/>
              <a:gd name="T15" fmla="*/ 13075 h 254"/>
              <a:gd name="T16" fmla="+- 0 19716 19357"/>
              <a:gd name="T17" fmla="*/ T16 w 435"/>
              <a:gd name="T18" fmla="+- 0 13067 13067"/>
              <a:gd name="T19" fmla="*/ 13067 h 254"/>
              <a:gd name="T20" fmla="+- 0 19533 19357"/>
              <a:gd name="T21" fmla="*/ T20 w 435"/>
              <a:gd name="T22" fmla="+- 0 13304 13067"/>
              <a:gd name="T23" fmla="*/ 13304 h 254"/>
              <a:gd name="T24" fmla="+- 0 19675 19357"/>
              <a:gd name="T25" fmla="*/ T24 w 435"/>
              <a:gd name="T26" fmla="+- 0 13307 13067"/>
              <a:gd name="T27" fmla="*/ 13307 h 254"/>
              <a:gd name="T28" fmla="+- 0 19791 19357"/>
              <a:gd name="T29" fmla="*/ T28 w 435"/>
              <a:gd name="T30" fmla="+- 0 13263 13067"/>
              <a:gd name="T31" fmla="*/ 13263 h 2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435" h="254" extrusionOk="0">
                <a:moveTo>
                  <a:pt x="0" y="12"/>
                </a:moveTo>
                <a:cubicBezTo>
                  <a:pt x="22" y="32"/>
                  <a:pt x="40" y="40"/>
                  <a:pt x="70" y="44"/>
                </a:cubicBezTo>
                <a:cubicBezTo>
                  <a:pt x="113" y="49"/>
                  <a:pt x="153" y="45"/>
                  <a:pt x="195" y="39"/>
                </a:cubicBezTo>
                <a:cubicBezTo>
                  <a:pt x="239" y="33"/>
                  <a:pt x="280" y="18"/>
                  <a:pt x="323" y="8"/>
                </a:cubicBezTo>
                <a:cubicBezTo>
                  <a:pt x="342" y="4"/>
                  <a:pt x="347" y="4"/>
                  <a:pt x="359" y="0"/>
                </a:cubicBezTo>
              </a:path>
              <a:path w="435" h="254" extrusionOk="0">
                <a:moveTo>
                  <a:pt x="176" y="237"/>
                </a:moveTo>
                <a:cubicBezTo>
                  <a:pt x="221" y="258"/>
                  <a:pt x="267" y="254"/>
                  <a:pt x="318" y="240"/>
                </a:cubicBezTo>
                <a:cubicBezTo>
                  <a:pt x="375" y="219"/>
                  <a:pt x="396" y="212"/>
                  <a:pt x="434" y="1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10450" y="4618038"/>
            <a:ext cx="223838" cy="244475"/>
          </a:xfrm>
          <a:custGeom>
            <a:avLst/>
            <a:gdLst>
              <a:gd name="T0" fmla="+- 0 20585 20585"/>
              <a:gd name="T1" fmla="*/ T0 w 621"/>
              <a:gd name="T2" fmla="+- 0 13076 12830"/>
              <a:gd name="T3" fmla="*/ 13076 h 676"/>
              <a:gd name="T4" fmla="+- 0 20629 20585"/>
              <a:gd name="T5" fmla="*/ T4 w 621"/>
              <a:gd name="T6" fmla="+- 0 13099 12830"/>
              <a:gd name="T7" fmla="*/ 13099 h 676"/>
              <a:gd name="T8" fmla="+- 0 20760 20585"/>
              <a:gd name="T9" fmla="*/ T8 w 621"/>
              <a:gd name="T10" fmla="+- 0 13065 12830"/>
              <a:gd name="T11" fmla="*/ 13065 h 676"/>
              <a:gd name="T12" fmla="+- 0 20889 20585"/>
              <a:gd name="T13" fmla="*/ T12 w 621"/>
              <a:gd name="T14" fmla="+- 0 12965 12830"/>
              <a:gd name="T15" fmla="*/ 12965 h 676"/>
              <a:gd name="T16" fmla="+- 0 20918 20585"/>
              <a:gd name="T17" fmla="*/ T16 w 621"/>
              <a:gd name="T18" fmla="+- 0 12935 12830"/>
              <a:gd name="T19" fmla="*/ 12935 h 676"/>
              <a:gd name="T20" fmla="+- 0 21188 20585"/>
              <a:gd name="T21" fmla="*/ T20 w 621"/>
              <a:gd name="T22" fmla="+- 0 12830 12830"/>
              <a:gd name="T23" fmla="*/ 12830 h 676"/>
              <a:gd name="T24" fmla="+- 0 21205 20585"/>
              <a:gd name="T25" fmla="*/ T24 w 621"/>
              <a:gd name="T26" fmla="+- 0 13043 12830"/>
              <a:gd name="T27" fmla="*/ 13043 h 676"/>
              <a:gd name="T28" fmla="+- 0 21170 20585"/>
              <a:gd name="T29" fmla="*/ T28 w 621"/>
              <a:gd name="T30" fmla="+- 0 13315 12830"/>
              <a:gd name="T31" fmla="*/ 13315 h 676"/>
              <a:gd name="T32" fmla="+- 0 21132 20585"/>
              <a:gd name="T33" fmla="*/ T32 w 621"/>
              <a:gd name="T34" fmla="+- 0 13485 12830"/>
              <a:gd name="T35" fmla="*/ 13485 h 676"/>
              <a:gd name="T36" fmla="+- 0 21130 20585"/>
              <a:gd name="T37" fmla="*/ T36 w 621"/>
              <a:gd name="T38" fmla="+- 0 13505 12830"/>
              <a:gd name="T39" fmla="*/ 13505 h 67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621" h="676" extrusionOk="0">
                <a:moveTo>
                  <a:pt x="0" y="246"/>
                </a:moveTo>
                <a:cubicBezTo>
                  <a:pt x="5" y="271"/>
                  <a:pt x="18" y="271"/>
                  <a:pt x="44" y="269"/>
                </a:cubicBezTo>
                <a:cubicBezTo>
                  <a:pt x="87" y="265"/>
                  <a:pt x="137" y="257"/>
                  <a:pt x="175" y="235"/>
                </a:cubicBezTo>
                <a:cubicBezTo>
                  <a:pt x="220" y="209"/>
                  <a:pt x="266" y="171"/>
                  <a:pt x="304" y="135"/>
                </a:cubicBezTo>
                <a:cubicBezTo>
                  <a:pt x="314" y="125"/>
                  <a:pt x="323" y="115"/>
                  <a:pt x="333" y="105"/>
                </a:cubicBezTo>
              </a:path>
              <a:path w="621" h="676" extrusionOk="0">
                <a:moveTo>
                  <a:pt x="603" y="0"/>
                </a:moveTo>
                <a:cubicBezTo>
                  <a:pt x="615" y="71"/>
                  <a:pt x="623" y="141"/>
                  <a:pt x="620" y="213"/>
                </a:cubicBezTo>
                <a:cubicBezTo>
                  <a:pt x="616" y="304"/>
                  <a:pt x="602" y="395"/>
                  <a:pt x="585" y="485"/>
                </a:cubicBezTo>
                <a:cubicBezTo>
                  <a:pt x="574" y="542"/>
                  <a:pt x="558" y="599"/>
                  <a:pt x="547" y="655"/>
                </a:cubicBezTo>
                <a:cubicBezTo>
                  <a:pt x="546" y="662"/>
                  <a:pt x="546" y="668"/>
                  <a:pt x="545" y="6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00788" y="5043488"/>
            <a:ext cx="592137" cy="706437"/>
          </a:xfrm>
          <a:custGeom>
            <a:avLst/>
            <a:gdLst>
              <a:gd name="T0" fmla="+- 0 17762 17500"/>
              <a:gd name="T1" fmla="*/ T0 w 1646"/>
              <a:gd name="T2" fmla="+- 0 14180 14011"/>
              <a:gd name="T3" fmla="*/ 14180 h 1963"/>
              <a:gd name="T4" fmla="+- 0 17719 17500"/>
              <a:gd name="T5" fmla="*/ T4 w 1646"/>
              <a:gd name="T6" fmla="+- 0 14299 14011"/>
              <a:gd name="T7" fmla="*/ 14299 h 1963"/>
              <a:gd name="T8" fmla="+- 0 17626 17500"/>
              <a:gd name="T9" fmla="*/ T8 w 1646"/>
              <a:gd name="T10" fmla="+- 0 14523 14011"/>
              <a:gd name="T11" fmla="*/ 14523 h 1963"/>
              <a:gd name="T12" fmla="+- 0 17539 17500"/>
              <a:gd name="T13" fmla="*/ T12 w 1646"/>
              <a:gd name="T14" fmla="+- 0 14730 14011"/>
              <a:gd name="T15" fmla="*/ 14730 h 1963"/>
              <a:gd name="T16" fmla="+- 0 17500 17500"/>
              <a:gd name="T17" fmla="*/ T16 w 1646"/>
              <a:gd name="T18" fmla="+- 0 14838 14011"/>
              <a:gd name="T19" fmla="*/ 14838 h 1963"/>
              <a:gd name="T20" fmla="+- 0 17543 17500"/>
              <a:gd name="T21" fmla="*/ T20 w 1646"/>
              <a:gd name="T22" fmla="+- 0 14748 14011"/>
              <a:gd name="T23" fmla="*/ 14748 h 1963"/>
              <a:gd name="T24" fmla="+- 0 17743 17500"/>
              <a:gd name="T25" fmla="*/ T24 w 1646"/>
              <a:gd name="T26" fmla="+- 0 14254 14011"/>
              <a:gd name="T27" fmla="*/ 14254 h 1963"/>
              <a:gd name="T28" fmla="+- 0 17828 17500"/>
              <a:gd name="T29" fmla="*/ T28 w 1646"/>
              <a:gd name="T30" fmla="+- 0 14037 14011"/>
              <a:gd name="T31" fmla="*/ 14037 h 1963"/>
              <a:gd name="T32" fmla="+- 0 17842 17500"/>
              <a:gd name="T33" fmla="*/ T32 w 1646"/>
              <a:gd name="T34" fmla="+- 0 14016 14011"/>
              <a:gd name="T35" fmla="*/ 14016 h 1963"/>
              <a:gd name="T36" fmla="+- 0 17898 17500"/>
              <a:gd name="T37" fmla="*/ T36 w 1646"/>
              <a:gd name="T38" fmla="+- 0 14089 14011"/>
              <a:gd name="T39" fmla="*/ 14089 h 1963"/>
              <a:gd name="T40" fmla="+- 0 17983 17500"/>
              <a:gd name="T41" fmla="*/ T40 w 1646"/>
              <a:gd name="T42" fmla="+- 0 14347 14011"/>
              <a:gd name="T43" fmla="*/ 14347 h 1963"/>
              <a:gd name="T44" fmla="+- 0 18127 17500"/>
              <a:gd name="T45" fmla="*/ T44 w 1646"/>
              <a:gd name="T46" fmla="+- 0 14656 14011"/>
              <a:gd name="T47" fmla="*/ 14656 h 1963"/>
              <a:gd name="T48" fmla="+- 0 18152 17500"/>
              <a:gd name="T49" fmla="*/ T48 w 1646"/>
              <a:gd name="T50" fmla="+- 0 14754 14011"/>
              <a:gd name="T51" fmla="*/ 14754 h 1963"/>
              <a:gd name="T52" fmla="+- 0 17968 17500"/>
              <a:gd name="T53" fmla="*/ T52 w 1646"/>
              <a:gd name="T54" fmla="+- 0 14715 14011"/>
              <a:gd name="T55" fmla="*/ 14715 h 1963"/>
              <a:gd name="T56" fmla="+- 0 17785 17500"/>
              <a:gd name="T57" fmla="*/ T56 w 1646"/>
              <a:gd name="T58" fmla="+- 0 14634 14011"/>
              <a:gd name="T59" fmla="*/ 14634 h 1963"/>
              <a:gd name="T60" fmla="+- 0 17707 17500"/>
              <a:gd name="T61" fmla="*/ T60 w 1646"/>
              <a:gd name="T62" fmla="+- 0 14571 14011"/>
              <a:gd name="T63" fmla="*/ 14571 h 1963"/>
              <a:gd name="T64" fmla="+- 0 17739 17500"/>
              <a:gd name="T65" fmla="*/ T64 w 1646"/>
              <a:gd name="T66" fmla="+- 0 15201 14011"/>
              <a:gd name="T67" fmla="*/ 15201 h 1963"/>
              <a:gd name="T68" fmla="+- 0 17727 17500"/>
              <a:gd name="T69" fmla="*/ T68 w 1646"/>
              <a:gd name="T70" fmla="+- 0 15254 14011"/>
              <a:gd name="T71" fmla="*/ 15254 h 1963"/>
              <a:gd name="T72" fmla="+- 0 17744 17500"/>
              <a:gd name="T73" fmla="*/ T72 w 1646"/>
              <a:gd name="T74" fmla="+- 0 15474 14011"/>
              <a:gd name="T75" fmla="*/ 15474 h 1963"/>
              <a:gd name="T76" fmla="+- 0 17763 17500"/>
              <a:gd name="T77" fmla="*/ T76 w 1646"/>
              <a:gd name="T78" fmla="+- 0 15744 14011"/>
              <a:gd name="T79" fmla="*/ 15744 h 1963"/>
              <a:gd name="T80" fmla="+- 0 17768 17500"/>
              <a:gd name="T81" fmla="*/ T80 w 1646"/>
              <a:gd name="T82" fmla="+- 0 15879 14011"/>
              <a:gd name="T83" fmla="*/ 15879 h 1963"/>
              <a:gd name="T84" fmla="+- 0 17750 17500"/>
              <a:gd name="T85" fmla="*/ T84 w 1646"/>
              <a:gd name="T86" fmla="+- 0 15844 14011"/>
              <a:gd name="T87" fmla="*/ 15844 h 1963"/>
              <a:gd name="T88" fmla="+- 0 17648 17500"/>
              <a:gd name="T89" fmla="*/ T88 w 1646"/>
              <a:gd name="T90" fmla="+- 0 15406 14011"/>
              <a:gd name="T91" fmla="*/ 15406 h 1963"/>
              <a:gd name="T92" fmla="+- 0 17651 17500"/>
              <a:gd name="T93" fmla="*/ T92 w 1646"/>
              <a:gd name="T94" fmla="+- 0 15180 14011"/>
              <a:gd name="T95" fmla="*/ 15180 h 1963"/>
              <a:gd name="T96" fmla="+- 0 17783 17500"/>
              <a:gd name="T97" fmla="*/ T96 w 1646"/>
              <a:gd name="T98" fmla="+- 0 15062 14011"/>
              <a:gd name="T99" fmla="*/ 15062 h 1963"/>
              <a:gd name="T100" fmla="+- 0 17948 17500"/>
              <a:gd name="T101" fmla="*/ T100 w 1646"/>
              <a:gd name="T102" fmla="+- 0 15095 14011"/>
              <a:gd name="T103" fmla="*/ 15095 h 1963"/>
              <a:gd name="T104" fmla="+- 0 17897 17500"/>
              <a:gd name="T105" fmla="*/ T104 w 1646"/>
              <a:gd name="T106" fmla="+- 0 15244 14011"/>
              <a:gd name="T107" fmla="*/ 15244 h 1963"/>
              <a:gd name="T108" fmla="+- 0 17861 17500"/>
              <a:gd name="T109" fmla="*/ T108 w 1646"/>
              <a:gd name="T110" fmla="+- 0 15439 14011"/>
              <a:gd name="T111" fmla="*/ 15439 h 1963"/>
              <a:gd name="T112" fmla="+- 0 18032 17500"/>
              <a:gd name="T113" fmla="*/ T112 w 1646"/>
              <a:gd name="T114" fmla="+- 0 15661 14011"/>
              <a:gd name="T115" fmla="*/ 15661 h 1963"/>
              <a:gd name="T116" fmla="+- 0 18216 17500"/>
              <a:gd name="T117" fmla="*/ T116 w 1646"/>
              <a:gd name="T118" fmla="+- 0 15894 14011"/>
              <a:gd name="T119" fmla="*/ 15894 h 1963"/>
              <a:gd name="T120" fmla="+- 0 18114 17500"/>
              <a:gd name="T121" fmla="*/ T120 w 1646"/>
              <a:gd name="T122" fmla="+- 0 15970 14011"/>
              <a:gd name="T123" fmla="*/ 15970 h 1963"/>
              <a:gd name="T124" fmla="+- 0 17933 17500"/>
              <a:gd name="T125" fmla="*/ T124 w 1646"/>
              <a:gd name="T126" fmla="+- 0 15916 14011"/>
              <a:gd name="T127" fmla="*/ 15916 h 1963"/>
              <a:gd name="T128" fmla="+- 0 17885 17500"/>
              <a:gd name="T129" fmla="*/ T128 w 1646"/>
              <a:gd name="T130" fmla="+- 0 15850 14011"/>
              <a:gd name="T131" fmla="*/ 15850 h 1963"/>
              <a:gd name="T132" fmla="+- 0 18676 17500"/>
              <a:gd name="T133" fmla="*/ T132 w 1646"/>
              <a:gd name="T134" fmla="+- 0 15169 14011"/>
              <a:gd name="T135" fmla="*/ 15169 h 1963"/>
              <a:gd name="T136" fmla="+- 0 18704 17500"/>
              <a:gd name="T137" fmla="*/ T136 w 1646"/>
              <a:gd name="T138" fmla="+- 0 15142 14011"/>
              <a:gd name="T139" fmla="*/ 15142 h 1963"/>
              <a:gd name="T140" fmla="+- 0 18488 17500"/>
              <a:gd name="T141" fmla="*/ T140 w 1646"/>
              <a:gd name="T142" fmla="+- 0 15298 14011"/>
              <a:gd name="T143" fmla="*/ 15298 h 1963"/>
              <a:gd name="T144" fmla="+- 0 18432 17500"/>
              <a:gd name="T145" fmla="*/ T144 w 1646"/>
              <a:gd name="T146" fmla="+- 0 15605 14011"/>
              <a:gd name="T147" fmla="*/ 15605 h 1963"/>
              <a:gd name="T148" fmla="+- 0 18654 17500"/>
              <a:gd name="T149" fmla="*/ T148 w 1646"/>
              <a:gd name="T150" fmla="+- 0 15751 14011"/>
              <a:gd name="T151" fmla="*/ 15751 h 1963"/>
              <a:gd name="T152" fmla="+- 0 18945 17500"/>
              <a:gd name="T153" fmla="*/ T152 w 1646"/>
              <a:gd name="T154" fmla="+- 0 15757 14011"/>
              <a:gd name="T155" fmla="*/ 15757 h 1963"/>
              <a:gd name="T156" fmla="+- 0 19145 17500"/>
              <a:gd name="T157" fmla="*/ T156 w 1646"/>
              <a:gd name="T158" fmla="+- 0 15693 14011"/>
              <a:gd name="T159" fmla="*/ 15693 h 196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1646" h="1963" extrusionOk="0">
                <a:moveTo>
                  <a:pt x="262" y="169"/>
                </a:moveTo>
                <a:cubicBezTo>
                  <a:pt x="253" y="212"/>
                  <a:pt x="235" y="247"/>
                  <a:pt x="219" y="288"/>
                </a:cubicBezTo>
                <a:cubicBezTo>
                  <a:pt x="189" y="363"/>
                  <a:pt x="158" y="438"/>
                  <a:pt x="126" y="512"/>
                </a:cubicBezTo>
                <a:cubicBezTo>
                  <a:pt x="96" y="581"/>
                  <a:pt x="67" y="649"/>
                  <a:pt x="39" y="719"/>
                </a:cubicBezTo>
                <a:cubicBezTo>
                  <a:pt x="25" y="755"/>
                  <a:pt x="11" y="790"/>
                  <a:pt x="0" y="827"/>
                </a:cubicBezTo>
                <a:cubicBezTo>
                  <a:pt x="15" y="797"/>
                  <a:pt x="29" y="767"/>
                  <a:pt x="43" y="737"/>
                </a:cubicBezTo>
                <a:cubicBezTo>
                  <a:pt x="116" y="575"/>
                  <a:pt x="182" y="410"/>
                  <a:pt x="243" y="243"/>
                </a:cubicBezTo>
                <a:cubicBezTo>
                  <a:pt x="269" y="171"/>
                  <a:pt x="293" y="94"/>
                  <a:pt x="328" y="26"/>
                </a:cubicBezTo>
                <a:cubicBezTo>
                  <a:pt x="333" y="19"/>
                  <a:pt x="337" y="12"/>
                  <a:pt x="342" y="5"/>
                </a:cubicBezTo>
                <a:cubicBezTo>
                  <a:pt x="373" y="21"/>
                  <a:pt x="382" y="29"/>
                  <a:pt x="398" y="78"/>
                </a:cubicBezTo>
                <a:cubicBezTo>
                  <a:pt x="425" y="165"/>
                  <a:pt x="451" y="251"/>
                  <a:pt x="483" y="336"/>
                </a:cubicBezTo>
                <a:cubicBezTo>
                  <a:pt x="523" y="443"/>
                  <a:pt x="572" y="545"/>
                  <a:pt x="627" y="645"/>
                </a:cubicBezTo>
                <a:cubicBezTo>
                  <a:pt x="651" y="688"/>
                  <a:pt x="655" y="703"/>
                  <a:pt x="652" y="743"/>
                </a:cubicBezTo>
                <a:cubicBezTo>
                  <a:pt x="587" y="741"/>
                  <a:pt x="530" y="728"/>
                  <a:pt x="468" y="704"/>
                </a:cubicBezTo>
                <a:cubicBezTo>
                  <a:pt x="408" y="681"/>
                  <a:pt x="341" y="654"/>
                  <a:pt x="285" y="623"/>
                </a:cubicBezTo>
                <a:cubicBezTo>
                  <a:pt x="251" y="604"/>
                  <a:pt x="231" y="586"/>
                  <a:pt x="207" y="560"/>
                </a:cubicBezTo>
              </a:path>
              <a:path w="1646" h="1963" extrusionOk="0">
                <a:moveTo>
                  <a:pt x="239" y="1190"/>
                </a:moveTo>
                <a:cubicBezTo>
                  <a:pt x="216" y="1202"/>
                  <a:pt x="224" y="1207"/>
                  <a:pt x="227" y="1243"/>
                </a:cubicBezTo>
                <a:cubicBezTo>
                  <a:pt x="233" y="1316"/>
                  <a:pt x="238" y="1390"/>
                  <a:pt x="244" y="1463"/>
                </a:cubicBezTo>
                <a:cubicBezTo>
                  <a:pt x="251" y="1553"/>
                  <a:pt x="257" y="1643"/>
                  <a:pt x="263" y="1733"/>
                </a:cubicBezTo>
                <a:cubicBezTo>
                  <a:pt x="264" y="1742"/>
                  <a:pt x="279" y="1864"/>
                  <a:pt x="268" y="1868"/>
                </a:cubicBezTo>
                <a:cubicBezTo>
                  <a:pt x="257" y="1872"/>
                  <a:pt x="258" y="1857"/>
                  <a:pt x="250" y="1833"/>
                </a:cubicBezTo>
              </a:path>
              <a:path w="1646" h="1963" extrusionOk="0">
                <a:moveTo>
                  <a:pt x="148" y="1395"/>
                </a:moveTo>
                <a:cubicBezTo>
                  <a:pt x="137" y="1316"/>
                  <a:pt x="124" y="1245"/>
                  <a:pt x="151" y="1169"/>
                </a:cubicBezTo>
                <a:cubicBezTo>
                  <a:pt x="173" y="1106"/>
                  <a:pt x="222" y="1073"/>
                  <a:pt x="283" y="1051"/>
                </a:cubicBezTo>
                <a:cubicBezTo>
                  <a:pt x="332" y="1034"/>
                  <a:pt x="427" y="1016"/>
                  <a:pt x="448" y="1084"/>
                </a:cubicBezTo>
                <a:cubicBezTo>
                  <a:pt x="463" y="1133"/>
                  <a:pt x="416" y="1193"/>
                  <a:pt x="397" y="1233"/>
                </a:cubicBezTo>
                <a:cubicBezTo>
                  <a:pt x="367" y="1297"/>
                  <a:pt x="339" y="1357"/>
                  <a:pt x="361" y="1428"/>
                </a:cubicBezTo>
                <a:cubicBezTo>
                  <a:pt x="389" y="1516"/>
                  <a:pt x="470" y="1587"/>
                  <a:pt x="532" y="1650"/>
                </a:cubicBezTo>
                <a:cubicBezTo>
                  <a:pt x="591" y="1710"/>
                  <a:pt x="707" y="1791"/>
                  <a:pt x="716" y="1883"/>
                </a:cubicBezTo>
                <a:cubicBezTo>
                  <a:pt x="721" y="1938"/>
                  <a:pt x="653" y="1953"/>
                  <a:pt x="614" y="1959"/>
                </a:cubicBezTo>
                <a:cubicBezTo>
                  <a:pt x="552" y="1968"/>
                  <a:pt x="482" y="1944"/>
                  <a:pt x="433" y="1905"/>
                </a:cubicBezTo>
                <a:cubicBezTo>
                  <a:pt x="404" y="1875"/>
                  <a:pt x="395" y="1866"/>
                  <a:pt x="385" y="1839"/>
                </a:cubicBezTo>
              </a:path>
              <a:path w="1646" h="1963" extrusionOk="0">
                <a:moveTo>
                  <a:pt x="1176" y="1158"/>
                </a:moveTo>
                <a:cubicBezTo>
                  <a:pt x="1196" y="1145"/>
                  <a:pt x="1203" y="1146"/>
                  <a:pt x="1204" y="1131"/>
                </a:cubicBezTo>
                <a:cubicBezTo>
                  <a:pt x="1118" y="1162"/>
                  <a:pt x="1046" y="1214"/>
                  <a:pt x="988" y="1287"/>
                </a:cubicBezTo>
                <a:cubicBezTo>
                  <a:pt x="919" y="1374"/>
                  <a:pt x="877" y="1489"/>
                  <a:pt x="932" y="1594"/>
                </a:cubicBezTo>
                <a:cubicBezTo>
                  <a:pt x="975" y="1677"/>
                  <a:pt x="1068" y="1718"/>
                  <a:pt x="1154" y="1740"/>
                </a:cubicBezTo>
                <a:cubicBezTo>
                  <a:pt x="1247" y="1764"/>
                  <a:pt x="1352" y="1763"/>
                  <a:pt x="1445" y="1746"/>
                </a:cubicBezTo>
                <a:cubicBezTo>
                  <a:pt x="1515" y="1733"/>
                  <a:pt x="1579" y="1706"/>
                  <a:pt x="1645" y="168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40563" y="5084763"/>
            <a:ext cx="252412" cy="504825"/>
          </a:xfrm>
          <a:custGeom>
            <a:avLst/>
            <a:gdLst>
              <a:gd name="T0" fmla="+- 0 19556 19556"/>
              <a:gd name="T1" fmla="*/ T0 w 704"/>
              <a:gd name="T2" fmla="+- 0 14187 14125"/>
              <a:gd name="T3" fmla="*/ 14187 h 1402"/>
              <a:gd name="T4" fmla="+- 0 19611 19556"/>
              <a:gd name="T5" fmla="*/ T4 w 704"/>
              <a:gd name="T6" fmla="+- 0 14188 14125"/>
              <a:gd name="T7" fmla="*/ 14188 h 1402"/>
              <a:gd name="T8" fmla="+- 0 19720 19556"/>
              <a:gd name="T9" fmla="*/ T8 w 704"/>
              <a:gd name="T10" fmla="+- 0 14169 14125"/>
              <a:gd name="T11" fmla="*/ 14169 h 1402"/>
              <a:gd name="T12" fmla="+- 0 19844 19556"/>
              <a:gd name="T13" fmla="*/ T12 w 704"/>
              <a:gd name="T14" fmla="+- 0 14134 14125"/>
              <a:gd name="T15" fmla="*/ 14134 h 1402"/>
              <a:gd name="T16" fmla="+- 0 19891 19556"/>
              <a:gd name="T17" fmla="*/ T16 w 704"/>
              <a:gd name="T18" fmla="+- 0 14127 14125"/>
              <a:gd name="T19" fmla="*/ 14127 h 1402"/>
              <a:gd name="T20" fmla="+- 0 19646 19556"/>
              <a:gd name="T21" fmla="*/ T20 w 704"/>
              <a:gd name="T22" fmla="+- 0 14344 14125"/>
              <a:gd name="T23" fmla="*/ 14344 h 1402"/>
              <a:gd name="T24" fmla="+- 0 19618 19556"/>
              <a:gd name="T25" fmla="*/ T24 w 704"/>
              <a:gd name="T26" fmla="+- 0 14396 14125"/>
              <a:gd name="T27" fmla="*/ 14396 h 1402"/>
              <a:gd name="T28" fmla="+- 0 19729 19556"/>
              <a:gd name="T29" fmla="*/ T28 w 704"/>
              <a:gd name="T30" fmla="+- 0 14401 14125"/>
              <a:gd name="T31" fmla="*/ 14401 h 1402"/>
              <a:gd name="T32" fmla="+- 0 19896 19556"/>
              <a:gd name="T33" fmla="*/ T32 w 704"/>
              <a:gd name="T34" fmla="+- 0 14365 14125"/>
              <a:gd name="T35" fmla="*/ 14365 h 1402"/>
              <a:gd name="T36" fmla="+- 0 20075 19556"/>
              <a:gd name="T37" fmla="*/ T36 w 704"/>
              <a:gd name="T38" fmla="+- 0 14314 14125"/>
              <a:gd name="T39" fmla="*/ 14314 h 1402"/>
              <a:gd name="T40" fmla="+- 0 19818 19556"/>
              <a:gd name="T41" fmla="*/ T40 w 704"/>
              <a:gd name="T42" fmla="+- 0 15280 14125"/>
              <a:gd name="T43" fmla="*/ 15280 h 1402"/>
              <a:gd name="T44" fmla="+- 0 19940 19556"/>
              <a:gd name="T45" fmla="*/ T44 w 704"/>
              <a:gd name="T46" fmla="+- 0 15273 14125"/>
              <a:gd name="T47" fmla="*/ 15273 h 1402"/>
              <a:gd name="T48" fmla="+- 0 20102 19556"/>
              <a:gd name="T49" fmla="*/ T48 w 704"/>
              <a:gd name="T50" fmla="+- 0 15249 14125"/>
              <a:gd name="T51" fmla="*/ 15249 h 1402"/>
              <a:gd name="T52" fmla="+- 0 20149 19556"/>
              <a:gd name="T53" fmla="*/ T52 w 704"/>
              <a:gd name="T54" fmla="+- 0 15235 14125"/>
              <a:gd name="T55" fmla="*/ 15235 h 1402"/>
              <a:gd name="T56" fmla="+- 0 19917 19556"/>
              <a:gd name="T57" fmla="*/ T56 w 704"/>
              <a:gd name="T58" fmla="+- 0 15466 14125"/>
              <a:gd name="T59" fmla="*/ 15466 h 1402"/>
              <a:gd name="T60" fmla="+- 0 19973 19556"/>
              <a:gd name="T61" fmla="*/ T60 w 704"/>
              <a:gd name="T62" fmla="+- 0 15526 14125"/>
              <a:gd name="T63" fmla="*/ 15526 h 1402"/>
              <a:gd name="T64" fmla="+- 0 20124 19556"/>
              <a:gd name="T65" fmla="*/ T64 w 704"/>
              <a:gd name="T66" fmla="+- 0 15486 14125"/>
              <a:gd name="T67" fmla="*/ 15486 h 1402"/>
              <a:gd name="T68" fmla="+- 0 20259 19556"/>
              <a:gd name="T69" fmla="*/ T68 w 704"/>
              <a:gd name="T70" fmla="+- 0 15417 14125"/>
              <a:gd name="T71" fmla="*/ 15417 h 140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704" h="1402" extrusionOk="0">
                <a:moveTo>
                  <a:pt x="0" y="62"/>
                </a:moveTo>
                <a:cubicBezTo>
                  <a:pt x="19" y="62"/>
                  <a:pt x="35" y="65"/>
                  <a:pt x="55" y="63"/>
                </a:cubicBezTo>
                <a:cubicBezTo>
                  <a:pt x="92" y="59"/>
                  <a:pt x="128" y="52"/>
                  <a:pt x="164" y="44"/>
                </a:cubicBezTo>
                <a:cubicBezTo>
                  <a:pt x="207" y="34"/>
                  <a:pt x="248" y="23"/>
                  <a:pt x="288" y="9"/>
                </a:cubicBezTo>
                <a:cubicBezTo>
                  <a:pt x="305" y="3"/>
                  <a:pt x="318" y="1"/>
                  <a:pt x="335" y="2"/>
                </a:cubicBezTo>
              </a:path>
              <a:path w="704" h="1402" extrusionOk="0">
                <a:moveTo>
                  <a:pt x="90" y="219"/>
                </a:moveTo>
                <a:cubicBezTo>
                  <a:pt x="74" y="240"/>
                  <a:pt x="65" y="248"/>
                  <a:pt x="62" y="271"/>
                </a:cubicBezTo>
                <a:cubicBezTo>
                  <a:pt x="100" y="280"/>
                  <a:pt x="133" y="280"/>
                  <a:pt x="173" y="276"/>
                </a:cubicBezTo>
                <a:cubicBezTo>
                  <a:pt x="231" y="270"/>
                  <a:pt x="284" y="254"/>
                  <a:pt x="340" y="240"/>
                </a:cubicBezTo>
                <a:cubicBezTo>
                  <a:pt x="400" y="225"/>
                  <a:pt x="459" y="207"/>
                  <a:pt x="519" y="189"/>
                </a:cubicBezTo>
              </a:path>
              <a:path w="704" h="1402" extrusionOk="0">
                <a:moveTo>
                  <a:pt x="262" y="1155"/>
                </a:moveTo>
                <a:cubicBezTo>
                  <a:pt x="303" y="1155"/>
                  <a:pt x="343" y="1151"/>
                  <a:pt x="384" y="1148"/>
                </a:cubicBezTo>
                <a:cubicBezTo>
                  <a:pt x="440" y="1144"/>
                  <a:pt x="492" y="1140"/>
                  <a:pt x="546" y="1124"/>
                </a:cubicBezTo>
                <a:cubicBezTo>
                  <a:pt x="570" y="1115"/>
                  <a:pt x="577" y="1112"/>
                  <a:pt x="593" y="1110"/>
                </a:cubicBezTo>
              </a:path>
              <a:path w="704" h="1402" extrusionOk="0">
                <a:moveTo>
                  <a:pt x="361" y="1341"/>
                </a:moveTo>
                <a:cubicBezTo>
                  <a:pt x="364" y="1381"/>
                  <a:pt x="371" y="1398"/>
                  <a:pt x="417" y="1401"/>
                </a:cubicBezTo>
                <a:cubicBezTo>
                  <a:pt x="466" y="1404"/>
                  <a:pt x="524" y="1379"/>
                  <a:pt x="568" y="1361"/>
                </a:cubicBezTo>
                <a:cubicBezTo>
                  <a:pt x="615" y="1341"/>
                  <a:pt x="658" y="1316"/>
                  <a:pt x="703" y="129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02525" y="5080000"/>
            <a:ext cx="92075" cy="596900"/>
          </a:xfrm>
          <a:custGeom>
            <a:avLst/>
            <a:gdLst>
              <a:gd name="T0" fmla="+- 0 20881 20839"/>
              <a:gd name="T1" fmla="*/ T0 w 255"/>
              <a:gd name="T2" fmla="+- 0 14109 14109"/>
              <a:gd name="T3" fmla="*/ 14109 h 1661"/>
              <a:gd name="T4" fmla="+- 0 20894 20839"/>
              <a:gd name="T5" fmla="*/ T4 w 255"/>
              <a:gd name="T6" fmla="+- 0 14200 14109"/>
              <a:gd name="T7" fmla="*/ 14200 h 1661"/>
              <a:gd name="T8" fmla="+- 0 20885 20839"/>
              <a:gd name="T9" fmla="*/ T8 w 255"/>
              <a:gd name="T10" fmla="+- 0 14409 14109"/>
              <a:gd name="T11" fmla="*/ 14409 h 1661"/>
              <a:gd name="T12" fmla="+- 0 20861 20839"/>
              <a:gd name="T13" fmla="*/ T12 w 255"/>
              <a:gd name="T14" fmla="+- 0 14623 14109"/>
              <a:gd name="T15" fmla="*/ 14623 h 1661"/>
              <a:gd name="T16" fmla="+- 0 20841 20839"/>
              <a:gd name="T17" fmla="*/ T16 w 255"/>
              <a:gd name="T18" fmla="+- 0 14734 14109"/>
              <a:gd name="T19" fmla="*/ 14734 h 1661"/>
              <a:gd name="T20" fmla="+- 0 20839 20839"/>
              <a:gd name="T21" fmla="*/ T20 w 255"/>
              <a:gd name="T22" fmla="+- 0 14744 14109"/>
              <a:gd name="T23" fmla="*/ 14744 h 1661"/>
              <a:gd name="T24" fmla="+- 0 21059 20839"/>
              <a:gd name="T25" fmla="*/ T24 w 255"/>
              <a:gd name="T26" fmla="+- 0 15117 14109"/>
              <a:gd name="T27" fmla="*/ 15117 h 1661"/>
              <a:gd name="T28" fmla="+- 0 21064 20839"/>
              <a:gd name="T29" fmla="*/ T28 w 255"/>
              <a:gd name="T30" fmla="+- 0 15201 14109"/>
              <a:gd name="T31" fmla="*/ 15201 h 1661"/>
              <a:gd name="T32" fmla="+- 0 21071 20839"/>
              <a:gd name="T33" fmla="*/ T32 w 255"/>
              <a:gd name="T34" fmla="+- 0 15406 14109"/>
              <a:gd name="T35" fmla="*/ 15406 h 1661"/>
              <a:gd name="T36" fmla="+- 0 21080 20839"/>
              <a:gd name="T37" fmla="*/ T36 w 255"/>
              <a:gd name="T38" fmla="+- 0 15630 14109"/>
              <a:gd name="T39" fmla="*/ 15630 h 1661"/>
              <a:gd name="T40" fmla="+- 0 21093 20839"/>
              <a:gd name="T41" fmla="*/ T40 w 255"/>
              <a:gd name="T42" fmla="+- 0 15755 14109"/>
              <a:gd name="T43" fmla="*/ 15755 h 1661"/>
              <a:gd name="T44" fmla="+- 0 21091 20839"/>
              <a:gd name="T45" fmla="*/ T44 w 255"/>
              <a:gd name="T46" fmla="+- 0 15769 14109"/>
              <a:gd name="T47" fmla="*/ 15769 h 16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255" h="1661" extrusionOk="0">
                <a:moveTo>
                  <a:pt x="42" y="0"/>
                </a:moveTo>
                <a:cubicBezTo>
                  <a:pt x="56" y="29"/>
                  <a:pt x="55" y="56"/>
                  <a:pt x="55" y="91"/>
                </a:cubicBezTo>
                <a:cubicBezTo>
                  <a:pt x="55" y="160"/>
                  <a:pt x="52" y="231"/>
                  <a:pt x="46" y="300"/>
                </a:cubicBezTo>
                <a:cubicBezTo>
                  <a:pt x="40" y="372"/>
                  <a:pt x="31" y="443"/>
                  <a:pt x="22" y="514"/>
                </a:cubicBezTo>
                <a:cubicBezTo>
                  <a:pt x="17" y="552"/>
                  <a:pt x="11" y="588"/>
                  <a:pt x="2" y="625"/>
                </a:cubicBezTo>
                <a:cubicBezTo>
                  <a:pt x="1" y="628"/>
                  <a:pt x="1" y="632"/>
                  <a:pt x="0" y="635"/>
                </a:cubicBezTo>
              </a:path>
              <a:path w="255" h="1661" extrusionOk="0">
                <a:moveTo>
                  <a:pt x="220" y="1008"/>
                </a:moveTo>
                <a:cubicBezTo>
                  <a:pt x="223" y="1036"/>
                  <a:pt x="224" y="1064"/>
                  <a:pt x="225" y="1092"/>
                </a:cubicBezTo>
                <a:cubicBezTo>
                  <a:pt x="228" y="1160"/>
                  <a:pt x="229" y="1229"/>
                  <a:pt x="232" y="1297"/>
                </a:cubicBezTo>
                <a:cubicBezTo>
                  <a:pt x="235" y="1372"/>
                  <a:pt x="236" y="1446"/>
                  <a:pt x="241" y="1521"/>
                </a:cubicBezTo>
                <a:cubicBezTo>
                  <a:pt x="244" y="1562"/>
                  <a:pt x="253" y="1605"/>
                  <a:pt x="254" y="1646"/>
                </a:cubicBezTo>
                <a:cubicBezTo>
                  <a:pt x="253" y="1651"/>
                  <a:pt x="253" y="1655"/>
                  <a:pt x="252" y="16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40500" y="5883275"/>
            <a:ext cx="211138" cy="371475"/>
          </a:xfrm>
          <a:custGeom>
            <a:avLst/>
            <a:gdLst>
              <a:gd name="T0" fmla="+- 0 18635 18167"/>
              <a:gd name="T1" fmla="*/ T0 w 587"/>
              <a:gd name="T2" fmla="+- 0 16625 16344"/>
              <a:gd name="T3" fmla="*/ 16625 h 1031"/>
              <a:gd name="T4" fmla="+- 0 18566 18167"/>
              <a:gd name="T5" fmla="*/ T4 w 587"/>
              <a:gd name="T6" fmla="+- 0 16571 16344"/>
              <a:gd name="T7" fmla="*/ 16571 h 1031"/>
              <a:gd name="T8" fmla="+- 0 18454 18167"/>
              <a:gd name="T9" fmla="*/ T8 w 587"/>
              <a:gd name="T10" fmla="+- 0 16527 16344"/>
              <a:gd name="T11" fmla="*/ 16527 h 1031"/>
              <a:gd name="T12" fmla="+- 0 18286 18167"/>
              <a:gd name="T13" fmla="*/ T12 w 587"/>
              <a:gd name="T14" fmla="+- 0 16603 16344"/>
              <a:gd name="T15" fmla="*/ 16603 h 1031"/>
              <a:gd name="T16" fmla="+- 0 18170 18167"/>
              <a:gd name="T17" fmla="*/ T16 w 587"/>
              <a:gd name="T18" fmla="+- 0 16852 16344"/>
              <a:gd name="T19" fmla="*/ 16852 h 1031"/>
              <a:gd name="T20" fmla="+- 0 18237 18167"/>
              <a:gd name="T21" fmla="*/ T20 w 587"/>
              <a:gd name="T22" fmla="+- 0 17089 16344"/>
              <a:gd name="T23" fmla="*/ 17089 h 1031"/>
              <a:gd name="T24" fmla="+- 0 18465 18167"/>
              <a:gd name="T25" fmla="*/ T24 w 587"/>
              <a:gd name="T26" fmla="+- 0 17136 16344"/>
              <a:gd name="T27" fmla="*/ 17136 h 1031"/>
              <a:gd name="T28" fmla="+- 0 18688 18167"/>
              <a:gd name="T29" fmla="*/ T28 w 587"/>
              <a:gd name="T30" fmla="+- 0 17027 16344"/>
              <a:gd name="T31" fmla="*/ 17027 h 1031"/>
              <a:gd name="T32" fmla="+- 0 18680 18167"/>
              <a:gd name="T33" fmla="*/ T32 w 587"/>
              <a:gd name="T34" fmla="+- 0 16680 16344"/>
              <a:gd name="T35" fmla="*/ 16680 h 1031"/>
              <a:gd name="T36" fmla="+- 0 18604 18167"/>
              <a:gd name="T37" fmla="*/ T36 w 587"/>
              <a:gd name="T38" fmla="+- 0 16635 16344"/>
              <a:gd name="T39" fmla="*/ 16635 h 1031"/>
              <a:gd name="T40" fmla="+- 0 18670 18167"/>
              <a:gd name="T41" fmla="*/ T40 w 587"/>
              <a:gd name="T42" fmla="+- 0 16356 16344"/>
              <a:gd name="T43" fmla="*/ 16356 h 1031"/>
              <a:gd name="T44" fmla="+- 0 18637 18167"/>
              <a:gd name="T45" fmla="*/ T44 w 587"/>
              <a:gd name="T46" fmla="+- 0 16446 16344"/>
              <a:gd name="T47" fmla="*/ 16446 h 1031"/>
              <a:gd name="T48" fmla="+- 0 18501 18167"/>
              <a:gd name="T49" fmla="*/ T48 w 587"/>
              <a:gd name="T50" fmla="+- 0 16861 16344"/>
              <a:gd name="T51" fmla="*/ 16861 h 1031"/>
              <a:gd name="T52" fmla="+- 0 18370 18167"/>
              <a:gd name="T53" fmla="*/ T52 w 587"/>
              <a:gd name="T54" fmla="+- 0 17201 16344"/>
              <a:gd name="T55" fmla="*/ 17201 h 1031"/>
              <a:gd name="T56" fmla="+- 0 18279 18167"/>
              <a:gd name="T57" fmla="*/ T56 w 587"/>
              <a:gd name="T58" fmla="+- 0 17361 16344"/>
              <a:gd name="T59" fmla="*/ 17361 h 1031"/>
              <a:gd name="T60" fmla="+- 0 18280 18167"/>
              <a:gd name="T61" fmla="*/ T60 w 587"/>
              <a:gd name="T62" fmla="+- 0 17333 16344"/>
              <a:gd name="T63" fmla="*/ 17333 h 10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587" h="1031" extrusionOk="0">
                <a:moveTo>
                  <a:pt x="468" y="281"/>
                </a:moveTo>
                <a:cubicBezTo>
                  <a:pt x="444" y="264"/>
                  <a:pt x="422" y="245"/>
                  <a:pt x="399" y="227"/>
                </a:cubicBezTo>
                <a:cubicBezTo>
                  <a:pt x="368" y="203"/>
                  <a:pt x="327" y="183"/>
                  <a:pt x="287" y="183"/>
                </a:cubicBezTo>
                <a:cubicBezTo>
                  <a:pt x="224" y="183"/>
                  <a:pt x="163" y="214"/>
                  <a:pt x="119" y="259"/>
                </a:cubicBezTo>
                <a:cubicBezTo>
                  <a:pt x="56" y="323"/>
                  <a:pt x="16" y="420"/>
                  <a:pt x="3" y="508"/>
                </a:cubicBezTo>
                <a:cubicBezTo>
                  <a:pt x="-9" y="592"/>
                  <a:pt x="7" y="684"/>
                  <a:pt x="70" y="745"/>
                </a:cubicBezTo>
                <a:cubicBezTo>
                  <a:pt x="129" y="802"/>
                  <a:pt x="222" y="803"/>
                  <a:pt x="298" y="792"/>
                </a:cubicBezTo>
                <a:cubicBezTo>
                  <a:pt x="382" y="779"/>
                  <a:pt x="461" y="746"/>
                  <a:pt x="521" y="683"/>
                </a:cubicBezTo>
                <a:cubicBezTo>
                  <a:pt x="612" y="587"/>
                  <a:pt x="607" y="428"/>
                  <a:pt x="513" y="336"/>
                </a:cubicBezTo>
                <a:cubicBezTo>
                  <a:pt x="492" y="315"/>
                  <a:pt x="463" y="304"/>
                  <a:pt x="437" y="291"/>
                </a:cubicBezTo>
              </a:path>
              <a:path w="587" h="1031" extrusionOk="0">
                <a:moveTo>
                  <a:pt x="503" y="12"/>
                </a:moveTo>
                <a:cubicBezTo>
                  <a:pt x="488" y="49"/>
                  <a:pt x="484" y="64"/>
                  <a:pt x="470" y="102"/>
                </a:cubicBezTo>
                <a:cubicBezTo>
                  <a:pt x="421" y="239"/>
                  <a:pt x="381" y="379"/>
                  <a:pt x="334" y="517"/>
                </a:cubicBezTo>
                <a:cubicBezTo>
                  <a:pt x="295" y="632"/>
                  <a:pt x="253" y="747"/>
                  <a:pt x="203" y="857"/>
                </a:cubicBezTo>
                <a:cubicBezTo>
                  <a:pt x="182" y="903"/>
                  <a:pt x="152" y="983"/>
                  <a:pt x="112" y="1017"/>
                </a:cubicBezTo>
                <a:cubicBezTo>
                  <a:pt x="80" y="1044"/>
                  <a:pt x="108" y="1005"/>
                  <a:pt x="113" y="98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5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77100" y="5999163"/>
            <a:ext cx="114300" cy="106362"/>
          </a:xfrm>
          <a:custGeom>
            <a:avLst/>
            <a:gdLst>
              <a:gd name="T0" fmla="+- 0 20223 20213"/>
              <a:gd name="T1" fmla="*/ T0 w 319"/>
              <a:gd name="T2" fmla="+- 0 16728 16664"/>
              <a:gd name="T3" fmla="*/ 16728 h 295"/>
              <a:gd name="T4" fmla="+- 0 20213 20213"/>
              <a:gd name="T5" fmla="*/ T4 w 319"/>
              <a:gd name="T6" fmla="+- 0 16719 16664"/>
              <a:gd name="T7" fmla="*/ 16719 h 295"/>
              <a:gd name="T8" fmla="+- 0 20292 20213"/>
              <a:gd name="T9" fmla="*/ T8 w 319"/>
              <a:gd name="T10" fmla="+- 0 16716 16664"/>
              <a:gd name="T11" fmla="*/ 16716 h 295"/>
              <a:gd name="T12" fmla="+- 0 20432 20213"/>
              <a:gd name="T13" fmla="*/ T12 w 319"/>
              <a:gd name="T14" fmla="+- 0 16693 16664"/>
              <a:gd name="T15" fmla="*/ 16693 h 295"/>
              <a:gd name="T16" fmla="+- 0 20531 20213"/>
              <a:gd name="T17" fmla="*/ T16 w 319"/>
              <a:gd name="T18" fmla="+- 0 16664 16664"/>
              <a:gd name="T19" fmla="*/ 16664 h 295"/>
              <a:gd name="T20" fmla="+- 0 20216 20213"/>
              <a:gd name="T21" fmla="*/ T20 w 319"/>
              <a:gd name="T22" fmla="+- 0 16923 16664"/>
              <a:gd name="T23" fmla="*/ 16923 h 295"/>
              <a:gd name="T24" fmla="+- 0 20295 20213"/>
              <a:gd name="T25" fmla="*/ T24 w 319"/>
              <a:gd name="T26" fmla="+- 0 16955 16664"/>
              <a:gd name="T27" fmla="*/ 16955 h 295"/>
              <a:gd name="T28" fmla="+- 0 20432 20213"/>
              <a:gd name="T29" fmla="*/ T28 w 319"/>
              <a:gd name="T30" fmla="+- 0 16930 16664"/>
              <a:gd name="T31" fmla="*/ 16930 h 295"/>
              <a:gd name="T32" fmla="+- 0 20494 20213"/>
              <a:gd name="T33" fmla="*/ T32 w 319"/>
              <a:gd name="T34" fmla="+- 0 16906 16664"/>
              <a:gd name="T35" fmla="*/ 16906 h 29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319" h="295" extrusionOk="0">
                <a:moveTo>
                  <a:pt x="10" y="64"/>
                </a:moveTo>
                <a:cubicBezTo>
                  <a:pt x="7" y="61"/>
                  <a:pt x="3" y="58"/>
                  <a:pt x="0" y="55"/>
                </a:cubicBezTo>
                <a:cubicBezTo>
                  <a:pt x="26" y="52"/>
                  <a:pt x="52" y="54"/>
                  <a:pt x="79" y="52"/>
                </a:cubicBezTo>
                <a:cubicBezTo>
                  <a:pt x="127" y="48"/>
                  <a:pt x="172" y="36"/>
                  <a:pt x="219" y="29"/>
                </a:cubicBezTo>
                <a:cubicBezTo>
                  <a:pt x="256" y="23"/>
                  <a:pt x="286" y="19"/>
                  <a:pt x="318" y="0"/>
                </a:cubicBezTo>
              </a:path>
              <a:path w="319" h="295" extrusionOk="0">
                <a:moveTo>
                  <a:pt x="3" y="259"/>
                </a:moveTo>
                <a:cubicBezTo>
                  <a:pt x="26" y="298"/>
                  <a:pt x="38" y="293"/>
                  <a:pt x="82" y="291"/>
                </a:cubicBezTo>
                <a:cubicBezTo>
                  <a:pt x="129" y="289"/>
                  <a:pt x="175" y="278"/>
                  <a:pt x="219" y="266"/>
                </a:cubicBezTo>
                <a:cubicBezTo>
                  <a:pt x="251" y="257"/>
                  <a:pt x="262" y="254"/>
                  <a:pt x="281" y="2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6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04125" y="5889625"/>
            <a:ext cx="219075" cy="271463"/>
          </a:xfrm>
          <a:custGeom>
            <a:avLst/>
            <a:gdLst>
              <a:gd name="T0" fmla="+- 0 21234 21122"/>
              <a:gd name="T1" fmla="*/ T0 w 608"/>
              <a:gd name="T2" fmla="+- 0 16631 16359"/>
              <a:gd name="T3" fmla="*/ 16631 h 757"/>
              <a:gd name="T4" fmla="+- 0 21261 21122"/>
              <a:gd name="T5" fmla="*/ T4 w 608"/>
              <a:gd name="T6" fmla="+- 0 16632 16359"/>
              <a:gd name="T7" fmla="*/ 16632 h 757"/>
              <a:gd name="T8" fmla="+- 0 21270 21122"/>
              <a:gd name="T9" fmla="*/ T8 w 608"/>
              <a:gd name="T10" fmla="+- 0 16629 16359"/>
              <a:gd name="T11" fmla="*/ 16629 h 757"/>
              <a:gd name="T12" fmla="+- 0 21287 21122"/>
              <a:gd name="T13" fmla="*/ T12 w 608"/>
              <a:gd name="T14" fmla="+- 0 16620 16359"/>
              <a:gd name="T15" fmla="*/ 16620 h 757"/>
              <a:gd name="T16" fmla="+- 0 21271 21122"/>
              <a:gd name="T17" fmla="*/ T16 w 608"/>
              <a:gd name="T18" fmla="+- 0 16600 16359"/>
              <a:gd name="T19" fmla="*/ 16600 h 757"/>
              <a:gd name="T20" fmla="+- 0 21272 21122"/>
              <a:gd name="T21" fmla="*/ T20 w 608"/>
              <a:gd name="T22" fmla="+- 0 16589 16359"/>
              <a:gd name="T23" fmla="*/ 16589 h 757"/>
              <a:gd name="T24" fmla="+- 0 21244 21122"/>
              <a:gd name="T25" fmla="*/ T24 w 608"/>
              <a:gd name="T26" fmla="+- 0 16581 16359"/>
              <a:gd name="T27" fmla="*/ 16581 h 757"/>
              <a:gd name="T28" fmla="+- 0 21197 21122"/>
              <a:gd name="T29" fmla="*/ T28 w 608"/>
              <a:gd name="T30" fmla="+- 0 16568 16359"/>
              <a:gd name="T31" fmla="*/ 16568 h 757"/>
              <a:gd name="T32" fmla="+- 0 21164 21122"/>
              <a:gd name="T33" fmla="*/ T32 w 608"/>
              <a:gd name="T34" fmla="+- 0 16642 16359"/>
              <a:gd name="T35" fmla="*/ 16642 h 757"/>
              <a:gd name="T36" fmla="+- 0 21153 21122"/>
              <a:gd name="T37" fmla="*/ T36 w 608"/>
              <a:gd name="T38" fmla="+- 0 16671 16359"/>
              <a:gd name="T39" fmla="*/ 16671 h 757"/>
              <a:gd name="T40" fmla="+- 0 21121 21122"/>
              <a:gd name="T41" fmla="*/ T40 w 608"/>
              <a:gd name="T42" fmla="+- 0 16756 16359"/>
              <a:gd name="T43" fmla="*/ 16756 h 757"/>
              <a:gd name="T44" fmla="+- 0 21112 21122"/>
              <a:gd name="T45" fmla="*/ T44 w 608"/>
              <a:gd name="T46" fmla="+- 0 16850 16359"/>
              <a:gd name="T47" fmla="*/ 16850 h 757"/>
              <a:gd name="T48" fmla="+- 0 21132 21122"/>
              <a:gd name="T49" fmla="*/ T48 w 608"/>
              <a:gd name="T50" fmla="+- 0 16939 16359"/>
              <a:gd name="T51" fmla="*/ 16939 h 757"/>
              <a:gd name="T52" fmla="+- 0 21153 21122"/>
              <a:gd name="T53" fmla="*/ T52 w 608"/>
              <a:gd name="T54" fmla="+- 0 17032 16359"/>
              <a:gd name="T55" fmla="*/ 17032 h 757"/>
              <a:gd name="T56" fmla="+- 0 21205 21122"/>
              <a:gd name="T57" fmla="*/ T56 w 608"/>
              <a:gd name="T58" fmla="+- 0 17103 16359"/>
              <a:gd name="T59" fmla="*/ 17103 h 757"/>
              <a:gd name="T60" fmla="+- 0 21304 21122"/>
              <a:gd name="T61" fmla="*/ T60 w 608"/>
              <a:gd name="T62" fmla="+- 0 17115 16359"/>
              <a:gd name="T63" fmla="*/ 17115 h 757"/>
              <a:gd name="T64" fmla="+- 0 21414 21122"/>
              <a:gd name="T65" fmla="*/ T64 w 608"/>
              <a:gd name="T66" fmla="+- 0 17128 16359"/>
              <a:gd name="T67" fmla="*/ 17128 h 757"/>
              <a:gd name="T68" fmla="+- 0 21514 21122"/>
              <a:gd name="T69" fmla="*/ T68 w 608"/>
              <a:gd name="T70" fmla="+- 0 17069 16359"/>
              <a:gd name="T71" fmla="*/ 17069 h 757"/>
              <a:gd name="T72" fmla="+- 0 21589 21122"/>
              <a:gd name="T73" fmla="*/ T72 w 608"/>
              <a:gd name="T74" fmla="+- 0 16994 16359"/>
              <a:gd name="T75" fmla="*/ 16994 h 757"/>
              <a:gd name="T76" fmla="+- 0 21705 21122"/>
              <a:gd name="T77" fmla="*/ T76 w 608"/>
              <a:gd name="T78" fmla="+- 0 16878 16359"/>
              <a:gd name="T79" fmla="*/ 16878 h 757"/>
              <a:gd name="T80" fmla="+- 0 21754 21122"/>
              <a:gd name="T81" fmla="*/ T80 w 608"/>
              <a:gd name="T82" fmla="+- 0 16703 16359"/>
              <a:gd name="T83" fmla="*/ 16703 h 757"/>
              <a:gd name="T84" fmla="+- 0 21715 21122"/>
              <a:gd name="T85" fmla="*/ T84 w 608"/>
              <a:gd name="T86" fmla="+- 0 16544 16359"/>
              <a:gd name="T87" fmla="*/ 16544 h 757"/>
              <a:gd name="T88" fmla="+- 0 21685 21122"/>
              <a:gd name="T89" fmla="*/ T88 w 608"/>
              <a:gd name="T90" fmla="+- 0 16421 16359"/>
              <a:gd name="T91" fmla="*/ 16421 h 757"/>
              <a:gd name="T92" fmla="+- 0 21604 21122"/>
              <a:gd name="T93" fmla="*/ T92 w 608"/>
              <a:gd name="T94" fmla="+- 0 16360 16359"/>
              <a:gd name="T95" fmla="*/ 16360 h 757"/>
              <a:gd name="T96" fmla="+- 0 21479 21122"/>
              <a:gd name="T97" fmla="*/ T96 w 608"/>
              <a:gd name="T98" fmla="+- 0 16359 16359"/>
              <a:gd name="T99" fmla="*/ 16359 h 757"/>
              <a:gd name="T100" fmla="+- 0 21444 21122"/>
              <a:gd name="T101" fmla="*/ T100 w 608"/>
              <a:gd name="T102" fmla="+- 0 16363 16359"/>
              <a:gd name="T103" fmla="*/ 16363 h 757"/>
              <a:gd name="T104" fmla="+- 0 21408 21122"/>
              <a:gd name="T105" fmla="*/ T104 w 608"/>
              <a:gd name="T106" fmla="+- 0 16367 16359"/>
              <a:gd name="T107" fmla="*/ 16367 h 757"/>
              <a:gd name="T108" fmla="+- 0 21373 21122"/>
              <a:gd name="T109" fmla="*/ T108 w 608"/>
              <a:gd name="T110" fmla="+- 0 16371 16359"/>
              <a:gd name="T111" fmla="*/ 16371 h 7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608" h="757" extrusionOk="0">
                <a:moveTo>
                  <a:pt x="112" y="272"/>
                </a:moveTo>
                <a:cubicBezTo>
                  <a:pt x="139" y="273"/>
                  <a:pt x="148" y="270"/>
                  <a:pt x="165" y="261"/>
                </a:cubicBezTo>
                <a:cubicBezTo>
                  <a:pt x="149" y="241"/>
                  <a:pt x="150" y="230"/>
                  <a:pt x="122" y="222"/>
                </a:cubicBezTo>
                <a:cubicBezTo>
                  <a:pt x="75" y="209"/>
                  <a:pt x="42" y="283"/>
                  <a:pt x="31" y="312"/>
                </a:cubicBezTo>
                <a:cubicBezTo>
                  <a:pt x="-1" y="397"/>
                  <a:pt x="-10" y="491"/>
                  <a:pt x="10" y="580"/>
                </a:cubicBezTo>
                <a:cubicBezTo>
                  <a:pt x="31" y="673"/>
                  <a:pt x="83" y="744"/>
                  <a:pt x="182" y="756"/>
                </a:cubicBezTo>
                <a:cubicBezTo>
                  <a:pt x="292" y="769"/>
                  <a:pt x="392" y="710"/>
                  <a:pt x="467" y="635"/>
                </a:cubicBezTo>
                <a:cubicBezTo>
                  <a:pt x="583" y="519"/>
                  <a:pt x="632" y="344"/>
                  <a:pt x="593" y="185"/>
                </a:cubicBezTo>
                <a:cubicBezTo>
                  <a:pt x="563" y="62"/>
                  <a:pt x="482" y="1"/>
                  <a:pt x="357" y="0"/>
                </a:cubicBezTo>
                <a:cubicBezTo>
                  <a:pt x="322" y="4"/>
                  <a:pt x="286" y="8"/>
                  <a:pt x="251" y="1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cowset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133274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123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3 -1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-2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25566" y="3089275"/>
            <a:ext cx="14732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1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st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6797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# of cows available, </a:t>
            </a:r>
            <a:r>
              <a:rPr lang="en-US" sz="1500" b="1">
                <a:solidFill>
                  <a:srgbClr val="800000"/>
                </a:solidFill>
                <a:latin typeface="Georgia" pitchFamily="-106" charset="0"/>
              </a:rPr>
              <a:t>up to 34</a:t>
            </a:r>
            <a:endParaRPr lang="en-US" sz="2400" b="1">
              <a:solidFill>
                <a:srgbClr val="80000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570943" y="1676400"/>
            <a:ext cx="507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621518" y="2436751"/>
            <a:ext cx="237850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number of subsets whose IDs sum between min and max 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70504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minimum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17290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maximum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5715000"/>
            <a:ext cx="4990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Farmer Ran is willing to play frisbee with any subset of cows </a:t>
            </a:r>
            <a:r>
              <a:rPr lang="en-US" b="1" i="1">
                <a:solidFill>
                  <a:srgbClr val="660066"/>
                </a:solidFill>
                <a:latin typeface="Georgia" pitchFamily="-106" charset="0"/>
              </a:rPr>
              <a:t>whose IDs sum to any value between the min and max...</a:t>
            </a:r>
            <a:endParaRPr lang="en-US">
              <a:solidFill>
                <a:srgbClr val="660066"/>
              </a:solidFill>
            </a:endParaRP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1625566" y="3727792"/>
            <a:ext cx="15953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2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nd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625566" y="4375492"/>
            <a:ext cx="15232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3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rd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3657600"/>
            <a:ext cx="3641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Georgia" pitchFamily="-106" charset="0"/>
              </a:rPr>
              <a:t>Takes too long to try all subsets...!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4188369"/>
            <a:ext cx="371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Georgia" pitchFamily="-106" charset="0"/>
              </a:rPr>
              <a:t>How could Bin Search speed it up?</a:t>
            </a:r>
            <a:endParaRPr lang="en-US"/>
          </a:p>
        </p:txBody>
      </p:sp>
      <p:sp>
        <p:nvSpPr>
          <p:cNvPr id="4915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68750" y="881063"/>
            <a:ext cx="1949450" cy="811212"/>
          </a:xfrm>
          <a:custGeom>
            <a:avLst/>
            <a:gdLst>
              <a:gd name="T0" fmla="+- 0 13247 11025"/>
              <a:gd name="T1" fmla="*/ T0 w 5416"/>
              <a:gd name="T2" fmla="+- 0 3214 2449"/>
              <a:gd name="T3" fmla="*/ 3214 h 2250"/>
              <a:gd name="T4" fmla="+- 0 12956 11025"/>
              <a:gd name="T5" fmla="*/ T4 w 5416"/>
              <a:gd name="T6" fmla="+- 0 2844 2449"/>
              <a:gd name="T7" fmla="*/ 2844 h 2250"/>
              <a:gd name="T8" fmla="+- 0 11688 11025"/>
              <a:gd name="T9" fmla="*/ T8 w 5416"/>
              <a:gd name="T10" fmla="+- 0 2607 2449"/>
              <a:gd name="T11" fmla="*/ 2607 h 2250"/>
              <a:gd name="T12" fmla="+- 0 11025 11025"/>
              <a:gd name="T13" fmla="*/ T12 w 5416"/>
              <a:gd name="T14" fmla="+- 0 3339 2449"/>
              <a:gd name="T15" fmla="*/ 3339 h 2250"/>
              <a:gd name="T16" fmla="+- 0 11541 11025"/>
              <a:gd name="T17" fmla="*/ T16 w 5416"/>
              <a:gd name="T18" fmla="+- 0 4061 2449"/>
              <a:gd name="T19" fmla="*/ 4061 h 2250"/>
              <a:gd name="T20" fmla="+- 0 13603 11025"/>
              <a:gd name="T21" fmla="*/ T20 w 5416"/>
              <a:gd name="T22" fmla="+- 0 4010 2449"/>
              <a:gd name="T23" fmla="*/ 4010 h 2250"/>
              <a:gd name="T24" fmla="+- 0 14048 11025"/>
              <a:gd name="T25" fmla="*/ T24 w 5416"/>
              <a:gd name="T26" fmla="+- 0 3489 2449"/>
              <a:gd name="T27" fmla="*/ 3489 h 2250"/>
              <a:gd name="T28" fmla="+- 0 13656 11025"/>
              <a:gd name="T29" fmla="*/ T28 w 5416"/>
              <a:gd name="T30" fmla="+- 0 3075 2449"/>
              <a:gd name="T31" fmla="*/ 3075 h 2250"/>
              <a:gd name="T32" fmla="+- 0 12955 11025"/>
              <a:gd name="T33" fmla="*/ T32 w 5416"/>
              <a:gd name="T34" fmla="+- 0 3156 2449"/>
              <a:gd name="T35" fmla="*/ 3156 h 2250"/>
              <a:gd name="T36" fmla="+- 0 15188 11025"/>
              <a:gd name="T37" fmla="*/ T36 w 5416"/>
              <a:gd name="T38" fmla="+- 0 3666 2449"/>
              <a:gd name="T39" fmla="*/ 3666 h 2250"/>
              <a:gd name="T40" fmla="+- 0 15144 11025"/>
              <a:gd name="T41" fmla="*/ T40 w 5416"/>
              <a:gd name="T42" fmla="+- 0 3694 2449"/>
              <a:gd name="T43" fmla="*/ 3694 h 2250"/>
              <a:gd name="T44" fmla="+- 0 15206 11025"/>
              <a:gd name="T45" fmla="*/ T44 w 5416"/>
              <a:gd name="T46" fmla="+- 0 3566 2449"/>
              <a:gd name="T47" fmla="*/ 3566 h 2250"/>
              <a:gd name="T48" fmla="+- 0 15449 11025"/>
              <a:gd name="T49" fmla="*/ T48 w 5416"/>
              <a:gd name="T50" fmla="+- 0 3234 2449"/>
              <a:gd name="T51" fmla="*/ 3234 h 2250"/>
              <a:gd name="T52" fmla="+- 0 15476 11025"/>
              <a:gd name="T53" fmla="*/ T52 w 5416"/>
              <a:gd name="T54" fmla="+- 0 3219 2449"/>
              <a:gd name="T55" fmla="*/ 3219 h 2250"/>
              <a:gd name="T56" fmla="+- 0 15559 11025"/>
              <a:gd name="T57" fmla="*/ T56 w 5416"/>
              <a:gd name="T58" fmla="+- 0 3348 2449"/>
              <a:gd name="T59" fmla="*/ 3348 h 2250"/>
              <a:gd name="T60" fmla="+- 0 15172 11025"/>
              <a:gd name="T61" fmla="*/ T60 w 5416"/>
              <a:gd name="T62" fmla="+- 0 4412 2449"/>
              <a:gd name="T63" fmla="*/ 4412 h 2250"/>
              <a:gd name="T64" fmla="+- 0 15025 11025"/>
              <a:gd name="T65" fmla="*/ T64 w 5416"/>
              <a:gd name="T66" fmla="+- 0 4434 2449"/>
              <a:gd name="T67" fmla="*/ 4434 h 2250"/>
              <a:gd name="T68" fmla="+- 0 15023 11025"/>
              <a:gd name="T69" fmla="*/ T68 w 5416"/>
              <a:gd name="T70" fmla="+- 0 4303 2449"/>
              <a:gd name="T71" fmla="*/ 4303 h 2250"/>
              <a:gd name="T72" fmla="+- 0 15141 11025"/>
              <a:gd name="T73" fmla="*/ T72 w 5416"/>
              <a:gd name="T74" fmla="+- 0 4294 2449"/>
              <a:gd name="T75" fmla="*/ 4294 h 2250"/>
              <a:gd name="T76" fmla="+- 0 15339 11025"/>
              <a:gd name="T77" fmla="*/ T76 w 5416"/>
              <a:gd name="T78" fmla="+- 0 4469 2449"/>
              <a:gd name="T79" fmla="*/ 4469 h 2250"/>
              <a:gd name="T80" fmla="+- 0 15477 11025"/>
              <a:gd name="T81" fmla="*/ T80 w 5416"/>
              <a:gd name="T82" fmla="+- 0 4521 2449"/>
              <a:gd name="T83" fmla="*/ 4521 h 2250"/>
              <a:gd name="T84" fmla="+- 0 15553 11025"/>
              <a:gd name="T85" fmla="*/ T84 w 5416"/>
              <a:gd name="T86" fmla="+- 0 4447 2449"/>
              <a:gd name="T87" fmla="*/ 4447 h 2250"/>
              <a:gd name="T88" fmla="+- 0 15759 11025"/>
              <a:gd name="T89" fmla="*/ T88 w 5416"/>
              <a:gd name="T90" fmla="+- 0 3035 2449"/>
              <a:gd name="T91" fmla="*/ 3035 h 2250"/>
              <a:gd name="T92" fmla="+- 0 15747 11025"/>
              <a:gd name="T93" fmla="*/ T92 w 5416"/>
              <a:gd name="T94" fmla="+- 0 3091 2449"/>
              <a:gd name="T95" fmla="*/ 3091 h 2250"/>
              <a:gd name="T96" fmla="+- 0 15770 11025"/>
              <a:gd name="T97" fmla="*/ T96 w 5416"/>
              <a:gd name="T98" fmla="+- 0 3231 2449"/>
              <a:gd name="T99" fmla="*/ 3231 h 2250"/>
              <a:gd name="T100" fmla="+- 0 15847 11025"/>
              <a:gd name="T101" fmla="*/ T100 w 5416"/>
              <a:gd name="T102" fmla="+- 0 3324 2449"/>
              <a:gd name="T103" fmla="*/ 3324 h 2250"/>
              <a:gd name="T104" fmla="+- 0 15941 11025"/>
              <a:gd name="T105" fmla="*/ T104 w 5416"/>
              <a:gd name="T106" fmla="+- 0 3258 2449"/>
              <a:gd name="T107" fmla="*/ 3258 h 2250"/>
              <a:gd name="T108" fmla="+- 0 16037 11025"/>
              <a:gd name="T109" fmla="*/ T108 w 5416"/>
              <a:gd name="T110" fmla="+- 0 3063 2449"/>
              <a:gd name="T111" fmla="*/ 3063 h 2250"/>
              <a:gd name="T112" fmla="+- 0 16105 11025"/>
              <a:gd name="T113" fmla="*/ T112 w 5416"/>
              <a:gd name="T114" fmla="+- 0 2853 2449"/>
              <a:gd name="T115" fmla="*/ 2853 h 2250"/>
              <a:gd name="T116" fmla="+- 0 16135 11025"/>
              <a:gd name="T117" fmla="*/ T116 w 5416"/>
              <a:gd name="T118" fmla="+- 0 2783 2449"/>
              <a:gd name="T119" fmla="*/ 2783 h 2250"/>
              <a:gd name="T120" fmla="+- 0 16128 11025"/>
              <a:gd name="T121" fmla="*/ T120 w 5416"/>
              <a:gd name="T122" fmla="+- 0 2903 2449"/>
              <a:gd name="T123" fmla="*/ 2903 h 2250"/>
              <a:gd name="T124" fmla="+- 0 16103 11025"/>
              <a:gd name="T125" fmla="*/ T124 w 5416"/>
              <a:gd name="T126" fmla="+- 0 3165 2449"/>
              <a:gd name="T127" fmla="*/ 3165 h 2250"/>
              <a:gd name="T128" fmla="+- 0 16094 11025"/>
              <a:gd name="T129" fmla="*/ T128 w 5416"/>
              <a:gd name="T130" fmla="+- 0 3423 2449"/>
              <a:gd name="T131" fmla="*/ 3423 h 2250"/>
              <a:gd name="T132" fmla="+- 0 16103 11025"/>
              <a:gd name="T133" fmla="*/ T132 w 5416"/>
              <a:gd name="T134" fmla="+- 0 3645 2449"/>
              <a:gd name="T135" fmla="*/ 3645 h 2250"/>
              <a:gd name="T136" fmla="+- 0 16103 11025"/>
              <a:gd name="T137" fmla="*/ T136 w 5416"/>
              <a:gd name="T138" fmla="+- 0 3617 2449"/>
              <a:gd name="T139" fmla="*/ 3617 h 2250"/>
              <a:gd name="T140" fmla="+- 0 15493 11025"/>
              <a:gd name="T141" fmla="*/ T140 w 5416"/>
              <a:gd name="T142" fmla="+- 0 3056 2449"/>
              <a:gd name="T143" fmla="*/ 3056 h 2250"/>
              <a:gd name="T144" fmla="+- 0 15475 11025"/>
              <a:gd name="T145" fmla="*/ T144 w 5416"/>
              <a:gd name="T146" fmla="+- 0 3046 2449"/>
              <a:gd name="T147" fmla="*/ 3046 h 2250"/>
              <a:gd name="T148" fmla="+- 0 15515 11025"/>
              <a:gd name="T149" fmla="*/ T148 w 5416"/>
              <a:gd name="T150" fmla="+- 0 2999 2449"/>
              <a:gd name="T151" fmla="*/ 2999 h 2250"/>
              <a:gd name="T152" fmla="+- 0 15595 11025"/>
              <a:gd name="T153" fmla="*/ T152 w 5416"/>
              <a:gd name="T154" fmla="+- 0 2973 2449"/>
              <a:gd name="T155" fmla="*/ 2973 h 2250"/>
              <a:gd name="T156" fmla="+- 0 15667 11025"/>
              <a:gd name="T157" fmla="*/ T156 w 5416"/>
              <a:gd name="T158" fmla="+- 0 3004 2449"/>
              <a:gd name="T159" fmla="*/ 3004 h 2250"/>
              <a:gd name="T160" fmla="+- 0 15680 11025"/>
              <a:gd name="T161" fmla="*/ T160 w 5416"/>
              <a:gd name="T162" fmla="+- 0 3078 2449"/>
              <a:gd name="T163" fmla="*/ 3078 h 2250"/>
              <a:gd name="T164" fmla="+- 0 15658 11025"/>
              <a:gd name="T165" fmla="*/ T164 w 5416"/>
              <a:gd name="T166" fmla="+- 0 3209 2449"/>
              <a:gd name="T167" fmla="*/ 3209 h 2250"/>
              <a:gd name="T168" fmla="+- 0 15747 11025"/>
              <a:gd name="T169" fmla="*/ T168 w 5416"/>
              <a:gd name="T170" fmla="+- 0 3349 2449"/>
              <a:gd name="T171" fmla="*/ 3349 h 2250"/>
              <a:gd name="T172" fmla="+- 0 15789 11025"/>
              <a:gd name="T173" fmla="*/ T172 w 5416"/>
              <a:gd name="T174" fmla="+- 0 3427 2449"/>
              <a:gd name="T175" fmla="*/ 3427 h 2250"/>
              <a:gd name="T176" fmla="+- 0 15741 11025"/>
              <a:gd name="T177" fmla="*/ T176 w 5416"/>
              <a:gd name="T178" fmla="+- 0 3494 2449"/>
              <a:gd name="T179" fmla="*/ 3494 h 2250"/>
              <a:gd name="T180" fmla="+- 0 15622 11025"/>
              <a:gd name="T181" fmla="*/ T180 w 5416"/>
              <a:gd name="T182" fmla="+- 0 3544 2449"/>
              <a:gd name="T183" fmla="*/ 3544 h 2250"/>
              <a:gd name="T184" fmla="+- 0 15512 11025"/>
              <a:gd name="T185" fmla="*/ T184 w 5416"/>
              <a:gd name="T186" fmla="+- 0 3566 2449"/>
              <a:gd name="T187" fmla="*/ 3566 h 2250"/>
              <a:gd name="T188" fmla="+- 0 15481 11025"/>
              <a:gd name="T189" fmla="*/ T188 w 5416"/>
              <a:gd name="T190" fmla="+- 0 3565 2449"/>
              <a:gd name="T191" fmla="*/ 3565 h 2250"/>
              <a:gd name="T192" fmla="+- 0 15501 11025"/>
              <a:gd name="T193" fmla="*/ T192 w 5416"/>
              <a:gd name="T194" fmla="+- 0 3519 2449"/>
              <a:gd name="T195" fmla="*/ 3519 h 2250"/>
              <a:gd name="T196" fmla="+- 0 16333 11025"/>
              <a:gd name="T197" fmla="*/ T196 w 5416"/>
              <a:gd name="T198" fmla="+- 0 2639 2449"/>
              <a:gd name="T199" fmla="*/ 2639 h 2250"/>
              <a:gd name="T200" fmla="+- 0 16217 11025"/>
              <a:gd name="T201" fmla="*/ T200 w 5416"/>
              <a:gd name="T202" fmla="+- 0 2547 2449"/>
              <a:gd name="T203" fmla="*/ 2547 h 2250"/>
              <a:gd name="T204" fmla="+- 0 15948 11025"/>
              <a:gd name="T205" fmla="*/ T204 w 5416"/>
              <a:gd name="T206" fmla="+- 0 2493 2449"/>
              <a:gd name="T207" fmla="*/ 2493 h 2250"/>
              <a:gd name="T208" fmla="+- 0 15248 11025"/>
              <a:gd name="T209" fmla="*/ T208 w 5416"/>
              <a:gd name="T210" fmla="+- 0 2455 2449"/>
              <a:gd name="T211" fmla="*/ 2455 h 2250"/>
              <a:gd name="T212" fmla="+- 0 15118 11025"/>
              <a:gd name="T213" fmla="*/ T212 w 5416"/>
              <a:gd name="T214" fmla="+- 0 2591 2449"/>
              <a:gd name="T215" fmla="*/ 2591 h 2250"/>
              <a:gd name="T216" fmla="+- 0 14801 11025"/>
              <a:gd name="T217" fmla="*/ T216 w 5416"/>
              <a:gd name="T218" fmla="+- 0 3867 2449"/>
              <a:gd name="T219" fmla="*/ 3867 h 2250"/>
              <a:gd name="T220" fmla="+- 0 14604 11025"/>
              <a:gd name="T221" fmla="*/ T220 w 5416"/>
              <a:gd name="T222" fmla="+- 0 4466 2449"/>
              <a:gd name="T223" fmla="*/ 4466 h 2250"/>
              <a:gd name="T224" fmla="+- 0 14826 11025"/>
              <a:gd name="T225" fmla="*/ T224 w 5416"/>
              <a:gd name="T226" fmla="+- 0 4681 2449"/>
              <a:gd name="T227" fmla="*/ 4681 h 2250"/>
              <a:gd name="T228" fmla="+- 0 15751 11025"/>
              <a:gd name="T229" fmla="*/ T228 w 5416"/>
              <a:gd name="T230" fmla="+- 0 4665 2449"/>
              <a:gd name="T231" fmla="*/ 4665 h 2250"/>
              <a:gd name="T232" fmla="+- 0 16160 11025"/>
              <a:gd name="T233" fmla="*/ T232 w 5416"/>
              <a:gd name="T234" fmla="+- 0 4653 2449"/>
              <a:gd name="T235" fmla="*/ 4653 h 2250"/>
              <a:gd name="T236" fmla="+- 0 16295 11025"/>
              <a:gd name="T237" fmla="*/ T236 w 5416"/>
              <a:gd name="T238" fmla="+- 0 4304 2449"/>
              <a:gd name="T239" fmla="*/ 4304 h 2250"/>
              <a:gd name="T240" fmla="+- 0 16368 11025"/>
              <a:gd name="T241" fmla="*/ T240 w 5416"/>
              <a:gd name="T242" fmla="+- 0 2888 2449"/>
              <a:gd name="T243" fmla="*/ 2888 h 2250"/>
              <a:gd name="T244" fmla="+- 0 16117 11025"/>
              <a:gd name="T245" fmla="*/ T244 w 5416"/>
              <a:gd name="T246" fmla="+- 0 2640 2449"/>
              <a:gd name="T247" fmla="*/ 2640 h 2250"/>
              <a:gd name="T248" fmla="+- 0 16052 11025"/>
              <a:gd name="T249" fmla="*/ T248 w 5416"/>
              <a:gd name="T250" fmla="+- 0 2707 2449"/>
              <a:gd name="T251" fmla="*/ 2707 h 22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5416" h="2250" extrusionOk="0">
                <a:moveTo>
                  <a:pt x="2222" y="765"/>
                </a:moveTo>
                <a:cubicBezTo>
                  <a:pt x="2141" y="621"/>
                  <a:pt x="2062" y="502"/>
                  <a:pt x="1931" y="395"/>
                </a:cubicBezTo>
                <a:cubicBezTo>
                  <a:pt x="1572" y="102"/>
                  <a:pt x="1103" y="9"/>
                  <a:pt x="663" y="158"/>
                </a:cubicBezTo>
                <a:cubicBezTo>
                  <a:pt x="346" y="265"/>
                  <a:pt x="12" y="529"/>
                  <a:pt x="0" y="890"/>
                </a:cubicBezTo>
                <a:cubicBezTo>
                  <a:pt x="-10" y="1213"/>
                  <a:pt x="251" y="1469"/>
                  <a:pt x="516" y="1612"/>
                </a:cubicBezTo>
                <a:cubicBezTo>
                  <a:pt x="1126" y="1940"/>
                  <a:pt x="1980" y="1890"/>
                  <a:pt x="2578" y="1561"/>
                </a:cubicBezTo>
                <a:cubicBezTo>
                  <a:pt x="2772" y="1455"/>
                  <a:pt x="3001" y="1279"/>
                  <a:pt x="3023" y="1040"/>
                </a:cubicBezTo>
                <a:cubicBezTo>
                  <a:pt x="3043" y="817"/>
                  <a:pt x="2815" y="678"/>
                  <a:pt x="2631" y="626"/>
                </a:cubicBezTo>
                <a:cubicBezTo>
                  <a:pt x="2380" y="555"/>
                  <a:pt x="2157" y="600"/>
                  <a:pt x="1930" y="707"/>
                </a:cubicBezTo>
              </a:path>
              <a:path w="5416" h="2250" extrusionOk="0">
                <a:moveTo>
                  <a:pt x="4163" y="1217"/>
                </a:moveTo>
                <a:cubicBezTo>
                  <a:pt x="4147" y="1229"/>
                  <a:pt x="4134" y="1237"/>
                  <a:pt x="4119" y="1245"/>
                </a:cubicBezTo>
                <a:cubicBezTo>
                  <a:pt x="4133" y="1198"/>
                  <a:pt x="4156" y="1161"/>
                  <a:pt x="4181" y="1117"/>
                </a:cubicBezTo>
                <a:cubicBezTo>
                  <a:pt x="4244" y="1007"/>
                  <a:pt x="4322" y="865"/>
                  <a:pt x="4424" y="785"/>
                </a:cubicBezTo>
                <a:cubicBezTo>
                  <a:pt x="4433" y="780"/>
                  <a:pt x="4442" y="775"/>
                  <a:pt x="4451" y="770"/>
                </a:cubicBezTo>
                <a:cubicBezTo>
                  <a:pt x="4503" y="809"/>
                  <a:pt x="4518" y="822"/>
                  <a:pt x="4534" y="899"/>
                </a:cubicBezTo>
                <a:cubicBezTo>
                  <a:pt x="4609" y="1271"/>
                  <a:pt x="4454" y="1731"/>
                  <a:pt x="4147" y="1963"/>
                </a:cubicBezTo>
                <a:cubicBezTo>
                  <a:pt x="4106" y="1994"/>
                  <a:pt x="4043" y="2037"/>
                  <a:pt x="4000" y="1985"/>
                </a:cubicBezTo>
                <a:cubicBezTo>
                  <a:pt x="3973" y="1952"/>
                  <a:pt x="3979" y="1889"/>
                  <a:pt x="3998" y="1854"/>
                </a:cubicBezTo>
                <a:cubicBezTo>
                  <a:pt x="4026" y="1803"/>
                  <a:pt x="4076" y="1822"/>
                  <a:pt x="4116" y="1845"/>
                </a:cubicBezTo>
                <a:cubicBezTo>
                  <a:pt x="4192" y="1889"/>
                  <a:pt x="4245" y="1966"/>
                  <a:pt x="4314" y="2020"/>
                </a:cubicBezTo>
                <a:cubicBezTo>
                  <a:pt x="4352" y="2050"/>
                  <a:pt x="4400" y="2084"/>
                  <a:pt x="4452" y="2072"/>
                </a:cubicBezTo>
                <a:cubicBezTo>
                  <a:pt x="4493" y="2063"/>
                  <a:pt x="4507" y="2029"/>
                  <a:pt x="4528" y="1998"/>
                </a:cubicBezTo>
              </a:path>
              <a:path w="5416" h="2250" extrusionOk="0">
                <a:moveTo>
                  <a:pt x="4734" y="586"/>
                </a:moveTo>
                <a:cubicBezTo>
                  <a:pt x="4728" y="599"/>
                  <a:pt x="4721" y="608"/>
                  <a:pt x="4722" y="642"/>
                </a:cubicBezTo>
                <a:cubicBezTo>
                  <a:pt x="4723" y="690"/>
                  <a:pt x="4732" y="735"/>
                  <a:pt x="4745" y="782"/>
                </a:cubicBezTo>
                <a:cubicBezTo>
                  <a:pt x="4755" y="819"/>
                  <a:pt x="4775" y="875"/>
                  <a:pt x="4822" y="875"/>
                </a:cubicBezTo>
                <a:cubicBezTo>
                  <a:pt x="4854" y="875"/>
                  <a:pt x="4900" y="833"/>
                  <a:pt x="4916" y="809"/>
                </a:cubicBezTo>
                <a:cubicBezTo>
                  <a:pt x="4956" y="751"/>
                  <a:pt x="4988" y="680"/>
                  <a:pt x="5012" y="614"/>
                </a:cubicBezTo>
                <a:cubicBezTo>
                  <a:pt x="5037" y="545"/>
                  <a:pt x="5056" y="473"/>
                  <a:pt x="5080" y="404"/>
                </a:cubicBezTo>
                <a:cubicBezTo>
                  <a:pt x="5088" y="380"/>
                  <a:pt x="5101" y="356"/>
                  <a:pt x="5110" y="334"/>
                </a:cubicBezTo>
                <a:cubicBezTo>
                  <a:pt x="5111" y="370"/>
                  <a:pt x="5107" y="413"/>
                  <a:pt x="5103" y="454"/>
                </a:cubicBezTo>
                <a:cubicBezTo>
                  <a:pt x="5095" y="541"/>
                  <a:pt x="5085" y="629"/>
                  <a:pt x="5078" y="716"/>
                </a:cubicBezTo>
                <a:cubicBezTo>
                  <a:pt x="5071" y="802"/>
                  <a:pt x="5068" y="888"/>
                  <a:pt x="5069" y="974"/>
                </a:cubicBezTo>
                <a:cubicBezTo>
                  <a:pt x="5070" y="1048"/>
                  <a:pt x="5057" y="1267"/>
                  <a:pt x="5078" y="1196"/>
                </a:cubicBezTo>
                <a:cubicBezTo>
                  <a:pt x="5078" y="1187"/>
                  <a:pt x="5078" y="1177"/>
                  <a:pt x="5078" y="1168"/>
                </a:cubicBezTo>
              </a:path>
              <a:path w="5416" h="2250" extrusionOk="0">
                <a:moveTo>
                  <a:pt x="4468" y="607"/>
                </a:moveTo>
                <a:cubicBezTo>
                  <a:pt x="4457" y="606"/>
                  <a:pt x="4454" y="605"/>
                  <a:pt x="4450" y="597"/>
                </a:cubicBezTo>
                <a:cubicBezTo>
                  <a:pt x="4460" y="579"/>
                  <a:pt x="4472" y="563"/>
                  <a:pt x="4490" y="550"/>
                </a:cubicBezTo>
                <a:cubicBezTo>
                  <a:pt x="4514" y="534"/>
                  <a:pt x="4542" y="525"/>
                  <a:pt x="4570" y="524"/>
                </a:cubicBezTo>
                <a:cubicBezTo>
                  <a:pt x="4598" y="523"/>
                  <a:pt x="4623" y="534"/>
                  <a:pt x="4642" y="555"/>
                </a:cubicBezTo>
                <a:cubicBezTo>
                  <a:pt x="4661" y="576"/>
                  <a:pt x="4661" y="603"/>
                  <a:pt x="4655" y="629"/>
                </a:cubicBezTo>
                <a:cubicBezTo>
                  <a:pt x="4645" y="673"/>
                  <a:pt x="4623" y="714"/>
                  <a:pt x="4633" y="760"/>
                </a:cubicBezTo>
                <a:cubicBezTo>
                  <a:pt x="4644" y="815"/>
                  <a:pt x="4689" y="858"/>
                  <a:pt x="4722" y="900"/>
                </a:cubicBezTo>
                <a:cubicBezTo>
                  <a:pt x="4740" y="922"/>
                  <a:pt x="4762" y="948"/>
                  <a:pt x="4764" y="978"/>
                </a:cubicBezTo>
                <a:cubicBezTo>
                  <a:pt x="4766" y="1009"/>
                  <a:pt x="4739" y="1030"/>
                  <a:pt x="4716" y="1045"/>
                </a:cubicBezTo>
                <a:cubicBezTo>
                  <a:pt x="4681" y="1069"/>
                  <a:pt x="4637" y="1083"/>
                  <a:pt x="4597" y="1095"/>
                </a:cubicBezTo>
                <a:cubicBezTo>
                  <a:pt x="4561" y="1106"/>
                  <a:pt x="4524" y="1111"/>
                  <a:pt x="4487" y="1117"/>
                </a:cubicBezTo>
                <a:cubicBezTo>
                  <a:pt x="4472" y="1120"/>
                  <a:pt x="4466" y="1121"/>
                  <a:pt x="4456" y="1116"/>
                </a:cubicBezTo>
                <a:cubicBezTo>
                  <a:pt x="4458" y="1092"/>
                  <a:pt x="4460" y="1091"/>
                  <a:pt x="4476" y="1070"/>
                </a:cubicBezTo>
              </a:path>
              <a:path w="5416" h="2250" extrusionOk="0">
                <a:moveTo>
                  <a:pt x="5308" y="190"/>
                </a:moveTo>
                <a:cubicBezTo>
                  <a:pt x="5267" y="146"/>
                  <a:pt x="5262" y="122"/>
                  <a:pt x="5192" y="98"/>
                </a:cubicBezTo>
                <a:cubicBezTo>
                  <a:pt x="5105" y="68"/>
                  <a:pt x="5013" y="58"/>
                  <a:pt x="4923" y="44"/>
                </a:cubicBezTo>
                <a:cubicBezTo>
                  <a:pt x="4706" y="11"/>
                  <a:pt x="4443" y="-32"/>
                  <a:pt x="4223" y="6"/>
                </a:cubicBezTo>
                <a:cubicBezTo>
                  <a:pt x="4133" y="22"/>
                  <a:pt x="4118" y="60"/>
                  <a:pt x="4093" y="142"/>
                </a:cubicBezTo>
                <a:cubicBezTo>
                  <a:pt x="3962" y="563"/>
                  <a:pt x="3940" y="997"/>
                  <a:pt x="3776" y="1418"/>
                </a:cubicBezTo>
                <a:cubicBezTo>
                  <a:pt x="3703" y="1605"/>
                  <a:pt x="3582" y="1811"/>
                  <a:pt x="3579" y="2017"/>
                </a:cubicBezTo>
                <a:cubicBezTo>
                  <a:pt x="3577" y="2151"/>
                  <a:pt x="3682" y="2209"/>
                  <a:pt x="3801" y="2232"/>
                </a:cubicBezTo>
                <a:cubicBezTo>
                  <a:pt x="4098" y="2289"/>
                  <a:pt x="4427" y="2232"/>
                  <a:pt x="4726" y="2216"/>
                </a:cubicBezTo>
                <a:cubicBezTo>
                  <a:pt x="4808" y="2212"/>
                  <a:pt x="5063" y="2255"/>
                  <a:pt x="5135" y="2204"/>
                </a:cubicBezTo>
                <a:cubicBezTo>
                  <a:pt x="5204" y="2154"/>
                  <a:pt x="5248" y="1927"/>
                  <a:pt x="5270" y="1855"/>
                </a:cubicBezTo>
                <a:cubicBezTo>
                  <a:pt x="5403" y="1417"/>
                  <a:pt x="5499" y="883"/>
                  <a:pt x="5343" y="439"/>
                </a:cubicBezTo>
                <a:cubicBezTo>
                  <a:pt x="5309" y="343"/>
                  <a:pt x="5222" y="156"/>
                  <a:pt x="5092" y="191"/>
                </a:cubicBezTo>
                <a:cubicBezTo>
                  <a:pt x="5050" y="202"/>
                  <a:pt x="5054" y="235"/>
                  <a:pt x="5027" y="25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48225" y="4486275"/>
            <a:ext cx="976313" cy="677863"/>
          </a:xfrm>
          <a:custGeom>
            <a:avLst/>
            <a:gdLst>
              <a:gd name="T0" fmla="+- 0 14499 13469"/>
              <a:gd name="T1" fmla="*/ T0 w 2712"/>
              <a:gd name="T2" fmla="+- 0 13252 12460"/>
              <a:gd name="T3" fmla="*/ 13252 h 1887"/>
              <a:gd name="T4" fmla="+- 0 14470 13469"/>
              <a:gd name="T5" fmla="*/ T4 w 2712"/>
              <a:gd name="T6" fmla="+- 0 13275 12460"/>
              <a:gd name="T7" fmla="*/ 13275 h 1887"/>
              <a:gd name="T8" fmla="+- 0 14485 13469"/>
              <a:gd name="T9" fmla="*/ T8 w 2712"/>
              <a:gd name="T10" fmla="+- 0 13404 12460"/>
              <a:gd name="T11" fmla="*/ 13404 h 1887"/>
              <a:gd name="T12" fmla="+- 0 14513 13469"/>
              <a:gd name="T13" fmla="*/ T12 w 2712"/>
              <a:gd name="T14" fmla="+- 0 13657 12460"/>
              <a:gd name="T15" fmla="*/ 13657 h 1887"/>
              <a:gd name="T16" fmla="+- 0 14537 13469"/>
              <a:gd name="T17" fmla="*/ T16 w 2712"/>
              <a:gd name="T18" fmla="+- 0 13879 12460"/>
              <a:gd name="T19" fmla="*/ 13879 h 1887"/>
              <a:gd name="T20" fmla="+- 0 14545 13469"/>
              <a:gd name="T21" fmla="*/ T20 w 2712"/>
              <a:gd name="T22" fmla="+- 0 13976 12460"/>
              <a:gd name="T23" fmla="*/ 13976 h 1887"/>
              <a:gd name="T24" fmla="+- 0 14553 13469"/>
              <a:gd name="T25" fmla="*/ T24 w 2712"/>
              <a:gd name="T26" fmla="+- 0 13891 12460"/>
              <a:gd name="T27" fmla="*/ 13891 h 1887"/>
              <a:gd name="T28" fmla="+- 0 14898 13469"/>
              <a:gd name="T29" fmla="*/ T28 w 2712"/>
              <a:gd name="T30" fmla="+- 0 13334 12460"/>
              <a:gd name="T31" fmla="*/ 13334 h 1887"/>
              <a:gd name="T32" fmla="+- 0 14872 13469"/>
              <a:gd name="T33" fmla="*/ T32 w 2712"/>
              <a:gd name="T34" fmla="+- 0 13274 12460"/>
              <a:gd name="T35" fmla="*/ 13274 h 1887"/>
              <a:gd name="T36" fmla="+- 0 14906 13469"/>
              <a:gd name="T37" fmla="*/ T36 w 2712"/>
              <a:gd name="T38" fmla="+- 0 13227 12460"/>
              <a:gd name="T39" fmla="*/ 13227 h 1887"/>
              <a:gd name="T40" fmla="+- 0 15199 13469"/>
              <a:gd name="T41" fmla="*/ T40 w 2712"/>
              <a:gd name="T42" fmla="+- 0 13172 12460"/>
              <a:gd name="T43" fmla="*/ 13172 h 1887"/>
              <a:gd name="T44" fmla="+- 0 15276 13469"/>
              <a:gd name="T45" fmla="*/ T44 w 2712"/>
              <a:gd name="T46" fmla="+- 0 13156 12460"/>
              <a:gd name="T47" fmla="*/ 13156 h 1887"/>
              <a:gd name="T48" fmla="+- 0 15263 13469"/>
              <a:gd name="T49" fmla="*/ T48 w 2712"/>
              <a:gd name="T50" fmla="+- 0 13259 12460"/>
              <a:gd name="T51" fmla="*/ 13259 h 1887"/>
              <a:gd name="T52" fmla="+- 0 15245 13469"/>
              <a:gd name="T53" fmla="*/ T52 w 2712"/>
              <a:gd name="T54" fmla="+- 0 13606 12460"/>
              <a:gd name="T55" fmla="*/ 13606 h 1887"/>
              <a:gd name="T56" fmla="+- 0 15247 13469"/>
              <a:gd name="T57" fmla="*/ T56 w 2712"/>
              <a:gd name="T58" fmla="+- 0 13833 12460"/>
              <a:gd name="T59" fmla="*/ 13833 h 1887"/>
              <a:gd name="T60" fmla="+- 0 15227 13469"/>
              <a:gd name="T61" fmla="*/ T60 w 2712"/>
              <a:gd name="T62" fmla="+- 0 13865 12460"/>
              <a:gd name="T63" fmla="*/ 13865 h 1887"/>
              <a:gd name="T64" fmla="+- 0 15042 13469"/>
              <a:gd name="T65" fmla="*/ T64 w 2712"/>
              <a:gd name="T66" fmla="+- 0 13644 12460"/>
              <a:gd name="T67" fmla="*/ 13644 h 1887"/>
              <a:gd name="T68" fmla="+- 0 15000 13469"/>
              <a:gd name="T69" fmla="*/ T68 w 2712"/>
              <a:gd name="T70" fmla="+- 0 13623 12460"/>
              <a:gd name="T71" fmla="*/ 13623 h 1887"/>
              <a:gd name="T72" fmla="+- 0 15134 13469"/>
              <a:gd name="T73" fmla="*/ T72 w 2712"/>
              <a:gd name="T74" fmla="+- 0 13630 12460"/>
              <a:gd name="T75" fmla="*/ 13630 h 1887"/>
              <a:gd name="T76" fmla="+- 0 15338 13469"/>
              <a:gd name="T77" fmla="*/ T76 w 2712"/>
              <a:gd name="T78" fmla="+- 0 13605 12460"/>
              <a:gd name="T79" fmla="*/ 13605 h 1887"/>
              <a:gd name="T80" fmla="+- 0 15488 13469"/>
              <a:gd name="T81" fmla="*/ T80 w 2712"/>
              <a:gd name="T82" fmla="+- 0 13553 12460"/>
              <a:gd name="T83" fmla="*/ 13553 h 1887"/>
              <a:gd name="T84" fmla="+- 0 15517 13469"/>
              <a:gd name="T85" fmla="*/ T84 w 2712"/>
              <a:gd name="T86" fmla="+- 0 13537 12460"/>
              <a:gd name="T87" fmla="*/ 13537 h 1887"/>
              <a:gd name="T88" fmla="+- 0 15164 13469"/>
              <a:gd name="T89" fmla="*/ T88 w 2712"/>
              <a:gd name="T90" fmla="+- 0 12699 12460"/>
              <a:gd name="T91" fmla="*/ 12699 h 1887"/>
              <a:gd name="T92" fmla="+- 0 14405 13469"/>
              <a:gd name="T93" fmla="*/ T92 w 2712"/>
              <a:gd name="T94" fmla="+- 0 12485 12460"/>
              <a:gd name="T95" fmla="*/ 12485 h 1887"/>
              <a:gd name="T96" fmla="+- 0 13469 13469"/>
              <a:gd name="T97" fmla="*/ T96 w 2712"/>
              <a:gd name="T98" fmla="+- 0 13595 12460"/>
              <a:gd name="T99" fmla="*/ 13595 h 1887"/>
              <a:gd name="T100" fmla="+- 0 13789 13469"/>
              <a:gd name="T101" fmla="*/ T100 w 2712"/>
              <a:gd name="T102" fmla="+- 0 14093 12460"/>
              <a:gd name="T103" fmla="*/ 14093 h 1887"/>
              <a:gd name="T104" fmla="+- 0 15247 13469"/>
              <a:gd name="T105" fmla="*/ T104 w 2712"/>
              <a:gd name="T106" fmla="+- 0 14301 12460"/>
              <a:gd name="T107" fmla="*/ 14301 h 1887"/>
              <a:gd name="T108" fmla="+- 0 16032 13469"/>
              <a:gd name="T109" fmla="*/ T108 w 2712"/>
              <a:gd name="T110" fmla="+- 0 13751 12460"/>
              <a:gd name="T111" fmla="*/ 13751 h 1887"/>
              <a:gd name="T112" fmla="+- 0 16114 13469"/>
              <a:gd name="T113" fmla="*/ T112 w 2712"/>
              <a:gd name="T114" fmla="+- 0 12911 12460"/>
              <a:gd name="T115" fmla="*/ 12911 h 1887"/>
              <a:gd name="T116" fmla="+- 0 15458 13469"/>
              <a:gd name="T117" fmla="*/ T116 w 2712"/>
              <a:gd name="T118" fmla="+- 0 12651 12460"/>
              <a:gd name="T119" fmla="*/ 12651 h 1887"/>
              <a:gd name="T120" fmla="+- 0 15161 13469"/>
              <a:gd name="T121" fmla="*/ T120 w 2712"/>
              <a:gd name="T122" fmla="+- 0 12724 12460"/>
              <a:gd name="T123" fmla="*/ 12724 h 1887"/>
              <a:gd name="T124" fmla="+- 0 15296 13469"/>
              <a:gd name="T125" fmla="*/ T124 w 2712"/>
              <a:gd name="T126" fmla="+- 0 12784 12460"/>
              <a:gd name="T127" fmla="*/ 12784 h 18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2712" h="1887" extrusionOk="0">
                <a:moveTo>
                  <a:pt x="1030" y="792"/>
                </a:moveTo>
                <a:cubicBezTo>
                  <a:pt x="1008" y="794"/>
                  <a:pt x="1004" y="784"/>
                  <a:pt x="1001" y="815"/>
                </a:cubicBezTo>
                <a:cubicBezTo>
                  <a:pt x="997" y="852"/>
                  <a:pt x="1012" y="907"/>
                  <a:pt x="1016" y="944"/>
                </a:cubicBezTo>
                <a:cubicBezTo>
                  <a:pt x="1025" y="1028"/>
                  <a:pt x="1035" y="1113"/>
                  <a:pt x="1044" y="1197"/>
                </a:cubicBezTo>
                <a:cubicBezTo>
                  <a:pt x="1052" y="1271"/>
                  <a:pt x="1060" y="1345"/>
                  <a:pt x="1068" y="1419"/>
                </a:cubicBezTo>
                <a:cubicBezTo>
                  <a:pt x="1072" y="1451"/>
                  <a:pt x="1074" y="1484"/>
                  <a:pt x="1076" y="1516"/>
                </a:cubicBezTo>
                <a:cubicBezTo>
                  <a:pt x="1072" y="1486"/>
                  <a:pt x="1078" y="1461"/>
                  <a:pt x="1084" y="1431"/>
                </a:cubicBezTo>
              </a:path>
              <a:path w="2712" h="1887" extrusionOk="0">
                <a:moveTo>
                  <a:pt x="1429" y="874"/>
                </a:moveTo>
                <a:cubicBezTo>
                  <a:pt x="1421" y="854"/>
                  <a:pt x="1410" y="834"/>
                  <a:pt x="1403" y="814"/>
                </a:cubicBezTo>
                <a:cubicBezTo>
                  <a:pt x="1391" y="778"/>
                  <a:pt x="1408" y="774"/>
                  <a:pt x="1437" y="767"/>
                </a:cubicBezTo>
                <a:cubicBezTo>
                  <a:pt x="1533" y="743"/>
                  <a:pt x="1633" y="736"/>
                  <a:pt x="1730" y="712"/>
                </a:cubicBezTo>
                <a:cubicBezTo>
                  <a:pt x="1756" y="706"/>
                  <a:pt x="1781" y="701"/>
                  <a:pt x="1807" y="696"/>
                </a:cubicBezTo>
                <a:cubicBezTo>
                  <a:pt x="1809" y="732"/>
                  <a:pt x="1799" y="763"/>
                  <a:pt x="1794" y="799"/>
                </a:cubicBezTo>
                <a:cubicBezTo>
                  <a:pt x="1777" y="914"/>
                  <a:pt x="1775" y="1030"/>
                  <a:pt x="1776" y="1146"/>
                </a:cubicBezTo>
                <a:cubicBezTo>
                  <a:pt x="1777" y="1222"/>
                  <a:pt x="1776" y="1298"/>
                  <a:pt x="1778" y="1373"/>
                </a:cubicBezTo>
                <a:cubicBezTo>
                  <a:pt x="1779" y="1412"/>
                  <a:pt x="1784" y="1421"/>
                  <a:pt x="1758" y="1405"/>
                </a:cubicBezTo>
              </a:path>
              <a:path w="2712" h="1887" extrusionOk="0">
                <a:moveTo>
                  <a:pt x="1573" y="1184"/>
                </a:moveTo>
                <a:cubicBezTo>
                  <a:pt x="1551" y="1171"/>
                  <a:pt x="1546" y="1167"/>
                  <a:pt x="1531" y="1163"/>
                </a:cubicBezTo>
                <a:cubicBezTo>
                  <a:pt x="1576" y="1166"/>
                  <a:pt x="1620" y="1171"/>
                  <a:pt x="1665" y="1170"/>
                </a:cubicBezTo>
                <a:cubicBezTo>
                  <a:pt x="1735" y="1169"/>
                  <a:pt x="1801" y="1158"/>
                  <a:pt x="1869" y="1145"/>
                </a:cubicBezTo>
                <a:cubicBezTo>
                  <a:pt x="1923" y="1135"/>
                  <a:pt x="1970" y="1118"/>
                  <a:pt x="2019" y="1093"/>
                </a:cubicBezTo>
                <a:cubicBezTo>
                  <a:pt x="2029" y="1088"/>
                  <a:pt x="2038" y="1082"/>
                  <a:pt x="2048" y="1077"/>
                </a:cubicBezTo>
              </a:path>
              <a:path w="2712" h="1887" extrusionOk="0">
                <a:moveTo>
                  <a:pt x="1695" y="239"/>
                </a:moveTo>
                <a:cubicBezTo>
                  <a:pt x="1477" y="34"/>
                  <a:pt x="1238" y="-45"/>
                  <a:pt x="936" y="25"/>
                </a:cubicBezTo>
                <a:cubicBezTo>
                  <a:pt x="449" y="138"/>
                  <a:pt x="-5" y="618"/>
                  <a:pt x="0" y="1135"/>
                </a:cubicBezTo>
                <a:cubicBezTo>
                  <a:pt x="2" y="1358"/>
                  <a:pt x="138" y="1521"/>
                  <a:pt x="320" y="1633"/>
                </a:cubicBezTo>
                <a:cubicBezTo>
                  <a:pt x="733" y="1887"/>
                  <a:pt x="1312" y="1946"/>
                  <a:pt x="1778" y="1841"/>
                </a:cubicBezTo>
                <a:cubicBezTo>
                  <a:pt x="2106" y="1767"/>
                  <a:pt x="2397" y="1589"/>
                  <a:pt x="2563" y="1291"/>
                </a:cubicBezTo>
                <a:cubicBezTo>
                  <a:pt x="2694" y="1055"/>
                  <a:pt x="2784" y="703"/>
                  <a:pt x="2645" y="451"/>
                </a:cubicBezTo>
                <a:cubicBezTo>
                  <a:pt x="2519" y="223"/>
                  <a:pt x="2223" y="182"/>
                  <a:pt x="1989" y="191"/>
                </a:cubicBezTo>
                <a:cubicBezTo>
                  <a:pt x="1934" y="193"/>
                  <a:pt x="1722" y="197"/>
                  <a:pt x="1692" y="264"/>
                </a:cubicBezTo>
                <a:cubicBezTo>
                  <a:pt x="1669" y="314"/>
                  <a:pt x="1822" y="323"/>
                  <a:pt x="1827" y="3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18200" y="5489575"/>
            <a:ext cx="666750" cy="257175"/>
          </a:xfrm>
          <a:custGeom>
            <a:avLst/>
            <a:gdLst>
              <a:gd name="T0" fmla="+- 0 16567 16440"/>
              <a:gd name="T1" fmla="*/ T0 w 1852"/>
              <a:gd name="T2" fmla="+- 0 15247 15247"/>
              <a:gd name="T3" fmla="*/ 15247 h 716"/>
              <a:gd name="T4" fmla="+- 0 16611 16440"/>
              <a:gd name="T5" fmla="*/ T4 w 1852"/>
              <a:gd name="T6" fmla="+- 0 15373 15247"/>
              <a:gd name="T7" fmla="*/ 15373 h 716"/>
              <a:gd name="T8" fmla="+- 0 16633 16440"/>
              <a:gd name="T9" fmla="*/ T8 w 1852"/>
              <a:gd name="T10" fmla="+- 0 15771 15247"/>
              <a:gd name="T11" fmla="*/ 15771 h 716"/>
              <a:gd name="T12" fmla="+- 0 16647 16440"/>
              <a:gd name="T13" fmla="*/ T12 w 1852"/>
              <a:gd name="T14" fmla="+- 0 15902 15247"/>
              <a:gd name="T15" fmla="*/ 15902 h 716"/>
              <a:gd name="T16" fmla="+- 0 16642 16440"/>
              <a:gd name="T17" fmla="*/ T16 w 1852"/>
              <a:gd name="T18" fmla="+- 0 15811 15247"/>
              <a:gd name="T19" fmla="*/ 15811 h 716"/>
              <a:gd name="T20" fmla="+- 0 16546 16440"/>
              <a:gd name="T21" fmla="*/ T20 w 1852"/>
              <a:gd name="T22" fmla="+- 0 15709 15247"/>
              <a:gd name="T23" fmla="*/ 15709 h 716"/>
              <a:gd name="T24" fmla="+- 0 16458 16440"/>
              <a:gd name="T25" fmla="*/ T24 w 1852"/>
              <a:gd name="T26" fmla="+- 0 15765 15247"/>
              <a:gd name="T27" fmla="*/ 15765 h 716"/>
              <a:gd name="T28" fmla="+- 0 16449 16440"/>
              <a:gd name="T29" fmla="*/ T28 w 1852"/>
              <a:gd name="T30" fmla="+- 0 15891 15247"/>
              <a:gd name="T31" fmla="*/ 15891 h 716"/>
              <a:gd name="T32" fmla="+- 0 16529 16440"/>
              <a:gd name="T33" fmla="*/ T32 w 1852"/>
              <a:gd name="T34" fmla="+- 0 15961 15247"/>
              <a:gd name="T35" fmla="*/ 15961 h 716"/>
              <a:gd name="T36" fmla="+- 0 16634 16440"/>
              <a:gd name="T37" fmla="*/ T36 w 1852"/>
              <a:gd name="T38" fmla="+- 0 15948 15247"/>
              <a:gd name="T39" fmla="*/ 15948 h 716"/>
              <a:gd name="T40" fmla="+- 0 16698 16440"/>
              <a:gd name="T41" fmla="*/ T40 w 1852"/>
              <a:gd name="T42" fmla="+- 0 15886 15247"/>
              <a:gd name="T43" fmla="*/ 15886 h 716"/>
              <a:gd name="T44" fmla="+- 0 17058 16440"/>
              <a:gd name="T45" fmla="*/ T44 w 1852"/>
              <a:gd name="T46" fmla="+- 0 15670 15247"/>
              <a:gd name="T47" fmla="*/ 15670 h 716"/>
              <a:gd name="T48" fmla="+- 0 17055 16440"/>
              <a:gd name="T49" fmla="*/ T48 w 1852"/>
              <a:gd name="T50" fmla="+- 0 15614 15247"/>
              <a:gd name="T51" fmla="*/ 15614 h 716"/>
              <a:gd name="T52" fmla="+- 0 16975 16440"/>
              <a:gd name="T53" fmla="*/ T52 w 1852"/>
              <a:gd name="T54" fmla="+- 0 15596 15247"/>
              <a:gd name="T55" fmla="*/ 15596 h 716"/>
              <a:gd name="T56" fmla="+- 0 16934 16440"/>
              <a:gd name="T57" fmla="*/ T56 w 1852"/>
              <a:gd name="T58" fmla="+- 0 15683 15247"/>
              <a:gd name="T59" fmla="*/ 15683 h 716"/>
              <a:gd name="T60" fmla="+- 0 17074 16440"/>
              <a:gd name="T61" fmla="*/ T60 w 1852"/>
              <a:gd name="T62" fmla="+- 0 15828 15247"/>
              <a:gd name="T63" fmla="*/ 15828 h 716"/>
              <a:gd name="T64" fmla="+- 0 17145 16440"/>
              <a:gd name="T65" fmla="*/ T64 w 1852"/>
              <a:gd name="T66" fmla="+- 0 15909 15247"/>
              <a:gd name="T67" fmla="*/ 15909 h 716"/>
              <a:gd name="T68" fmla="+- 0 17085 16440"/>
              <a:gd name="T69" fmla="*/ T68 w 1852"/>
              <a:gd name="T70" fmla="+- 0 15949 15247"/>
              <a:gd name="T71" fmla="*/ 15949 h 716"/>
              <a:gd name="T72" fmla="+- 0 16974 16440"/>
              <a:gd name="T73" fmla="*/ T72 w 1852"/>
              <a:gd name="T74" fmla="+- 0 15946 15247"/>
              <a:gd name="T75" fmla="*/ 15946 h 716"/>
              <a:gd name="T76" fmla="+- 0 16932 16440"/>
              <a:gd name="T77" fmla="*/ T76 w 1852"/>
              <a:gd name="T78" fmla="+- 0 15907 15247"/>
              <a:gd name="T79" fmla="*/ 15907 h 716"/>
              <a:gd name="T80" fmla="+- 0 17228 16440"/>
              <a:gd name="T81" fmla="*/ T80 w 1852"/>
              <a:gd name="T82" fmla="+- 0 15676 15247"/>
              <a:gd name="T83" fmla="*/ 15676 h 716"/>
              <a:gd name="T84" fmla="+- 0 17240 16440"/>
              <a:gd name="T85" fmla="*/ T84 w 1852"/>
              <a:gd name="T86" fmla="+- 0 15812 15247"/>
              <a:gd name="T87" fmla="*/ 15812 h 716"/>
              <a:gd name="T88" fmla="+- 0 17327 16440"/>
              <a:gd name="T89" fmla="*/ T88 w 1852"/>
              <a:gd name="T90" fmla="+- 0 15925 15247"/>
              <a:gd name="T91" fmla="*/ 15925 h 716"/>
              <a:gd name="T92" fmla="+- 0 17430 16440"/>
              <a:gd name="T93" fmla="*/ T92 w 1852"/>
              <a:gd name="T94" fmla="+- 0 15904 15247"/>
              <a:gd name="T95" fmla="*/ 15904 h 716"/>
              <a:gd name="T96" fmla="+- 0 17480 16440"/>
              <a:gd name="T97" fmla="*/ T96 w 1852"/>
              <a:gd name="T98" fmla="+- 0 15794 15247"/>
              <a:gd name="T99" fmla="*/ 15794 h 716"/>
              <a:gd name="T100" fmla="+- 0 17469 16440"/>
              <a:gd name="T101" fmla="*/ T100 w 1852"/>
              <a:gd name="T102" fmla="+- 0 15665 15247"/>
              <a:gd name="T103" fmla="*/ 15665 h 716"/>
              <a:gd name="T104" fmla="+- 0 17464 16440"/>
              <a:gd name="T105" fmla="*/ T104 w 1852"/>
              <a:gd name="T106" fmla="+- 0 15631 15247"/>
              <a:gd name="T107" fmla="*/ 15631 h 716"/>
              <a:gd name="T108" fmla="+- 0 17591 16440"/>
              <a:gd name="T109" fmla="*/ T108 w 1852"/>
              <a:gd name="T110" fmla="+- 0 15930 15247"/>
              <a:gd name="T111" fmla="*/ 15930 h 716"/>
              <a:gd name="T112" fmla="+- 0 17621 16440"/>
              <a:gd name="T113" fmla="*/ T112 w 1852"/>
              <a:gd name="T114" fmla="+- 0 15878 15247"/>
              <a:gd name="T115" fmla="*/ 15878 h 716"/>
              <a:gd name="T116" fmla="+- 0 17637 16440"/>
              <a:gd name="T117" fmla="*/ T116 w 1852"/>
              <a:gd name="T118" fmla="+- 0 15735 15247"/>
              <a:gd name="T119" fmla="*/ 15735 h 716"/>
              <a:gd name="T120" fmla="+- 0 17643 16440"/>
              <a:gd name="T121" fmla="*/ T120 w 1852"/>
              <a:gd name="T122" fmla="+- 0 15666 15247"/>
              <a:gd name="T123" fmla="*/ 15666 h 716"/>
              <a:gd name="T124" fmla="+- 0 17665 16440"/>
              <a:gd name="T125" fmla="*/ T124 w 1852"/>
              <a:gd name="T126" fmla="+- 0 15759 15247"/>
              <a:gd name="T127" fmla="*/ 15759 h 716"/>
              <a:gd name="T128" fmla="+- 0 17737 16440"/>
              <a:gd name="T129" fmla="*/ T128 w 1852"/>
              <a:gd name="T130" fmla="+- 0 15833 15247"/>
              <a:gd name="T131" fmla="*/ 15833 h 716"/>
              <a:gd name="T132" fmla="+- 0 17805 16440"/>
              <a:gd name="T133" fmla="*/ T132 w 1852"/>
              <a:gd name="T134" fmla="+- 0 15792 15247"/>
              <a:gd name="T135" fmla="*/ 15792 h 716"/>
              <a:gd name="T136" fmla="+- 0 17839 16440"/>
              <a:gd name="T137" fmla="*/ T136 w 1852"/>
              <a:gd name="T138" fmla="+- 0 15753 15247"/>
              <a:gd name="T139" fmla="*/ 15753 h 716"/>
              <a:gd name="T140" fmla="+- 0 17868 16440"/>
              <a:gd name="T141" fmla="*/ T140 w 1852"/>
              <a:gd name="T142" fmla="+- 0 15826 15247"/>
              <a:gd name="T143" fmla="*/ 15826 h 716"/>
              <a:gd name="T144" fmla="+- 0 17899 16440"/>
              <a:gd name="T145" fmla="*/ T144 w 1852"/>
              <a:gd name="T146" fmla="+- 0 15907 15247"/>
              <a:gd name="T147" fmla="*/ 15907 h 716"/>
              <a:gd name="T148" fmla="+- 0 17957 16440"/>
              <a:gd name="T149" fmla="*/ T148 w 1852"/>
              <a:gd name="T150" fmla="+- 0 15909 15247"/>
              <a:gd name="T151" fmla="*/ 15909 h 716"/>
              <a:gd name="T152" fmla="+- 0 17975 16440"/>
              <a:gd name="T153" fmla="*/ T152 w 1852"/>
              <a:gd name="T154" fmla="+- 0 15894 15247"/>
              <a:gd name="T155" fmla="*/ 15894 h 716"/>
              <a:gd name="T156" fmla="+- 0 18143 16440"/>
              <a:gd name="T157" fmla="*/ T156 w 1852"/>
              <a:gd name="T158" fmla="+- 0 15660 15247"/>
              <a:gd name="T159" fmla="*/ 15660 h 716"/>
              <a:gd name="T160" fmla="+- 0 18165 16440"/>
              <a:gd name="T161" fmla="*/ T160 w 1852"/>
              <a:gd name="T162" fmla="+- 0 15596 15247"/>
              <a:gd name="T163" fmla="*/ 15596 h 716"/>
              <a:gd name="T164" fmla="+- 0 18106 16440"/>
              <a:gd name="T165" fmla="*/ T164 w 1852"/>
              <a:gd name="T166" fmla="+- 0 15667 15247"/>
              <a:gd name="T167" fmla="*/ 15667 h 716"/>
              <a:gd name="T168" fmla="+- 0 18151 16440"/>
              <a:gd name="T169" fmla="*/ T168 w 1852"/>
              <a:gd name="T170" fmla="+- 0 15794 15247"/>
              <a:gd name="T171" fmla="*/ 15794 h 716"/>
              <a:gd name="T172" fmla="+- 0 18277 16440"/>
              <a:gd name="T173" fmla="*/ T172 w 1852"/>
              <a:gd name="T174" fmla="+- 0 15889 15247"/>
              <a:gd name="T175" fmla="*/ 15889 h 716"/>
              <a:gd name="T176" fmla="+- 0 18291 16440"/>
              <a:gd name="T177" fmla="*/ T176 w 1852"/>
              <a:gd name="T178" fmla="+- 0 15922 15247"/>
              <a:gd name="T179" fmla="*/ 15922 h 716"/>
              <a:gd name="T180" fmla="+- 0 18164 16440"/>
              <a:gd name="T181" fmla="*/ T180 w 1852"/>
              <a:gd name="T182" fmla="+- 0 15944 15247"/>
              <a:gd name="T183" fmla="*/ 15944 h 716"/>
              <a:gd name="T184" fmla="+- 0 18062 16440"/>
              <a:gd name="T185" fmla="*/ T184 w 1852"/>
              <a:gd name="T186" fmla="+- 0 15924 15247"/>
              <a:gd name="T187" fmla="*/ 15924 h 7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1852" h="716" extrusionOk="0">
                <a:moveTo>
                  <a:pt x="127" y="0"/>
                </a:moveTo>
                <a:cubicBezTo>
                  <a:pt x="154" y="40"/>
                  <a:pt x="164" y="76"/>
                  <a:pt x="171" y="126"/>
                </a:cubicBezTo>
                <a:cubicBezTo>
                  <a:pt x="191" y="257"/>
                  <a:pt x="188" y="392"/>
                  <a:pt x="193" y="524"/>
                </a:cubicBezTo>
                <a:cubicBezTo>
                  <a:pt x="195" y="569"/>
                  <a:pt x="197" y="612"/>
                  <a:pt x="207" y="655"/>
                </a:cubicBezTo>
                <a:cubicBezTo>
                  <a:pt x="216" y="623"/>
                  <a:pt x="214" y="597"/>
                  <a:pt x="202" y="564"/>
                </a:cubicBezTo>
                <a:cubicBezTo>
                  <a:pt x="187" y="522"/>
                  <a:pt x="155" y="469"/>
                  <a:pt x="106" y="462"/>
                </a:cubicBezTo>
                <a:cubicBezTo>
                  <a:pt x="67" y="457"/>
                  <a:pt x="34" y="485"/>
                  <a:pt x="18" y="518"/>
                </a:cubicBezTo>
                <a:cubicBezTo>
                  <a:pt x="-2" y="557"/>
                  <a:pt x="-6" y="603"/>
                  <a:pt x="9" y="644"/>
                </a:cubicBezTo>
                <a:cubicBezTo>
                  <a:pt x="22" y="679"/>
                  <a:pt x="52" y="706"/>
                  <a:pt x="89" y="714"/>
                </a:cubicBezTo>
                <a:cubicBezTo>
                  <a:pt x="120" y="720"/>
                  <a:pt x="166" y="713"/>
                  <a:pt x="194" y="701"/>
                </a:cubicBezTo>
                <a:cubicBezTo>
                  <a:pt x="223" y="689"/>
                  <a:pt x="240" y="663"/>
                  <a:pt x="258" y="639"/>
                </a:cubicBezTo>
              </a:path>
              <a:path w="1852" h="716" extrusionOk="0">
                <a:moveTo>
                  <a:pt x="618" y="423"/>
                </a:moveTo>
                <a:cubicBezTo>
                  <a:pt x="636" y="401"/>
                  <a:pt x="638" y="390"/>
                  <a:pt x="615" y="367"/>
                </a:cubicBezTo>
                <a:cubicBezTo>
                  <a:pt x="595" y="347"/>
                  <a:pt x="562" y="345"/>
                  <a:pt x="535" y="349"/>
                </a:cubicBezTo>
                <a:cubicBezTo>
                  <a:pt x="489" y="356"/>
                  <a:pt x="474" y="396"/>
                  <a:pt x="494" y="436"/>
                </a:cubicBezTo>
                <a:cubicBezTo>
                  <a:pt x="524" y="496"/>
                  <a:pt x="585" y="539"/>
                  <a:pt x="634" y="581"/>
                </a:cubicBezTo>
                <a:cubicBezTo>
                  <a:pt x="656" y="600"/>
                  <a:pt x="702" y="628"/>
                  <a:pt x="705" y="662"/>
                </a:cubicBezTo>
                <a:cubicBezTo>
                  <a:pt x="708" y="690"/>
                  <a:pt x="664" y="699"/>
                  <a:pt x="645" y="702"/>
                </a:cubicBezTo>
                <a:cubicBezTo>
                  <a:pt x="610" y="708"/>
                  <a:pt x="568" y="709"/>
                  <a:pt x="534" y="699"/>
                </a:cubicBezTo>
                <a:cubicBezTo>
                  <a:pt x="509" y="692"/>
                  <a:pt x="504" y="680"/>
                  <a:pt x="492" y="660"/>
                </a:cubicBezTo>
              </a:path>
              <a:path w="1852" h="716" extrusionOk="0">
                <a:moveTo>
                  <a:pt x="788" y="429"/>
                </a:moveTo>
                <a:cubicBezTo>
                  <a:pt x="794" y="474"/>
                  <a:pt x="789" y="521"/>
                  <a:pt x="800" y="565"/>
                </a:cubicBezTo>
                <a:cubicBezTo>
                  <a:pt x="812" y="612"/>
                  <a:pt x="838" y="662"/>
                  <a:pt x="887" y="678"/>
                </a:cubicBezTo>
                <a:cubicBezTo>
                  <a:pt x="923" y="690"/>
                  <a:pt x="961" y="680"/>
                  <a:pt x="990" y="657"/>
                </a:cubicBezTo>
                <a:cubicBezTo>
                  <a:pt x="1024" y="630"/>
                  <a:pt x="1038" y="590"/>
                  <a:pt x="1040" y="547"/>
                </a:cubicBezTo>
                <a:cubicBezTo>
                  <a:pt x="1042" y="504"/>
                  <a:pt x="1035" y="460"/>
                  <a:pt x="1029" y="418"/>
                </a:cubicBezTo>
                <a:cubicBezTo>
                  <a:pt x="1025" y="399"/>
                  <a:pt x="1023" y="396"/>
                  <a:pt x="1024" y="384"/>
                </a:cubicBezTo>
              </a:path>
              <a:path w="1852" h="716" extrusionOk="0">
                <a:moveTo>
                  <a:pt x="1151" y="683"/>
                </a:moveTo>
                <a:cubicBezTo>
                  <a:pt x="1170" y="685"/>
                  <a:pt x="1177" y="652"/>
                  <a:pt x="1181" y="631"/>
                </a:cubicBezTo>
                <a:cubicBezTo>
                  <a:pt x="1189" y="585"/>
                  <a:pt x="1192" y="535"/>
                  <a:pt x="1197" y="488"/>
                </a:cubicBezTo>
                <a:cubicBezTo>
                  <a:pt x="1199" y="465"/>
                  <a:pt x="1200" y="442"/>
                  <a:pt x="1203" y="419"/>
                </a:cubicBezTo>
                <a:cubicBezTo>
                  <a:pt x="1211" y="450"/>
                  <a:pt x="1215" y="481"/>
                  <a:pt x="1225" y="512"/>
                </a:cubicBezTo>
                <a:cubicBezTo>
                  <a:pt x="1236" y="545"/>
                  <a:pt x="1256" y="587"/>
                  <a:pt x="1297" y="586"/>
                </a:cubicBezTo>
                <a:cubicBezTo>
                  <a:pt x="1325" y="585"/>
                  <a:pt x="1348" y="564"/>
                  <a:pt x="1365" y="545"/>
                </a:cubicBezTo>
                <a:cubicBezTo>
                  <a:pt x="1377" y="531"/>
                  <a:pt x="1385" y="519"/>
                  <a:pt x="1399" y="506"/>
                </a:cubicBezTo>
                <a:cubicBezTo>
                  <a:pt x="1413" y="529"/>
                  <a:pt x="1420" y="553"/>
                  <a:pt x="1428" y="579"/>
                </a:cubicBezTo>
                <a:cubicBezTo>
                  <a:pt x="1436" y="605"/>
                  <a:pt x="1441" y="638"/>
                  <a:pt x="1459" y="660"/>
                </a:cubicBezTo>
                <a:cubicBezTo>
                  <a:pt x="1480" y="685"/>
                  <a:pt x="1493" y="680"/>
                  <a:pt x="1517" y="662"/>
                </a:cubicBezTo>
                <a:cubicBezTo>
                  <a:pt x="1523" y="657"/>
                  <a:pt x="1529" y="652"/>
                  <a:pt x="1535" y="647"/>
                </a:cubicBezTo>
              </a:path>
              <a:path w="1852" h="716" extrusionOk="0">
                <a:moveTo>
                  <a:pt x="1703" y="413"/>
                </a:moveTo>
                <a:cubicBezTo>
                  <a:pt x="1715" y="388"/>
                  <a:pt x="1723" y="375"/>
                  <a:pt x="1725" y="349"/>
                </a:cubicBezTo>
                <a:cubicBezTo>
                  <a:pt x="1696" y="364"/>
                  <a:pt x="1674" y="386"/>
                  <a:pt x="1666" y="420"/>
                </a:cubicBezTo>
                <a:cubicBezTo>
                  <a:pt x="1654" y="467"/>
                  <a:pt x="1680" y="514"/>
                  <a:pt x="1711" y="547"/>
                </a:cubicBezTo>
                <a:cubicBezTo>
                  <a:pt x="1747" y="587"/>
                  <a:pt x="1798" y="606"/>
                  <a:pt x="1837" y="642"/>
                </a:cubicBezTo>
                <a:cubicBezTo>
                  <a:pt x="1849" y="658"/>
                  <a:pt x="1853" y="661"/>
                  <a:pt x="1851" y="675"/>
                </a:cubicBezTo>
                <a:cubicBezTo>
                  <a:pt x="1808" y="695"/>
                  <a:pt x="1772" y="697"/>
                  <a:pt x="1724" y="697"/>
                </a:cubicBezTo>
                <a:cubicBezTo>
                  <a:pt x="1682" y="697"/>
                  <a:pt x="1659" y="693"/>
                  <a:pt x="1622" y="67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16600" y="5570538"/>
            <a:ext cx="15875" cy="11112"/>
          </a:xfrm>
          <a:custGeom>
            <a:avLst/>
            <a:gdLst>
              <a:gd name="T0" fmla="+- 0 16161 16157"/>
              <a:gd name="T1" fmla="*/ T0 w 46"/>
              <a:gd name="T2" fmla="+- 0 15474 15474"/>
              <a:gd name="T3" fmla="*/ 15474 h 31"/>
              <a:gd name="T4" fmla="+- 0 16155 16157"/>
              <a:gd name="T5" fmla="*/ T4 w 46"/>
              <a:gd name="T6" fmla="+- 0 15496 15474"/>
              <a:gd name="T7" fmla="*/ 15496 h 31"/>
              <a:gd name="T8" fmla="+- 0 16162 16157"/>
              <a:gd name="T9" fmla="*/ T8 w 46"/>
              <a:gd name="T10" fmla="+- 0 15504 15474"/>
              <a:gd name="T11" fmla="*/ 15504 h 31"/>
              <a:gd name="T12" fmla="+- 0 16187 16157"/>
              <a:gd name="T13" fmla="*/ T12 w 46"/>
              <a:gd name="T14" fmla="+- 0 15504 15474"/>
              <a:gd name="T15" fmla="*/ 15504 h 31"/>
              <a:gd name="T16" fmla="+- 0 16192 16157"/>
              <a:gd name="T17" fmla="*/ T16 w 46"/>
              <a:gd name="T18" fmla="+- 0 15503 15474"/>
              <a:gd name="T19" fmla="*/ 15503 h 31"/>
              <a:gd name="T20" fmla="+- 0 16197 16157"/>
              <a:gd name="T21" fmla="*/ T20 w 46"/>
              <a:gd name="T22" fmla="+- 0 15503 15474"/>
              <a:gd name="T23" fmla="*/ 15503 h 31"/>
              <a:gd name="T24" fmla="+- 0 16202 16157"/>
              <a:gd name="T25" fmla="*/ T24 w 46"/>
              <a:gd name="T26" fmla="+- 0 15502 15474"/>
              <a:gd name="T27" fmla="*/ 15502 h 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6" h="31" extrusionOk="0">
                <a:moveTo>
                  <a:pt x="4" y="0"/>
                </a:moveTo>
                <a:cubicBezTo>
                  <a:pt x="-2" y="22"/>
                  <a:pt x="5" y="30"/>
                  <a:pt x="30" y="30"/>
                </a:cubicBezTo>
                <a:cubicBezTo>
                  <a:pt x="35" y="29"/>
                  <a:pt x="40" y="29"/>
                  <a:pt x="45" y="2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65575" y="4729163"/>
            <a:ext cx="1027113" cy="1000125"/>
          </a:xfrm>
          <a:custGeom>
            <a:avLst/>
            <a:gdLst>
              <a:gd name="T0" fmla="+- 0 11089 11015"/>
              <a:gd name="T1" fmla="*/ T0 w 2855"/>
              <a:gd name="T2" fmla="+- 0 13339 13135"/>
              <a:gd name="T3" fmla="*/ 13339 h 2780"/>
              <a:gd name="T4" fmla="+- 0 11019 11015"/>
              <a:gd name="T5" fmla="*/ T4 w 2855"/>
              <a:gd name="T6" fmla="+- 0 14289 13135"/>
              <a:gd name="T7" fmla="*/ 14289 h 2780"/>
              <a:gd name="T8" fmla="+- 0 11242 11015"/>
              <a:gd name="T9" fmla="*/ T8 w 2855"/>
              <a:gd name="T10" fmla="+- 0 13827 13135"/>
              <a:gd name="T11" fmla="*/ 13827 h 2780"/>
              <a:gd name="T12" fmla="+- 0 11396 11015"/>
              <a:gd name="T13" fmla="*/ T12 w 2855"/>
              <a:gd name="T14" fmla="+- 0 14254 13135"/>
              <a:gd name="T15" fmla="*/ 14254 h 2780"/>
              <a:gd name="T16" fmla="+- 0 11479 11015"/>
              <a:gd name="T17" fmla="*/ T16 w 2855"/>
              <a:gd name="T18" fmla="+- 0 13931 13135"/>
              <a:gd name="T19" fmla="*/ 13931 h 2780"/>
              <a:gd name="T20" fmla="+- 0 11917 11015"/>
              <a:gd name="T21" fmla="*/ T20 w 2855"/>
              <a:gd name="T22" fmla="+- 0 14220 13135"/>
              <a:gd name="T23" fmla="*/ 14220 h 2780"/>
              <a:gd name="T24" fmla="+- 0 11991 11015"/>
              <a:gd name="T25" fmla="*/ T24 w 2855"/>
              <a:gd name="T26" fmla="+- 0 14228 13135"/>
              <a:gd name="T27" fmla="*/ 14228 h 2780"/>
              <a:gd name="T28" fmla="+- 0 12051 11015"/>
              <a:gd name="T29" fmla="*/ T28 w 2855"/>
              <a:gd name="T30" fmla="+- 0 14686 13135"/>
              <a:gd name="T31" fmla="*/ 14686 h 2780"/>
              <a:gd name="T32" fmla="+- 0 12251 11015"/>
              <a:gd name="T33" fmla="*/ T32 w 2855"/>
              <a:gd name="T34" fmla="+- 0 14036 13135"/>
              <a:gd name="T35" fmla="*/ 14036 h 2780"/>
              <a:gd name="T36" fmla="+- 0 11221 11015"/>
              <a:gd name="T37" fmla="*/ T36 w 2855"/>
              <a:gd name="T38" fmla="+- 0 14584 13135"/>
              <a:gd name="T39" fmla="*/ 14584 h 2780"/>
              <a:gd name="T40" fmla="+- 0 11221 11015"/>
              <a:gd name="T41" fmla="*/ T40 w 2855"/>
              <a:gd name="T42" fmla="+- 0 15119 13135"/>
              <a:gd name="T43" fmla="*/ 15119 h 2780"/>
              <a:gd name="T44" fmla="+- 0 11044 11015"/>
              <a:gd name="T45" fmla="*/ T44 w 2855"/>
              <a:gd name="T46" fmla="+- 0 14975 13135"/>
              <a:gd name="T47" fmla="*/ 14975 h 2780"/>
              <a:gd name="T48" fmla="+- 0 11370 11015"/>
              <a:gd name="T49" fmla="*/ T48 w 2855"/>
              <a:gd name="T50" fmla="+- 0 14656 13135"/>
              <a:gd name="T51" fmla="*/ 14656 h 2780"/>
              <a:gd name="T52" fmla="+- 0 11462 11015"/>
              <a:gd name="T53" fmla="*/ T52 w 2855"/>
              <a:gd name="T54" fmla="+- 0 15318 13135"/>
              <a:gd name="T55" fmla="*/ 15318 h 2780"/>
              <a:gd name="T56" fmla="+- 0 11568 11015"/>
              <a:gd name="T57" fmla="*/ T56 w 2855"/>
              <a:gd name="T58" fmla="+- 0 15205 13135"/>
              <a:gd name="T59" fmla="*/ 15205 h 2780"/>
              <a:gd name="T60" fmla="+- 0 11714 11015"/>
              <a:gd name="T61" fmla="*/ T60 w 2855"/>
              <a:gd name="T62" fmla="+- 0 15068 13135"/>
              <a:gd name="T63" fmla="*/ 15068 h 2780"/>
              <a:gd name="T64" fmla="+- 0 11955 11015"/>
              <a:gd name="T65" fmla="*/ T64 w 2855"/>
              <a:gd name="T66" fmla="+- 0 15291 13135"/>
              <a:gd name="T67" fmla="*/ 15291 h 2780"/>
              <a:gd name="T68" fmla="+- 0 12008 11015"/>
              <a:gd name="T69" fmla="*/ T68 w 2855"/>
              <a:gd name="T70" fmla="+- 0 15050 13135"/>
              <a:gd name="T71" fmla="*/ 15050 h 2780"/>
              <a:gd name="T72" fmla="+- 0 12233 11015"/>
              <a:gd name="T73" fmla="*/ T72 w 2855"/>
              <a:gd name="T74" fmla="+- 0 14886 13135"/>
              <a:gd name="T75" fmla="*/ 14886 h 2780"/>
              <a:gd name="T76" fmla="+- 0 12366 11015"/>
              <a:gd name="T77" fmla="*/ T76 w 2855"/>
              <a:gd name="T78" fmla="+- 0 15017 13135"/>
              <a:gd name="T79" fmla="*/ 15017 h 2780"/>
              <a:gd name="T80" fmla="+- 0 12483 11015"/>
              <a:gd name="T81" fmla="*/ T80 w 2855"/>
              <a:gd name="T82" fmla="+- 0 14923 13135"/>
              <a:gd name="T83" fmla="*/ 14923 h 2780"/>
              <a:gd name="T84" fmla="+- 0 12416 11015"/>
              <a:gd name="T85" fmla="*/ T84 w 2855"/>
              <a:gd name="T86" fmla="+- 0 15625 13135"/>
              <a:gd name="T87" fmla="*/ 15625 h 2780"/>
              <a:gd name="T88" fmla="+- 0 12568 11015"/>
              <a:gd name="T89" fmla="*/ T88 w 2855"/>
              <a:gd name="T90" fmla="+- 0 14547 13135"/>
              <a:gd name="T91" fmla="*/ 14547 h 2780"/>
              <a:gd name="T92" fmla="+- 0 12585 11015"/>
              <a:gd name="T93" fmla="*/ T92 w 2855"/>
              <a:gd name="T94" fmla="+- 0 15125 13135"/>
              <a:gd name="T95" fmla="*/ 15125 h 2780"/>
              <a:gd name="T96" fmla="+- 0 12749 11015"/>
              <a:gd name="T97" fmla="*/ T96 w 2855"/>
              <a:gd name="T98" fmla="+- 0 15062 13135"/>
              <a:gd name="T99" fmla="*/ 15062 h 2780"/>
              <a:gd name="T100" fmla="+- 0 11897 11015"/>
              <a:gd name="T101" fmla="*/ T100 w 2855"/>
              <a:gd name="T102" fmla="+- 0 15391 13135"/>
              <a:gd name="T103" fmla="*/ 15391 h 2780"/>
              <a:gd name="T104" fmla="+- 0 11876 11015"/>
              <a:gd name="T105" fmla="*/ T104 w 2855"/>
              <a:gd name="T106" fmla="+- 0 15831 13135"/>
              <a:gd name="T107" fmla="*/ 15831 h 2780"/>
              <a:gd name="T108" fmla="+- 0 11795 11015"/>
              <a:gd name="T109" fmla="*/ T108 w 2855"/>
              <a:gd name="T110" fmla="+- 0 15666 13135"/>
              <a:gd name="T111" fmla="*/ 15666 h 2780"/>
              <a:gd name="T112" fmla="+- 0 12041 11015"/>
              <a:gd name="T113" fmla="*/ T112 w 2855"/>
              <a:gd name="T114" fmla="+- 0 15392 13135"/>
              <a:gd name="T115" fmla="*/ 15392 h 2780"/>
              <a:gd name="T116" fmla="+- 0 12174 11015"/>
              <a:gd name="T117" fmla="*/ T116 w 2855"/>
              <a:gd name="T118" fmla="+- 0 15895 13135"/>
              <a:gd name="T119" fmla="*/ 15895 h 2780"/>
              <a:gd name="T120" fmla="+- 0 12297 11015"/>
              <a:gd name="T121" fmla="*/ T120 w 2855"/>
              <a:gd name="T122" fmla="+- 0 15794 13135"/>
              <a:gd name="T123" fmla="*/ 15794 h 2780"/>
              <a:gd name="T124" fmla="+- 0 12463 11015"/>
              <a:gd name="T125" fmla="*/ T124 w 2855"/>
              <a:gd name="T126" fmla="+- 0 15880 13135"/>
              <a:gd name="T127" fmla="*/ 15880 h 2780"/>
              <a:gd name="T128" fmla="+- 0 12462 11015"/>
              <a:gd name="T129" fmla="*/ T128 w 2855"/>
              <a:gd name="T130" fmla="+- 0 15612 13135"/>
              <a:gd name="T131" fmla="*/ 15612 h 2780"/>
              <a:gd name="T132" fmla="+- 0 12636 11015"/>
              <a:gd name="T133" fmla="*/ T132 w 2855"/>
              <a:gd name="T134" fmla="+- 0 15810 13135"/>
              <a:gd name="T135" fmla="*/ 15810 h 2780"/>
              <a:gd name="T136" fmla="+- 0 12404 11015"/>
              <a:gd name="T137" fmla="*/ T136 w 2855"/>
              <a:gd name="T138" fmla="+- 0 15888 13135"/>
              <a:gd name="T139" fmla="*/ 15888 h 2780"/>
              <a:gd name="T140" fmla="+- 0 12934 11015"/>
              <a:gd name="T141" fmla="*/ T140 w 2855"/>
              <a:gd name="T142" fmla="+- 0 15449 13135"/>
              <a:gd name="T143" fmla="*/ 15449 h 2780"/>
              <a:gd name="T144" fmla="+- 0 12950 11015"/>
              <a:gd name="T145" fmla="*/ T144 w 2855"/>
              <a:gd name="T146" fmla="+- 0 15825 13135"/>
              <a:gd name="T147" fmla="*/ 15825 h 2780"/>
              <a:gd name="T148" fmla="+- 0 13124 11015"/>
              <a:gd name="T149" fmla="*/ T148 w 2855"/>
              <a:gd name="T150" fmla="+- 0 15838 13135"/>
              <a:gd name="T151" fmla="*/ 15838 h 2780"/>
              <a:gd name="T152" fmla="+- 0 13148 11015"/>
              <a:gd name="T153" fmla="*/ T152 w 2855"/>
              <a:gd name="T154" fmla="+- 0 15624 13135"/>
              <a:gd name="T155" fmla="*/ 15624 h 2780"/>
              <a:gd name="T156" fmla="+- 0 13242 11015"/>
              <a:gd name="T157" fmla="*/ T156 w 2855"/>
              <a:gd name="T158" fmla="+- 0 15858 13135"/>
              <a:gd name="T159" fmla="*/ 15858 h 2780"/>
              <a:gd name="T160" fmla="+- 0 13205 11015"/>
              <a:gd name="T161" fmla="*/ T160 w 2855"/>
              <a:gd name="T162" fmla="+- 0 15786 13135"/>
              <a:gd name="T163" fmla="*/ 15786 h 2780"/>
              <a:gd name="T164" fmla="+- 0 13330 11015"/>
              <a:gd name="T165" fmla="*/ T164 w 2855"/>
              <a:gd name="T166" fmla="+- 0 15511 13135"/>
              <a:gd name="T167" fmla="*/ 15511 h 2780"/>
              <a:gd name="T168" fmla="+- 0 13364 11015"/>
              <a:gd name="T169" fmla="*/ T168 w 2855"/>
              <a:gd name="T170" fmla="+- 0 15790 13135"/>
              <a:gd name="T171" fmla="*/ 15790 h 2780"/>
              <a:gd name="T172" fmla="+- 0 13398 11015"/>
              <a:gd name="T173" fmla="*/ T172 w 2855"/>
              <a:gd name="T174" fmla="+- 0 15658 13135"/>
              <a:gd name="T175" fmla="*/ 15658 h 2780"/>
              <a:gd name="T176" fmla="+- 0 13812 11015"/>
              <a:gd name="T177" fmla="*/ T176 w 2855"/>
              <a:gd name="T178" fmla="+- 0 14985 13135"/>
              <a:gd name="T179" fmla="*/ 14985 h 2780"/>
              <a:gd name="T180" fmla="+- 0 13606 11015"/>
              <a:gd name="T181" fmla="*/ T180 w 2855"/>
              <a:gd name="T182" fmla="+- 0 15315 13135"/>
              <a:gd name="T183" fmla="*/ 15315 h 2780"/>
              <a:gd name="T184" fmla="+- 0 13767 11015"/>
              <a:gd name="T185" fmla="*/ T184 w 2855"/>
              <a:gd name="T186" fmla="+- 0 15734 13135"/>
              <a:gd name="T187" fmla="*/ 15734 h 27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2855" h="2780" extrusionOk="0">
                <a:moveTo>
                  <a:pt x="102" y="0"/>
                </a:moveTo>
                <a:cubicBezTo>
                  <a:pt x="75" y="14"/>
                  <a:pt x="83" y="-3"/>
                  <a:pt x="76" y="33"/>
                </a:cubicBezTo>
                <a:cubicBezTo>
                  <a:pt x="65" y="87"/>
                  <a:pt x="74" y="150"/>
                  <a:pt x="74" y="204"/>
                </a:cubicBezTo>
                <a:cubicBezTo>
                  <a:pt x="73" y="317"/>
                  <a:pt x="75" y="430"/>
                  <a:pt x="72" y="543"/>
                </a:cubicBezTo>
                <a:cubicBezTo>
                  <a:pt x="68" y="680"/>
                  <a:pt x="60" y="820"/>
                  <a:pt x="42" y="956"/>
                </a:cubicBezTo>
                <a:cubicBezTo>
                  <a:pt x="33" y="1023"/>
                  <a:pt x="16" y="1088"/>
                  <a:pt x="4" y="1154"/>
                </a:cubicBezTo>
                <a:cubicBezTo>
                  <a:pt x="4" y="1159"/>
                  <a:pt x="3" y="1163"/>
                  <a:pt x="3" y="1168"/>
                </a:cubicBezTo>
                <a:cubicBezTo>
                  <a:pt x="5" y="1130"/>
                  <a:pt x="12" y="1101"/>
                  <a:pt x="23" y="1063"/>
                </a:cubicBezTo>
              </a:path>
              <a:path w="2855" h="2780" extrusionOk="0">
                <a:moveTo>
                  <a:pt x="227" y="692"/>
                </a:moveTo>
                <a:cubicBezTo>
                  <a:pt x="222" y="732"/>
                  <a:pt x="207" y="766"/>
                  <a:pt x="193" y="807"/>
                </a:cubicBezTo>
                <a:cubicBezTo>
                  <a:pt x="166" y="890"/>
                  <a:pt x="119" y="1021"/>
                  <a:pt x="176" y="1101"/>
                </a:cubicBezTo>
                <a:cubicBezTo>
                  <a:pt x="221" y="1164"/>
                  <a:pt x="321" y="1145"/>
                  <a:pt x="381" y="1119"/>
                </a:cubicBezTo>
                <a:cubicBezTo>
                  <a:pt x="464" y="1083"/>
                  <a:pt x="539" y="1007"/>
                  <a:pt x="537" y="912"/>
                </a:cubicBezTo>
                <a:cubicBezTo>
                  <a:pt x="536" y="866"/>
                  <a:pt x="518" y="815"/>
                  <a:pt x="478" y="791"/>
                </a:cubicBezTo>
                <a:cubicBezTo>
                  <a:pt x="473" y="793"/>
                  <a:pt x="469" y="794"/>
                  <a:pt x="464" y="796"/>
                </a:cubicBezTo>
                <a:cubicBezTo>
                  <a:pt x="455" y="841"/>
                  <a:pt x="450" y="874"/>
                  <a:pt x="459" y="923"/>
                </a:cubicBezTo>
                <a:cubicBezTo>
                  <a:pt x="481" y="1046"/>
                  <a:pt x="539" y="1183"/>
                  <a:pt x="662" y="1235"/>
                </a:cubicBezTo>
                <a:cubicBezTo>
                  <a:pt x="777" y="1283"/>
                  <a:pt x="891" y="1205"/>
                  <a:pt x="902" y="1085"/>
                </a:cubicBezTo>
                <a:cubicBezTo>
                  <a:pt x="919" y="906"/>
                  <a:pt x="789" y="813"/>
                  <a:pt x="672" y="714"/>
                </a:cubicBezTo>
                <a:cubicBezTo>
                  <a:pt x="677" y="716"/>
                  <a:pt x="683" y="718"/>
                  <a:pt x="688" y="720"/>
                </a:cubicBezTo>
                <a:cubicBezTo>
                  <a:pt x="828" y="814"/>
                  <a:pt x="910" y="938"/>
                  <a:pt x="976" y="1093"/>
                </a:cubicBezTo>
                <a:cubicBezTo>
                  <a:pt x="1044" y="1254"/>
                  <a:pt x="1094" y="1446"/>
                  <a:pt x="1086" y="1622"/>
                </a:cubicBezTo>
                <a:cubicBezTo>
                  <a:pt x="1082" y="1655"/>
                  <a:pt x="1081" y="1664"/>
                  <a:pt x="1074" y="1684"/>
                </a:cubicBezTo>
                <a:cubicBezTo>
                  <a:pt x="1048" y="1646"/>
                  <a:pt x="1040" y="1615"/>
                  <a:pt x="1036" y="1551"/>
                </a:cubicBezTo>
                <a:cubicBezTo>
                  <a:pt x="1020" y="1300"/>
                  <a:pt x="1018" y="914"/>
                  <a:pt x="1171" y="699"/>
                </a:cubicBezTo>
                <a:cubicBezTo>
                  <a:pt x="1207" y="649"/>
                  <a:pt x="1209" y="681"/>
                  <a:pt x="1245" y="682"/>
                </a:cubicBezTo>
                <a:cubicBezTo>
                  <a:pt x="1261" y="762"/>
                  <a:pt x="1263" y="820"/>
                  <a:pt x="1236" y="901"/>
                </a:cubicBezTo>
                <a:cubicBezTo>
                  <a:pt x="1215" y="964"/>
                  <a:pt x="1182" y="1016"/>
                  <a:pt x="1134" y="1061"/>
                </a:cubicBezTo>
                <a:cubicBezTo>
                  <a:pt x="1100" y="1093"/>
                  <a:pt x="1073" y="1094"/>
                  <a:pt x="1033" y="1108"/>
                </a:cubicBezTo>
              </a:path>
              <a:path w="2855" h="2780" extrusionOk="0">
                <a:moveTo>
                  <a:pt x="206" y="1449"/>
                </a:moveTo>
                <a:cubicBezTo>
                  <a:pt x="186" y="1453"/>
                  <a:pt x="189" y="1471"/>
                  <a:pt x="189" y="1496"/>
                </a:cubicBezTo>
                <a:cubicBezTo>
                  <a:pt x="190" y="1564"/>
                  <a:pt x="196" y="1633"/>
                  <a:pt x="199" y="1701"/>
                </a:cubicBezTo>
                <a:cubicBezTo>
                  <a:pt x="203" y="1795"/>
                  <a:pt x="203" y="1890"/>
                  <a:pt x="206" y="1984"/>
                </a:cubicBezTo>
                <a:cubicBezTo>
                  <a:pt x="208" y="2045"/>
                  <a:pt x="213" y="2105"/>
                  <a:pt x="200" y="2165"/>
                </a:cubicBezTo>
                <a:cubicBezTo>
                  <a:pt x="198" y="2170"/>
                  <a:pt x="197" y="2175"/>
                  <a:pt x="195" y="2180"/>
                </a:cubicBezTo>
              </a:path>
              <a:path w="2855" h="2780" extrusionOk="0">
                <a:moveTo>
                  <a:pt x="29" y="1840"/>
                </a:moveTo>
                <a:cubicBezTo>
                  <a:pt x="31" y="1792"/>
                  <a:pt x="17" y="1753"/>
                  <a:pt x="50" y="1709"/>
                </a:cubicBezTo>
                <a:cubicBezTo>
                  <a:pt x="80" y="1668"/>
                  <a:pt x="145" y="1634"/>
                  <a:pt x="188" y="1610"/>
                </a:cubicBezTo>
                <a:cubicBezTo>
                  <a:pt x="241" y="1580"/>
                  <a:pt x="297" y="1542"/>
                  <a:pt x="355" y="1521"/>
                </a:cubicBezTo>
                <a:cubicBezTo>
                  <a:pt x="391" y="1508"/>
                  <a:pt x="438" y="1484"/>
                  <a:pt x="466" y="1525"/>
                </a:cubicBezTo>
                <a:cubicBezTo>
                  <a:pt x="504" y="1580"/>
                  <a:pt x="492" y="1674"/>
                  <a:pt x="489" y="1736"/>
                </a:cubicBezTo>
                <a:cubicBezTo>
                  <a:pt x="483" y="1886"/>
                  <a:pt x="458" y="2034"/>
                  <a:pt x="447" y="2183"/>
                </a:cubicBezTo>
                <a:cubicBezTo>
                  <a:pt x="460" y="2152"/>
                  <a:pt x="472" y="2119"/>
                  <a:pt x="484" y="2087"/>
                </a:cubicBezTo>
                <a:cubicBezTo>
                  <a:pt x="493" y="2064"/>
                  <a:pt x="502" y="2048"/>
                  <a:pt x="513" y="2027"/>
                </a:cubicBezTo>
                <a:cubicBezTo>
                  <a:pt x="527" y="2041"/>
                  <a:pt x="539" y="2042"/>
                  <a:pt x="553" y="2070"/>
                </a:cubicBezTo>
                <a:cubicBezTo>
                  <a:pt x="568" y="2099"/>
                  <a:pt x="582" y="2130"/>
                  <a:pt x="596" y="2157"/>
                </a:cubicBezTo>
                <a:cubicBezTo>
                  <a:pt x="609" y="2120"/>
                  <a:pt x="620" y="2081"/>
                  <a:pt x="634" y="2044"/>
                </a:cubicBezTo>
                <a:cubicBezTo>
                  <a:pt x="647" y="2010"/>
                  <a:pt x="664" y="1952"/>
                  <a:pt x="699" y="1933"/>
                </a:cubicBezTo>
                <a:cubicBezTo>
                  <a:pt x="738" y="1912"/>
                  <a:pt x="764" y="1945"/>
                  <a:pt x="784" y="1976"/>
                </a:cubicBezTo>
                <a:cubicBezTo>
                  <a:pt x="818" y="2028"/>
                  <a:pt x="806" y="2114"/>
                  <a:pt x="851" y="2159"/>
                </a:cubicBezTo>
                <a:cubicBezTo>
                  <a:pt x="882" y="2191"/>
                  <a:pt x="909" y="2188"/>
                  <a:pt x="940" y="2156"/>
                </a:cubicBezTo>
                <a:cubicBezTo>
                  <a:pt x="990" y="2105"/>
                  <a:pt x="946" y="1985"/>
                  <a:pt x="937" y="1927"/>
                </a:cubicBezTo>
                <a:cubicBezTo>
                  <a:pt x="934" y="1908"/>
                  <a:pt x="935" y="1889"/>
                  <a:pt x="933" y="1870"/>
                </a:cubicBezTo>
                <a:cubicBezTo>
                  <a:pt x="953" y="1885"/>
                  <a:pt x="971" y="1889"/>
                  <a:pt x="993" y="1915"/>
                </a:cubicBezTo>
                <a:cubicBezTo>
                  <a:pt x="1040" y="1971"/>
                  <a:pt x="1086" y="2062"/>
                  <a:pt x="1171" y="2063"/>
                </a:cubicBezTo>
                <a:cubicBezTo>
                  <a:pt x="1216" y="2064"/>
                  <a:pt x="1241" y="2029"/>
                  <a:pt x="1249" y="1988"/>
                </a:cubicBezTo>
                <a:cubicBezTo>
                  <a:pt x="1264" y="1908"/>
                  <a:pt x="1232" y="1828"/>
                  <a:pt x="1218" y="1751"/>
                </a:cubicBezTo>
                <a:cubicBezTo>
                  <a:pt x="1220" y="1739"/>
                  <a:pt x="1221" y="1735"/>
                  <a:pt x="1216" y="1727"/>
                </a:cubicBezTo>
                <a:cubicBezTo>
                  <a:pt x="1254" y="1757"/>
                  <a:pt x="1291" y="1787"/>
                  <a:pt x="1325" y="1822"/>
                </a:cubicBezTo>
                <a:cubicBezTo>
                  <a:pt x="1358" y="1857"/>
                  <a:pt x="1346" y="1845"/>
                  <a:pt x="1351" y="1882"/>
                </a:cubicBezTo>
                <a:cubicBezTo>
                  <a:pt x="1357" y="1927"/>
                  <a:pt x="1354" y="1979"/>
                  <a:pt x="1358" y="2022"/>
                </a:cubicBezTo>
                <a:cubicBezTo>
                  <a:pt x="1373" y="2008"/>
                  <a:pt x="1389" y="2002"/>
                  <a:pt x="1402" y="1983"/>
                </a:cubicBezTo>
                <a:cubicBezTo>
                  <a:pt x="1443" y="1926"/>
                  <a:pt x="1455" y="1855"/>
                  <a:pt x="1468" y="1788"/>
                </a:cubicBezTo>
                <a:cubicBezTo>
                  <a:pt x="1495" y="1932"/>
                  <a:pt x="1545" y="2069"/>
                  <a:pt x="1579" y="2212"/>
                </a:cubicBezTo>
                <a:cubicBezTo>
                  <a:pt x="1599" y="2297"/>
                  <a:pt x="1613" y="2421"/>
                  <a:pt x="1534" y="2482"/>
                </a:cubicBezTo>
                <a:cubicBezTo>
                  <a:pt x="1487" y="2519"/>
                  <a:pt x="1451" y="2511"/>
                  <a:pt x="1401" y="2490"/>
                </a:cubicBezTo>
                <a:cubicBezTo>
                  <a:pt x="1310" y="2451"/>
                  <a:pt x="1322" y="2280"/>
                  <a:pt x="1332" y="2208"/>
                </a:cubicBezTo>
                <a:cubicBezTo>
                  <a:pt x="1344" y="2133"/>
                  <a:pt x="1349" y="2108"/>
                  <a:pt x="1364" y="2059"/>
                </a:cubicBezTo>
              </a:path>
              <a:path w="2855" h="2780" extrusionOk="0">
                <a:moveTo>
                  <a:pt x="1553" y="1412"/>
                </a:moveTo>
                <a:cubicBezTo>
                  <a:pt x="1585" y="1397"/>
                  <a:pt x="1570" y="1483"/>
                  <a:pt x="1569" y="1517"/>
                </a:cubicBezTo>
                <a:cubicBezTo>
                  <a:pt x="1568" y="1610"/>
                  <a:pt x="1563" y="1703"/>
                  <a:pt x="1561" y="1796"/>
                </a:cubicBezTo>
                <a:cubicBezTo>
                  <a:pt x="1560" y="1854"/>
                  <a:pt x="1550" y="1934"/>
                  <a:pt x="1570" y="1990"/>
                </a:cubicBezTo>
                <a:cubicBezTo>
                  <a:pt x="1574" y="1995"/>
                  <a:pt x="1577" y="2000"/>
                  <a:pt x="1581" y="2005"/>
                </a:cubicBezTo>
                <a:cubicBezTo>
                  <a:pt x="1609" y="1995"/>
                  <a:pt x="1623" y="1987"/>
                  <a:pt x="1648" y="1965"/>
                </a:cubicBezTo>
                <a:cubicBezTo>
                  <a:pt x="1671" y="1945"/>
                  <a:pt x="1700" y="1920"/>
                  <a:pt x="1734" y="1927"/>
                </a:cubicBezTo>
                <a:cubicBezTo>
                  <a:pt x="1766" y="1934"/>
                  <a:pt x="1781" y="1966"/>
                  <a:pt x="1797" y="1990"/>
                </a:cubicBezTo>
                <a:cubicBezTo>
                  <a:pt x="1813" y="2014"/>
                  <a:pt x="1827" y="2035"/>
                  <a:pt x="1847" y="2056"/>
                </a:cubicBezTo>
              </a:path>
              <a:path w="2855" h="2780" extrusionOk="0">
                <a:moveTo>
                  <a:pt x="882" y="2256"/>
                </a:moveTo>
                <a:cubicBezTo>
                  <a:pt x="852" y="2259"/>
                  <a:pt x="863" y="2262"/>
                  <a:pt x="865" y="2305"/>
                </a:cubicBezTo>
                <a:cubicBezTo>
                  <a:pt x="867" y="2369"/>
                  <a:pt x="872" y="2432"/>
                  <a:pt x="873" y="2496"/>
                </a:cubicBezTo>
                <a:cubicBezTo>
                  <a:pt x="874" y="2564"/>
                  <a:pt x="872" y="2629"/>
                  <a:pt x="861" y="2696"/>
                </a:cubicBezTo>
                <a:cubicBezTo>
                  <a:pt x="858" y="2721"/>
                  <a:pt x="860" y="2729"/>
                  <a:pt x="844" y="2736"/>
                </a:cubicBezTo>
                <a:cubicBezTo>
                  <a:pt x="807" y="2723"/>
                  <a:pt x="798" y="2702"/>
                  <a:pt x="786" y="2661"/>
                </a:cubicBezTo>
                <a:cubicBezTo>
                  <a:pt x="774" y="2620"/>
                  <a:pt x="768" y="2573"/>
                  <a:pt x="780" y="2531"/>
                </a:cubicBezTo>
                <a:cubicBezTo>
                  <a:pt x="793" y="2483"/>
                  <a:pt x="828" y="2435"/>
                  <a:pt x="858" y="2396"/>
                </a:cubicBezTo>
                <a:cubicBezTo>
                  <a:pt x="892" y="2353"/>
                  <a:pt x="930" y="2306"/>
                  <a:pt x="971" y="2269"/>
                </a:cubicBezTo>
                <a:cubicBezTo>
                  <a:pt x="1001" y="2243"/>
                  <a:pt x="997" y="2255"/>
                  <a:pt x="1026" y="2257"/>
                </a:cubicBezTo>
                <a:cubicBezTo>
                  <a:pt x="1050" y="2338"/>
                  <a:pt x="1055" y="2422"/>
                  <a:pt x="1066" y="2506"/>
                </a:cubicBezTo>
                <a:cubicBezTo>
                  <a:pt x="1075" y="2576"/>
                  <a:pt x="1084" y="2652"/>
                  <a:pt x="1112" y="2718"/>
                </a:cubicBezTo>
                <a:cubicBezTo>
                  <a:pt x="1128" y="2755"/>
                  <a:pt x="1134" y="2744"/>
                  <a:pt x="1159" y="2760"/>
                </a:cubicBezTo>
                <a:cubicBezTo>
                  <a:pt x="1184" y="2734"/>
                  <a:pt x="1198" y="2719"/>
                  <a:pt x="1211" y="2683"/>
                </a:cubicBezTo>
                <a:cubicBezTo>
                  <a:pt x="1221" y="2657"/>
                  <a:pt x="1224" y="2631"/>
                  <a:pt x="1228" y="2604"/>
                </a:cubicBezTo>
                <a:cubicBezTo>
                  <a:pt x="1242" y="2636"/>
                  <a:pt x="1248" y="2648"/>
                  <a:pt x="1282" y="2659"/>
                </a:cubicBezTo>
                <a:cubicBezTo>
                  <a:pt x="1300" y="2665"/>
                  <a:pt x="1323" y="2668"/>
                  <a:pt x="1339" y="2679"/>
                </a:cubicBezTo>
                <a:cubicBezTo>
                  <a:pt x="1360" y="2694"/>
                  <a:pt x="1402" y="2773"/>
                  <a:pt x="1422" y="2776"/>
                </a:cubicBezTo>
                <a:cubicBezTo>
                  <a:pt x="1451" y="2780"/>
                  <a:pt x="1438" y="2766"/>
                  <a:pt x="1448" y="2745"/>
                </a:cubicBezTo>
              </a:path>
              <a:path w="2855" h="2780" extrusionOk="0">
                <a:moveTo>
                  <a:pt x="1411" y="2461"/>
                </a:moveTo>
                <a:cubicBezTo>
                  <a:pt x="1406" y="2446"/>
                  <a:pt x="1405" y="2442"/>
                  <a:pt x="1401" y="2433"/>
                </a:cubicBezTo>
                <a:cubicBezTo>
                  <a:pt x="1416" y="2448"/>
                  <a:pt x="1431" y="2463"/>
                  <a:pt x="1447" y="2477"/>
                </a:cubicBezTo>
                <a:cubicBezTo>
                  <a:pt x="1464" y="2493"/>
                  <a:pt x="1480" y="2508"/>
                  <a:pt x="1490" y="2530"/>
                </a:cubicBezTo>
                <a:cubicBezTo>
                  <a:pt x="1500" y="2553"/>
                  <a:pt x="1502" y="2570"/>
                  <a:pt x="1518" y="2591"/>
                </a:cubicBezTo>
                <a:cubicBezTo>
                  <a:pt x="1546" y="2627"/>
                  <a:pt x="1586" y="2647"/>
                  <a:pt x="1621" y="2675"/>
                </a:cubicBezTo>
                <a:cubicBezTo>
                  <a:pt x="1634" y="2686"/>
                  <a:pt x="1638" y="2687"/>
                  <a:pt x="1638" y="2698"/>
                </a:cubicBezTo>
                <a:cubicBezTo>
                  <a:pt x="1614" y="2720"/>
                  <a:pt x="1577" y="2724"/>
                  <a:pt x="1544" y="2730"/>
                </a:cubicBezTo>
                <a:cubicBezTo>
                  <a:pt x="1495" y="2738"/>
                  <a:pt x="1439" y="2753"/>
                  <a:pt x="1389" y="2753"/>
                </a:cubicBezTo>
                <a:cubicBezTo>
                  <a:pt x="1333" y="2753"/>
                  <a:pt x="1388" y="2726"/>
                  <a:pt x="1401" y="2716"/>
                </a:cubicBezTo>
              </a:path>
              <a:path w="2855" h="2780" extrusionOk="0">
                <a:moveTo>
                  <a:pt x="1943" y="2234"/>
                </a:moveTo>
                <a:cubicBezTo>
                  <a:pt x="1924" y="2263"/>
                  <a:pt x="1925" y="2280"/>
                  <a:pt x="1919" y="2314"/>
                </a:cubicBezTo>
                <a:cubicBezTo>
                  <a:pt x="1907" y="2387"/>
                  <a:pt x="1896" y="2459"/>
                  <a:pt x="1888" y="2532"/>
                </a:cubicBezTo>
                <a:cubicBezTo>
                  <a:pt x="1881" y="2589"/>
                  <a:pt x="1873" y="2648"/>
                  <a:pt x="1883" y="2705"/>
                </a:cubicBezTo>
                <a:cubicBezTo>
                  <a:pt x="1904" y="2703"/>
                  <a:pt x="1915" y="2696"/>
                  <a:pt x="1935" y="2690"/>
                </a:cubicBezTo>
                <a:cubicBezTo>
                  <a:pt x="1963" y="2682"/>
                  <a:pt x="1986" y="2697"/>
                  <a:pt x="2006" y="2715"/>
                </a:cubicBezTo>
                <a:cubicBezTo>
                  <a:pt x="2024" y="2731"/>
                  <a:pt x="2034" y="2739"/>
                  <a:pt x="2055" y="2745"/>
                </a:cubicBezTo>
                <a:cubicBezTo>
                  <a:pt x="2085" y="2753"/>
                  <a:pt x="2092" y="2722"/>
                  <a:pt x="2109" y="2703"/>
                </a:cubicBezTo>
                <a:cubicBezTo>
                  <a:pt x="2133" y="2676"/>
                  <a:pt x="2161" y="2634"/>
                  <a:pt x="2169" y="2597"/>
                </a:cubicBezTo>
                <a:cubicBezTo>
                  <a:pt x="2174" y="2574"/>
                  <a:pt x="2183" y="2525"/>
                  <a:pt x="2168" y="2503"/>
                </a:cubicBezTo>
                <a:cubicBezTo>
                  <a:pt x="2153" y="2489"/>
                  <a:pt x="2148" y="2484"/>
                  <a:pt x="2133" y="2489"/>
                </a:cubicBezTo>
                <a:cubicBezTo>
                  <a:pt x="2127" y="2517"/>
                  <a:pt x="2124" y="2527"/>
                  <a:pt x="2141" y="2555"/>
                </a:cubicBezTo>
                <a:cubicBezTo>
                  <a:pt x="2161" y="2588"/>
                  <a:pt x="2189" y="2616"/>
                  <a:pt x="2211" y="2647"/>
                </a:cubicBezTo>
                <a:cubicBezTo>
                  <a:pt x="2229" y="2672"/>
                  <a:pt x="2242" y="2694"/>
                  <a:pt x="2227" y="2723"/>
                </a:cubicBezTo>
                <a:cubicBezTo>
                  <a:pt x="2217" y="2742"/>
                  <a:pt x="2186" y="2771"/>
                  <a:pt x="2162" y="2770"/>
                </a:cubicBezTo>
                <a:cubicBezTo>
                  <a:pt x="2158" y="2767"/>
                  <a:pt x="2155" y="2764"/>
                  <a:pt x="2151" y="2761"/>
                </a:cubicBezTo>
                <a:cubicBezTo>
                  <a:pt x="2160" y="2722"/>
                  <a:pt x="2174" y="2688"/>
                  <a:pt x="2190" y="2651"/>
                </a:cubicBezTo>
              </a:path>
              <a:path w="2855" h="2780" extrusionOk="0">
                <a:moveTo>
                  <a:pt x="2295" y="2283"/>
                </a:moveTo>
                <a:cubicBezTo>
                  <a:pt x="2298" y="2259"/>
                  <a:pt x="2298" y="2254"/>
                  <a:pt x="2299" y="2239"/>
                </a:cubicBezTo>
                <a:cubicBezTo>
                  <a:pt x="2302" y="2284"/>
                  <a:pt x="2309" y="2331"/>
                  <a:pt x="2315" y="2376"/>
                </a:cubicBezTo>
                <a:cubicBezTo>
                  <a:pt x="2326" y="2457"/>
                  <a:pt x="2344" y="2537"/>
                  <a:pt x="2367" y="2616"/>
                </a:cubicBezTo>
                <a:cubicBezTo>
                  <a:pt x="2380" y="2661"/>
                  <a:pt x="2396" y="2706"/>
                  <a:pt x="2415" y="2749"/>
                </a:cubicBezTo>
                <a:cubicBezTo>
                  <a:pt x="2391" y="2719"/>
                  <a:pt x="2370" y="2687"/>
                  <a:pt x="2349" y="2655"/>
                </a:cubicBezTo>
                <a:cubicBezTo>
                  <a:pt x="2331" y="2628"/>
                  <a:pt x="2305" y="2596"/>
                  <a:pt x="2302" y="2562"/>
                </a:cubicBezTo>
                <a:cubicBezTo>
                  <a:pt x="2303" y="2558"/>
                  <a:pt x="2303" y="2554"/>
                  <a:pt x="2304" y="2550"/>
                </a:cubicBezTo>
                <a:cubicBezTo>
                  <a:pt x="2329" y="2536"/>
                  <a:pt x="2356" y="2531"/>
                  <a:pt x="2383" y="2523"/>
                </a:cubicBezTo>
                <a:cubicBezTo>
                  <a:pt x="2431" y="2509"/>
                  <a:pt x="2475" y="2491"/>
                  <a:pt x="2521" y="2470"/>
                </a:cubicBezTo>
              </a:path>
              <a:path w="2855" h="2780" extrusionOk="0">
                <a:moveTo>
                  <a:pt x="2851" y="1864"/>
                </a:moveTo>
                <a:cubicBezTo>
                  <a:pt x="2838" y="1855"/>
                  <a:pt x="2829" y="1848"/>
                  <a:pt x="2797" y="1850"/>
                </a:cubicBezTo>
                <a:cubicBezTo>
                  <a:pt x="2765" y="1852"/>
                  <a:pt x="2733" y="1853"/>
                  <a:pt x="2703" y="1866"/>
                </a:cubicBezTo>
                <a:cubicBezTo>
                  <a:pt x="2654" y="1887"/>
                  <a:pt x="2632" y="1930"/>
                  <a:pt x="2620" y="1979"/>
                </a:cubicBezTo>
                <a:cubicBezTo>
                  <a:pt x="2604" y="2044"/>
                  <a:pt x="2598" y="2114"/>
                  <a:pt x="2591" y="2180"/>
                </a:cubicBezTo>
                <a:cubicBezTo>
                  <a:pt x="2580" y="2277"/>
                  <a:pt x="2563" y="2382"/>
                  <a:pt x="2571" y="2480"/>
                </a:cubicBezTo>
                <a:cubicBezTo>
                  <a:pt x="2575" y="2530"/>
                  <a:pt x="2601" y="2566"/>
                  <a:pt x="2648" y="2584"/>
                </a:cubicBezTo>
                <a:cubicBezTo>
                  <a:pt x="2682" y="2597"/>
                  <a:pt x="2716" y="2596"/>
                  <a:pt x="2752" y="2599"/>
                </a:cubicBezTo>
                <a:cubicBezTo>
                  <a:pt x="2797" y="2603"/>
                  <a:pt x="2772" y="2602"/>
                  <a:pt x="2797" y="257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32475" y="5649913"/>
            <a:ext cx="722313" cy="182562"/>
          </a:xfrm>
          <a:custGeom>
            <a:avLst/>
            <a:gdLst>
              <a:gd name="T0" fmla="+- 0 16213 16202"/>
              <a:gd name="T1" fmla="*/ T0 w 2005"/>
              <a:gd name="T2" fmla="+- 0 15692 15692"/>
              <a:gd name="T3" fmla="*/ 15692 h 510"/>
              <a:gd name="T4" fmla="+- 0 16205 16202"/>
              <a:gd name="T5" fmla="*/ T4 w 2005"/>
              <a:gd name="T6" fmla="+- 0 15780 15692"/>
              <a:gd name="T7" fmla="*/ 15780 h 510"/>
              <a:gd name="T8" fmla="+- 0 16204 16202"/>
              <a:gd name="T9" fmla="*/ T8 w 2005"/>
              <a:gd name="T10" fmla="+- 0 15888 15692"/>
              <a:gd name="T11" fmla="*/ 15888 h 510"/>
              <a:gd name="T12" fmla="+- 0 16212 16202"/>
              <a:gd name="T13" fmla="*/ T12 w 2005"/>
              <a:gd name="T14" fmla="+- 0 15898 15692"/>
              <a:gd name="T15" fmla="*/ 15898 h 510"/>
              <a:gd name="T16" fmla="+- 0 16589 16202"/>
              <a:gd name="T17" fmla="*/ T16 w 2005"/>
              <a:gd name="T18" fmla="+- 0 16151 15692"/>
              <a:gd name="T19" fmla="*/ 16151 h 510"/>
              <a:gd name="T20" fmla="+- 0 16614 16202"/>
              <a:gd name="T21" fmla="*/ T20 w 2005"/>
              <a:gd name="T22" fmla="+- 0 16169 15692"/>
              <a:gd name="T23" fmla="*/ 16169 h 510"/>
              <a:gd name="T24" fmla="+- 0 16774 16202"/>
              <a:gd name="T25" fmla="*/ T24 w 2005"/>
              <a:gd name="T26" fmla="+- 0 16198 15692"/>
              <a:gd name="T27" fmla="*/ 16198 h 510"/>
              <a:gd name="T28" fmla="+- 0 17103 16202"/>
              <a:gd name="T29" fmla="*/ T28 w 2005"/>
              <a:gd name="T30" fmla="+- 0 16191 15692"/>
              <a:gd name="T31" fmla="*/ 16191 h 510"/>
              <a:gd name="T32" fmla="+- 0 17542 16202"/>
              <a:gd name="T33" fmla="*/ T32 w 2005"/>
              <a:gd name="T34" fmla="+- 0 16153 15692"/>
              <a:gd name="T35" fmla="*/ 16153 h 510"/>
              <a:gd name="T36" fmla="+- 0 18112 16202"/>
              <a:gd name="T37" fmla="*/ T36 w 2005"/>
              <a:gd name="T38" fmla="+- 0 16118 15692"/>
              <a:gd name="T39" fmla="*/ 16118 h 510"/>
              <a:gd name="T40" fmla="+- 0 18206 16202"/>
              <a:gd name="T41" fmla="*/ T40 w 2005"/>
              <a:gd name="T42" fmla="+- 0 16115 15692"/>
              <a:gd name="T43" fmla="*/ 16115 h 510"/>
              <a:gd name="T44" fmla="+- 0 18182 16202"/>
              <a:gd name="T45" fmla="*/ T44 w 2005"/>
              <a:gd name="T46" fmla="+- 0 16085 15692"/>
              <a:gd name="T47" fmla="*/ 16085 h 5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2005" h="510" extrusionOk="0">
                <a:moveTo>
                  <a:pt x="11" y="0"/>
                </a:moveTo>
                <a:cubicBezTo>
                  <a:pt x="11" y="30"/>
                  <a:pt x="6" y="58"/>
                  <a:pt x="3" y="88"/>
                </a:cubicBezTo>
                <a:cubicBezTo>
                  <a:pt x="0" y="124"/>
                  <a:pt x="1" y="160"/>
                  <a:pt x="2" y="196"/>
                </a:cubicBezTo>
                <a:cubicBezTo>
                  <a:pt x="2" y="215"/>
                  <a:pt x="-2" y="261"/>
                  <a:pt x="10" y="206"/>
                </a:cubicBezTo>
              </a:path>
              <a:path w="2005" h="510" extrusionOk="0">
                <a:moveTo>
                  <a:pt x="387" y="459"/>
                </a:moveTo>
                <a:cubicBezTo>
                  <a:pt x="403" y="470"/>
                  <a:pt x="395" y="470"/>
                  <a:pt x="412" y="477"/>
                </a:cubicBezTo>
                <a:cubicBezTo>
                  <a:pt x="461" y="498"/>
                  <a:pt x="520" y="503"/>
                  <a:pt x="572" y="506"/>
                </a:cubicBezTo>
                <a:cubicBezTo>
                  <a:pt x="681" y="513"/>
                  <a:pt x="792" y="507"/>
                  <a:pt x="901" y="499"/>
                </a:cubicBezTo>
                <a:cubicBezTo>
                  <a:pt x="1048" y="489"/>
                  <a:pt x="1194" y="472"/>
                  <a:pt x="1340" y="461"/>
                </a:cubicBezTo>
                <a:cubicBezTo>
                  <a:pt x="1529" y="447"/>
                  <a:pt x="1720" y="431"/>
                  <a:pt x="1910" y="426"/>
                </a:cubicBezTo>
                <a:cubicBezTo>
                  <a:pt x="1911" y="426"/>
                  <a:pt x="2003" y="426"/>
                  <a:pt x="2004" y="423"/>
                </a:cubicBezTo>
                <a:cubicBezTo>
                  <a:pt x="1989" y="415"/>
                  <a:pt x="1983" y="409"/>
                  <a:pt x="1980" y="39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99313" y="4471988"/>
            <a:ext cx="839787" cy="1270000"/>
          </a:xfrm>
          <a:custGeom>
            <a:avLst/>
            <a:gdLst>
              <a:gd name="T0" fmla="+- 0 20861 20000"/>
              <a:gd name="T1" fmla="*/ T0 w 2331"/>
              <a:gd name="T2" fmla="+- 0 13217 12423"/>
              <a:gd name="T3" fmla="*/ 13217 h 3525"/>
              <a:gd name="T4" fmla="+- 0 20869 20000"/>
              <a:gd name="T5" fmla="*/ T4 w 2331"/>
              <a:gd name="T6" fmla="+- 0 13724 12423"/>
              <a:gd name="T7" fmla="*/ 13724 h 3525"/>
              <a:gd name="T8" fmla="+- 0 20881 20000"/>
              <a:gd name="T9" fmla="*/ T8 w 2331"/>
              <a:gd name="T10" fmla="+- 0 13896 12423"/>
              <a:gd name="T11" fmla="*/ 13896 h 3525"/>
              <a:gd name="T12" fmla="+- 0 21152 20000"/>
              <a:gd name="T13" fmla="*/ T12 w 2331"/>
              <a:gd name="T14" fmla="+- 0 13063 12423"/>
              <a:gd name="T15" fmla="*/ 13063 h 3525"/>
              <a:gd name="T16" fmla="+- 0 21524 20000"/>
              <a:gd name="T17" fmla="*/ T16 w 2331"/>
              <a:gd name="T18" fmla="+- 0 12984 12423"/>
              <a:gd name="T19" fmla="*/ 12984 h 3525"/>
              <a:gd name="T20" fmla="+- 0 21561 20000"/>
              <a:gd name="T21" fmla="*/ T20 w 2331"/>
              <a:gd name="T22" fmla="+- 0 13406 12423"/>
              <a:gd name="T23" fmla="*/ 13406 h 3525"/>
              <a:gd name="T24" fmla="+- 0 21482 20000"/>
              <a:gd name="T25" fmla="*/ T24 w 2331"/>
              <a:gd name="T26" fmla="+- 0 13749 12423"/>
              <a:gd name="T27" fmla="*/ 13749 h 3525"/>
              <a:gd name="T28" fmla="+- 0 21335 20000"/>
              <a:gd name="T29" fmla="*/ T28 w 2331"/>
              <a:gd name="T30" fmla="+- 0 13482 12423"/>
              <a:gd name="T31" fmla="*/ 13482 h 3525"/>
              <a:gd name="T32" fmla="+- 0 21400 20000"/>
              <a:gd name="T33" fmla="*/ T32 w 2331"/>
              <a:gd name="T34" fmla="+- 0 13443 12423"/>
              <a:gd name="T35" fmla="*/ 13443 h 3525"/>
              <a:gd name="T36" fmla="+- 0 21743 20000"/>
              <a:gd name="T37" fmla="*/ T36 w 2331"/>
              <a:gd name="T38" fmla="+- 0 13377 12423"/>
              <a:gd name="T39" fmla="*/ 13377 h 3525"/>
              <a:gd name="T40" fmla="+- 0 21521 20000"/>
              <a:gd name="T41" fmla="*/ T40 w 2331"/>
              <a:gd name="T42" fmla="+- 0 12645 12423"/>
              <a:gd name="T43" fmla="*/ 12645 h 3525"/>
              <a:gd name="T44" fmla="+- 0 20760 20000"/>
              <a:gd name="T45" fmla="*/ T44 w 2331"/>
              <a:gd name="T46" fmla="+- 0 12482 12423"/>
              <a:gd name="T47" fmla="*/ 12482 h 3525"/>
              <a:gd name="T48" fmla="+- 0 20105 20000"/>
              <a:gd name="T49" fmla="*/ T48 w 2331"/>
              <a:gd name="T50" fmla="+- 0 13788 12423"/>
              <a:gd name="T51" fmla="*/ 13788 h 3525"/>
              <a:gd name="T52" fmla="+- 0 22029 20000"/>
              <a:gd name="T53" fmla="*/ T52 w 2331"/>
              <a:gd name="T54" fmla="+- 0 14000 12423"/>
              <a:gd name="T55" fmla="*/ 14000 h 3525"/>
              <a:gd name="T56" fmla="+- 0 22056 20000"/>
              <a:gd name="T57" fmla="*/ T56 w 2331"/>
              <a:gd name="T58" fmla="+- 0 12617 12423"/>
              <a:gd name="T59" fmla="*/ 12617 h 3525"/>
              <a:gd name="T60" fmla="+- 0 21454 20000"/>
              <a:gd name="T61" fmla="*/ T60 w 2331"/>
              <a:gd name="T62" fmla="+- 0 12515 12423"/>
              <a:gd name="T63" fmla="*/ 12515 h 3525"/>
              <a:gd name="T64" fmla="+- 0 21101 20000"/>
              <a:gd name="T65" fmla="*/ T64 w 2331"/>
              <a:gd name="T66" fmla="+- 0 14824 12423"/>
              <a:gd name="T67" fmla="*/ 14824 h 3525"/>
              <a:gd name="T68" fmla="+- 0 21274 20000"/>
              <a:gd name="T69" fmla="*/ T68 w 2331"/>
              <a:gd name="T70" fmla="+- 0 14653 12423"/>
              <a:gd name="T71" fmla="*/ 14653 h 3525"/>
              <a:gd name="T72" fmla="+- 0 21194 20000"/>
              <a:gd name="T73" fmla="*/ T72 w 2331"/>
              <a:gd name="T74" fmla="+- 0 15457 12423"/>
              <a:gd name="T75" fmla="*/ 15457 h 3525"/>
              <a:gd name="T76" fmla="+- 0 20824 20000"/>
              <a:gd name="T77" fmla="*/ T76 w 2331"/>
              <a:gd name="T78" fmla="+- 0 15604 12423"/>
              <a:gd name="T79" fmla="*/ 15604 h 3525"/>
              <a:gd name="T80" fmla="+- 0 21085 20000"/>
              <a:gd name="T81" fmla="*/ T80 w 2331"/>
              <a:gd name="T82" fmla="+- 0 15451 12423"/>
              <a:gd name="T83" fmla="*/ 15451 h 3525"/>
              <a:gd name="T84" fmla="+- 0 21445 20000"/>
              <a:gd name="T85" fmla="*/ T84 w 2331"/>
              <a:gd name="T86" fmla="+- 0 15672 12423"/>
              <a:gd name="T87" fmla="*/ 15672 h 3525"/>
              <a:gd name="T88" fmla="+- 0 21596 20000"/>
              <a:gd name="T89" fmla="*/ T88 w 2331"/>
              <a:gd name="T90" fmla="+- 0 14575 12423"/>
              <a:gd name="T91" fmla="*/ 14575 h 3525"/>
              <a:gd name="T92" fmla="+- 0 21598 20000"/>
              <a:gd name="T93" fmla="*/ T92 w 2331"/>
              <a:gd name="T94" fmla="+- 0 14895 12423"/>
              <a:gd name="T95" fmla="*/ 14895 h 3525"/>
              <a:gd name="T96" fmla="+- 0 21730 20000"/>
              <a:gd name="T97" fmla="*/ T96 w 2331"/>
              <a:gd name="T98" fmla="+- 0 14447 12423"/>
              <a:gd name="T99" fmla="*/ 14447 h 3525"/>
              <a:gd name="T100" fmla="+- 0 21973 20000"/>
              <a:gd name="T101" fmla="*/ T100 w 2331"/>
              <a:gd name="T102" fmla="+- 0 14356 12423"/>
              <a:gd name="T103" fmla="*/ 14356 h 3525"/>
              <a:gd name="T104" fmla="+- 0 22066 20000"/>
              <a:gd name="T105" fmla="*/ T104 w 2331"/>
              <a:gd name="T106" fmla="+- 0 14496 12423"/>
              <a:gd name="T107" fmla="*/ 14496 h 3525"/>
              <a:gd name="T108" fmla="+- 0 22021 20000"/>
              <a:gd name="T109" fmla="*/ T108 w 2331"/>
              <a:gd name="T110" fmla="+- 0 14912 12423"/>
              <a:gd name="T111" fmla="*/ 14912 h 3525"/>
              <a:gd name="T112" fmla="+- 0 21903 20000"/>
              <a:gd name="T113" fmla="*/ T112 w 2331"/>
              <a:gd name="T114" fmla="+- 0 14642 12423"/>
              <a:gd name="T115" fmla="*/ 14642 h 3525"/>
              <a:gd name="T116" fmla="+- 0 22110 20000"/>
              <a:gd name="T117" fmla="*/ T116 w 2331"/>
              <a:gd name="T118" fmla="+- 0 14670 12423"/>
              <a:gd name="T119" fmla="*/ 14670 h 3525"/>
              <a:gd name="T120" fmla="+- 0 22024 20000"/>
              <a:gd name="T121" fmla="*/ T120 w 2331"/>
              <a:gd name="T122" fmla="+- 0 15616 12423"/>
              <a:gd name="T123" fmla="*/ 15616 h 3525"/>
              <a:gd name="T124" fmla="+- 0 22049 20000"/>
              <a:gd name="T125" fmla="*/ T124 w 2331"/>
              <a:gd name="T126" fmla="+- 0 15862 12423"/>
              <a:gd name="T127" fmla="*/ 15862 h 3525"/>
              <a:gd name="T128" fmla="+- 0 22061 20000"/>
              <a:gd name="T129" fmla="*/ T128 w 2331"/>
              <a:gd name="T130" fmla="+- 0 15909 12423"/>
              <a:gd name="T131" fmla="*/ 15909 h 35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2331" h="3525" extrusionOk="0">
                <a:moveTo>
                  <a:pt x="854" y="695"/>
                </a:moveTo>
                <a:cubicBezTo>
                  <a:pt x="852" y="728"/>
                  <a:pt x="858" y="761"/>
                  <a:pt x="861" y="794"/>
                </a:cubicBezTo>
                <a:cubicBezTo>
                  <a:pt x="868" y="873"/>
                  <a:pt x="871" y="951"/>
                  <a:pt x="872" y="1030"/>
                </a:cubicBezTo>
                <a:cubicBezTo>
                  <a:pt x="874" y="1120"/>
                  <a:pt x="873" y="1211"/>
                  <a:pt x="869" y="1301"/>
                </a:cubicBezTo>
                <a:cubicBezTo>
                  <a:pt x="867" y="1358"/>
                  <a:pt x="867" y="1418"/>
                  <a:pt x="859" y="1475"/>
                </a:cubicBezTo>
                <a:cubicBezTo>
                  <a:pt x="852" y="1523"/>
                  <a:pt x="864" y="1510"/>
                  <a:pt x="881" y="1473"/>
                </a:cubicBezTo>
              </a:path>
              <a:path w="2331" h="3525" extrusionOk="0">
                <a:moveTo>
                  <a:pt x="1128" y="685"/>
                </a:moveTo>
                <a:cubicBezTo>
                  <a:pt x="1111" y="655"/>
                  <a:pt x="1104" y="661"/>
                  <a:pt x="1152" y="640"/>
                </a:cubicBezTo>
                <a:cubicBezTo>
                  <a:pt x="1212" y="613"/>
                  <a:pt x="1276" y="597"/>
                  <a:pt x="1340" y="581"/>
                </a:cubicBezTo>
                <a:cubicBezTo>
                  <a:pt x="1394" y="567"/>
                  <a:pt x="1468" y="544"/>
                  <a:pt x="1524" y="561"/>
                </a:cubicBezTo>
                <a:cubicBezTo>
                  <a:pt x="1582" y="579"/>
                  <a:pt x="1586" y="646"/>
                  <a:pt x="1588" y="695"/>
                </a:cubicBezTo>
                <a:cubicBezTo>
                  <a:pt x="1592" y="791"/>
                  <a:pt x="1575" y="888"/>
                  <a:pt x="1561" y="983"/>
                </a:cubicBezTo>
                <a:cubicBezTo>
                  <a:pt x="1549" y="1070"/>
                  <a:pt x="1530" y="1155"/>
                  <a:pt x="1516" y="1241"/>
                </a:cubicBezTo>
                <a:cubicBezTo>
                  <a:pt x="1512" y="1263"/>
                  <a:pt x="1509" y="1334"/>
                  <a:pt x="1482" y="1326"/>
                </a:cubicBezTo>
                <a:cubicBezTo>
                  <a:pt x="1478" y="1319"/>
                  <a:pt x="1475" y="1311"/>
                  <a:pt x="1471" y="1304"/>
                </a:cubicBezTo>
              </a:path>
              <a:path w="2331" h="3525" extrusionOk="0">
                <a:moveTo>
                  <a:pt x="1335" y="1059"/>
                </a:moveTo>
                <a:cubicBezTo>
                  <a:pt x="1319" y="1036"/>
                  <a:pt x="1303" y="1014"/>
                  <a:pt x="1287" y="992"/>
                </a:cubicBezTo>
                <a:cubicBezTo>
                  <a:pt x="1325" y="997"/>
                  <a:pt x="1362" y="1012"/>
                  <a:pt x="1400" y="1020"/>
                </a:cubicBezTo>
                <a:cubicBezTo>
                  <a:pt x="1467" y="1034"/>
                  <a:pt x="1524" y="1033"/>
                  <a:pt x="1590" y="1024"/>
                </a:cubicBezTo>
                <a:cubicBezTo>
                  <a:pt x="1651" y="1016"/>
                  <a:pt x="1699" y="999"/>
                  <a:pt x="1743" y="954"/>
                </a:cubicBezTo>
                <a:cubicBezTo>
                  <a:pt x="1751" y="944"/>
                  <a:pt x="1760" y="933"/>
                  <a:pt x="1768" y="923"/>
                </a:cubicBezTo>
              </a:path>
              <a:path w="2331" h="3525" extrusionOk="0">
                <a:moveTo>
                  <a:pt x="1521" y="222"/>
                </a:moveTo>
                <a:cubicBezTo>
                  <a:pt x="1386" y="109"/>
                  <a:pt x="1261" y="6"/>
                  <a:pt x="1076" y="0"/>
                </a:cubicBezTo>
                <a:cubicBezTo>
                  <a:pt x="968" y="-3"/>
                  <a:pt x="860" y="20"/>
                  <a:pt x="760" y="59"/>
                </a:cubicBezTo>
                <a:cubicBezTo>
                  <a:pt x="473" y="169"/>
                  <a:pt x="241" y="412"/>
                  <a:pt x="101" y="681"/>
                </a:cubicBezTo>
                <a:cubicBezTo>
                  <a:pt x="-13" y="901"/>
                  <a:pt x="-52" y="1156"/>
                  <a:pt x="105" y="1365"/>
                </a:cubicBezTo>
                <a:cubicBezTo>
                  <a:pt x="313" y="1642"/>
                  <a:pt x="727" y="1751"/>
                  <a:pt x="1052" y="1797"/>
                </a:cubicBezTo>
                <a:cubicBezTo>
                  <a:pt x="1390" y="1845"/>
                  <a:pt x="1770" y="1825"/>
                  <a:pt x="2029" y="1577"/>
                </a:cubicBezTo>
                <a:cubicBezTo>
                  <a:pt x="2237" y="1378"/>
                  <a:pt x="2320" y="1063"/>
                  <a:pt x="2330" y="784"/>
                </a:cubicBezTo>
                <a:cubicBezTo>
                  <a:pt x="2339" y="546"/>
                  <a:pt x="2266" y="325"/>
                  <a:pt x="2056" y="194"/>
                </a:cubicBezTo>
                <a:cubicBezTo>
                  <a:pt x="1871" y="78"/>
                  <a:pt x="1689" y="93"/>
                  <a:pt x="1483" y="96"/>
                </a:cubicBezTo>
                <a:cubicBezTo>
                  <a:pt x="1473" y="95"/>
                  <a:pt x="1464" y="93"/>
                  <a:pt x="1454" y="92"/>
                </a:cubicBezTo>
              </a:path>
              <a:path w="2331" h="3525" extrusionOk="0">
                <a:moveTo>
                  <a:pt x="1063" y="2492"/>
                </a:moveTo>
                <a:cubicBezTo>
                  <a:pt x="1073" y="2461"/>
                  <a:pt x="1081" y="2432"/>
                  <a:pt x="1101" y="2401"/>
                </a:cubicBezTo>
                <a:cubicBezTo>
                  <a:pt x="1129" y="2357"/>
                  <a:pt x="1165" y="2317"/>
                  <a:pt x="1201" y="2281"/>
                </a:cubicBezTo>
                <a:cubicBezTo>
                  <a:pt x="1225" y="2257"/>
                  <a:pt x="1247" y="2247"/>
                  <a:pt x="1274" y="2230"/>
                </a:cubicBezTo>
                <a:cubicBezTo>
                  <a:pt x="1318" y="2262"/>
                  <a:pt x="1328" y="2268"/>
                  <a:pt x="1338" y="2333"/>
                </a:cubicBezTo>
                <a:cubicBezTo>
                  <a:pt x="1375" y="2565"/>
                  <a:pt x="1310" y="2832"/>
                  <a:pt x="1194" y="3034"/>
                </a:cubicBezTo>
                <a:cubicBezTo>
                  <a:pt x="1142" y="3124"/>
                  <a:pt x="1060" y="3237"/>
                  <a:pt x="959" y="3276"/>
                </a:cubicBezTo>
                <a:cubicBezTo>
                  <a:pt x="887" y="3304"/>
                  <a:pt x="833" y="3251"/>
                  <a:pt x="824" y="3181"/>
                </a:cubicBezTo>
                <a:cubicBezTo>
                  <a:pt x="817" y="3122"/>
                  <a:pt x="836" y="3054"/>
                  <a:pt x="886" y="3018"/>
                </a:cubicBezTo>
                <a:cubicBezTo>
                  <a:pt x="944" y="2976"/>
                  <a:pt x="1026" y="3001"/>
                  <a:pt x="1085" y="3028"/>
                </a:cubicBezTo>
                <a:cubicBezTo>
                  <a:pt x="1203" y="3082"/>
                  <a:pt x="1283" y="3196"/>
                  <a:pt x="1398" y="3249"/>
                </a:cubicBezTo>
                <a:cubicBezTo>
                  <a:pt x="1422" y="3256"/>
                  <a:pt x="1429" y="3258"/>
                  <a:pt x="1445" y="3249"/>
                </a:cubicBezTo>
              </a:path>
              <a:path w="2331" h="3525" extrusionOk="0">
                <a:moveTo>
                  <a:pt x="1557" y="2073"/>
                </a:moveTo>
                <a:cubicBezTo>
                  <a:pt x="1580" y="2095"/>
                  <a:pt x="1591" y="2118"/>
                  <a:pt x="1596" y="2152"/>
                </a:cubicBezTo>
                <a:cubicBezTo>
                  <a:pt x="1605" y="2208"/>
                  <a:pt x="1604" y="2267"/>
                  <a:pt x="1605" y="2324"/>
                </a:cubicBezTo>
                <a:cubicBezTo>
                  <a:pt x="1606" y="2374"/>
                  <a:pt x="1604" y="2423"/>
                  <a:pt x="1598" y="2472"/>
                </a:cubicBezTo>
                <a:cubicBezTo>
                  <a:pt x="1598" y="2477"/>
                  <a:pt x="1597" y="2482"/>
                  <a:pt x="1597" y="2487"/>
                </a:cubicBezTo>
              </a:path>
              <a:path w="2331" h="3525" extrusionOk="0">
                <a:moveTo>
                  <a:pt x="1730" y="2024"/>
                </a:moveTo>
                <a:cubicBezTo>
                  <a:pt x="1765" y="2007"/>
                  <a:pt x="1800" y="1994"/>
                  <a:pt x="1835" y="1979"/>
                </a:cubicBezTo>
                <a:cubicBezTo>
                  <a:pt x="1881" y="1960"/>
                  <a:pt x="1924" y="1941"/>
                  <a:pt x="1973" y="1933"/>
                </a:cubicBezTo>
                <a:cubicBezTo>
                  <a:pt x="1999" y="1929"/>
                  <a:pt x="2040" y="1925"/>
                  <a:pt x="2058" y="1951"/>
                </a:cubicBezTo>
                <a:cubicBezTo>
                  <a:pt x="2079" y="1981"/>
                  <a:pt x="2069" y="2040"/>
                  <a:pt x="2066" y="2073"/>
                </a:cubicBezTo>
                <a:cubicBezTo>
                  <a:pt x="2061" y="2141"/>
                  <a:pt x="2050" y="2208"/>
                  <a:pt x="2043" y="2275"/>
                </a:cubicBezTo>
                <a:cubicBezTo>
                  <a:pt x="2035" y="2344"/>
                  <a:pt x="2022" y="2420"/>
                  <a:pt x="2021" y="2489"/>
                </a:cubicBezTo>
                <a:cubicBezTo>
                  <a:pt x="2020" y="2530"/>
                  <a:pt x="2008" y="2475"/>
                  <a:pt x="2006" y="2465"/>
                </a:cubicBezTo>
              </a:path>
              <a:path w="2331" h="3525" extrusionOk="0">
                <a:moveTo>
                  <a:pt x="1903" y="2219"/>
                </a:moveTo>
                <a:cubicBezTo>
                  <a:pt x="1894" y="2188"/>
                  <a:pt x="1940" y="2214"/>
                  <a:pt x="1967" y="2221"/>
                </a:cubicBezTo>
                <a:cubicBezTo>
                  <a:pt x="2015" y="2234"/>
                  <a:pt x="2060" y="2244"/>
                  <a:pt x="2110" y="2247"/>
                </a:cubicBezTo>
                <a:cubicBezTo>
                  <a:pt x="2148" y="2249"/>
                  <a:pt x="2172" y="2242"/>
                  <a:pt x="2208" y="2231"/>
                </a:cubicBezTo>
              </a:path>
              <a:path w="2331" h="3525" extrusionOk="0">
                <a:moveTo>
                  <a:pt x="2024" y="3193"/>
                </a:moveTo>
                <a:cubicBezTo>
                  <a:pt x="2037" y="3228"/>
                  <a:pt x="2043" y="3262"/>
                  <a:pt x="2045" y="3300"/>
                </a:cubicBezTo>
                <a:cubicBezTo>
                  <a:pt x="2047" y="3346"/>
                  <a:pt x="2047" y="3393"/>
                  <a:pt x="2049" y="3439"/>
                </a:cubicBezTo>
                <a:cubicBezTo>
                  <a:pt x="2050" y="3467"/>
                  <a:pt x="2053" y="3497"/>
                  <a:pt x="2052" y="3524"/>
                </a:cubicBezTo>
                <a:cubicBezTo>
                  <a:pt x="2059" y="3507"/>
                  <a:pt x="2061" y="3499"/>
                  <a:pt x="2061" y="348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89538" y="5172075"/>
            <a:ext cx="673100" cy="561975"/>
          </a:xfrm>
          <a:custGeom>
            <a:avLst/>
            <a:gdLst>
              <a:gd name="T0" fmla="+- 0 14767 14414"/>
              <a:gd name="T1" fmla="*/ T0 w 1869"/>
              <a:gd name="T2" fmla="+- 0 15188 14366"/>
              <a:gd name="T3" fmla="*/ 15188 h 1563"/>
              <a:gd name="T4" fmla="+- 0 14726 14414"/>
              <a:gd name="T5" fmla="*/ T4 w 1869"/>
              <a:gd name="T6" fmla="+- 0 15029 14366"/>
              <a:gd name="T7" fmla="*/ 15029 h 1563"/>
              <a:gd name="T8" fmla="+- 0 14969 14414"/>
              <a:gd name="T9" fmla="*/ T8 w 1869"/>
              <a:gd name="T10" fmla="+- 0 14677 14366"/>
              <a:gd name="T11" fmla="*/ 14677 h 1563"/>
              <a:gd name="T12" fmla="+- 0 15160 14414"/>
              <a:gd name="T13" fmla="*/ T12 w 1869"/>
              <a:gd name="T14" fmla="+- 0 14714 14366"/>
              <a:gd name="T15" fmla="*/ 14714 h 1563"/>
              <a:gd name="T16" fmla="+- 0 15296 14414"/>
              <a:gd name="T17" fmla="*/ T16 w 1869"/>
              <a:gd name="T18" fmla="+- 0 15125 14366"/>
              <a:gd name="T19" fmla="*/ 15125 h 1563"/>
              <a:gd name="T20" fmla="+- 0 15122 14414"/>
              <a:gd name="T21" fmla="*/ T20 w 1869"/>
              <a:gd name="T22" fmla="+- 0 15648 14366"/>
              <a:gd name="T23" fmla="*/ 15648 h 1563"/>
              <a:gd name="T24" fmla="+- 0 14819 14414"/>
              <a:gd name="T25" fmla="*/ T24 w 1869"/>
              <a:gd name="T26" fmla="+- 0 15898 14366"/>
              <a:gd name="T27" fmla="*/ 15898 h 1563"/>
              <a:gd name="T28" fmla="+- 0 14530 14414"/>
              <a:gd name="T29" fmla="*/ T28 w 1869"/>
              <a:gd name="T30" fmla="+- 0 15901 14366"/>
              <a:gd name="T31" fmla="*/ 15901 h 1563"/>
              <a:gd name="T32" fmla="+- 0 14414 14414"/>
              <a:gd name="T33" fmla="*/ T32 w 1869"/>
              <a:gd name="T34" fmla="+- 0 15782 14366"/>
              <a:gd name="T35" fmla="*/ 15782 h 1563"/>
              <a:gd name="T36" fmla="+- 0 14423 14414"/>
              <a:gd name="T37" fmla="*/ T36 w 1869"/>
              <a:gd name="T38" fmla="+- 0 15758 14366"/>
              <a:gd name="T39" fmla="*/ 15758 h 1563"/>
              <a:gd name="T40" fmla="+- 0 14611 14414"/>
              <a:gd name="T41" fmla="*/ T40 w 1869"/>
              <a:gd name="T42" fmla="+- 0 15746 14366"/>
              <a:gd name="T43" fmla="*/ 15746 h 1563"/>
              <a:gd name="T44" fmla="+- 0 14891 14414"/>
              <a:gd name="T45" fmla="*/ T44 w 1869"/>
              <a:gd name="T46" fmla="+- 0 15814 14366"/>
              <a:gd name="T47" fmla="*/ 15814 h 1563"/>
              <a:gd name="T48" fmla="+- 0 15093 14414"/>
              <a:gd name="T49" fmla="*/ T48 w 1869"/>
              <a:gd name="T50" fmla="+- 0 15844 14366"/>
              <a:gd name="T51" fmla="*/ 15844 h 1563"/>
              <a:gd name="T52" fmla="+- 0 15123 14414"/>
              <a:gd name="T53" fmla="*/ T52 w 1869"/>
              <a:gd name="T54" fmla="+- 0 15830 14366"/>
              <a:gd name="T55" fmla="*/ 15830 h 1563"/>
              <a:gd name="T56" fmla="+- 0 15563 14414"/>
              <a:gd name="T57" fmla="*/ T56 w 1869"/>
              <a:gd name="T58" fmla="+- 0 14505 14366"/>
              <a:gd name="T59" fmla="*/ 14505 h 1563"/>
              <a:gd name="T60" fmla="+- 0 15567 14414"/>
              <a:gd name="T61" fmla="*/ T60 w 1869"/>
              <a:gd name="T62" fmla="+- 0 14587 14366"/>
              <a:gd name="T63" fmla="*/ 14587 h 1563"/>
              <a:gd name="T64" fmla="+- 0 15570 14414"/>
              <a:gd name="T65" fmla="*/ T64 w 1869"/>
              <a:gd name="T66" fmla="+- 0 14746 14366"/>
              <a:gd name="T67" fmla="*/ 14746 h 1563"/>
              <a:gd name="T68" fmla="+- 0 15577 14414"/>
              <a:gd name="T69" fmla="*/ T68 w 1869"/>
              <a:gd name="T70" fmla="+- 0 14891 14366"/>
              <a:gd name="T71" fmla="*/ 14891 h 1563"/>
              <a:gd name="T72" fmla="+- 0 15586 14414"/>
              <a:gd name="T73" fmla="*/ T72 w 1869"/>
              <a:gd name="T74" fmla="+- 0 14960 14366"/>
              <a:gd name="T75" fmla="*/ 14960 h 1563"/>
              <a:gd name="T76" fmla="+- 0 15605 14414"/>
              <a:gd name="T77" fmla="*/ T76 w 1869"/>
              <a:gd name="T78" fmla="+- 0 14939 14366"/>
              <a:gd name="T79" fmla="*/ 14939 h 1563"/>
              <a:gd name="T80" fmla="+- 0 15794 14414"/>
              <a:gd name="T81" fmla="*/ T80 w 1869"/>
              <a:gd name="T82" fmla="+- 0 14491 14366"/>
              <a:gd name="T83" fmla="*/ 14491 h 1563"/>
              <a:gd name="T84" fmla="+- 0 15826 14414"/>
              <a:gd name="T85" fmla="*/ T84 w 1869"/>
              <a:gd name="T86" fmla="+- 0 14441 14366"/>
              <a:gd name="T87" fmla="*/ 14441 h 1563"/>
              <a:gd name="T88" fmla="+- 0 15906 14414"/>
              <a:gd name="T89" fmla="*/ T88 w 1869"/>
              <a:gd name="T90" fmla="+- 0 14417 14366"/>
              <a:gd name="T91" fmla="*/ 14417 h 1563"/>
              <a:gd name="T92" fmla="+- 0 16050 14414"/>
              <a:gd name="T93" fmla="*/ T92 w 1869"/>
              <a:gd name="T94" fmla="+- 0 14378 14366"/>
              <a:gd name="T95" fmla="*/ 14378 h 1563"/>
              <a:gd name="T96" fmla="+- 0 16175 14414"/>
              <a:gd name="T97" fmla="*/ T96 w 1869"/>
              <a:gd name="T98" fmla="+- 0 14375 14366"/>
              <a:gd name="T99" fmla="*/ 14375 h 1563"/>
              <a:gd name="T100" fmla="+- 0 16221 14414"/>
              <a:gd name="T101" fmla="*/ T100 w 1869"/>
              <a:gd name="T102" fmla="+- 0 14495 14366"/>
              <a:gd name="T103" fmla="*/ 14495 h 1563"/>
              <a:gd name="T104" fmla="+- 0 16134 14414"/>
              <a:gd name="T105" fmla="*/ T104 w 1869"/>
              <a:gd name="T106" fmla="+- 0 14906 14366"/>
              <a:gd name="T107" fmla="*/ 14906 h 1563"/>
              <a:gd name="T108" fmla="+- 0 16066 14414"/>
              <a:gd name="T109" fmla="*/ T108 w 1869"/>
              <a:gd name="T110" fmla="+- 0 14991 14366"/>
              <a:gd name="T111" fmla="*/ 14991 h 1563"/>
              <a:gd name="T112" fmla="+- 0 16024 14414"/>
              <a:gd name="T113" fmla="*/ T112 w 1869"/>
              <a:gd name="T114" fmla="+- 0 14961 14366"/>
              <a:gd name="T115" fmla="*/ 14961 h 1563"/>
              <a:gd name="T116" fmla="+- 0 15868 14414"/>
              <a:gd name="T117" fmla="*/ T116 w 1869"/>
              <a:gd name="T118" fmla="+- 0 14675 14366"/>
              <a:gd name="T119" fmla="*/ 14675 h 1563"/>
              <a:gd name="T120" fmla="+- 0 15929 14414"/>
              <a:gd name="T121" fmla="*/ T120 w 1869"/>
              <a:gd name="T122" fmla="+- 0 14679 14366"/>
              <a:gd name="T123" fmla="*/ 14679 h 1563"/>
              <a:gd name="T124" fmla="+- 0 16087 14414"/>
              <a:gd name="T125" fmla="*/ T124 w 1869"/>
              <a:gd name="T126" fmla="+- 0 14704 14366"/>
              <a:gd name="T127" fmla="*/ 14704 h 1563"/>
              <a:gd name="T128" fmla="+- 0 16221 14414"/>
              <a:gd name="T129" fmla="*/ T128 w 1869"/>
              <a:gd name="T130" fmla="+- 0 14708 14366"/>
              <a:gd name="T131" fmla="*/ 14708 h 1563"/>
              <a:gd name="T132" fmla="+- 0 16282 14414"/>
              <a:gd name="T133" fmla="*/ T132 w 1869"/>
              <a:gd name="T134" fmla="+- 0 14690 14366"/>
              <a:gd name="T135" fmla="*/ 14690 h 156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1869" h="1563" extrusionOk="0">
                <a:moveTo>
                  <a:pt x="353" y="822"/>
                </a:moveTo>
                <a:cubicBezTo>
                  <a:pt x="302" y="773"/>
                  <a:pt x="293" y="742"/>
                  <a:pt x="312" y="663"/>
                </a:cubicBezTo>
                <a:cubicBezTo>
                  <a:pt x="344" y="533"/>
                  <a:pt x="429" y="371"/>
                  <a:pt x="555" y="311"/>
                </a:cubicBezTo>
                <a:cubicBezTo>
                  <a:pt x="622" y="279"/>
                  <a:pt x="693" y="298"/>
                  <a:pt x="746" y="348"/>
                </a:cubicBezTo>
                <a:cubicBezTo>
                  <a:pt x="852" y="448"/>
                  <a:pt x="882" y="620"/>
                  <a:pt x="882" y="759"/>
                </a:cubicBezTo>
                <a:cubicBezTo>
                  <a:pt x="883" y="947"/>
                  <a:pt x="817" y="1130"/>
                  <a:pt x="708" y="1282"/>
                </a:cubicBezTo>
                <a:cubicBezTo>
                  <a:pt x="632" y="1387"/>
                  <a:pt x="527" y="1484"/>
                  <a:pt x="405" y="1532"/>
                </a:cubicBezTo>
                <a:cubicBezTo>
                  <a:pt x="312" y="1568"/>
                  <a:pt x="209" y="1571"/>
                  <a:pt x="116" y="1535"/>
                </a:cubicBezTo>
                <a:cubicBezTo>
                  <a:pt x="60" y="1513"/>
                  <a:pt x="14" y="1475"/>
                  <a:pt x="0" y="1416"/>
                </a:cubicBezTo>
                <a:cubicBezTo>
                  <a:pt x="3" y="1408"/>
                  <a:pt x="6" y="1400"/>
                  <a:pt x="9" y="1392"/>
                </a:cubicBezTo>
                <a:cubicBezTo>
                  <a:pt x="78" y="1375"/>
                  <a:pt x="122" y="1369"/>
                  <a:pt x="197" y="1380"/>
                </a:cubicBezTo>
                <a:cubicBezTo>
                  <a:pt x="293" y="1395"/>
                  <a:pt x="384" y="1425"/>
                  <a:pt x="477" y="1448"/>
                </a:cubicBezTo>
                <a:cubicBezTo>
                  <a:pt x="538" y="1463"/>
                  <a:pt x="615" y="1492"/>
                  <a:pt x="679" y="1478"/>
                </a:cubicBezTo>
                <a:cubicBezTo>
                  <a:pt x="689" y="1473"/>
                  <a:pt x="699" y="1469"/>
                  <a:pt x="709" y="1464"/>
                </a:cubicBezTo>
              </a:path>
              <a:path w="1869" h="1563" extrusionOk="0">
                <a:moveTo>
                  <a:pt x="1149" y="139"/>
                </a:moveTo>
                <a:cubicBezTo>
                  <a:pt x="1157" y="167"/>
                  <a:pt x="1153" y="192"/>
                  <a:pt x="1153" y="221"/>
                </a:cubicBezTo>
                <a:cubicBezTo>
                  <a:pt x="1154" y="274"/>
                  <a:pt x="1154" y="327"/>
                  <a:pt x="1156" y="380"/>
                </a:cubicBezTo>
                <a:cubicBezTo>
                  <a:pt x="1158" y="428"/>
                  <a:pt x="1161" y="477"/>
                  <a:pt x="1163" y="525"/>
                </a:cubicBezTo>
                <a:cubicBezTo>
                  <a:pt x="1163" y="530"/>
                  <a:pt x="1163" y="593"/>
                  <a:pt x="1172" y="594"/>
                </a:cubicBezTo>
                <a:cubicBezTo>
                  <a:pt x="1182" y="584"/>
                  <a:pt x="1185" y="581"/>
                  <a:pt x="1191" y="573"/>
                </a:cubicBezTo>
              </a:path>
              <a:path w="1869" h="1563" extrusionOk="0">
                <a:moveTo>
                  <a:pt x="1380" y="125"/>
                </a:moveTo>
                <a:cubicBezTo>
                  <a:pt x="1389" y="101"/>
                  <a:pt x="1391" y="87"/>
                  <a:pt x="1412" y="75"/>
                </a:cubicBezTo>
                <a:cubicBezTo>
                  <a:pt x="1437" y="61"/>
                  <a:pt x="1465" y="59"/>
                  <a:pt x="1492" y="51"/>
                </a:cubicBezTo>
                <a:cubicBezTo>
                  <a:pt x="1540" y="38"/>
                  <a:pt x="1588" y="24"/>
                  <a:pt x="1636" y="12"/>
                </a:cubicBezTo>
                <a:cubicBezTo>
                  <a:pt x="1674" y="3"/>
                  <a:pt x="1724" y="-12"/>
                  <a:pt x="1761" y="9"/>
                </a:cubicBezTo>
                <a:cubicBezTo>
                  <a:pt x="1800" y="31"/>
                  <a:pt x="1805" y="90"/>
                  <a:pt x="1807" y="129"/>
                </a:cubicBezTo>
                <a:cubicBezTo>
                  <a:pt x="1812" y="269"/>
                  <a:pt x="1777" y="413"/>
                  <a:pt x="1720" y="540"/>
                </a:cubicBezTo>
                <a:cubicBezTo>
                  <a:pt x="1710" y="561"/>
                  <a:pt x="1683" y="627"/>
                  <a:pt x="1652" y="625"/>
                </a:cubicBezTo>
                <a:cubicBezTo>
                  <a:pt x="1627" y="624"/>
                  <a:pt x="1625" y="614"/>
                  <a:pt x="1610" y="595"/>
                </a:cubicBezTo>
              </a:path>
              <a:path w="1869" h="1563" extrusionOk="0">
                <a:moveTo>
                  <a:pt x="1454" y="309"/>
                </a:moveTo>
                <a:cubicBezTo>
                  <a:pt x="1458" y="290"/>
                  <a:pt x="1494" y="308"/>
                  <a:pt x="1515" y="313"/>
                </a:cubicBezTo>
                <a:cubicBezTo>
                  <a:pt x="1567" y="324"/>
                  <a:pt x="1620" y="333"/>
                  <a:pt x="1673" y="338"/>
                </a:cubicBezTo>
                <a:cubicBezTo>
                  <a:pt x="1716" y="342"/>
                  <a:pt x="1764" y="348"/>
                  <a:pt x="1807" y="342"/>
                </a:cubicBezTo>
                <a:cubicBezTo>
                  <a:pt x="1828" y="339"/>
                  <a:pt x="1849" y="332"/>
                  <a:pt x="1868" y="3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7767675" y="103971725"/>
            <a:ext cx="0" cy="0"/>
          </a:xfrm>
          <a:custGeom>
            <a:avLst/>
            <a:gdLst>
              <a:gd name="T0" fmla="+- 0 22022 22022"/>
              <a:gd name="T1" fmla="*/ T0 w 1"/>
              <a:gd name="T2" fmla="+- 0 15495 15495"/>
              <a:gd name="T3" fmla="*/ 15495 h 1"/>
              <a:gd name="T4" fmla="+- 0 22022 22022"/>
              <a:gd name="T5" fmla="*/ T4 w 1"/>
              <a:gd name="T6" fmla="+- 0 15495 15495"/>
              <a:gd name="T7" fmla="*/ 15495 h 1"/>
              <a:gd name="T8" fmla="+- 0 22022 22022"/>
              <a:gd name="T9" fmla="*/ T8 w 1"/>
              <a:gd name="T10" fmla="+- 0 15495 15495"/>
              <a:gd name="T11" fmla="*/ 15495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21625" y="5464175"/>
            <a:ext cx="787400" cy="342900"/>
          </a:xfrm>
          <a:custGeom>
            <a:avLst/>
            <a:gdLst>
              <a:gd name="T0" fmla="+- 0 22470 22004"/>
              <a:gd name="T1" fmla="*/ T0 w 2189"/>
              <a:gd name="T2" fmla="+- 0 15182 15177"/>
              <a:gd name="T3" fmla="*/ 15182 h 953"/>
              <a:gd name="T4" fmla="+- 0 22484 22004"/>
              <a:gd name="T5" fmla="*/ T4 w 2189"/>
              <a:gd name="T6" fmla="+- 0 15256 15177"/>
              <a:gd name="T7" fmla="*/ 15256 h 953"/>
              <a:gd name="T8" fmla="+- 0 22462 22004"/>
              <a:gd name="T9" fmla="*/ T8 w 2189"/>
              <a:gd name="T10" fmla="+- 0 15471 15177"/>
              <a:gd name="T11" fmla="*/ 15471 h 953"/>
              <a:gd name="T12" fmla="+- 0 22436 22004"/>
              <a:gd name="T13" fmla="*/ T12 w 2189"/>
              <a:gd name="T14" fmla="+- 0 15712 15177"/>
              <a:gd name="T15" fmla="*/ 15712 h 953"/>
              <a:gd name="T16" fmla="+- 0 22430 22004"/>
              <a:gd name="T17" fmla="*/ T16 w 2189"/>
              <a:gd name="T18" fmla="+- 0 15822 15177"/>
              <a:gd name="T19" fmla="*/ 15822 h 953"/>
              <a:gd name="T20" fmla="+- 0 22396 22004"/>
              <a:gd name="T21" fmla="*/ T20 w 2189"/>
              <a:gd name="T22" fmla="+- 0 15746 15177"/>
              <a:gd name="T23" fmla="*/ 15746 h 953"/>
              <a:gd name="T24" fmla="+- 0 22312 22004"/>
              <a:gd name="T25" fmla="*/ T24 w 2189"/>
              <a:gd name="T26" fmla="+- 0 15658 15177"/>
              <a:gd name="T27" fmla="*/ 15658 h 953"/>
              <a:gd name="T28" fmla="+- 0 22225 22004"/>
              <a:gd name="T29" fmla="*/ T28 w 2189"/>
              <a:gd name="T30" fmla="+- 0 15721 15177"/>
              <a:gd name="T31" fmla="*/ 15721 h 953"/>
              <a:gd name="T32" fmla="+- 0 22259 22004"/>
              <a:gd name="T33" fmla="*/ T32 w 2189"/>
              <a:gd name="T34" fmla="+- 0 15846 15177"/>
              <a:gd name="T35" fmla="*/ 15846 h 953"/>
              <a:gd name="T36" fmla="+- 0 22385 22004"/>
              <a:gd name="T37" fmla="*/ T36 w 2189"/>
              <a:gd name="T38" fmla="+- 0 15905 15177"/>
              <a:gd name="T39" fmla="*/ 15905 h 953"/>
              <a:gd name="T40" fmla="+- 0 22450 22004"/>
              <a:gd name="T41" fmla="*/ T40 w 2189"/>
              <a:gd name="T42" fmla="+- 0 15861 15177"/>
              <a:gd name="T43" fmla="*/ 15861 h 953"/>
              <a:gd name="T44" fmla="+- 0 23123 22004"/>
              <a:gd name="T45" fmla="*/ T44 w 2189"/>
              <a:gd name="T46" fmla="+- 0 15519 15177"/>
              <a:gd name="T47" fmla="*/ 15519 h 953"/>
              <a:gd name="T48" fmla="+- 0 23081 22004"/>
              <a:gd name="T49" fmla="*/ T48 w 2189"/>
              <a:gd name="T50" fmla="+- 0 15525 15177"/>
              <a:gd name="T51" fmla="*/ 15525 h 953"/>
              <a:gd name="T52" fmla="+- 0 22967 22004"/>
              <a:gd name="T53" fmla="*/ T52 w 2189"/>
              <a:gd name="T54" fmla="+- 0 15617 15177"/>
              <a:gd name="T55" fmla="*/ 15617 h 953"/>
              <a:gd name="T56" fmla="+- 0 22991 22004"/>
              <a:gd name="T57" fmla="*/ T56 w 2189"/>
              <a:gd name="T58" fmla="+- 0 15747 15177"/>
              <a:gd name="T59" fmla="*/ 15747 h 953"/>
              <a:gd name="T60" fmla="+- 0 23046 22004"/>
              <a:gd name="T61" fmla="*/ T60 w 2189"/>
              <a:gd name="T62" fmla="+- 0 15874 15177"/>
              <a:gd name="T63" fmla="*/ 15874 h 953"/>
              <a:gd name="T64" fmla="+- 0 22972 22004"/>
              <a:gd name="T65" fmla="*/ T64 w 2189"/>
              <a:gd name="T66" fmla="+- 0 15891 15177"/>
              <a:gd name="T67" fmla="*/ 15891 h 953"/>
              <a:gd name="T68" fmla="+- 0 22868 22004"/>
              <a:gd name="T69" fmla="*/ T68 w 2189"/>
              <a:gd name="T70" fmla="+- 0 15845 15177"/>
              <a:gd name="T71" fmla="*/ 15845 h 953"/>
              <a:gd name="T72" fmla="+- 0 22833 22004"/>
              <a:gd name="T73" fmla="*/ T72 w 2189"/>
              <a:gd name="T74" fmla="+- 0 15783 15177"/>
              <a:gd name="T75" fmla="*/ 15783 h 953"/>
              <a:gd name="T76" fmla="+- 0 23222 22004"/>
              <a:gd name="T77" fmla="*/ T76 w 2189"/>
              <a:gd name="T78" fmla="+- 0 15674 15177"/>
              <a:gd name="T79" fmla="*/ 15674 h 953"/>
              <a:gd name="T80" fmla="+- 0 23251 22004"/>
              <a:gd name="T81" fmla="*/ T80 w 2189"/>
              <a:gd name="T82" fmla="+- 0 15793 15177"/>
              <a:gd name="T83" fmla="*/ 15793 h 953"/>
              <a:gd name="T84" fmla="+- 0 23314 22004"/>
              <a:gd name="T85" fmla="*/ T84 w 2189"/>
              <a:gd name="T86" fmla="+- 0 15883 15177"/>
              <a:gd name="T87" fmla="*/ 15883 h 953"/>
              <a:gd name="T88" fmla="+- 0 23410 22004"/>
              <a:gd name="T89" fmla="*/ T88 w 2189"/>
              <a:gd name="T90" fmla="+- 0 15880 15177"/>
              <a:gd name="T91" fmla="*/ 15880 h 953"/>
              <a:gd name="T92" fmla="+- 0 23479 22004"/>
              <a:gd name="T93" fmla="*/ T92 w 2189"/>
              <a:gd name="T94" fmla="+- 0 15775 15177"/>
              <a:gd name="T95" fmla="*/ 15775 h 953"/>
              <a:gd name="T96" fmla="+- 0 23495 22004"/>
              <a:gd name="T97" fmla="*/ T96 w 2189"/>
              <a:gd name="T98" fmla="+- 0 15626 15177"/>
              <a:gd name="T99" fmla="*/ 15626 h 953"/>
              <a:gd name="T100" fmla="+- 0 23499 22004"/>
              <a:gd name="T101" fmla="*/ T100 w 2189"/>
              <a:gd name="T102" fmla="+- 0 15556 15177"/>
              <a:gd name="T103" fmla="*/ 15556 h 953"/>
              <a:gd name="T104" fmla="+- 0 23522 22004"/>
              <a:gd name="T105" fmla="*/ T104 w 2189"/>
              <a:gd name="T106" fmla="+- 0 15768 15177"/>
              <a:gd name="T107" fmla="*/ 15768 h 953"/>
              <a:gd name="T108" fmla="+- 0 23569 22004"/>
              <a:gd name="T109" fmla="*/ T108 w 2189"/>
              <a:gd name="T110" fmla="+- 0 15779 15177"/>
              <a:gd name="T111" fmla="*/ 15779 h 953"/>
              <a:gd name="T112" fmla="+- 0 23632 22004"/>
              <a:gd name="T113" fmla="*/ T112 w 2189"/>
              <a:gd name="T114" fmla="+- 0 15708 15177"/>
              <a:gd name="T115" fmla="*/ 15708 h 953"/>
              <a:gd name="T116" fmla="+- 0 23659 22004"/>
              <a:gd name="T117" fmla="*/ T116 w 2189"/>
              <a:gd name="T118" fmla="+- 0 15637 15177"/>
              <a:gd name="T119" fmla="*/ 15637 h 953"/>
              <a:gd name="T120" fmla="+- 0 23681 22004"/>
              <a:gd name="T121" fmla="*/ T120 w 2189"/>
              <a:gd name="T122" fmla="+- 0 15703 15177"/>
              <a:gd name="T123" fmla="*/ 15703 h 953"/>
              <a:gd name="T124" fmla="+- 0 23739 22004"/>
              <a:gd name="T125" fmla="*/ T124 w 2189"/>
              <a:gd name="T126" fmla="+- 0 15707 15177"/>
              <a:gd name="T127" fmla="*/ 15707 h 953"/>
              <a:gd name="T128" fmla="+- 0 23793 22004"/>
              <a:gd name="T129" fmla="*/ T128 w 2189"/>
              <a:gd name="T130" fmla="+- 0 15672 15177"/>
              <a:gd name="T131" fmla="*/ 15672 h 953"/>
              <a:gd name="T132" fmla="+- 0 23825 22004"/>
              <a:gd name="T133" fmla="*/ T132 w 2189"/>
              <a:gd name="T134" fmla="+- 0 15723 15177"/>
              <a:gd name="T135" fmla="*/ 15723 h 953"/>
              <a:gd name="T136" fmla="+- 0 23856 22004"/>
              <a:gd name="T137" fmla="*/ T136 w 2189"/>
              <a:gd name="T138" fmla="+- 0 15801 15177"/>
              <a:gd name="T139" fmla="*/ 15801 h 953"/>
              <a:gd name="T140" fmla="+- 0 23903 22004"/>
              <a:gd name="T141" fmla="*/ T140 w 2189"/>
              <a:gd name="T142" fmla="+- 0 15794 15177"/>
              <a:gd name="T143" fmla="*/ 15794 h 953"/>
              <a:gd name="T144" fmla="+- 0 24056 22004"/>
              <a:gd name="T145" fmla="*/ T144 w 2189"/>
              <a:gd name="T146" fmla="+- 0 15607 15177"/>
              <a:gd name="T147" fmla="*/ 15607 h 953"/>
              <a:gd name="T148" fmla="+- 0 24065 22004"/>
              <a:gd name="T149" fmla="*/ T148 w 2189"/>
              <a:gd name="T150" fmla="+- 0 15535 15177"/>
              <a:gd name="T151" fmla="*/ 15535 h 953"/>
              <a:gd name="T152" fmla="+- 0 24063 22004"/>
              <a:gd name="T153" fmla="*/ T152 w 2189"/>
              <a:gd name="T154" fmla="+- 0 15615 15177"/>
              <a:gd name="T155" fmla="*/ 15615 h 953"/>
              <a:gd name="T156" fmla="+- 0 24105 22004"/>
              <a:gd name="T157" fmla="*/ T156 w 2189"/>
              <a:gd name="T158" fmla="+- 0 15750 15177"/>
              <a:gd name="T159" fmla="*/ 15750 h 953"/>
              <a:gd name="T160" fmla="+- 0 24094 22004"/>
              <a:gd name="T161" fmla="*/ T160 w 2189"/>
              <a:gd name="T162" fmla="+- 0 15852 15177"/>
              <a:gd name="T163" fmla="*/ 15852 h 953"/>
              <a:gd name="T164" fmla="+- 0 24012 22004"/>
              <a:gd name="T165" fmla="*/ T164 w 2189"/>
              <a:gd name="T166" fmla="+- 0 15889 15177"/>
              <a:gd name="T167" fmla="*/ 15889 h 953"/>
              <a:gd name="T168" fmla="+- 0 23983 22004"/>
              <a:gd name="T169" fmla="*/ T168 w 2189"/>
              <a:gd name="T170" fmla="+- 0 15891 15177"/>
              <a:gd name="T171" fmla="*/ 15891 h 953"/>
              <a:gd name="T172" fmla="+- 0 24049 22004"/>
              <a:gd name="T173" fmla="*/ T172 w 2189"/>
              <a:gd name="T174" fmla="+- 0 15875 15177"/>
              <a:gd name="T175" fmla="*/ 15875 h 953"/>
              <a:gd name="T176" fmla="+- 0 22004 22004"/>
              <a:gd name="T177" fmla="*/ T176 w 2189"/>
              <a:gd name="T178" fmla="+- 0 16123 15177"/>
              <a:gd name="T179" fmla="*/ 16123 h 953"/>
              <a:gd name="T180" fmla="+- 0 22121 22004"/>
              <a:gd name="T181" fmla="*/ T180 w 2189"/>
              <a:gd name="T182" fmla="+- 0 16124 15177"/>
              <a:gd name="T183" fmla="*/ 16124 h 953"/>
              <a:gd name="T184" fmla="+- 0 22435 22004"/>
              <a:gd name="T185" fmla="*/ T184 w 2189"/>
              <a:gd name="T186" fmla="+- 0 16128 15177"/>
              <a:gd name="T187" fmla="*/ 16128 h 953"/>
              <a:gd name="T188" fmla="+- 0 23352 22004"/>
              <a:gd name="T189" fmla="*/ T188 w 2189"/>
              <a:gd name="T190" fmla="+- 0 16097 15177"/>
              <a:gd name="T191" fmla="*/ 16097 h 953"/>
              <a:gd name="T192" fmla="+- 0 23937 22004"/>
              <a:gd name="T193" fmla="*/ T192 w 2189"/>
              <a:gd name="T194" fmla="+- 0 16079 15177"/>
              <a:gd name="T195" fmla="*/ 16079 h 953"/>
              <a:gd name="T196" fmla="+- 0 24158 22004"/>
              <a:gd name="T197" fmla="*/ T196 w 2189"/>
              <a:gd name="T198" fmla="+- 0 16085 15177"/>
              <a:gd name="T199" fmla="*/ 16085 h 953"/>
              <a:gd name="T200" fmla="+- 0 24133 22004"/>
              <a:gd name="T201" fmla="*/ T200 w 2189"/>
              <a:gd name="T202" fmla="+- 0 16070 15177"/>
              <a:gd name="T203" fmla="*/ 16070 h 9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</a:cxnLst>
            <a:rect l="0" t="0" r="r" b="b"/>
            <a:pathLst>
              <a:path w="2189" h="953" extrusionOk="0">
                <a:moveTo>
                  <a:pt x="466" y="5"/>
                </a:moveTo>
                <a:cubicBezTo>
                  <a:pt x="477" y="22"/>
                  <a:pt x="485" y="37"/>
                  <a:pt x="480" y="79"/>
                </a:cubicBezTo>
                <a:cubicBezTo>
                  <a:pt x="472" y="151"/>
                  <a:pt x="466" y="222"/>
                  <a:pt x="458" y="294"/>
                </a:cubicBezTo>
                <a:cubicBezTo>
                  <a:pt x="449" y="374"/>
                  <a:pt x="439" y="455"/>
                  <a:pt x="432" y="535"/>
                </a:cubicBezTo>
                <a:cubicBezTo>
                  <a:pt x="429" y="572"/>
                  <a:pt x="427" y="608"/>
                  <a:pt x="426" y="645"/>
                </a:cubicBezTo>
                <a:cubicBezTo>
                  <a:pt x="416" y="620"/>
                  <a:pt x="406" y="593"/>
                  <a:pt x="392" y="569"/>
                </a:cubicBezTo>
                <a:cubicBezTo>
                  <a:pt x="372" y="536"/>
                  <a:pt x="344" y="497"/>
                  <a:pt x="308" y="481"/>
                </a:cubicBezTo>
                <a:cubicBezTo>
                  <a:pt x="261" y="460"/>
                  <a:pt x="228" y="501"/>
                  <a:pt x="221" y="544"/>
                </a:cubicBezTo>
                <a:cubicBezTo>
                  <a:pt x="214" y="588"/>
                  <a:pt x="229" y="633"/>
                  <a:pt x="255" y="669"/>
                </a:cubicBezTo>
                <a:cubicBezTo>
                  <a:pt x="283" y="708"/>
                  <a:pt x="333" y="737"/>
                  <a:pt x="381" y="728"/>
                </a:cubicBezTo>
                <a:cubicBezTo>
                  <a:pt x="411" y="723"/>
                  <a:pt x="426" y="704"/>
                  <a:pt x="446" y="684"/>
                </a:cubicBezTo>
              </a:path>
              <a:path w="2189" h="953" extrusionOk="0">
                <a:moveTo>
                  <a:pt x="1119" y="342"/>
                </a:moveTo>
                <a:cubicBezTo>
                  <a:pt x="1153" y="352"/>
                  <a:pt x="1090" y="345"/>
                  <a:pt x="1077" y="348"/>
                </a:cubicBezTo>
                <a:cubicBezTo>
                  <a:pt x="1028" y="360"/>
                  <a:pt x="980" y="389"/>
                  <a:pt x="963" y="440"/>
                </a:cubicBezTo>
                <a:cubicBezTo>
                  <a:pt x="947" y="488"/>
                  <a:pt x="968" y="528"/>
                  <a:pt x="987" y="570"/>
                </a:cubicBezTo>
                <a:cubicBezTo>
                  <a:pt x="1000" y="598"/>
                  <a:pt x="1063" y="665"/>
                  <a:pt x="1042" y="697"/>
                </a:cubicBezTo>
                <a:cubicBezTo>
                  <a:pt x="1027" y="720"/>
                  <a:pt x="991" y="717"/>
                  <a:pt x="968" y="714"/>
                </a:cubicBezTo>
                <a:cubicBezTo>
                  <a:pt x="930" y="708"/>
                  <a:pt x="893" y="693"/>
                  <a:pt x="864" y="668"/>
                </a:cubicBezTo>
                <a:cubicBezTo>
                  <a:pt x="840" y="648"/>
                  <a:pt x="837" y="635"/>
                  <a:pt x="829" y="606"/>
                </a:cubicBezTo>
              </a:path>
              <a:path w="2189" h="953" extrusionOk="0">
                <a:moveTo>
                  <a:pt x="1218" y="497"/>
                </a:moveTo>
                <a:cubicBezTo>
                  <a:pt x="1226" y="538"/>
                  <a:pt x="1232" y="577"/>
                  <a:pt x="1247" y="616"/>
                </a:cubicBezTo>
                <a:cubicBezTo>
                  <a:pt x="1260" y="649"/>
                  <a:pt x="1280" y="686"/>
                  <a:pt x="1310" y="706"/>
                </a:cubicBezTo>
                <a:cubicBezTo>
                  <a:pt x="1339" y="725"/>
                  <a:pt x="1377" y="722"/>
                  <a:pt x="1406" y="703"/>
                </a:cubicBezTo>
                <a:cubicBezTo>
                  <a:pt x="1441" y="680"/>
                  <a:pt x="1463" y="637"/>
                  <a:pt x="1475" y="598"/>
                </a:cubicBezTo>
                <a:cubicBezTo>
                  <a:pt x="1489" y="550"/>
                  <a:pt x="1488" y="499"/>
                  <a:pt x="1491" y="449"/>
                </a:cubicBezTo>
                <a:cubicBezTo>
                  <a:pt x="1493" y="425"/>
                  <a:pt x="1491" y="402"/>
                  <a:pt x="1495" y="379"/>
                </a:cubicBezTo>
              </a:path>
              <a:path w="2189" h="953" extrusionOk="0">
                <a:moveTo>
                  <a:pt x="1518" y="591"/>
                </a:moveTo>
                <a:cubicBezTo>
                  <a:pt x="1538" y="611"/>
                  <a:pt x="1542" y="610"/>
                  <a:pt x="1565" y="602"/>
                </a:cubicBezTo>
                <a:cubicBezTo>
                  <a:pt x="1595" y="591"/>
                  <a:pt x="1612" y="560"/>
                  <a:pt x="1628" y="531"/>
                </a:cubicBezTo>
                <a:cubicBezTo>
                  <a:pt x="1640" y="509"/>
                  <a:pt x="1647" y="484"/>
                  <a:pt x="1655" y="460"/>
                </a:cubicBezTo>
                <a:cubicBezTo>
                  <a:pt x="1660" y="479"/>
                  <a:pt x="1662" y="511"/>
                  <a:pt x="1677" y="526"/>
                </a:cubicBezTo>
                <a:cubicBezTo>
                  <a:pt x="1692" y="541"/>
                  <a:pt x="1717" y="538"/>
                  <a:pt x="1735" y="530"/>
                </a:cubicBezTo>
                <a:cubicBezTo>
                  <a:pt x="1753" y="521"/>
                  <a:pt x="1770" y="500"/>
                  <a:pt x="1789" y="495"/>
                </a:cubicBezTo>
                <a:cubicBezTo>
                  <a:pt x="1815" y="488"/>
                  <a:pt x="1817" y="529"/>
                  <a:pt x="1821" y="546"/>
                </a:cubicBezTo>
                <a:cubicBezTo>
                  <a:pt x="1827" y="572"/>
                  <a:pt x="1830" y="605"/>
                  <a:pt x="1852" y="624"/>
                </a:cubicBezTo>
                <a:cubicBezTo>
                  <a:pt x="1861" y="632"/>
                  <a:pt x="1890" y="620"/>
                  <a:pt x="1899" y="617"/>
                </a:cubicBezTo>
              </a:path>
              <a:path w="2189" h="953" extrusionOk="0">
                <a:moveTo>
                  <a:pt x="2052" y="430"/>
                </a:moveTo>
                <a:cubicBezTo>
                  <a:pt x="2061" y="402"/>
                  <a:pt x="2071" y="385"/>
                  <a:pt x="2061" y="358"/>
                </a:cubicBezTo>
                <a:cubicBezTo>
                  <a:pt x="2041" y="387"/>
                  <a:pt x="2050" y="404"/>
                  <a:pt x="2059" y="438"/>
                </a:cubicBezTo>
                <a:cubicBezTo>
                  <a:pt x="2071" y="484"/>
                  <a:pt x="2089" y="527"/>
                  <a:pt x="2101" y="573"/>
                </a:cubicBezTo>
                <a:cubicBezTo>
                  <a:pt x="2110" y="606"/>
                  <a:pt x="2114" y="646"/>
                  <a:pt x="2090" y="675"/>
                </a:cubicBezTo>
                <a:cubicBezTo>
                  <a:pt x="2069" y="700"/>
                  <a:pt x="2038" y="706"/>
                  <a:pt x="2008" y="712"/>
                </a:cubicBezTo>
                <a:cubicBezTo>
                  <a:pt x="1992" y="715"/>
                  <a:pt x="1989" y="717"/>
                  <a:pt x="1979" y="714"/>
                </a:cubicBezTo>
                <a:cubicBezTo>
                  <a:pt x="2003" y="704"/>
                  <a:pt x="2018" y="701"/>
                  <a:pt x="2045" y="698"/>
                </a:cubicBezTo>
              </a:path>
              <a:path w="2189" h="953" extrusionOk="0">
                <a:moveTo>
                  <a:pt x="0" y="946"/>
                </a:moveTo>
                <a:cubicBezTo>
                  <a:pt x="36" y="946"/>
                  <a:pt x="78" y="945"/>
                  <a:pt x="117" y="947"/>
                </a:cubicBezTo>
                <a:cubicBezTo>
                  <a:pt x="222" y="951"/>
                  <a:pt x="326" y="952"/>
                  <a:pt x="431" y="951"/>
                </a:cubicBezTo>
                <a:cubicBezTo>
                  <a:pt x="737" y="947"/>
                  <a:pt x="1043" y="933"/>
                  <a:pt x="1348" y="920"/>
                </a:cubicBezTo>
                <a:cubicBezTo>
                  <a:pt x="1543" y="911"/>
                  <a:pt x="1738" y="904"/>
                  <a:pt x="1933" y="902"/>
                </a:cubicBezTo>
                <a:cubicBezTo>
                  <a:pt x="2006" y="901"/>
                  <a:pt x="2081" y="909"/>
                  <a:pt x="2154" y="908"/>
                </a:cubicBezTo>
                <a:cubicBezTo>
                  <a:pt x="2218" y="907"/>
                  <a:pt x="2156" y="900"/>
                  <a:pt x="2129" y="89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557213" y="1397000"/>
            <a:ext cx="80105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442C70"/>
                </a:solidFill>
                <a:latin typeface="Comic Sans MS" pitchFamily="-106" charset="0"/>
              </a:rPr>
              <a:t>Problem D from the 2009 World Finals in Stockholm:</a:t>
            </a:r>
            <a:br>
              <a:rPr lang="en-US" sz="2400">
                <a:solidFill>
                  <a:srgbClr val="442C70"/>
                </a:solidFill>
                <a:latin typeface="Comic Sans MS" pitchFamily="-106" charset="0"/>
              </a:rPr>
            </a:br>
            <a:r>
              <a:rPr lang="en-US" sz="2400">
                <a:solidFill>
                  <a:srgbClr val="442C70"/>
                </a:solidFill>
                <a:latin typeface="Comic Sans MS" pitchFamily="-106" charset="0"/>
              </a:rPr>
              <a:t>Pipe Packing</a:t>
            </a: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693738" y="2373313"/>
            <a:ext cx="639921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Comic Sans MS" pitchFamily="-106" charset="0"/>
              </a:rPr>
              <a:t>Given a set of four wire diameters:</a:t>
            </a:r>
          </a:p>
        </p:txBody>
      </p:sp>
      <p:pic>
        <p:nvPicPr>
          <p:cNvPr id="733190" name="Picture 6" descr="circles-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311150"/>
            <a:ext cx="8237538" cy="1020763"/>
          </a:xfrm>
          <a:prstGeom prst="rect">
            <a:avLst/>
          </a:prstGeom>
          <a:noFill/>
        </p:spPr>
      </p:pic>
      <p:pic>
        <p:nvPicPr>
          <p:cNvPr id="733191" name="Picture 7" descr="circles-in-a-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20988"/>
            <a:ext cx="2952750" cy="952500"/>
          </a:xfrm>
          <a:prstGeom prst="rect">
            <a:avLst/>
          </a:prstGeom>
          <a:noFill/>
        </p:spPr>
      </p:pic>
      <p:sp>
        <p:nvSpPr>
          <p:cNvPr id="733192" name="Text Box 8"/>
          <p:cNvSpPr txBox="1">
            <a:spLocks noChangeArrowheads="1"/>
          </p:cNvSpPr>
          <p:nvPr/>
        </p:nvSpPr>
        <p:spPr bwMode="auto">
          <a:xfrm>
            <a:off x="693738" y="3922713"/>
            <a:ext cx="75993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Comic Sans MS" pitchFamily="-106" charset="0"/>
              </a:rPr>
              <a:t>What is the minimum diameter of pipe that can contain all four wires? </a:t>
            </a:r>
          </a:p>
        </p:txBody>
      </p:sp>
      <p:pic>
        <p:nvPicPr>
          <p:cNvPr id="733193" name="Picture 9" descr="circles-in-a-pi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0950" y="4467225"/>
            <a:ext cx="1724025" cy="1733550"/>
          </a:xfrm>
          <a:prstGeom prst="rect">
            <a:avLst/>
          </a:prstGeom>
          <a:noFill/>
        </p:spPr>
      </p:pic>
      <p:sp>
        <p:nvSpPr>
          <p:cNvPr id="733194" name="Text Box 10"/>
          <p:cNvSpPr txBox="1">
            <a:spLocks noChangeArrowheads="1"/>
          </p:cNvSpPr>
          <p:nvPr/>
        </p:nvSpPr>
        <p:spPr bwMode="auto">
          <a:xfrm>
            <a:off x="5708650" y="4792663"/>
            <a:ext cx="31718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-106" charset="0"/>
              </a:rPr>
              <a:t>(Constraint: pipes only come in millimeter sizes)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81075" y="1238250"/>
            <a:ext cx="2800350" cy="2984500"/>
            <a:chOff x="631" y="514"/>
            <a:chExt cx="1764" cy="1880"/>
          </a:xfrm>
        </p:grpSpPr>
        <p:pic>
          <p:nvPicPr>
            <p:cNvPr id="735237" name="Picture 5" descr="circles-in-a-pipe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" y="514"/>
              <a:ext cx="1086" cy="1092"/>
            </a:xfrm>
            <a:prstGeom prst="rect">
              <a:avLst/>
            </a:prstGeom>
            <a:noFill/>
          </p:spPr>
        </p:pic>
        <p:sp>
          <p:nvSpPr>
            <p:cNvPr id="735238" name="Text Box 6"/>
            <p:cNvSpPr txBox="1">
              <a:spLocks noChangeArrowheads="1"/>
            </p:cNvSpPr>
            <p:nvPr/>
          </p:nvSpPr>
          <p:spPr bwMode="auto">
            <a:xfrm>
              <a:off x="631" y="1703"/>
              <a:ext cx="1764" cy="6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  <a:t>A lower bound: </a:t>
              </a:r>
              <a:b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</a:br>
              <a: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  <a:t>sum of largest two wire-diameters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18013" y="923925"/>
            <a:ext cx="3408362" cy="3298825"/>
            <a:chOff x="2796" y="316"/>
            <a:chExt cx="2147" cy="2078"/>
          </a:xfrm>
        </p:grpSpPr>
        <p:pic>
          <p:nvPicPr>
            <p:cNvPr id="735236" name="Picture 4" descr="circles-in-a-pipe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2" y="316"/>
              <a:ext cx="1554" cy="1566"/>
            </a:xfrm>
            <a:prstGeom prst="rect">
              <a:avLst/>
            </a:prstGeom>
            <a:noFill/>
          </p:spPr>
        </p:pic>
        <p:sp>
          <p:nvSpPr>
            <p:cNvPr id="735239" name="Text Box 7"/>
            <p:cNvSpPr txBox="1">
              <a:spLocks noChangeArrowheads="1"/>
            </p:cNvSpPr>
            <p:nvPr/>
          </p:nvSpPr>
          <p:spPr bwMode="auto">
            <a:xfrm>
              <a:off x="2796" y="1914"/>
              <a:ext cx="2147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  <a:t>An upper bound: sum of all four wire-diameters</a:t>
              </a:r>
            </a:p>
          </p:txBody>
        </p:sp>
      </p:grpSp>
      <p:sp>
        <p:nvSpPr>
          <p:cNvPr id="735241" name="Rectangle 9"/>
          <p:cNvSpPr>
            <a:spLocks noChangeArrowheads="1"/>
          </p:cNvSpPr>
          <p:nvPr/>
        </p:nvSpPr>
        <p:spPr bwMode="auto">
          <a:xfrm>
            <a:off x="336550" y="4552950"/>
            <a:ext cx="8255000" cy="163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>
                <a:solidFill>
                  <a:srgbClr val="000000"/>
                </a:solidFill>
                <a:latin typeface="Comic Sans MS" pitchFamily="-106" charset="0"/>
              </a:rPr>
              <a:t>Binary search between lower bound and upper bound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>
                <a:solidFill>
                  <a:srgbClr val="000000"/>
                </a:solidFill>
                <a:latin typeface="Comic Sans MS" pitchFamily="-106" charset="0"/>
              </a:rPr>
              <a:t>Given a pipe diameter and four wire diameters, can you pack the wires inside the pipe?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>
                <a:solidFill>
                  <a:srgbClr val="000000"/>
                </a:solidFill>
                <a:latin typeface="Comic Sans MS" pitchFamily="-106" charset="0"/>
              </a:rPr>
              <a:t>Choose the smallest integer pipe diameter that fits</a:t>
            </a:r>
          </a:p>
        </p:txBody>
      </p:sp>
      <p:sp>
        <p:nvSpPr>
          <p:cNvPr id="735242" name="Text Box 10"/>
          <p:cNvSpPr txBox="1">
            <a:spLocks noChangeArrowheads="1"/>
          </p:cNvSpPr>
          <p:nvPr/>
        </p:nvSpPr>
        <p:spPr bwMode="auto">
          <a:xfrm>
            <a:off x="692150" y="304800"/>
            <a:ext cx="7826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442C70"/>
                </a:solidFill>
                <a:latin typeface="Comic Sans MS" pitchFamily="-106" charset="0"/>
              </a:rPr>
              <a:t>Intuition: Solve this problem by binary 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557213" y="1397000"/>
            <a:ext cx="80105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>
                <a:solidFill>
                  <a:srgbClr val="442C70"/>
                </a:solidFill>
                <a:latin typeface="Comic Sans MS" pitchFamily="-106" charset="0"/>
              </a:rPr>
              <a:t>Problem D from the 2009 World Finals in Stockholm:</a:t>
            </a:r>
            <a:br>
              <a:rPr lang="en-US" sz="2400" i="0">
                <a:solidFill>
                  <a:srgbClr val="442C70"/>
                </a:solidFill>
                <a:latin typeface="Comic Sans MS" pitchFamily="-106" charset="0"/>
              </a:rPr>
            </a:br>
            <a:r>
              <a:rPr lang="en-US" sz="2400" i="0">
                <a:solidFill>
                  <a:srgbClr val="442C70"/>
                </a:solidFill>
                <a:latin typeface="Comic Sans MS" pitchFamily="-106" charset="0"/>
              </a:rPr>
              <a:t>Pipe Packing</a:t>
            </a: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693738" y="2373313"/>
            <a:ext cx="639921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>
                <a:latin typeface="Comic Sans MS" pitchFamily="-106" charset="0"/>
              </a:rPr>
              <a:t>Given a set of four wire diameters:</a:t>
            </a:r>
          </a:p>
        </p:txBody>
      </p:sp>
      <p:pic>
        <p:nvPicPr>
          <p:cNvPr id="733190" name="Picture 6" descr="circles-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311150"/>
            <a:ext cx="8237538" cy="1020763"/>
          </a:xfrm>
          <a:prstGeom prst="rect">
            <a:avLst/>
          </a:prstGeom>
          <a:noFill/>
        </p:spPr>
      </p:pic>
      <p:pic>
        <p:nvPicPr>
          <p:cNvPr id="733191" name="Picture 7" descr="circles-in-a-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20988"/>
            <a:ext cx="2952750" cy="952500"/>
          </a:xfrm>
          <a:prstGeom prst="rect">
            <a:avLst/>
          </a:prstGeom>
          <a:noFill/>
        </p:spPr>
      </p:pic>
      <p:sp>
        <p:nvSpPr>
          <p:cNvPr id="733192" name="Text Box 8"/>
          <p:cNvSpPr txBox="1">
            <a:spLocks noChangeArrowheads="1"/>
          </p:cNvSpPr>
          <p:nvPr/>
        </p:nvSpPr>
        <p:spPr bwMode="auto">
          <a:xfrm>
            <a:off x="693738" y="3922713"/>
            <a:ext cx="75993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>
                <a:latin typeface="Comic Sans MS" pitchFamily="-106" charset="0"/>
              </a:rPr>
              <a:t>What is the minimum diameter of pipe that can contain all four wires? </a:t>
            </a:r>
          </a:p>
        </p:txBody>
      </p:sp>
      <p:pic>
        <p:nvPicPr>
          <p:cNvPr id="733193" name="Picture 9" descr="circles-in-a-pi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0950" y="4467225"/>
            <a:ext cx="1724025" cy="1733550"/>
          </a:xfrm>
          <a:prstGeom prst="rect">
            <a:avLst/>
          </a:prstGeom>
          <a:noFill/>
        </p:spPr>
      </p:pic>
      <p:sp>
        <p:nvSpPr>
          <p:cNvPr id="733194" name="Text Box 10"/>
          <p:cNvSpPr txBox="1">
            <a:spLocks noChangeArrowheads="1"/>
          </p:cNvSpPr>
          <p:nvPr/>
        </p:nvSpPr>
        <p:spPr bwMode="auto">
          <a:xfrm>
            <a:off x="5708650" y="4792663"/>
            <a:ext cx="31718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-106" charset="0"/>
              </a:rPr>
              <a:t>(Constraint: pipes only come in millimeter sizes)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395663" y="144463"/>
            <a:ext cx="4935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0" smtClean="0">
                <a:solidFill>
                  <a:srgbClr val="000000"/>
                </a:solidFill>
                <a:latin typeface="Times" charset="0"/>
              </a:rPr>
              <a:t>Turning direction</a:t>
            </a: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133350" y="4270375"/>
            <a:ext cx="58388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def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sz="1400" b="1" dirty="0" err="1" smtClean="0">
                <a:solidFill>
                  <a:srgbClr val="800080"/>
                </a:solidFill>
                <a:latin typeface="Courier New" pitchFamily="49" charset="0"/>
                <a:ea typeface="MS PGothic" pitchFamily="34" charset="-128"/>
              </a:rPr>
              <a:t>turningDirection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( pt1, pt2, pt3 ):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ea typeface="MS PGothic" pitchFamily="34" charset="-128"/>
              </a:rPr>
              <a:t>""" returns  1 if pt1 -&gt; pt2 -&gt; pt3 is a CCW turn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ea typeface="MS PGothic" pitchFamily="34" charset="-128"/>
              </a:rPr>
              <a:t>        returns -1 if pt1 -&gt; pt2 -&gt; pt3 is a CW turn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ea typeface="MS PGothic" pitchFamily="34" charset="-128"/>
              </a:rPr>
              <a:t>        returns  0 if they are collinear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ea typeface="MS PGothic" pitchFamily="34" charset="-128"/>
              </a:rPr>
              <a:t>    """</a:t>
            </a:r>
            <a:endParaRPr lang="en-US" sz="1400" b="1" dirty="0" smtClean="0">
              <a:solidFill>
                <a:srgbClr val="0000FF"/>
              </a:solidFill>
              <a:latin typeface="Courier New" pitchFamily="49" charset="0"/>
              <a:ea typeface="MS PGothic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x1, y1 = pt1;  x2, y2 = pt2;  x3, y3 = pt3;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</a:t>
            </a:r>
            <a:r>
              <a:rPr lang="en-US" sz="1400" b="1" dirty="0" smtClean="0">
                <a:solidFill>
                  <a:srgbClr val="A40707"/>
                </a:solidFill>
                <a:latin typeface="Courier New" pitchFamily="49" charset="0"/>
                <a:ea typeface="MS PGothic" pitchFamily="34" charset="-128"/>
              </a:rPr>
              <a:t># the signed magnitude of the cross product</a:t>
            </a:r>
            <a:endParaRPr lang="en-US" sz="1400" b="1" dirty="0" smtClean="0">
              <a:solidFill>
                <a:srgbClr val="0000FF"/>
              </a:solidFill>
              <a:latin typeface="Courier New" pitchFamily="49" charset="0"/>
              <a:ea typeface="MS PGothic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CP = (x2-x1)*(y3-y1)-(y2-y1)*(x3-x1)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if CP &gt; 0: return  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if CP &lt; 0: return -1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return 0</a:t>
            </a:r>
          </a:p>
        </p:txBody>
      </p:sp>
      <p:pic>
        <p:nvPicPr>
          <p:cNvPr id="4110" name="Picture 1048" descr="life_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68275"/>
            <a:ext cx="238283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049"/>
          <p:cNvSpPr>
            <a:spLocks noChangeArrowheads="1"/>
          </p:cNvSpPr>
          <p:nvPr/>
        </p:nvSpPr>
        <p:spPr bwMode="auto">
          <a:xfrm>
            <a:off x="387350" y="2701925"/>
            <a:ext cx="2265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smtClean="0">
                <a:solidFill>
                  <a:srgbClr val="000000"/>
                </a:solidFill>
                <a:ea typeface="MS PGothic" pitchFamily="34" charset="-128"/>
              </a:rPr>
              <a:t>Bertrand Planes' </a:t>
            </a:r>
            <a:r>
              <a:rPr lang="en-US" sz="1500" i="1" smtClean="0">
                <a:solidFill>
                  <a:srgbClr val="000000"/>
                </a:solidFill>
                <a:ea typeface="MS PGothic" pitchFamily="34" charset="-128"/>
              </a:rPr>
              <a:t>Life Clock</a:t>
            </a:r>
            <a:endParaRPr lang="en-US" sz="15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5886788" y="3905345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6845638" y="276769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5671779" y="1692369"/>
            <a:ext cx="136525" cy="136525"/>
          </a:xfrm>
          <a:prstGeom prst="ellipse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045413" y="399742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O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168792" y="204702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A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160303" y="1303431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77777"/>
                </a:solidFill>
                <a:latin typeface="Times" charset="0"/>
              </a:rPr>
              <a:t>B</a:t>
            </a: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1" name="Line 1046"/>
          <p:cNvSpPr>
            <a:spLocks noChangeShapeType="1"/>
          </p:cNvSpPr>
          <p:nvPr/>
        </p:nvSpPr>
        <p:spPr bwMode="auto">
          <a:xfrm flipV="1">
            <a:off x="6018551" y="2911652"/>
            <a:ext cx="819150" cy="9619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2" name="Line 1047"/>
          <p:cNvSpPr>
            <a:spLocks noChangeShapeType="1"/>
          </p:cNvSpPr>
          <p:nvPr/>
        </p:nvSpPr>
        <p:spPr bwMode="auto">
          <a:xfrm flipH="1" flipV="1">
            <a:off x="5791200" y="1904999"/>
            <a:ext cx="152400" cy="1904999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3" name="Rectangle 1050"/>
          <p:cNvSpPr>
            <a:spLocks noChangeArrowheads="1"/>
          </p:cNvSpPr>
          <p:nvPr/>
        </p:nvSpPr>
        <p:spPr bwMode="auto">
          <a:xfrm>
            <a:off x="5188288" y="3710082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(0,0)</a:t>
            </a:r>
          </a:p>
        </p:txBody>
      </p:sp>
      <p:sp>
        <p:nvSpPr>
          <p:cNvPr id="34" name="Rectangle 1051"/>
          <p:cNvSpPr>
            <a:spLocks noChangeArrowheads="1"/>
          </p:cNvSpPr>
          <p:nvPr/>
        </p:nvSpPr>
        <p:spPr bwMode="auto">
          <a:xfrm>
            <a:off x="6845638" y="2504220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(1,1)</a:t>
            </a:r>
          </a:p>
        </p:txBody>
      </p:sp>
      <p:sp>
        <p:nvSpPr>
          <p:cNvPr id="35" name="Rectangle 1052"/>
          <p:cNvSpPr>
            <a:spLocks noChangeArrowheads="1"/>
          </p:cNvSpPr>
          <p:nvPr/>
        </p:nvSpPr>
        <p:spPr bwMode="auto">
          <a:xfrm>
            <a:off x="5180185" y="1453059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77777"/>
                </a:solidFill>
                <a:latin typeface="Arial" pitchFamily="34" charset="0"/>
                <a:ea typeface="MS PGothic" pitchFamily="34" charset="-128"/>
              </a:rPr>
              <a:t>(0,2)</a:t>
            </a:r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7964493" y="4009756"/>
            <a:ext cx="136525" cy="136525"/>
          </a:xfrm>
          <a:prstGeom prst="ellipse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198773" y="422602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777777"/>
                </a:solidFill>
                <a:latin typeface="Times" charset="0"/>
              </a:rPr>
              <a:t>B</a:t>
            </a:r>
            <a:r>
              <a:rPr lang="en-US" sz="2400" dirty="0" smtClean="0">
                <a:solidFill>
                  <a:srgbClr val="777777"/>
                </a:solidFill>
                <a:latin typeface="Times" charset="0"/>
              </a:rPr>
              <a:t>'</a:t>
            </a: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8" name="Line 1055"/>
          <p:cNvSpPr>
            <a:spLocks noChangeShapeType="1"/>
          </p:cNvSpPr>
          <p:nvPr/>
        </p:nvSpPr>
        <p:spPr bwMode="auto">
          <a:xfrm>
            <a:off x="6107452" y="3970432"/>
            <a:ext cx="1817348" cy="68168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9" name="Rectangle 1052"/>
          <p:cNvSpPr>
            <a:spLocks noChangeArrowheads="1"/>
          </p:cNvSpPr>
          <p:nvPr/>
        </p:nvSpPr>
        <p:spPr bwMode="auto">
          <a:xfrm>
            <a:off x="8114147" y="3893281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77777"/>
                </a:solidFill>
                <a:latin typeface="Arial" pitchFamily="34" charset="0"/>
                <a:ea typeface="MS PGothic" pitchFamily="34" charset="-128"/>
              </a:rPr>
              <a:t>(2,0)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956773" y="3873594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O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019743" y="38628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A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3080703" y="387314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77777"/>
                </a:solidFill>
                <a:latin typeface="Times" charset="0"/>
              </a:rPr>
              <a:t>B</a:t>
            </a: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182360" y="5466080"/>
            <a:ext cx="2243122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" charset="0"/>
              </a:rPr>
              <a:t>x2*y3 – y2*x3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183333" y="5909945"/>
            <a:ext cx="2243122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" charset="0"/>
              </a:rPr>
              <a:t>1*2 – 1*0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199631" y="6370717"/>
            <a:ext cx="2243122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" charset="0"/>
              </a:rPr>
              <a:t>2</a:t>
            </a:r>
          </a:p>
        </p:txBody>
      </p:sp>
      <p:sp>
        <p:nvSpPr>
          <p:cNvPr id="44" name="Line 1055"/>
          <p:cNvSpPr>
            <a:spLocks noChangeShapeType="1"/>
          </p:cNvSpPr>
          <p:nvPr/>
        </p:nvSpPr>
        <p:spPr bwMode="auto">
          <a:xfrm flipV="1">
            <a:off x="4603772" y="5669280"/>
            <a:ext cx="1578588" cy="251826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59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81075" y="1238250"/>
            <a:ext cx="2800350" cy="2984500"/>
            <a:chOff x="631" y="514"/>
            <a:chExt cx="1764" cy="1880"/>
          </a:xfrm>
        </p:grpSpPr>
        <p:pic>
          <p:nvPicPr>
            <p:cNvPr id="735237" name="Picture 5" descr="circles-in-a-pipe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" y="514"/>
              <a:ext cx="1086" cy="1092"/>
            </a:xfrm>
            <a:prstGeom prst="rect">
              <a:avLst/>
            </a:prstGeom>
            <a:noFill/>
          </p:spPr>
        </p:pic>
        <p:sp>
          <p:nvSpPr>
            <p:cNvPr id="735238" name="Text Box 6"/>
            <p:cNvSpPr txBox="1">
              <a:spLocks noChangeArrowheads="1"/>
            </p:cNvSpPr>
            <p:nvPr/>
          </p:nvSpPr>
          <p:spPr bwMode="auto">
            <a:xfrm>
              <a:off x="631" y="1703"/>
              <a:ext cx="1764" cy="6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0">
                  <a:latin typeface="Comic Sans MS" pitchFamily="-106" charset="0"/>
                </a:rPr>
                <a:t>A lower bound: </a:t>
              </a:r>
              <a:br>
                <a:rPr lang="en-US" sz="2200" i="0">
                  <a:latin typeface="Comic Sans MS" pitchFamily="-106" charset="0"/>
                </a:rPr>
              </a:br>
              <a:r>
                <a:rPr lang="en-US" sz="2200" i="0">
                  <a:latin typeface="Comic Sans MS" pitchFamily="-106" charset="0"/>
                </a:rPr>
                <a:t>sum of largest two wire-diameters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18013" y="923925"/>
            <a:ext cx="3408362" cy="3298825"/>
            <a:chOff x="2796" y="316"/>
            <a:chExt cx="2147" cy="2078"/>
          </a:xfrm>
        </p:grpSpPr>
        <p:pic>
          <p:nvPicPr>
            <p:cNvPr id="735236" name="Picture 4" descr="circles-in-a-pipe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2" y="316"/>
              <a:ext cx="1554" cy="1566"/>
            </a:xfrm>
            <a:prstGeom prst="rect">
              <a:avLst/>
            </a:prstGeom>
            <a:noFill/>
          </p:spPr>
        </p:pic>
        <p:sp>
          <p:nvSpPr>
            <p:cNvPr id="735239" name="Text Box 7"/>
            <p:cNvSpPr txBox="1">
              <a:spLocks noChangeArrowheads="1"/>
            </p:cNvSpPr>
            <p:nvPr/>
          </p:nvSpPr>
          <p:spPr bwMode="auto">
            <a:xfrm>
              <a:off x="2796" y="1914"/>
              <a:ext cx="2147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0">
                  <a:latin typeface="Comic Sans MS" pitchFamily="-106" charset="0"/>
                </a:rPr>
                <a:t>An upper bound: sum of all four wire-diameters</a:t>
              </a:r>
            </a:p>
          </p:txBody>
        </p:sp>
      </p:grpSp>
      <p:sp>
        <p:nvSpPr>
          <p:cNvPr id="735241" name="Rectangle 9"/>
          <p:cNvSpPr>
            <a:spLocks noChangeArrowheads="1"/>
          </p:cNvSpPr>
          <p:nvPr/>
        </p:nvSpPr>
        <p:spPr bwMode="auto">
          <a:xfrm>
            <a:off x="336550" y="4552950"/>
            <a:ext cx="8255000" cy="163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Binary search between lower bound and upper bound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Given a pipe diameter and four wire diameters, can you pack the wires inside the pipe?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Choose the smallest integer pipe diameter that fits</a:t>
            </a:r>
          </a:p>
        </p:txBody>
      </p:sp>
      <p:sp>
        <p:nvSpPr>
          <p:cNvPr id="735242" name="Text Box 10"/>
          <p:cNvSpPr txBox="1">
            <a:spLocks noChangeArrowheads="1"/>
          </p:cNvSpPr>
          <p:nvPr/>
        </p:nvSpPr>
        <p:spPr bwMode="auto">
          <a:xfrm>
            <a:off x="692150" y="304800"/>
            <a:ext cx="7826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>
                <a:solidFill>
                  <a:srgbClr val="442C70"/>
                </a:solidFill>
                <a:latin typeface="Comic Sans MS" pitchFamily="-106" charset="0"/>
              </a:rPr>
              <a:t>Intuition: Solve this problem by binary 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ACM this week!?</a:t>
            </a:r>
          </a:p>
        </p:txBody>
      </p:sp>
      <p:pic>
        <p:nvPicPr>
          <p:cNvPr id="13" name="Picture 12" descr="Picture 5.png"/>
          <p:cNvPicPr>
            <a:picLocks noChangeAspect="1"/>
          </p:cNvPicPr>
          <p:nvPr/>
        </p:nvPicPr>
        <p:blipFill>
          <a:blip r:embed="rId2"/>
          <a:srcRect t="13205"/>
          <a:stretch>
            <a:fillRect/>
          </a:stretch>
        </p:blipFill>
        <p:spPr>
          <a:xfrm>
            <a:off x="324381" y="1164893"/>
            <a:ext cx="8495238" cy="279949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4" name="Picture 13" descr="Picture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74" y="4144581"/>
            <a:ext cx="7106717" cy="258228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863431" y="5257800"/>
            <a:ext cx="2943685" cy="1444625"/>
          </a:xfrm>
          <a:prstGeom prst="roundRect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395663" y="144463"/>
            <a:ext cx="4935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0" smtClean="0">
                <a:solidFill>
                  <a:srgbClr val="000000"/>
                </a:solidFill>
                <a:latin typeface="Times" charset="0"/>
              </a:rPr>
              <a:t>Turning direction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943600" y="5486400"/>
            <a:ext cx="2736850" cy="1027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0" i="1" dirty="0" smtClean="0">
                <a:solidFill>
                  <a:srgbClr val="000000"/>
                </a:solidFill>
                <a:latin typeface="Times" charset="0"/>
              </a:rPr>
              <a:t>Right-hand rule:</a:t>
            </a:r>
          </a:p>
          <a:p>
            <a:pPr algn="ctr" defTabSz="914400" eaLnBrk="0" fontAlgn="base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0" i="1" dirty="0" smtClean="0">
                <a:solidFill>
                  <a:srgbClr val="000000"/>
                </a:solidFill>
                <a:latin typeface="Times" charset="0"/>
              </a:rPr>
              <a:t>left turns positive</a:t>
            </a:r>
          </a:p>
          <a:p>
            <a:pPr algn="ctr" defTabSz="914400" eaLnBrk="0" fontAlgn="base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0" i="1" dirty="0" smtClean="0">
                <a:solidFill>
                  <a:srgbClr val="000000"/>
                </a:solidFill>
                <a:latin typeface="Times" charset="0"/>
              </a:rPr>
              <a:t>right turns negative</a:t>
            </a: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133350" y="4270375"/>
            <a:ext cx="58388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def </a:t>
            </a:r>
            <a:r>
              <a:rPr lang="en-US" sz="1400" b="1" smtClean="0">
                <a:solidFill>
                  <a:srgbClr val="800080"/>
                </a:solidFill>
                <a:latin typeface="Courier New" pitchFamily="49" charset="0"/>
                <a:ea typeface="MS PGothic" pitchFamily="34" charset="-128"/>
              </a:rPr>
              <a:t>turningDirection</a:t>
            </a: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( pt1, pt2, pt3 ):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</a:t>
            </a:r>
            <a:r>
              <a:rPr lang="en-US" sz="1400" b="1" smtClean="0">
                <a:solidFill>
                  <a:srgbClr val="008000"/>
                </a:solidFill>
                <a:latin typeface="Courier New" pitchFamily="49" charset="0"/>
                <a:ea typeface="MS PGothic" pitchFamily="34" charset="-128"/>
              </a:rPr>
              <a:t>""" returns  1 if pt1 -&gt; pt2 -&gt; pt3 is a CCW turn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8000"/>
                </a:solidFill>
                <a:latin typeface="Courier New" pitchFamily="49" charset="0"/>
                <a:ea typeface="MS PGothic" pitchFamily="34" charset="-128"/>
              </a:rPr>
              <a:t>        returns -1 if pt1 -&gt; pt2 -&gt; pt3 is a CW turn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8000"/>
                </a:solidFill>
                <a:latin typeface="Courier New" pitchFamily="49" charset="0"/>
                <a:ea typeface="MS PGothic" pitchFamily="34" charset="-128"/>
              </a:rPr>
              <a:t>        returns  0 if they are collinear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8000"/>
                </a:solidFill>
                <a:latin typeface="Courier New" pitchFamily="49" charset="0"/>
                <a:ea typeface="MS PGothic" pitchFamily="34" charset="-128"/>
              </a:rPr>
              <a:t>    """</a:t>
            </a:r>
            <a:endParaRPr lang="en-US" sz="1400" b="1" smtClean="0">
              <a:solidFill>
                <a:srgbClr val="0000FF"/>
              </a:solidFill>
              <a:latin typeface="Courier New" pitchFamily="49" charset="0"/>
              <a:ea typeface="MS PGothic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x1, y1 = pt1;  x2, y2 = pt2;  x3, y3 = pt3;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</a:t>
            </a:r>
            <a:r>
              <a:rPr lang="en-US" sz="1400" b="1" smtClean="0">
                <a:solidFill>
                  <a:srgbClr val="A40707"/>
                </a:solidFill>
                <a:latin typeface="Courier New" pitchFamily="49" charset="0"/>
                <a:ea typeface="MS PGothic" pitchFamily="34" charset="-128"/>
              </a:rPr>
              <a:t># the signed magnitude of the cross product</a:t>
            </a:r>
            <a:endParaRPr lang="en-US" sz="1400" b="1" smtClean="0">
              <a:solidFill>
                <a:srgbClr val="0000FF"/>
              </a:solidFill>
              <a:latin typeface="Courier New" pitchFamily="49" charset="0"/>
              <a:ea typeface="MS PGothic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CP = (x2-x1)*(y3-y1)-(y2-y1)*(x3-x1)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if CP &gt; 0: return  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if CP &lt; 0: return -1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    return 0</a:t>
            </a:r>
          </a:p>
        </p:txBody>
      </p:sp>
      <p:sp>
        <p:nvSpPr>
          <p:cNvPr id="4111" name="Rectangle 1049"/>
          <p:cNvSpPr>
            <a:spLocks noChangeArrowheads="1"/>
          </p:cNvSpPr>
          <p:nvPr/>
        </p:nvSpPr>
        <p:spPr bwMode="auto">
          <a:xfrm>
            <a:off x="836953" y="2772854"/>
            <a:ext cx="1374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ea typeface="MS PGothic" pitchFamily="34" charset="-128"/>
              </a:rPr>
              <a:t>another version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5886788" y="3905345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6845638" y="276769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5671779" y="1692369"/>
            <a:ext cx="136525" cy="136525"/>
          </a:xfrm>
          <a:prstGeom prst="ellipse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045413" y="399742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O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168792" y="204702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A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160303" y="1303431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77777"/>
                </a:solidFill>
                <a:latin typeface="Times" charset="0"/>
              </a:rPr>
              <a:t>B</a:t>
            </a: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1" name="Line 1046"/>
          <p:cNvSpPr>
            <a:spLocks noChangeShapeType="1"/>
          </p:cNvSpPr>
          <p:nvPr/>
        </p:nvSpPr>
        <p:spPr bwMode="auto">
          <a:xfrm flipV="1">
            <a:off x="6018551" y="2911652"/>
            <a:ext cx="819150" cy="9619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2" name="Line 1047"/>
          <p:cNvSpPr>
            <a:spLocks noChangeShapeType="1"/>
          </p:cNvSpPr>
          <p:nvPr/>
        </p:nvSpPr>
        <p:spPr bwMode="auto">
          <a:xfrm flipH="1" flipV="1">
            <a:off x="5791200" y="1904999"/>
            <a:ext cx="152400" cy="1904999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3" name="Rectangle 1050"/>
          <p:cNvSpPr>
            <a:spLocks noChangeArrowheads="1"/>
          </p:cNvSpPr>
          <p:nvPr/>
        </p:nvSpPr>
        <p:spPr bwMode="auto">
          <a:xfrm>
            <a:off x="5188288" y="3710082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(0,0)</a:t>
            </a:r>
          </a:p>
        </p:txBody>
      </p:sp>
      <p:sp>
        <p:nvSpPr>
          <p:cNvPr id="34" name="Rectangle 1051"/>
          <p:cNvSpPr>
            <a:spLocks noChangeArrowheads="1"/>
          </p:cNvSpPr>
          <p:nvPr/>
        </p:nvSpPr>
        <p:spPr bwMode="auto">
          <a:xfrm>
            <a:off x="6845638" y="2504220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(1,1)</a:t>
            </a:r>
          </a:p>
        </p:txBody>
      </p:sp>
      <p:sp>
        <p:nvSpPr>
          <p:cNvPr id="35" name="Rectangle 1052"/>
          <p:cNvSpPr>
            <a:spLocks noChangeArrowheads="1"/>
          </p:cNvSpPr>
          <p:nvPr/>
        </p:nvSpPr>
        <p:spPr bwMode="auto">
          <a:xfrm>
            <a:off x="5180185" y="1453059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77777"/>
                </a:solidFill>
                <a:latin typeface="Arial" pitchFamily="34" charset="0"/>
                <a:ea typeface="MS PGothic" pitchFamily="34" charset="-128"/>
              </a:rPr>
              <a:t>(0,2)</a:t>
            </a:r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7964493" y="4009756"/>
            <a:ext cx="136525" cy="136525"/>
          </a:xfrm>
          <a:prstGeom prst="ellipse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198773" y="422602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777777"/>
                </a:solidFill>
                <a:latin typeface="Times" charset="0"/>
              </a:rPr>
              <a:t>B</a:t>
            </a:r>
            <a:r>
              <a:rPr lang="en-US" sz="2400" dirty="0" smtClean="0">
                <a:solidFill>
                  <a:srgbClr val="777777"/>
                </a:solidFill>
                <a:latin typeface="Times" charset="0"/>
              </a:rPr>
              <a:t>'</a:t>
            </a: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8" name="Line 1055"/>
          <p:cNvSpPr>
            <a:spLocks noChangeShapeType="1"/>
          </p:cNvSpPr>
          <p:nvPr/>
        </p:nvSpPr>
        <p:spPr bwMode="auto">
          <a:xfrm>
            <a:off x="6107452" y="3970432"/>
            <a:ext cx="1817348" cy="68168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9" name="Rectangle 1052"/>
          <p:cNvSpPr>
            <a:spLocks noChangeArrowheads="1"/>
          </p:cNvSpPr>
          <p:nvPr/>
        </p:nvSpPr>
        <p:spPr bwMode="auto">
          <a:xfrm>
            <a:off x="8114147" y="3893281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77777"/>
                </a:solidFill>
                <a:latin typeface="Arial" pitchFamily="34" charset="0"/>
                <a:ea typeface="MS PGothic" pitchFamily="34" charset="-128"/>
              </a:rPr>
              <a:t>(2,0)</a:t>
            </a:r>
          </a:p>
        </p:txBody>
      </p:sp>
      <p:pic>
        <p:nvPicPr>
          <p:cNvPr id="23" name="Picture 24" descr="LifeClock3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438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26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0" smtClean="0">
                <a:solidFill>
                  <a:srgbClr val="000000"/>
                </a:solidFill>
                <a:latin typeface="Times" charset="0"/>
              </a:rPr>
              <a:t>Geometric algorithms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81000" y="1069048"/>
            <a:ext cx="354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0" smtClean="0">
                <a:solidFill>
                  <a:srgbClr val="0B02C4"/>
                </a:solidFill>
                <a:latin typeface="Times" charset="0"/>
              </a:rPr>
              <a:t>Java has its advantages!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49300" y="1545298"/>
            <a:ext cx="76962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Line2d.linesIntersect(x1, y1, x2, y2, x3, y3, x4, y4);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Polygon().contains(x,y);</a:t>
            </a:r>
          </a:p>
        </p:txBody>
      </p:sp>
      <p:pic>
        <p:nvPicPr>
          <p:cNvPr id="8198" name="Picture 8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8100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92125" y="2770188"/>
            <a:ext cx="335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B02C4"/>
                </a:solidFill>
              </a:rPr>
              <a:t>Line2D</a:t>
            </a:r>
            <a:endParaRPr lang="en-US" sz="1600" smtClean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8200" name="Picture 10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2672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540250" y="2724150"/>
            <a:ext cx="335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B02C4"/>
                </a:solidFill>
              </a:rPr>
              <a:t>Polygon</a:t>
            </a:r>
            <a:endParaRPr lang="en-US" sz="16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>
            <a:off x="180975" y="6361113"/>
            <a:ext cx="609600" cy="0"/>
          </a:xfrm>
          <a:prstGeom prst="line">
            <a:avLst/>
          </a:prstGeom>
          <a:noFill/>
          <a:ln w="28575">
            <a:solidFill>
              <a:srgbClr val="A407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8203" name="Rounded Rectangle 13"/>
          <p:cNvSpPr>
            <a:spLocks noChangeArrowheads="1"/>
          </p:cNvSpPr>
          <p:nvPr/>
        </p:nvSpPr>
        <p:spPr bwMode="auto">
          <a:xfrm>
            <a:off x="5029200" y="4267200"/>
            <a:ext cx="3581400" cy="213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39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4193</Words>
  <Application>Microsoft Macintosh PowerPoint</Application>
  <PresentationFormat>On-screen Show (4:3)</PresentationFormat>
  <Paragraphs>829</Paragraphs>
  <Slides>71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Office Theme</vt:lpstr>
      <vt:lpstr>1_Blank Presentation</vt:lpstr>
      <vt:lpstr>dbllinec.ppt - Double Lines</vt:lpstr>
      <vt:lpstr>1_dbllinec.ppt - Double Lines</vt:lpstr>
      <vt:lpstr>1_Office Theme</vt:lpstr>
      <vt:lpstr>3_dbllinec.ppt - Double Lines</vt:lpstr>
      <vt:lpstr>2_dbllinec.ppt - Double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Zachary Dodds</dc:creator>
  <cp:lastModifiedBy>Zach Dodds</cp:lastModifiedBy>
  <cp:revision>136</cp:revision>
  <cp:lastPrinted>2012-10-30T19:06:52Z</cp:lastPrinted>
  <dcterms:created xsi:type="dcterms:W3CDTF">2010-10-26T22:26:56Z</dcterms:created>
  <dcterms:modified xsi:type="dcterms:W3CDTF">2012-10-30T19:21:23Z</dcterms:modified>
</cp:coreProperties>
</file>