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00CC"/>
    <a:srgbClr val="C0BA00"/>
    <a:srgbClr val="FFC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2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9B06-02CE-F249-A426-5380ACEC7EE1}" type="datetimeFigureOut">
              <a:rPr lang="en-US" smtClean="0"/>
              <a:t>7/2/14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F79-9F8D-B04B-A701-4DEBCCBB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6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9B06-02CE-F249-A426-5380ACEC7EE1}" type="datetimeFigureOut">
              <a:rPr lang="en-US" smtClean="0"/>
              <a:t>7/2/14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F79-9F8D-B04B-A701-4DEBCCBB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0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9B06-02CE-F249-A426-5380ACEC7EE1}" type="datetimeFigureOut">
              <a:rPr lang="en-US" smtClean="0"/>
              <a:t>7/2/14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F79-9F8D-B04B-A701-4DEBCCBB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9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9B06-02CE-F249-A426-5380ACEC7EE1}" type="datetimeFigureOut">
              <a:rPr lang="en-US" smtClean="0"/>
              <a:t>7/2/14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F79-9F8D-B04B-A701-4DEBCCBB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72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9B06-02CE-F249-A426-5380ACEC7EE1}" type="datetimeFigureOut">
              <a:rPr lang="en-US" smtClean="0"/>
              <a:t>7/2/14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F79-9F8D-B04B-A701-4DEBCCBB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8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9B06-02CE-F249-A426-5380ACEC7EE1}" type="datetimeFigureOut">
              <a:rPr lang="en-US" smtClean="0"/>
              <a:t>7/2/14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F79-9F8D-B04B-A701-4DEBCCBB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1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9B06-02CE-F249-A426-5380ACEC7EE1}" type="datetimeFigureOut">
              <a:rPr lang="en-US" smtClean="0"/>
              <a:t>7/2/14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F79-9F8D-B04B-A701-4DEBCCBB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29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9B06-02CE-F249-A426-5380ACEC7EE1}" type="datetimeFigureOut">
              <a:rPr lang="en-US" smtClean="0"/>
              <a:t>7/2/14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F79-9F8D-B04B-A701-4DEBCCBB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3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9B06-02CE-F249-A426-5380ACEC7EE1}" type="datetimeFigureOut">
              <a:rPr lang="en-US" smtClean="0"/>
              <a:t>7/2/14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F79-9F8D-B04B-A701-4DEBCCBB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74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9B06-02CE-F249-A426-5380ACEC7EE1}" type="datetimeFigureOut">
              <a:rPr lang="en-US" smtClean="0"/>
              <a:t>7/2/14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F79-9F8D-B04B-A701-4DEBCCBB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9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9B06-02CE-F249-A426-5380ACEC7EE1}" type="datetimeFigureOut">
              <a:rPr lang="en-US" smtClean="0"/>
              <a:t>7/2/14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8F79-9F8D-B04B-A701-4DEBCCBB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9B06-02CE-F249-A426-5380ACEC7EE1}" type="datetimeFigureOut">
              <a:rPr lang="en-US" smtClean="0"/>
              <a:t>7/2/14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A8F79-9F8D-B04B-A701-4DEBCCBBB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2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467160" y="781071"/>
            <a:ext cx="336187" cy="485533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5400000">
            <a:off x="7608163" y="2818460"/>
            <a:ext cx="2195883" cy="449301"/>
          </a:xfrm>
          <a:prstGeom prst="rect">
            <a:avLst/>
          </a:prstGeom>
          <a:solidFill>
            <a:srgbClr val="CC00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81927" y="107885"/>
            <a:ext cx="1746124" cy="44930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42455" y="107885"/>
            <a:ext cx="1263019" cy="449301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140429" y="6018793"/>
            <a:ext cx="833378" cy="44930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16200000">
            <a:off x="-727549" y="2818461"/>
            <a:ext cx="2658870" cy="449301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028051" y="781071"/>
            <a:ext cx="336187" cy="485533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6268" y="781071"/>
            <a:ext cx="336187" cy="485533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5400000">
            <a:off x="4333607" y="1959390"/>
            <a:ext cx="476787" cy="6930174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70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5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jarthurcs</dc:creator>
  <cp:lastModifiedBy>jarthurcs</cp:lastModifiedBy>
  <cp:revision>4</cp:revision>
  <dcterms:created xsi:type="dcterms:W3CDTF">2014-07-02T21:27:03Z</dcterms:created>
  <dcterms:modified xsi:type="dcterms:W3CDTF">2014-07-03T16:57:05Z</dcterms:modified>
</cp:coreProperties>
</file>