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7" r:id="rId3"/>
    <p:sldMasterId id="2147483679" r:id="rId4"/>
    <p:sldMasterId id="2147483682" r:id="rId5"/>
    <p:sldMasterId id="2147483694" r:id="rId6"/>
    <p:sldMasterId id="2147483703" r:id="rId7"/>
    <p:sldMasterId id="2147483715" r:id="rId8"/>
  </p:sldMasterIdLst>
  <p:notesMasterIdLst>
    <p:notesMasterId r:id="rId125"/>
  </p:notesMasterIdLst>
  <p:sldIdLst>
    <p:sldId id="281" r:id="rId9"/>
    <p:sldId id="366" r:id="rId10"/>
    <p:sldId id="367" r:id="rId11"/>
    <p:sldId id="410" r:id="rId12"/>
    <p:sldId id="360" r:id="rId13"/>
    <p:sldId id="368" r:id="rId14"/>
    <p:sldId id="369" r:id="rId15"/>
    <p:sldId id="370" r:id="rId16"/>
    <p:sldId id="330" r:id="rId17"/>
    <p:sldId id="329" r:id="rId18"/>
    <p:sldId id="282" r:id="rId19"/>
    <p:sldId id="400" r:id="rId20"/>
    <p:sldId id="295" r:id="rId21"/>
    <p:sldId id="296" r:id="rId22"/>
    <p:sldId id="394" r:id="rId23"/>
    <p:sldId id="395" r:id="rId24"/>
    <p:sldId id="396" r:id="rId25"/>
    <p:sldId id="298" r:id="rId26"/>
    <p:sldId id="299" r:id="rId27"/>
    <p:sldId id="397" r:id="rId28"/>
    <p:sldId id="398" r:id="rId29"/>
    <p:sldId id="399" r:id="rId30"/>
    <p:sldId id="301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31" r:id="rId50"/>
    <p:sldId id="365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88" r:id="rId77"/>
    <p:sldId id="389" r:id="rId78"/>
    <p:sldId id="390" r:id="rId79"/>
    <p:sldId id="404" r:id="rId80"/>
    <p:sldId id="403" r:id="rId81"/>
    <p:sldId id="402" r:id="rId82"/>
    <p:sldId id="387" r:id="rId83"/>
    <p:sldId id="411" r:id="rId84"/>
    <p:sldId id="358" r:id="rId85"/>
    <p:sldId id="373" r:id="rId86"/>
    <p:sldId id="374" r:id="rId87"/>
    <p:sldId id="375" r:id="rId88"/>
    <p:sldId id="376" r:id="rId89"/>
    <p:sldId id="377" r:id="rId90"/>
    <p:sldId id="372" r:id="rId91"/>
    <p:sldId id="260" r:id="rId92"/>
    <p:sldId id="261" r:id="rId93"/>
    <p:sldId id="362" r:id="rId94"/>
    <p:sldId id="405" r:id="rId95"/>
    <p:sldId id="406" r:id="rId96"/>
    <p:sldId id="407" r:id="rId97"/>
    <p:sldId id="408" r:id="rId98"/>
    <p:sldId id="409" r:id="rId99"/>
    <p:sldId id="361" r:id="rId100"/>
    <p:sldId id="386" r:id="rId101"/>
    <p:sldId id="401" r:id="rId102"/>
    <p:sldId id="292" r:id="rId103"/>
    <p:sldId id="280" r:id="rId104"/>
    <p:sldId id="276" r:id="rId105"/>
    <p:sldId id="277" r:id="rId106"/>
    <p:sldId id="278" r:id="rId107"/>
    <p:sldId id="381" r:id="rId108"/>
    <p:sldId id="293" r:id="rId109"/>
    <p:sldId id="271" r:id="rId110"/>
    <p:sldId id="382" r:id="rId111"/>
    <p:sldId id="383" r:id="rId112"/>
    <p:sldId id="384" r:id="rId113"/>
    <p:sldId id="385" r:id="rId114"/>
    <p:sldId id="275" r:id="rId115"/>
    <p:sldId id="272" r:id="rId116"/>
    <p:sldId id="273" r:id="rId117"/>
    <p:sldId id="274" r:id="rId118"/>
    <p:sldId id="328" r:id="rId119"/>
    <p:sldId id="378" r:id="rId120"/>
    <p:sldId id="379" r:id="rId121"/>
    <p:sldId id="380" r:id="rId122"/>
    <p:sldId id="363" r:id="rId123"/>
    <p:sldId id="364" r:id="rId1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FFCC99"/>
    <a:srgbClr val="FFCCCC"/>
    <a:srgbClr val="CCECFF"/>
    <a:srgbClr val="FFCCFF"/>
    <a:srgbClr val="009900"/>
    <a:srgbClr val="CCFFCC"/>
    <a:srgbClr val="FFD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>
        <p:scale>
          <a:sx n="77" d="100"/>
          <a:sy n="77" d="100"/>
        </p:scale>
        <p:origin x="-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ly%20Schofield\AppData\Roaming\Microsoft\Excel\surveystats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'Rating Topics - Lihue'!$G$1</c:f>
              <c:strCache>
                <c:ptCount val="1"/>
                <c:pt idx="0">
                  <c:v>Average Score</c:v>
                </c:pt>
              </c:strCache>
            </c:strRef>
          </c:tx>
          <c:invertIfNegative val="0"/>
          <c:cat>
            <c:strRef>
              <c:f>'Rating Topics - Lihue'!$A$2:$A$15</c:f>
              <c:strCache>
                <c:ptCount val="14"/>
                <c:pt idx="0">
                  <c:v>Scratch Music</c:v>
                </c:pt>
                <c:pt idx="1">
                  <c:v>Advanced Scratch Games</c:v>
                </c:pt>
                <c:pt idx="2">
                  <c:v>Web Unit</c:v>
                </c:pt>
                <c:pt idx="3">
                  <c:v>Safety and Security</c:v>
                </c:pt>
                <c:pt idx="4">
                  <c:v>A-maze-ing Scratch</c:v>
                </c:pt>
                <c:pt idx="5">
                  <c:v>Scratch Plays</c:v>
                </c:pt>
                <c:pt idx="6">
                  <c:v>Codes</c:v>
                </c:pt>
                <c:pt idx="7">
                  <c:v>Computer Disassembly/AI</c:v>
                </c:pt>
                <c:pt idx="8">
                  <c:v>Algorithms</c:v>
                </c:pt>
                <c:pt idx="9">
                  <c:v>Intro to Computing</c:v>
                </c:pt>
                <c:pt idx="10">
                  <c:v>Feedback Session</c:v>
                </c:pt>
                <c:pt idx="11">
                  <c:v>Binary and Legos</c:v>
                </c:pt>
                <c:pt idx="12">
                  <c:v>Problem Solving</c:v>
                </c:pt>
                <c:pt idx="13">
                  <c:v>Scratch Games</c:v>
                </c:pt>
              </c:strCache>
            </c:strRef>
          </c:cat>
          <c:val>
            <c:numRef>
              <c:f>'Rating Topics - Lihue'!$G$2:$G$15</c:f>
              <c:numCache>
                <c:formatCode>General</c:formatCode>
                <c:ptCount val="14"/>
                <c:pt idx="0">
                  <c:v>3.1111111111111112</c:v>
                </c:pt>
                <c:pt idx="1">
                  <c:v>3.5</c:v>
                </c:pt>
                <c:pt idx="2">
                  <c:v>3.625</c:v>
                </c:pt>
                <c:pt idx="3">
                  <c:v>3.6666666666666661</c:v>
                </c:pt>
                <c:pt idx="4">
                  <c:v>3.7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3.7777777777777781</c:v>
                </c:pt>
                <c:pt idx="9">
                  <c:v>3.9</c:v>
                </c:pt>
                <c:pt idx="10">
                  <c:v>3.9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05334656"/>
        <c:axId val="105336192"/>
      </c:barChart>
      <c:catAx>
        <c:axId val="105334656"/>
        <c:scaling>
          <c:orientation val="minMax"/>
        </c:scaling>
        <c:delete val="0"/>
        <c:axPos val="l"/>
        <c:majorTickMark val="out"/>
        <c:minorTickMark val="none"/>
        <c:tickLblPos val="nextTo"/>
        <c:crossAx val="105336192"/>
        <c:crosses val="autoZero"/>
        <c:auto val="1"/>
        <c:lblAlgn val="ctr"/>
        <c:lblOffset val="100"/>
        <c:noMultiLvlLbl val="0"/>
      </c:catAx>
      <c:valAx>
        <c:axId val="105336192"/>
        <c:scaling>
          <c:orientation val="minMax"/>
          <c:max val="4"/>
          <c:min val="3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5334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en-US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19:28:12.7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3969 8409,'0'0,"0"0,0 0,0 0,0 0,25 0,-25-25,0 25,24-25,-24 25,25-25,-25 25,25-24,-25-1,25 25,0-25,-25 25,0-25,0 25,24 0,-24 0,0 0,0 0,0 0,0 0,0 25,25-25,-25 25,0 0,0-1,0 1,-25 0,25 0,0 24,0-24,0 0,0 0,0 0,0-1,0 1,0 0,0-25,0 0,0 25,0-25,0 0,0 0,0 0,0 0,0 0,0 0</inkml:trace>
  <inkml:trace contextRef="#ctx0" brushRef="#br0" timeOffset="373.0213">4018 8682,'-24'0,"24"0,0 0,0 0,0 0,0 0,0 24,24-48,1 24,0 0,-25 0,25 0,0 0,-1 0,1 0,0 0,-25 0,25 0,-25 0,0 24,0-24,25 0,-25 0,0-24,0 24,24 0</inkml:trace>
  <inkml:trace contextRef="#ctx0" brushRef="#br0" timeOffset="2204.126">3994 11683,'24'0,"-24"0,25 0,-25-25,0 25,25 0,-25-25,0 25,0 0,0 0,25-24,-25 24,0 0,0 0,25 0,-25 0,0 0,24 0,-24 0,25 0,-25 0,0 0,0 0,0 24,0 1,0 0,0 0,0 0,0 24,0-24,0 25,0-1,0 1,0-25,0 24,0 1,-25-25,25-1,0 1,0 0,25 0,-25 0,0-25,0 0,0 0,0-25,0 25,0-25</inkml:trace>
  <inkml:trace contextRef="#ctx0" brushRef="#br0" timeOffset="2562.1465">4043 12229,'0'0,"0"0,0 0,0 0,0 0,0 0,25 0,-25-25,25 25,0 0,-25 0,24 0,1 0,0 0,0 0,0 0,-1 0,-24 0,25 0,-25 0,0 0,0 0,0 0,0 0,0 0,25 25,-25-25,0-25,0 25,25 0,-25-25</inkml:trace>
  <inkml:trace contextRef="#ctx0" brushRef="#br0" timeOffset="3670.2099">15602 15577,'0'-24,"25"24,-25 0,0 0,0-25,25 25,-25-25,25 25,-25 0,24-25,1 0,0 25,-25-24,25 24,-25 0,25 0,-25 0,0-25,0 25,0 0,0 25,0-1,0 1,0 0,0 0,0 0,-25-1,25 26,-25 0,25 24,0-49,-25 24,25 1,-25-25,25 24,0-24,0-25,0 0,0 25,-24-50,24 25,0 0,0-25</inkml:trace>
  <inkml:trace contextRef="#ctx0" brushRef="#br0" timeOffset="4117.2355">15577 15925,'0'0,"0"0,0 0,0 0,0 0,0 0,0 0,0 0,0 0,25 0,0-25,-25 25,25 0,0 0,-1 0,1-25,0 25,0 0,0 0,-25 0,49 25,-49-25,25 0,0 0,-25 0,25 0,-25 0,24 0,-24 0,25 0,-25 0,0 0,0 0,0 0,0 0,0 0,0 0,0 0,0 0,25 0,-25 0,0 0</inkml:trace>
  <inkml:trace contextRef="#ctx0" brushRef="#br0" timeOffset="8317.4757">6152 2952,'0'0,"-25"0,25 0,0 0,-25 0,25 25,-25-1,0 1,1 25,24-25,-25 24,-25 26,25-1,-24 0,24-24,-25 24,25 1,-24-26,24 26,0-25,25-26,-25 1,25 0,-24 0,24 0,0-25,-25 0,25 0,25-25,-25-25</inkml:trace>
  <inkml:trace contextRef="#ctx0" brushRef="#br0" timeOffset="8608.4923">6077 3001,'0'0,"25"0,-25 0,25 25,-25 0,0 25,0-1,0 1,25-1,-1 26,-24-1,25-24,0 24,-25 1,25-26,-25 26,25-50,-25 24,24 1,-24-25,0-1,0-24,0 0</inkml:trace>
  <inkml:trace contextRef="#ctx0" brushRef="#br0" timeOffset="8886.5082">5804 3597,'25'0,"0"0,25-25,-26 25,26-25,0 25,-1 0,-24 0,25 0,-26 0,26 25,-25-25,24 0,-24 0,0 0,25-25</inkml:trace>
  <inkml:trace contextRef="#ctx0" brushRef="#br0" timeOffset="9555.5465">11757 3101,'0'0,"0"0,0 0,0 0,0 0,0 0,0 0,0 24,0 1,0 0,0 25,-24-26,24 51,0-1,0-24,0 24,0 1,0-1,0-24,0-1,0 1,0 0,0-1,0-49,0 25,0 0,0-25,0 0,0-25,0 0,0 25,0-49</inkml:trace>
  <inkml:trace contextRef="#ctx0" brushRef="#br0" timeOffset="10156.5809">11559 3373,'-25'-49,"25"-1,0 1,0-1,0 0,25 26,0-26,-25 25,49-24,-24 24,25 0,-1 0,-24 25,25-25,-1 25,1 0,0 25,-26 0,26 0,-25 24,0 1,-25-25,0 49,-25-24,25-1,-25-24,0 25,0-25,1-1,-1 1,25 0,0-25,0 0,0 0,0 25,25 0,-1-25,1 24,0 1,0 0,0 0,-1 0,26 24,-50-24,25 0,0 0,-25 0,0-1,0 1,0-25,-25 25,0-25,-25 25,1-25,-1 25,1-25,-1 0,-24 0,24 0,0-25,1 25,24 0,0-25,0 50,1-50,48 25,1-25,0 25</inkml:trace>
  <inkml:trace contextRef="#ctx0" brushRef="#br0" timeOffset="11053.6322">17338 3200,'0'0,"25"0,-25 0,0-25,0 25,0-25,0 25,0-25,-25 1,25-1,-24 25,24 0,-25-25,0 25,0-25,0 50,-24-25,24 0,-25 25,26 0,-26 24,0 1,26-1,-26 26,0-1,26-24,-1 24,25 1,-25-1,50 1,-25-51,25 26,24 0,1-26,-1 1,1 0,24-25,-24 25,24-25,-24 0,0-25,-1 25,1 0,-25 0,-1 0,-24 0,25 0,-25 0,0 0,25 0,-25 0,0 0,25 0,-25 0,0 0,-25 0,25-25</inkml:trace>
  <inkml:trace contextRef="#ctx0" brushRef="#br0" timeOffset="11977.685">1067 7169,'0'0,"24"24,-24-24,0 0,0 0,0 0,50-49,-25 24,0-25,-1 26,1-26,25 0,-1 1,-24 24,25 0,-25 0,-1 0,-24 1,25 24,-25 0,0 24,0 1,0 25,0-25,-25 49,25 1,-24-1,-1 0,25 26,-25-1,0 0,0-25,25 1,-24-1,24-24,-25-1,25 1,0-25,-25 24,25-24,0-25</inkml:trace>
  <inkml:trace contextRef="#ctx0" brushRef="#br0" timeOffset="12215.6987">1042 8136,'0'0,"0"0,25-25,24 0,26 1,-26-26,26 25,-26 0,1-24,24 49,-49-25,25 0,-26 25,-24 0,25 0,0 25,-25 0</inkml:trace>
  <inkml:trace contextRef="#ctx0" brushRef="#br0" timeOffset="13211.7556">943 10716,'49'-75,"-49"1,50 24,-25 1,-1-1,26 0,0 1,-26 24,26 0,-25 0,24 1,-24 24,0 24,0 1,24 25,-49-1,25 26,0 24,-25 25,0 25,-25-25,0 25,1 0,-1-25,-25 0,1-25,-1-25,0 1,-24-26,24-24,1 0,-1-25,1-25,49 25,-50-74,50 24,0-24,0 24,0 0,50-24,-50 74,49-74,-49 74,75 0,-26 24,-24 1,25 25,-1 24,-24 1,25-26,-26 26,1-26,0 1,0-25,0 24,-1-49,1 25,0-25</inkml:trace>
  <inkml:trace contextRef="#ctx0" brushRef="#br0" timeOffset="14192.8117">1042 14139,'-50'24,"50"-24,0 0,0 0,0 0,0 0,0 0,0-74,0 74,0 0,25-50,-25 50,50-49,-26-1,26 50,0-25,-1 1,1 24,-1 0,1 0,-25 24,24 1,-24 25,0-1,-25 1,0 24,0-24,-25 24,0-24,1 25,-1-51,-25 26,25 0,1-26,-1 1,25-25,0 0,0 25,0 0,25 0,-1-1,26 1,-25 25,24-1,1 1,0-25,-1 49,-24-24,0-1,-25 1,0 0,0-1,-25-24,-25 25,1-1,-1 1,-24-25,-1 0,1-1,24 1,-49 0,50-25,-26 0,50 0,25 0,-74 0,74 0,0 0,0 0,0 0,0 0</inkml:trace>
  <inkml:trace contextRef="#ctx0" brushRef="#br0" timeOffset="21930.2543">4167 8111,'0'0,"0"25,0-25,0 0,0 0,-25 0,25 0,-24 0,24 0,0 0,-25-25,0 25,25 0,-25 0,25 0,-25 0,1 0,-1 0,0 0,25 0,-25 0,0 0,1 0,-1 25,25-25,-25 25,0-25,0 25,25-1,-24 1,-1 25,25-25,-25-1,0 26,25 0,-25-1,25-24,0 25,0-1,0 1,0-25,0-1,0 26,0-25,0 24,25-24,-25 0,25 0,0 0,-25-25,25 24,-1 1,1 0,0-25,0 0,0 25,24 0,-24-25,0 0,0 0,24 0,-24 0,0 0,0 0,24-25,-24 0,0 25,24-25,-24-24,0 24,0-25,0 25,-1-24,1-1,0 25,0-24,0-1,-25 1,24-1,-24 25,0-49,25 24,-50 1,25-26,0 26,-24-1,-1 0,0 1,0-1,-24 25,24 25,0-25,0 25,-24 25,24-25</inkml:trace>
  <inkml:trace contextRef="#ctx0" brushRef="#br0" timeOffset="23131.323">4217 11534,'-25'-25,"0"25,25-24,-25 24,1-25,24 25,-25-25,0 25,0 0,25 0,-25-25,1 25,-1 0,0 0,0 0,0 0,1 25,-1-25,25 0,-25 25,0 0,0-1,25 1,-24 25,-1-25,25 24,-25 1,0-1,25 1,-25 0,25-1,0 1,0-1,0 1,0 0,25-26,-25 26,25 0,0-25,0 24,-1-24,1 0,0 0,0-1,0 1,-1 0,26-25,-25 25,24 0,-24-25,25 24,-25-24,24 0,-24 25,0-25,24-25,-24 25,0-24,0-1,0-25,-1 1,1-1,0 0,0-24,0-1,-1 1,-24 0,25-1,0 1,-25-1,0 1,0 24,-25 1,0-26,1 26,-1 24,0-25,-25 26,26 24,-26-25,0 50,1-1,-1-24,25 25,-24 0</inkml:trace>
  <inkml:trace contextRef="#ctx0" brushRef="#br0" timeOffset="24716.4137">15825 15180,'0'0,"0"0,-24 0,24-24,0 24,-25 0,0 0,0-25,0 25,1 0,24 0,-50 0,25 0,0 0,1 25,-1-25,0 0,0 24,0 1,25-25,-24 25,-1 0,25 0,-25-1,25 1,-25 25,25-25,-25 0,0 24,25 1,0-1,-24-24,24 25,0-1,-25 1,25 0,0-1,0 1,25-1,-25 1,0 0,0-1,24 1,1-25,0 24,-25-49,25 25,0 0,24 0,-24-1,0 1,0 0,0-25,-1 0,26 25,-25 0,0-25,-1 0,1 0,25 0,-25 0,24-25,-24 0,0-25,0 1,-1-1,1 1,0-1,0 0,-25-24,0 0,0 24,0-24,0 24,0-24,-25 24,25 0,-25-24,25 24,-25 1,25-1,-24 25,-1-24,0 24,0 0,-24 25,24-25,0 25,0 0,0 0,25 0,-24 0,24 0</inkml:trace>
  <inkml:trace contextRef="#ctx0" brushRef="#br0" timeOffset="71522.0908">9823 11733,'0'0,"0"0,0 0,0 0,0 0,0 0,0-25,0 25,0-25,0 25,24 0,-24-25,25 25,-25-25,25 25,-25-24,25 24,-25 0,25 0,-25 0,0 0,24 0,-24 0,25 24,-25 1,0 0,0 25,0-26,0 26,0 0,0 24,0-24,-25-1,25 1,-24-1,-1 1,25-25,-25 0,25 0,-25-25,25 0,-25-25,25 25,-24-25,24 0,0-25,-25 50,25-24,0-1,-25 0,25 0,0 25,0 0,0 0,25 0,-25 0,25 0,-25 25,24-25,1 25,0-25,0 25,0-25,-1 24,1-24,-25 25,25 0,0-25,-25 25,25-25,-25 25,25-25,-25 0,0 0,0 0,24 0,-24 0,0 0,0 0,0 0,0-25,25 0</inkml:trace>
  <inkml:trace contextRef="#ctx0" brushRef="#br0" timeOffset="73523.2053">9773 15354,'0'0,"0"0,0 25,0-25,0 0,0 0,0 0,0 0,25 0,-25 0,25-25,-25 25,24 0,1-25,-25 25,25 0,0-25,-25 25,25 25,-25-25,24 25,1 0,-25 25,25-26,-25 26,0 24,25-24,-25 0,-25-1,25-24,-25 25,25-1,-25-24,1 0,-1-25,0 0,0 25,-24-50,24 25,0 0,25-25,-25 0,25 0,0 1,0-1,0 0,0 25,0-25,25 25,0-25,0 25,-25 0,24 25,1 0,0 0,0 0,0-1,-1 1,1 0,0 0,-25-25,25 25,-25-25,25 24,-25-24,25 0,-25 0,0-24,0-1</inkml:trace>
  <inkml:trace contextRef="#ctx0" brushRef="#br0" timeOffset="75114.2963">16346 15379,'0'0,"0"0,0 25,0-25,0 0,0 0,25-25,-25 25,25 0,-25-25,25 25,0 0,-1-25,-24 25,25 0,0 0,-25 0,25 0,-25 25,0-25,25 25,-25 0,0 0,0 24,24 1,-24-1,-24-24,24 25,0-1,-25 1,25 0,-25-26,0 26,0-25,1-25,-1 25,0-25,0-25,25 25,-25 0,25-25,0-25,0 26,0-1,25 0,-25 0,25 25,0 0,0 0,-25 0,24 25,1 0,-25 0,25 24,0-24,0 0,-25 0,0-1,24 1,-24 0,0-25,25 25,-25-25</inkml:trace>
  <inkml:trace contextRef="#ctx0" brushRef="#br0" timeOffset="76314.3649">9922 11460,'-25'-25,"0"25,25-25,-25 25,1-25,24 25,-25-24,0 24,0-25,0 25,1 0,-1 25,0-25,0 24,-24 1,49 0,-50 0,50 24,-25 1,0 24,25-24,-24 24,24 1,0 24,0-25,24 1,-24-1,0 1,25-1,0-24,0-1,24 1,-24-25,25 0,-1-1,1 1,0 0,-1-25,1 0,24 0,-24 0,24-25,-24 0,0 1,-1-26,1 25,-25-24,24-26,-49 26,25-26,0 1,-25-26,0 26,-25-25,25 0,-25 24,0-24,-24 25,24 24,-25 0,-24 26,24 24,-24 0,-1 0,1 49,0-24,-1 0,1 24,24-24</inkml:trace>
  <inkml:trace contextRef="#ctx0" brushRef="#br0" timeOffset="77515.4336">9947 15131,'-25'-25,"25"0,0 25,-25-25,25 25,-25 0,25-24,-25 24,1 0,24-25,-25 25,0 0,0 25,0-25,1 0,-26 24,25-24,0 25,1 0,-26 25,25-26,0 1,1 0,24 25,-25-1,0-24,25 25,0-1,-25 1,25 24,0-24,0 0,0 24,0-24,25-1,-25 1,25-1,0 1,-25 0,24-26,1 1,25 25,-25-25,24-1,-24 1,0-25,0 0,24 25,-24-25,0 0,24 0,-24 0,0 0,0 0,0-25,24 25,-24-25,0 1,25-26,-26 0,1 26,0-51,0 1,0 24,-1-24,1-1,-25 1,25 24,-25-24,0 0,0 24,0 0,-25-24,25 24,-49 1,24-1,-25 0,25 26,-24-1,-1 0,0 0,26 25,-26 0,25 0</inkml:trace>
  <inkml:trace contextRef="#ctx0" brushRef="#br0" timeOffset="79822.5656">16594 15131,'25'-25,"-25"25,-25 0,25 0,0-25,0 0,-24 25,24 0,0-24,0 24,-25-25,25 25,0 0,-25-25,0 25,25 0,0-25,-25 25,1 0,24 0,-25-25,0 25,25 0,-25 0,0 0,25 25,-25-25,1 0,-1 25,25-25,-25 25,0 0,25-25,-25 24,1-24,24 25,-25 0,25 25,-25-26,0 1,25 0,0 0,0 24,-25-24,25 25,0-25,-24 0,24 24,0-24,0 25,0-26,0 1,0 25,0-25,0 24,-25-24,50 0,-25 24,0-24,0 0,0 0,0 0,0-1,0 26,0-25,0 0,24-1,-24 1,0 0,25 0,-25 0,0-25,25 24,-25 1,25-25,-25 0,25 25,-1-25,-24 0,25 25,0-25,0 25,0-25,-1 0,1 24,-25-24,25 25,0-25,0 0,0 25,-1-25,1 0,0 0,0 0,-25 0,25 0,-25 0,24-25,1 25,-25-25,25 25,0-24,-25-1,25 0,-1 0,-24 0,25 1,-25-26,25 25,-25 0,25-24,-25 24,0-25,0 1,25 24,-25 0,-25-24,25-1,0 25,0-24,0-1,0 25,0 0,0-24,0-1,-25 25,25 1,0-1,0 0,-25 0,25-25,0 26,-25-1,1 0,-1 25,0-25,0 0,25 1,-25-1,25 0,-24 25,24 0,0-25,0 25,0 0,0 0,-25 0,25 0</inkml:trace>
  <inkml:trace contextRef="#ctx0" brushRef="#br0" timeOffset="94054.3796">9748 8136,'0'-25,"25"25,-25-25,25 1,0-1,-1 0,1 0,0 0,0 0,0 1,-1-1,1 25,0 0,-25 0,0 0,0 25,-25-1,25 1,-25 0,1 25,-1-25,25 24,-25-24,0 0,25 0,0-1,0 1,0 0,25 0,0 0,0-1,-25 1,49 0,-24-25,0 25,-25 0,25-1,0-24,-25 25,0 0,-25-25,0 0,25 25,-50-25,25 25,1-25,-1 0,-25 0,25 0,1-25,-1 25,0 0,25 0,-25-25,25 25,0 0,0 0,0 0,0 0,0 0,0 0</inkml:trace>
  <inkml:trace contextRef="#ctx0" brushRef="#br0" timeOffset="98389.6275">15602 11807,'0'0,"0"0,0-25,0 25,0 0,0 0,0-25,0 25,0-24,0 24,0-25,25 25,-25 0,25-25,-25 25,25-25,-1 25,1 0,0 0,0-25,0 50,-25-25,24 0,-24 25,0 0,0 0,-24 24,24-24,-25 0,0 24,-25-24,26 25,24-25,-25-1,0 1,25-25,0 25,0 0,0-25,25 0,0 25,-25-25,24 24,1-24,0 25,0-25,0 25,-25 0,0 0,0 0,0-1,-25 1,0 0,-25 0,26 24,-26-24,0 0,26 0,-26 0,0-25,26 24,-1-24,25 25,0-25,-25-25,50 1</inkml:trace>
  <inkml:trace contextRef="#ctx0" brushRef="#br0" timeOffset="99616.6977">15677 11361,'-25'0,"25"0,-25 0,25 0,-25 0,25 0,-25 0,25 0,-24 0,-1 0,0 24,0-24,0 25,1 0,-1 0,-25 0,25-1,0 26,1 0,-26-1,25 1,0 24,1 1,-1-1,25 0,-25 26,25-1,0-25,25 26,-25-26,25 0,-1 1,26-26,-25 26,24-26,-24-24,25 0,0 0,-26-25,26 0,0 0,-26-25,26-25,0 26,-1-26,-24-24,25 24,-1-24,-24-26,0 26,0-25,-1-1,-24 26,0-25,0 24,-24-24,24 50,-25-26,0 26,0-1,-24 25,24 0,0 25,-25-24,26 24,24 24,-25-24</inkml:trace>
  <inkml:trace contextRef="#ctx0" brushRef="#br0" timeOffset="100709.7602">17066 15751,'0'0,"0"0,0 0,0 0,0 0,0 0,0 0,0 0,0 0,24 0,-24 0,25 0,-25 25,25-25,-25 25,0-1,0 1,0 0,0 0,0-25,0 25,-25-1,25 1,0-25,0 25,0-25,0 25,0-25,25 25,-25-25,25 24,0-24,-25 25,24-25,-24 25,25 0,-25 0,0-25,0 24,0-24,-25 25,1-25,24 0,-25 25,0-25,25 0,-25 0,0 0,1 0,24 0,-25-25,0 25,25 0,0 0,0-25,0 25,0-24</inkml:trace>
  <inkml:trace contextRef="#ctx0" brushRef="#br0" timeOffset="101573.8097">17214 15577,'0'0,"-24"-24,24 24,-25-25,0 25,0 0,0 0,1 0,-1 0,0 0,0 0,0 0,1 0,-1 25,0-25,0 24,0-24,25 0,-24 25,-1 0,25-25,-25 25,25 0,0-1,0 1,0 0,0 0,0 24,0-24,0 25,25-25,-25 24,0 1,0-1,0-24,25 25,-25-1,24 1,-24 0,25-26,-25 26,25-25,0 25,0-26,-1 1,26 0,-25 0,0-25,-1 0,1 0,0 0,0 0,0 0,-1-25,1 0,0 0,0-24,0-1,-1 0,1-24,0 24,0-24,-25 0,25-1,-25 1,0 24,24-24,-24 49,-24-49,24 49,0-25,0 25,-25 25,0-24,0 24,0-25,1 25,-1 25,-25-50,25 25,1 0,-1-25,0 0</inkml:trace>
  <inkml:trace contextRef="#ctx0" brushRef="#br0" timeOffset="102816.8808">9897 7937,'0'0,"0"0,0 0,0 0,0 0,0-24,0 24,-25-25,25 25,0 0,0 0,-25-25,25 0,-24 25,-1 0,0 0,25 0,-25-25,-24 50,24-25,0 0,0 25,0 0,1 0,-1 24,0 1,0 0,25 24,-25-24,25 24,-24 0,24 26,0-26,0 0,24 1,-24-1,25 1,0-26,0 1,0-1,24 1,-24-50,25 25,-1 0,26-25,-26 0,1 0,-1-25,1 0,25 25,-51-50,26 1,0-1,-26 1,1-26,0 1,0-1,-25-24,25 25,-50-25,0 24,25-24,-25 25,-24-1,-1 25,0 1,26 24,-26 0,0 25,1 0,-1 0,0 0,1 25,-1 0</inkml:trace>
  <inkml:trace contextRef="#ctx0" brushRef="#br0" timeOffset="144794.2817">8086 11906,'25'25,"-25"-25,0 0,0 0,0 0,0 0,0 0,0 0,0 0,-25 25,25-25,0 25,0-1,-24 1,24 0,0 0,0 0,0-1,0-24,24 0,-24 0,50 25,-25-25,0 0,-1-25,1 25,25 0,-25 0,-1 0,1 0,0-24,-25 24,0-25</inkml:trace>
  <inkml:trace contextRef="#ctx0" brushRef="#br0" timeOffset="145111.2999">8458 11857,'0'0,"0"0,0 0,-24 0,24 0,-25 0,25 24,-25 1,25 0,-25 0,25 24,0 1,0 0,-25-1,25 1,0 0,0-1,25 1,-25-1,0-24,0 0,0 0,0 0,0-25,0 0,0 0,0-25</inkml:trace>
  <inkml:trace contextRef="#ctx0" brushRef="#br0" timeOffset="147028.4095">8161 15453,'25'-24,"-25"24,0 0,0 0,0 0,-25 0,25 0,0 0,0 0,-25 24,25 1,0 0,-25 0,25 0,-25-1,25-24,0 25,0 0,-24 0,48 0,-24-25,0 0,25 24,0-24,0 0,0 0,-1-24,26 24,-50 0,50 0,-50 0,24 0,1 0,-25 0,0 0,25-25,-25 25,0 0</inkml:trace>
  <inkml:trace contextRef="#ctx0" brushRef="#br0" timeOffset="147428.4324">8458 15230,'0'25,"0"24,-24 1,24-25,0 25,0 24,0-24,0-1,0 26,0-26,0 1,0-1,0 1,24-25,-24 24,0-24,0-25,25 25,-25-25,0 0,0 0,0 25,0-25,0 0,0 0,0 0,0 0</inkml:trace>
  <inkml:trace contextRef="#ctx0" brushRef="#br0" timeOffset="150161.5887">14188 15577,'0'0,"0"0,0 0,0 0,0 0,0 0,0 0,0 25,0-25,-25 25,25 0,0 0,0-1,0 26,0-50,0 25,0 0,25-1,-25 1,0 0,25-25,-25 0,0 25,25-25,0 0,-25 0,24 0,1 0,-25-25,0 25,25-25</inkml:trace>
  <inkml:trace contextRef="#ctx0" brushRef="#br0" timeOffset="150542.6105">14362 15553,'0'0,"0"0,0 24,0-24,-25 0,25 25,0 0,0 0,-25 24,25-24,0 25,0-25,0 49,0-24,25-1,-25 1,0-1,0-24,0 0,25 25,-25-50,0 0,0 24,0-24,0 0,0 0,0 0</inkml:trace>
  <inkml:trace contextRef="#ctx0" brushRef="#br0" timeOffset="151106.6428">14238 15379,'-25'-25,"25"25,-25 25,-24-25,49 25,-50-25,50 25,-25-1,0 1,1 25,-1-1,25-24,-25 50,25-1,0-24,25 24,-25 0,25 1,-1-26,1 26,0-26,0 1,0 0,24-26,-24 1,0 0,0-25,24 0,1 0,-25 0,0-25,-1 0,1 1,0-26,-25 25,25-49,0-1,-25 1,0 0,0-1,-25-24,0 25,25-1,-25 1,0 24,-24-24,24 49,0 0,-25 0,26 0,-26 25,25-24,-24-1</inkml:trace>
  <inkml:trace contextRef="#ctx0" brushRef="#br0" timeOffset="152051.6968">8483 11683,'0'0,"-25"-25,1 25,-1-25,0 25,0-24,0 24,1-25,-26 25,0 0,26 0,-26 0,0 25,26-25,-26 0,0 24,25 1,1 0,-26 25,25-26,0 26,1 24,24 1,0-1,0 1,0 24,0 0,24-24,1-1,25 0,-1-24,1-25,0 0,24-25,1-25,-1 0,0-49,1 24,-1-49,1 24,-26-24,1 0,-1 0,-49-1,0 1,0 25,-24-1,-1 26,-25-1,1 25,-26 50,26 0,-26 0,26 24,-1 26,0-1</inkml:trace>
  <inkml:trace contextRef="#ctx0" brushRef="#br0" timeOffset="152858.743">8508 15032,'-25'-25,"0"0,-24 25,-1 0,1 0,-1 25,0 0,1-1,-1 1,1 25,24-1,-25 1,0 24,26-24,-26 25,25-1,0 0,25 26,0-26,0 0,0 26,0-26,25 0,0 1,25-1,-26-24,26-1,0 1,24-50,-24 25,24-50,1 25,-1-50,-24-24,24 24,-24-49,-1 0,1-25,-1 0,-24 0,-25 0,0-25,0 25,-25 25,1 0,-1-1,-50 51,26-1,-1 1,-24 49,24 0,1 49,-26-24,26 49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28:23.9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12055 15007,'0'0,"-25"0,0 0,25 0,0 25,25-25,25 0,-25 24,49-24,-24 0,24 0,25 0,1 0,-26 0,25 0,0 0,1 0,-26 25,0 0,-24-25,0 25,-1 0,-24-1,0 1,0-25,-25 25,0-25,25 0,-25 0,0 0,0 0,0 0,0-25,0 0,0-24,0 24,-25-25,25 26,-25-26,0 25,0-24,0 24,1 0,-1-25,-25 26,25 24,1-25,24 25,0 0,0 0,0 0,0 25,49-1,-24-24,0 25,24 25,1-50,-25 25,25 24,-50-24,24 25,-48-1,24 1,-50-1,25 1,-25 24,1 1,-1-25,1-1,24 1,-25-1,25-24,1-25,24 0,0-25</inkml:trace>
  <inkml:trace contextRef="#ctx0" brushRef="#br0" timeOffset="1857.1062">17959 8706,'24'-24,"-24"24,0 0,0 0,0 0,0 24,0 1,-24 25,-1-1,0-24,0 50,0-26,1 1,-1-25,25 24,-25-24,25 0,0-25,0-25,25 25,0-49,-1 24,1-25,25 0,-1-24,1 24,-25 1,24-1,-24 1,0 24,-25 0,25 25,-25 0,-25 25,25 24,-50 1,26 24,-26 1,0 24,1 0,-1-24,1-1,-1 1,25-26,25-24,-25 0,50-50,0 0,0-24,24-1,26-24,-1-1,-24-24,49 24,-25-24,-24 50,0-1,-1 0,-24 50,-25 25,0 50,-50-1,1 25,-26 25,1 0,0 0,-1 0,1 0,-1-24,26-26,24-24,0-26,25-24,50-49,-25-1,24-24,26-25,-1-25,25 0,0 0,1 0,-26 24,25 1,-49 25,0 24,-26 50,-24 25,-24 49,-26 1,0 49,-49 25,25-1,-50 1,24 0,26 0,-25-25,49-50,1 1,24-26,25-49,25-24,24-51,1 1,49-50,0 0,0-25,25 25,-24-25,24 25,-25 25,-25 24,-24 26,0 24,-50 50,-25 49,-25 1,-24 49,-25 24,-1 1,1 0,25-25,-1 0,26-50,-1 1,50-75,25 0,24-50,26-24,-1-25,50-1,-24-24,-1 25,0 0,0 25,-49 24,-1 50,-24 25,-50 0,-24 74,-1 0,1 25,-26-25,1 0,49 1,-25-51,50-24,0-25,50-25,0-24,24-1,0-24,-24 49,24-25,-24 1,-25 49,0 24,-25 1,-25 25,0-25,0 24,0 1,1-25,-1-1,0 1,25-25,-25-25,25 25</inkml:trace>
  <inkml:trace contextRef="#ctx0" brushRef="#br0" timeOffset="5615.3212">16545 11981,'-25'0,"25"-25,-25 25,0 0,1 0,-26 0,0 25,25 24,-49-24,24 25,1-1,-1 1,1-25,24 24,25-49,0 0,25 0,-1-49,26 24,0-25,24 1,0-1,-24 0,25 26,-26-1,-24 25,0 0,-25 25,-25 49,0-24,-24 24,-1 25,0 1,1-26,-1 0,25 1,0-50,25 24,0-49,25-25,0 1,25-1,-1-50,1 26,24-26,1 26,-50-1,24 1,1 24,-50 0,0 50,0 0,-25 24,-25 26,1 24,-1 0,1 0,-26 0,25-24,26-1,-1-49,25-25,0 0,49-50,1 1,25-26,-1-49,0 25,26-25,-1 0,-25 25,1 24,-1 1,-49 24,0 50,-25 25,-50 25,0 49,-24 0,-25 25,-25 25,25-25,-1 0,1 0,49-49,1-1,24-49,25-25,25-25,24-25,26-49,-1 0,1 0,49-25,-50 0,25 25,1 24,-26 1,-24 24,-26 50,-24 25,-24 49,-26 1,-49 49,0 25,-1 24,1-24,-25 0,50-25,-1-25,50-24,1-51,48-24,26-49,25-1,-1-49,25 0,0-25,1 24,-1-24,-25 25,1 25,-26 24,-24 50,-25 0,0 50,-50 24,-24 25,0 1,-1-1,1 25,-1-50,26 1,24-26,25-49,25-24,24-26,26-25,24 1,-25-25,26 0,-26 24,0 26,-24-1,-25 25,0 25,-50 50,0-1,-25 51,-24-26,24 25,1-24,-1-1,25-24,25-25,0-25,50-25,0-25,24-24,0 24,26-24,-51 24,26 0,-26 26,-24 24,0 24,-50 1,0 25,0-1,1 26,-1-26,-25 1,25 0,1-25,24-1,0-24,0 0,0 0,0 0,24-24,-24-1,25 25,0-50</inkml:trace>
  <inkml:trace contextRef="#ctx0" brushRef="#br0" timeOffset="8704.4979">19769 13816,'0'0,"0"0,-24 50,-1-25,-25 24,25-24,1 25,-26-1,25-24,0 25,0-50,25 0,0 0,50-25,-25 0,0 0,24-24,1-1,0 0,-1 1,-24-1,0 25,24 1,-49 24,0 0,-24 49,-1 1,0-1,-25 26,1 24,-1-25,1 1,-1-1,25 1,0-50,25-1,25-24,0 0,0-24,24-26,26-25,-26 26,26-26,-26 1,1 0,24 24,-49 0,0 50,0 0,-25 25,-25 0,-25 74,1-24,-26 49,26-25,-26 0,26 25,-1-49,25-26,1-24,24 0,49-50,-24 0,49-49,1-1,-1-24,25 0,-24-25,24 0,0 25,-24-1,-26 26,1 0,-25 49,-1 25,-48 25,-1 49,-25 25,-24 50,-25-25,-1 50,-24-25,25-1,0 1,25-50,24 1,0-51,50-24,0-50,25 0,25-49,24-25,1 0,24-50,0 25,0-25,0 25,1-25,-26 50,0 24,-24 1,-25 49,-25 50,0 25,-50-1,-24 75,-25 0,-1 25,1 0,-25 0,25-25,25-25,-1-25,50-24,25-25,25-50,0-25,49-24,26-25,-1 0,0-1,0-24,25 25,-25 0,-24 24,-26 26,1 49,-50 25,-25 24,0 26,-49 24,0 25,-1 0,-24 0,25-25,-1-24,26-1,24-49,25-25,25-25,24-25,1 1,24-26,1 1,24-25,-50 49,26-24,-26 24,-24 25,-25 25,0 25,-25 25,-24 24,-1 1,1-1,-1 0,25 1,-24-26,49 1,0-50,24 0,1-25,25-24,-1 24,26 0,-26-25,-24 26,25 24,-50 0,25 24,-50 1,25 25,-50-1,25 26,1-26,-1-24,25 0,0-25,25 0,-1-25,26 0,0-24,-1 24,1-25,-25 26,0-1,24 25,-49 0,0 25,-25-1,1 26,-26 0,25-1,0 1,1-1,-1-24,0 0,25-25,0 25,0-25,0 0,25 0,-25-25,25 25,-25 0,24 0,1 0,-25-25</inkml:trace>
  <inkml:trace contextRef="#ctx0" brushRef="#br0" timeOffset="43974.5152">16272 8781,'0'0,"0"0,0 25,-25-25,0 24,25 1,-25-25,1 25,-1 0,25-25,0 0,0-50,25 50,-1-49,1-1,25 0,-1 26,-24-26,0 25,0 25,0 0,-25 25,0 0,-25 49,-25 1,25-1,-24 25,-1 1,25-26,-24 0,24-24,0-25,25 0,25-50,0 0,24-25,1-24,0 24,-1-49,26 49,-26-24,1 24,-25 1,0 24,-25 25,0 50,-50-1,0 50,1 1,-26 24,1 25,-1-25,-24-25,50 0,24-25,0-24,50-50,0 0,24-50,1-24,49-25,0 0,1-25,24 24,-25-24,-25 25,25 0,-49 49,0 1,-50 49,0 24,-50 26,-24 49,-26 25,1 0,0 25,-25-25,25 0,24-25,1-24,49-26,25-49,25-24,24-1,51-74,-1 24,0-49,25 0,0 0,-25 0,25 0,-49 50,-1-1,-49 50,0 1,-25 73,-50 1,1 49,-51 25,-24 25,25 0,-25 24,0-49,50 0,-1-24,26-51,49-24,24-25,26-50,49-24,1-25,-1-25,25-25,25 25,-25 0,-25 0,-25 25,1 24,-26 26,-49 49,-25 24,-24 51,-26 24,-24 25,-25 25,-25 0,25 24,25-24,-25-25,75-24,-1-51,25-24,50-25,25-50,49-24,0-1,0-49,50 0,-50 25,25-25,-25 50,-24-1,-1 26,-49 49,-25 0,-25 49,-49 26,24 24,-49 25,25-25,-26 0,26-24,24-1,1-24,49-25,0-50,49-25,1 1,24-1,1-49,24 49,-25-24,-24 49,24-25,-49 50,0 25,-50 0,0 25,-24 24,-1 0,1 1,-1-26,25 1,-24-25,49 0,0-25,24-25,26 0,0-25,-1 26,-24-1,25 0,-1 0,-24 25,0 0,-25 25,0 0,0 24,0-49,-25 50,25-25,-25-25,25 25,25 0,-25-25,0 0,0 0,25-25</inkml:trace>
  <inkml:trace contextRef="#ctx0" brushRef="#br0" timeOffset="49768.8466">19794 10616,'-25'25,"-24"0,24 0,0 24,-24-24,49 0,-25 0,25-25,0 0,25 0,-25-25,49 0,-24-24,25 24,-1-25,-24 25,25-24,-26 24,1 0,0 25,-25 0,0 25,0 0,-25 0,0 24,-24 1,-1-1,25 26,1-50,-1 24,0 1,0-50,25 0,25 0,0 0,0-50,24 25,-24-24,25-1,24 1,-49-1,24 0,1 1,-25 24,0 0,-25 0,0 25,0 25,-50 25,0-1,26 1,-26 24,0-24,-24 24,49-24,0 0,-24-26,49 1,0-25,25 0,-1-25,1 1,25-26,-1 0,26 1,-26-1,26 1,-26-26,1 50,-25-24,0 24,-1 0,-24 25,-24 25,-1 25,0-1,-25 26,-24-1,24 0,1 1,-1-1,1 1,-1-26,25-24,25 0,-25 0,25-25,25-25,25-25,-1 25,1-49,24 0,-24-1,49 1,-49-1,24-24,-24 50,-1-1,-24 0,0 50,-50 0,0 50,-24 0,-1 24,-49 25,25 0,-26 25,1 0,0-24,25-1,-1-25,1 1,49-26,0-24,25 0,0-25,25-50,25 26,-1-51,26 1,-26-1,50-24,-24 0,24 0,-25-1,1 26,-1-25,-24 49,-25 1,-1 24,-24 25,0 25,-24 24,-26 1,-24 49,-1 0,-24 25,0 0,-25 25,25-25,24-25,-24 1,49-26,25-24,1-26,24-24,24-24,51-26,-25-24,49-26,0 1,25-25,0 25,-25-25,25 25,-25-25,-24 49,-1 1,-49 24,0 50,-25 0,-25 50,-25-1,-24 26,0 49,-1-25,-24 25,25 0,-1-25,1-24,49-1,-25-24,50-25,0-25,50-25,-25-25,49 1,1-26,-1-24,25 25,-24-26,-1 26,-24 24,-1 1,1 24,-50 25,0 25,-50-1,1 51,-1-1,-24 26,-1-1,1 0,24-25,1-24,24 0,0-26,25-24,50-24,-26-1,26-50,24 26,1-26,-1 1,1 24,-26-24,1 49,-1 0,-49 25,0 0,0 25,-49 25,24-1,-25 1,1 24,-1-24,25 0,1-1,24-49,0 0,49 0,-24-25,25-24,-1 24,26-25,-26 1,1 24,0 0,-26 25,-24 0,0 25,-24 0,-1 24,-25 1,25 0,-24-1,-1 1,25-25,0-1,25-24,25 0,0-24,0 24,24-25,-24-25,25 25,0 1,-26 24,1 0,0 0,-25 24,0 1,-25 0,0 25,1-26,-1 1,0 0,25 0,-25-25,25 0,0 0,0 0,0 0,0 0,25 0,-25 0,0 0,0 0,25 0,-25 0,25 0,-25 0</inkml:trace>
  <inkml:trace contextRef="#ctx0" brushRef="#br0" timeOffset="53891.0824">18157 13816,'0'25,"-25"-25,0 25,1 0,-1 24,0-24,-25 25,1-1,24-24,0 25,-24-1,24-24,25 0,-25 0,25-25,25-25,0 0,-1-25,26 1,0-1,24 1,-24-26,-1 50,26-24,-51 24,1 0,0 25,-25 25,-25 25,0-1,-24 50,-26-24,26 24,-26 0,26-24,-1-26,1 26,24-50,25-25,0 0,25-50,24 0,1 1,-1-51,26 26,-1-25,1 24,-1 1,-24 24,-1 1,1 49,-50 0,0 25,-25 24,-49 50,24 1,-24 24,-26-25,26 25,0-25,24-24,0-26,50-24,0-25,50-25,24-49,1-25,24-1,25 1,0-25,-25 25,25 0,-24 24,-26 1,-24 24,-26 25,-24 50,-24 25,-26 24,-24 25,-26 25,1 0,-25 1,25 23,0-48,24-1,1-25,49-24,25-50,25 0,0-50,49-24,0-1,1-24,24 0,0 0,-24-1,24 26,-49 0,-26 24,1 50,-25 0,-25 25,-24 49,-1 1,-24 24,-26 25,1-25,25 0,-1 1,26-51,24 1,0-50,50 0,25-50,-1-24,26-1,24-24,0 0,0 25,1-26,-26 26,25-1,-74 51,25-1,-50 50,0-1,-50 51,0-1,-24 26,0-1,24 0,-24 0,-1-24,50-26,-24 1,49-50,24 0,26-50,0 1,-1-1,26-24,-1-1,1 26,-26-26,1 26,-1 24,-24 25,-25 25,-25-1,1 26,-26 24,-24 1,-1-1,1 1,24-1,1-49,24 24,25-49,0-24,25-1,24-25,1 1,24-1,1-24,-26-1,26 50,-26-24,1 24,-50 25,0 25,0 24,-50 1,1 24,-26 1,26 24,-26-25,1 1,49-26,-25-24,50 0,0-25,0-25,50 0,0-24,-1-1,26 1,-26-1,1 0,-1 50,-24-24,0 48,-25 26,-25 0,-24 24,-1 0,0 26,1-26,-1-24,1 24,24-49,25-25,0-25,49-25,1 1,0-1,-1-24,26-1,-26 26,-24 24,0 0,0 25,-50 25,0 25,0-1,-24 26,-1-1,-24-24,49-1,-25 1,25-25,25-25,0 0,25-25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29:40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12030 6201,'0'25,"-25"-25,25 0,0 0,0-25,0 25,0 0,0-25,0 1,0-1,25-25,0 25,0-24,24-1,1 1,0 24,24-25,-24 0,49 1,-25 24,26 0,-1 0,0 1,-25 24,26 0,-51 24,26-24,-26 25,26 0,-26 0,-24 0,25-1,-25 1,-1 0,1 0,0 0,0-25,-25 25,25-25,-25 24,0-24,24 0,-24 0,0 0,0 0,0 0,0 0,0-24,0-1,-24 25,24-50,-25 25,25-49,-50 49,25-49,1 24,-26 0,25 1,-24-1,-1 1,25 24,0 0,0 0,1 25,24 0,0 0,0 0,24 0,1 25,25 0,0 24,-1-24,1 0,-1 25,1-1,0 1,-1-1,-24 1,0 0,0 24,-25-24,24-25,-24 24,-24 1,24-1,-25-24,0 25,0-25,-24-1,24 1,0 0,-25 0,26-25,-1 25,0-25,0 0,25 0,-25 0,25 0,0 0,0 0,0 0,0 0,0 0,-24 0,24-25,0 0,0 0</inkml:trace>
  <inkml:trace contextRef="#ctx0" brushRef="#br0" timeOffset="978.0559">12799 4068,'0'-25,"0"-49,0 24,0-24,0-1,25 26,0-51,0 26,-1 0,51-1,-50 1,49-1,0 26,1-26,-25 26,24 24,-24 25,-1-25,1 50,-50 0,25 24,-50 26,25-1,-50 25,1 1,-1 24,25-25,-49 0,24 25,0-49,26-1,-1 25,0-24,25-51,0 26,0 0,25-26,-25 1,25 0</inkml:trace>
  <inkml:trace contextRef="#ctx0" brushRef="#br0" timeOffset="1482.0847">13345 4762,'25'0,"0"-24,-25 24,0-25,0 25,0-25,0 0,0 25,-25 0,0 0,0 25,0 0,1 0,-1 24,25-24,-25 25,25-25,25-1,0 1,-25-25,49 0,-24 0,0-25,0 1,-1 24,1-50,-25 25,0 0,0 0,0 1,-25-1,25 25,-24 0,24 0,0 25,0-25,0 24,0-24,24 0,-24 0,0-24,0 24,0 0,0 0,-24 0,24 0,-25 24,0-24,25 0,-25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58:58.2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6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5-06-12T21:01:13.366"/>
    </inkml:context>
  </inkml:definitions>
  <inkml:trace contextRef="#ctx0" brushRef="#br0">2009 11162,'0'0,"0"0,0 0,0 0,0-25,0 25,0 0,0-25,0 25,0-24,-25-1,25 0,0 0,0 0,0 1,0-26,0 0,0 1,0-1,0 1,0-26,0 26,0-1,0 0,0 26,0-1,0 0,0 0,0 0,0 25,0 0,0 0,0 0,0 0,0 0,0 25,-24 0,24-25,0 50,-25-26,25 1,0 0,0 0,-25 0,25-1,0 1,0-25,0 25,0-25,0 0,0 0,0-25,0 25,0-25,0 1,0-1,0 0,0 0,0 0,0-24,0 24,0-25,25 26,-25-1,0 0,0 0,0 0,0 1,0-1,0 25,0 0,0 0,0-25,0 25,0 0,0 0,0 0,0 0,0 0,0 0,0 0,0 0,0 0,0 0,0 0,0 0,0 0,0 0,0 0,0 0,0 0,0 0,0 0,0 0,0 0,0 0,0 25,0-25,25 25,-25-1,24-24,-24 50,0-25,0 0,25 24,-25-24,25 25,-25-26,0 1,25 0,-25 0,0 0,25-1,-25-24,0 25,0-25,0 0,0 0,0 0,0 0,0 0,0 0,0 0,0 0,0 0,0 0,0 0,0 0,-25-25,25 25,0 0,0 0,0 0,0 0,0 0,0 0,0 0,0 0,0-24,0 24,0 0,-25 0,25 0,0 0,0 0,-25 0,25 0,-25 0,25 0,0 0,-24 0,24 0,0 0,-25 0,25 0,0 0,0 0,0 0,-25 0,25 0,0 0,0 0,0 0,0 0,0 0,25 0,-25 0,0 24,0-24,0 0,0 0,0 0,25 0,-25 0,0 0,0-24,0-1,0 25,0-25,0 0,0 0,-25 1,25-1,0 25,0-25,0 0,0 25,0 0,0 0,0 0,0 0,0 25,0-25,0 25,0-25,0 0</inkml:trace>
  <inkml:trace contextRef="#ctx0" brushRef="#br0" timeOffset="1624.0929">2604 10840,'0'0,"0"0,0 0,-24-25,24 25,0 0,0 0,0 0,24 25,1-25,-25 0,25 0,0 24,25-24,-26 25,26-25,-25 25,24-25,-24 25,25-25,-25 25,24-25,-24 0,0 0,0 0,-1 24,1-24,0 0,-25 0,25 0,-25 0,0 0,25 0,-25 0,0 0,0 0,-25-24,25 24,0-25,-25 25,25-50,-25 25,0 1,25-1,-24 0,-1 25,25-25,-25 0,25 25,-25-24,25 24,0 0,0 0,0 0,0 0,0 0,0 24,0-24,25 25,0-25,-25 25,25 0,-1-25,1 25,0-25,-25 24,0-24,25 25,-25 0,0-25,0 25,0 0,0-25,0 24,0 1,-25-25,25 25,0 0,-25 0,0-25,25 24,-24-24,24 0,0 0,0 0,0 0,0 0</inkml:trace>
  <inkml:trace contextRef="#ctx0" brushRef="#br0" timeOffset="2608.1492">3770 10864,'0'0,"0"0,0 0,0 0,0 0,0 25,25-25,0 0,-25 25,25-25,0 0,-1 0,26 0,-25 0,24-25,-24 25,25 0,-25 0,24-25,-24 25,0 0,0 0,-1 0,-24-24,25 24,-25 0,25 0,0 0,-25 0,0 0,0 0,25-25,-25 25,0 0,0 0,0 0,0-25,-25 0,25 0,-25 25,0-24,25-1,-25 0,25 0,-24 25,-1 0,25-25,0 25,-25 0,25 0,0 0,0 0,0 25,0-25,0 0,25 25,-25-25,25 25,-1-25,-24 25,25-25,25 24,-50-24,49 25,-49 0,25-25,0 25,0-25,-25 0,25 25,-1-25,-24 0,0 24,0-24,0 25,-24-25,24 25,-25 0,0 0,25-25,-25 24,0 1,25 0,-24-25,-1 25,25-25,0 25,0-25,0 0,0 24,0-24,0 0</inkml:trace>
  <inkml:trace contextRef="#ctx0" brushRef="#br0" timeOffset="3741.214">4986 10269,'0'0,"0"0,0 0,0 25,0 0,0-25,0 49,0-24,0 25,25-1,-25 1,0 0,24 24,-24-24,0-1,0 1,25 24,-25-49,0 25,0-26,0 26,0-25,0-25,0 25,0-25,0 24,0-24,0 0</inkml:trace>
  <inkml:trace contextRef="#ctx0" brushRef="#br0" timeOffset="4109.2351">4936 11063,'0'0,"0"25,0-25,0 24,25 1,-25 0,25 0,-25 0,0 0,25-1,-25 1,24-25,-24 25,0-25,0 0,25 0,-25 0,25-25,0 25,-25-25,25 1,-25-1,24 25,-24-25,25 0,0 25,0-25,0 25</inkml:trace>
  <inkml:trace contextRef="#ctx0" brushRef="#br0" timeOffset="5272.3016">6251 10815,'0'0,"0"0,0-25,0 25,0 0,25 0,-25 0,-25-25,25 25,-25 0,0 0,0-25,1 25,-1 0,0 0,-25 0,26-24,-1 24,-25 0,25 0,1 0,-1 0,0 0,25 0,-25 0,0 0,25 0,0 0,-25 0,25 0,0 0,0 0,-24 0,24 0,0 0,0 0,0 0,-25 0,25 0,0 0,0 0,0 0,25 0,-25 0,24 0,-24-25,0 25,25-25,-25 25,25-25,0 25,-25 0,25-25,-25 25,25-24,-25 24,0 0,0 0,0 0,0 0,0 0,0 0,0 0,0 0,0 24,-25-24,0 25,25-25,-25 0,0 25,0-25,25 25,-24-25,-1 0,25 25,-25-25,25 0,0 0,-25 0,25 0,0 0,0 0,25 24,-25-24,0 25,25-25,-25 25,25-25,-1 25,-24-25,25 25,0-25,-25 24,25-24,-25 25,25-25,-25 0,0 0,25 25,-1-25,-24 0,0-25</inkml:trace>
  <inkml:trace contextRef="#ctx0" brushRef="#br0" timeOffset="6617.3785">7169 10740,'0'0,"0"0,0 0,24 0,-24 0,0 0,0 0,0 0,-24 0,24-24,-25 24,25 0,-25-25,0 25,0 0,1-25,-1 25,0 0,0 0,0-25,-24 25,24 0,0 0,0 0,0 25,1-25,24 0,-25 0,0 0,25 25,-25-25,25 0,0 0,0 0,-25 0,25 0,0 0,0 0,0 0,0 0,0 0,0 0,0 0,0 0,0 0,0 0,0 0,0 0,0 0,0 0,0 0,0 0,25-25,-25 25,0-25,25 25,-25-25,25 1,0 24,-25-25,24 0,1 0,-25 25,25-25,0 25,-25 0,0 0,0 0,25 0,-25 0,0 0,0 0,0 0,-25 25,25 0,0-25,-25 25,0 0,0-25,25 24,-24-24,-1 25,0-25,25 0,-25 0,25 25,0-25,0 0,-25 0,25 0,0 0,0 0,0 0,0 0,0 0,0 25,0-25,25 25,-25-25,0 24,25-24,-25 25,25-25,0 25,-25-25,24 25,-24-25,25 0,-25 0,0 0,0 0,25 25,-25-25,0 0,0 0,0 0,0 0,25 24,-25-24,0 0,0 0,0 0,0 0,0 0,0 0</inkml:trace>
  <inkml:trace contextRef="#ctx0" brushRef="#br0" timeOffset="10172.5819">5209 7640,'0'0,"0"0,25 0,-25 0,0 25,0-25,25 0,-25 24,24 1,-24 0,25 0,-25 0,25 24,-25-24,25 25,-25-1,0-24,25 25,-25-25,0-1,0 1,0 0,24 0,-24-25,0 0,25 0,-25-25,25 0,0 0,0-49,-1 24,1-24,25-1,-1-24,26 25,-26-25,26-1,-25 26,-1 0,26-1,-26 26,-24-1,25 0,-26 26,1 24,0-25,-25 0,25 25,-25 0,0-25,0 25,0 0,0 0,0 0,0 0,0 0,0 0,0 0,0 0,0 0,0 0,0 0,0 0,0 25,0-25</inkml:trace>
  <inkml:trace contextRef="#ctx0" brushRef="#br0" timeOffset="124203.104">1538 3944,'0'-25,"0"0,-25 1,25-1,0 25,0 0,0 49,0-24,0 50,0 24,0 25,0 25,0-1,0 26,0 0,25-25,-25-1,25-48,-1-1,26-50,-25 1,25-50,-26 0,26-50,0 26,-1-26,1 0,-25 26,24-1,1 50,-1-1,1 51,0-1,-1 1,1 24,-1-25,-24 1,25-1,-25 1,-1-26,1-24,-25 0,0-25</inkml:trace>
  <inkml:trace contextRef="#ctx0" brushRef="#br0" timeOffset="124637.1289">1984 5928,'0'25,"0"0,0 0,0 0,0 24,25 1,-25-1,25 1,0 24,0-24,-1 0,1-26,0 1,25-25,-26 0,26-25,-25-24,0-1,24-24,-24 24,0-24,0 24,-1 1,1-1,0 0,0 26,0-1,-25 0,24 25,1-50,-25 25,0 1,25-1,-25 0</inkml:trace>
  <inkml:trace contextRef="#ctx0" brushRef="#br0" timeOffset="125546.1809">719 3795,'-49'-25,"49"25,0 0,-50-24,50 24,0 0,-25 0,25 0,0 0,-49 49,49-49,-25 75,25-75,-25 74,25-24,25 24,-25-49,25 49,-25-24,25-25,-25-25,49 74,-49-74,50 50,-50-50,49 24,-49-24,25-24,-25 24,50-50,-50 50</inkml:trace>
  <inkml:trace contextRef="#ctx0" brushRef="#br0" timeOffset="125888.2004">943 4142,'0'0,"24"75,-24-75,0 0,0 0,50-75,-50 75,0-74,0 24,0-24,0 24,-25-24,25 24,-25 1,1-1,24 50,-50-74,50 74,0 0,0 0</inkml:trace>
  <inkml:trace contextRef="#ctx0" brushRef="#br0" timeOffset="126268.2222">1513 4316,'0'-25,"-50"0,1-24,-1-26,1 1,-1 0,0-1,1-24,24 25,0-26,25 51,0-26,0 26,50-1,-25 50,24-25,-24 25,25 25,-1 0,1 24,-50 1,49 0,-49-1,0 1,0 0,0-26,0 26,0-50</inkml:trace>
  <inkml:trace contextRef="#ctx0" brushRef="#br0" timeOffset="126580.24">1513 3026,'0'-25,"0"25,-25 25,25 0,-25 0,25 24,0 1,0 0,0-1,25 1,0-25,0-1,0 1,-1 0,26-25,-50 25,25 0,0-25,-25 24,0 1,-25-25,0 25,25 0,-25-25,0 25,25-25</inkml:trace>
  <inkml:trace contextRef="#ctx0" brushRef="#br0" timeOffset="127102.2699">769 4167,'0'0,"0"50,0-50,0 49,0-49,0 0</inkml:trace>
  <inkml:trace contextRef="#ctx0" brushRef="#br0" timeOffset="128310.339">571 2853,'-50'0,"50"0,0 0,-50 49,50-49,0 0,0 0,-25 25,25-25,0 0,0 0,50 50,-50-50,50 24,-50-24,49 50,-49-50,0 0,25 25,-25-25,0 0,0 74,0-74,0 50,0-50,0 0,-25 49,25-49</inkml:trace>
  <inkml:trace contextRef="#ctx0" brushRef="#br0" timeOffset="128991.3779">571 2307,'49'99,"-49"-49,0 24,25 0,0 26,0-26,-1 25,-24-24,25-1,-25-24,25-1,-25-49,0 50,0-50,0 0,0 0,0 0,0 0,0 0,-50-50,50 50,0-74,0 0,-24 24,24 0,0 50,24-74,-24 74,0 0,50-50,-50 50,50 25,-50-25,24 50,-24-50,50 74,-50-74,0 0,50 25,-50-25,0 0,49-25,-49 25,25-99,-25 49,25 26,-25 24,0-100,0 100,25-49,-25 49,0 0,0 0,49-25,-24 25,0 25,-25-25,25 24,-1 1,-24 0,0 0,0-25,0 0,-24 50,24-50,-25 49,25-49,-50 0,50 0</inkml:trace>
  <inkml:trace contextRef="#ctx0" brushRef="#br0" timeOffset="129633.4146">1265 2654,'0'25,"25"25,0-50,-1 24,1-24,-25-24,25-26,0 0,-25 1,25-1,-25-49,24 24,-24 1,0 0,0-26,0 51,0-26,0 26,0 24,0 0,0 25,25 0,-25 50,0-1,25 1,-25 24,0 26,0-26,25 25,-25-24,0-1,0-24,0-26,0 1,0-25,25-25,-1 1,-24-26,25 0,0 26,-25-1,25 0,0 0,0 0,-1 25,1 25,0-25,0 0,0 25,-1-25,1 0,0 0,0 0,-25 0,25 0,-1-25,-24 25,25-25</inkml:trace>
  <inkml:trace contextRef="#ctx0" brushRef="#br0" timeOffset="132328.5688">2332 9277,'0'-25,"0"25,-25 0,25 0,0-25,0 25,-25 0,25 0,0 0,0 0,0 0,0 0,0 25,0 0,0 0,25-25,-25 25,25-1,-25 1,0 0,24 0,-24 0,0-1,25-24,-25 25,0 0,0-25,0 25,0-25,0 0,0 25,0-25,0 0,0 0,0 0,0 0,0 0,-25-25,25 0,0 25,-24-25,24 0,-25-24,25 24,-25-25,25 26,0-26,0 25,25-24,-25 24,0 0,25 0,-25 0,24 25,-24 0,25 0,-25 25,0 0,0-25,0 50,0-26,0 26,0-25,0 0,0-25,0 0,0 24,25-24,0-24,-25 24,25 0,-1-25,1 25,0-25,0 25,0 0,-1 25,1-25,-25 25,0-25,0 49,0-24,0 25,-25-26,1 1,24 0,-25 0,0 0,25-25,-25 0,25-25,0 0</inkml:trace>
  <inkml:trace contextRef="#ctx0" brushRef="#br0" timeOffset="132602.5845">2778 9103,'0'50,"-25"-25,25 24,0 1,0 0,-24-1,24 26,0-51,0 26,0 0,0-1,-25-24</inkml:trace>
  <inkml:trace contextRef="#ctx0" brushRef="#br0" timeOffset="132848.5985">2778 9054,'0'0,"25"25,-25-1,25 1,0 0,-1 49,1-24,0 0,0-1,-25 1,25-1,-1-24,-24 0,0 0</inkml:trace>
  <inkml:trace contextRef="#ctx0" brushRef="#br0" timeOffset="133037.6093">2778 9351,'25'0,"0"0,0-24,-1 24,1 0,0-25,0 0,0 0,-1-24</inkml:trace>
  <inkml:trace contextRef="#ctx0" brushRef="#br0" timeOffset="133504.6361">3274 8905,'0'25,"0"-25,-25 0,25 24,-24-24,-1 25,0-25,25 25,-50 0,50 0,-49 0,24-1,0 1,25 0,0 0,0 0,0-25,0 24,25-24,0 25,-25-25,25 0,-1 0,1 25,0-25,-25 0,25 25,-25-25,0 25,0-25,0 24,0-24,0 25,0 0,-25 0,25-25,0 25,0-25,0 0,-25 0,25 0,-25 0,25 0,0 0,0 0</inkml:trace>
  <inkml:trace contextRef="#ctx0" brushRef="#br0" timeOffset="134060.6679">3497 9178,'-24'25,"24"-1,0 1,0 25,0-25,0-1,0 1,0 0,0-25,-25 25,25-25,0 0,0 0,0 0,-25-25,25 0,0 0,0 1,0-26,-25 0,25 26,0-26,0 25,0-24,25 24,-25 0,0 0,0 0,25 25,0-25,-25 25,24-24,-24 24,25 0,0 0,-25 0,25-25,0 25,-25 0,24 0,1-25,-25 25,25 0,-25 0</inkml:trace>
  <inkml:trace contextRef="#ctx0" brushRef="#br0" timeOffset="134418.6883">3448 9227,'0'0,"25"0,-1 0,-24 0,50 0,-50 0,25 0,0 0,-1 0,1 0,-25 0,25 0,-25-24,25 24,-25 0,25 0,-25 0,0 0,0 0,0 0</inkml:trace>
  <inkml:trace contextRef="#ctx0" brushRef="#br0" timeOffset="134724.7058">3522 9599,'0'0,"25"0,-25 0,25 0,0 0,-25-24,49 24,-49-25,25 25,0-25,0 25,-25 0,25 0,-1 0,-24 0,25 0,-25 0,25 0,-25 25,0-25</inkml:trace>
  <inkml:trace contextRef="#ctx1" brushRef="#br0">9982 9709 0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1:02:22.4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3646 4118,'0'0,"0"-25,0 25,-25-25,1 25,24 0,0 0,-25 0,0 0,25 25,-25 0,0-1,1 1,-1 25,0-1,0 26,-24-26,24 26,0 24,-25-25,50 26,-49-1,49 0,-25 0,25-24,-25 24,25-25,25 26,-25-51,25 26,0-26,-1 26,26-26,0-24,24 0,-24 0,24-25,-24 0,24-25,1 0,-1 0,-24-24,24-1,-24-24,24-1,-24 26,-26-51,1 26,0 0,0-1,-25 1,-25-1,0 26,0-1,1 0,-26 26,25 24,-24 0,-1 24,0 26,26 0,-1-1,0 26,0-1,0 1,25-1,0 0,0 1,25-1,0-24,-25 24,25-49,-25 25,25-26,-1 1,-24 0,25-25,-25 0,25 0,-25-25,25 25</inkml:trace>
  <inkml:trace contextRef="#ctx0" brushRef="#br0" timeOffset="749.0429">4663 4887,'0'0,"25"0,-25 0,0 0,0 0,0 0,25 0,0 0,24 0,1 0,0 0,-1 24,26-24,-1 0,-24-24,24 24,-24 0,-1 0,-24 0,25 0,-26 0,-24-25,0 25,25 0,-25-25,-25 0,25 0,-24 0,24 1,-25-1,0 25,0-25,0 0,1 0,-26 1,50 24,-25-25,0 25,25 0,0 0,25 0,0 25,0-25,0 24,24-24,-24 25,25 0,-26 0,26-25,-25 25,-25-1,25 1,-25 0,0 0,0 0,-25 0,25-1,-50 1,50 25,-49-25,49-25,-50 24,50 1,-25-25,0 0,1 25,24-25,0 0,-25 0,25 0,-25 0,25 0,0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1:04:04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6598 2133,'0'0,"0"0,-25-25,25 25,0 0,-25 0,25 0,-24 0,-1-24,0 24,-25 0,26-25,-26 25,0 0,-24-25,24 25,-49 0,25-25,-1 25,-24 0,0 0,-25-25,25 25,-25-24,24 24,-24-25,0 25,0 0,0 0,0 0,-25-25,25 25,0 0,0 0,0 0,0 25,0-25,0 0,25 0,-25 0,50 0,-26 0,26 25,0-25,-1 0,26 0,24 0,-25 24,1-24,24 0,0 0,25 25,-25-25,25 0,-25 25,25 0,0 0,-24-1,24 26,0 0,0-1,0 26,0-1,0 0,0 26,0-26,-25 25,25 1,0-1,0 0,0 0,25 0,-25-24,0 24,24-25,1 1,-25-26,25 26,0-25,0-1,24 1,-49-1,50-24,-25 0,-1 0,1 24,-25-24,50 0,-50 0,49-25,-49 25,50-1,-25 1,0 0,24-25,-24 25,25-25,-1 0,1 25,-1-25,26 0,-26 0,26 0,-1 0,-24 0,24 0,1-25,-1 25,1 0,24 0,-25 0,25 0,-24 0,24 0,0 0,0 0,1 0,-1 0,0 0,0 25,25-25,-24 0,-1 0,25 0,-25 0,0 0,25 0,0 0,0 0,-24 0,24 24,0-24,-25 0,25 0,0 25,0-25,0 0,0 25,0-25,25 25,-25-25,0 25,25-25,0 0,-1 24,1-24,0 0,0 0,24 25,-24-25,25 0,-25 0,24 25,1-25,0 0,-1 0,1 25,0-25,-1 0,1 0,24 0,-24 25,0-25,24 0,-24 0,-1 24,1-24,-1 0,1 0,-25 25,25-25,-26 0,-24 0,25 0,-50 0,1 0,-1 0,-49 0,24-25,-49 1,0-1,-1-25,-24 25,0-49,-24 0,24-1,-25-24,0 25,0-26,0 1,1-25,-1 25,0-25,0 25,0-25,1 0,-1 24,0-24,0 25,-25 0,26 0,-26-1,-24 26,24-25,-24 49,-1-24,-49 24,25 25,-25-24,-25 24,0 0,-24 0,-1 25,-24-24,-26 24,26 0,-25 0,-25 0,-25 0,25 24,-25-24,0 0,0 25,-24-25,24 25,0 0,-25-25,25 25,0-25,25 24,25-24,0 0,0 25,49-25,0 25,1-25,49 50,0-26,0 1,24 25,1-25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1:04:33.8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6796 5407,'0'0,"-24"0,-1-24,0 24,0-25,0 50,-24-25,-1 0,1 0,-26 24,1-24,-1 25,-24-25,0 25,0 0,0-25,-26 25,1-25,0 24,-24-24,24 0,-25 0,0 0,0 0,0 0,-24 0,24 0,-25 0,1 25,24-25,-25 0,0 25,1 0,24 0,0-1,-24 1,49 0,-25-25,25 25,24 0,1-1,0 1,0 0,24 0,1 0,24 0,1-1,24 1,0 25,-24-1,49 1,-25 24,25 1,0-1,0 1,0 24,0-25,0 25,0-24,25-1,-25 1,24-1,1-24,0-1,0 1,24 0,1-26,-25-24,49 25,1-25,-1 0,25 0,0 0,1 0,-1-25,0 25,25 0,-25 0,25 0,-24-24,24 24,0 0,0 0,24 0,1-25,0 25,0 0,0 0,24-25,-24 25,25 25,-25-25,24 0,1 0,24 0,-24 25,24-25,1 0,-1 24,1-24,-1 0,25 0,-24 0,24 0,0 0,-24 0,24 0,0 0,-24 25,24-25,-25 0,26 0,-26 25,25-25,1 0,-26 0,25 0,1 0,-26-25,0 25,1-25,-1 25,-24-24,0 24,-26-50,1 25,-25 0,25 1,-50-26,0 0,1 26,-1-26,-25 0,-24 1,24 24,-49-25,0 1,0-1,0 0,-25 1,-25-1,0 1,-25-1,26 0,-26 1,-24-1,-1 1,1-1,-1 0,-24 1,0-1,0 25,-25-24,0 24,0-25,-25 25,-25 1,25-1,-24 0,-26 0,1 0,-1 1,-24 24,25-25,-26 0,-24 25,25-25,-25 25,25 0,-25-25,0 25,24 0,-24-24,25 24,25 0,-1 0,1-25,49 25,0 0,0 0,50 0,0 0,25 0,24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1:06:43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3671 5259,'0'0,"0"-25,0 25,0-25,0 0,0 0,0-24,25 24,0 0,-25 0,25 1,-1-26,26 25,-25-24,0 24,-1 0,26-25,0 25,-1 1,1-1,-1 0,1 0,0 25,-1 0,1 0,-25 25,24 0,-24 0,0 24,0 1,-1 0,-24-26,25 51,-25-50,25 24,-25-24,0 25,0-26,0 1,0 0,0 0,0-25,0 0,0 0,0 0,0 0,0 0,0 0,0 0,0 0,0 0,0 0,0 0,0 0,0 0,0 0,0-25,0 0,-25 0,25 25,0-24,-25-1,25 25</inkml:trace>
  <inkml:trace contextRef="#ctx0" brushRef="#br0" timeOffset="417.0239">4390 5159,'0'0,"0"0,0 0,0 0,0 0,0 0,0 0,0 0,0 0,0 0,25 25,-25 0,25-25,-25 25,25 0,0-25,-1 24,1 1,0 0,-25-25,25 25,-25-25,25 0,-1 0,-24-25,25 25,-25-25,25-24,-25 24,0 0,25 0,-25 0,0 1,0 24,0 0,25-25,-25 25,0 0,0 0,0 25,0-25,0 0</inkml:trace>
  <inkml:trace contextRef="#ctx0" brushRef="#br0" timeOffset="4334.2479">13395 5035,'0'-24,"24"-1,1 0,0-25,0 1,0-1,24 0,1 1,-1-26,1 1,0 24,24 1,-24-26,24 51,-24-1,24 0,-24 0,24 25,-24 25,24 25,-24-26,-1 26,1 24,-25 1,0-1,-1 1,1 24,-25-25,25 1,-25-1,0-24,0-1,0 1,0-25,0 0,0-25,0 0,0 0,-25 0,25-25,0 25,-25-25</inkml:trace>
  <inkml:trace contextRef="#ctx0" brushRef="#br0" timeOffset="4733.2708">14436 5308,'0'0,"0"-25,0 25,25 0,-25 25,25-25,-25 25,25 0,0 0,-25-1,24 1,1-25,0 25,-25-25,25 0,0-25,-1 25,-24-25,25 1,0-26,-25 25,25 0,-25-24,0 49,0-25,25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19:31:17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23515 1612,'0'0,"0"0,0 0,0 0,0 0,0 0,0 0,0 0,0 0,0 0,-25 0,25 0,-25 0,25 0,-25 25,1-25,24 25,-25-25,0 25,25 0,-25-1,0 1,25 0,-24 0,24 0,-25 24,25-24,-25 0,25 0,0-1,0 26,-25-25,25 24,-25-24,25 0,0 25,0-1,0-24,0 0,0 24,0 1,0-25,0 24,0 1,25-25,0 0,-25 24,25-24,0 0,-1 0,1-25,0 25,0-25,24 0,-24 0,25-25,-25 25,-1-25,1 0,25-25,-25 26,-1-26,1 25,0-24,0 24,-25-25,25 25,-25 1,0-26,24 25,-24 25,0-25,0 1,0-1,-24 0,24 25,0-25,-25 0,25 25,0 0,-25 0,0 0,25 0,-25 0,25 0,-24 0,-1 0,25 0,-25 25,25-25,-25 25,25-25,-25 25,25 0,-24-1,24 1,0-25,0 0,-25 25,25 0,0 0,0-25,0 24,0 1,0 0,0 0,0-25,25 25,-25-1,0 1,0 0,0 0,0-25,0 25,0-25,0 0,24 24,-24-24,0 0,0 0,0 25,0-25,0 0,0 0,0 0,0 0,0-25,0 25</inkml:trace>
  <inkml:trace contextRef="#ctx0" brushRef="#br0" timeOffset="1573.09">6796 2257,'25'-25,"-25"25,0 0,0-24,0 24,0 0,0 0,0 0,0 0,0 0,-25 0,25 0,-24 24,24 1,0 0,-25 25,0-1,0 1,0 24,1 1,-1-26,0 26,0-26,25-24,-25 0,25 0,0 0,0-25,0 0,0 0,0-25,25 0,-25-25,25 1,-25-1,25-24,0-1,24 1,-24-25,0 24,0 1,-1 24,-24 1,25 24,-25 0,25 0,-25 25,0-25,0 25,0 25,25 25,-25-25,0 24,0 1,25 24,-25 1,25-1,-1 0,-24 1,25-26,-25 1,25 25,-25-51,25 1,-25 0,0 0,0-25,25 25,-25-25,0 0,-25-25,25 0,0 0,0 0</inkml:trace>
  <inkml:trace contextRef="#ctx0" brushRef="#br0" timeOffset="1852.106">6648 2580,'0'0,"0"0,0 24,0-24,0 0,24-24,1 24,-25 0,25 0,0 0,0-25,24 25,-49 0,25 0,0-25,0 50,-25-50,25 25,-1 0,1-25,-25 25,25-25</inkml:trace>
  <inkml:trace contextRef="#ctx0" brushRef="#br0" timeOffset="2499.143">11683 2406,'0'0,"25"0,-25 0,0 0,0 25,0-25,-25 25,25-1,0 1,0 0,0 25,0-1,0 1,0 0,0-26,-25 26,25-25,0 24,0-24,0 0,0 0,0 0,0-25,0 24,0-48,0 24,0-25,0 0</inkml:trace>
  <inkml:trace contextRef="#ctx0" brushRef="#br0" timeOffset="3076.176">11435 2431,'0'-25,"0"0,0 0,25 1,0-1,-1 0,1 0,25 0,-25-24,24 24,1 0,-1 0,-24 25,25 0,-1 0,1 0,-25 0,0 25,-1 0,-24 0,0 24,-24-24,-1 0,25 0,-25 0,0-1,0 26,1-25,-1-25,25 25,0-1,0 1,25 0,-1 25,1-50,0 49,0-24,24 0,-24 0,0 0,0-1,-25-24,25 25,-50 0,25-25,-25 25,25 0,-50-25,1 24,24-24,-25 0,1 0,-1 0,1 0,24 0,-25 0,25-24,1 24,24 0,0-25,0 0,0 0,49 25</inkml:trace>
  <inkml:trace contextRef="#ctx0" brushRef="#br0" timeOffset="3822.2187">17289 2232,'25'0,"-25"0,0 0,-25 0,25-24,-25-1,25 25,-25-25,0 0,1 0,-26 25,25-24,-24 48,24-24,-25 25,1 25,-1 24,0-24,26 49,-1-25,0 1,25-1,0 1,25-1,24-24,-24-25,50-1,-26-24,1 0,24 0,-24-24,-1 24,1-25,-25 25,0-25,-1 25,1 0,-25 0,0-25,0 25,0 0,0 0,0 0,0 0,0 0,0 0,0-25,0 25</inkml:trace>
  <inkml:trace contextRef="#ctx0" brushRef="#br0" timeOffset="4634.2651">3026 4663,'25'0,"0"-25,-25 1,25-1,-1-25,-24 1,25-1,0 0,0-24,-25 24,25 26,-25-26,24 25,-24 0,0 25,0 25,0 0,0 25,0 24,-24 0,24 26,-25-1,25 25,-25-25,0 0,0 1,25-26,-24 0,-1-24,25 0,-25-26,25 1,-25-25,25 0</inkml:trace>
  <inkml:trace contextRef="#ctx0" brushRef="#br0" timeOffset="4831.2764">2902 5407,'0'25,"0"-25,25 0,0 0,0 0,-1-25,1 25,0-24,25-1,-26 25,26-25,-25 0,24 0,-24 25,0 0,0 0</inkml:trace>
  <inkml:trace contextRef="#ctx0" brushRef="#br0" timeOffset="5765.3298">3026 7665,'25'-25,"0"0,0-25,-1 1,26 24,-25-25,0 26,-1-1,1 0,-25 25,25 0,0 0,-25 50,25-1,-25 26,0-1,0 25,-25 0,0 25,0-24,-24-1,-1-25,0 26,1-76,-1 26,1-25,-1 0,0-25,1 0,24-25,0-25,0 25,25 1,0-26,25 25,0 0,0 25,24 0,-24 0,25 25,-1 25,-24-1,25-24,-1 25,-24-25,0 24,0-24,0-25,-1 25,1-25,0 0,0-25</inkml:trace>
  <inkml:trace contextRef="#ctx0" brushRef="#br0" timeOffset="6621.3788">2778 11013,'-25'0,"25"0,-24-25,24 25,0 0,0-24,0 24,24 0,1 0,-25 0,25 24,0-24,0 25,-1 0,1 25,0-1,0-24,-25 25,0-1,0-24,-25 25,25-25,0-1,0 1,25 0,0 0,-1 0,1-1,0 1,25 0,-26 0,26 0,-25-25,-25 24,25-24,-1 25,-24-25,0 25,0-25,-24 25,-1-25,25 25,-25-25,-25 0,1 24,-1-24,1 0,-1 25,-24-25,24 0,25 25,-24-25,24 25,0-25,0 25,25-25,25 24</inkml:trace>
  <inkml:trace contextRef="#ctx0" brushRef="#br0" timeOffset="7478.4278">2753 14684,'0'0,"0"0,0 0,0 0,0 0,0 25,0-25,0 25,0 0,-24 24,24 1,-25 0,0-1,25 26,0-26,-25 1,25-25,0 24,0-24,25-25,-25 0,50 25,-50-25,49 0,-24-25,0 25,0 0,-1 0,1 0,0 0,0 0,0 0,-1 0,1 0,-25 25,25-50,0 25</inkml:trace>
  <inkml:trace contextRef="#ctx0" brushRef="#br0" timeOffset="7905.4522">3125 14412,'25'0,"-25"0,0 24,-25-24,25 25,0 25,-24 24,24-24,0 49,-25 0,25 0,0 25,0-24,0-1,0 25,0-25,0 0,0-49,0 24,0-24,25 0,-25-26,0 26,0-50,0 25,0-25,0 0,0 0,0 0,0 0,0 0,0 0,0 0,0 0,0 0</inkml:trace>
  <inkml:trace contextRef="#ctx0" brushRef="#br0" timeOffset="27090.5495">23192 8334,'-24'-24,"-26"48,25-24,0 0,1 25,-26-25,50 25,-25 0,0 0,25-1,0 1,0-25,0 25,25 0,0 0,0-1,24 1,1 25,0-25,-26-25,26 24,-25 1,0 0,-25 0,24-25,-48 25,24-1,-50-24,25 25,0-25,-24 25,-1-25,25 25</inkml:trace>
  <inkml:trace contextRef="#ctx0" brushRef="#br0" timeOffset="27975.6002">23366 7913,'0'0,"25"24,-25 1,-25 0,25 25,0-1,0 26,-25-1,25 1,0 24,0-25,0 1,-25-1,25-24,0 24,0-49,0 0,25-1,-25-24,0 0,0 0,25-24,-25-1,25-25,-25 1,0 24,25-25,-25 1,0 24,24 0,-24 0,0 25,0 0,0 25,25 0,-25 24,0-24,0 25,25-1,-25-24,25 0,-25 0,0 0,25-1,-25-24,0 0,0-24,24-1,-24 0,25-25,-25 26,0-51,25 26,0-1,-25 25,25-24,-25 49,24-25,-24 50,0-1,25 1,-25 0,0 25,25-1,0 1,-25-25,25-1,-25 1,0 0,0 0,0-25,-25 0,25 0,-25-25,0 25,0-25,1 0,-1 25,25-24,-25 24,0 0,25-25,0 25</inkml:trace>
  <inkml:trace contextRef="#ctx0" brushRef="#br0" timeOffset="28499.6301">23887 9054,'0'-75,"0"-24,0 25,0-26,0 26,0 0,0 24,0 0,0 1,25 24,0 25,-25 0,24 25,-24 0,25-1,-25 26,0-25,-25 0,25 24,-24-24,-1 0,0 0,25-25,-25 24,25-24,-25 0,25 0,0 0,0-24,0 24,25 0</inkml:trace>
  <inkml:trace contextRef="#ctx0" brushRef="#br0" timeOffset="28833.6492">24061 8682,'0'0,"49"0,-49 0,50 0,-50 0,25-25,-25 25,74-50,-74 50,25-74,-25 74,0-50,0 50,0 0,-25-49,25 49,-50 0,1 24,24 26,-25-25,26 24,-1 26,25-26,0 1,0 0,0-50,0 49,0-49,0 0,49 50,-49-50,0 0</inkml:trace>
  <inkml:trace contextRef="#ctx0" brushRef="#br0" timeOffset="29388.681">23316 9451,'0'0,"-24"0,24-25,-25 25,0 0,0 25,0-25,1 0,-1 24,0 1,-25 0,50 25,-24-26,-1 26,25 0,0-1,0-24,0 0,25 0,-1-1,1 1,0-25,0-25,0 25,-1-24,26-1</inkml:trace>
  <inkml:trace contextRef="#ctx0" brushRef="#br0" timeOffset="29667.6969">23366 9649,'0'0,"-25"0,25 25,-25 0,1-1,24 1,0 25,0-25,0-1,0 1,24 0,1-25,0 0,0 0,0 0,24-25,-49 0,25 1,0-1,-25 0,25 0,-50 0,25-24,0 24,-25 0,25 25,-25-25,25 1,-25-1,1 25</inkml:trace>
  <inkml:trace contextRef="#ctx0" brushRef="#br0" timeOffset="30399.7388">23540 9302,'0'-25,"0"25,0 0,0 0,0 25,-25-25,25 25,0-1,0 26,0 0,0-26,0 51,0-26,0 1,0 0,25-1,-25-24,0 0,0 0,24-25,-24 0,25 0,-25 0,25-25,0 0,0 0,-1 0,-24 1,25-1,-25 25,0 0,0 0,-25 25,25-1,0 1,0 25,0-50,0 49,25-24,-25 0,50-25,-50 25,25-25,-1-25,-24 0,0 0,25 1,-50-1,25 0,0-25,0 26,-24-26,24 50,0-25,0 25,0 0,0 25,0-25,24 50,-24-26,25 26,0-25,0 24,-25-24,25 0,-25 0,25-25,-25-25,0 0,24 0,-24-24,0 24,25-25,-25 1,0 49,50-50,-50 50,25-49,-25 49,74-25,-74 25,50 0,-50 0</inkml:trace>
  <inkml:trace contextRef="#ctx0" brushRef="#br0" timeOffset="31192.7842">23217 10468,'0'0,"25"-25,-25 25,0 0,0 25,0-25,0 24,0 1,0 0,0 25,0-1,0-24,0 49,25-24,-25 0,0-1,0 26,25-51,-25 26,0 0,0-26,0 1,0-25,0 0,0 0,0 0,0-25,0 25</inkml:trace>
  <inkml:trace contextRef="#ctx0" brushRef="#br0" timeOffset="31478.8005">23416 10468,'0'-25,"0"25,0 0,0 0,0 25,0-1,0 1,0 0,0 25,-25-1,25 26,0-1,0-24,0 24,0-24,25 24,-25-24,0-1,0-24,24 0,-24 0,0 0,25-1,-25-24,0 0</inkml:trace>
  <inkml:trace contextRef="#ctx0" brushRef="#br0" timeOffset="31870.8229">23019 10964,'0'0,"0"0,0 0,-25 0,25 0,25-25,-25 25,25-25,-1 25,1-25,25 0,-25 1,24-1,1 25,-1 0,1-25,0 25,-1-25,-24 25,0 0,0 0,-1 0,1 0,-25 0,0 0,0 0,0 0,0 0,0 0</inkml:trace>
  <inkml:trace contextRef="#ctx0" brushRef="#br0" timeOffset="32292.8471">23068 11187,'0'0,"50"-25,-25 25,0-25,-1 25,26-25,-25 25,0-24,24 24,-49-25,50 25,-50 0,25 0,-25 0,0 0,0 0,0 0,0 0,0 0,24 0,-24 0,0 0,0 0,25 0,-25 0,0 0,0-25</inkml:trace>
  <inkml:trace contextRef="#ctx0" brushRef="#br0" timeOffset="34870.9945">23391 11931,'0'0,"0"-25,0 25,0-25,0 1,-25 24,25-25,-25 25,25 0,-25-25,1 25,24 0,-25 25,0-25,25 0,-25 25,0-1,25 1,-24 0,24 0,0 0,0 24,-25 26,25-51,0 51,25-1,-25-24,0 24,0-24,24 24,-24 1,0-26,0 1,25 24,-25-49,0 50,0-51,0 26,0-25,0 0,0-1,0 1,0-25,0 25,0-25,0-25</inkml:trace>
  <inkml:trace contextRef="#ctx0" brushRef="#br0" timeOffset="35159.011">23068 12477,'50'0,"-25"0,0 0,-1 0,1 0,0-25,0 25,0 0,-1 0,-24 0,25 0,-25 0,0 0,0 0,0 0,0 0,0 0</inkml:trace>
  <inkml:trace contextRef="#ctx0" brushRef="#br0" timeOffset="35437.0269">23465 12427,'0'25,"0"-25,25 25,-25-25,0 49,0-24,0 0,-25 0,25 0,0-1,0 1,0 0,0 0,0-25,0 0,0 0,0 0</inkml:trace>
  <inkml:trace contextRef="#ctx0" brushRef="#br0" timeOffset="35631.038">23515 12229,'0'0,"0"0,0 25,0-1,0-24,0 0,0 0,0 0,0-24,0-1</inkml:trace>
  <inkml:trace contextRef="#ctx0" brushRef="#br0" timeOffset="35886.0526">23688 11881,'25'0,"-25"0,0 25,0 0,-25 0,25 24,0 26,0-26,-24 26,24-1,0-24,-25 24,25-24,0 24,0-24,0-25,0 0,0-1,0-24,0 0</inkml:trace>
  <inkml:trace contextRef="#ctx0" brushRef="#br0" timeOffset="36194.0702">23812 11956,'25'25,"-25"-25,0 49,-25-24,25 25,0-1,0 1,0 24,-24-24,24 0,0 24,0-49,0 24,0 1,0-25,0 0,0-1,0-24,0 0,0 25,0-25,0 0</inkml:trace>
  <inkml:trace contextRef="#ctx0" brushRef="#br0" timeOffset="204598.7024">10244 5730,'0'0,"0"-25,0 25,0 0,-24-25,24 25,-25-25,25 25,-25-24,25 24,-25 0,0 0,25 0,-24 24,-1 1,25 0,-25 0,25 0,0 74,0-74,0 24,25-24,0 25,-25-25,24-25,1 24,0 1,0-25,0 0,-25 0,24-25,1 25,-25-24,25 24,-25-25</inkml:trace>
  <inkml:trace contextRef="#ctx0" brushRef="#br0" timeOffset="205629.7614">10220 9203,'0'-25,"0"0,0 0,0 0,-25 1,0-1,0 25,0-25,1 25,24 0,-50 25,50-25,-25 25,0 24,25-24,-25 0,25 24,0 1,25-25,-25 0,25 24,0-24,0-25,0 25,-1-25,1 0,0 0,0-25,0 0</inkml:trace>
  <inkml:trace contextRef="#ctx0" brushRef="#br0" timeOffset="206530.8129">10195 12427,'0'-25,"-25"1,25-1,0 25,-25-25,25 0,-25 25,1 0,24 0,-25 25,0 0,25 24,-25-24,25 25,-25-1,25 26,0-26,0 1,25 0,0-26,-25 1,25-25,0 0,-1 0,26 0,0 0,-26-25,1 25,25-24</inkml:trace>
  <inkml:trace contextRef="#ctx0" brushRef="#br0" timeOffset="274839.72">4564 8930,'0'0,"0"0,0 0,0 0,0 0,0 0,0 0,25 24,-25 1,0 0,0-25,0 25,0 25,0-26,25 1,-25 0,0 25,0-26,0 26,24-25,-24 0,0-1,0 1,0 0,0 0,0-25,0 0,0 0,0 25,0-25,0 0,0 0,0 0,0 0,0-25,0 0,0 0,0 0,0-24,0 24,0-25,0 1,0 24,0 0,0-24,0-1,25 25,-25 0,0 0,25 1,-25-1,25 0,-25 0,25 25,-25-25,24 25,-24 0,25 0,0 0,-25 0,0 25,25-25,0 25,-25 0,0 0,0-25,0 24,0 1,0 0,0 0,-25 0,0-25,25 25,-25-1,25-24,-25 25,25-25,-24 0,24 0,0-25,0 25,0 0,0 0,0 0,0 0,24 0,-24 0,0 25,25 0,0-25,-25 25,25 0,0-1,-25 1,0-25,25 25,-1 0,-24-25,0 25,0-25,25 0,-25 24,0-24,0 25,0 0,0-25</inkml:trace>
  <inkml:trace contextRef="#ctx0" brushRef="#br0" timeOffset="278574.9336">14163 15726,'0'0,"0"0,0 0,0 0,0 0,0 0,0 0,0 0,0 25,0-25,-24 25,24 0,0-1,0 26,0-25,0 0,0 24,0-24,0 25,0-26,0 1,0 0,0 0,24 0,-24-1,0-24,0 25,0-25,0 0,0 25,0-25,0 0,0-25</inkml:trace>
  <inkml:trace contextRef="#ctx0" brushRef="#br0" timeOffset="279143.9662">14114 15925,'-25'-25,"25"0,0-25,0 26,0-26,0 25,0-24,25 24,-25-25,25 25,-25-24,0-1,24 25,1 1,-25 24,25-25,0 25,0 0,-25 25,24-1,1 1,-25 25,0-25,25-1,-25 26,0 0,-25-26,25 26,0-25,0 0,-25-1,1-24,24 25,0 0,-25-25,25 0,0 0,-25 0,25 0,0 0,0 0,0 25,0-25,25 0,0 25,-25 24,24-24,1 0,0 24,0-24,0 0,-25 0,25 0,-1-1,1 1,0-25,-25 25,0-25,25 25,-25-25,25 0,-25 0,0 0,0 0</inkml:trace>
  <inkml:trace contextRef="#ctx0" brushRef="#br0" timeOffset="282420.1536">19769 12328,'0'0,"0"0,0 0,0 0,0 0,0 0,-24 25,24-25,0 0,0 25,0-1,0 1,0 0,0 0,0 0,0 24,0 1,0-25,0-1,0 26,0-25,0 0,0-1,0 1,0 0,0-25,0 0,0 25,0-25,0 0,0 0,0 0</inkml:trace>
  <inkml:trace contextRef="#ctx0" brushRef="#br0" timeOffset="283140.1947">19571 12477,'0'0,"25"-25,-25 0,25 0,-25 1,24-1,-24 0,25 0,0 25,0-25,-25 1,25 24,-1-25,-24 25,25 0,0 0,0 0,-25 25,25-1,-25-24,24 25,-24 0,0 0,0 0,0-1,0 1,-24 0,24 0,-25 0,0-1,0 1,25 0,-25-25,25 25,0-25,0 0,0 0,0 0,0 0,0-25,25 25,-25 25,25-25,0 0,-25 25,49-1,-49 26,50-25,-50 0,25-1,0-24,-1 25,-24 0,25-25,-25 0,0 0,0 0,25-25</inkml:trace>
  <inkml:trace contextRef="#ctx0" brushRef="#br0" timeOffset="316708.1147">19720 5482,'0'0,"0"0,0 25,0-25,0 0,0 0,0 0,0 24,0-24,0 25,0-25,0 25,0-25,25 25,-25 0,0-1,0 1,0 0,0 0,0 0,0-1,-25 26,25-25,0 0,0-25,0 25,0-25,0 24,0 1,0-25,0 0,0 0,0 0,0 25,0-25,0 0</inkml:trace>
  <inkml:trace contextRef="#ctx0" brushRef="#br0" timeOffset="317197.1427">19968 5531,'0'0,"0"0,0 0,0 25,0-25,0 25,0-25,0 25,0 0,0-1,0 26,0-25,0 0,0 24,0-24,0 25,0-25,0-1,0 26,0-25,0 0,0-25,0 24,0 1,0-25,0 0,0 0,0 0,0 0</inkml:trace>
  <inkml:trace contextRef="#ctx0" brushRef="#br0" timeOffset="317653.1688">19720 5804,'0'0,"0"0,0 0,0 0,0 0,0 0,0 25,0-25,25 0,-1 0,-24 0,25 0,-25 25,25-25,-25 0,25-25,-25 25,25 0,-25 0,24 0,-24 0,0 0,0 0,25 25,-25-25,25 0,-25 0</inkml:trace>
  <inkml:trace contextRef="#ctx0" brushRef="#br0" timeOffset="319300.263">19670 15825,'0'-49,"0"49,0-25,0 25,0 0,-25-25,25 25,0-25,0 25,0 0,0 0,0 0,0 25,0 0,25 0,-25 0,0 24,0-24,0 25,0-1,0 1,0-1,0 1,0 0,0-26,0 1,0 0,0 0,0 0,0-1,0 1,0-25,0 0,25 25,-25-25,0 0,0 0,0 0,0 0</inkml:trace>
  <inkml:trace contextRef="#ctx0" brushRef="#br0" timeOffset="319682.2848">19918 15602,'0'0,"25"25,-25-25,0 0,0 25,-25 0,50-1,-25 1,0 0,0 25,0-1,25 1,-25-25,0 24,25 1,-1-1,-24-24,0 25,25-25,-25-1,0 1,25-25,-25 0,0 50,0-50,0 0</inkml:trace>
  <inkml:trace contextRef="#ctx0" brushRef="#br0" timeOffset="320127.3103">19720 15999,'0'0,"0"0,0 0,0 0,0 0,0 0,0 0,0 0,0 0,25 0,-25 0,24-25,-24 25,25 0,0-25,0 25,0-24,-25 24,24 0,1 0,-25 0,25 0,-25 0,25 0,-25 0,0 0,0 0</inkml:trace>
  <inkml:trace contextRef="#ctx0" brushRef="#br0" timeOffset="321888.411">8657 12204,'0'0,"0"0,0 0,0 0,0 0,0 0,0 0,0 25,0 0,0-1,0 1,0 0,25 25,-25-1,0-24,0 25,24-1,-24-24,0 0,0 24,0-24,0 0,0 0,0-25,0 25,0-25,0 0,0 24,0-24,0 0,0 0,0 0</inkml:trace>
  <inkml:trace contextRef="#ctx0" brushRef="#br0" timeOffset="322279.4334">9029 12254,'0'0,"0"24,0 1,0 25,0-25,0 24,0-24,0 25,25-26,-25 26,0-25,0 24,0-24,0 0,0 25,0-26,0 1,0 0,0-25,0 0,0 25,0-25</inkml:trace>
  <inkml:trace contextRef="#ctx0" brushRef="#br0" timeOffset="322665.4555">8731 12477,'0'0,"0"0,25-25,-25 25,0 0,25 0,-25 0,25 0,-1 25,-24-25,25 0,0 0,0 0,-25 25,25-25,-1 0,-24 0,25 0,-25 0,0 0,25 0</inkml:trace>
  <inkml:trace contextRef="#ctx0" brushRef="#br0" timeOffset="339420.4138">20241 16073,'0'0,"0"0,-25 0,25 0,0 0,0 0,-25 0,25 0,0 0,0 0,0 0,0 0,0 0,0 0,0 0,0 0,0-24,25 24,-25-25,25 25,-25-25,24 0,1 25,0-25,-25 25,25 0,-25 0,25 0,-25 25,0 0,0 0,0 24,0 1,0 0,-25-1,25 26,0-26,-25 1,25 24,-25-24,25-25,0 24,-25 1,25-25,0-25,0 25,0-25,25 0,-25 0,25 0,-25 0,25 0,0 0,-25 0,24 0,1 0,0 0,0 0,0-25,-25 25,24 0,1 0,-25 0,0 0,0 0,0-25,0 25</inkml:trace>
  <inkml:trace contextRef="#ctx0" brushRef="#br0" timeOffset="343422.6427">20166 12774,'-25'-24,"25"-1,0 25,-24 0,24 0,0 0,0 0,0-25,0 25,0-25,0 25,24-25,-24 1,25 24,0-25,-25 25,25-25,0 25,-25 0,0 0,0 25,0 0,0 24,0 1,-25-1,0 1,0 24,0-24,1 0,24-1,-25-24,25 0,0 0,0-25,25 0,-1 0,1-25,0 25,25 0,-26-25,1 0,25 25,-50-25,25 1,-1 24,1-25,-25 25,0-25,0 0</inkml:trace>
  <inkml:trace contextRef="#ctx0" brushRef="#br0" timeOffset="344620.7112">10592 12675,'0'0,"0"0,0 0,0 0,0 0,0 0,0 0,0-25,0 25,0 0,0 0,0 0,0 0,0 0,0 25,0 0,0 0,0 0,0-1,24-24,-24 50,0-25,0-25,0 25,0-1,0-24,-24 25,24-25,0 25,0 0,0 0,0-25,0 24</inkml:trace>
  <inkml:trace contextRef="#ctx0" brushRef="#br0" timeOffset="450430.7632">8706 3473,'0'0,"0"0,0 0,0 24,0-24,0 25,0 0,-24 0,24 0,-25-1,25 26,0 0,0-1,-25 1,25 0,0-1,0 1,0-1,0 1,0-25,0 0,0-1,0 1,0-25,0 0,0-25</inkml:trace>
  <inkml:trace contextRef="#ctx0" brushRef="#br0" timeOffset="450807.7848">8855 3547,'0'0,"0"0,25 0,-25 25,-25 0,25-25,-25 24,25 26,-24-25,-1 0,0 0,0-1,25 26,-25-25,1 0,24-25,-25 24,50 1,-25-25,24 25,-24-25,25 25,0 0,0-1,24 1,-24-25,0 25,0-25,-25 25,25-25,-25 25,24-1,-24-24,25 0,0 0</inkml:trace>
  <inkml:trace contextRef="#ctx0" brushRef="#br0" timeOffset="452009.8535">14163 10492,'0'0,"0"0,0 0,0 0,0 0,0 0,-24 0,24 0,0 0,0 0,0 25,0 0,0 25,0-26,0 26,0 0,0-1,0 1,24 24,-24-24,0-25,0 24,25-24,-25 0,0 0,0-25,0 24,0-24,0 0,0-24,0 24</inkml:trace>
  <inkml:trace contextRef="#ctx0" brushRef="#br0" timeOffset="452409.8764">14412 10443,'0'0,"0"25,0-25,-25 24,25 1,-25 0,0 25,0-26,0 1,1 25,-1-25,0-1,25 1,-25-25,25 25,0 0,0-25,25 25,-25-25,25 24,0 1,-25 0,24 0,1 0,0-25,0 24,-25 1,25-25,-25 25,25-25,-1 0</inkml:trace>
  <inkml:trace contextRef="#ctx0" brushRef="#br0" timeOffset="454650.0045">8781 13841,'-25'0,"25"0,0 0,0-25,0 25,0 0,0 0,-25 0,25 0,0 0,0 0,0 0,0 25,0-25,0 25,0 0,0 24,0-24,25 25,-25-1,0 1,0-1,0 1,0 0,0-1,0 1,25-25,-25 0,0-1,0 1,0 0,0-25,0 0,0 0,0 0,0 0</inkml:trace>
  <inkml:trace contextRef="#ctx0" brushRef="#br0" timeOffset="455148.033">9103 13791,'0'0,"-24"-24,24 24,-25 24,25-24,-25 25,0-25,25 25,-25 0,0 0,1 24,-1-24,0 0,0 0,25-1,-25 26,25-50,0 25,0-25,0 25,0-1,0-24,25 25,-25-25,0 25,25-25,0 25,0-25,-1 25,-24-25,50 24,-50 1,25-25,0 25,-25 0,25 0,-25-25,0 25,0-25,24 0</inkml:trace>
  <inkml:trace contextRef="#ctx0" brushRef="#br0" timeOffset="472671.0353">9227 14337,'0'0,"0"0,0-25,0 25,0 0,0 0,0 0,0 0,0 0,0 0,0 0,0 0,0 25,0-25,0 25,0 0,0-25,0 25,0-1,-24 1,24 0,0 25,-25-26,25-24,0 25,0-25,0 0,25 25,-1-25,-24 0,25 0,0-25,0 25,0 0,-1 0,1 0,0 0,-25 0,0 0,0 0,25 0,-25 0,0 0,0-25</inkml:trace>
  <inkml:trace contextRef="#ctx0" brushRef="#br0" timeOffset="473073.0583">9475 14213,'0'0,"0"0,0 0,-24 0,24 0,0 0,0 50,0-50,0 49,0-24,0 25,0-1,0 1,0 0,0-1,0 1,0-1,0 1,0-25,0 24,0-24,0 0,0 0,0-25,0 25,0-25,0 0,0 0,0 0,0 0,0 0,0 0,0-25</inkml:trace>
  <inkml:trace contextRef="#ctx0" brushRef="#br0" timeOffset="548066.3476">19720 8781,'0'0,"0"0,0 0,0 0,0-25,0 25,0 0,0 0,-25 0,25 0,0 0,0 0,0-25,0 25,0 0,0 0,0 0,0 0,0 25,0-25,0 25,0 0,0-25,0 49,0-49,-25 50,25-1,0-24,0 25,0 0,0-1,0-24,0 25,0-1,0-24,0 0,0 0,0-25,0 0,0 24,0-24,25-24,0 24,-25 0,0-25,25 0,-1-25,-24 26,0-1,25 0,-25-25,25 26,-25-1,25 0,-25 0,0 25,0 0,0 0,0-25,0 25,0 0,0 0,0 0,0 0,0 0,0 25,0-25,0 25,0 0,0 0,25-1,-25 26,0-25,24 0,-24-1,0 1,0 0,25 0,-25 0,25-25,-25 0,25 0,-25-25,25 0,-25 0,24-24,-24-1,25 0,-25-24,25 24,-25 1,0-26,0 50,0-24,0-1,0 25,-25 1,25 24,-25-25,25 25,0 0,0 0,0 0,0 0,0-25,0 25,0 0,0 0,0 0,0 0,0 0,0 0,0 0,0 0,0 0,0 0,-24 0,24 0</inkml:trace>
  <inkml:trace contextRef="#ctx0" brushRef="#br0" timeOffset="550830.5057">14015 12328,'0'0,"0"0,-25 0,25 0,0 0,0 0,-25 0,25 0,0 0,0 0,0 0,0 0,0 25,0-25,-25 25,25-1,0 1,0 0,0 0,-25 0,25 24,0-24,0 25,0-1,0-24,0 25,0-26,0-24,25 25,-25 0,25-25,-25-25,25 25,-25-25,25 1,-1-1,1 0,-25-25,25 1,-25 24,25 0,-25-24,0 24,25 25,-25-25,0 25,0 0,0 0,0 25,24-25,-24 25,25-1,-25 1,25 0,-25 0,0 0,25-1,0 1,-25 0,24-25,-24 25,25 0,-25-25,25 24,0-24,-25-24,25 24,-25-25,25 0,-1-25,-24 1,25-1,0-24,-25 24,0-24,25-1,-25 26,0-26,0 50,-25-24,25-1,0 25,-25 25,25-24,0 24,-25 0,25 0,0-25,0 25,0 0,0 0,0 0,0 0,0 25,0-25,0 0,0 0,0 0,0 24,0-24</inkml:trace>
  <inkml:trace contextRef="#ctx0" brushRef="#br0" timeOffset="553824.677">13395 15528,'0'0,"-25"-25,25 25,0 0,0 0,0 0,0 0,-25-25,25 25,0 0,0 0,0 25,0 0,0 0,0-1,0-24,0 50,0-25,0 24,0 1,0-25,0 24,0 1,0 0,0-1,0 1,25-25,-25-1,0 26,25-25,-25 0,0-1,0-24,24 0,-24 0,25-24,-25-1,25 0,-25-25,25 1,-25-1,25-24,-25 24,24-24,-24 24,25 1,-25-1,0 25,0 0,0 25,0 0,0 0,0 0,0 25,0 0,0 25,0-26,0 26,0 0,25-1,-25 1,0-25,25 24,-25-24,0-25,25 0,-25 0,24-25,-24 0,0-24,25-26,-25 1,25 0,-25-1,0 1,25-1,-25 1,0 24,0 1,0 24,-25 0,25 25,0 0,0 0,-25 25,25 0,0-25</inkml:trace>
  <inkml:trace contextRef="#ctx0" brushRef="#br0" timeOffset="661609.842">8905 2952,'0'0,"0"25,-25-1,25-24,-25 25,25-25,0 25,0-25,-25 0,25 0,0 25,-24-25,24 0,-25 0,25 0,-25 0,0 0,25 0,-25 0,1 0,-1 0,0 0,0 0,0 0,1 0,-1 0,0 0,0 0,0 0,1-25,-26 25,25 0,-24 0,24 0,0 0,-25 0,1 0,24 0,-25 0,1 0,-1 0,0 0,1 0,-1 25,1-25,-1 0,0 0,1 0,-1 0,-24 0,49 0,-25 0,1 0,-26 0,26 0,-1 0,1 0,-1 0,0 0,1 0,-26 0,26 0,-1-25,-24 25,24 0,0 0,-24 0,24-25,-24 25,24 0,-24-25,0 25,24 0,-24 0,-1 0,1 0,24 0,-24 0,-1 0,1 0,-1-24,1 24,0 0,24-25,-24 25,-1 0,26-25,-26 25,26 0,-1-25,-24 25,24 0,0 0,1 0,-1 0,0 0,1 0,-1 25,25-25,-24 25,24 0,0-1,0-24,1 25,-1 25,0-50,25 25,-25 24,25 1,0-1,-25 1,25 24,0-24,-24 24,24 26,-25-26,25 1,-25 24,25-25,-25 25,25-24,0 24,-25-25,25 26,0-26,0 25,0-24,0-1,0 0,0 1,0-1,0 1,25-1,-25 1,0-1,0 0,0 1,0-26,0 26,0-1,0 1,0-1,-25 0,25-24,0 0,0 24,0-24,0-25,25 24,-25-24,0 0,25 0,-25-1,25 1,-25-25,25 0,-1 25,1-25,-25 0,25 0,0 25,0-25,-1 0,1 0,25 25,-25-25,24 0,-24 0,25 0,-1 0,26 0,-26-25,1 25,24 0,-24 0,24-25,-24 25,24 0,1 0,-1 0,1 0,-1 0,0 0,1 0,-1 0,1 0,-1 0,1 0,24 25,-25-25,1 0,24 0,-25 0,1 0,-1 0,25 0,-24 0,24 0,-25-25,26 25,-26 0,25-25,-24 25,24 0,0-25,0 25,-24-24,24 24,-25-25,1 25,-1 0,25 0,-49-25,24 25,1 0,-1 0,1 0,-26 0,26 0,-1 0,-24 0,-1 0,1 0,24 0,-24 0,-1 0,1 25,-25-25,25 0,-1 0,-24 0,0 0,24 0,-24 0,0 0,0 0,-25 0,25 0,-1 0,1-25,0 25,-25-25,25-24,0 24,-25-25,24-24,1 24,0-49,-25 24,25-24,0-50,-25 25,0 0,24-24,-24-1,0-25,-24 25,24 0,0 1,-25-1,0 0,0 25,0 0,1 25,24-1,-50 1,50 0,-50 25,26-26,-1 51,0-26,0 26,0-1,-24 25,-1 1,25-1,1 25,-26-25,25 25,0 0,0 0,25 0,0 0,25 0,25-25</inkml:trace>
  <inkml:trace contextRef="#ctx0" brushRef="#br0" timeOffset="663780.9661">11931 6524,'0'-25,"0"25,-25 0,25 0,-25-25,25 25,-24 0,-1 0,0 0,0 0,-24 0,24 0,-50 0,26 0,-1 0,-49 0,25 25,-26-25,1 0,25 25,-50-25,24 0,1 0,0 0,0 0,0 0,-1 0,26 0,0 0,-1 0,26 0,-1 0,0 0,1 0,24 0,0 0,0 0,0 24,1 1,-1-25,0 25,25 25,-25-26,25 1,-25 25,1 24,24-24,-25 0,0 24,25-24,0 24,-25 0,25 1,0 24,0-25,0 1,0-1,0 25,0 1,0-26,25 50,-25-49,0 24,0 25,0-25,0 0,0 0,25 1,-25-1,0 0,25 0,-25 1,0-26,0 25,0-24,24-1,-24-24,0 24,25-24,-25-1,0-24,25 25,-25-26,25 1,0-25,-1 25,1-25,0 0,0 0,24 0,1-25,0 25,-1-25,1 1,24 24,-24-25,24 25,-24 0,24-25,-24 25,24 0,1 0,-26 0,26 0,-1 0,1 0,-1-25,25 25,-24 0,24-25,-25 25,26 0,-26-24,25 24,0 0,-24 0,24 0,-25 0,26 0,-1 0,0 0,-24 0,24 0,0 0,0 0,0 0,1 0,-1 0,0 0,0 0,-24 0,24 0,-25 24,1-24,-1 0,25 0,-24 0,-1 0,1 25,24-25,-25 0,1-25,-1 25,0 0,-24-24,25 24,-26-25,1 25,-25-25,24 25,-24-25,-25 0,25 25,0-24,-25-1,24 0,-24 0,25 0,-25 1,0-26,25 25,0-24,-25-1,0-24,0-1,25 25,-25-49,0 25,0-25,0-1,0 1,0-25,0 25,0 0,0-25,0 24,0 1,0 0,0 25,-25-26,25 26,0-25,-25 49,0-24,25-1,-25 26,1-1,-1 1,0 24,-25-25,26 25,-26 1,0-1,1 25,-1-25,-24 25,24 0,-24 0,-1 0,-24 0,25 0,-26 0,1 0,0 0,0 0,0-25,-1 25,-24-25,25 25,0-25,0 25,-25-24,24 24,1-25,0 25,0 0,0-25,24 25,-24 0,24 0,26 0,-26 0,26 0,-1 0,1 25,24-25,-25 0,50 0,-25 25,1-25,24 0,0 0,0-25,0 0</inkml:trace>
  <inkml:trace contextRef="#ctx0" brushRef="#br0" timeOffset="665901.0874">21580 3870,'0'0,"0"0,0 0,0 24,0-24,0 25,0 25,0-1,0 26,0-1,0 1,-25 49,25-25,-25 25,25 0,-24 0,24 0,0 0,-25 0,25 0,0 0,0-25,25 25,-25-49,0 24,0 0,24-24,-24-26,25 26,-25-26,25-24,0 25,0-26,-1 1,1 0,0-25,25 0,-1 0,1 0,24-25,1 25,-1 0,1-25,-1 25,25 0,0 0,-24 0,24 0,0 0,1 25,24-25,-25 25,0-25,0 0,-24 25,24-25,0 25,-25-1,1-24,-1 25,1-25,-1 25,-24-25,24 0,-24 0,-1 0,1 0,0 0,-26-25,-24 25,75-49,-75 49,74-75,-24 26,-25-26,-1 1,26-1,-25-24,0 0,-1-25,1 25,-25-25,0 24,0-48,25 48,-25-24,0 0,-25 25,25-25,0 25,-25 0,1 24,24-24,-50 25,25 24,0-24,-24 24,-26 25,26-24,-26 24,1 0,-25 25,24 0,-24 0,-25 0,25 0,-25-25,0 25,0 0,-25 0,25 0,-25-25,25 25,0 0,-25-24,25 24,-25 0,25 0,0-25,25 25,0 0,24 0,1 0,49-25,-24 25,24 0,0 0,25 0,0-25,25 0,0 25,-25 0,24-24</inkml:trace>
  <inkml:trace contextRef="#ctx0" brushRef="#br0" timeOffset="667048.153">21456 3101,'0'0,"0"0,0 0,0 0,0 0,0 24,25-24,0 0,24 25,-24-25,0 25,0 0,-1 0,1-1,-25 26,0-25,0 24,0-24,0 0,0 0,0 0,0-1,25 1,-25 25,0-25,25-1,-25 1,25 25,-25-25,0 0,-25-1,25 1,-25 0,0 0,0-25,1 25,-1-25,0-25,0 25,25-25,-25 0,25 25,0-25,25 1,-25 24</inkml:trace>
  <inkml:trace contextRef="#ctx0" brushRef="#br0" timeOffset="667370.1714">21803 3547,'25'0,"-25"0,0 0,0 0,0 0,-25 0,25 0,0 25,0 0,-24-25,24 24,0 1,0-25,24 25,-24-25,0-25,25 0,0 1,-25-1,0 0,0-25,0 1,-25-1,25 1,-25-1,25 0,-24 26,24-1,-25 0,25 25,0-25,0 25</inkml:trace>
  <inkml:trace contextRef="#ctx0" brushRef="#br0" timeOffset="668516.237">22175 3398,'25'0,"-25"0,0 0,0 0,0 0,-25 0,25 25,-24-25,24 0,-25 25,25 0,0-1,0 1,0 0,0-25,0 25,25-25,-25 0,24 0,1 0,-25 0,25-25,0 25,-25-25,25 25,-1-25,-24 25,25 0,-25 0,25 0,-25 0,25 25,-25-25,25 25,-25 0,24-25,-24 25,0-25,0 0,-24 0,-1 0,25 0,-25 0,0 0,0 0,25 0,-24 0,-1 0,25 0,0 0,0 0,25 0,-1 0,-24 0,25-25,0 25,0 0,-25 0,25 0,-25 25,24-25,-24 0,0 24,0-24,0 25,0-25,0 0,25-25,-25 1,25 24,-25-25,0 0,25 0,-25 25,0-25,25 25,-25 0,24 0,-24 0,0 25,0 0,0-25,0 25,0 0,25-25,-25 24,25-24,-25 0,25 0,-25-24,25 24,-25 0,24-25,-24-25,0 25,0 1,0-26,0 25,0-24,0 24,-24-25,24 25,0 25,-25 0,25 0,0-24,0 24,0-25,0 25,-25 0,25 0,0-25,0 25,0-25,0 25,0-25,0 25,-25 0,25 0,0-24,0 24,0 0,0 0,0 0,0 0,0 0,0 0,0 0,0-25,0 25,0 0,-25 0,25 0,0 0</inkml:trace>
  <inkml:trace contextRef="#ctx0" brushRef="#br0" timeOffset="714854.8874">21803 6152,'0'24,"0"1,0 0,-24 0,24-25,0 25,-25-25,25 0,0 0,0 0,-25-25,25 0,-25 0,25 0,0-24,0-1,0 25,0-24,25 24,-25-25,25 26,-25-1,25 25,-1-25,1 25,0 0,0 25,0-25,-25 0,0 25,0-1,0 1,-25 0,25 0,-25 0,0-25,0 24,25-24,-24 25,24-25,0 0,0 0,0 0,0 0</inkml:trace>
  <inkml:trace contextRef="#ctx0" brushRef="#br0" timeOffset="715155.9046">21878 6102,'0'25,"0"0,0-1,0-24,0 25,0-25,0 25,0-25,25 0,-1-25,-24 25,25 0,-25-25,25 1,-25-1,25 0,-25 0,0 0,0 1,25 24,-50 0,25 0,0 0,0 0,0 0</inkml:trace>
  <inkml:trace contextRef="#ctx0" brushRef="#br0" timeOffset="715439.9209">22076 6201,'0'25,"0"-25,0 0,0 25,0-25,0-25,0 0,0 25,0-25,0 1,0-1,0 0,0 0,25 0,-25 1,25 24,-25-25,0 25,25 0,-1-25,-24 25,25 0</inkml:trace>
  <inkml:trace contextRef="#ctx0" brushRef="#br0" timeOffset="716031.9547">22622 5953,'-25'0,"25"0,-25-25,0 50,1-50,-1 50,0-25,0 0,0 25,25-25,0 0,0 25,0 0,0-25,25 24,0 1,0-25,-25 25,25 0,-25 0,24-25,-24 24,0-24,-24 0,24 0,-25 25,25-25,0-25,-25 25,25 0,-25 0,25 0,0 0,-25 0,25 0,0 0</inkml:trace>
  <inkml:trace contextRef="#ctx0" brushRef="#br0" timeOffset="716287.9694">22671 6052,'0'0,"0"0,0 25,0 0,0-25,0 25,0 0,0-25,-24 24,24-24,0 25,0-25,0 0,24-25</inkml:trace>
  <inkml:trace contextRef="#ctx0" brushRef="#br0" timeOffset="716441.9782">22622 5904,'0'0,"0"0,0 24,0-24</inkml:trace>
  <inkml:trace contextRef="#ctx0" brushRef="#br0" timeOffset="716896.0041">22721 6300,'0'0,"0"0,0 0,0-24,25-1,-25 0,0 0,0 25,0-25,0-24,25 49,-25-25,0 0,0 25,0-25,0 25,0 0,0 0,0 0,0 0,0 0,25 25,-25-25,0 25,24-25,-24 0,0 0,25-25,-25 25,0-25,25 25,-25-24,0-1,25 25</inkml:trace>
  <inkml:trace contextRef="#ctx0" brushRef="#br0" timeOffset="717744.0527">22845 6028,'0'0,"0"0,0 0,-25 24,25-24,0 0,0 0,0 0,0 0,0 0,0 0,0 0,0 0,0 0,0 0,0 0,25 0,-25 0,0 0,0 0,0 0,0 0,0 0,0 0,0 25,0-25,0 0,0 0,0 25,0-25,0 25,0-25,0 25,0-25,25 24,-25-24,0 25,0-25,0 0,25 0,-25 0,0 25,0-25,0 0,0 0,-25-25</inkml:trace>
  <inkml:trace contextRef="#ctx0" brushRef="#br0" timeOffset="718408.0906">22944 6102,'0'-25,"0"25,25 0,-50-25,25 25,0-24,0 24,0 24,0-24,0 25,-24-25,24 25,0 0,0 0,0-1,0-24,0 25,0-25,24 0,-24 0,25 0,-25-25,25 25,-25 0,0 0,0-24,0 24,0 0,0 0,25 24,-25-24,0 25,0 0,0 25,0-1,0-24,25 25,-25-26,0 1,0 25,0-50,0 25,0-25,0 0,0 24,-25-48,25 24,0 0,-25 0,25 0,-25-25,25 25,0 0,0 0,-25 0</inkml:trace>
  <inkml:trace contextRef="#ctx0" brushRef="#br0" timeOffset="719324.143">23416 6052,'0'0,"0"0,24-24,-48 24,24 0,0-25,-25 25,25 0,-25-25,25 25,-25 0,25 0,-25 0,25 0,0 25,0-25,0 25,25-25,-25 24,25 1,0 0,-25 0,25 0,-25-1,0 1,0-25,0 25,0 0,0-25,0 25,-25-25,25 0,-25 0,25 0,0-25,0 25,-25 0</inkml:trace>
  <inkml:trace contextRef="#ctx0" brushRef="#br0" timeOffset="719789.1696">23540 6102,'0'0,"0"-25,0 25,0 0,0-25,-25 25,25 0,0 0,-25 25,25-25,0 25,0 0,0 0,0-1,25 1,-25-25,25 0,-25 0,24 0,1 0,-25 0,0 0,0 0,0 0,0 0,0 0,0 0,0 25,0 0,0 24,0-24,0 25,0-25,0 24,0 1,0-25,0-25,0 24,0 1,0-25,0 0,0 0,25 0,-25-25,0 1</inkml:trace>
  <inkml:trace contextRef="#ctx0" brushRef="#br0" timeOffset="720046.1843">23688 6251,'0'0,"25"25,-25-1,0-24,0 25,0-25,25 0,-25 0,25 0,-25 0,0-25,25 25,-25-24,0 24,0-25,24 0,-24 0,0 25,0 0,0-25,0 25</inkml:trace>
  <inkml:trace contextRef="#ctx0" brushRef="#br0" timeOffset="720254.1962">23887 6176,'0'0,"0"25,0-25,0 25,0-25,0 25,0-25,0 25,0-25,0 24,0-24,0 0,0 0,0 0</inkml:trace>
  <inkml:trace contextRef="#ctx0" brushRef="#br0" timeOffset="720933.2351">23986 6276,'0'0,"25"0,-25-25,0 25,-25-25,25 25,0 0,0 0,0-25,0 25,0 0,0 0,0 0,0 0,0 0,0 0,0 0,0 0,0 0,0 0,0 0,0 0,0 0,-25 0,25 0,0 0,0 0,0 0,0 0,0 0,0 0,0 0,0 0,0 0,0 0,0 0,0 0,0 0,0 0,0 0,0 0,0 0,0 0,0 0,0 0,0 0,0 25,0-25,25 0,-25 0,0 25,0-25,0 25,0-25,0 24,0 1,0-25,25 25,-25 0,0 0,0-1,0 1,0 0,0 0,0-25,0 25,0-25,-25 24,25-24,-25 0,25 0,-24 0,24 0,-25-24,25 24,0 0,0-25,0 25,0-25</inkml:trace>
  <inkml:trace contextRef="#ctx0" brushRef="#br0" timeOffset="725613.5028">23044 4366,'0'0,"0"0,0 0,0 0,-25-25,25 25,0-25,0 25,-25 0,25 0,0-25,0 25,-25 0,25 0,-25 0,25 0,0 0,0 0,-24 0,24 0,0 25,0-25,-25 0,25 0,0 25,0-25,-25 0,25 0,-25 25,25-25,0 0,0 0,0 0,0 0,0 0,0 24,0-24,0 0,0 0,-25 25,25-25,0 0,0 0,-24 25,24-25,0 25,0-25,0 0,0 0,0 25,0-25,0 0,-25 0,25 0,0 0,0 0,0 0,0 0,0 0,0 0,0 0,0 0,0 0,0 0,0 0,0 0,0 0,0 0,0 0,0 0,0 0,0 0,0 24,0-24,0 0,0 0,0 0,0 0,0 0,25 25,-25-25,0 0,0 0,0 0,0 0,0 0,0 25,0-25,0 0,0 0,0 25,0-25,0 25,0-25,0 0,0 24,0-24,0 25,0-25,0 25,0-25,0 25,0-25,0 0,0 0,0 25,0-25,24 24,-24-24,0 25,0-25,0 25,0-25,25 25,-25-25,0 0,0 0,0 25,0-25,0 25,0-25,25 0,-25 0,0 0,0 0,25 24,-25-24,0 25,0-25,25 0,-25 0,0 25,0-25,24 25,-24-25,25 25,-25-25,0 24,25-24,-25 25,0-25,25 0,-25 25,0-25,0 25,25 0,-25-1,0-24,24 25,-24 0,0 0,25-25,-25 25,0-1,25-24,-25 25,0 0,0-25,25 25,-25-25,0 0,0 25,0-25,0 24,0-24,0 0,0 0,0 0,0 0,0 0,-25 25,25-25,0 25,0-25,-25 25,25-25,-25 25,25-25,0 24,-24-24,24 25,0-25,-25 0,25 0,0 25,0-25,-25 0,25 0,0 25,0-25,0 0,0 0,0 0,-25 25,25-25,0 0,0 0,0 0,0 0,-25 24,25-24,0 0,0 0,0 0,0 0,0 25,0-25,0 0,0 0,0 0,0 0,0 25,0-25,0 0,0 0,0 0,0 25,0-25,0 0,0 0,0 0,0 0,0 0,0 0,0 0,0 25,0-25,25 0,-25 0,25 0,-25 0,0 0,25 0,-25-25,25 25,-1 0,-24 0,0 0,25 0,0 0,-25 0,25-25,0 25,-25 0,24 0,-24 0,25 0,-25 0,25-25,-25 25,25-25,0 25,-25 0,24-24,-24 24,25-25,-25 0,0 25,25-25,-25 25,25-25,-25 25,0-24,0-1,0 0,25 25,-25-25,0 0,0 25,0 0,0-24,0-1,-25 25,25-25,0 0,0 0,-25 1,25-1,-25 25,25-25,-25 0,1 0,24 25,0-24,-25 24,25-25,-25 25,25-25,0 25,0 0,-25-25,0 25,25-25,0 25,0-24,-24 24,24-25,0 25,-25-25,25 25,-25-25,25 25,0-25,-25 25,25-24,0 24,-25-25,25 25,0-25,0 0,0 25,0-25,0 0,0 1,0-1,25 25,-25 0,25-25,-25 0,0 25,25-25,-25 25,25-24,-25 24,24 0,-24-25,0 25,25 0,-25 0,0-25,0 25,25 0,-25 0,0 0,0 0,0 0,0-25,0 25,0 0,25 0,-25 0,0 0,0 0,0-25,0 25,0-24,-25 24,25-25,0 0,0 25,-25-25,25 0,-25 25,25-24,0 24,-24-25,24 25,-25 0,0-25,25 25,-25 0,0 0,25 25,-24-25,24 0,-25 0,25 0,0-25,0 25,0-25</inkml:trace>
  <inkml:trace contextRef="#ctx0" brushRef="#br0" timeOffset="729340.7159">23019 4465,'0'-25,"0"25,-25-25,25 0,0 25,0 0,0 0,0 0,25 25,-25-25,0 25,0 0,25 0,-1-1,-24 1,0 0,25-25,-25 25,25-25,-25 0,0 25,0-25,0 0,0 0,0-25,0 25,0-25,0 0,-25 25,25-25,-25 1,25 24,0-25,0 25,0 0,0 0,0 0,0 0,0 25,25-1,-25-24,25 25,-25-25,0 0,0 0,0 25,0-25,0 0,0 0,-25 0,25-25,-25 25,25 0,-24-25,-1 1,25 24,0 0,0 0,-25-25,25 25,0 0,0 25,0-1,0-24,0 25,25 0,-25 0,0 0,0-25,0 24,0-24,0 0,0 25,0-25,0 0,0-25,0 25,0-24,0-1,-25 0,25 0,0 0,-25-24,25 24,-25 25,25-25,0 25,0 0,0 25,0 25,25-26,-25 1,25 25,-25-25,0 24,25-24,-25 0,0-25,0 25,0-25,0 0,0 0,0-25,0 25,0-25,0 0,-25 0,25-24,0 24,0 0,0 25,0 0,-25 0,25 0,0 25,0 0,0 0,0 24,0-24,25 0,-25 0,0-1,0 1,0-25,0 0,0 0,0 0,0 0,0-25,0 1,-25-1,25 25,0-25,-25 25,25 0,0 0,0 25,0-25,0 25,0-1,0 1,0 0,0 0,0-25,0 0,25 0,-25 0,0 0,0 0,25-25,-25 25,0-25,0 25,0 0,0 0,0 0,0 25,0-25,0 25,0 0,0-25,0 25,0-25,0 0,25 0,-25 24,25-24,-25 0,0 0,24-24,-24 24,0 0,0 24,-24 1,24 0,-25 0,25-25,0 25,0-1,0 1,0-25,0 25,0-25,25 0,-1 0,-24 0,0 0,0 0,25 0,-25 0,0 0,0 0,0 25,0 0,0-25,0 24,0-24,25 25,-25-25,0 0,25 25,0-25,-25 0,0 0,0 0,24 25,-24-25,-24 0,24 25,0-1,0 1,0 0,0-25,0 25,0-25,24 0,-24 0,0 0,25 0,-25 0,0 0,25 0,-25 0,0 25,0-25,-25 0,25 0,0 24,0-24,25 0,-25 0,0 0,25-24,-25 24,25 0,-25 0,0 0,0 0,0 0,0 0,-25 24,0-24,25 0,-25 25,0 0,1-25,24 25,0 0,0-25,-25 0,25 0,25 0,-25 0,24 0,-24-25,25 25,0-25,-25 25,25-25,-25 25,0 0,0 0,0 0,0 25,-25 0,25-25,-25 25,0-1,1 1,-1 0,0-25,0 25,0 0,25-25,0 0,0 24,0-24,0 0,25 0,-25-24,25 24,0-25,0 0,-1 0,1 25,0-25,-25 1,25-1,-25 25,0 0,25-25,-50 25,0 25,25-25,-50 25,26-25,-1 24,0 1,-25-25,26 25,-1 0,25-25,-25 25,25-25,0 0,0 0,25 0,-25 0,25-25,-1 25,1-25,0 0,0 25,0-25,-1 1,-24-1,25 0,0 25,-25-25,25 25,-25 0,0-25,0 25,0 0,0 0,0 0,0 0,0 0,0-24,0 24,-25-25,25 0,-25-25,25 26,-25-1,1-25,24 25,-25-24,0 24,0 0,0 0,25 25,-24-24,24-1,-25 0,25 0,0 25,-25-25,25 1,0-1,0 0,0 0,0-25,-25 26,25-1,-25 0,25 0,0 0,-24 1,24-1,-25 0,25 25,0-25,0 25,0 0,0 0,-25-25,25 25,0 0,0 0,0 0,25-24,-25 24,0-25,25 25,-25-25,24 25,-24-25,0 25,25 0,-25 0,0 0,25-25,-25 25,0 0,0 0,-25 25,25-25,-25 0,25 25,-24-25,24 0,-25 0,25 0,0 0,0 0,0 0,-25 0,25 0,0 0,0 25,0-25,0 0,25 0,-25 0,0 25,25-50,-25 25,24 0,-24-25,25 25,0-25,-25 25,0-25,25 25,-25 0,0 0,0 0,0 0,0 0,0 25,0 0,-25-25,25 25,0 0,0-1,0-24,0 0,25 0,-25 0,25-24,-25 24,24-25,-24 0,25 25,0-25,-25 25,0 0,0-25,0 25,0 0,0 25,0-25,0 0,0 0,0 25,0-25,0 25,0-25,0 0,0 0,0 0,0 0,25 0</inkml:trace>
  <inkml:trace contextRef="#ctx0" brushRef="#br0" timeOffset="780645.6504">15453 3919,'0'25,"0"-25,0 0,0 25,-24-25,24 0,0 0,0 0,0 0,0 0,24-25,-24 0,0 0,0 1,25-26,-25 0,0 1,25 24,-25-25,0 1,0 24,0 0,0 25,0 0,25 0,-25 25,0 0,0 24,0 1,0 0,25-1,-1-24,-24 25,25-50,0 0,0 0,0-25,-1-25,26 1,-25 24,0-50,-1 26,1-1,-25 0,25 26,-25-1,0 25,0 25,0 24,0 26,0-26,0 51,0-26,0 0,0 1,0-1,25-24,-25-1,0-24,25 0,-25-25,0 0</inkml:trace>
  <inkml:trace contextRef="#ctx0" brushRef="#br0" timeOffset="781535.7013">15404 7094,'0'25,"0"0,0 0,0-1,0-24,0 25,0-25,0 0,0 0,0 0,0 0,0 0,0 0,0 0,25-25,-25 25,24-24,-24-26,25 0,-25 26,25-26,0 0,-25 1,25 24,-1 0,-24 25,0 0,25 0,-25 25,0 0,25 24,-25 1,0 0,0-26,25 26,-25-25,25-25,-1 25,-24-25,50-25,-50 0,50 0,-50-24,24 24,1 0,-25 0,25-24,-25 24,0 25,0 0,25 49,-25-24,0 25,0-25,0 49,0-24,0-1,0-24,25 25,-25-26,0 1,0-25,49-25,-49 1,0-1</inkml:trace>
  <inkml:trace contextRef="#ctx0" brushRef="#br0" timeOffset="782524.7579">9971 7293,'0'0,"0"24,0-24,0 0,0 0,0 0,0 0,0 0,0 0,25-24,-25-1,0 0,0 0,25 0,0-24,-25-1,0 1,25-1,0 0,-25 26,0-1,0 0,0 25,24 0,-24 25,25 0,-25-1,0 26,25 0,-25-26,25 1,0 0,-25 0,24-25,1 0,0 0,-25-25,25 0,0-24,-25 24,24-25,1 1,-25 24,0 0,25 0,-25 0,0 25,25 25,-25 0,0 0,25 24,-25 1,24 0,-24-1,25 1,-25-1,0 1,25-25,-25 0,25-1,-25 1,0-25,0 25,0-25,0-25,0 0,0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19:55:01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21183 18033,'0'0,"0"0,0 0,50 0,-50 0,0 0,0 0,0 0,0 0,0 0,0 0,0 0,0 0,0 0,0 0,0 0,0 0,-50 0,50 0,0 0,0 0,-49-50,49 50,0 0,-50-49,50 49,0 0,-25-75,25 75,-49-24,49 24,-25-50,25 50,-25-74,25 74,-25-50,0 25,1-24,24 24,-25 0,25-25,-25 1,0-1,25 50,-25-50,1 26,-1-26,0 25,25 0,-50 1,50-26,-25 25,1-24,-1 24,0 0,0 0,0 0,1 1,-1-1,0 0,0 0,0 25,1-25,-1 1,0-1,0 25,0-25,1 0,-26 25,25-25,0 1,1 24,-1 0,0 0,0-25,0 25,1 0,-1-25,0 25,0 0,0-25,1 25,-1-25,-25 25,25 0,1-24,-1 24,-25-25,25 25,1 0,-26 0,25-25,0 25,-24 0,24-25,0 25,-25-25,1 25,24-24,0 24,0-25,-24 0,24 25,0-25,-24 25,24-25,-25 25,25-25,-24 1,24-1,0 25,-24-25,24 0,0 25,-25-25,26 1,-1 24,0-25,0 0,0 0,1 0,-1 25,-25-24,50-1,-25 0,0 0,1 25,-1-25,0 1,0 24,0-25,25 25,-24 0,-1-25,0 25,0-25,0 25,25-25,-24 25,-1-24,0-1,25 25,-25-25,0 25,1-25,-1 0,0-24,25 24,-50 0,50 0,-49-24,49 24,-50 0,50 0,-49-24,49 49,-25-25,0-25,0 25,-24 1,24-1,0 0,0-25,0 26,-24-26,24 0,0 26,-25-26,26 25,-1-24,0 24,-25 0,26-25,-1 26,0-1,0 0,-24 0,24 0,0 1,0-1,-24-25,24 50,0-25,-25-24,26 24,-1 0,0 0,-25 1,26-1,-1 0,0 0,0 0,0-24,1 24,-1 0,-25-25,25 26,1-26,-1 25,0 0,0-24,0 24,1 0,-1 0,0 1,0-1,0 0,25 0,-25 25,1-25,-1 1,25 24,-25-25,0 25,0-25,25 25,-24-25,24 25,-25-25,0 25,25-24,-25 24,0-25,1 0,24 25,-25 0,25-25,-25 25,0-25,0 25,1-24,24 24,-25 0,25 0,-50-25,50 25,-25 0,1-25,-1 25,0 0,25-25,-25 25,0-25,1 25,-1 0,0 0,0-24,0 24,1 0,-1 0,25 0,-50-25,50 25,-25 0,-24 0,49 0,-50-25,50 25,-50 0,50 0,-24-25,-26 25,50 0,-50-25,26 25,-1-24,0 24,0 0,0-25,1 25,-1-25,0 25,25-25,-50 25,50-25,-24 0,-1 1,0-1,0 25,0-25,1 0,-1 0,0 1,0-1,0 0,1 0,-1 0,0 1,0-1,0-25,1 25,-1 1,0-1,0 0,0-25,1 26,-1-1,0 0,0 0,0-24,-24 24,49 0,-50-25,25 26,0-1,1-25,-1 25,0 1,0-1,-24 0,24 0,0 0,0 25,-24-25,24 25,0 0,0 0,0 0,1-24,-1 24,0 0,0 0,0 0,-24 0,49 0,-50 0,25-25,1 25,-1 0,0-25,0 25,0-25,1 0,-26 25,25-24,0-1,1 25,-1-25,0 25,0-25,0 0,0 25,1-24,-1-1,0 25,0-25,-24 0,24 25,0-25,0 1,-24 24,24-25,0 0,0 0,-24 0,24 1,0 24,-25-25,26 0,-26-25,0 26,26-26,-26 25,0 0,26-24,-26-1,25 25,-24 1,-1-26,0 25,25 0,-24 0,-1 1,1-1,24 0,-25 0,25 0,-24 25,-1-24,25-1,-24 25,-1-25,1 0,24 25,-25-25,1 25,24 0,-25 0,1 0,24-24,-25 24,25 0,-24 0,-1 0,25 0,0 0,-24 0,24 0,-25 0,26 0,-26 0,25 0,-24 0,-1 0,25 0,-24 0,24-25,0 25,-25 0,1 0,24 0,0 0,0 0,-24 0,24 0,0 0,-24 0,24 0,0-25,0 25,0-25,1 25,-26 0,50-25,-50 25,26-24,24-1,-25 25,0-25,0 0,0 25,25-25,-25-24,1 24,-1 0,0 0,0 1,25-26,-49 25,49 0,-25 1,0-1,0 25,0-25,1 0,-1 0,0 1,0 24,-24-25,24 0,0 25,0-25,0 25,1-25,-26 25,25-24,-24 24,24-25,-25 25,25-25,-24 0,-1 0,25 0,-24 25,-1-24,25-1,-24 0,-1 0,25 0,-24 1,24-1,-25 0,25-25,-24 26,24-1,0 0,-24 0,24 0,-25 1,25-1,1 25,-26-25,25 0,0 0,-24 25,24 0,-25-24,26-1,-1 0,0 0,-25 0,1 1,24 24,-25-25,25 0,-24 0,-1 0,1-24,24 24,-25 25,1-50,-1 26,0-1,1-25,24 25,-25 0,1-24,-1-1,1 50,-1-49,0 24,-24 0,24 0,26 0,-26 1,0 24,1-25,-1 0,25 25,-24-25,-1 0,0 25,26-24,-26 24,0-25,1 25,-1-25,1 25,24 0,-25-25,1 25,-1-25,25 1,-24 24,-1-25,0 0,1 25,24-25,-25 25,1 0,-1-25,0 25,1 0,-1 0,25-24,-24 24,-1-25,1 25,24-25,-50 0,26 25,-1-25,1 1,-1 24,0-25,26 25,-26-25,0 25,1-25,-1 25,25-25,-24 1,-1 24,0-25,26 0,-26 0,0 25,1-25,24 0,-25 1,26-1,-26 0,25 0,0 0,-24 1,24 24,-25-25,26 0,-1 0,0 0,-25 1,26-1,-1 0,0 0,0 0,-24 1,24-1,0 0,0 0,0 25,25-25,-24 1,-1-1,25 25,-25-25,25 25,0 0,0 0,0 0,0 0,-25 0,25 0,0 0,0 0,25 0,-25-25</inkml:trace>
  <inkml:trace contextRef="#ctx0" brushRef="#br0" timeOffset="33760.9311">19000 16123,'0'0,"0"0,0 0,0 0,0 0,0 0,0 0,0 0,0 0,0 0,0 0,0 0,0 0,0 0,0 0,0 0,0 0,25-25,-25 25,0-25,25 25,0-24,-25-1,49 0,-49 0,25 0,25 1,-25-1,-1 0,1 0,25 0,-25-24,-1 24,26-25,-25 26,24-26,-24 25,25 0,-25-24,0 24,-1 0,1-24,25 24,-50 0,49 0,-24-25,-25 26,50-26,-25 25,-1-24,1-1,0 25,0 0,0-24,-1 24,26-25,-25 26,0-1,-1 0,1-25,0 26,25-26,-26 25,1 0,0-24,0 24,0 0,-25-24,49-1,-49 25,50-24,-50 24,25-25,24 0,-24 26,0-1,24-25,-24 25,0-24,0 24,0 0,0 0,-1-24,1 24,0 0,-25 25,0-25,25 25,-25 0,0-24,0 24,0 0,0 0,0 0,0 0,0 0,0 0,0 0,0 0,0 0,0 0,0-25,0 0,-25 0,25 0</inkml:trace>
  <inkml:trace contextRef="#ctx0" brushRef="#br0" timeOffset="35129.0093">17835 15329,'0'0,"0"0,0 25,0-25,0 0,0 0,0 0,0 0,0 0,0 0,0 0,0 0,0 0,0 0,0 0,24-25,1 25,-25-25,25 1,0-1,0 0,-1-25,1 26,0-26,25 0,-26 1,26-1,0 1,-26-1,26 25,-25-24,24-1,-24 0,25 1,-25-1,24 25,-24-24,25-26,-1 51,-24-26,25-25,-25 51,24-26,-24 0,25 1,-26-1,1 1,0-1,25 25,-26-24,1-1,0 0,0 1,0-1,-1 1,1-1,-25 25,25-24,0-1,-25 25,25 0,-25 1,0-1,0 0,0 25,24-25,-24 25,0 0,0 0,0 0,0-25,0 25,0 0,0 0,0 0,0 0,0-24,0 24,0-25,-24 25,24 0,-25-25</inkml:trace>
  <inkml:trace contextRef="#ctx0" brushRef="#br0" timeOffset="36021.0603">16743 14287,'0'0,"0"0,0 0,0 0,0 0,0 0,25-24,-25 24,25-25,-25 0,25 0,-1 0,1-24,0 24,25-25,-26 1,26-1,0 1,-1-1,26 0,-26 1,26-26,-26 1,26 24,-1-24,1 0,-1-26,0 26,1-25,-26-1,26 1,-26 25,1-1,0 1,-26 0,1 24,0 0,0 1,0 24,-25 25,0-25,0 25,0 0,0 0,0 0,0 0,0 0,0 0,0 0,0-25</inkml:trace>
  <inkml:trace contextRef="#ctx0" brushRef="#br0" timeOffset="60682.4709">16867 13940,'0'0,"0"0,0 0,0 0,25 25,-25-25,0 0,0 0,0 0,0 0,0 25,0-25,25 0,-25 0,0 25,0-25,0 0,25 0,-25 0,0 0,0 0,0 0,0 0,0 0,0 0,0 0,0 0,0 0,-25 0,25 0,-25 0,25-25,0 25,-25 0,25-25,-25 25,25-25,-24 25,24-25,-25 25,25-24,-25 24,25-25,-25 0,25 25,0-25,-25 0,25 25,0-24,-24 24,24-25,-25 25,25-25,0 25,0 0,0-25,0 25,0 0,-25 0,25 0,0 0,0 0,0 0,0 0,0 0,0 0,0 0,0 0,0 0,0 0,0 0,0 0,0 0,0 0,-25 0,25 0,0 0,0 0</inkml:trace>
  <inkml:trace contextRef="#ctx0" brushRef="#br0" timeOffset="61401.512">17140 13767,'0'0,"0"0,0 0,0 0,0 0,0 0,-25-25,25 25,0 0,-25 0,1 0,24-25,0 25,-25-25,0 0,0 1,0-1,25 0,-24 0,-1 0,0-24,0 24,0 0,1 0,-1 25,25 0,0-24,0 24,-25 0,25 0,0 0,0 0,0 0,0 0,0 0,0 0,0 0,25 0,-25 0,0 0</inkml:trace>
  <inkml:trace contextRef="#ctx0" brushRef="#br0" timeOffset="62047.549">16991 13643,'0'0,"0"0,0 0,0 0,0 0,25 24,-25-24,0 0,0 0,0 0,0 0,25 0,-25 0,25 0,-25 0,24 0,1-24,-25 24,0-25,25 25,-25-25,25 25,-25 0,0 0,0 0,0 0,0 0,0 0,0 0,0 0</inkml:trace>
  <inkml:trace contextRef="#ctx0" brushRef="#br0" timeOffset="62472.5733">16917 13543,'25'0,"-25"-24,0 24,0-25,0 0,0 25,24-25,-24 25,0 0,0-25,0 25,0 0,0 0,0 0,0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19:58:12.1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20712 11485,'-25'24,"25"-24,0 0,-25 0,25 0,0 0,25-24,-25 24,0-25,0 0,25 25,-25-50,0 1,25-1,0 1,-25-51,49 26,-24-25,0 24,0-24,24 0,1 0,-1-1,1-24,0 50,24-25,-24 0,24 24,0 1,-24-1,0 26,24 24,-49-25,24 25,-24 25,-25-24,25 24,-25 0,0 0,0 0,0-25,0 0,0 0,0-24,0-1,0-24,0-1,0 1,0-25,0-1,0 1,25 0,-25 24,25-24,-25 25,25 24,-25-24,24 24,-24 25,0-24,-24 24,24 0,0 25,0 0</inkml:trace>
  <inkml:trace contextRef="#ctx0" brushRef="#br0" timeOffset="594.034">21704 9723,'25'25,"-25"0,25-25,0 0,-1 25,1-25,25 0,-25 0,24 0,1-25,-1 25,26-25,-50 0,24 1,1-1,-1 0,1 0,0-24,-26 24,1 0,0-25,0 50,-25-24,25-1,-25 0,0 25,0-25,0 25,0 0,0 0,0 0</inkml:trace>
  <inkml:trace contextRef="#ctx0" brushRef="#br0" timeOffset="856.0489">22349 9475,'25'-49,"0"-26,-1 26,26-26,-25 26,-25-1,25 25,-1-24,-24 24,0 0,25 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19:59:18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19621 8731,'0'0,"0"0,-25 0,25 0,0 0,0 0,0 25,0-25,0 0,0 0,25 25,-25-25,0 0,0 0,0 0,0 25,0-25,0 0,0 0,0 0,0 0,0 0,0 0,0 0,0 0,0 0,0 0,0 0,0 0,0 0,0 0,0-25,0 25,0-25,0 25,0-25,0 25,0-25,0 1,0 24,0-25,0 0,0 0,24 0,-24 1,-24-1,24 0,0 25,0-25,0 0,0 1,0-1,0 0,0 0,0 0,0 25,0-24,0-1,0-25,-25 25,25 1,0-1,0 0,0 0,0 0,0 1,0-1,0 0,0 0,0 25,0-25,0 0,0 25,0-24,0-1,25 0,-25 0,0 25,0-25,0 25,0-24,0-1,0 0,0 0,0 25,0-25,0 1,0-1,0 0,0 0,0 0,0 1,0-1,0 25,0-25,0 0,0 0,0 25,0-24,0-1,0 0,0 25,0-25,0 25,0-25,0 25,0 0,0-24,0 24,24 0,-24 0,0-25,0 25,0-25,0 25,0 0,0 0,0-25,0 25,0-25,0 25,0 0,0-24,0 24,0-25,0 0,0 25,0-25,0 25,0-25,0 1,0 24,0 0,0-25,0 0,0 25,25-25,-25 0,0 1,0 24,0-25,0 0,0 25,0-25,0 25,0-25,0 0,0 1,0-1,0 25,0-25,0 0,0 25,0-25,0 25,0-24,0 24,0-25,0 0,0 25,0-25,0 25,0-25,0 25,0-24,0 24,0-25,0 25,0-25,0 25,0-25,0 0,0 25,0 0,0 0,0-24,0 24,0-25,0 0,0 25,0 0,0-25,0 25,0-25,0 25,0-24,0 24,25-25,-25 25,0 0,0 0,0-25,0 25,0-25,0 25,0 0,0-25,0 25,0-24,0 24,0 0,0 0,0-25,0 25,25-25,-25 25,0 0,0-25,0 25,0-25,0 25,0-24,0 24,0 0,0 0,0 0,0 0,0-25,0 25,0 0,0 0,0 0,0 0,0 0,0 0,0 0,0 0,0 0,0 0,0 0,0 0,0 0,0-25,0 25,0-50,25 26</inkml:trace>
  <inkml:trace contextRef="#ctx0" brushRef="#br0" timeOffset="2629.1504">18207 6003,'0'0,"0"0,0 0,0 0,0 0,0 0,0 0,-25 0,25 0,0 25,0-25,0 0,0 0,0 0,0 0,-25 0,25 0,0 0,0 0,0 0,0 0,0 0,0 0,25 0,-25 0,25-25,-25 25,24 0,-24 0,50 0,-25 0,0 0,-1-25,1 25,0 0,25 0,-26 0,1 0,0 0,0 0,0 0,24 0,-24 0,0 0,0 0,0 0,-1 0,1 0,25 0,-25 0,-1 0,1 0,0 25,0-25,0 0,-1 0,1 25,0-25,0 0,0 0,-1 0,1 0,0 0,0 24,0-24,-1 0,1 0,0 0,0 0,0 0,-1 0,1-24,0 24,0 0,0 0,-1 0,-24 0,50 0,-50 0,25 0,0-25,0 25,-1 0,1 0,0 0,0-25,0 25,-1 0,1 0,-25 0,25 0,0 0,0-25,-1 25,1 0,0 0,0 0,0 0,-1 0,26 0,-25 0,0-25,24 25,-24 0,0 0,0 0,-1 0,1 0,0 0,0 0,0 0,-1 0,1 25,-25-25,25 0,0 0,0 0,-25 0,49 0,-49 0,50 0,-50-25,49 25,-24 0,-25 0,50 0,-25 0,0 0,-25 0,24 0,1 0,-25 0,25 0,-25 0,25 0,0 0,-25 25,0-25,24 0,1 0,-25 0,25 25,0-25,-25 0,25 0,-1 0,-24 25,0-25,25 0,-25 0,0 0,0 0,25 25,-25-25,0 0,0 0,0 0,25 0,-25 0,0 0,0 0,0 0,0 0,0 0,0 0,0 0,0 0,0 0,0 0,0 0,0 0,0 0,0 0,0 0,0 0,0 0,0 0,0 0,0 0,0 0,0 0,0 0,0 0,0 0,0 0,0 0,0 0,0 0,-25-25,25 25</inkml:trace>
  <inkml:trace contextRef="#ctx0" brushRef="#br0" timeOffset="4944.2828">10889 2084,'-25'0,"25"0,-24 0,24 0,0-25,0 25,-25 0,25 0,0 0,0 0,0 0,0 0,0 0,25 25,-25-25,24 24,1-24,0 0,25 25,-1 0,-24-25,49 25,-24-25,0 25,24-25,1 0,-26 24,26-24,-26 0,26 0,-26 0,1 0,-1 0,-24 0,25 0,-25 25,-1-25,1 0,0 0,-25 0,0 0,0 0,25 0,-25 0,0 0,0 0,0 0,0 0,0 0,0 0,0 0,0 0,0 0,0 0,0 0,0 0,0 0,0 0,0 0,0 0,0 0,0 0,0 0,0 0,0 0,0 0,0 0,0-25,0 25,0-49,0 24,-25 0,25 0</inkml:trace>
  <inkml:trace contextRef="#ctx0" brushRef="#br0" timeOffset="5846.3344">11286 2183,'25'-25,"-25"25,0 0,0 0,0 0,0 0,0 0,0 0,0 25,0-25,0 0,0 0,0 25,-25-1,25-24,0 25,0-25,0 25,0 0,0 24,25-24,-25 25,0-1,0 1,0 0,-25-1,25 26,0-26,0 1,0 0,0-1,0 1,0-1,0 1,0-25,0 24,0-24,0 0,0 0,0 24,0-49,0 25,25 0,-25-25,0 25,0-25,0 25,0-25,0 0,0 0,0 0,0 0,0 0,0 0,0 0,0 0,0 0,0 0,0 0,0 0,0 0,-25 0</inkml:trace>
  <inkml:trace contextRef="#ctx0" brushRef="#br0" timeOffset="16092.9205">18182 6028,'0'0,"0"0,0 0,-25 0,25 0,-25-25,25 25,-25-25,25 25,-24 0,24 0,-25 0,25 25,-25-25,25 25,0-1,0 1,0 0,0 0,0 0,25-1,-25-24,25 0,-1 0,-24 0,25-24,0-1,-25 0,25 0,0-24,-25 24,0 0,0-25,0 26,0-1,-25 0,0 0,25 25,-25 0,0 25,25-25,-24 25,24 0,0 24,0-24,0 25,0-50,24 24,-24 1,25 0,0-25,0-25,-25 25,25-25,-25 25,0-24,0-1,0 0,0 0,-25 0,0 1,25-1,-25 25,0 0,25 0,-24 25,24-1,0 26,0-25,24 0,-24-1,25 1,0-25,0 0,0 0,-1 0,-24-25,25 1,-25 24,0-25,0 0,0 0,-25 0,25 1,0 24,-24 0,24 0,0 24,0 1,0-25,0 25,0 0,24-25,1 0,0 0,-25 0,25-25,0 0,-25 0,0 1,-25 24,0-25,0 25,0 0,1 0,-26 0,25 0,0 25,1-1,24-24,0 0,0 0</inkml:trace>
  <inkml:trace contextRef="#ctx0" brushRef="#br0" timeOffset="17845.0207">21109 6003,'0'0,"0"0,0-25,0 25,-25-25,25 25,0 0,0 0,0 0,-25 0,25 0,0 25,0-25,0 25,0 0,0-1,25 1,-25-25,25 25,-25-25,0 0,25 0,-1 0,-24-25,0 0,25 25,-25-24,0 24,-25-25,25 0,0 0,-24 25,24-25,-25 25,25 0,0 25,-25-25,25 25,0 0,0 24,0 1,0-50,25 25,-25 0,25-25,-25 0,24 0,-24-25,25 25,-25-25,0 0,0 0,0 1,0-1,-25 0,25-25,0 26,-24 24,-1-25,25 25,-25 0,25 25,-25-1,25 1,25 25,-25-25,25-1,-25 1,25-25,-25 25,24-25,1 25,0-25,-25-25,0 25,25-25,-25 0,0 1,0 24,-25-50,25 25,0 0,-25 25,0-24,1 48,24-24,-25 50,25-25,0 0,0-1,0 1,25 0,-25 0,24 0,-24-25,25 0,-25-25,25 25,-25-25,25-49,0 49,-25-25,-25 25,25-24,0 49,-25-25,25 0,-25 25,0 25,25-25,-24 25,24 24,0-24,0 25,0-25,0 24,24 1,1-50,0 25,-25-25,25-25,-25 25,25-25,-25 0,0-24,0 24,0 0,-25-25,0 26,25 24,-25-25,25 50,-25-25,25 24,0 26,0-25,0 0,0 24,0-24,25 0,-25-25,0 0,25 0,-25 0,0-25,0 25,-25-50,25 26,-25 24,25 0,-24-25,24 0,-25 25,25-25</inkml:trace>
  <inkml:trace contextRef="#ctx0" brushRef="#br0" timeOffset="18832.0772">18107 5928,'0'0,"0"0,0 0,-24 0,-1 0,25 25,0 0,-25 0,25 0,0-25,0 24,0 1,25-25,-25 25,49-25,-49-25,25 25,0-25,-25 1,25-1,-25 0,0 0,0 0,-25 1,25-1,-50 0,50 0,-49 25,24 0,25 0,-50 25,50 0,-24-25,24 49,-25 1,25-25,25 24,-25-24,24 0,-24 0,50-25,-50 0,25 0,0-25,-1 0,-24 0,0 1,0-1,0 0,0-25,-24 26,-1-1,25 25,-25 0,25 0,-25 25,0-25,25 49,0-24,0 25,0-50,0 49,0-49</inkml:trace>
  <inkml:trace contextRef="#ctx0" brushRef="#br0" timeOffset="43877.5097">4316 2307,'0'0,"0"0,0 0,-25 25,25 24,-25 1,25-1,-49 1,49 24,-50 1,25-25,1-1,24 26,-25-51,0 1,25-25,0 0,0 0,0 0,25-25,0-24,-1-1,1 1,-25-1,25 0,0 1,0 24,-25 0,0 25,0 0,0 50,-25-26,0 51,0-1,-24 1,-1-1,25-24,0 24,1-49,24 0,0-25,0 0,49-50,-24 1,25-1,-1-24,1-26,-1 51,1-51,0 51,-26-1,1 25,0 25,-50 25,25 0,-25 25,1-1,-1 26,0-26,0 1,25-25,0 0,25-50,25 0,-1-25,1 26,-1-51,26 1,-26 49,1-25,0 1,-50 49,0 0,0 49,-50 1,0 24,1 1,-1 24,-24-25,49-24,0 0,0-26,50 1,0-50,25-24,24-1,0-24,1 24,-1-24,1-1,-26 26,1 49,-50-25,0 50,-25-1,0 26,-24 0,-1-1,0 26,26-26,-26-24,50-25,50 0,-26-25,51-24,-1-1,1 1,24-26,-49 25,24 26,-24-1,-50 25,0 25,-25 24,0 26,-25-26,1 51,-1-51,1 26,24-1,25-49,0 0,0-25,25 0,-1-25,26 25,-25-25,24 0,-24-24,0 24,0 0,0-25,-1 26,-24-26,0 25,0 0</inkml:trace>
  <inkml:trace contextRef="#ctx0" brushRef="#br0" timeOffset="44864.5661">4118 1439,'-25'0,"25"-25,0 25,0 0,0-50,0 50,25-49,-25 49,24-50,-24 50,50-50,-50 50,25-49,-25 49,49-25,-49 25,50-25,-50 25,50 0,-50 0,0 0,49 50,-49-1,25 1,-25-25,0 24,0 26,0-26,-25 26,25-26,-25 26,1-25,-1-1,-25 1,25-1,-24-24,24 0,-25 0,26-25,-26 0,25 0,0 0,1-25,24-25,-25 26,25-26,0 25,25 0,-25 1,24-1,1 0,0 25,0-25,0 50,24-25,1 25,-25 0,-1-1,26 1,-25 0,24-25,-24 25,-25 0,25-25,0 24,-25-48,0 24,25 0,-25-25,0 0</inkml:trace>
  <inkml:trace contextRef="#ctx0" brushRef="#br0" timeOffset="45286.5903">4961 1612,'0'0,"25"0,-50 0,25 0,0-25,-25 1,25-1,-25 25,1 0,-1 0,0 0,0 25,0-1,0 1,25 25,-24 0,24 24,0-49,0 24,24 1,-24-25,25 0,0-1,0-24,0 0,0-24,-1 24,1-25,0 25,0 0,24 0</inkml:trace>
  <inkml:trace contextRef="#ctx0" brushRef="#br0" timeOffset="45690.6134">5085 1935,'25'0,"-25"0,0 0,0 0,0 0,25-25,-25 25,0-25,24-24,-24 24,0 0,0 25,25-25,-25 25,0 0,25 25,-25-25,0 25,25 24,0-24,-25 0,24 0,1-25,0 0,-25-25,50 0,-50 0,24-24,1-1,0 1,-25-1,25 0,-25 25,0 1,0 24,0 0,0 49,25-24,-25 25,0-1,0 1,24 24,-24-24,25-25,-25 24,25-24,-25 0,25-25,-25 0</inkml:trace>
  <inkml:trace contextRef="#ctx0" brushRef="#br0" timeOffset="47600.7226">1712 7590,'0'-25,"0"1,-25-1,25 25,-50-25,25 0,-24 0,-1 25,0-24,-24-1,0 0,-1 0,1 0,-25-24,24-26,1 26,-1-26,26 1,-1-25,1-1,-1 1,25-25,0 25,1-25,24 0,0 25,0-25,0 25,24-1,-24 1,25 0,25 24,-25-24,-1 50,26-26,0 26,-26-1,26 25,0-24,-26 24,-24 25,75-25,-75 25,25-25,-25 25,0 0,0 0,0 0,0 0,0-49,0 49,-50-25,50 25,-50-25,50 25,-99-25,74 25,-24 0,-1 0,1 25,24-25,25 0,-75 25,75-25,0 0,0 0,0 0,0 0,75 0,-26 0,-24-25,50 0,-51 25,26-25,0 25,-1-24,-49 24,75 0,-75 0,24 0,-24 0,0 0,0 0,25 74,-25-74,0 50,0-50,0 74,0-74,-25 74,25-74,-24 100,24-100,-25 99,25-99,-25 49,25-49,-25 75,25-75,0 0,0 74,0-74,0 0,0 0,0 0,0 0,0 0</inkml:trace>
  <inkml:trace contextRef="#ctx0" brushRef="#br0" timeOffset="65862.7672">18132 5854,'0'0,"0"0,0 25,0-25,0 0,0 0,0 0,0 0,0 0,0 0,0 0,0 0,0 0,0 0,0 0,0 0,0 0,-25-25,25 25,0-25,0 0,0 0,0-24,0 24,0-25,0 1,0-1,0 25,0-49,0 24,0 26,0-26,0 0,0 1,0 24,0-25,0 1,0 24,0 0,25-24,-25 24,0 0,0-25,0 26,25-1,-25-25,0 25,0 0,0-24,0 49,0-50,25 25,-25 1,0-1,0 0,0 25,0 0,0-25,0 25,0 0,0 0,0 0,0 0,0 0,0 0,0 0,-25 0,25 0,0 0,0 0,0 0,0 0,0 0,0 0,0 0,0 0,0 0,0 0,0 0,0 0,0 0,0 0,0 0,0 0,0-25,0 25,0-24,0 24,0-25</inkml:trace>
  <inkml:trace contextRef="#ctx0" brushRef="#br0" timeOffset="67199.8436">17363 4589,'0'0,"0"0,0 0,0 0,0-25,0 25,0 0,0 0,-25 0,25 0,0 0,0 0,0 0,0 0,0 0,0 0,0 0,0 0,0 0,0 0,0 0,0 0,25 0,-25 0,25-25,-25 25,25 0,0 0,-1 0,1-25,0 25,0 0,0-24,0 24,-1 0,26 0,-50 0,50 0,-26 0,1 0,0 0,0 0,0 24,-1-24,1 0,0 0,0 0,24 0,-24 0,0 0,0 25,24-25,-24 0,0 0,0 0,0 0,-1 0,26 0,-25 0,0 0,-1 0,1 0,0 0,0 0,0-25,-1 25,1 0,0 0,-25 0,25 0,0 0,-25 0,25 0,-25 0,24 0,-24 0,25 0,0 25,-25-25,25 0,-25 0,0 0,25 0,-1 0,-24 0,0 0,25 0,-25 0,0 0,0 0,25 0,-25 0,0 0,0 0,25 0,-25 0,25 0,-25 0,0 0,0 0,0 0,0 0,0 0,0 0,0 0,0 0,0 0,24 0,-24 0</inkml:trace>
  <inkml:trace contextRef="#ctx0" brushRef="#br0" timeOffset="68224.9023">21158 6003,'0'0,"0"25,0-25,0 0,0-25,0 25,0 0,0 0,0-25,0 0,0 0,0 1,0-1,0-25,0 0,0 1,0-26,0 1,0 0,0-1,0-24,0 25,0-26,0 1,0 25,0-25,0 49,0-25,0 26,0-26,0 51,0-26,0 25,0 0,0 1,0-1,0 0,0 0,0 25,0 0,0-25,0 25,0 0,0 0,0 0,0 0,0 0,0 0,0 0,0 0,0 0,0 0,0 0,-24 0,24 0,0 0,-25 0,25 0</inkml:trace>
  <inkml:trace contextRef="#ctx0" brushRef="#br0" timeOffset="69089.9517">20389 4539,'0'0,"0"0,0 0,-24 0,24 0,0 0,0 0,0 0,0 0,0 0,0 0,0 0,0 0,24 0,1 0,-25-25,25 25,0 0,0 0,24-24,-24 24,25 0,-1 0,1-25,0 25,-1 0,1-25,-1 25,1 0,0 0,-1-25,1 25,-1 0,26 0,-26 0,1 0,0 0,-26 0,26 25,0-25,-1 0,-24 0,0 0,0 0,24 25,-24-25,0 0,0-25,0 25,-1 0,1 0,0 0,-25 25,25-25,0 0,-25 0,0 0,0 0,0 0,0 0,0 0,0 0,0 0,0 0,0 0,0 0,0 0,0 0,0 0,0 0,0 0,0 25,0-25,0 0,0-25,0 25,-25-25,25 25,-25-25</inkml:trace>
  <inkml:trace contextRef="#ctx0" brushRef="#br0" timeOffset="71411.0845">17264 4465,'0'0,"0"-25,0 25,0 0,0 0,0 0,0 0,-25 0,25 0,0 0,0 25,-25 0,25-1,0 1,0-25,0 50,25-50,-25 25,0-1,25-24,-25 0,25 0,-25-24,25-1,-25 25,24-25,1 0,-25 0,0 1,0-26,0 25,0 0,-25 25,25-24,-24 24,-1 0,0 0,25 24,-25 1,0 0,25 25,-24-1,24 1,0-1,24-24,-24 25,25-50,0 25,-25-25,25 0,0-25,-1 25,1-25,-25 0,0 0,0 1,0-26,0 25,0 0,-25 1,1 24,24-25,-25 50,0-25,0 49,25-24,-25 0,25 24,0-24,0 0,0 0</inkml:trace>
  <inkml:trace contextRef="#ctx0" brushRef="#br0" timeOffset="72275.1339">18852 4490,'0'0,"0"0,0-25,-25 25,25 0,-25 0,25 0,0 25,0-1,0 1,0-25,0 25,0 0,0 0,25-25,0 0,-1 0,-24-25,25 0,0 0,-25 25,0-25,0-24,0 24,0 0,0 25,-25 0,25 0,-25 0,1 25,24 25,-25-26,25 26,0-25,0 24,0-24,25 0,-25 0,24-25,1 0,0-25,-25 0,25 0,-25 1,25-1,-25-25,-25 25,25 1,-25 24,0-25,25 25,-25 25,1-1,-1 1,0 0,25 0,0 0,0-25,0 0,25 24,0-48,-25 24</inkml:trace>
  <inkml:trace contextRef="#ctx0" brushRef="#br0" timeOffset="73078.1799">20290 4539,'0'0,"25"-25,-25 25,0-24,0 24,0-25,0 25,0 0,0 0,0 0,-25 0,25 25,-25-1,25 1,0 0,0 0,0 0,0-25,25 24,-25-48,50 24,-50-25,25 0,-1 0,1 0,-25 1,0-1,0 0,0 0,-25 0,25 25,-24 0,-1 25,25 0,0 25,-25-26,25 1,0 0,25 0,-25 0,25-25,-25 0,24 0,-24 0,25-25,-50 0,25 25,-24 0,24-25,-25 50,25-25,-25 0,0 25,25 0,-25-1,25-24,0 25,25-25,0 0</inkml:trace>
  <inkml:trace contextRef="#ctx0" brushRef="#br0" timeOffset="73964.2305">21853 4390,'0'0,"-25"0,0 0,25 0,0 0,-24 0,-1 25,25 0,-25 0,25 0,0-1,-25 1,25 0,0 25,0-50,25 24,-25-24,25 0,-25-24,25 24,-1-25,-24 0,0 0,25 25,-25-25,0 1,0 24,0 0,-25-25,25 50,0-1,0 1,0-25,0 50,0-25,0-1,25-24,0 25,-25-25,25 0,0-25,-25 1,24 24,-24-50,0 25,0 25,0-25,-24 1,24-1,-25 25,0 0,25 25,-25-25,0 24,25 1,-24-25,24 25,0-25,0 0,0 0,24 0,-24 0</inkml:trace>
  <inkml:trace contextRef="#ctx0" brushRef="#br0" timeOffset="76949.4013">4167 1116,'0'0,"0"0,0 0,0 0,0 0,0 0,0 0,0 50,-25-1,1 1,-26 24,25 1,0-26,1 26,-1-1,0-24,25-25,0 0,0-25,25 0,0-50,24 25,-24-25,25-24,-1 24,1-24,-1 0,1 24,-25 0,-25 50,49-74,-49 74,0 0,-24 25,-1 49,0-24,-25 49,1 0,-1 25,1-24,-1-26,25 25,0-49,1-1,24-24,24-50,1 1,0-26,25 0,-1-24,1-25,24-1,-24 1,-1 25,-24-1,0 1,-25 74,25-50,-25 75,-25 0,0 25,0 24,-24 0,-1 26,1-26,24 1,-25-26,50-24,0 0,0-25,50-25,-1-25,1-24,0 24,24-49,0 25,1-1,-26 1,1 24,0 25,-50 25,24 0,-24 25,-24 25,-26 24,0 1,1 24,-1-25,25 1,1-26,-1 1,50-50,-1 0,26-50,0 1,24-26,0 1,1-1,-1 1,1 0,-26 24,-24 0,-25 50,0 0,25 0,-50 50,0 0,-24 49,-1-25,1 1,-1-1,25 1,-25-26,50-24,25-25,0-25,25 0,-25-24,24-1,26-24,-26 24,1-24,-1 24,-49 50,50-50,-50 50,0 25,0 25,-50-1,26 26,-26-1,0 26,26-26,-26-24,25-26,25 1,0-25,50 0,-25-49,49-1,-24 0,24-24,-24-1,24 1,-24 0,-1 24,-49 50,50-50,-50 50,-25 50,0 0,-24-1,-1 26,25-1,-24 1,-1-26,0 1,26-25,24-1,24-24,1-24,25-26,-1 25,1-24,0-1,24 0,-24 1,-26 24,1 25,0 0,-25 25,-25-1,0 26,1 25,-1-26,-25 1,25-1,1 1,24-50,24 0,1-25,0 0,25-24,-1-1,1 1,-1-26,-24 50,25-24,-25 24,-25 25,0 0,-25 25,0 24,0-24,0 25,-24 24,24-49,0 25,0-26,1 1,24 0,0-25,0-25,0 0,24 1,1-26,-25 25</inkml:trace>
  <inkml:trace contextRef="#ctx0" brushRef="#br0" timeOffset="77959.459">6176 2084,'0'0,"0"24,0-24,0 0,0 0,0 0,0 0,0-24,25-1,0 25,0-25,0 0,-1-24,26 24,-50 25,25-25,0 0,-1 0,-24 25,0 0,0 0,0 0,0 25,0-25,0 50,-24-25,24 24,0 26,-25-26,25 26,-25-26,25 1,0 24,-25-24,25-1,0 1,-25-25,25 0,0-1,0-24,0 25,0-25,0 25,0-25,0 0</inkml:trace>
  <inkml:trace contextRef="#ctx0" brushRef="#br0" timeOffset="78211.4735">6127 2629,'0'-25,"25"25,-1-24,1 24,0-25,0 25,24 0,-24 0,0 25,25-25,-26 0,1 0,0 24,25-24,-50 0,24 25,1-50,0 25,-25 0</inkml:trace>
  <inkml:trace contextRef="#ctx0" brushRef="#br0" timeOffset="79013.5193">6945 2307,'0'-25,"0"0,0 25,-24-25,-1 1,25 24,-25 0,0 0,0 0,0 24,25 1,-24 0,24 25,-25-1,25 1,0-1,25 1,-25 0,0-1,24-24,1 0,-25-25,25 25,0-50,0 25,-25 0,25 0,-1-25,1 25,0 0,-25 0,25 0,-25 0,0 25,0-25,0 0,0 0,0 0,0 0,25-25,-25 25,24-50,-24 26,25-1,0-25,-25 1,25 24,0-25,-25 25,0 1,0 24,24 24,-24 1,0 0,25 0,-25 24,0 1,0 0,25-26,-25 1,25-25,-25 0,25 0,-1-25,-24 1,25-1,0-25,-25 1,25 24,-25 0,25 0,-25 0,24 25,-24 0,0 25,25 25,-25-25,0 24,25 1,-25-1,0 1,0-25,25 0,-25 0,0-1,0-24,0 0,0 0,0 0</inkml:trace>
  <inkml:trace contextRef="#ctx0" brushRef="#br0" timeOffset="105058.009">17363 4390,'0'0,"0"0,0 0,0 0,0 0,0 0,0-24,0 24,0 0,0 0,0-25,0 25,0-25,0 0,0 25,0-25,0 1,0 24,0-25,0-25,0 25,0 1,25-1,-25 0,0 0,0 0,0-24,0 24,0 0,0 25,0-25,0 25,0-24,0 24,0-25,0 25,0 0,0 0,0 0,0 0,0-25,0 25,0 0,0 0,0 0,0-25,0 25,0 0,0 0,0-25,0 1,0 24,0 0,0-25,0 25,0 0,0 0,0 0,0-25,0 25,0 0,0 0,0 0,0 0,0 0,0 0,0 0,0 0,0 0,0 0,-25 0,25 0</inkml:trace>
  <inkml:trace contextRef="#ctx0" brushRef="#br0" timeOffset="106079.0674">17016 3770,'0'0,"0"-24,0 24,0 0,0 0,0 0,0 0,0 0,0 0,0 0,0 0,0 0,0 0,0 0,0 0,0 0,0 0,0 0,0 0,0 0,0 0,0 0,25 0,-25 0,25 24,-25-24,24 0,-24 0,25 0,-25 0,25 0,-25 0,25 0,-25 0,25 25,-25-25,24 0,1 0,-25 0,25 0,-25 0,25 0,0 0,-25 0,24 0,1 0,-25 0,25 0,0 0,-25 0,25 0,-1 0,-24 0,25 0,-25 0,25 0,0 0,-25 0,0 0,25 0,0 0,-25-25,0 25,24 0,-24 0,25 0,-25 0,25 0,-25 0,0 0,25 0,-25 0,0 0,0 0,0 0,0 0,0 0,0 0,0 0,0 0,0 0,0 0,0 0,0-24,0 24</inkml:trace>
  <inkml:trace contextRef="#ctx0" brushRef="#br0" timeOffset="106846.1113">17711 3696,'24'0,"-24"0,0 0,0 0,-24 0,24 0,0 0,0 0,0 25,0-25,0 0,0 0,0 25,0-25,0 24,0-24,0 0,24 25,-24-25,25 25,-25-25,0 0,0 0,0-25,0 25,25 0,-25 0,0-25,0 1,0 24,-25 0,25-25,0 25,0 0,-25 0,25 0,-24 0,24 25,0-25,0 24,0 1,0 0,24 0,-24-25,25 25,-25-25,25 0,0 0,-25-25,0 0,0 25,25-25,-50 0,25 1,0 24,0-25,0 0,0 25,-25 0,25 0,-25 25,25 0,25-25,-25 24,0-24,25 0,-25 0,0 0,0 0,0-24,0 24,0 0,0 0,-25-25,25 25,-25 0,0 0,1 0,24 0,-25 0</inkml:trace>
  <inkml:trace contextRef="#ctx0" brushRef="#br0" timeOffset="107691.1596">16942 3721,'0'0,"0"0,0 0,0 0,0 0,0 0,0 0,0 25,-25-25,25 24,0 1,25 0,-25-25,0 25,0-25,0 0,24 0,-24 0,25-25,0 0,-25 25,0-25,0 1,25-1,-25 25,-25-25,25 0,0 25,0 0,-25 0,25 0,0 0,-25 25,25 0,0 0,0-1,0 1,25-25,-25 25,25-25,-25 0,25-25,0 25,-25-25,24 1,-24-1,0 0,0 0,-24 0,24 25,0 0,-25 0,0 0,0 0,0 25,25 0,0-25,-24 25,24 0,0-25,0 0,0 0,24 24,-24-24</inkml:trace>
  <inkml:trace contextRef="#ctx0" brushRef="#br0" timeOffset="108714.2181">18926 4514,'0'0,"0"0,0 0,0 0,0 0,0 0,0 0,0 0,0 0,0 0,0 0,0 0,0 0,0 0,0 0,0 0,0 0,0 0,0-24,0 24,0-25,0 0,0 0,0 0,0-24,0-1,0 1,0 24,0-50,0 26,0-1,0 1,0-1,0 25,0-24,0 24,0 0,0 0,0 0,0 1,0 24,0 0,0 0,0-25,0 25,0 0,0 0,0 0,0 0,0 0,0 0,0 0,0 0,0 0,0 0,-25 0,25 0,0 0,0 0,-25-25</inkml:trace>
  <inkml:trace contextRef="#ctx0" brushRef="#br0" timeOffset="109451.2603">18529 3746,'0'0,"0"0,0 0,0 0,0 0,0 0,0 0,0 0,0 0,0 0,0 0,0 0,0 0,0 0,0 0,0 0,25 0,-25 0,0 0,0 0,25 0,0 0,-25 0,24 0,1 0,0 0,-25 0,25 0,0 0,-1 0,1 0,0 0,0 0,0 0,24 0,-24 0,-25 0,50 0,-50 0,49 0,-49 0,25 0,0 0,0 0,-1 0,1 0,-25 0,25 0,0 0,-25-25,0 25,25 0,-25 0,0 0,24 0,-24 0,0 0,0 0,0 0,0 0,0 0,0 0,0 0,0 0,-24 0,24 0,0 0,-25 0,25 0</inkml:trace>
  <inkml:trace contextRef="#ctx0" brushRef="#br0" timeOffset="110118.2984">18504 3646,'0'0,"0"0,0 0,0 25,0-25,-25 25,25 0,0 0,0-25,0 24,0 1,25 0,-25 0,0-25,25 0,-25 0,25 0,0 0,-25 0,0-25,25 0,-25 25,0-25,0 1,-25 24,25-25,0 0,-25 25,25 0,-25 0,25 0,-25 25,25 0,0-25,0 24,0 1,0-25,0 25,25-25,-25 0,0 0,25-25,-25 25,25-25,-25 25,0-24,-25 24,25 0,-25-25,25 25,0 0,0 0</inkml:trace>
  <inkml:trace contextRef="#ctx0" brushRef="#br0" timeOffset="110894.3428">19199 3770,'0'-24,"0"24,0 0,0 0,0 0,0 0,0 0,0 0,0 0,0 0,0 0,0 0,0 0,-25 0,25 24,0-24,0 25,-25 0,25-25,0 25,0 0,0-1,25-24,-25 0,0 0,0 0,25 0,-25-24,0-1,25 25,-25-25,0 0,0 0,0 25,0 0,0 0,0 0,0 25,0-25,0 0,0 25,0-25,0 0,0 0,24 0,-24-25,0 0,25 1,-25-1,0 0,0 0,0 0,0 0,0 1,-25 24,25 0,0 0,-24 24,-1-24,25 25,-25 0,25 0,0 0,-25 0,25-25,0 0,0 24,0-24,0 0,25-24</inkml:trace>
  <inkml:trace contextRef="#ctx0" brushRef="#br0" timeOffset="111747.3916">20365 4539,'0'0,"0"0,24 0,-48 0,24 0,0-49,0 49,0-50,24 25,-24 0,0 1,0-26,0 0,25 1,-25-1,0 1,0-1,0 25,0-24,0-1,0 25,0-24,0 24,0 0,-25 0,25 0,0 25,0-24,0 24,0 0,0 0,0 0,0 0,0 0,-24 0,24 0,0 0,0 0,0 0,0 0,0 0,-25 0</inkml:trace>
  <inkml:trace contextRef="#ctx0" brushRef="#br0" timeOffset="112396.4287">20042 3721,'0'0,"0"0,25 0,-25 0,0 0,0 0,0 0,0 25,0-25,0 0,0 0,25 0,0 0,-25 0,24 0,1 0,0 0,-25 0,50 0,-50-25,49 25,-49 0,25 0,0 0,0 0,-1 0,1 0,-25 0,25 0,0 0,0 0,-25 0,24 0,1 0,-25 0,25 0,-25 0,25 0,-25 0,25 25,-25-25,0 0,0 0,0 0,24 0,-24 0,0 0,0 0,0 0,0 0,0-25,0 25</inkml:trace>
  <inkml:trace contextRef="#ctx0" brushRef="#br0" timeOffset="112920.4587">20712 3696,'0'0,"-25"-25,25 25,0 0,-25 0,25 0,-25 25,25-25,0 25,-24 0,24-25,0 24,0 1,24 0,-24-25,25 25,-25-50,25 25,0 0,0-25,0 25,-1-25,-24 1,25 24,-25-25,0 0,-25 25,25 0,-24-25,24 25,0 0,-25 25,25-25,-25 25,25-25,0 25,0-25,25 0,-25 0,0 0,0 0,25-25,-25 25,0-25,0 25,-25-25,0 25,0 0,0 0,25 0</inkml:trace>
  <inkml:trace contextRef="#ctx0" brushRef="#br0" timeOffset="113673.5018">19968 3746,'0'0,"0"-25,0 25,0 0,-25 0,25 0,0 25,0-25,0 0,0 0,-25 24,25-24,0 25,0-25,0 0,0 0,0 0,25 0,-25 0,0-25,0 1,25 24,-25 0,0-25,0 0,0 25,25 0,-25 0,0 0,0 25,0 0,0-25,0 49,0-24,24 0,-24 0,25-25,0 0,-25 0,25 0,0-25,-25 0,0 0,0 0,0 1,0-1,0 0,-25 0,0 25,25-25,-25 25,0 0,25 25,-24-25,-1 25,25 0,0-25,0 25,0-25,0 0</inkml:trace>
  <inkml:trace contextRef="#ctx0" brushRef="#br0" timeOffset="114692.5601">21927 4514,'0'25,"0"-25,0 0,0 0,0 0,0 25,0-25,0 0,0-25,0 25,0 0,0-25,0 25,0-24,0-26,0 25,0-24,0-1,0 0,0 26,0-51,0 26,0-1,0 25,0-24,0 24,0-25,0 50,0-25,0 1,0-1,0 0,0 25,0-25,0 25,0-25,0 25,0 0,0 0,0 0,0 0,-24-24,24 24,0 0,0 0,0 0,0 0,-25 0,25 0,-25-25</inkml:trace>
  <inkml:trace contextRef="#ctx0" brushRef="#br0" timeOffset="115446.6032">21630 3795,'0'0,"0"0,0 0,0 0,0 0,0 0,0 0,0 0,0 0,0 0,0 0,24 0,-24 0,0-25,25 25,-25 0,0 0,25 0,-25 0,25 0,-25 0,25 0,0 0,-1 0,-24 0,25 0,0 0,0 0,0 0,-1 0,1 0,0 0,0 0,0 0,-1 0,1 0,0 0,0 0,-25 0,25 0,-25 0,24 0,1 0,-25 0,0 0,25 0,-25 0,25 0,-25 0,0 0,0 0,0 0,0 0,0 0,0 0,0-24,0 24,0 0,0 0,0 0,0 0,0 0,0 0</inkml:trace>
  <inkml:trace contextRef="#ctx0" brushRef="#br0" timeOffset="116047.6376">22299 3746,'25'0,"-25"0,0 0,0-25,0 25,0 0,0 0,0 0,0 0,-25 0,25 0,0 25,0-25,0 0,0 0,0 0,0 0,0 24,0-24,0 0,25 0,-25 0,0-24,0 24,0 0,0 0,0-25,0 25,-25-25,25 25,0 0,-24 0,-1 25,25-25,0 25,-25-1,25 1,0 0,25 0,-25 0,0-25,25 24,-1-24,-24-24,0 24,25-25,-25 25,0-25,0 0,0 0,0 1,0-1,0 25,0 0,-25-25,25 25,0 0,-24 25,24-25,0 25,0-25,0 0,0 0,0 0,-25 0</inkml:trace>
  <inkml:trace contextRef="#ctx0" brushRef="#br0" timeOffset="116802.6808">21630 3721,'0'0,"0"0,0 0,0 0,0 0,-25 25,25-25,-25 24,25-24,0 25,0 0,0 0,0 0,0-25,25 0,-25 0,25 24,-25-24,0-24,0-1,0 25,0-25,0 0,0 0,0 25,0-24,-25-1,25 25,-25-25,25 25,0 0,0 0,-25 25,25-25,0 25,25-25,-25 24,0 1,25-25,-25 0,25 25,-25-50,24 25,-24 0,0-25,25 1,-50 24,25-25,0 0,-24 0,24 0,-25 25,25 0,-25 0,25 0,0 25,-25-25,25 25,0 0,0-25,0 25,0-25</inkml:trace>
  <inkml:trace contextRef="#ctx0" brushRef="#br0" timeOffset="118656.7868">6623 1984,'0'-24,"0"-1,25 25,-50 0,0 0,25 0,-25 25,-24 24,-1 1,0-1,1 26,-26-1,26-24,24 24,-25-24,26-25,24-1,0-24,0-24,24-1,1-25,25-24,-1-1,1 1,0 0,24-1,-24 26,-26-1,1 25,0 0,-25 25,0 50,-25 0,-24 24,-1 25,0 0,1 1,-1-1,1-50,24 1,25-25,25-25,-1-50,51 1,-1-1,1-49,24 24,0-24,-25 50,1-26,-1 50,-24 1,-25 24,-25 24,-25 26,0 24,-24 1,-1-1,0 1,1-1,-1-24,50-26,0-24,25 0,24-49,26 24,-1-49,1-1,24 26,-25-1,-24 25,0 0,-26 50,1 0,-50 49,-24-24,24 24,-25 1,1-26,24 1,0-25,25-25,25 0,49-50,-24 1,24-1,1 0,-26 26,1-1,-25 0,0 50,-1 0,-48-1,-1 26,0-25,0 24,0 1,1-25,-1 0,25-25</inkml:trace>
  <inkml:trace contextRef="#ctx0" brushRef="#br0" timeOffset="119103.8124">8657 1637,'0'0,"-25"0,25 25,0 0,-25 0,25 24,0-24,0 49,0-24,0 24,0-24,0 24,0-24,0-25,0 24,0-24,0 0,0-25</inkml:trace>
  <inkml:trace contextRef="#ctx0" brushRef="#br0" timeOffset="119322.8249">8334 2431,'25'0,"0"0,25 0,-1 0,1 0,-1 0,1-25,-25 25,24-25,-24 25,0-25,0 25,0-24</inkml:trace>
  <inkml:trace contextRef="#ctx0" brushRef="#br0" timeOffset="119739.8488">8508 2778,'0'0,"-25"25,25-25,50-25,-50 25,25-25,-1 25,1 0,25-24,-50 24,25 0,-25 24,24-24,-24 25,-24 0,-1 25,25-1,-25 1,0-1,0 26,1-26,-1 26,0-26,25 1,0-25,0 24,0 1,25-50,-25 25,25-25,-1 25,1-25,0 0,0-25,0 25,-1-25,1 0</inkml:trace>
  <inkml:trace contextRef="#ctx0" brushRef="#br0" timeOffset="120081.8683">9079 2480,'0'-24,"-25"24,25-25,-25 25,25-25,0 25,-25-25,25 25,-25 25,0-25,25 25,0 0,-24 24,24-24,0 25,0-26,0 26,0-25,24 25,-24-50,25 24,0-24,0 0,-25-24</inkml:trace>
  <inkml:trace contextRef="#ctx0" brushRef="#br0" timeOffset="120467.8904">9178 2753,'25'0,"-25"0,24 0,-24-24,0-1,0 0,0-25,25 25,-25 1,0-1,0 25,0-25,0 25,0 0,0 0,0 25,0-25,25 0,0 0,-25 0,25 0,-1-25,-24 0,25-24,-25 24,25 25,-25-25,0 25,25 0,-25 0,0 25,25 0,-25-1,0 1,24 25,-24-50,0 25,25-1,-25 1,0-25,25 0</inkml:trace>
  <inkml:trace contextRef="#ctx0" brushRef="#br0" timeOffset="164371.4015">14114 2381,'0'-25,"25"1,-25-1,0 0,0 0,-25 0,25 1,-25-1,0 0,0 0,-24 0,-1 25,25 0,-24 25,-1 0,25 0,1 0,-1 24,25 1,0-1,0 26,25-26,-1 51,26-26,-25 1,24-1,1 25,0-49,-26 24,26-24,-50-1,25 1,-50 0,25-26,-25-24,-24 25,-1-25,0 0,26 0,-1-25,0 1,25-26,0-24,25 24,0 0,-1-24,26 24,-25-24,0 24,24-24,-49 24,25 1,-25 24,0-25,0 25,0-24,25 24,-25 0,25 0,-1 1</inkml:trace>
  <inkml:trace contextRef="#ctx0" brushRef="#br0" timeOffset="165059.4409">14436 1960,'0'0,"0"0,0 0,0-25,0 25,0 0,0 0,0 0,0 0,0 0,0 0,0 0,0 25,0-1,0 1,-24 0,24 0,-25 0,25 24,0-24,-25 25,25-26,0 1,-25 0,25 0,0 0,0-25,0 24,0-24,-25 25,25-25,0 0,0 0,25-25,-25 1,0 24,0-25,0 25</inkml:trace>
  <inkml:trace contextRef="#ctx0" brushRef="#br0" timeOffset="166813.5412">13965 8806,'-25'-25,"0"0,25 0,-24 25,-1 0,-25 0,25 25,1 0,-26 24,25-24,-24 50,24-1,0 1,0 24,0 0,25 0,0-24,25 24,0-25,25-49,-1 25,1-50,49 0,-49-25,24 0,0-49,1-1,-26 1,1-25,0-1,-26-24,-24 25,0 0,-24 0,-1 24,0 1,-25 24,26 25,-26 1,0 24,1 24,24-24,0 25,25-25,0 0</inkml:trace>
  <inkml:trace contextRef="#ctx0" brushRef="#br0" timeOffset="167148.5604">14536 8334,'0'0,"0"0,0 0,0 0,0 0,0 0,-25 25,25 0,0 0,-25 24,25 1,0-25,-25 24,25 1,-25 0,25-26,0 1,-24 0,24 0,0 0,-25-25,25 0,25 24,-25-24,0 0,0-24,0-1</inkml:trace>
  <inkml:trace contextRef="#ctx0" brushRef="#br0" timeOffset="167906.6037">13891 5730,'0'0,"0"0,0 0,-25 0,25 0,-25 25,25-25,0 24,-25 1,0 0,25 0,-24 0,24 24,-25-24,25 0,0 0,25 0,-1-1,1-24,0 25,0-25,0 25,-1-50,1 25,0-25,0 25,0-24,-1-1,1-25</inkml:trace>
  <inkml:trace contextRef="#ctx0" brushRef="#br0" timeOffset="168215.6214">14139 5507,'0'0,"0"0,0 24,-25 1,25 0,0 25,-25-1,25 1,0 24,0 1,0-1,-25 1,25-1,0 0,0-24,0 24,0-24,0-25,0 0,0 24,0-49,0 25,0-25,0 0,25-25,-25 25</inkml:trace>
  <inkml:trace contextRef="#ctx0" brushRef="#br0" timeOffset="168515.6386">14436 5333,'0'25,"0"-25,0 25,0-1,0 1,-24 25,-1-1,25-24,0 25,-25-25,25 24,0-24,-25-25,25 25,0 0,0-1,0-24,0 0</inkml:trace>
  <inkml:trace contextRef="#ctx0" brushRef="#br0" timeOffset="176110.0729">16991 3696,'0'0,"0"0,0 25,0-25,0 25,0-25,25 0,-25 0,0 0,0 0,0 24,0-24,0 0,0 0,0 25,0-25,0 0,25-25,-25 25,0-24,25 24,-25-25,0 0,0 0,0-25,0 26,0-1,0-25,0 25,0 1,0-26,0 50,0-50,0 26,0-1,0 25,0-25,0 0,0 25,0 0,0-25,0 25,0 0,0 0,0 0,0 0,0 0,0 0,0 0,0 0,0 0,0 0,0 0,0 0,0 0,0 0,0 0</inkml:trace>
  <inkml:trace contextRef="#ctx0" brushRef="#br0" timeOffset="176608.1014">16892 3150,'-25'0,"25"0,0 0,-25-25,25 25,0 0,0 0,0 0,0 0,0 0,0 25,0-25,0 0,25 0,0 25,-25-25,25 0,0 0,-1 0,1 0,0 0,0 0,0 0,-1-25,1 25,-25 0,25 0,-25 0,0 0,0 0,0 0,25 0,-25 0,0 0,0 0,0 25,0-25,0 0,0 0,0 0,0-25,0 25,0 0</inkml:trace>
  <inkml:trace contextRef="#ctx0" brushRef="#br0" timeOffset="177300.141">16793 3200,'0'0,"0"0,0 0,0 25,0-25,0 0,0 0,0-25,0 0,25 25,-1-25,-24 25,0-25,25 1,-25 24,25-25,-50 25,25 0,0 0,0 0,-25 0,25 0,0 0,0 0,0 25,0-25,0 24,0-24,0 0,0 0,0 0,25 0</inkml:trace>
  <inkml:trace contextRef="#ctx0" brushRef="#br0" timeOffset="177604.1584">17115 3101,'25'24,"-25"-24,0 25,0 0,0-25,0 0,0 0,25 25,-25-25,25 0,-25 0,24 0,-24-25,25 25,-25 0,0 0,0 0,-25 0,25 0,-24 0,24 25,-25-25,25 0,-25 0,25 0,0 0,25 0</inkml:trace>
  <inkml:trace contextRef="#ctx0" brushRef="#br0" timeOffset="178232.1943">17735 3746,'0'0,"0"0,0 0,0 0,0 0,0 0,0 0,0-25,0 0,0-25,0 25,0 1,0-26,0 0,0 1,0-1,0 25,0-24,0 24,-24 0,24 0,0 25,0 0,0 0,-25 0,25 0,0 25,0-25,0 0</inkml:trace>
  <inkml:trace contextRef="#ctx0" brushRef="#br0" timeOffset="178603.2155">17487 3274,'0'-25,"0"25,0 0,25 0,0 0,-25-24,25 24,0 0,-1 0,1 0,0 0,0 0,0 0,-1 0,1 24,0-24,0 0,-25 0,25 0,-25 0,24 0,-24 0,25 0,-25 0,0-24,25-1,-25 25,25-25,-25 25</inkml:trace>
  <inkml:trace contextRef="#ctx0" brushRef="#br0" timeOffset="178915.2334">17462 3101,'0'24,"-24"-24,24 25,0 0,0-25,0 25,-25 0,25-25,0 0,0 0,0 0,25 0,-25 0,24-25,-24 0</inkml:trace>
  <inkml:trace contextRef="#ctx0" brushRef="#br0" timeOffset="179156.2472">17859 3125,'0'0,"0"25,0-25,25 25,-25-25,0 25,0 0,0-25,0 24,0-24,0 0,0 0,0 0,0 0,25 0,-25 0,0 0</inkml:trace>
  <inkml:trace contextRef="#ctx0" brushRef="#br0" timeOffset="179792.2836">18455 3696,'0'25,"0"-25,0 0,0 25,0-25,0 0,0 0,0-25,0 0,0 25,24-25,-24 0,25-24,-25 24,0 0,25-25,-25 26,0-1,0 0,0 25,0 0,0 0,0-25,0 25,0 0,0 0</inkml:trace>
  <inkml:trace contextRef="#ctx0" brushRef="#br0" timeOffset="180126.3027">18355 3324,'0'0,"0"25,0-25,0 0,0-25,0 25,25 0,-25 0,25-25,-25 25,25 0,0 0,-1-25,1 25,0 0,0 0,0 0,0 0,-1 0,-24 0,25 25,-25-25,25-25,-25 25,0 0,0-25</inkml:trace>
  <inkml:trace contextRef="#ctx0" brushRef="#br0" timeOffset="180896.3467">19149 3646,'0'0,"0"0,-25 25,25-25,25 0,-25 0,0 0,0 0,0 0,0-25,25 25,-25-25,0 1,0-26,25 0,-25 1,0-1,0 1,0-1,0 25,0 0,0 1,0-1,0 25,0 0,0 0,0 0,0 0,0 0,0 0,0 0,0 0,0-25,0 25</inkml:trace>
  <inkml:trace contextRef="#ctx0" brushRef="#br0" timeOffset="181270.3681">19050 3249,'0'25,"0"-25,0 0,25 0,-25-25,49 25,-49 0,25 0,0 0,0 0,0 0,-1 0,1 0,0 0,0 0,-25 0,25 0,-1 25,-24-25,25 25,-25-25,0 0,25 0,-25 0,0 0,0 0,0 0,0 0,0 0,0-25</inkml:trace>
  <inkml:trace contextRef="#ctx0" brushRef="#br0" timeOffset="181847.4011">18231 3299,'0'0,"0"0,0 0,0 0,25 0,-25 0,0 0,25 0,-25 0,0 0,0 0,25 0,-50-25</inkml:trace>
  <inkml:trace contextRef="#ctx0" brushRef="#br0" timeOffset="182219.4224">18752 3225,'0'0,"0"0,0 24,0-24,0 0,0 0,0 25,0 0,0-25,0 25,0-25,0 0,0 0,0 0,0-25,0 0</inkml:trace>
  <inkml:trace contextRef="#ctx0" brushRef="#br0" timeOffset="182528.4401">19075 3200,'25'-25,"-25"25,24 0,-24 0,0 0,0 25,0-25,0 0,0 25,0-25,0 0,0 0,0 0,25 0,-25 0,25 0</inkml:trace>
  <inkml:trace contextRef="#ctx0" brushRef="#br0" timeOffset="182682.4489">19348 3249,'24'0,"-24"25,0-25,25 25,-25-25,0 0,0 0,0 0,25 0,-25 0,0-25,25 25</inkml:trace>
  <inkml:trace contextRef="#ctx0" brushRef="#br0" timeOffset="183304.4844">19993 3746,'0'0,"-25"24,25-24,0 0,25-24,-25 24,0-25,0 25,0-25,24 0,-24-25,0 26,0-1,0 0,0 0,0 0,0 1,0-1,0 0,0 25,0 0,0 0,0 0,0 0,0 0,0 0,0 0,0 0,0 0,0-25,0 25</inkml:trace>
  <inkml:trace contextRef="#ctx0" brushRef="#br0" timeOffset="183719.5082">19869 3299,'-25'0,"25"0,0 0,0 0,0 0,0 0,0 0,0 0,25 0,-1 25,1-25,0 0,25 0,-26 0,26 0,-25-25,0 25,-1 0,1 0,-25 0,25-25,-25 25,0 0,0 0,0 0,25 0,-25 0,0 0,0 0,0 25,0 0,0-25,0 0,0 25,0-25,0 0,0 0,0 0,0-25,0 25,0-25,25 0</inkml:trace>
  <inkml:trace contextRef="#ctx0" brushRef="#br0" timeOffset="184382.5461">20712 3721,'-25'25,"25"-25,0 0,0 0,0 0,0 0,0 0,0 0,25-25,-25 0,0 0,0 0,25 0,-25 1,0-26,0 25,0-24,0 24,0 0,0 0,0 0,0 25,0-24,0 24,0 0,0 0,0-25,0 25,-25 0,25 0</inkml:trace>
  <inkml:trace contextRef="#ctx0" brushRef="#br0" timeOffset="184650.5614">20637 3299,'0'0,"0"0,0 0,0 0,-24 0,24 0,0 0,24 0,-24 0,0 0,25 0,0 0,0 0,25 0,-26 0,1-25,0 25,0-25,0 25,-1 0,1 0,-25-24,25 24,-25 0,25-25,-25 25,25-25,-25 25</inkml:trace>
  <inkml:trace contextRef="#ctx0" brushRef="#br0" timeOffset="185263.5965">21555 3746,'0'0,"0"0,0 0,0 24,0-24,0 0,0 0,0 0,0 0,0 0,0-24,0 24,0-25,0 25,0-50,0 25,0 0,0 1,0-26,0 25,25 0,-25 1,-25-1,25 25,0 0,0-25,0 25,0 0,0 0,0-25,0 25,0 0,0 0,-25-25,25 25,0 0</inkml:trace>
  <inkml:trace contextRef="#ctx0" brushRef="#br0" timeOffset="185537.6122">21506 3373,'0'0,"0"0,-25 0,25 0,-25 0,25 0,0 0,0 0,-25 0,25 0,0 0,0 0,0 0,0 0,25 0,-25 0,25 0,0 0,-25 0,49 0,-49 0,25-24,25 24,-50 0,24-25,1 25,-25 0,25 0,-25 0,0 0,25 0,-25-25,25 25,0 0</inkml:trace>
  <inkml:trace contextRef="#ctx0" brushRef="#br0" timeOffset="186145.6469">22374 3795,'0'0,"0"0,-25 25,25-25,0 0,0 0,0 0,0 0,-25 0,25 0,0 0,0 0,0 0,0 0,0 0,0-25,0 0,0 1,0-1,0 0,0-25,0 25,0 1,0-26,0 25,0 0,0 1,0 24,0 0,0-25,0 25,25 0,-25 0,0-25,0 25,0 0,0-25,0 25,0-25</inkml:trace>
  <inkml:trace contextRef="#ctx0" brushRef="#br0" timeOffset="186594.6726">22200 3423,'0'0,"0"0,0 0,0 0,0-25,25 25,-25-25,25 25,-25-24,25 24,-1-25,-24 25,25 0,-25 0,25 0,0 0,-25 0,25 0,-1 0,-24 0,25 0,-25 0,25 0,-25 0,0 0,25 0,-25 0,0 0,25 0,-25 0,0 0,24 0,-24 0,0 0,0 0,0 0,0 0,0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04:28.5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19621 8905,'0'0,"0"0,0 0,0 0,0 0,0 0,0 0,0 0,0 0,0 0,0 0,0 0,0 0,0-25,0 25,0-25,0 25,0-25,0-24,0 24,0-25,0 1,0-1,0-24,0 24,-25-24,50-1,-50-24,50 0,-25 0,0-1,0 1,0 0,0 0,0 0,0 24,0-24,0 0,0 24,0 1,0 0,0-1,24 1,-24-1,25 1,-25-1,0 26,0-26,25 26,-25-1,0 1,-25-1,25 0,0 26,0-26,-25 25,25 0,0-24,0 49,0-25,0 0,0 25,0 0,0 0,0 0,0 0,0 0,0 0,0 0,0 0,-24 25,24-25,0 0,0 25,0-25,0 25,0-25,-25 24,25-24,0 0,0 25,0-25,0 0,0 0,0 0,0 0,0 0,0 0,0 0,0 0</inkml:trace>
  <inkml:trace contextRef="#ctx0" brushRef="#br0" timeOffset="3056.1748">19571 8954,'0'0,"0"0,0 0,0 0,0 0,0 0,0 0,-25-24,25 24,0 0,0 0,0 0,0-25,-25 0,25 25,-25-25,25 25,-24-25,24 1,-25-1,25 0,-25 0,25 25,-25-25,0 1,25 24,-24-25,24 0,-25 0,25 25,-25-25,0 1,25-1,-25 0,25 0,-24 0,-1 1,0-1,0 0,25 0,-25 0,1 1,-1-1,25 0,-25 0,0 0,0 1,25-1,-24 25,-1-25,0 0,25 25,-25-25,25 1,-25 24,1-25,24 0,-25 25,25-25,-25 25,25 0,-25-25,25 25,-25-25,25 25,0-24,-24 24,24 0,0 0,0 0,-25-25,25 25,0 0,0 0,0 0,0 0,0-25,0 25,0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0,-25-25,25 25,0-25,25 1,-25-26,0 0</inkml:trace>
  <inkml:trace contextRef="#ctx0" brushRef="#br0" timeOffset="4870.2786">19472 8607,'-25'0,"25"-25,-25 1,25 24,-25-25,0 0,25 25,-24 0,24-25,-25 0,25 1,-25-1,25 0,-25 0,25 0,0 25,-25-24,25-1,-24 0,-1 0,0 0,0 1,0-1,1 25,-1-25,0 0,0 0,25 1,-25-26,1 25,-1 0,0 0,0 1,0-1,1 0,-1 0,0 0,-25 1,26-1,-1 0,0 0,0 0,0 1,-24 24,49-25,-50-25,50 25,-25 1,0-1,1 0,24-25,-25 26,0-26,25 25,-25-24,0 24,1 0,24-25,-25 26,0-1,0 0,0 0,1 0,-26 1,25-1,0 0,1 0,-26 0,25 1,0-1,-24 0,-1 0,25 0,-24 0,-1 1,25-26,-24 25,-1 25,1-49,-1 24,0 0,1 0,-1 0,0 1,26-1,-26 0,25 0,-24-24,-1 24,25 0,0 0,1 0,-1-24,0 24,0 0,0 0,1-24,24 24,-25 0,0 0,0 1,0 24,25-25,-24 25,24-25,-25 25,25 0,0-25,0 25,-25 0,25 0,-25 0,25 0,0 0,0 0,0 0,0 0,-25 0,25 0,0 25,0 0,0-25,0 25,0-25,0 0,0 24,0-24,0 0,0-24,0 24,0-25,-24 0,24 0,-25 0,25 1,-25-1,25 25,0 25,0-25,0 24,25 1,-25 0,25 0,-1 0,1-25,-25 0,25-25,-25 25,25-25,-50 0,25 0,0 25,-25-24,25 24,-25 24,25-24,-24 25,24 0,0-25,0 25,24-25,-24 25,0-25,0 0,25-25,-25 25,25-25</inkml:trace>
  <inkml:trace contextRef="#ctx0" brushRef="#br0" timeOffset="5470.3129">19745 5978,'0'0,"0"25,0-25,-25 25,25-25,-25 24,25 1,-25 25,25-25,0-1,0-24,0 0,25 0,0-24,-25-1,0-25,25 25,-50 1,25-1,0 25,-25 0,0 0,0 0,1 25,24-25,-25 24,25-24,0 0,0 0,0 25,0-25,0 0,0 0,0 0,0 0</inkml:trace>
  <inkml:trace contextRef="#ctx0" brushRef="#br0" timeOffset="7279.4164">19670 9079,'0'0,"0"0,0-25,0 25,0 0,0 0,0 0,0 0,0 0,0 0,0 0,0 0,0 0,0 0,0 0,0 0,0 0,0 0,0 0,0 0,0-25,25 25,-25-25,25 25,0-25,-1 0,1-24,0 24,0 0,24-24,1-1,-25 0,49 1,-24-26,-1 26,1-1,24-24,-24-1,24 26,-24-26,24 1,1 0,-26-1,26 1,-1-1,-24 1,24-1,1 26,-26-26,26 26,-26-26,26 26,-26-1,1-24,24 24,-24 1,0-1,-1 0,1 1,-25 24,24-25,-24 26,25-26,-25 50,-1-50,26 25,-25 1,0-1,-1 0,1 0,0 25,0-25,0 1,-1-1,1 25,0-25,0 0,-25 0,25 1,-1 24,-24 0,25-25,-25 0,25 25,-25 0,0 0,0 0,0 0,25-25,-25 25,0 0,0 0,0 0,0 0,0 0,0 0,0 0,0 0,0 0,0 0,0 0,0 0,0 0,0 0,0 0,0 0,0 0,0-25,0 25,25-24,-25 24,0-25,24 0,-24 25,0-25,25 25,-25-25,25 1,-25 24,0-25,0 25,25 0,-25 0,0 0,0 0,0 0,-25 0,25 0,-25 25,0-25,25 24,-24-24,-1 25,25-25,0 0,0 0,0-25,0 1,25-26,-1 25,-24 0,25-24,-25 24,25-25,0 26,-25 24,0 0,0 0,0 24,0 1,-25 0,25 0,25 0,-25-1,0 1,25-25,-1 0,1 0,0 0,0-25,0 1,-1-1,-24 0,0 0,0 0,-24 25,-1 0,25 0,-25 0,0 25,25 0,-25-25,25 0,0 0,25 0,0 0,-25 0,0 0,0 0,0 0,0 25,-25-25,0 25,25-1,0-24,0 0</inkml:trace>
  <inkml:trace contextRef="#ctx0" brushRef="#br0" timeOffset="28631.6376">9475 15478,'0'0,"0"25,0-25,0 25,0-25,0 25,0-25,-24 24,24 1,0-25,0 25,0 0,0-25,-25 0,25 0,0 0,25 25,-25-25,0-25,0 25,0-25</inkml:trace>
  <inkml:trace contextRef="#ctx0" brushRef="#br0" timeOffset="29065.6625">9748 15180,'-25'-24,"1"24,-1-25,0 25,0 0,25 25,-25-25,1 24,24-24,0 25,0-25,24 25,1-25,0 25,25 0,-26-25,1 49,0-24,-25 0,25 0,-25 24,0 1,-25-25,25 24,-25-24,25 25,-25-25,25-1,-24-24,24 0,0-24,-25-1,25 0,0-25</inkml:trace>
  <inkml:trace contextRef="#ctx0" brushRef="#br0" timeOffset="29276.6745">9748 15056,'0'0,"0"-24,25-1,-25 25,25 0,0-25,-1 0,1 0,25 1,-25-1,24 25,-24-25,0 25,-25-25,50 25,-50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26:17.2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23019 15726,'0'0,"0"25,0-25,-25 25,0 24,0-24,25 25,-24-1,24 1,-25 0,25-26,0 26,25 0,-25-26,24 1,1-25,0 25,0-25,0 0,-1 0,1 0,0 0,-25-25</inkml:trace>
  <inkml:trace contextRef="#ctx0" brushRef="#br0" timeOffset="262.015">23242 15751,'0'0,"0"0,0 25,0 0,0 24,0 1,0 24,0 25,0-24,0 24,-25 0,25 1,-25-1,25-25,0 1,-24-1,24 0,-25-49,25 25,0-25,0-1</inkml:trace>
  <inkml:trace contextRef="#ctx0" brushRef="#br0" timeOffset="640.0366">23391 17239,'0'0,"0"-25,-25 50,0-25,25 25,0 0,-25 0,1-1,24 26,0 0,0-50,24 74,-24-74,25 75,-25-75,50 49,-50-49,49 25,-49-25,75-25,-50 0,-1 1</inkml:trace>
  <inkml:trace contextRef="#ctx0" brushRef="#br0" timeOffset="888.0508">23763 17289,'0'49,"0"1,0-50,0 99,-25-49,25 0,0 24,0 0,-25 1,25-26,0 26,0-1,0-24,0-1,0-49,0 75,0-75,0 49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26:33.6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17487 11559,'0'-25,"0"-24,0 24,-25 0,1-25,24 26,-50-26,25 25,-24 25,-1 0,0 0,1 25,-1 25,-24 24,24 0,1 26,-1 24,25-25,0 25,25-25,25 0,0-24,25-1,24-74,25 0,-24 0,49-49,-25-26,25 1,-25-26,-24 1,24-25,-74 25,24 25,-49-1,-25 1,-24 49,-1 0,1 0,-26 50</inkml:trace>
  <inkml:trace contextRef="#ctx0" brushRef="#br0" timeOffset="8235.4711">16892 13171,'0'0,"0"0,-25-25,25 25,0 0,0 0,0 0,0 0,-25 0,25 0,0 0,0 0,25-24,0-1,0 25,0-25,24-25,1 26,24-26,1 25,-26 0,26 25,-26 0,1 0,-25 25,-1 25,-24-1,-24 26,-1-1,0 1,-25-1,1 1,24-1,0 0,-24-24,49 24,0-24,24 0,1-1,0 1,25-1,-1-24,1 0,-25 25,-1-26,1 1,-25-25,0 25,-49-25,24 25,-50-25,1 0,0 25,-1-25,26 0,-51 0,76 0,-51 0,50 0,-24-25</inkml:trace>
  <inkml:trace contextRef="#ctx0" brushRef="#br0" timeOffset="9794.5602">7193 8930,'25'24,"-25"1,0-25,50 25,-25-50,-1 25,1-25,25 25,-25-24,-1-1,26 25,-25-25,-25 0</inkml:trace>
  <inkml:trace contextRef="#ctx0" brushRef="#br0" timeOffset="10402.595">7169 10443,'0'0,"24"0,-24 0,0 25,-24-1,24 1,0 0,0 0,0 24,24-24,-24 0,25-25,0 0,0 0,0-25,24 25,-24-25,0-24,0 24</inkml:trace>
  <inkml:trace contextRef="#ctx0" brushRef="#br0" timeOffset="10867.6216">7268 12030,'0'25,"0"0,0 0,0-1,0 1,25-25,-1 0,1 0,25-25,-1 25,1-49,-25 24,24-25,1 26</inkml:trace>
  <inkml:trace contextRef="#ctx0" brushRef="#br0" timeOffset="15244.872">16793 15007,'0'0,"0"-25,0 25,0-25,25 0,-1-24,26 24,-25-25,24 1,1 24,24-25,-24 26,24-1,-24 0,24 25,1 0,-26 25,1 0,-25 24,25 26,-50-1,0 25,-25 25,0 0,-25-25,1 26,-26-1,26-25,-26 0,1-25,-1-24,1-25,24 0,1-50,-1 25,25-50,25-24,-24 24,48 1,-24-26,50 26,0 24,-1 0,26 0,-1 50,0 0,1 0,24-1,-25 51,26-26,-26 1,25-25,-24 0,-1-1,-24-24,24-24,-49-1,25 0</inkml:trace>
  <inkml:trace contextRef="#ctx0" brushRef="#br0" timeOffset="19781.1314">16966 16793,'0'25,"0"-1,0-24,0 25,0-25,0 0,0-25,0 25,0-24,25-26,0 25,25-24,-1 24,1 0,24-25,1 50,-26 0,26 0,-26 50,1 0,0 24,-50 25,24 25,-48 25,-1-25,-25 25,0 0,-24 0,0-1,-1-48,1-26,-1 0,1-24,24-25,-24-25,24-25,1-25,24-24,0 24,25-24,0 24,0 50,50-74,-1 49,1 25,24 25,1 0,-1 0,1-1,-1 1,25 25,-24-25,-1-1,-24 1,-1-25,1-25,0 25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6-12T20:27:28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5854 9004,'0'0,"25"-25,-25 0,25 1,-25-1,24 25,1-25,-25 0,25 25,0 0,-25 0,25-25,-1 25,1 0,0 0,0 0,-25 25,25-25,-1 50,-24-25,0 24,0-24,0 50,0-26,0 1,-24 24,-1-24,0-1,0 26,0-26,1-24,-1 25,-25-1,1-24,24 0,-25-25,25 25,0-25,-24-25,49 25,-25 0,0-25,25 0,0 1,25-1,-25 0,25 0,0 0,-1 25,1 0,25 0,0 0,-26 0,26 0,0 0,-26 25,26 0,-25-25,24 25,-24 0,0-25,0 24,0-24,-1 25,-24-25,25 0,-25 0,0 0,25 0,-25 0,0-25,0 1,0-1</inkml:trace>
  <inkml:trace contextRef="#ctx0" brushRef="#br0" timeOffset="1690.0966">4142 9128,'-24'25,"24"-25,0 0,0-25,0 25,24-25,1 1,-25-1,25 0,0 0,0 0,-1 25,1-25,0 1,0 24,0 0,-1 0,-24 0,0 24,25 1,-25 0,0-25,-25 50,25-25,0-1,0 1,-24 0,24-25,0 25,0-25,0 25,0-25,0 24,24 1,-24-25,25 25,-25 0,25 0,0-1,0 1,-1 0,1 0,0 0,-25-1,0-24,25 25,-50 0,25-25,-25 25,0 0,1-1,-1 1,-25 0,25-25,-24 0,-1 25,25-25,1 0,-26 0,25 0,0 0,1 0,24 0,-25-25,0 25,25 0,0 0,0 0,0 0,0 0,0 0,0 0,0 0,25 0</inkml:trace>
  <inkml:trace contextRef="#ctx0" brushRef="#br0" timeOffset="2759.1578">2356 9029,'0'25,"25"-25,-25 25,0-1,0 1,0 0,0 25,0-1,0 1,0-1,0 1,0 24,0-49,25 25,-25-25,0 24,0-24,0-25,0 25,25-25,-25 0,0 25,0-25,0 0,0 0,0 0,0 0,0 24,0-24</inkml:trace>
  <inkml:trace contextRef="#ctx0" brushRef="#br0" timeOffset="4079.2333">7640 9203,'0'0,"0"-25,0 25,25-25,-25 25,24-25,1 0,0 1,0-1,0 0,-1 0,26 25,-50-25,25 25,0 25,-25-25,0 25,-25 25,0-1,0 1,0 24,-24 1,24-1,-25 0,1-24,24 24,-25-24,50-25,-24 24,-1-24,25-25,0 0,25 25,-1-25,1-25,25 25,-25-25,24 25,26-24,-51 24,26-25,0 25,-26 0,1 0,0 0,0 0,0 0,0-25</inkml:trace>
  <inkml:trace contextRef="#ctx0" brushRef="#br0" timeOffset="4894.2799">9376 9079,'0'0,"0"0,0 0,0 24,0-24,0 25,-25 0,25 0,0 0,0 24,0 26,0-26,0 1,0-1,0 1,0 0,0-1,0-24,0 0,0 24,0-49,0 25,0 0,0-25,-24 25,24-25,24 0,-24 0,0 0,0-25,0 25</inkml:trace>
  <inkml:trace contextRef="#ctx0" brushRef="#br0" timeOffset="5349.3059">11237 9252,'0'-25,"0"1,0-1,0 25,0 25,0-1,0 26,0 0,0-1,-25 1,25-1,0 26,0-1,0-24,0-1,0 1,0 0,0-26,0 26,-25-25,50 24,-50-49,50 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95A17-C31F-4E8C-9356-287F80A07FC3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7AB1D-8532-4FDF-8741-5BEE53240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[[read]]</a:t>
            </a:r>
          </a:p>
          <a:p>
            <a:r>
              <a:rPr lang="en-US" dirty="0" smtClean="0"/>
              <a:t>So,</a:t>
            </a:r>
            <a:r>
              <a:rPr lang="en-US" baseline="0" dirty="0" smtClean="0"/>
              <a:t> what we can do is *support* teachers by organizing these resources in ways that work with their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7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[[read]]</a:t>
            </a:r>
          </a:p>
          <a:p>
            <a:r>
              <a:rPr lang="en-US" dirty="0" smtClean="0"/>
              <a:t>So,</a:t>
            </a:r>
            <a:r>
              <a:rPr lang="en-US" baseline="0" dirty="0" smtClean="0"/>
              <a:t> what we can do is *support* teachers by organizing these resources in ways that work with their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Shape 5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AB1D-8532-4FDF-8741-5BEE53240E05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3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AB1D-8532-4FDF-8741-5BEE53240E05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3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AB1D-8532-4FDF-8741-5BEE53240E05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3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AB1D-8532-4FDF-8741-5BEE53240E05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3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</a:t>
            </a:r>
            <a:r>
              <a:rPr lang="en-US" dirty="0" err="1" smtClean="0"/>
              <a:t>MyCS</a:t>
            </a:r>
            <a:r>
              <a:rPr lang="en-US" baseline="0" dirty="0" smtClean="0"/>
              <a:t> has evolved into an 18-week curriculum of day-by-day lesson plans.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really a scratch-programming course.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But, we borrowed an idea that has worked well in Introductory CS at Harvey </a:t>
            </a:r>
            <a:r>
              <a:rPr lang="en-US" baseline="0" dirty="0" err="1" smtClean="0"/>
              <a:t>Mudd</a:t>
            </a:r>
            <a:r>
              <a:rPr lang="en-US" baseline="0" dirty="0" smtClean="0"/>
              <a:t>, which is to give regular curricular breaks that offer students a rest from programming and a chance to hook into other facets/contexts in the discipline…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the bottom half of </a:t>
            </a:r>
            <a:r>
              <a:rPr lang="en-US" baseline="0" dirty="0" err="1" smtClean="0"/>
              <a:t>MyCS</a:t>
            </a:r>
            <a:r>
              <a:rPr lang="en-US" baseline="0" dirty="0" smtClean="0"/>
              <a:t> is closely aligned with material from </a:t>
            </a:r>
            <a:r>
              <a:rPr lang="en-US" baseline="0" dirty="0" err="1" smtClean="0"/>
              <a:t>ScratchEd</a:t>
            </a:r>
            <a:r>
              <a:rPr lang="en-US" baseline="0" dirty="0" smtClean="0"/>
              <a:t>, ECS, and Colleen Lewis's Scratch curriculum, so to give you a sense of </a:t>
            </a:r>
            <a:r>
              <a:rPr lang="en-US" baseline="0" dirty="0" err="1" smtClean="0"/>
              <a:t>MyCS</a:t>
            </a:r>
            <a:r>
              <a:rPr lang="en-US" baseline="0" dirty="0" smtClean="0"/>
              <a:t>, I'll share one activity from each of the first three units: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93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AB1D-8532-4FDF-8741-5BEE53240E0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83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AB1D-8532-4FDF-8741-5BEE53240E0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83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this…</a:t>
            </a:r>
          </a:p>
          <a:p>
            <a:r>
              <a:rPr lang="en-US" dirty="0" smtClean="0"/>
              <a:t>and we have taken – verbatim</a:t>
            </a:r>
            <a:r>
              <a:rPr lang="en-US" baseline="0" dirty="0" smtClean="0"/>
              <a:t> – a number of prompts from surveys that Barb Erikson and Tom </a:t>
            </a:r>
            <a:r>
              <a:rPr lang="en-US" baseline="0" dirty="0" err="1" smtClean="0"/>
              <a:t>McKlin</a:t>
            </a:r>
            <a:r>
              <a:rPr lang="en-US" baseline="0" dirty="0" smtClean="0"/>
              <a:t> have used for the same age group – but in essence we're interested in getting students to identify with *computing* as at least a _potential_ part of who they are, perhaps best  </a:t>
            </a:r>
            <a:r>
              <a:rPr lang="en-US" dirty="0" smtClean="0"/>
              <a:t>summarized</a:t>
            </a:r>
            <a:r>
              <a:rPr lang="en-US" baseline="0" dirty="0" smtClean="0"/>
              <a:t> by this last prompt, "computing is something that people like me do."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12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85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85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[[read]]</a:t>
            </a:r>
          </a:p>
          <a:p>
            <a:r>
              <a:rPr lang="en-US" dirty="0" smtClean="0"/>
              <a:t>So,</a:t>
            </a:r>
            <a:r>
              <a:rPr lang="en-US" baseline="0" dirty="0" smtClean="0"/>
              <a:t> what we can do is *support* teachers by organizing these resources in ways that work with their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7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</a:t>
            </a:r>
            <a:r>
              <a:rPr lang="en-US" dirty="0" err="1" smtClean="0"/>
              <a:t>MyCS</a:t>
            </a:r>
            <a:r>
              <a:rPr lang="en-US" baseline="0" dirty="0" smtClean="0"/>
              <a:t> has evolved into an 18-week curriculum of day-by-day lesson plans.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really a scratch-programming course.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But, we borrowed an idea that has worked well in Introductory CS at Harvey </a:t>
            </a:r>
            <a:r>
              <a:rPr lang="en-US" baseline="0" dirty="0" err="1" smtClean="0"/>
              <a:t>Mudd</a:t>
            </a:r>
            <a:r>
              <a:rPr lang="en-US" baseline="0" dirty="0" smtClean="0"/>
              <a:t>, which is to give regular curricular breaks that offer students a rest from programming and a chance to hook into other facets/contexts in the discipline…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the bottom half of </a:t>
            </a:r>
            <a:r>
              <a:rPr lang="en-US" baseline="0" dirty="0" err="1" smtClean="0"/>
              <a:t>MyCS</a:t>
            </a:r>
            <a:r>
              <a:rPr lang="en-US" baseline="0" dirty="0" smtClean="0"/>
              <a:t> is closely aligned with material from </a:t>
            </a:r>
            <a:r>
              <a:rPr lang="en-US" baseline="0" dirty="0" err="1" smtClean="0"/>
              <a:t>ScratchEd</a:t>
            </a:r>
            <a:r>
              <a:rPr lang="en-US" baseline="0" dirty="0" smtClean="0"/>
              <a:t>, ECS, and Colleen Lewis's Scratch curriculum, so to give you a sense of </a:t>
            </a:r>
            <a:r>
              <a:rPr lang="en-US" baseline="0" dirty="0" err="1" smtClean="0"/>
              <a:t>MyCS</a:t>
            </a:r>
            <a:r>
              <a:rPr lang="en-US" baseline="0" dirty="0" smtClean="0"/>
              <a:t>, I'll share one activity from each of the first three units: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9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community, then, we don't need more material</a:t>
            </a:r>
            <a:r>
              <a:rPr lang="en-US" baseline="0" dirty="0" smtClean="0"/>
              <a:t> – certainly we're happy for more!</a:t>
            </a:r>
          </a:p>
          <a:p>
            <a:r>
              <a:rPr lang="en-US" baseline="0" dirty="0" smtClean="0"/>
              <a:t>But there are amazing resources out there…</a:t>
            </a:r>
          </a:p>
          <a:p>
            <a:r>
              <a:rPr lang="en-US" baseline="0" dirty="0" smtClean="0"/>
              <a:t>But for all of these wonderful resources, our partnering teachers tell us they want a one-stop curriculum tailored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DA2D5-F301-5C48-9721-2F82BBDED8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0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9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531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5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71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72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74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0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9ED4EE2E-5180-8441-8366-3E97CE0462F4}" type="datetimeFigureOut">
              <a:rPr lang="en-US" smtClean="0">
                <a:solidFill>
                  <a:srgbClr val="000000"/>
                </a:solidFill>
              </a:rPr>
              <a:pPr/>
              <a:t>6/12/2015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680DFD8F-428F-8943-B1F0-0B5C34DEA40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25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1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53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3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16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12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55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8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66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29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2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18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3AA523-56CB-E84B-A7A8-D921C8BB53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4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76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44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49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93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94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853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02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5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72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48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80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74319" y="274319"/>
            <a:ext cx="8595299" cy="82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3200"/>
            </a:lvl1pPr>
            <a:lvl2pPr rtl="0">
              <a:spcBef>
                <a:spcPts val="0"/>
              </a:spcBef>
              <a:buSzPct val="100000"/>
              <a:defRPr sz="3200"/>
            </a:lvl2pPr>
            <a:lvl3pPr rtl="0">
              <a:spcBef>
                <a:spcPts val="0"/>
              </a:spcBef>
              <a:buSzPct val="100000"/>
              <a:defRPr sz="3200"/>
            </a:lvl3pPr>
            <a:lvl4pPr rtl="0">
              <a:spcBef>
                <a:spcPts val="0"/>
              </a:spcBef>
              <a:buSzPct val="100000"/>
              <a:defRPr sz="3200"/>
            </a:lvl4pPr>
            <a:lvl5pPr rtl="0">
              <a:spcBef>
                <a:spcPts val="0"/>
              </a:spcBef>
              <a:buSzPct val="100000"/>
              <a:defRPr sz="3200"/>
            </a:lvl5pPr>
            <a:lvl6pPr rtl="0">
              <a:spcBef>
                <a:spcPts val="0"/>
              </a:spcBef>
              <a:buSzPct val="100000"/>
              <a:defRPr sz="3200"/>
            </a:lvl6pPr>
            <a:lvl7pPr rtl="0">
              <a:spcBef>
                <a:spcPts val="0"/>
              </a:spcBef>
              <a:buSzPct val="100000"/>
              <a:defRPr sz="3200"/>
            </a:lvl7pPr>
            <a:lvl8pPr rtl="0">
              <a:spcBef>
                <a:spcPts val="0"/>
              </a:spcBef>
              <a:buSzPct val="100000"/>
              <a:defRPr sz="3200"/>
            </a:lvl8pPr>
            <a:lvl9pPr rtl="0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274319" y="1645919"/>
            <a:ext cx="8595299" cy="493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2000"/>
            </a:lvl1pPr>
            <a:lvl2pPr rtl="0">
              <a:spcBef>
                <a:spcPts val="0"/>
              </a:spcBef>
              <a:buSzPct val="100000"/>
              <a:defRPr sz="2000"/>
            </a:lvl2pPr>
            <a:lvl3pPr rtl="0">
              <a:spcBef>
                <a:spcPts val="0"/>
              </a:spcBef>
              <a:buSzPct val="100000"/>
              <a:defRPr sz="2000"/>
            </a:lvl3pPr>
            <a:lvl4pPr rtl="0">
              <a:spcBef>
                <a:spcPts val="0"/>
              </a:spcBef>
              <a:buSzPct val="100000"/>
              <a:defRPr sz="2000"/>
            </a:lvl4pPr>
            <a:lvl5pPr rtl="0">
              <a:spcBef>
                <a:spcPts val="0"/>
              </a:spcBef>
              <a:buSzPct val="100000"/>
              <a:defRPr sz="2000"/>
            </a:lvl5pPr>
            <a:lvl6pPr rtl="0">
              <a:spcBef>
                <a:spcPts val="0"/>
              </a:spcBef>
              <a:buSzPct val="100000"/>
              <a:defRPr sz="2000"/>
            </a:lvl6pPr>
            <a:lvl7pPr rtl="0">
              <a:spcBef>
                <a:spcPts val="0"/>
              </a:spcBef>
              <a:buSzPct val="100000"/>
              <a:defRPr sz="2000"/>
            </a:lvl7pPr>
            <a:lvl8pPr rtl="0">
              <a:spcBef>
                <a:spcPts val="0"/>
              </a:spcBef>
              <a:buSzPct val="100000"/>
              <a:defRPr sz="2000"/>
            </a:lvl8pPr>
            <a:lvl9pPr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075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74319" y="274319"/>
            <a:ext cx="8595299" cy="82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3200"/>
            </a:lvl1pPr>
            <a:lvl2pPr rtl="0">
              <a:spcBef>
                <a:spcPts val="0"/>
              </a:spcBef>
              <a:buSzPct val="100000"/>
              <a:defRPr sz="3200"/>
            </a:lvl2pPr>
            <a:lvl3pPr rtl="0">
              <a:spcBef>
                <a:spcPts val="0"/>
              </a:spcBef>
              <a:buSzPct val="100000"/>
              <a:defRPr sz="3200"/>
            </a:lvl3pPr>
            <a:lvl4pPr rtl="0">
              <a:spcBef>
                <a:spcPts val="0"/>
              </a:spcBef>
              <a:buSzPct val="100000"/>
              <a:defRPr sz="3200"/>
            </a:lvl4pPr>
            <a:lvl5pPr rtl="0">
              <a:spcBef>
                <a:spcPts val="0"/>
              </a:spcBef>
              <a:buSzPct val="100000"/>
              <a:defRPr sz="3200"/>
            </a:lvl5pPr>
            <a:lvl6pPr rtl="0">
              <a:spcBef>
                <a:spcPts val="0"/>
              </a:spcBef>
              <a:buSzPct val="100000"/>
              <a:defRPr sz="3200"/>
            </a:lvl6pPr>
            <a:lvl7pPr rtl="0">
              <a:spcBef>
                <a:spcPts val="0"/>
              </a:spcBef>
              <a:buSzPct val="100000"/>
              <a:defRPr sz="3200"/>
            </a:lvl7pPr>
            <a:lvl8pPr rtl="0">
              <a:spcBef>
                <a:spcPts val="0"/>
              </a:spcBef>
              <a:buSzPct val="100000"/>
              <a:defRPr sz="3200"/>
            </a:lvl8pPr>
            <a:lvl9pPr rtl="0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274319" y="1645919"/>
            <a:ext cx="4023299" cy="493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2000"/>
            </a:lvl1pPr>
            <a:lvl2pPr rtl="0">
              <a:spcBef>
                <a:spcPts val="0"/>
              </a:spcBef>
              <a:buSzPct val="100000"/>
              <a:defRPr sz="2000"/>
            </a:lvl2pPr>
            <a:lvl3pPr rtl="0">
              <a:spcBef>
                <a:spcPts val="0"/>
              </a:spcBef>
              <a:buSzPct val="100000"/>
              <a:defRPr sz="2000"/>
            </a:lvl3pPr>
            <a:lvl4pPr rtl="0">
              <a:spcBef>
                <a:spcPts val="0"/>
              </a:spcBef>
              <a:buSzPct val="100000"/>
              <a:defRPr sz="2000"/>
            </a:lvl4pPr>
            <a:lvl5pPr rtl="0">
              <a:spcBef>
                <a:spcPts val="0"/>
              </a:spcBef>
              <a:buSzPct val="100000"/>
              <a:defRPr sz="2000"/>
            </a:lvl5pPr>
            <a:lvl6pPr rtl="0">
              <a:spcBef>
                <a:spcPts val="0"/>
              </a:spcBef>
              <a:buSzPct val="100000"/>
              <a:defRPr sz="2000"/>
            </a:lvl6pPr>
            <a:lvl7pPr rtl="0">
              <a:spcBef>
                <a:spcPts val="0"/>
              </a:spcBef>
              <a:buSzPct val="100000"/>
              <a:defRPr sz="2000"/>
            </a:lvl7pPr>
            <a:lvl8pPr rtl="0">
              <a:spcBef>
                <a:spcPts val="0"/>
              </a:spcBef>
              <a:buSzPct val="100000"/>
              <a:defRPr sz="2000"/>
            </a:lvl8pPr>
            <a:lvl9pPr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46319" y="1645919"/>
            <a:ext cx="4023299" cy="493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2000"/>
            </a:lvl1pPr>
            <a:lvl2pPr rtl="0">
              <a:spcBef>
                <a:spcPts val="0"/>
              </a:spcBef>
              <a:buSzPct val="100000"/>
              <a:defRPr sz="2000"/>
            </a:lvl2pPr>
            <a:lvl3pPr rtl="0">
              <a:spcBef>
                <a:spcPts val="0"/>
              </a:spcBef>
              <a:buSzPct val="100000"/>
              <a:defRPr sz="2000"/>
            </a:lvl3pPr>
            <a:lvl4pPr rtl="0">
              <a:spcBef>
                <a:spcPts val="0"/>
              </a:spcBef>
              <a:buSzPct val="100000"/>
              <a:defRPr sz="2000"/>
            </a:lvl4pPr>
            <a:lvl5pPr rtl="0">
              <a:spcBef>
                <a:spcPts val="0"/>
              </a:spcBef>
              <a:buSzPct val="100000"/>
              <a:defRPr sz="2000"/>
            </a:lvl5pPr>
            <a:lvl6pPr rtl="0">
              <a:spcBef>
                <a:spcPts val="0"/>
              </a:spcBef>
              <a:buSzPct val="100000"/>
              <a:defRPr sz="2000"/>
            </a:lvl6pPr>
            <a:lvl7pPr rtl="0">
              <a:spcBef>
                <a:spcPts val="0"/>
              </a:spcBef>
              <a:buSzPct val="100000"/>
              <a:defRPr sz="2000"/>
            </a:lvl7pPr>
            <a:lvl8pPr rtl="0">
              <a:spcBef>
                <a:spcPts val="0"/>
              </a:spcBef>
              <a:buSzPct val="100000"/>
              <a:defRPr sz="2000"/>
            </a:lvl8pPr>
            <a:lvl9pPr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59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274319" y="6035039"/>
            <a:ext cx="8595299" cy="54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SzPct val="100000"/>
              <a:defRPr sz="2400"/>
            </a:lvl1pPr>
            <a:lvl2pPr algn="ctr" rtl="0">
              <a:spcBef>
                <a:spcPts val="0"/>
              </a:spcBef>
              <a:buSzPct val="100000"/>
              <a:defRPr sz="2400"/>
            </a:lvl2pPr>
            <a:lvl3pPr algn="ctr" rtl="0">
              <a:spcBef>
                <a:spcPts val="0"/>
              </a:spcBef>
              <a:buSzPct val="100000"/>
              <a:defRPr sz="2400"/>
            </a:lvl3pPr>
            <a:lvl4pPr algn="ctr" rtl="0">
              <a:spcBef>
                <a:spcPts val="0"/>
              </a:spcBef>
              <a:buSzPct val="100000"/>
              <a:defRPr sz="2400"/>
            </a:lvl4pPr>
            <a:lvl5pPr algn="ctr" rtl="0">
              <a:spcBef>
                <a:spcPts val="0"/>
              </a:spcBef>
              <a:buSzPct val="100000"/>
              <a:defRPr sz="2400"/>
            </a:lvl5pPr>
            <a:lvl6pPr algn="ctr" rtl="0">
              <a:spcBef>
                <a:spcPts val="0"/>
              </a:spcBef>
              <a:buSzPct val="100000"/>
              <a:defRPr sz="2400"/>
            </a:lvl6pPr>
            <a:lvl7pPr algn="ctr" rtl="0">
              <a:spcBef>
                <a:spcPts val="0"/>
              </a:spcBef>
              <a:buSzPct val="100000"/>
              <a:defRPr sz="2400"/>
            </a:lvl7pPr>
            <a:lvl8pPr algn="ctr" rtl="0">
              <a:spcBef>
                <a:spcPts val="0"/>
              </a:spcBef>
              <a:buSzPct val="100000"/>
              <a:defRPr sz="2400"/>
            </a:lvl8pPr>
            <a:lvl9pPr algn="ctr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895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74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0ECA6C9-D33B-7046-AADB-59A85F96F2F2}" type="datetime1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  <a:rtl val="0"/>
              </a:rPr>
              <a:pPr defTabSz="914400"/>
              <a:t>6/12/2015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2586830-87D9-8B43-8F0E-8FD3FEDA1409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  <a:rtl val="0"/>
              </a:rPr>
              <a:pPr defTabSz="914400"/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81841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0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68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1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52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55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28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53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34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9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01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68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48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96042-7F7D-4307-AFF4-0C6462A1EB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3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976CD-8AEF-4379-89D3-7137A0973E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192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78D00-1A20-4A92-9726-90E2FFDF66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58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99A1-F66E-4EFE-97A1-F5CC069BAD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31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E8B44-DEAC-4FCB-A43C-8EBB18913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29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5DD74-924D-4026-8580-5FC9B92F36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0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468B6-2A51-4703-BA02-799DE5C70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68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6852-60F7-451C-8D96-564375C097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320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004D-ADD3-4835-A8C1-4D09C3B44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02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33A73-7BEE-494E-94FA-6D52BB63E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99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9D826-CEA5-4BF9-9151-0A4DDF8DE1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7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0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0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1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4B6E-F5CE-C14F-A434-A44498952627}" type="datetimeFigureOut">
              <a:rPr lang="en-US" smtClean="0"/>
              <a:t>6/12/2015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79C2E-594E-404E-A7D4-0C5B17217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8049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01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4EE2E-5180-8441-8366-3E97CE0462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DFD8F-428F-8943-B1F0-0B5C34DEA4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5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EE55A1C-A45A-5B4A-822D-EF3636AEC408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1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72D4F-7734-8047-ABDF-9C70ED9BC9B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  <a:rtl val="0"/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4FD2-99EB-AC47-ABD4-D542AB692E6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9187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102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4B6E-F5CE-C14F-A434-A444989526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79C2E-594E-404E-A7D4-0C5B17217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0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1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371BD8-53C2-4209-87F5-2FC58DF19596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4.emf"/><Relationship Id="rId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whiteBloodCell.mp4" TargetMode="Externa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Inner_short.mp4" TargetMode="Externa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65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customXml" Target="../ink/ink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3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65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65.xml"/><Relationship Id="rId4" Type="http://schemas.openxmlformats.org/officeDocument/2006/relationships/tags" Target="../tags/tag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316" y="194513"/>
            <a:ext cx="515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Where are they? (We?)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9006" y="1642531"/>
            <a:ext cx="5665135" cy="4248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2172" y="1648260"/>
            <a:ext cx="5710964" cy="42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316" y="194513"/>
            <a:ext cx="722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We don't need more CS </a:t>
            </a:r>
            <a:r>
              <a:rPr lang="en-US" sz="3600" b="1" i="1" dirty="0" smtClean="0">
                <a:latin typeface="Cambria"/>
                <a:cs typeface="Cambria"/>
              </a:rPr>
              <a:t>stuff</a:t>
            </a:r>
            <a:r>
              <a:rPr lang="en-US" sz="3600" dirty="0" smtClean="0">
                <a:latin typeface="Cambria"/>
                <a:cs typeface="Cambria"/>
              </a:rPr>
              <a:t>…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1453" y="263165"/>
            <a:ext cx="197781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cs typeface="Cambria"/>
              </a:rPr>
              <a:t>though we're always happy for more!</a:t>
            </a:r>
            <a:endParaRPr lang="en-US" sz="1500" dirty="0">
              <a:latin typeface="+mj-lt"/>
            </a:endParaRPr>
          </a:p>
        </p:txBody>
      </p:sp>
      <p:sp>
        <p:nvSpPr>
          <p:cNvPr id="3" name="AutoShape 2" descr="http://www-inst.eecs.berkeley.edu/~cs61a/su11/photos/Collee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r="85410" b="60019"/>
          <a:stretch/>
        </p:blipFill>
        <p:spPr bwMode="auto">
          <a:xfrm>
            <a:off x="6996013" y="5193727"/>
            <a:ext cx="1208696" cy="1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82" y="3378628"/>
            <a:ext cx="2146358" cy="755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8" y="1052867"/>
            <a:ext cx="2423187" cy="787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17" y="2076356"/>
            <a:ext cx="1909288" cy="1066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5" y="4369938"/>
            <a:ext cx="2205153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24896" r="21440" b="11105"/>
          <a:stretch/>
        </p:blipFill>
        <p:spPr bwMode="auto">
          <a:xfrm>
            <a:off x="357216" y="433564"/>
            <a:ext cx="3998802" cy="56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9684" y="6115487"/>
            <a:ext cx="791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M-y</a:t>
            </a:r>
            <a:r>
              <a:rPr lang="en-US" sz="3200" dirty="0" smtClean="0">
                <a:solidFill>
                  <a:prstClr val="black"/>
                </a:solidFill>
              </a:rPr>
              <a:t> students       vs.          </a:t>
            </a:r>
            <a:r>
              <a:rPr lang="en-US" sz="3200" b="1" dirty="0" smtClean="0">
                <a:solidFill>
                  <a:prstClr val="black"/>
                </a:solidFill>
              </a:rPr>
              <a:t>C-y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students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t="27279" r="10047" b="9248"/>
          <a:stretch/>
        </p:blipFill>
        <p:spPr bwMode="auto">
          <a:xfrm>
            <a:off x="4793392" y="526327"/>
            <a:ext cx="3930486" cy="551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1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569"/>
            <a:ext cx="9144000" cy="5658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316" y="94503"/>
            <a:ext cx="49224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mbria"/>
                <a:cs typeface="Cambria"/>
              </a:rPr>
              <a:t>Final surveys…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940010" y="4399005"/>
            <a:ext cx="593125" cy="1050324"/>
          </a:xfrm>
          <a:prstGeom prst="downArrow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0010" y="6066936"/>
            <a:ext cx="5229158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mbria"/>
                <a:cs typeface="Cambria"/>
              </a:rPr>
              <a:t>www.cs.hmc.edu/MyCS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464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830550" y="780650"/>
            <a:ext cx="7482899" cy="1844699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algn="ctr" defTabSz="914400"/>
            <a:r>
              <a:rPr lang="en" sz="7200" kern="0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  <a:rtl val="0"/>
              </a:rPr>
              <a:t>Thank you!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123533" y="4150981"/>
            <a:ext cx="5453999" cy="75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r" defTabSz="914400"/>
            <a:r>
              <a:rPr lang="en" sz="2400" kern="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  <a:rtl val="0"/>
              </a:rPr>
              <a:t>parting thoughts?</a:t>
            </a:r>
          </a:p>
        </p:txBody>
      </p:sp>
      <p:sp>
        <p:nvSpPr>
          <p:cNvPr id="4" name="Shape 408"/>
          <p:cNvSpPr txBox="1"/>
          <p:nvPr/>
        </p:nvSpPr>
        <p:spPr>
          <a:xfrm>
            <a:off x="3123533" y="4879497"/>
            <a:ext cx="5453999" cy="75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r" defTabSz="914400"/>
            <a:r>
              <a:rPr lang="en" sz="2400" kern="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  <a:rtl val="0"/>
              </a:rPr>
              <a:t>parting </a:t>
            </a:r>
            <a:r>
              <a:rPr lang="en" sz="2400" kern="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  <a:rtl val="0"/>
              </a:rPr>
              <a:t>t-shirts!</a:t>
            </a:r>
            <a:endParaRPr lang="en" sz="2400" kern="0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  <a:rtl val="0"/>
            </a:endParaRPr>
          </a:p>
        </p:txBody>
      </p:sp>
      <p:sp>
        <p:nvSpPr>
          <p:cNvPr id="5" name="Shape 408"/>
          <p:cNvSpPr txBox="1"/>
          <p:nvPr/>
        </p:nvSpPr>
        <p:spPr>
          <a:xfrm>
            <a:off x="3123532" y="5592426"/>
            <a:ext cx="5453999" cy="75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r" defTabSz="914400"/>
            <a:r>
              <a:rPr lang="en" sz="2400" kern="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  <a:rtl val="0"/>
              </a:rPr>
              <a:t>photo!</a:t>
            </a:r>
            <a:endParaRPr lang="en" sz="2400" kern="0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445623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4378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tour/demos/CSTT talk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11:30-2:30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58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2:30-3 			~ demos ~ gallery walk ~ t-shirts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final surveys / photo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4378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tour/demos/talk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11:30-2:30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58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2:30-3 			~ demos ~ gallery walk ~ t-shirts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final surveys / photo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3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4378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tour/demos/talk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11:30-2:30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583827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2:30-3 			~ demos ~ gallery walk ~ t-shirts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final surveys / photo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1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4378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tour/demos/talk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11:30-2:30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58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2:30-3 			~ demos ~ gallery walk ~ t-shirts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final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surveys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smtClean="0">
                <a:latin typeface="Cambria" panose="02040503050406030204" pitchFamily="18" charset="0"/>
              </a:rPr>
              <a:t>/ photo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0788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316" y="194513"/>
            <a:ext cx="722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We </a:t>
            </a:r>
            <a:r>
              <a:rPr lang="en-US" sz="3600" i="1" dirty="0" smtClean="0">
                <a:latin typeface="Cambria"/>
                <a:cs typeface="Cambria"/>
              </a:rPr>
              <a:t>don't</a:t>
            </a:r>
            <a:r>
              <a:rPr lang="en-US" sz="3600" dirty="0" smtClean="0">
                <a:latin typeface="Cambria"/>
                <a:cs typeface="Cambria"/>
              </a:rPr>
              <a:t> need more stuff…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1453" y="263165"/>
            <a:ext cx="197781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cs typeface="Cambria"/>
              </a:rPr>
              <a:t>though we're always happy for more!</a:t>
            </a:r>
            <a:endParaRPr lang="en-US" sz="1500" dirty="0">
              <a:latin typeface="+mj-lt"/>
            </a:endParaRPr>
          </a:p>
        </p:txBody>
      </p:sp>
      <p:sp>
        <p:nvSpPr>
          <p:cNvPr id="3" name="AutoShape 2" descr="http://www-inst.eecs.berkeley.edu/~cs61a/su11/photos/Collee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r="85410" b="60019"/>
          <a:stretch/>
        </p:blipFill>
        <p:spPr bwMode="auto">
          <a:xfrm>
            <a:off x="6996013" y="5193727"/>
            <a:ext cx="1208696" cy="1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82" y="3378628"/>
            <a:ext cx="2146358" cy="7556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8" y="1052867"/>
            <a:ext cx="2423187" cy="787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17" y="2076356"/>
            <a:ext cx="1909288" cy="1066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5" y="4369938"/>
            <a:ext cx="2205153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dAlghBy0wP1vxRmj43XFveNX_jdJTnq5dKEebjA_rz6IzR7REwIvbRGgP9uwCtTzlj8UcoRR3ya7R1x6Llt6dPyGfORuIjL1rogdFKfM6eBAgWnK7rBNaX_lvxpbh4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4632" r="35462" b="13540"/>
          <a:stretch/>
        </p:blipFill>
        <p:spPr bwMode="auto">
          <a:xfrm>
            <a:off x="382095" y="817163"/>
            <a:ext cx="2665906" cy="58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315" y="194513"/>
            <a:ext cx="64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… we need</a:t>
            </a:r>
            <a:r>
              <a:rPr lang="en-US" sz="3600" i="1" dirty="0" smtClean="0">
                <a:latin typeface="Cambria"/>
                <a:cs typeface="Cambria"/>
              </a:rPr>
              <a:t> </a:t>
            </a:r>
            <a:r>
              <a:rPr lang="en-US" sz="3600" dirty="0" smtClean="0">
                <a:latin typeface="Cambria"/>
                <a:cs typeface="Cambria"/>
              </a:rPr>
              <a:t>more support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12945" y="263165"/>
            <a:ext cx="1727770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cs typeface="Cambria"/>
              </a:rPr>
              <a:t>with all that excellent material</a:t>
            </a:r>
            <a:endParaRPr lang="en-US" sz="1500" dirty="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82" y="3378628"/>
            <a:ext cx="2146358" cy="755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8" y="1052867"/>
            <a:ext cx="2423187" cy="7877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17" y="2076356"/>
            <a:ext cx="1909288" cy="10665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5" y="4369938"/>
            <a:ext cx="2205153" cy="600118"/>
          </a:xfrm>
          <a:prstGeom prst="rect">
            <a:avLst/>
          </a:prstGeom>
        </p:spPr>
      </p:pic>
      <p:cxnSp>
        <p:nvCxnSpPr>
          <p:cNvPr id="29" name="Straight Connector 28"/>
          <p:cNvCxnSpPr>
            <a:stCxn id="25" idx="1"/>
          </p:cNvCxnSpPr>
          <p:nvPr/>
        </p:nvCxnSpPr>
        <p:spPr>
          <a:xfrm flipH="1">
            <a:off x="3048002" y="1446760"/>
            <a:ext cx="334076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1"/>
          </p:cNvCxnSpPr>
          <p:nvPr/>
        </p:nvCxnSpPr>
        <p:spPr>
          <a:xfrm flipH="1" flipV="1">
            <a:off x="3048002" y="1569156"/>
            <a:ext cx="3597715" cy="1040484"/>
          </a:xfrm>
          <a:prstGeom prst="line">
            <a:avLst/>
          </a:prstGeom>
          <a:ln>
            <a:solidFill>
              <a:srgbClr val="0099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4" idx="1"/>
          </p:cNvCxnSpPr>
          <p:nvPr/>
        </p:nvCxnSpPr>
        <p:spPr>
          <a:xfrm flipH="1">
            <a:off x="3048002" y="3756431"/>
            <a:ext cx="3479180" cy="510769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3048002" y="3378628"/>
            <a:ext cx="3352798" cy="111717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048002" y="4495801"/>
            <a:ext cx="3352799" cy="69792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r="85410" b="60019"/>
          <a:stretch/>
        </p:blipFill>
        <p:spPr bwMode="auto">
          <a:xfrm>
            <a:off x="6996013" y="5193727"/>
            <a:ext cx="1208696" cy="1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H="1">
            <a:off x="3048001" y="5952182"/>
            <a:ext cx="3948013" cy="2115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5" idx="1"/>
          </p:cNvCxnSpPr>
          <p:nvPr/>
        </p:nvCxnSpPr>
        <p:spPr>
          <a:xfrm flipH="1">
            <a:off x="3048002" y="1446760"/>
            <a:ext cx="3340766" cy="35232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3" idx="1"/>
          </p:cNvCxnSpPr>
          <p:nvPr/>
        </p:nvCxnSpPr>
        <p:spPr>
          <a:xfrm flipH="1" flipV="1">
            <a:off x="3048003" y="4369938"/>
            <a:ext cx="3948010" cy="158224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5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dAlghBy0wP1vxRmj43XFveNX_jdJTnq5dKEebjA_rz6IzR7REwIvbRGgP9uwCtTzlj8UcoRR3ya7R1x6Llt6dPyGfORuIjL1rogdFKfM6eBAgWnK7rBNaX_lvxpbh4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4632" r="35462" b="13540"/>
          <a:stretch/>
        </p:blipFill>
        <p:spPr bwMode="auto">
          <a:xfrm>
            <a:off x="382095" y="817163"/>
            <a:ext cx="2665906" cy="58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315" y="194513"/>
            <a:ext cx="64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… we need</a:t>
            </a:r>
            <a:r>
              <a:rPr lang="en-US" sz="3600" i="1" dirty="0" smtClean="0">
                <a:latin typeface="Cambria"/>
                <a:cs typeface="Cambria"/>
              </a:rPr>
              <a:t> </a:t>
            </a:r>
            <a:r>
              <a:rPr lang="en-US" sz="3600" dirty="0" smtClean="0">
                <a:latin typeface="Cambria"/>
                <a:cs typeface="Cambria"/>
              </a:rPr>
              <a:t>more CS </a:t>
            </a:r>
            <a:r>
              <a:rPr lang="en-US" sz="3600" b="1" i="1" dirty="0" smtClean="0">
                <a:latin typeface="Cambria"/>
                <a:cs typeface="Cambria"/>
              </a:rPr>
              <a:t>support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12945" y="263165"/>
            <a:ext cx="1727770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cs typeface="Cambria"/>
              </a:rPr>
              <a:t>with all that excellent material</a:t>
            </a:r>
            <a:endParaRPr lang="en-US" sz="1500" dirty="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82" y="3378628"/>
            <a:ext cx="2146358" cy="755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8" y="1052867"/>
            <a:ext cx="2423187" cy="7877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17" y="2076356"/>
            <a:ext cx="1909288" cy="10665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5" y="4369938"/>
            <a:ext cx="2205153" cy="600118"/>
          </a:xfrm>
          <a:prstGeom prst="rect">
            <a:avLst/>
          </a:prstGeom>
        </p:spPr>
      </p:pic>
      <p:cxnSp>
        <p:nvCxnSpPr>
          <p:cNvPr id="29" name="Straight Connector 28"/>
          <p:cNvCxnSpPr>
            <a:stCxn id="25" idx="1"/>
          </p:cNvCxnSpPr>
          <p:nvPr/>
        </p:nvCxnSpPr>
        <p:spPr>
          <a:xfrm flipH="1">
            <a:off x="3048002" y="1446760"/>
            <a:ext cx="334076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1"/>
          </p:cNvCxnSpPr>
          <p:nvPr/>
        </p:nvCxnSpPr>
        <p:spPr>
          <a:xfrm flipH="1" flipV="1">
            <a:off x="3048002" y="1569156"/>
            <a:ext cx="3597715" cy="1040484"/>
          </a:xfrm>
          <a:prstGeom prst="line">
            <a:avLst/>
          </a:prstGeom>
          <a:ln>
            <a:solidFill>
              <a:srgbClr val="0099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4" idx="1"/>
          </p:cNvCxnSpPr>
          <p:nvPr/>
        </p:nvCxnSpPr>
        <p:spPr>
          <a:xfrm flipH="1">
            <a:off x="3048002" y="3756431"/>
            <a:ext cx="3479180" cy="510769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3048002" y="3378628"/>
            <a:ext cx="3352798" cy="111717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048002" y="4495801"/>
            <a:ext cx="3352799" cy="69792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r="85410" b="60019"/>
          <a:stretch/>
        </p:blipFill>
        <p:spPr bwMode="auto">
          <a:xfrm>
            <a:off x="6996013" y="5193727"/>
            <a:ext cx="1208696" cy="1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H="1">
            <a:off x="3048001" y="5952182"/>
            <a:ext cx="3948013" cy="2115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5" idx="1"/>
          </p:cNvCxnSpPr>
          <p:nvPr/>
        </p:nvCxnSpPr>
        <p:spPr>
          <a:xfrm flipH="1">
            <a:off x="3048002" y="1446760"/>
            <a:ext cx="3340766" cy="35232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3" idx="1"/>
          </p:cNvCxnSpPr>
          <p:nvPr/>
        </p:nvCxnSpPr>
        <p:spPr>
          <a:xfrm flipH="1" flipV="1">
            <a:off x="3048003" y="4369938"/>
            <a:ext cx="3948010" cy="158224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9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dAlghBy0wP1vxRmj43XFveNX_jdJTnq5dKEebjA_rz6IzR7REwIvbRGgP9uwCtTzlj8UcoRR3ya7R1x6Llt6dPyGfORuIjL1rogdFKfM6eBAgWnK7rBNaX_lvxpbh4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4632" r="34340" b="13540"/>
          <a:stretch/>
        </p:blipFill>
        <p:spPr bwMode="auto">
          <a:xfrm>
            <a:off x="382095" y="817163"/>
            <a:ext cx="2742106" cy="58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0390" y="171935"/>
            <a:ext cx="145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mbria"/>
                <a:cs typeface="Cambria"/>
              </a:rPr>
              <a:t>MyCS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3612" y="4815031"/>
            <a:ext cx="4614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Units 4-6 (can) transition students into a more complete CS pipeline in high-school</a:t>
            </a:r>
            <a:endParaRPr lang="en-US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3017520" y="3789234"/>
            <a:ext cx="383822" cy="2758886"/>
          </a:xfrm>
          <a:prstGeom prst="rightBrace">
            <a:avLst>
              <a:gd name="adj1" fmla="val 49509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87040" y="1905000"/>
            <a:ext cx="2425639" cy="369332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cratch programming</a:t>
            </a:r>
            <a:endParaRPr lang="en-US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9060" y="1443335"/>
            <a:ext cx="242563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Broadening topics</a:t>
            </a:r>
            <a:endParaRPr lang="en-US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91732" y="141157"/>
            <a:ext cx="476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/>
                <a:cs typeface="Cambria"/>
              </a:rPr>
              <a:t>Six 3-week units, deployed depending on the teacher, subject, and school.</a:t>
            </a:r>
            <a:endParaRPr lang="en-US" sz="20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5" name="Right Arrow 4"/>
          <p:cNvSpPr/>
          <p:nvPr/>
        </p:nvSpPr>
        <p:spPr>
          <a:xfrm rot="10800000">
            <a:off x="5648246" y="1766947"/>
            <a:ext cx="1011634" cy="655320"/>
          </a:xfrm>
          <a:prstGeom prst="rightArrow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043914"/>
              </p:ext>
            </p:extLst>
          </p:nvPr>
        </p:nvGraphicFramePr>
        <p:xfrm>
          <a:off x="571500" y="914400"/>
          <a:ext cx="8305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316" y="94503"/>
            <a:ext cx="49224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mbria"/>
                <a:cs typeface="Cambria"/>
              </a:rPr>
              <a:t>Mutual assessment…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5403" y="4042610"/>
            <a:ext cx="649706" cy="433137"/>
          </a:xfrm>
          <a:prstGeom prst="rightArrow">
            <a:avLst/>
          </a:prstGeom>
          <a:solidFill>
            <a:srgbClr val="FFCC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86057" y="1688348"/>
            <a:ext cx="649706" cy="43313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5852" y="6225497"/>
            <a:ext cx="4669219" cy="499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How compelling was each topic?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5940" y="5080762"/>
            <a:ext cx="1392190" cy="584775"/>
          </a:xfrm>
          <a:prstGeom prst="round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80854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11-noon  and 1-2:15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2:15-3 			~ </a:t>
            </a:r>
            <a:r>
              <a:rPr lang="en-US" sz="3200" b="1" dirty="0" smtClean="0">
                <a:latin typeface="Cambria" panose="02040503050406030204" pitchFamily="18" charset="0"/>
              </a:rPr>
              <a:t>demos</a:t>
            </a:r>
            <a:r>
              <a:rPr lang="en-US" sz="3200" dirty="0" smtClean="0">
                <a:latin typeface="Cambria" panose="02040503050406030204" pitchFamily="18" charset="0"/>
              </a:rPr>
              <a:t> / wrap-up survey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t-shirts and </a:t>
            </a:r>
            <a:r>
              <a:rPr lang="en-US" sz="3200" b="1" dirty="0" smtClean="0">
                <a:latin typeface="Cambria" panose="02040503050406030204" pitchFamily="18" charset="0"/>
              </a:rPr>
              <a:t>photo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5940" y="5080762"/>
            <a:ext cx="1392190" cy="584775"/>
          </a:xfrm>
          <a:prstGeom prst="roundRect">
            <a:avLst/>
          </a:prstGeom>
          <a:solidFill>
            <a:srgbClr val="FF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80854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11-noon  and 1-2:15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2:15-3 			~ </a:t>
            </a:r>
            <a:r>
              <a:rPr lang="en-US" sz="3200" b="1" dirty="0" smtClean="0">
                <a:latin typeface="Cambria" panose="02040503050406030204" pitchFamily="18" charset="0"/>
              </a:rPr>
              <a:t>demos</a:t>
            </a:r>
            <a:r>
              <a:rPr lang="en-US" sz="3200" dirty="0" smtClean="0">
                <a:latin typeface="Cambria" panose="02040503050406030204" pitchFamily="18" charset="0"/>
              </a:rPr>
              <a:t> / wrap-up survey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t-shirts and </a:t>
            </a:r>
            <a:r>
              <a:rPr lang="en-US" sz="3200" b="1" dirty="0" smtClean="0">
                <a:latin typeface="Cambria" panose="02040503050406030204" pitchFamily="18" charset="0"/>
              </a:rPr>
              <a:t>photo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</a:rPr>
              <a:t>W</a:t>
            </a:r>
            <a:r>
              <a:rPr lang="en-US" sz="3200" dirty="0" smtClean="0">
                <a:latin typeface="Cambria" panose="02040503050406030204" pitchFamily="18" charset="0"/>
              </a:rPr>
              <a:t>orkshop schedule: </a:t>
            </a:r>
            <a:r>
              <a:rPr lang="en-US" sz="3200" b="1" i="1" dirty="0" smtClean="0">
                <a:latin typeface="Cambria" panose="02040503050406030204" pitchFamily="18" charset="0"/>
              </a:rPr>
              <a:t>Thursday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751" y="1178691"/>
            <a:ext cx="633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9-9:20 			~ Google logistics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750" y="244378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9:20-10:20 	~ CS Teaching Tips </a:t>
            </a:r>
            <a:r>
              <a:rPr lang="en-US" sz="3200" i="1" dirty="0" smtClean="0">
                <a:latin typeface="Cambria" panose="02040503050406030204" pitchFamily="18" charset="0"/>
              </a:rPr>
              <a:t>project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09" y="3312889"/>
            <a:ext cx="816781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10:20-11 		~ tour/demos/CSTT talk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1226" y="1648194"/>
            <a:ext cx="317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curricula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751" y="4136563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</a:rPr>
              <a:t>11:30-2:30 ~ project work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51" y="5056048"/>
            <a:ext cx="858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2:30-3 			~ demos ~ gallery walk ~ t-shirts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509" y="5900320"/>
            <a:ext cx="8167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3pm				~	final surveys / photo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56008" y="45105"/>
            <a:ext cx="3112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Tree Rules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900" y="1344879"/>
            <a:ext cx="490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(1) At each new dot: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	(2) Draw a </a:t>
            </a:r>
            <a:r>
              <a:rPr lang="en-US" sz="2000" b="1" dirty="0" smtClean="0">
                <a:solidFill>
                  <a:srgbClr val="000000"/>
                </a:solidFill>
              </a:rPr>
              <a:t>T </a:t>
            </a:r>
            <a:r>
              <a:rPr lang="en-US" sz="2000" dirty="0" smtClean="0">
                <a:solidFill>
                  <a:srgbClr val="000000"/>
                </a:solidFill>
              </a:rPr>
              <a:t>with dots on its ends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	(3) Divide </a:t>
            </a:r>
            <a:r>
              <a:rPr lang="en-US" sz="2000" i="1" dirty="0" smtClean="0">
                <a:solidFill>
                  <a:srgbClr val="000000"/>
                </a:solidFill>
              </a:rPr>
              <a:t>height </a:t>
            </a:r>
            <a:r>
              <a:rPr lang="en-US" sz="2000" dirty="0" smtClean="0">
                <a:solidFill>
                  <a:srgbClr val="000000"/>
                </a:solidFill>
              </a:rPr>
              <a:t>by 2 </a:t>
            </a: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	Go back to step (1) and continue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  <p:pic>
        <p:nvPicPr>
          <p:cNvPr id="19" name="Picture 18" descr="gpaper.bmp"/>
          <p:cNvPicPr>
            <a:picLocks noChangeAspect="1"/>
          </p:cNvPicPr>
          <p:nvPr/>
        </p:nvPicPr>
        <p:blipFill>
          <a:blip r:embed="rId2"/>
          <a:srcRect t="38563" r="66314" b="42608"/>
          <a:stretch>
            <a:fillRect/>
          </a:stretch>
        </p:blipFill>
        <p:spPr>
          <a:xfrm>
            <a:off x="5410200" y="907828"/>
            <a:ext cx="3361173" cy="250781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023100" y="3193828"/>
            <a:ext cx="12700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996728"/>
            <a:ext cx="3505200" cy="15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66700" y="767483"/>
            <a:ext cx="231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height </a:t>
            </a:r>
            <a:r>
              <a:rPr lang="en-US" sz="2400" dirty="0" smtClean="0">
                <a:solidFill>
                  <a:srgbClr val="000000"/>
                </a:solidFill>
              </a:rPr>
              <a:t>= 4 cm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 descr="gpaper.bmp"/>
          <p:cNvPicPr>
            <a:picLocks noChangeAspect="1"/>
          </p:cNvPicPr>
          <p:nvPr/>
        </p:nvPicPr>
        <p:blipFill>
          <a:blip r:embed="rId2"/>
          <a:srcRect t="38563" r="66314" b="42608"/>
          <a:stretch>
            <a:fillRect/>
          </a:stretch>
        </p:blipFill>
        <p:spPr>
          <a:xfrm>
            <a:off x="5418713" y="3931738"/>
            <a:ext cx="3361173" cy="2507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5900" y="4540017"/>
            <a:ext cx="490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(1) At each new dot: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	(2) Draw a </a:t>
            </a:r>
            <a:r>
              <a:rPr lang="en-US" sz="2000" b="1" u="sng" dirty="0" smtClean="0">
                <a:solidFill>
                  <a:srgbClr val="FF0000"/>
                </a:solidFill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with dots on its ends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	(3) Divide </a:t>
            </a:r>
            <a:r>
              <a:rPr lang="en-US" sz="2000" i="1" dirty="0" smtClean="0">
                <a:solidFill>
                  <a:srgbClr val="000000"/>
                </a:solidFill>
              </a:rPr>
              <a:t>height </a:t>
            </a:r>
            <a:r>
              <a:rPr lang="en-US" sz="2000" dirty="0" smtClean="0">
                <a:solidFill>
                  <a:srgbClr val="000000"/>
                </a:solidFill>
              </a:rPr>
              <a:t>by </a:t>
            </a:r>
            <a:r>
              <a:rPr lang="en-US" sz="2000" u="sng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	Go back to step (1) and continue</a:t>
            </a:r>
            <a:endParaRPr lang="en-US" sz="2000" b="1" i="1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3663728"/>
            <a:ext cx="86868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7105649" y="5462089"/>
            <a:ext cx="825503" cy="812800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6273800" y="5455738"/>
            <a:ext cx="838200" cy="838200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" y="4006617"/>
            <a:ext cx="231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height </a:t>
            </a:r>
            <a:r>
              <a:rPr lang="en-US" sz="2400" dirty="0" smtClean="0">
                <a:solidFill>
                  <a:srgbClr val="000000"/>
                </a:solidFill>
              </a:rPr>
              <a:t>= </a:t>
            </a:r>
            <a:r>
              <a:rPr lang="en-US" sz="2400" u="sng" dirty="0" smtClean="0">
                <a:solidFill>
                  <a:srgbClr val="FF0000"/>
                </a:solidFill>
              </a:rPr>
              <a:t>4 cm</a:t>
            </a:r>
            <a:endParaRPr lang="en-US" sz="2400" u="sng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369" y="6400800"/>
            <a:ext cx="449580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solidFill>
                  <a:srgbClr val="000090"/>
                </a:solidFill>
              </a:rPr>
              <a:t>Change the underlined parts...</a:t>
            </a:r>
            <a:endParaRPr lang="en-US" sz="2100" dirty="0">
              <a:solidFill>
                <a:srgbClr val="00009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924801" y="5455738"/>
            <a:ext cx="533399" cy="12700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7639448" y="5194196"/>
            <a:ext cx="572294" cy="1588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7927830" y="4645964"/>
            <a:ext cx="274934" cy="252412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6699248" y="5868489"/>
            <a:ext cx="825506" cy="1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047706" y="6224088"/>
            <a:ext cx="12700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6200000" flipV="1">
            <a:off x="7648430" y="4645964"/>
            <a:ext cx="274934" cy="252412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929036" y="5134005"/>
            <a:ext cx="338668" cy="317502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7789452" y="4770053"/>
            <a:ext cx="274934" cy="4234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772400" y="4490537"/>
            <a:ext cx="304800" cy="135479"/>
            <a:chOff x="7772400" y="4648199"/>
            <a:chExt cx="304800" cy="135479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V="1">
              <a:off x="7859187" y="4713813"/>
              <a:ext cx="131232" cy="5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943851" y="4650328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7770271" y="4650329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774635">
            <a:off x="8100708" y="4504863"/>
            <a:ext cx="304800" cy="135479"/>
            <a:chOff x="7772400" y="4648199"/>
            <a:chExt cx="304800" cy="135479"/>
          </a:xfrm>
        </p:grpSpPr>
        <p:cxnSp>
          <p:nvCxnSpPr>
            <p:cNvPr id="33" name="Straight Connector 32"/>
            <p:cNvCxnSpPr/>
            <p:nvPr/>
          </p:nvCxnSpPr>
          <p:spPr>
            <a:xfrm rot="16200000" flipV="1">
              <a:off x="7859187" y="4713813"/>
              <a:ext cx="131232" cy="5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 flipH="1" flipV="1">
              <a:off x="7943851" y="4650328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V="1">
              <a:off x="7770271" y="4650329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18825365" flipH="1">
            <a:off x="7435656" y="4507757"/>
            <a:ext cx="304800" cy="135479"/>
            <a:chOff x="7772400" y="4648199"/>
            <a:chExt cx="304800" cy="135479"/>
          </a:xfrm>
        </p:grpSpPr>
        <p:cxnSp>
          <p:nvCxnSpPr>
            <p:cNvPr id="37" name="Straight Connector 36"/>
            <p:cNvCxnSpPr/>
            <p:nvPr/>
          </p:nvCxnSpPr>
          <p:spPr>
            <a:xfrm rot="16200000" flipV="1">
              <a:off x="7859187" y="4713813"/>
              <a:ext cx="131232" cy="5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7943851" y="4650328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V="1">
              <a:off x="7770271" y="4650329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 rot="2777158">
            <a:off x="8057934" y="4712699"/>
            <a:ext cx="800531" cy="489434"/>
            <a:chOff x="7672716" y="4730265"/>
            <a:chExt cx="800531" cy="489434"/>
          </a:xfrm>
        </p:grpSpPr>
        <p:cxnSp>
          <p:nvCxnSpPr>
            <p:cNvPr id="42" name="Straight Connector 41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86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90"/>
            <p:cNvGrpSpPr/>
            <p:nvPr/>
          </p:nvGrpSpPr>
          <p:grpSpPr>
            <a:xfrm rot="2774635">
              <a:off x="8253108" y="4814921"/>
              <a:ext cx="304800" cy="135479"/>
              <a:chOff x="7772400" y="4648199"/>
              <a:chExt cx="304800" cy="135479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94"/>
            <p:cNvGrpSpPr/>
            <p:nvPr/>
          </p:nvGrpSpPr>
          <p:grpSpPr>
            <a:xfrm rot="18825365" flipH="1">
              <a:off x="7588056" y="4817815"/>
              <a:ext cx="304800" cy="135479"/>
              <a:chOff x="7772400" y="4648199"/>
              <a:chExt cx="304800" cy="13547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 rot="5400000">
            <a:off x="8330334" y="5206790"/>
            <a:ext cx="800531" cy="489434"/>
            <a:chOff x="7672716" y="4730265"/>
            <a:chExt cx="800531" cy="489434"/>
          </a:xfrm>
        </p:grpSpPr>
        <p:cxnSp>
          <p:nvCxnSpPr>
            <p:cNvPr id="58" name="Straight Connector 57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86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90"/>
            <p:cNvGrpSpPr/>
            <p:nvPr/>
          </p:nvGrpSpPr>
          <p:grpSpPr>
            <a:xfrm rot="2774635">
              <a:off x="8253108" y="4814921"/>
              <a:ext cx="304800" cy="135479"/>
              <a:chOff x="7772400" y="4648199"/>
              <a:chExt cx="304800" cy="135479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94"/>
            <p:cNvGrpSpPr/>
            <p:nvPr/>
          </p:nvGrpSpPr>
          <p:grpSpPr>
            <a:xfrm rot="18825365" flipH="1">
              <a:off x="7588056" y="4817815"/>
              <a:ext cx="304800" cy="135479"/>
              <a:chOff x="7772400" y="4648199"/>
              <a:chExt cx="304800" cy="135479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/>
          <p:cNvGrpSpPr/>
          <p:nvPr/>
        </p:nvGrpSpPr>
        <p:grpSpPr>
          <a:xfrm rot="16200000">
            <a:off x="5218228" y="4404772"/>
            <a:ext cx="1455001" cy="1431569"/>
            <a:chOff x="7672716" y="4730265"/>
            <a:chExt cx="1455001" cy="1431569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077201" y="5765800"/>
              <a:ext cx="533399" cy="1270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7791848" y="5504258"/>
              <a:ext cx="572294" cy="1588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8081436" y="5444067"/>
              <a:ext cx="338668" cy="31750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137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141"/>
            <p:cNvGrpSpPr/>
            <p:nvPr/>
          </p:nvGrpSpPr>
          <p:grpSpPr>
            <a:xfrm rot="2774635">
              <a:off x="8253108" y="4814923"/>
              <a:ext cx="304800" cy="135479"/>
              <a:chOff x="7772400" y="4648199"/>
              <a:chExt cx="304800" cy="135479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145"/>
            <p:cNvGrpSpPr/>
            <p:nvPr/>
          </p:nvGrpSpPr>
          <p:grpSpPr>
            <a:xfrm rot="18825365" flipH="1">
              <a:off x="7588056" y="4817817"/>
              <a:ext cx="304800" cy="135479"/>
              <a:chOff x="7772400" y="4648199"/>
              <a:chExt cx="304800" cy="135479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149"/>
            <p:cNvGrpSpPr/>
            <p:nvPr/>
          </p:nvGrpSpPr>
          <p:grpSpPr>
            <a:xfrm rot="2777158">
              <a:off x="8210334" y="5022756"/>
              <a:ext cx="800531" cy="489440"/>
              <a:chOff x="7672716" y="4730259"/>
              <a:chExt cx="800531" cy="489440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 90"/>
              <p:cNvGrpSpPr/>
              <p:nvPr/>
            </p:nvGrpSpPr>
            <p:grpSpPr>
              <a:xfrm rot="2774635">
                <a:off x="8253108" y="481491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94"/>
              <p:cNvGrpSpPr/>
              <p:nvPr/>
            </p:nvGrpSpPr>
            <p:grpSpPr>
              <a:xfrm rot="18825365" flipH="1">
                <a:off x="7588056" y="4817813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4" name="Group 165"/>
            <p:cNvGrpSpPr/>
            <p:nvPr/>
          </p:nvGrpSpPr>
          <p:grpSpPr>
            <a:xfrm rot="5400000">
              <a:off x="8482742" y="5516854"/>
              <a:ext cx="800531" cy="489440"/>
              <a:chOff x="7672716" y="4730259"/>
              <a:chExt cx="800531" cy="489440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90"/>
              <p:cNvGrpSpPr/>
              <p:nvPr/>
            </p:nvGrpSpPr>
            <p:grpSpPr>
              <a:xfrm rot="2774635">
                <a:off x="8253108" y="481491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94"/>
              <p:cNvGrpSpPr/>
              <p:nvPr/>
            </p:nvGrpSpPr>
            <p:grpSpPr>
              <a:xfrm rot="18825365" flipH="1">
                <a:off x="7588056" y="4817813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4" name="Group 123"/>
          <p:cNvGrpSpPr/>
          <p:nvPr/>
        </p:nvGrpSpPr>
        <p:grpSpPr>
          <a:xfrm rot="18855768">
            <a:off x="6375740" y="4259065"/>
            <a:ext cx="1455001" cy="1431569"/>
            <a:chOff x="7672716" y="4730265"/>
            <a:chExt cx="1455001" cy="1431569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8077201" y="5765800"/>
              <a:ext cx="533399" cy="1270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 flipH="1" flipV="1">
              <a:off x="7791848" y="5504258"/>
              <a:ext cx="572294" cy="1588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8081436" y="5444067"/>
              <a:ext cx="338668" cy="31750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7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41"/>
            <p:cNvGrpSpPr/>
            <p:nvPr/>
          </p:nvGrpSpPr>
          <p:grpSpPr>
            <a:xfrm rot="2774635">
              <a:off x="8253108" y="4814921"/>
              <a:ext cx="304800" cy="135479"/>
              <a:chOff x="7772400" y="4648199"/>
              <a:chExt cx="304800" cy="135479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45"/>
            <p:cNvGrpSpPr/>
            <p:nvPr/>
          </p:nvGrpSpPr>
          <p:grpSpPr>
            <a:xfrm rot="18825365" flipH="1">
              <a:off x="7588056" y="4817815"/>
              <a:ext cx="304800" cy="135479"/>
              <a:chOff x="7772400" y="4648199"/>
              <a:chExt cx="304800" cy="135479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49"/>
            <p:cNvGrpSpPr/>
            <p:nvPr/>
          </p:nvGrpSpPr>
          <p:grpSpPr>
            <a:xfrm rot="2777158">
              <a:off x="8210332" y="5022754"/>
              <a:ext cx="800531" cy="489442"/>
              <a:chOff x="7672716" y="4730257"/>
              <a:chExt cx="800531" cy="489442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90"/>
              <p:cNvGrpSpPr/>
              <p:nvPr/>
            </p:nvGrpSpPr>
            <p:grpSpPr>
              <a:xfrm rot="2774635">
                <a:off x="8253108" y="4814917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60" name="Straight Connector 159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94"/>
              <p:cNvGrpSpPr/>
              <p:nvPr/>
            </p:nvGrpSpPr>
            <p:grpSpPr>
              <a:xfrm rot="18825365" flipH="1">
                <a:off x="7588056" y="4817811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5" name="Group 165"/>
            <p:cNvGrpSpPr/>
            <p:nvPr/>
          </p:nvGrpSpPr>
          <p:grpSpPr>
            <a:xfrm rot="5400000">
              <a:off x="8482748" y="5516858"/>
              <a:ext cx="800531" cy="489442"/>
              <a:chOff x="7672716" y="4730257"/>
              <a:chExt cx="800531" cy="489442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90"/>
              <p:cNvGrpSpPr/>
              <p:nvPr/>
            </p:nvGrpSpPr>
            <p:grpSpPr>
              <a:xfrm rot="2774635">
                <a:off x="8253108" y="4814917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 94"/>
              <p:cNvGrpSpPr/>
              <p:nvPr/>
            </p:nvGrpSpPr>
            <p:grpSpPr>
              <a:xfrm rot="18825365" flipH="1">
                <a:off x="7588056" y="4817811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5" name="Rectangle 174"/>
          <p:cNvSpPr/>
          <p:nvPr/>
        </p:nvSpPr>
        <p:spPr>
          <a:xfrm>
            <a:off x="5638800" y="6400800"/>
            <a:ext cx="2870307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solidFill>
                  <a:srgbClr val="000090"/>
                </a:solidFill>
              </a:rPr>
              <a:t>...to create this "tree"</a:t>
            </a:r>
            <a:endParaRPr lang="en-US" sz="210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7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7" name="Text Box 63"/>
          <p:cNvSpPr txBox="1">
            <a:spLocks noChangeArrowheads="1"/>
          </p:cNvSpPr>
          <p:nvPr/>
        </p:nvSpPr>
        <p:spPr bwMode="auto">
          <a:xfrm>
            <a:off x="1524000" y="629837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BEFORE</a:t>
            </a:r>
            <a:endParaRPr lang="en-US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1568" name="Rectangle 64"/>
          <p:cNvSpPr>
            <a:spLocks noChangeArrowheads="1"/>
          </p:cNvSpPr>
          <p:nvPr/>
        </p:nvSpPr>
        <p:spPr bwMode="auto">
          <a:xfrm>
            <a:off x="6858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69" name="Text Box 65"/>
          <p:cNvSpPr txBox="1">
            <a:spLocks noChangeArrowheads="1"/>
          </p:cNvSpPr>
          <p:nvPr/>
        </p:nvSpPr>
        <p:spPr bwMode="auto">
          <a:xfrm>
            <a:off x="228600" y="25979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570" name="Text Box 66"/>
          <p:cNvSpPr txBox="1">
            <a:spLocks noChangeArrowheads="1"/>
          </p:cNvSpPr>
          <p:nvPr/>
        </p:nvSpPr>
        <p:spPr bwMode="auto">
          <a:xfrm>
            <a:off x="228600" y="32075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228600" y="38171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228600" y="44267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573" name="Text Box 69"/>
          <p:cNvSpPr txBox="1">
            <a:spLocks noChangeArrowheads="1"/>
          </p:cNvSpPr>
          <p:nvPr/>
        </p:nvSpPr>
        <p:spPr bwMode="auto">
          <a:xfrm>
            <a:off x="7953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574" name="Text Box 70"/>
          <p:cNvSpPr txBox="1">
            <a:spLocks noChangeArrowheads="1"/>
          </p:cNvSpPr>
          <p:nvPr/>
        </p:nvSpPr>
        <p:spPr bwMode="auto">
          <a:xfrm>
            <a:off x="14049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575" name="Text Box 71"/>
          <p:cNvSpPr txBox="1">
            <a:spLocks noChangeArrowheads="1"/>
          </p:cNvSpPr>
          <p:nvPr/>
        </p:nvSpPr>
        <p:spPr bwMode="auto">
          <a:xfrm>
            <a:off x="20145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576" name="Text Box 72"/>
          <p:cNvSpPr txBox="1">
            <a:spLocks noChangeArrowheads="1"/>
          </p:cNvSpPr>
          <p:nvPr/>
        </p:nvSpPr>
        <p:spPr bwMode="auto">
          <a:xfrm>
            <a:off x="26241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577" name="Rectangle 73"/>
          <p:cNvSpPr>
            <a:spLocks noChangeArrowheads="1"/>
          </p:cNvSpPr>
          <p:nvPr/>
        </p:nvSpPr>
        <p:spPr bwMode="auto">
          <a:xfrm>
            <a:off x="12954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8" name="Rectangle 74"/>
          <p:cNvSpPr>
            <a:spLocks noChangeArrowheads="1"/>
          </p:cNvSpPr>
          <p:nvPr/>
        </p:nvSpPr>
        <p:spPr bwMode="auto">
          <a:xfrm>
            <a:off x="19050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9" name="Rectangle 75"/>
          <p:cNvSpPr>
            <a:spLocks noChangeArrowheads="1"/>
          </p:cNvSpPr>
          <p:nvPr/>
        </p:nvSpPr>
        <p:spPr bwMode="auto">
          <a:xfrm>
            <a:off x="25146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0" name="Rectangle 76"/>
          <p:cNvSpPr>
            <a:spLocks noChangeArrowheads="1"/>
          </p:cNvSpPr>
          <p:nvPr/>
        </p:nvSpPr>
        <p:spPr bwMode="auto">
          <a:xfrm>
            <a:off x="31242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1" name="Rectangle 77"/>
          <p:cNvSpPr>
            <a:spLocks noChangeArrowheads="1"/>
          </p:cNvSpPr>
          <p:nvPr/>
        </p:nvSpPr>
        <p:spPr bwMode="auto">
          <a:xfrm>
            <a:off x="3733800" y="25233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2" name="Rectangle 78"/>
          <p:cNvSpPr>
            <a:spLocks noChangeArrowheads="1"/>
          </p:cNvSpPr>
          <p:nvPr/>
        </p:nvSpPr>
        <p:spPr bwMode="auto">
          <a:xfrm>
            <a:off x="6858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3" name="Rectangle 79"/>
          <p:cNvSpPr>
            <a:spLocks noChangeArrowheads="1"/>
          </p:cNvSpPr>
          <p:nvPr/>
        </p:nvSpPr>
        <p:spPr bwMode="auto">
          <a:xfrm>
            <a:off x="1295400" y="31329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4" name="Rectangle 80"/>
          <p:cNvSpPr>
            <a:spLocks noChangeArrowheads="1"/>
          </p:cNvSpPr>
          <p:nvPr/>
        </p:nvSpPr>
        <p:spPr bwMode="auto">
          <a:xfrm>
            <a:off x="1905000" y="31329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5" name="Rectangle 81"/>
          <p:cNvSpPr>
            <a:spLocks noChangeArrowheads="1"/>
          </p:cNvSpPr>
          <p:nvPr/>
        </p:nvSpPr>
        <p:spPr bwMode="auto">
          <a:xfrm>
            <a:off x="25146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6" name="Rectangle 82"/>
          <p:cNvSpPr>
            <a:spLocks noChangeArrowheads="1"/>
          </p:cNvSpPr>
          <p:nvPr/>
        </p:nvSpPr>
        <p:spPr bwMode="auto">
          <a:xfrm>
            <a:off x="31242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7" name="Rectangle 83"/>
          <p:cNvSpPr>
            <a:spLocks noChangeArrowheads="1"/>
          </p:cNvSpPr>
          <p:nvPr/>
        </p:nvSpPr>
        <p:spPr bwMode="auto">
          <a:xfrm>
            <a:off x="37338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8" name="Rectangle 84"/>
          <p:cNvSpPr>
            <a:spLocks noChangeArrowheads="1"/>
          </p:cNvSpPr>
          <p:nvPr/>
        </p:nvSpPr>
        <p:spPr bwMode="auto">
          <a:xfrm>
            <a:off x="6858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9" name="Rectangle 85"/>
          <p:cNvSpPr>
            <a:spLocks noChangeArrowheads="1"/>
          </p:cNvSpPr>
          <p:nvPr/>
        </p:nvSpPr>
        <p:spPr bwMode="auto">
          <a:xfrm>
            <a:off x="12954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0" name="Rectangle 86"/>
          <p:cNvSpPr>
            <a:spLocks noChangeArrowheads="1"/>
          </p:cNvSpPr>
          <p:nvPr/>
        </p:nvSpPr>
        <p:spPr bwMode="auto">
          <a:xfrm>
            <a:off x="19050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1" name="Rectangle 87"/>
          <p:cNvSpPr>
            <a:spLocks noChangeArrowheads="1"/>
          </p:cNvSpPr>
          <p:nvPr/>
        </p:nvSpPr>
        <p:spPr bwMode="auto">
          <a:xfrm>
            <a:off x="2514600" y="37425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2" name="Rectangle 88"/>
          <p:cNvSpPr>
            <a:spLocks noChangeArrowheads="1"/>
          </p:cNvSpPr>
          <p:nvPr/>
        </p:nvSpPr>
        <p:spPr bwMode="auto">
          <a:xfrm>
            <a:off x="31242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3" name="Rectangle 89"/>
          <p:cNvSpPr>
            <a:spLocks noChangeArrowheads="1"/>
          </p:cNvSpPr>
          <p:nvPr/>
        </p:nvSpPr>
        <p:spPr bwMode="auto">
          <a:xfrm>
            <a:off x="37338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4" name="Rectangle 90"/>
          <p:cNvSpPr>
            <a:spLocks noChangeArrowheads="1"/>
          </p:cNvSpPr>
          <p:nvPr/>
        </p:nvSpPr>
        <p:spPr bwMode="auto">
          <a:xfrm>
            <a:off x="6858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5" name="Rectangle 91"/>
          <p:cNvSpPr>
            <a:spLocks noChangeArrowheads="1"/>
          </p:cNvSpPr>
          <p:nvPr/>
        </p:nvSpPr>
        <p:spPr bwMode="auto">
          <a:xfrm>
            <a:off x="1295400" y="43521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6" name="Rectangle 92"/>
          <p:cNvSpPr>
            <a:spLocks noChangeArrowheads="1"/>
          </p:cNvSpPr>
          <p:nvPr/>
        </p:nvSpPr>
        <p:spPr bwMode="auto">
          <a:xfrm>
            <a:off x="1905000" y="43521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7" name="Rectangle 93"/>
          <p:cNvSpPr>
            <a:spLocks noChangeArrowheads="1"/>
          </p:cNvSpPr>
          <p:nvPr/>
        </p:nvSpPr>
        <p:spPr bwMode="auto">
          <a:xfrm>
            <a:off x="25146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8" name="Rectangle 94"/>
          <p:cNvSpPr>
            <a:spLocks noChangeArrowheads="1"/>
          </p:cNvSpPr>
          <p:nvPr/>
        </p:nvSpPr>
        <p:spPr bwMode="auto">
          <a:xfrm>
            <a:off x="31242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9" name="Rectangle 95"/>
          <p:cNvSpPr>
            <a:spLocks noChangeArrowheads="1"/>
          </p:cNvSpPr>
          <p:nvPr/>
        </p:nvSpPr>
        <p:spPr bwMode="auto">
          <a:xfrm>
            <a:off x="37338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0" name="Rectangle 96"/>
          <p:cNvSpPr>
            <a:spLocks noChangeArrowheads="1"/>
          </p:cNvSpPr>
          <p:nvPr/>
        </p:nvSpPr>
        <p:spPr bwMode="auto">
          <a:xfrm>
            <a:off x="6858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1" name="Rectangle 97"/>
          <p:cNvSpPr>
            <a:spLocks noChangeArrowheads="1"/>
          </p:cNvSpPr>
          <p:nvPr/>
        </p:nvSpPr>
        <p:spPr bwMode="auto">
          <a:xfrm>
            <a:off x="12954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2" name="Rectangle 98"/>
          <p:cNvSpPr>
            <a:spLocks noChangeArrowheads="1"/>
          </p:cNvSpPr>
          <p:nvPr/>
        </p:nvSpPr>
        <p:spPr bwMode="auto">
          <a:xfrm>
            <a:off x="1905000" y="49617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3" name="Rectangle 99"/>
          <p:cNvSpPr>
            <a:spLocks noChangeArrowheads="1"/>
          </p:cNvSpPr>
          <p:nvPr/>
        </p:nvSpPr>
        <p:spPr bwMode="auto">
          <a:xfrm>
            <a:off x="2514600" y="49617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4" name="Rectangle 100"/>
          <p:cNvSpPr>
            <a:spLocks noChangeArrowheads="1"/>
          </p:cNvSpPr>
          <p:nvPr/>
        </p:nvSpPr>
        <p:spPr bwMode="auto">
          <a:xfrm>
            <a:off x="31242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5" name="Rectangle 101"/>
          <p:cNvSpPr>
            <a:spLocks noChangeArrowheads="1"/>
          </p:cNvSpPr>
          <p:nvPr/>
        </p:nvSpPr>
        <p:spPr bwMode="auto">
          <a:xfrm>
            <a:off x="37338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6" name="Rectangle 102"/>
          <p:cNvSpPr>
            <a:spLocks noChangeArrowheads="1"/>
          </p:cNvSpPr>
          <p:nvPr/>
        </p:nvSpPr>
        <p:spPr bwMode="auto">
          <a:xfrm>
            <a:off x="6858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7" name="Rectangle 103"/>
          <p:cNvSpPr>
            <a:spLocks noChangeArrowheads="1"/>
          </p:cNvSpPr>
          <p:nvPr/>
        </p:nvSpPr>
        <p:spPr bwMode="auto">
          <a:xfrm>
            <a:off x="12954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8" name="Rectangle 104"/>
          <p:cNvSpPr>
            <a:spLocks noChangeArrowheads="1"/>
          </p:cNvSpPr>
          <p:nvPr/>
        </p:nvSpPr>
        <p:spPr bwMode="auto">
          <a:xfrm>
            <a:off x="19050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9" name="Rectangle 105"/>
          <p:cNvSpPr>
            <a:spLocks noChangeArrowheads="1"/>
          </p:cNvSpPr>
          <p:nvPr/>
        </p:nvSpPr>
        <p:spPr bwMode="auto">
          <a:xfrm>
            <a:off x="25146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0" name="Rectangle 106"/>
          <p:cNvSpPr>
            <a:spLocks noChangeArrowheads="1"/>
          </p:cNvSpPr>
          <p:nvPr/>
        </p:nvSpPr>
        <p:spPr bwMode="auto">
          <a:xfrm>
            <a:off x="31242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1" name="Rectangle 107"/>
          <p:cNvSpPr>
            <a:spLocks noChangeArrowheads="1"/>
          </p:cNvSpPr>
          <p:nvPr/>
        </p:nvSpPr>
        <p:spPr bwMode="auto">
          <a:xfrm>
            <a:off x="37338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228600" y="50363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228600" y="564750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32337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15" name="Text Box 111"/>
          <p:cNvSpPr txBox="1">
            <a:spLocks noChangeArrowheads="1"/>
          </p:cNvSpPr>
          <p:nvPr/>
        </p:nvSpPr>
        <p:spPr bwMode="auto">
          <a:xfrm>
            <a:off x="38433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21617" name="Rectangle 113"/>
          <p:cNvSpPr>
            <a:spLocks noChangeArrowheads="1"/>
          </p:cNvSpPr>
          <p:nvPr/>
        </p:nvSpPr>
        <p:spPr bwMode="auto">
          <a:xfrm>
            <a:off x="51054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8" name="Text Box 114"/>
          <p:cNvSpPr txBox="1">
            <a:spLocks noChangeArrowheads="1"/>
          </p:cNvSpPr>
          <p:nvPr/>
        </p:nvSpPr>
        <p:spPr bwMode="auto">
          <a:xfrm>
            <a:off x="4648200" y="25979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619" name="Text Box 115"/>
          <p:cNvSpPr txBox="1">
            <a:spLocks noChangeArrowheads="1"/>
          </p:cNvSpPr>
          <p:nvPr/>
        </p:nvSpPr>
        <p:spPr bwMode="auto">
          <a:xfrm>
            <a:off x="4648200" y="32075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620" name="Text Box 116"/>
          <p:cNvSpPr txBox="1">
            <a:spLocks noChangeArrowheads="1"/>
          </p:cNvSpPr>
          <p:nvPr/>
        </p:nvSpPr>
        <p:spPr bwMode="auto">
          <a:xfrm>
            <a:off x="4648200" y="38171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621" name="Text Box 117"/>
          <p:cNvSpPr txBox="1">
            <a:spLocks noChangeArrowheads="1"/>
          </p:cNvSpPr>
          <p:nvPr/>
        </p:nvSpPr>
        <p:spPr bwMode="auto">
          <a:xfrm>
            <a:off x="4648200" y="44267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622" name="Text Box 118"/>
          <p:cNvSpPr txBox="1">
            <a:spLocks noChangeArrowheads="1"/>
          </p:cNvSpPr>
          <p:nvPr/>
        </p:nvSpPr>
        <p:spPr bwMode="auto">
          <a:xfrm>
            <a:off x="52149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623" name="Text Box 119"/>
          <p:cNvSpPr txBox="1">
            <a:spLocks noChangeArrowheads="1"/>
          </p:cNvSpPr>
          <p:nvPr/>
        </p:nvSpPr>
        <p:spPr bwMode="auto">
          <a:xfrm>
            <a:off x="58245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624" name="Text Box 120"/>
          <p:cNvSpPr txBox="1">
            <a:spLocks noChangeArrowheads="1"/>
          </p:cNvSpPr>
          <p:nvPr/>
        </p:nvSpPr>
        <p:spPr bwMode="auto">
          <a:xfrm>
            <a:off x="64341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625" name="Text Box 121"/>
          <p:cNvSpPr txBox="1">
            <a:spLocks noChangeArrowheads="1"/>
          </p:cNvSpPr>
          <p:nvPr/>
        </p:nvSpPr>
        <p:spPr bwMode="auto">
          <a:xfrm>
            <a:off x="70437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626" name="Rectangle 122"/>
          <p:cNvSpPr>
            <a:spLocks noChangeArrowheads="1"/>
          </p:cNvSpPr>
          <p:nvPr/>
        </p:nvSpPr>
        <p:spPr bwMode="auto">
          <a:xfrm>
            <a:off x="57150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7" name="Rectangle 123"/>
          <p:cNvSpPr>
            <a:spLocks noChangeArrowheads="1"/>
          </p:cNvSpPr>
          <p:nvPr/>
        </p:nvSpPr>
        <p:spPr bwMode="auto">
          <a:xfrm>
            <a:off x="63246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8" name="Rectangle 124"/>
          <p:cNvSpPr>
            <a:spLocks noChangeArrowheads="1"/>
          </p:cNvSpPr>
          <p:nvPr/>
        </p:nvSpPr>
        <p:spPr bwMode="auto">
          <a:xfrm>
            <a:off x="69342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9" name="Rectangle 125"/>
          <p:cNvSpPr>
            <a:spLocks noChangeArrowheads="1"/>
          </p:cNvSpPr>
          <p:nvPr/>
        </p:nvSpPr>
        <p:spPr bwMode="auto">
          <a:xfrm>
            <a:off x="75438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0" name="Rectangle 126"/>
          <p:cNvSpPr>
            <a:spLocks noChangeArrowheads="1"/>
          </p:cNvSpPr>
          <p:nvPr/>
        </p:nvSpPr>
        <p:spPr bwMode="auto">
          <a:xfrm>
            <a:off x="8153400" y="25233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1" name="Rectangle 127"/>
          <p:cNvSpPr>
            <a:spLocks noChangeArrowheads="1"/>
          </p:cNvSpPr>
          <p:nvPr/>
        </p:nvSpPr>
        <p:spPr bwMode="auto">
          <a:xfrm>
            <a:off x="51054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2" name="Rectangle 128"/>
          <p:cNvSpPr>
            <a:spLocks noChangeArrowheads="1"/>
          </p:cNvSpPr>
          <p:nvPr/>
        </p:nvSpPr>
        <p:spPr bwMode="auto">
          <a:xfrm>
            <a:off x="57150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3" name="Rectangle 129"/>
          <p:cNvSpPr>
            <a:spLocks noChangeArrowheads="1"/>
          </p:cNvSpPr>
          <p:nvPr/>
        </p:nvSpPr>
        <p:spPr bwMode="auto">
          <a:xfrm>
            <a:off x="63246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4" name="Rectangle 130"/>
          <p:cNvSpPr>
            <a:spLocks noChangeArrowheads="1"/>
          </p:cNvSpPr>
          <p:nvPr/>
        </p:nvSpPr>
        <p:spPr bwMode="auto">
          <a:xfrm>
            <a:off x="69342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5" name="Rectangle 131"/>
          <p:cNvSpPr>
            <a:spLocks noChangeArrowheads="1"/>
          </p:cNvSpPr>
          <p:nvPr/>
        </p:nvSpPr>
        <p:spPr bwMode="auto">
          <a:xfrm>
            <a:off x="75438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6" name="Rectangle 132"/>
          <p:cNvSpPr>
            <a:spLocks noChangeArrowheads="1"/>
          </p:cNvSpPr>
          <p:nvPr/>
        </p:nvSpPr>
        <p:spPr bwMode="auto">
          <a:xfrm>
            <a:off x="81534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7" name="Rectangle 133"/>
          <p:cNvSpPr>
            <a:spLocks noChangeArrowheads="1"/>
          </p:cNvSpPr>
          <p:nvPr/>
        </p:nvSpPr>
        <p:spPr bwMode="auto">
          <a:xfrm>
            <a:off x="51054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8" name="Rectangle 134"/>
          <p:cNvSpPr>
            <a:spLocks noChangeArrowheads="1"/>
          </p:cNvSpPr>
          <p:nvPr/>
        </p:nvSpPr>
        <p:spPr bwMode="auto">
          <a:xfrm>
            <a:off x="57150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9" name="Rectangle 135"/>
          <p:cNvSpPr>
            <a:spLocks noChangeArrowheads="1"/>
          </p:cNvSpPr>
          <p:nvPr/>
        </p:nvSpPr>
        <p:spPr bwMode="auto">
          <a:xfrm>
            <a:off x="63246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0" name="Rectangle 136"/>
          <p:cNvSpPr>
            <a:spLocks noChangeArrowheads="1"/>
          </p:cNvSpPr>
          <p:nvPr/>
        </p:nvSpPr>
        <p:spPr bwMode="auto">
          <a:xfrm>
            <a:off x="69342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1" name="Rectangle 137"/>
          <p:cNvSpPr>
            <a:spLocks noChangeArrowheads="1"/>
          </p:cNvSpPr>
          <p:nvPr/>
        </p:nvSpPr>
        <p:spPr bwMode="auto">
          <a:xfrm>
            <a:off x="75438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2" name="Rectangle 138"/>
          <p:cNvSpPr>
            <a:spLocks noChangeArrowheads="1"/>
          </p:cNvSpPr>
          <p:nvPr/>
        </p:nvSpPr>
        <p:spPr bwMode="auto">
          <a:xfrm>
            <a:off x="81534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3" name="Rectangle 139"/>
          <p:cNvSpPr>
            <a:spLocks noChangeArrowheads="1"/>
          </p:cNvSpPr>
          <p:nvPr/>
        </p:nvSpPr>
        <p:spPr bwMode="auto">
          <a:xfrm>
            <a:off x="51054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4" name="Rectangle 140"/>
          <p:cNvSpPr>
            <a:spLocks noChangeArrowheads="1"/>
          </p:cNvSpPr>
          <p:nvPr/>
        </p:nvSpPr>
        <p:spPr bwMode="auto">
          <a:xfrm>
            <a:off x="5715000" y="435369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5" name="Rectangle 141"/>
          <p:cNvSpPr>
            <a:spLocks noChangeArrowheads="1"/>
          </p:cNvSpPr>
          <p:nvPr/>
        </p:nvSpPr>
        <p:spPr bwMode="auto">
          <a:xfrm>
            <a:off x="6324600" y="43521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6" name="Rectangle 142"/>
          <p:cNvSpPr>
            <a:spLocks noChangeArrowheads="1"/>
          </p:cNvSpPr>
          <p:nvPr/>
        </p:nvSpPr>
        <p:spPr bwMode="auto">
          <a:xfrm>
            <a:off x="69342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7" name="Rectangle 143"/>
          <p:cNvSpPr>
            <a:spLocks noChangeArrowheads="1"/>
          </p:cNvSpPr>
          <p:nvPr/>
        </p:nvSpPr>
        <p:spPr bwMode="auto">
          <a:xfrm>
            <a:off x="75438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8" name="Rectangle 144"/>
          <p:cNvSpPr>
            <a:spLocks noChangeArrowheads="1"/>
          </p:cNvSpPr>
          <p:nvPr/>
        </p:nvSpPr>
        <p:spPr bwMode="auto">
          <a:xfrm>
            <a:off x="81534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9" name="Rectangle 145"/>
          <p:cNvSpPr>
            <a:spLocks noChangeArrowheads="1"/>
          </p:cNvSpPr>
          <p:nvPr/>
        </p:nvSpPr>
        <p:spPr bwMode="auto">
          <a:xfrm>
            <a:off x="51054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0" name="Rectangle 146"/>
          <p:cNvSpPr>
            <a:spLocks noChangeArrowheads="1"/>
          </p:cNvSpPr>
          <p:nvPr/>
        </p:nvSpPr>
        <p:spPr bwMode="auto">
          <a:xfrm>
            <a:off x="57150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1" name="Rectangle 147"/>
          <p:cNvSpPr>
            <a:spLocks noChangeArrowheads="1"/>
          </p:cNvSpPr>
          <p:nvPr/>
        </p:nvSpPr>
        <p:spPr bwMode="auto">
          <a:xfrm>
            <a:off x="63246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2" name="Rectangle 148"/>
          <p:cNvSpPr>
            <a:spLocks noChangeArrowheads="1"/>
          </p:cNvSpPr>
          <p:nvPr/>
        </p:nvSpPr>
        <p:spPr bwMode="auto">
          <a:xfrm>
            <a:off x="69342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3" name="Rectangle 149"/>
          <p:cNvSpPr>
            <a:spLocks noChangeArrowheads="1"/>
          </p:cNvSpPr>
          <p:nvPr/>
        </p:nvSpPr>
        <p:spPr bwMode="auto">
          <a:xfrm>
            <a:off x="75438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4" name="Rectangle 150"/>
          <p:cNvSpPr>
            <a:spLocks noChangeArrowheads="1"/>
          </p:cNvSpPr>
          <p:nvPr/>
        </p:nvSpPr>
        <p:spPr bwMode="auto">
          <a:xfrm>
            <a:off x="81534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5" name="Rectangle 151"/>
          <p:cNvSpPr>
            <a:spLocks noChangeArrowheads="1"/>
          </p:cNvSpPr>
          <p:nvPr/>
        </p:nvSpPr>
        <p:spPr bwMode="auto">
          <a:xfrm>
            <a:off x="51054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6" name="Rectangle 152"/>
          <p:cNvSpPr>
            <a:spLocks noChangeArrowheads="1"/>
          </p:cNvSpPr>
          <p:nvPr/>
        </p:nvSpPr>
        <p:spPr bwMode="auto">
          <a:xfrm>
            <a:off x="57150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7" name="Rectangle 153"/>
          <p:cNvSpPr>
            <a:spLocks noChangeArrowheads="1"/>
          </p:cNvSpPr>
          <p:nvPr/>
        </p:nvSpPr>
        <p:spPr bwMode="auto">
          <a:xfrm>
            <a:off x="63246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8" name="Rectangle 154"/>
          <p:cNvSpPr>
            <a:spLocks noChangeArrowheads="1"/>
          </p:cNvSpPr>
          <p:nvPr/>
        </p:nvSpPr>
        <p:spPr bwMode="auto">
          <a:xfrm>
            <a:off x="69342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9" name="Rectangle 155"/>
          <p:cNvSpPr>
            <a:spLocks noChangeArrowheads="1"/>
          </p:cNvSpPr>
          <p:nvPr/>
        </p:nvSpPr>
        <p:spPr bwMode="auto">
          <a:xfrm>
            <a:off x="75438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0" name="Rectangle 156"/>
          <p:cNvSpPr>
            <a:spLocks noChangeArrowheads="1"/>
          </p:cNvSpPr>
          <p:nvPr/>
        </p:nvSpPr>
        <p:spPr bwMode="auto">
          <a:xfrm>
            <a:off x="81534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1" name="Text Box 157"/>
          <p:cNvSpPr txBox="1">
            <a:spLocks noChangeArrowheads="1"/>
          </p:cNvSpPr>
          <p:nvPr/>
        </p:nvSpPr>
        <p:spPr bwMode="auto">
          <a:xfrm>
            <a:off x="4648200" y="50363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62" name="Text Box 158"/>
          <p:cNvSpPr txBox="1">
            <a:spLocks noChangeArrowheads="1"/>
          </p:cNvSpPr>
          <p:nvPr/>
        </p:nvSpPr>
        <p:spPr bwMode="auto">
          <a:xfrm>
            <a:off x="4648200" y="564750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63" name="Text Box 159"/>
          <p:cNvSpPr txBox="1">
            <a:spLocks noChangeArrowheads="1"/>
          </p:cNvSpPr>
          <p:nvPr/>
        </p:nvSpPr>
        <p:spPr bwMode="auto">
          <a:xfrm>
            <a:off x="76533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64" name="Text Box 160"/>
          <p:cNvSpPr txBox="1">
            <a:spLocks noChangeArrowheads="1"/>
          </p:cNvSpPr>
          <p:nvPr/>
        </p:nvSpPr>
        <p:spPr bwMode="auto">
          <a:xfrm>
            <a:off x="82629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Rules of </a:t>
            </a:r>
            <a:r>
              <a:rPr lang="en-US" sz="4800" i="1">
                <a:solidFill>
                  <a:srgbClr val="000000"/>
                </a:solidFill>
                <a:latin typeface="Calibri"/>
                <a:cs typeface="Calibri"/>
              </a:rPr>
              <a:t>Life</a:t>
            </a:r>
            <a:endParaRPr lang="en-US" sz="4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4832139" y="6284967"/>
            <a:ext cx="4267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</a:rPr>
              <a:t>Fill in the </a:t>
            </a:r>
            <a:r>
              <a:rPr lang="en-US" b="1" i="1">
                <a:solidFill>
                  <a:srgbClr val="800000"/>
                </a:solidFill>
              </a:rPr>
              <a:t>next </a:t>
            </a:r>
            <a:r>
              <a:rPr lang="en-US" b="1" i="1">
                <a:solidFill>
                  <a:srgbClr val="000000"/>
                </a:solidFill>
              </a:rPr>
              <a:t>generation here.</a:t>
            </a:r>
          </a:p>
        </p:txBody>
      </p:sp>
      <p:sp>
        <p:nvSpPr>
          <p:cNvPr id="103" name="Text Box 113"/>
          <p:cNvSpPr txBox="1">
            <a:spLocks noChangeArrowheads="1"/>
          </p:cNvSpPr>
          <p:nvPr/>
        </p:nvSpPr>
        <p:spPr bwMode="auto">
          <a:xfrm>
            <a:off x="544713" y="1107055"/>
            <a:ext cx="3962910" cy="73866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07" name="Text Box 114"/>
          <p:cNvSpPr txBox="1">
            <a:spLocks noChangeArrowheads="1"/>
          </p:cNvSpPr>
          <p:nvPr/>
        </p:nvSpPr>
        <p:spPr bwMode="auto">
          <a:xfrm>
            <a:off x="5201760" y="1095888"/>
            <a:ext cx="3505200" cy="73866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 dirty="0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5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dAlghBy0wP1vxRmj43XFveNX_jdJTnq5dKEebjA_rz6IzR7REwIvbRGgP9uwCtTzlj8UcoRR3ya7R1x6Llt6dPyGfORuIjL1rogdFKfM6eBAgWnK7rBNaX_lvxpbh4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4632" r="35462" b="13540"/>
          <a:stretch/>
        </p:blipFill>
        <p:spPr bwMode="auto">
          <a:xfrm>
            <a:off x="382095" y="817163"/>
            <a:ext cx="2665906" cy="58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315" y="194513"/>
            <a:ext cx="64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… we need</a:t>
            </a:r>
            <a:r>
              <a:rPr lang="en-US" sz="3600" i="1" dirty="0" smtClean="0">
                <a:latin typeface="Cambria"/>
                <a:cs typeface="Cambria"/>
              </a:rPr>
              <a:t> </a:t>
            </a:r>
            <a:r>
              <a:rPr lang="en-US" sz="3600" dirty="0" smtClean="0">
                <a:latin typeface="Cambria"/>
                <a:cs typeface="Cambria"/>
              </a:rPr>
              <a:t>more CS </a:t>
            </a:r>
            <a:r>
              <a:rPr lang="en-US" sz="3600" b="1" i="1" dirty="0" smtClean="0">
                <a:latin typeface="Cambria"/>
                <a:cs typeface="Cambria"/>
              </a:rPr>
              <a:t>support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12945" y="263165"/>
            <a:ext cx="1727770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latin typeface="+mj-lt"/>
                <a:cs typeface="Cambria"/>
              </a:rPr>
              <a:t>with all that excellent material</a:t>
            </a:r>
            <a:endParaRPr lang="en-US" sz="1500" dirty="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82" y="3378628"/>
            <a:ext cx="2146358" cy="7556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8" y="1052867"/>
            <a:ext cx="2423187" cy="7877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17" y="2076356"/>
            <a:ext cx="1909288" cy="10665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5" y="4369938"/>
            <a:ext cx="2205153" cy="600118"/>
          </a:xfrm>
          <a:prstGeom prst="rect">
            <a:avLst/>
          </a:prstGeom>
        </p:spPr>
      </p:pic>
      <p:cxnSp>
        <p:nvCxnSpPr>
          <p:cNvPr id="29" name="Straight Connector 28"/>
          <p:cNvCxnSpPr>
            <a:stCxn id="25" idx="1"/>
          </p:cNvCxnSpPr>
          <p:nvPr/>
        </p:nvCxnSpPr>
        <p:spPr>
          <a:xfrm flipH="1">
            <a:off x="3048002" y="1446760"/>
            <a:ext cx="334076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1"/>
          </p:cNvCxnSpPr>
          <p:nvPr/>
        </p:nvCxnSpPr>
        <p:spPr>
          <a:xfrm flipH="1" flipV="1">
            <a:off x="3048002" y="1569156"/>
            <a:ext cx="3597715" cy="1040484"/>
          </a:xfrm>
          <a:prstGeom prst="line">
            <a:avLst/>
          </a:prstGeom>
          <a:ln>
            <a:solidFill>
              <a:srgbClr val="0099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4" idx="1"/>
          </p:cNvCxnSpPr>
          <p:nvPr/>
        </p:nvCxnSpPr>
        <p:spPr>
          <a:xfrm flipH="1">
            <a:off x="3048002" y="3756431"/>
            <a:ext cx="3479180" cy="510769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3048002" y="3378628"/>
            <a:ext cx="3352798" cy="111717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048002" y="4495801"/>
            <a:ext cx="3352799" cy="69792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r="85410" b="60019"/>
          <a:stretch/>
        </p:blipFill>
        <p:spPr bwMode="auto">
          <a:xfrm>
            <a:off x="6996013" y="5193727"/>
            <a:ext cx="1208696" cy="15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H="1">
            <a:off x="3048001" y="5952182"/>
            <a:ext cx="3948013" cy="2115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5" idx="1"/>
          </p:cNvCxnSpPr>
          <p:nvPr/>
        </p:nvCxnSpPr>
        <p:spPr>
          <a:xfrm flipH="1">
            <a:off x="3048002" y="1446760"/>
            <a:ext cx="3340766" cy="352329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3" idx="1"/>
          </p:cNvCxnSpPr>
          <p:nvPr/>
        </p:nvCxnSpPr>
        <p:spPr>
          <a:xfrm flipH="1" flipV="1">
            <a:off x="3048003" y="4369938"/>
            <a:ext cx="3948010" cy="158224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797233">
            <a:off x="1801564" y="3164450"/>
            <a:ext cx="6645229" cy="273921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400" dirty="0" smtClean="0">
                <a:latin typeface="Cambria"/>
                <a:cs typeface="Cambria"/>
              </a:rPr>
              <a:t>… we need</a:t>
            </a:r>
            <a:r>
              <a:rPr lang="en-US" sz="6400" i="1" dirty="0" smtClean="0">
                <a:latin typeface="Cambria"/>
                <a:cs typeface="Cambria"/>
              </a:rPr>
              <a:t> </a:t>
            </a:r>
            <a:r>
              <a:rPr lang="en-US" sz="6400" dirty="0" smtClean="0">
                <a:latin typeface="Cambria"/>
                <a:cs typeface="Cambria"/>
              </a:rPr>
              <a:t>more CS </a:t>
            </a:r>
            <a:r>
              <a:rPr lang="en-US" sz="6400" b="1" i="1" dirty="0" smtClean="0">
                <a:solidFill>
                  <a:srgbClr val="0000FF"/>
                </a:solidFill>
                <a:latin typeface="Cambria"/>
                <a:cs typeface="Cambria"/>
              </a:rPr>
              <a:t>connections</a:t>
            </a:r>
          </a:p>
          <a:p>
            <a:pPr algn="ctr"/>
            <a:r>
              <a:rPr lang="en-US" sz="4400" b="1" i="1" dirty="0" smtClean="0">
                <a:latin typeface="Cambria"/>
                <a:cs typeface="Cambria"/>
              </a:rPr>
              <a:t>to other topics </a:t>
            </a:r>
            <a:endParaRPr lang="en-US" sz="64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274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Biology-inspired algorithms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30128"/>
            <a:ext cx="7162800" cy="14478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What looks complex in </a:t>
            </a:r>
            <a:r>
              <a:rPr lang="en-US" dirty="0" smtClean="0">
                <a:solidFill>
                  <a:srgbClr val="0000FF"/>
                </a:solidFill>
              </a:rPr>
              <a:t>biology</a:t>
            </a:r>
            <a:r>
              <a:rPr lang="en-US" dirty="0" smtClean="0"/>
              <a:t> can often be explained by simple </a:t>
            </a:r>
            <a:r>
              <a:rPr lang="en-US" dirty="0" smtClean="0">
                <a:solidFill>
                  <a:srgbClr val="0000FF"/>
                </a:solidFill>
              </a:rPr>
              <a:t>rules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ern.jpg"/>
          <p:cNvPicPr>
            <a:picLocks noChangeAspect="1"/>
          </p:cNvPicPr>
          <p:nvPr/>
        </p:nvPicPr>
        <p:blipFill>
          <a:blip r:embed="rId2"/>
          <a:srcRect b="5548"/>
          <a:stretch>
            <a:fillRect/>
          </a:stretch>
        </p:blipFill>
        <p:spPr>
          <a:xfrm>
            <a:off x="639324" y="2382351"/>
            <a:ext cx="7882814" cy="4267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Biology-inspired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30128"/>
            <a:ext cx="7162800" cy="14478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What looks complicated in </a:t>
            </a:r>
            <a:r>
              <a:rPr lang="en-US" dirty="0" smtClean="0">
                <a:solidFill>
                  <a:srgbClr val="0000FF"/>
                </a:solidFill>
              </a:rPr>
              <a:t>biology</a:t>
            </a:r>
            <a:r>
              <a:rPr lang="en-US" dirty="0" smtClean="0"/>
              <a:t> can often be explained by simple </a:t>
            </a:r>
            <a:r>
              <a:rPr lang="en-US" dirty="0" smtClean="0">
                <a:solidFill>
                  <a:srgbClr val="0000FF"/>
                </a:solidFill>
              </a:rPr>
              <a:t>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715000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Biology creates</a:t>
            </a:r>
            <a:r>
              <a:rPr lang="en-US" b="1" i="1" dirty="0" smtClean="0">
                <a:solidFill>
                  <a:srgbClr val="008000"/>
                </a:solidFill>
              </a:rPr>
              <a:t> self-similar </a:t>
            </a:r>
            <a:r>
              <a:rPr lang="en-US" dirty="0" smtClean="0">
                <a:solidFill>
                  <a:srgbClr val="008000"/>
                </a:solidFill>
              </a:rPr>
              <a:t>forms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6096000"/>
            <a:ext cx="1235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</a:rPr>
              <a:t>Fractals</a:t>
            </a:r>
            <a:endParaRPr lang="en-US" sz="2400" i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1366200" y="2643120"/>
              <a:ext cx="6278040" cy="38491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6840" y="2633760"/>
                <a:ext cx="6296760" cy="38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14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c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61" y="0"/>
            <a:ext cx="861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73990" y="190500"/>
            <a:ext cx="316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8000"/>
                </a:solidFill>
                <a:latin typeface="Calibri"/>
              </a:rPr>
              <a:t>Yes...  </a:t>
            </a:r>
            <a:r>
              <a:rPr lang="en-US" sz="36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and no.</a:t>
            </a:r>
            <a:endParaRPr lang="en-US" sz="360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268" y="190500"/>
            <a:ext cx="4671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Are these rules for real?</a:t>
            </a: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Lc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885" y="0"/>
            <a:ext cx="103121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agon-blood-tr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382000" cy="6286501"/>
          </a:xfrm>
          <a:prstGeom prst="rect">
            <a:avLst/>
          </a:prstGeom>
        </p:spPr>
      </p:pic>
      <p:pic>
        <p:nvPicPr>
          <p:cNvPr id="6" name="Picture 5" descr="drag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22779" y="1525156"/>
            <a:ext cx="3954468" cy="2970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381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Dragon's-blood Tree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438320" y="3009240"/>
              <a:ext cx="687960" cy="1134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8960" y="2999880"/>
                <a:ext cx="706680" cy="115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21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56008" y="45105"/>
            <a:ext cx="3112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Tree Rules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900" y="1344879"/>
            <a:ext cx="490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(1) At each new dot: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(2) Draw a </a:t>
            </a:r>
            <a:r>
              <a:rPr lang="en-US" sz="2400" b="1" dirty="0" smtClean="0">
                <a:solidFill>
                  <a:prstClr val="black"/>
                </a:solidFill>
              </a:rPr>
              <a:t>T </a:t>
            </a:r>
            <a:r>
              <a:rPr lang="en-US" sz="2400" dirty="0" smtClean="0">
                <a:solidFill>
                  <a:prstClr val="black"/>
                </a:solidFill>
              </a:rPr>
              <a:t>with dots on its ends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(3) Divide </a:t>
            </a:r>
            <a:r>
              <a:rPr lang="en-US" sz="2400" i="1" dirty="0" smtClean="0">
                <a:solidFill>
                  <a:prstClr val="black"/>
                </a:solidFill>
              </a:rPr>
              <a:t>height </a:t>
            </a:r>
            <a:r>
              <a:rPr lang="en-US" sz="2400" dirty="0" smtClean="0">
                <a:solidFill>
                  <a:prstClr val="black"/>
                </a:solidFill>
              </a:rPr>
              <a:t>by 2 </a:t>
            </a:r>
          </a:p>
          <a:p>
            <a:r>
              <a:rPr lang="en-US" sz="2400" b="1" i="1" dirty="0" smtClean="0">
                <a:solidFill>
                  <a:prstClr val="black"/>
                </a:solidFill>
              </a:rPr>
              <a:t>	Go back to step (1) and continue</a:t>
            </a:r>
            <a:endParaRPr lang="en-US" sz="2400" b="1" i="1">
              <a:solidFill>
                <a:prstClr val="black"/>
              </a:solidFill>
            </a:endParaRPr>
          </a:p>
        </p:txBody>
      </p:sp>
      <p:pic>
        <p:nvPicPr>
          <p:cNvPr id="19" name="Picture 18" descr="gpaper.bmp"/>
          <p:cNvPicPr>
            <a:picLocks noChangeAspect="1"/>
          </p:cNvPicPr>
          <p:nvPr/>
        </p:nvPicPr>
        <p:blipFill>
          <a:blip r:embed="rId2"/>
          <a:srcRect t="38563" r="66314" b="42608"/>
          <a:stretch>
            <a:fillRect/>
          </a:stretch>
        </p:blipFill>
        <p:spPr>
          <a:xfrm>
            <a:off x="5410200" y="907828"/>
            <a:ext cx="3361173" cy="250781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023100" y="3193828"/>
            <a:ext cx="12700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996728"/>
            <a:ext cx="3505200" cy="15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66700" y="767483"/>
            <a:ext cx="231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</a:rPr>
              <a:t>height </a:t>
            </a:r>
            <a:r>
              <a:rPr lang="en-US" sz="2400" dirty="0" smtClean="0">
                <a:solidFill>
                  <a:prstClr val="black"/>
                </a:solidFill>
              </a:rPr>
              <a:t>= 4 cm</a:t>
            </a:r>
            <a:endParaRPr lang="en-US" sz="240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05560" y="401760"/>
              <a:ext cx="7911720" cy="3090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200" y="392400"/>
                <a:ext cx="7930440" cy="31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18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56008" y="45105"/>
            <a:ext cx="3112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Tree Rules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900" y="1344879"/>
            <a:ext cx="490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(1) At each new dot: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(2) Draw a </a:t>
            </a:r>
            <a:r>
              <a:rPr lang="en-US" sz="2400" b="1" dirty="0" smtClean="0">
                <a:solidFill>
                  <a:prstClr val="black"/>
                </a:solidFill>
              </a:rPr>
              <a:t>T </a:t>
            </a:r>
            <a:r>
              <a:rPr lang="en-US" sz="2400" dirty="0" smtClean="0">
                <a:solidFill>
                  <a:prstClr val="black"/>
                </a:solidFill>
              </a:rPr>
              <a:t>with dots on its ends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(3) Divide </a:t>
            </a:r>
            <a:r>
              <a:rPr lang="en-US" sz="2400" i="1" dirty="0" smtClean="0">
                <a:solidFill>
                  <a:prstClr val="black"/>
                </a:solidFill>
              </a:rPr>
              <a:t>height </a:t>
            </a:r>
            <a:r>
              <a:rPr lang="en-US" sz="2400" dirty="0" smtClean="0">
                <a:solidFill>
                  <a:prstClr val="black"/>
                </a:solidFill>
              </a:rPr>
              <a:t>by 2 </a:t>
            </a:r>
          </a:p>
          <a:p>
            <a:r>
              <a:rPr lang="en-US" sz="2400" b="1" i="1" dirty="0" smtClean="0">
                <a:solidFill>
                  <a:prstClr val="black"/>
                </a:solidFill>
              </a:rPr>
              <a:t>	Go back to step (1) and continue</a:t>
            </a:r>
            <a:endParaRPr lang="en-US" sz="2400" b="1" i="1">
              <a:solidFill>
                <a:prstClr val="black"/>
              </a:solidFill>
            </a:endParaRPr>
          </a:p>
        </p:txBody>
      </p:sp>
      <p:pic>
        <p:nvPicPr>
          <p:cNvPr id="19" name="Picture 18" descr="gpaper.bmp"/>
          <p:cNvPicPr>
            <a:picLocks noChangeAspect="1"/>
          </p:cNvPicPr>
          <p:nvPr/>
        </p:nvPicPr>
        <p:blipFill>
          <a:blip r:embed="rId2"/>
          <a:srcRect t="38563" r="66314" b="42608"/>
          <a:stretch>
            <a:fillRect/>
          </a:stretch>
        </p:blipFill>
        <p:spPr>
          <a:xfrm>
            <a:off x="5410200" y="907828"/>
            <a:ext cx="3361173" cy="250781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023100" y="3193828"/>
            <a:ext cx="12700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996728"/>
            <a:ext cx="3505200" cy="1588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66700" y="767483"/>
            <a:ext cx="231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</a:rPr>
              <a:t>height </a:t>
            </a:r>
            <a:r>
              <a:rPr lang="en-US" sz="2400" dirty="0" smtClean="0">
                <a:solidFill>
                  <a:prstClr val="black"/>
                </a:solidFill>
              </a:rPr>
              <a:t>= 4 cm</a:t>
            </a: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8" name="Picture 7" descr="gpaper.bmp"/>
          <p:cNvPicPr>
            <a:picLocks noChangeAspect="1"/>
          </p:cNvPicPr>
          <p:nvPr/>
        </p:nvPicPr>
        <p:blipFill>
          <a:blip r:embed="rId2"/>
          <a:srcRect t="38563" r="66314" b="42608"/>
          <a:stretch>
            <a:fillRect/>
          </a:stretch>
        </p:blipFill>
        <p:spPr>
          <a:xfrm>
            <a:off x="5418713" y="3931738"/>
            <a:ext cx="3361173" cy="2507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5900" y="4540017"/>
            <a:ext cx="490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(1) At each new dot: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(2) Draw a </a:t>
            </a:r>
            <a:r>
              <a:rPr lang="en-US" sz="2400" b="1" u="sng" dirty="0" smtClean="0">
                <a:solidFill>
                  <a:srgbClr val="FF0000"/>
                </a:solidFill>
              </a:rPr>
              <a:t>T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with dots on its ends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	(3) Divide </a:t>
            </a:r>
            <a:r>
              <a:rPr lang="en-US" sz="2400" i="1" dirty="0" smtClean="0">
                <a:solidFill>
                  <a:prstClr val="black"/>
                </a:solidFill>
              </a:rPr>
              <a:t>height </a:t>
            </a:r>
            <a:r>
              <a:rPr lang="en-US" sz="2400" dirty="0" smtClean="0">
                <a:solidFill>
                  <a:prstClr val="black"/>
                </a:solidFill>
              </a:rPr>
              <a:t>by </a:t>
            </a:r>
            <a:r>
              <a:rPr lang="en-US" sz="2400" u="sng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2400" b="1" i="1" dirty="0" smtClean="0">
                <a:solidFill>
                  <a:prstClr val="black"/>
                </a:solidFill>
              </a:rPr>
              <a:t>	Go back to step (1) and continue</a:t>
            </a:r>
            <a:endParaRPr lang="en-US" sz="2400" b="1" i="1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3663728"/>
            <a:ext cx="86868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7105649" y="5462089"/>
            <a:ext cx="825503" cy="812800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6273800" y="5455738"/>
            <a:ext cx="838200" cy="838200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00" y="4006617"/>
            <a:ext cx="231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</a:rPr>
              <a:t>height </a:t>
            </a:r>
            <a:r>
              <a:rPr lang="en-US" sz="2400" dirty="0" smtClean="0">
                <a:solidFill>
                  <a:prstClr val="black"/>
                </a:solidFill>
              </a:rPr>
              <a:t>= </a:t>
            </a:r>
            <a:r>
              <a:rPr lang="en-US" sz="2400" u="sng" dirty="0" smtClean="0">
                <a:solidFill>
                  <a:srgbClr val="FF0000"/>
                </a:solidFill>
              </a:rPr>
              <a:t>4 cm</a:t>
            </a:r>
            <a:endParaRPr lang="en-US" sz="2400" u="sng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369" y="6400800"/>
            <a:ext cx="449580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solidFill>
                  <a:srgbClr val="000090"/>
                </a:solidFill>
              </a:rPr>
              <a:t>Change the underlined parts...</a:t>
            </a:r>
            <a:endParaRPr lang="en-US" sz="2100" dirty="0">
              <a:solidFill>
                <a:srgbClr val="00009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924801" y="5455738"/>
            <a:ext cx="533399" cy="12700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7639448" y="5194196"/>
            <a:ext cx="572294" cy="1588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7927830" y="4645964"/>
            <a:ext cx="274934" cy="252412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6699248" y="5868489"/>
            <a:ext cx="825506" cy="1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047706" y="6224088"/>
            <a:ext cx="12700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6200000" flipV="1">
            <a:off x="7648430" y="4645964"/>
            <a:ext cx="274934" cy="252412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929036" y="5134005"/>
            <a:ext cx="338668" cy="317502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V="1">
            <a:off x="7789452" y="4770053"/>
            <a:ext cx="274934" cy="4234"/>
          </a:xfrm>
          <a:prstGeom prst="line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7772400" y="4490537"/>
            <a:ext cx="304800" cy="135479"/>
            <a:chOff x="7772400" y="4648199"/>
            <a:chExt cx="304800" cy="135479"/>
          </a:xfrm>
        </p:grpSpPr>
        <p:cxnSp>
          <p:nvCxnSpPr>
            <p:cNvPr id="29" name="Straight Connector 28"/>
            <p:cNvCxnSpPr/>
            <p:nvPr/>
          </p:nvCxnSpPr>
          <p:spPr>
            <a:xfrm rot="16200000" flipV="1">
              <a:off x="7859187" y="4713813"/>
              <a:ext cx="131232" cy="5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943851" y="4650328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7770271" y="4650329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774635">
            <a:off x="8100708" y="4504863"/>
            <a:ext cx="304800" cy="135479"/>
            <a:chOff x="7772400" y="4648199"/>
            <a:chExt cx="304800" cy="135479"/>
          </a:xfrm>
        </p:grpSpPr>
        <p:cxnSp>
          <p:nvCxnSpPr>
            <p:cNvPr id="33" name="Straight Connector 32"/>
            <p:cNvCxnSpPr/>
            <p:nvPr/>
          </p:nvCxnSpPr>
          <p:spPr>
            <a:xfrm rot="16200000" flipV="1">
              <a:off x="7859187" y="4713813"/>
              <a:ext cx="131232" cy="5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 flipH="1" flipV="1">
              <a:off x="7943851" y="4650328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V="1">
              <a:off x="7770271" y="4650329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18825365" flipH="1">
            <a:off x="7435656" y="4507757"/>
            <a:ext cx="304800" cy="135479"/>
            <a:chOff x="7772400" y="4648199"/>
            <a:chExt cx="304800" cy="135479"/>
          </a:xfrm>
        </p:grpSpPr>
        <p:cxnSp>
          <p:nvCxnSpPr>
            <p:cNvPr id="37" name="Straight Connector 36"/>
            <p:cNvCxnSpPr/>
            <p:nvPr/>
          </p:nvCxnSpPr>
          <p:spPr>
            <a:xfrm rot="16200000" flipV="1">
              <a:off x="7859187" y="4713813"/>
              <a:ext cx="131232" cy="5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7943851" y="4650328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V="1">
              <a:off x="7770271" y="4650329"/>
              <a:ext cx="135478" cy="13122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 rot="2777158">
            <a:off x="8057934" y="4712699"/>
            <a:ext cx="800531" cy="489434"/>
            <a:chOff x="7672716" y="4730265"/>
            <a:chExt cx="800531" cy="489434"/>
          </a:xfrm>
        </p:grpSpPr>
        <p:cxnSp>
          <p:nvCxnSpPr>
            <p:cNvPr id="42" name="Straight Connector 41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86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90"/>
            <p:cNvGrpSpPr/>
            <p:nvPr/>
          </p:nvGrpSpPr>
          <p:grpSpPr>
            <a:xfrm rot="2774635">
              <a:off x="8253108" y="4814921"/>
              <a:ext cx="304800" cy="135479"/>
              <a:chOff x="7772400" y="4648199"/>
              <a:chExt cx="304800" cy="135479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94"/>
            <p:cNvGrpSpPr/>
            <p:nvPr/>
          </p:nvGrpSpPr>
          <p:grpSpPr>
            <a:xfrm rot="18825365" flipH="1">
              <a:off x="7588056" y="4817815"/>
              <a:ext cx="304800" cy="135479"/>
              <a:chOff x="7772400" y="4648199"/>
              <a:chExt cx="304800" cy="135479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 rot="5400000">
            <a:off x="8330334" y="5206790"/>
            <a:ext cx="800531" cy="489434"/>
            <a:chOff x="7672716" y="4730265"/>
            <a:chExt cx="800531" cy="489434"/>
          </a:xfrm>
        </p:grpSpPr>
        <p:cxnSp>
          <p:nvCxnSpPr>
            <p:cNvPr id="58" name="Straight Connector 57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86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90"/>
            <p:cNvGrpSpPr/>
            <p:nvPr/>
          </p:nvGrpSpPr>
          <p:grpSpPr>
            <a:xfrm rot="2774635">
              <a:off x="8253108" y="4814921"/>
              <a:ext cx="304800" cy="135479"/>
              <a:chOff x="7772400" y="4648199"/>
              <a:chExt cx="304800" cy="135479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94"/>
            <p:cNvGrpSpPr/>
            <p:nvPr/>
          </p:nvGrpSpPr>
          <p:grpSpPr>
            <a:xfrm rot="18825365" flipH="1">
              <a:off x="7588056" y="4817815"/>
              <a:ext cx="304800" cy="135479"/>
              <a:chOff x="7772400" y="4648199"/>
              <a:chExt cx="304800" cy="135479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/>
          <p:cNvGrpSpPr/>
          <p:nvPr/>
        </p:nvGrpSpPr>
        <p:grpSpPr>
          <a:xfrm rot="16200000">
            <a:off x="5218228" y="4404772"/>
            <a:ext cx="1455001" cy="1431569"/>
            <a:chOff x="7672716" y="4730265"/>
            <a:chExt cx="1455001" cy="1431569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077201" y="5765800"/>
              <a:ext cx="533399" cy="1270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7791848" y="5504258"/>
              <a:ext cx="572294" cy="1588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8081436" y="5444067"/>
              <a:ext cx="338668" cy="31750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137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141"/>
            <p:cNvGrpSpPr/>
            <p:nvPr/>
          </p:nvGrpSpPr>
          <p:grpSpPr>
            <a:xfrm rot="2774635">
              <a:off x="8253108" y="4814923"/>
              <a:ext cx="304800" cy="135479"/>
              <a:chOff x="7772400" y="4648199"/>
              <a:chExt cx="304800" cy="135479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145"/>
            <p:cNvGrpSpPr/>
            <p:nvPr/>
          </p:nvGrpSpPr>
          <p:grpSpPr>
            <a:xfrm rot="18825365" flipH="1">
              <a:off x="7588056" y="4817817"/>
              <a:ext cx="304800" cy="135479"/>
              <a:chOff x="7772400" y="4648199"/>
              <a:chExt cx="304800" cy="135479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149"/>
            <p:cNvGrpSpPr/>
            <p:nvPr/>
          </p:nvGrpSpPr>
          <p:grpSpPr>
            <a:xfrm rot="2777158">
              <a:off x="8210334" y="5022756"/>
              <a:ext cx="800531" cy="489440"/>
              <a:chOff x="7672716" y="4730259"/>
              <a:chExt cx="800531" cy="489440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 90"/>
              <p:cNvGrpSpPr/>
              <p:nvPr/>
            </p:nvGrpSpPr>
            <p:grpSpPr>
              <a:xfrm rot="2774635">
                <a:off x="8253108" y="481491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94"/>
              <p:cNvGrpSpPr/>
              <p:nvPr/>
            </p:nvGrpSpPr>
            <p:grpSpPr>
              <a:xfrm rot="18825365" flipH="1">
                <a:off x="7588056" y="4817813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4" name="Group 165"/>
            <p:cNvGrpSpPr/>
            <p:nvPr/>
          </p:nvGrpSpPr>
          <p:grpSpPr>
            <a:xfrm rot="5400000">
              <a:off x="8482742" y="5516854"/>
              <a:ext cx="800531" cy="489440"/>
              <a:chOff x="7672716" y="4730259"/>
              <a:chExt cx="800531" cy="489440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90"/>
              <p:cNvGrpSpPr/>
              <p:nvPr/>
            </p:nvGrpSpPr>
            <p:grpSpPr>
              <a:xfrm rot="2774635">
                <a:off x="8253108" y="481491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94"/>
              <p:cNvGrpSpPr/>
              <p:nvPr/>
            </p:nvGrpSpPr>
            <p:grpSpPr>
              <a:xfrm rot="18825365" flipH="1">
                <a:off x="7588056" y="4817813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4" name="Group 123"/>
          <p:cNvGrpSpPr/>
          <p:nvPr/>
        </p:nvGrpSpPr>
        <p:grpSpPr>
          <a:xfrm rot="18855768">
            <a:off x="6375740" y="4259065"/>
            <a:ext cx="1455001" cy="1431569"/>
            <a:chOff x="7672716" y="4730265"/>
            <a:chExt cx="1455001" cy="1431569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8077201" y="5765800"/>
              <a:ext cx="533399" cy="12700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 flipH="1" flipV="1">
              <a:off x="7791848" y="5504258"/>
              <a:ext cx="572294" cy="1588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 flipH="1" flipV="1">
              <a:off x="80802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16200000" flipV="1">
              <a:off x="7800830" y="4956026"/>
              <a:ext cx="274934" cy="25241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8081436" y="5444067"/>
              <a:ext cx="338668" cy="317502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16200000" flipV="1">
              <a:off x="7941852" y="5080115"/>
              <a:ext cx="274934" cy="4234"/>
            </a:xfrm>
            <a:prstGeom prst="line">
              <a:avLst/>
            </a:prstGeom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7"/>
            <p:cNvGrpSpPr/>
            <p:nvPr/>
          </p:nvGrpSpPr>
          <p:grpSpPr>
            <a:xfrm>
              <a:off x="7924800" y="4800599"/>
              <a:ext cx="304800" cy="135479"/>
              <a:chOff x="7772400" y="4648199"/>
              <a:chExt cx="304800" cy="135479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41"/>
            <p:cNvGrpSpPr/>
            <p:nvPr/>
          </p:nvGrpSpPr>
          <p:grpSpPr>
            <a:xfrm rot="2774635">
              <a:off x="8253108" y="4814921"/>
              <a:ext cx="304800" cy="135479"/>
              <a:chOff x="7772400" y="4648199"/>
              <a:chExt cx="304800" cy="135479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45"/>
            <p:cNvGrpSpPr/>
            <p:nvPr/>
          </p:nvGrpSpPr>
          <p:grpSpPr>
            <a:xfrm rot="18825365" flipH="1">
              <a:off x="7588056" y="4817815"/>
              <a:ext cx="304800" cy="135479"/>
              <a:chOff x="7772400" y="4648199"/>
              <a:chExt cx="304800" cy="135479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 rot="16200000" flipV="1">
                <a:off x="7859187" y="4713813"/>
                <a:ext cx="131232" cy="5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rot="5400000" flipH="1" flipV="1">
                <a:off x="7943851" y="4650328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rot="16200000" flipV="1">
                <a:off x="7770271" y="4650329"/>
                <a:ext cx="135478" cy="131220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49"/>
            <p:cNvGrpSpPr/>
            <p:nvPr/>
          </p:nvGrpSpPr>
          <p:grpSpPr>
            <a:xfrm rot="2777158">
              <a:off x="8210332" y="5022754"/>
              <a:ext cx="800531" cy="489442"/>
              <a:chOff x="7672716" y="4730257"/>
              <a:chExt cx="800531" cy="489442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90"/>
              <p:cNvGrpSpPr/>
              <p:nvPr/>
            </p:nvGrpSpPr>
            <p:grpSpPr>
              <a:xfrm rot="2774635">
                <a:off x="8253108" y="4814917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60" name="Straight Connector 159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94"/>
              <p:cNvGrpSpPr/>
              <p:nvPr/>
            </p:nvGrpSpPr>
            <p:grpSpPr>
              <a:xfrm rot="18825365" flipH="1">
                <a:off x="7588056" y="4817811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5" name="Group 165"/>
            <p:cNvGrpSpPr/>
            <p:nvPr/>
          </p:nvGrpSpPr>
          <p:grpSpPr>
            <a:xfrm rot="5400000">
              <a:off x="8482748" y="5516858"/>
              <a:ext cx="800531" cy="489442"/>
              <a:chOff x="7672716" y="4730257"/>
              <a:chExt cx="800531" cy="489442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rot="5400000" flipH="1" flipV="1">
                <a:off x="80802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6200000" flipV="1">
                <a:off x="7800830" y="4956026"/>
                <a:ext cx="274934" cy="252412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rot="16200000" flipV="1">
                <a:off x="7941852" y="5080115"/>
                <a:ext cx="274934" cy="4234"/>
              </a:xfrm>
              <a:prstGeom prst="line">
                <a:avLst/>
              </a:prstGeom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Group 86"/>
              <p:cNvGrpSpPr/>
              <p:nvPr/>
            </p:nvGrpSpPr>
            <p:grpSpPr>
              <a:xfrm>
                <a:off x="7924800" y="4800599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90"/>
              <p:cNvGrpSpPr/>
              <p:nvPr/>
            </p:nvGrpSpPr>
            <p:grpSpPr>
              <a:xfrm rot="2774635">
                <a:off x="8253108" y="4814917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 94"/>
              <p:cNvGrpSpPr/>
              <p:nvPr/>
            </p:nvGrpSpPr>
            <p:grpSpPr>
              <a:xfrm rot="18825365" flipH="1">
                <a:off x="7588056" y="4817811"/>
                <a:ext cx="304800" cy="135479"/>
                <a:chOff x="7772400" y="4648199"/>
                <a:chExt cx="304800" cy="135479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 rot="16200000" flipV="1">
                  <a:off x="7859187" y="4713813"/>
                  <a:ext cx="131232" cy="5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rot="5400000" flipH="1" flipV="1">
                  <a:off x="7943851" y="4650328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rot="16200000" flipV="1">
                  <a:off x="7770271" y="4650329"/>
                  <a:ext cx="135478" cy="131220"/>
                </a:xfrm>
                <a:prstGeom prst="line">
                  <a:avLst/>
                </a:prstGeom>
                <a:ln w="381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75" name="Rectangle 174"/>
          <p:cNvSpPr/>
          <p:nvPr/>
        </p:nvSpPr>
        <p:spPr>
          <a:xfrm>
            <a:off x="5638800" y="6400800"/>
            <a:ext cx="2870307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i="1" dirty="0" smtClean="0">
                <a:solidFill>
                  <a:srgbClr val="000090"/>
                </a:solidFill>
              </a:rPr>
              <a:t>...to create this "tree"</a:t>
            </a:r>
            <a:endParaRPr lang="en-US" sz="2100">
              <a:solidFill>
                <a:srgbClr val="00009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393360" y="2116440"/>
              <a:ext cx="4723920" cy="3536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4000" y="2107080"/>
                <a:ext cx="4742640" cy="355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78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2" y="447750"/>
            <a:ext cx="8038998" cy="6029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16" y="194513"/>
            <a:ext cx="51598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mbria"/>
                <a:cs typeface="Cambria"/>
              </a:rPr>
              <a:t>Where are they? (We?)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476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ndreal.jpg"/>
          <p:cNvPicPr>
            <a:picLocks noChangeAspect="1"/>
          </p:cNvPicPr>
          <p:nvPr/>
        </p:nvPicPr>
        <p:blipFill>
          <a:blip r:embed="rId2"/>
          <a:srcRect l="11726" t="6921" r="4724"/>
          <a:stretch>
            <a:fillRect/>
          </a:stretch>
        </p:blipFill>
        <p:spPr>
          <a:xfrm>
            <a:off x="380635" y="381000"/>
            <a:ext cx="4577781" cy="4481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8926" y="5433536"/>
            <a:ext cx="67796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>
                <a:solidFill>
                  <a:prstClr val="black"/>
                </a:solidFill>
                <a:latin typeface="Cambria" pitchFamily="18" charset="0"/>
              </a:rPr>
              <a:t>T</a:t>
            </a:r>
            <a:r>
              <a:rPr lang="en-US" sz="4200" dirty="0" smtClean="0">
                <a:solidFill>
                  <a:prstClr val="black"/>
                </a:solidFill>
                <a:latin typeface="Cambria" pitchFamily="18" charset="0"/>
              </a:rPr>
              <a:t>here still has to be an </a:t>
            </a:r>
            <a:r>
              <a:rPr lang="en-US" sz="4200" b="1" i="1" dirty="0" smtClean="0">
                <a:solidFill>
                  <a:prstClr val="black"/>
                </a:solidFill>
                <a:latin typeface="Cambria" pitchFamily="18" charset="0"/>
              </a:rPr>
              <a:t>end</a:t>
            </a:r>
            <a:r>
              <a:rPr lang="en-US" sz="4200" dirty="0" smtClean="0">
                <a:solidFill>
                  <a:prstClr val="black"/>
                </a:solidFill>
                <a:latin typeface="Cambria" pitchFamily="18" charset="0"/>
              </a:rPr>
              <a:t>…</a:t>
            </a:r>
            <a:endParaRPr lang="en-US" sz="42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10" name="Picture 9" descr="drag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77915" y="953654"/>
            <a:ext cx="4464606" cy="33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ndreal.jpg"/>
          <p:cNvPicPr>
            <a:picLocks noChangeAspect="1"/>
          </p:cNvPicPr>
          <p:nvPr/>
        </p:nvPicPr>
        <p:blipFill>
          <a:blip r:embed="rId2"/>
          <a:srcRect l="11726" t="6921" r="4724"/>
          <a:stretch>
            <a:fillRect/>
          </a:stretch>
        </p:blipFill>
        <p:spPr>
          <a:xfrm>
            <a:off x="380635" y="381000"/>
            <a:ext cx="4577781" cy="4481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35119" y="5470983"/>
            <a:ext cx="20233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b="1" i="1" dirty="0" smtClean="0">
                <a:solidFill>
                  <a:srgbClr val="C00000"/>
                </a:solidFill>
                <a:latin typeface="Cambria" pitchFamily="18" charset="0"/>
              </a:rPr>
              <a:t>or else!</a:t>
            </a:r>
            <a:endParaRPr lang="en-US" sz="4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5" name="Picture 4" descr="hand.jpg"/>
          <p:cNvPicPr>
            <a:picLocks noChangeAspect="1"/>
          </p:cNvPicPr>
          <p:nvPr/>
        </p:nvPicPr>
        <p:blipFill>
          <a:blip r:embed="rId3"/>
          <a:srcRect l="8248" t="4830"/>
          <a:stretch>
            <a:fillRect/>
          </a:stretch>
        </p:blipFill>
        <p:spPr>
          <a:xfrm rot="5400000">
            <a:off x="4803183" y="696702"/>
            <a:ext cx="4487184" cy="38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TextBox 1"/>
          <p:cNvSpPr txBox="1">
            <a:spLocks noChangeArrowheads="1"/>
          </p:cNvSpPr>
          <p:nvPr/>
        </p:nvSpPr>
        <p:spPr bwMode="auto">
          <a:xfrm>
            <a:off x="228600" y="168862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defTabSz="914400"/>
            <a:r>
              <a:rPr lang="en-US" sz="3200" dirty="0" err="1" smtClean="0">
                <a:solidFill>
                  <a:srgbClr val="000000"/>
                </a:solidFill>
                <a:latin typeface="Cambria" pitchFamily="18" charset="0"/>
              </a:rPr>
              <a:t>Cyriak</a:t>
            </a:r>
            <a:r>
              <a:rPr lang="en-US" sz="3200" dirty="0" smtClean="0">
                <a:solidFill>
                  <a:srgbClr val="000000"/>
                </a:solidFill>
                <a:latin typeface="Cambria" pitchFamily="18" charset="0"/>
              </a:rPr>
              <a:t>: </a:t>
            </a:r>
            <a:r>
              <a:rPr lang="en-US" sz="3200" b="1" i="1" dirty="0" smtClean="0">
                <a:solidFill>
                  <a:srgbClr val="000000"/>
                </a:solidFill>
                <a:latin typeface="Cambria" pitchFamily="18" charset="0"/>
              </a:rPr>
              <a:t>conceptually disruptive</a:t>
            </a:r>
            <a:r>
              <a:rPr lang="en-US" sz="3200" dirty="0" smtClean="0">
                <a:solidFill>
                  <a:srgbClr val="000000"/>
                </a:solidFill>
                <a:latin typeface="Cambria" pitchFamily="18" charset="0"/>
              </a:rPr>
              <a:t> self-similarity…</a:t>
            </a:r>
            <a:endParaRPr lang="en-US" sz="3200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628283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197" y="6044625"/>
            <a:ext cx="8104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here, it's made far </a:t>
            </a:r>
            <a:r>
              <a:rPr lang="en-US" sz="3200" b="1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less </a:t>
            </a:r>
            <a:r>
              <a:rPr lang="en-US" sz="3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natural</a:t>
            </a:r>
            <a:endParaRPr lang="en-US" sz="3200" b="1" i="1" dirty="0">
              <a:solidFill>
                <a:srgbClr val="0806CE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2503" y="1222248"/>
            <a:ext cx="228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914400"/>
            <a:r>
              <a:rPr lang="en-US" sz="15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handfingers</a:t>
            </a:r>
            <a:endParaRPr lang="en-US" sz="15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7268" y="190500"/>
            <a:ext cx="4671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Are these rules for real?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3990" y="190500"/>
            <a:ext cx="316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8000"/>
                </a:solidFill>
              </a:rPr>
              <a:t>Yes...  </a:t>
            </a:r>
            <a:r>
              <a:rPr lang="en-US" sz="3600" dirty="0" smtClean="0">
                <a:solidFill>
                  <a:srgbClr val="FF0000"/>
                </a:solidFill>
              </a:rPr>
              <a:t>and no.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6172200"/>
            <a:ext cx="3455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 elegant recursive drawing site…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" y="1228549"/>
            <a:ext cx="7484869" cy="474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3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7268" y="190500"/>
            <a:ext cx="4671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Are these rules for real?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931002">
            <a:off x="1457311" y="2819495"/>
            <a:ext cx="6024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dirty="0" smtClean="0">
                <a:solidFill>
                  <a:srgbClr val="008000"/>
                </a:solidFill>
              </a:rPr>
              <a:t>Where </a:t>
            </a:r>
            <a:r>
              <a:rPr lang="en-US" sz="4200" b="1" i="1" dirty="0" smtClean="0">
                <a:solidFill>
                  <a:srgbClr val="008000"/>
                </a:solidFill>
              </a:rPr>
              <a:t>does </a:t>
            </a:r>
            <a:r>
              <a:rPr lang="en-US" sz="4200" dirty="0" smtClean="0">
                <a:solidFill>
                  <a:srgbClr val="008000"/>
                </a:solidFill>
              </a:rPr>
              <a:t>fractal growth happen in </a:t>
            </a:r>
            <a:r>
              <a:rPr lang="en-US" sz="4200" i="1" dirty="0" smtClean="0">
                <a:solidFill>
                  <a:srgbClr val="008000"/>
                </a:solidFill>
              </a:rPr>
              <a:t>animals</a:t>
            </a:r>
            <a:r>
              <a:rPr lang="en-US" sz="4200" dirty="0" smtClean="0">
                <a:solidFill>
                  <a:srgbClr val="008000"/>
                </a:solidFill>
              </a:rPr>
              <a:t>? </a:t>
            </a:r>
            <a:endParaRPr lang="en-US" sz="4200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3990" y="190500"/>
            <a:ext cx="316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8000"/>
                </a:solidFill>
              </a:rPr>
              <a:t>Yes...  </a:t>
            </a:r>
            <a:r>
              <a:rPr lang="en-US" sz="3600" dirty="0" smtClean="0">
                <a:solidFill>
                  <a:prstClr val="white">
                    <a:lumMod val="65000"/>
                  </a:prstClr>
                </a:solidFill>
              </a:rPr>
              <a:t>and no.</a:t>
            </a:r>
            <a:endParaRPr lang="en-US" sz="36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7268" y="190500"/>
            <a:ext cx="4671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Are these rules for real?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78873" y="6179480"/>
            <a:ext cx="3498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What are these?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33" y="1129862"/>
            <a:ext cx="3617948" cy="4947483"/>
          </a:xfrm>
          <a:prstGeom prst="rect">
            <a:avLst/>
          </a:prstGeom>
          <a:noFill/>
        </p:spPr>
      </p:pic>
      <p:pic>
        <p:nvPicPr>
          <p:cNvPr id="9" name="Picture 8" descr="zebrafisheye.jpg"/>
          <p:cNvPicPr>
            <a:picLocks noChangeAspect="1"/>
          </p:cNvPicPr>
          <p:nvPr/>
        </p:nvPicPr>
        <p:blipFill>
          <a:blip r:embed="rId3"/>
          <a:srcRect l="1333" t="4000" r="5333" b="8000"/>
          <a:stretch>
            <a:fillRect/>
          </a:stretch>
        </p:blipFill>
        <p:spPr>
          <a:xfrm>
            <a:off x="3790274" y="1129728"/>
            <a:ext cx="5242334" cy="49427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73990" y="190500"/>
            <a:ext cx="316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8000"/>
                </a:solidFill>
              </a:rPr>
              <a:t>Yes...  </a:t>
            </a:r>
            <a:r>
              <a:rPr lang="en-US" sz="3600" dirty="0" smtClean="0">
                <a:solidFill>
                  <a:prstClr val="white">
                    <a:lumMod val="65000"/>
                  </a:prstClr>
                </a:solidFill>
              </a:rPr>
              <a:t>and no.</a:t>
            </a:r>
            <a:endParaRPr lang="en-US" sz="36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7268" y="190500"/>
            <a:ext cx="4671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Are these rules for real?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51294" y="6119320"/>
            <a:ext cx="4456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Comparing </a:t>
            </a:r>
            <a:r>
              <a:rPr lang="en-US" sz="3200" b="1" i="1" dirty="0" smtClean="0">
                <a:solidFill>
                  <a:prstClr val="black"/>
                </a:solidFill>
              </a:rPr>
              <a:t>skeletons</a:t>
            </a:r>
            <a:endParaRPr lang="en-US" sz="3200" b="1" i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3990" y="190500"/>
            <a:ext cx="316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8000"/>
                </a:solidFill>
              </a:rPr>
              <a:t>Yes...  </a:t>
            </a:r>
            <a:r>
              <a:rPr lang="en-US" sz="3600" dirty="0" smtClean="0">
                <a:solidFill>
                  <a:prstClr val="white">
                    <a:lumMod val="65000"/>
                  </a:prstClr>
                </a:solidFill>
              </a:rPr>
              <a:t>and no.</a:t>
            </a:r>
            <a:endParaRPr lang="en-US" sz="3600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41" y="1561094"/>
            <a:ext cx="3847099" cy="384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7" y="1797215"/>
            <a:ext cx="4419458" cy="337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6787" y="5458142"/>
            <a:ext cx="3678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green: cell's skeleton (microtubules)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blue?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4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30187" y="317522"/>
            <a:ext cx="72639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prstClr val="black"/>
                </a:solidFill>
              </a:rPr>
              <a:t>Cells: they </a:t>
            </a:r>
            <a:r>
              <a:rPr lang="en-US" sz="4200" i="1" dirty="0">
                <a:solidFill>
                  <a:prstClr val="black"/>
                </a:solidFill>
              </a:rPr>
              <a:t>live their own lives</a:t>
            </a:r>
            <a:r>
              <a:rPr lang="en-US" sz="4200" dirty="0">
                <a:solidFill>
                  <a:prstClr val="black"/>
                </a:solidFill>
              </a:rPr>
              <a:t>!</a:t>
            </a:r>
          </a:p>
        </p:txBody>
      </p:sp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66" y="1288382"/>
            <a:ext cx="7114296" cy="51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8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30187" y="317522"/>
            <a:ext cx="72639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prstClr val="black"/>
                </a:solidFill>
              </a:rPr>
              <a:t>But what </a:t>
            </a:r>
            <a:r>
              <a:rPr lang="en-US" sz="4200" b="1" i="1" dirty="0" smtClean="0">
                <a:solidFill>
                  <a:prstClr val="black"/>
                </a:solidFill>
              </a:rPr>
              <a:t>controls</a:t>
            </a:r>
            <a:r>
              <a:rPr lang="en-US" sz="4200" dirty="0" smtClean="0">
                <a:solidFill>
                  <a:prstClr val="black"/>
                </a:solidFill>
              </a:rPr>
              <a:t> each cell?</a:t>
            </a:r>
            <a:endParaRPr lang="en-US" sz="42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92" y="1492924"/>
            <a:ext cx="6574849" cy="474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30187" y="317522"/>
            <a:ext cx="72639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solidFill>
                  <a:prstClr val="black"/>
                </a:solidFill>
              </a:rPr>
              <a:t>What </a:t>
            </a:r>
            <a:r>
              <a:rPr lang="en-US" sz="4200" b="1" i="1" dirty="0">
                <a:solidFill>
                  <a:prstClr val="black"/>
                </a:solidFill>
              </a:rPr>
              <a:t>controls</a:t>
            </a:r>
            <a:r>
              <a:rPr lang="en-US" sz="4200" dirty="0">
                <a:solidFill>
                  <a:prstClr val="black"/>
                </a:solidFill>
              </a:rPr>
              <a:t> each cell?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" y="1863090"/>
            <a:ext cx="3999772" cy="288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 rot="21043576">
            <a:off x="5391424" y="2457451"/>
            <a:ext cx="343926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b="1" dirty="0" smtClean="0">
                <a:solidFill>
                  <a:srgbClr val="C00000"/>
                </a:solidFill>
              </a:rPr>
              <a:t>each cell has its own program (life)!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841152" y="3091287"/>
            <a:ext cx="409073" cy="433137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2" y="4752623"/>
            <a:ext cx="3037827" cy="205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6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2" y="447750"/>
            <a:ext cx="8038998" cy="6029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16" y="194513"/>
            <a:ext cx="51598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mbria"/>
                <a:cs typeface="Cambria"/>
              </a:rPr>
              <a:t>Where are they? (We?)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702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08025" y="124747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Simple cell rules</a:t>
            </a: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9017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32" name="Text Box 60"/>
          <p:cNvSpPr txBox="1">
            <a:spLocks noChangeArrowheads="1"/>
          </p:cNvSpPr>
          <p:nvPr/>
        </p:nvSpPr>
        <p:spPr bwMode="auto">
          <a:xfrm>
            <a:off x="6172200" y="1524000"/>
            <a:ext cx="220104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Living cell</a:t>
            </a: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444500" y="21812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444500" y="2790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444500" y="34004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444500" y="4010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1011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6208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22304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28400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173" name="Rectangle 101"/>
          <p:cNvSpPr>
            <a:spLocks noChangeArrowheads="1"/>
          </p:cNvSpPr>
          <p:nvPr/>
        </p:nvSpPr>
        <p:spPr bwMode="auto">
          <a:xfrm>
            <a:off x="15113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21209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5" name="Rectangle 103"/>
          <p:cNvSpPr>
            <a:spLocks noChangeArrowheads="1"/>
          </p:cNvSpPr>
          <p:nvPr/>
        </p:nvSpPr>
        <p:spPr bwMode="auto">
          <a:xfrm>
            <a:off x="27305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6" name="Rectangle 104"/>
          <p:cNvSpPr>
            <a:spLocks noChangeArrowheads="1"/>
          </p:cNvSpPr>
          <p:nvPr/>
        </p:nvSpPr>
        <p:spPr bwMode="auto">
          <a:xfrm>
            <a:off x="33401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7" name="Rectangle 105"/>
          <p:cNvSpPr>
            <a:spLocks noChangeArrowheads="1"/>
          </p:cNvSpPr>
          <p:nvPr/>
        </p:nvSpPr>
        <p:spPr bwMode="auto">
          <a:xfrm>
            <a:off x="3949700" y="21066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8" name="Rectangle 106"/>
          <p:cNvSpPr>
            <a:spLocks noChangeArrowheads="1"/>
          </p:cNvSpPr>
          <p:nvPr/>
        </p:nvSpPr>
        <p:spPr bwMode="auto">
          <a:xfrm>
            <a:off x="901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9" name="Rectangle 107"/>
          <p:cNvSpPr>
            <a:spLocks noChangeArrowheads="1"/>
          </p:cNvSpPr>
          <p:nvPr/>
        </p:nvSpPr>
        <p:spPr bwMode="auto">
          <a:xfrm>
            <a:off x="15113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0" name="Rectangle 108"/>
          <p:cNvSpPr>
            <a:spLocks noChangeArrowheads="1"/>
          </p:cNvSpPr>
          <p:nvPr/>
        </p:nvSpPr>
        <p:spPr bwMode="auto">
          <a:xfrm>
            <a:off x="2120900" y="27162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1" name="Rectangle 109"/>
          <p:cNvSpPr>
            <a:spLocks noChangeArrowheads="1"/>
          </p:cNvSpPr>
          <p:nvPr/>
        </p:nvSpPr>
        <p:spPr bwMode="auto">
          <a:xfrm>
            <a:off x="27305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2" name="Rectangle 110"/>
          <p:cNvSpPr>
            <a:spLocks noChangeArrowheads="1"/>
          </p:cNvSpPr>
          <p:nvPr/>
        </p:nvSpPr>
        <p:spPr bwMode="auto">
          <a:xfrm>
            <a:off x="33401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3949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4" name="Rectangle 112"/>
          <p:cNvSpPr>
            <a:spLocks noChangeArrowheads="1"/>
          </p:cNvSpPr>
          <p:nvPr/>
        </p:nvSpPr>
        <p:spPr bwMode="auto">
          <a:xfrm>
            <a:off x="901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5" name="Rectangle 113"/>
          <p:cNvSpPr>
            <a:spLocks noChangeArrowheads="1"/>
          </p:cNvSpPr>
          <p:nvPr/>
        </p:nvSpPr>
        <p:spPr bwMode="auto">
          <a:xfrm>
            <a:off x="15113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6" name="Rectangle 114"/>
          <p:cNvSpPr>
            <a:spLocks noChangeArrowheads="1"/>
          </p:cNvSpPr>
          <p:nvPr/>
        </p:nvSpPr>
        <p:spPr bwMode="auto">
          <a:xfrm>
            <a:off x="21209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7" name="Rectangle 115"/>
          <p:cNvSpPr>
            <a:spLocks noChangeArrowheads="1"/>
          </p:cNvSpPr>
          <p:nvPr/>
        </p:nvSpPr>
        <p:spPr bwMode="auto">
          <a:xfrm>
            <a:off x="27305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8" name="Rectangle 116"/>
          <p:cNvSpPr>
            <a:spLocks noChangeArrowheads="1"/>
          </p:cNvSpPr>
          <p:nvPr/>
        </p:nvSpPr>
        <p:spPr bwMode="auto">
          <a:xfrm>
            <a:off x="33401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9" name="Rectangle 117"/>
          <p:cNvSpPr>
            <a:spLocks noChangeArrowheads="1"/>
          </p:cNvSpPr>
          <p:nvPr/>
        </p:nvSpPr>
        <p:spPr bwMode="auto">
          <a:xfrm>
            <a:off x="3949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0" name="Rectangle 118"/>
          <p:cNvSpPr>
            <a:spLocks noChangeArrowheads="1"/>
          </p:cNvSpPr>
          <p:nvPr/>
        </p:nvSpPr>
        <p:spPr bwMode="auto">
          <a:xfrm>
            <a:off x="901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1" name="Rectangle 119"/>
          <p:cNvSpPr>
            <a:spLocks noChangeArrowheads="1"/>
          </p:cNvSpPr>
          <p:nvPr/>
        </p:nvSpPr>
        <p:spPr bwMode="auto">
          <a:xfrm>
            <a:off x="15113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2" name="Rectangle 120"/>
          <p:cNvSpPr>
            <a:spLocks noChangeArrowheads="1"/>
          </p:cNvSpPr>
          <p:nvPr/>
        </p:nvSpPr>
        <p:spPr bwMode="auto">
          <a:xfrm>
            <a:off x="21209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3" name="Rectangle 121"/>
          <p:cNvSpPr>
            <a:spLocks noChangeArrowheads="1"/>
          </p:cNvSpPr>
          <p:nvPr/>
        </p:nvSpPr>
        <p:spPr bwMode="auto">
          <a:xfrm>
            <a:off x="27305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4" name="Rectangle 122"/>
          <p:cNvSpPr>
            <a:spLocks noChangeArrowheads="1"/>
          </p:cNvSpPr>
          <p:nvPr/>
        </p:nvSpPr>
        <p:spPr bwMode="auto">
          <a:xfrm>
            <a:off x="33401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5" name="Rectangle 123"/>
          <p:cNvSpPr>
            <a:spLocks noChangeArrowheads="1"/>
          </p:cNvSpPr>
          <p:nvPr/>
        </p:nvSpPr>
        <p:spPr bwMode="auto">
          <a:xfrm>
            <a:off x="3949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6" name="Rectangle 124"/>
          <p:cNvSpPr>
            <a:spLocks noChangeArrowheads="1"/>
          </p:cNvSpPr>
          <p:nvPr/>
        </p:nvSpPr>
        <p:spPr bwMode="auto">
          <a:xfrm>
            <a:off x="901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7" name="Rectangle 125"/>
          <p:cNvSpPr>
            <a:spLocks noChangeArrowheads="1"/>
          </p:cNvSpPr>
          <p:nvPr/>
        </p:nvSpPr>
        <p:spPr bwMode="auto">
          <a:xfrm>
            <a:off x="15113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8" name="Rectangle 126"/>
          <p:cNvSpPr>
            <a:spLocks noChangeArrowheads="1"/>
          </p:cNvSpPr>
          <p:nvPr/>
        </p:nvSpPr>
        <p:spPr bwMode="auto">
          <a:xfrm>
            <a:off x="21209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9" name="Rectangle 127"/>
          <p:cNvSpPr>
            <a:spLocks noChangeArrowheads="1"/>
          </p:cNvSpPr>
          <p:nvPr/>
        </p:nvSpPr>
        <p:spPr bwMode="auto">
          <a:xfrm>
            <a:off x="27305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0" name="Rectangle 128"/>
          <p:cNvSpPr>
            <a:spLocks noChangeArrowheads="1"/>
          </p:cNvSpPr>
          <p:nvPr/>
        </p:nvSpPr>
        <p:spPr bwMode="auto">
          <a:xfrm>
            <a:off x="33401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1" name="Rectangle 129"/>
          <p:cNvSpPr>
            <a:spLocks noChangeArrowheads="1"/>
          </p:cNvSpPr>
          <p:nvPr/>
        </p:nvSpPr>
        <p:spPr bwMode="auto">
          <a:xfrm>
            <a:off x="3949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2" name="Rectangle 130"/>
          <p:cNvSpPr>
            <a:spLocks noChangeArrowheads="1"/>
          </p:cNvSpPr>
          <p:nvPr/>
        </p:nvSpPr>
        <p:spPr bwMode="auto">
          <a:xfrm>
            <a:off x="901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3" name="Rectangle 131"/>
          <p:cNvSpPr>
            <a:spLocks noChangeArrowheads="1"/>
          </p:cNvSpPr>
          <p:nvPr/>
        </p:nvSpPr>
        <p:spPr bwMode="auto">
          <a:xfrm>
            <a:off x="15113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4" name="Rectangle 132"/>
          <p:cNvSpPr>
            <a:spLocks noChangeArrowheads="1"/>
          </p:cNvSpPr>
          <p:nvPr/>
        </p:nvSpPr>
        <p:spPr bwMode="auto">
          <a:xfrm>
            <a:off x="21209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5" name="Rectangle 133"/>
          <p:cNvSpPr>
            <a:spLocks noChangeArrowheads="1"/>
          </p:cNvSpPr>
          <p:nvPr/>
        </p:nvSpPr>
        <p:spPr bwMode="auto">
          <a:xfrm>
            <a:off x="27305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6" name="Rectangle 134"/>
          <p:cNvSpPr>
            <a:spLocks noChangeArrowheads="1"/>
          </p:cNvSpPr>
          <p:nvPr/>
        </p:nvSpPr>
        <p:spPr bwMode="auto">
          <a:xfrm>
            <a:off x="33401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3949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8" name="Text Box 136"/>
          <p:cNvSpPr txBox="1">
            <a:spLocks noChangeArrowheads="1"/>
          </p:cNvSpPr>
          <p:nvPr/>
        </p:nvSpPr>
        <p:spPr bwMode="auto">
          <a:xfrm>
            <a:off x="444500" y="46196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3209" name="Text Box 137"/>
          <p:cNvSpPr txBox="1">
            <a:spLocks noChangeArrowheads="1"/>
          </p:cNvSpPr>
          <p:nvPr/>
        </p:nvSpPr>
        <p:spPr bwMode="auto">
          <a:xfrm>
            <a:off x="444500" y="52308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3210" name="Text Box 138"/>
          <p:cNvSpPr txBox="1">
            <a:spLocks noChangeArrowheads="1"/>
          </p:cNvSpPr>
          <p:nvPr/>
        </p:nvSpPr>
        <p:spPr bwMode="auto">
          <a:xfrm>
            <a:off x="34496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211" name="Text Box 139"/>
          <p:cNvSpPr txBox="1">
            <a:spLocks noChangeArrowheads="1"/>
          </p:cNvSpPr>
          <p:nvPr/>
        </p:nvSpPr>
        <p:spPr bwMode="auto">
          <a:xfrm>
            <a:off x="4059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3268" name="Text Box 196"/>
          <p:cNvSpPr txBox="1">
            <a:spLocks noChangeArrowheads="1"/>
          </p:cNvSpPr>
          <p:nvPr/>
        </p:nvSpPr>
        <p:spPr bwMode="auto">
          <a:xfrm>
            <a:off x="6172201" y="2247901"/>
            <a:ext cx="23375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Empty space</a:t>
            </a:r>
          </a:p>
        </p:txBody>
      </p:sp>
      <p:sp>
        <p:nvSpPr>
          <p:cNvPr id="3270" name="Rectangle 198"/>
          <p:cNvSpPr>
            <a:spLocks noChangeArrowheads="1"/>
          </p:cNvSpPr>
          <p:nvPr/>
        </p:nvSpPr>
        <p:spPr bwMode="auto">
          <a:xfrm>
            <a:off x="5760059" y="1525893"/>
            <a:ext cx="453415" cy="45341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71" name="Rectangle 199"/>
          <p:cNvSpPr>
            <a:spLocks noChangeArrowheads="1"/>
          </p:cNvSpPr>
          <p:nvPr/>
        </p:nvSpPr>
        <p:spPr bwMode="auto">
          <a:xfrm>
            <a:off x="5760059" y="2249794"/>
            <a:ext cx="453415" cy="4534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7" name="Text Box 63"/>
          <p:cNvSpPr txBox="1">
            <a:spLocks noChangeArrowheads="1"/>
          </p:cNvSpPr>
          <p:nvPr/>
        </p:nvSpPr>
        <p:spPr bwMode="auto">
          <a:xfrm>
            <a:off x="2120900" y="3365500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C3</a:t>
            </a:r>
          </a:p>
        </p:txBody>
      </p:sp>
      <p:sp>
        <p:nvSpPr>
          <p:cNvPr id="68" name="Text Box 197"/>
          <p:cNvSpPr txBox="1">
            <a:spLocks noChangeArrowheads="1"/>
          </p:cNvSpPr>
          <p:nvPr/>
        </p:nvSpPr>
        <p:spPr bwMode="auto">
          <a:xfrm>
            <a:off x="4953000" y="3810000"/>
            <a:ext cx="38371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 grid of cells depending on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  <a:latin typeface="Calibri"/>
                <a:cs typeface="Calibri"/>
              </a:rPr>
              <a:t>  (1) 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their rules (DNA)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  <a:latin typeface="Calibri"/>
                <a:cs typeface="Calibri"/>
              </a:rPr>
              <a:t>  (2) 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environment (neighbors)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90600" y="6096000"/>
            <a:ext cx="351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How many </a:t>
            </a: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live 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cells are in this grid?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Text Box 63"/>
          <p:cNvSpPr txBox="1">
            <a:spLocks noChangeArrowheads="1"/>
          </p:cNvSpPr>
          <p:nvPr/>
        </p:nvSpPr>
        <p:spPr bwMode="auto">
          <a:xfrm>
            <a:off x="1497723" y="2784364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7160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Simple cells</a:t>
            </a: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9017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444500" y="21812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444500" y="2790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444500" y="34004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444500" y="4010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1011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6208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22304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28400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173" name="Rectangle 101"/>
          <p:cNvSpPr>
            <a:spLocks noChangeArrowheads="1"/>
          </p:cNvSpPr>
          <p:nvPr/>
        </p:nvSpPr>
        <p:spPr bwMode="auto">
          <a:xfrm>
            <a:off x="15113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21209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5" name="Rectangle 103"/>
          <p:cNvSpPr>
            <a:spLocks noChangeArrowheads="1"/>
          </p:cNvSpPr>
          <p:nvPr/>
        </p:nvSpPr>
        <p:spPr bwMode="auto">
          <a:xfrm>
            <a:off x="27305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6" name="Rectangle 104"/>
          <p:cNvSpPr>
            <a:spLocks noChangeArrowheads="1"/>
          </p:cNvSpPr>
          <p:nvPr/>
        </p:nvSpPr>
        <p:spPr bwMode="auto">
          <a:xfrm>
            <a:off x="33401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7" name="Rectangle 105"/>
          <p:cNvSpPr>
            <a:spLocks noChangeArrowheads="1"/>
          </p:cNvSpPr>
          <p:nvPr/>
        </p:nvSpPr>
        <p:spPr bwMode="auto">
          <a:xfrm>
            <a:off x="3949700" y="21066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8" name="Rectangle 106"/>
          <p:cNvSpPr>
            <a:spLocks noChangeArrowheads="1"/>
          </p:cNvSpPr>
          <p:nvPr/>
        </p:nvSpPr>
        <p:spPr bwMode="auto">
          <a:xfrm>
            <a:off x="901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9" name="Rectangle 107"/>
          <p:cNvSpPr>
            <a:spLocks noChangeArrowheads="1"/>
          </p:cNvSpPr>
          <p:nvPr/>
        </p:nvSpPr>
        <p:spPr bwMode="auto">
          <a:xfrm>
            <a:off x="15113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0" name="Rectangle 108"/>
          <p:cNvSpPr>
            <a:spLocks noChangeArrowheads="1"/>
          </p:cNvSpPr>
          <p:nvPr/>
        </p:nvSpPr>
        <p:spPr bwMode="auto">
          <a:xfrm>
            <a:off x="2120900" y="27162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1" name="Rectangle 109"/>
          <p:cNvSpPr>
            <a:spLocks noChangeArrowheads="1"/>
          </p:cNvSpPr>
          <p:nvPr/>
        </p:nvSpPr>
        <p:spPr bwMode="auto">
          <a:xfrm>
            <a:off x="27305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2" name="Rectangle 110"/>
          <p:cNvSpPr>
            <a:spLocks noChangeArrowheads="1"/>
          </p:cNvSpPr>
          <p:nvPr/>
        </p:nvSpPr>
        <p:spPr bwMode="auto">
          <a:xfrm>
            <a:off x="33401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3949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4" name="Rectangle 112"/>
          <p:cNvSpPr>
            <a:spLocks noChangeArrowheads="1"/>
          </p:cNvSpPr>
          <p:nvPr/>
        </p:nvSpPr>
        <p:spPr bwMode="auto">
          <a:xfrm>
            <a:off x="901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5" name="Rectangle 113"/>
          <p:cNvSpPr>
            <a:spLocks noChangeArrowheads="1"/>
          </p:cNvSpPr>
          <p:nvPr/>
        </p:nvSpPr>
        <p:spPr bwMode="auto">
          <a:xfrm>
            <a:off x="15113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6" name="Rectangle 114"/>
          <p:cNvSpPr>
            <a:spLocks noChangeArrowheads="1"/>
          </p:cNvSpPr>
          <p:nvPr/>
        </p:nvSpPr>
        <p:spPr bwMode="auto">
          <a:xfrm>
            <a:off x="21209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7" name="Rectangle 115"/>
          <p:cNvSpPr>
            <a:spLocks noChangeArrowheads="1"/>
          </p:cNvSpPr>
          <p:nvPr/>
        </p:nvSpPr>
        <p:spPr bwMode="auto">
          <a:xfrm>
            <a:off x="27305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8" name="Rectangle 116"/>
          <p:cNvSpPr>
            <a:spLocks noChangeArrowheads="1"/>
          </p:cNvSpPr>
          <p:nvPr/>
        </p:nvSpPr>
        <p:spPr bwMode="auto">
          <a:xfrm>
            <a:off x="33401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9" name="Rectangle 117"/>
          <p:cNvSpPr>
            <a:spLocks noChangeArrowheads="1"/>
          </p:cNvSpPr>
          <p:nvPr/>
        </p:nvSpPr>
        <p:spPr bwMode="auto">
          <a:xfrm>
            <a:off x="3949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0" name="Rectangle 118"/>
          <p:cNvSpPr>
            <a:spLocks noChangeArrowheads="1"/>
          </p:cNvSpPr>
          <p:nvPr/>
        </p:nvSpPr>
        <p:spPr bwMode="auto">
          <a:xfrm>
            <a:off x="901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1" name="Rectangle 119"/>
          <p:cNvSpPr>
            <a:spLocks noChangeArrowheads="1"/>
          </p:cNvSpPr>
          <p:nvPr/>
        </p:nvSpPr>
        <p:spPr bwMode="auto">
          <a:xfrm>
            <a:off x="15113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2" name="Rectangle 120"/>
          <p:cNvSpPr>
            <a:spLocks noChangeArrowheads="1"/>
          </p:cNvSpPr>
          <p:nvPr/>
        </p:nvSpPr>
        <p:spPr bwMode="auto">
          <a:xfrm>
            <a:off x="21209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3" name="Rectangle 121"/>
          <p:cNvSpPr>
            <a:spLocks noChangeArrowheads="1"/>
          </p:cNvSpPr>
          <p:nvPr/>
        </p:nvSpPr>
        <p:spPr bwMode="auto">
          <a:xfrm>
            <a:off x="27305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4" name="Rectangle 122"/>
          <p:cNvSpPr>
            <a:spLocks noChangeArrowheads="1"/>
          </p:cNvSpPr>
          <p:nvPr/>
        </p:nvSpPr>
        <p:spPr bwMode="auto">
          <a:xfrm>
            <a:off x="33401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5" name="Rectangle 123"/>
          <p:cNvSpPr>
            <a:spLocks noChangeArrowheads="1"/>
          </p:cNvSpPr>
          <p:nvPr/>
        </p:nvSpPr>
        <p:spPr bwMode="auto">
          <a:xfrm>
            <a:off x="3949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6" name="Rectangle 124"/>
          <p:cNvSpPr>
            <a:spLocks noChangeArrowheads="1"/>
          </p:cNvSpPr>
          <p:nvPr/>
        </p:nvSpPr>
        <p:spPr bwMode="auto">
          <a:xfrm>
            <a:off x="901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7" name="Rectangle 125"/>
          <p:cNvSpPr>
            <a:spLocks noChangeArrowheads="1"/>
          </p:cNvSpPr>
          <p:nvPr/>
        </p:nvSpPr>
        <p:spPr bwMode="auto">
          <a:xfrm>
            <a:off x="15113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8" name="Rectangle 126"/>
          <p:cNvSpPr>
            <a:spLocks noChangeArrowheads="1"/>
          </p:cNvSpPr>
          <p:nvPr/>
        </p:nvSpPr>
        <p:spPr bwMode="auto">
          <a:xfrm>
            <a:off x="21209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9" name="Rectangle 127"/>
          <p:cNvSpPr>
            <a:spLocks noChangeArrowheads="1"/>
          </p:cNvSpPr>
          <p:nvPr/>
        </p:nvSpPr>
        <p:spPr bwMode="auto">
          <a:xfrm>
            <a:off x="27305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0" name="Rectangle 128"/>
          <p:cNvSpPr>
            <a:spLocks noChangeArrowheads="1"/>
          </p:cNvSpPr>
          <p:nvPr/>
        </p:nvSpPr>
        <p:spPr bwMode="auto">
          <a:xfrm>
            <a:off x="33401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1" name="Rectangle 129"/>
          <p:cNvSpPr>
            <a:spLocks noChangeArrowheads="1"/>
          </p:cNvSpPr>
          <p:nvPr/>
        </p:nvSpPr>
        <p:spPr bwMode="auto">
          <a:xfrm>
            <a:off x="3949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2" name="Rectangle 130"/>
          <p:cNvSpPr>
            <a:spLocks noChangeArrowheads="1"/>
          </p:cNvSpPr>
          <p:nvPr/>
        </p:nvSpPr>
        <p:spPr bwMode="auto">
          <a:xfrm>
            <a:off x="901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3" name="Rectangle 131"/>
          <p:cNvSpPr>
            <a:spLocks noChangeArrowheads="1"/>
          </p:cNvSpPr>
          <p:nvPr/>
        </p:nvSpPr>
        <p:spPr bwMode="auto">
          <a:xfrm>
            <a:off x="15113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4" name="Rectangle 132"/>
          <p:cNvSpPr>
            <a:spLocks noChangeArrowheads="1"/>
          </p:cNvSpPr>
          <p:nvPr/>
        </p:nvSpPr>
        <p:spPr bwMode="auto">
          <a:xfrm>
            <a:off x="21209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5" name="Rectangle 133"/>
          <p:cNvSpPr>
            <a:spLocks noChangeArrowheads="1"/>
          </p:cNvSpPr>
          <p:nvPr/>
        </p:nvSpPr>
        <p:spPr bwMode="auto">
          <a:xfrm>
            <a:off x="27305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6" name="Rectangle 134"/>
          <p:cNvSpPr>
            <a:spLocks noChangeArrowheads="1"/>
          </p:cNvSpPr>
          <p:nvPr/>
        </p:nvSpPr>
        <p:spPr bwMode="auto">
          <a:xfrm>
            <a:off x="33401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3949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8" name="Text Box 136"/>
          <p:cNvSpPr txBox="1">
            <a:spLocks noChangeArrowheads="1"/>
          </p:cNvSpPr>
          <p:nvPr/>
        </p:nvSpPr>
        <p:spPr bwMode="auto">
          <a:xfrm>
            <a:off x="444500" y="46196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3209" name="Text Box 137"/>
          <p:cNvSpPr txBox="1">
            <a:spLocks noChangeArrowheads="1"/>
          </p:cNvSpPr>
          <p:nvPr/>
        </p:nvSpPr>
        <p:spPr bwMode="auto">
          <a:xfrm>
            <a:off x="444500" y="52308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3210" name="Text Box 138"/>
          <p:cNvSpPr txBox="1">
            <a:spLocks noChangeArrowheads="1"/>
          </p:cNvSpPr>
          <p:nvPr/>
        </p:nvSpPr>
        <p:spPr bwMode="auto">
          <a:xfrm>
            <a:off x="34496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211" name="Text Box 139"/>
          <p:cNvSpPr txBox="1">
            <a:spLocks noChangeArrowheads="1"/>
          </p:cNvSpPr>
          <p:nvPr/>
        </p:nvSpPr>
        <p:spPr bwMode="auto">
          <a:xfrm>
            <a:off x="4059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67" name="Text Box 63"/>
          <p:cNvSpPr txBox="1">
            <a:spLocks noChangeArrowheads="1"/>
          </p:cNvSpPr>
          <p:nvPr/>
        </p:nvSpPr>
        <p:spPr bwMode="auto">
          <a:xfrm>
            <a:off x="2120900" y="3365500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C3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096000" y="3276600"/>
            <a:ext cx="7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Name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Text Box 63"/>
          <p:cNvSpPr txBox="1">
            <a:spLocks noChangeArrowheads="1"/>
          </p:cNvSpPr>
          <p:nvPr/>
        </p:nvSpPr>
        <p:spPr bwMode="auto">
          <a:xfrm>
            <a:off x="1497723" y="2784364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B2</a:t>
            </a:r>
          </a:p>
        </p:txBody>
      </p:sp>
      <p:sp>
        <p:nvSpPr>
          <p:cNvPr id="74" name="Rectangle 199"/>
          <p:cNvSpPr>
            <a:spLocks noChangeArrowheads="1"/>
          </p:cNvSpPr>
          <p:nvPr/>
        </p:nvSpPr>
        <p:spPr bwMode="auto">
          <a:xfrm>
            <a:off x="2784364" y="4607036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5" name="Rectangle 199"/>
          <p:cNvSpPr>
            <a:spLocks noChangeArrowheads="1"/>
          </p:cNvSpPr>
          <p:nvPr/>
        </p:nvSpPr>
        <p:spPr bwMode="auto">
          <a:xfrm>
            <a:off x="5224513" y="5341893"/>
            <a:ext cx="500995" cy="496944"/>
          </a:xfrm>
          <a:prstGeom prst="rect">
            <a:avLst/>
          </a:prstGeom>
          <a:solidFill>
            <a:srgbClr val="BFBFBF"/>
          </a:solidFill>
          <a:ln w="571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7162800" y="3276600"/>
            <a:ext cx="1566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Live or empty?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7" name="Rectangle 199"/>
          <p:cNvSpPr>
            <a:spLocks noChangeArrowheads="1"/>
          </p:cNvSpPr>
          <p:nvPr/>
        </p:nvSpPr>
        <p:spPr bwMode="auto">
          <a:xfrm>
            <a:off x="2784364" y="337907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8" name="Rectangle 199"/>
          <p:cNvSpPr>
            <a:spLocks noChangeArrowheads="1"/>
          </p:cNvSpPr>
          <p:nvPr/>
        </p:nvSpPr>
        <p:spPr bwMode="auto">
          <a:xfrm>
            <a:off x="1565164" y="459827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9" name="Rectangle 199"/>
          <p:cNvSpPr>
            <a:spLocks noChangeArrowheads="1"/>
          </p:cNvSpPr>
          <p:nvPr/>
        </p:nvSpPr>
        <p:spPr bwMode="auto">
          <a:xfrm>
            <a:off x="5224513" y="3970293"/>
            <a:ext cx="500995" cy="496944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0" name="Rectangle 199"/>
          <p:cNvSpPr>
            <a:spLocks noChangeArrowheads="1"/>
          </p:cNvSpPr>
          <p:nvPr/>
        </p:nvSpPr>
        <p:spPr bwMode="auto">
          <a:xfrm>
            <a:off x="4009315" y="2158999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1" name="Rectangle 199"/>
          <p:cNvSpPr>
            <a:spLocks noChangeArrowheads="1"/>
          </p:cNvSpPr>
          <p:nvPr/>
        </p:nvSpPr>
        <p:spPr bwMode="auto">
          <a:xfrm>
            <a:off x="5224513" y="6027693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ectangle 199"/>
          <p:cNvSpPr>
            <a:spLocks noChangeArrowheads="1"/>
          </p:cNvSpPr>
          <p:nvPr/>
        </p:nvSpPr>
        <p:spPr bwMode="auto">
          <a:xfrm>
            <a:off x="5224513" y="4656093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3" name="Text Box 60"/>
          <p:cNvSpPr txBox="1">
            <a:spLocks noChangeArrowheads="1"/>
          </p:cNvSpPr>
          <p:nvPr/>
        </p:nvSpPr>
        <p:spPr bwMode="auto">
          <a:xfrm>
            <a:off x="6172200" y="1524000"/>
            <a:ext cx="220104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Living cell</a:t>
            </a:r>
          </a:p>
        </p:txBody>
      </p:sp>
      <p:sp>
        <p:nvSpPr>
          <p:cNvPr id="84" name="Text Box 196"/>
          <p:cNvSpPr txBox="1">
            <a:spLocks noChangeArrowheads="1"/>
          </p:cNvSpPr>
          <p:nvPr/>
        </p:nvSpPr>
        <p:spPr bwMode="auto">
          <a:xfrm>
            <a:off x="6172201" y="2247901"/>
            <a:ext cx="23375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Empty space</a:t>
            </a:r>
          </a:p>
        </p:txBody>
      </p:sp>
      <p:sp>
        <p:nvSpPr>
          <p:cNvPr id="85" name="Rectangle 198"/>
          <p:cNvSpPr>
            <a:spLocks noChangeArrowheads="1"/>
          </p:cNvSpPr>
          <p:nvPr/>
        </p:nvSpPr>
        <p:spPr bwMode="auto">
          <a:xfrm>
            <a:off x="5760059" y="1525893"/>
            <a:ext cx="453415" cy="45341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6" name="Rectangle 199"/>
          <p:cNvSpPr>
            <a:spLocks noChangeArrowheads="1"/>
          </p:cNvSpPr>
          <p:nvPr/>
        </p:nvSpPr>
        <p:spPr bwMode="auto">
          <a:xfrm>
            <a:off x="5760059" y="2249794"/>
            <a:ext cx="453415" cy="4534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8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9017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444500" y="21812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444500" y="2790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444500" y="34004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444500" y="4010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1011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6208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22304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28400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173" name="Rectangle 101"/>
          <p:cNvSpPr>
            <a:spLocks noChangeArrowheads="1"/>
          </p:cNvSpPr>
          <p:nvPr/>
        </p:nvSpPr>
        <p:spPr bwMode="auto">
          <a:xfrm>
            <a:off x="15113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21209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5" name="Rectangle 103"/>
          <p:cNvSpPr>
            <a:spLocks noChangeArrowheads="1"/>
          </p:cNvSpPr>
          <p:nvPr/>
        </p:nvSpPr>
        <p:spPr bwMode="auto">
          <a:xfrm>
            <a:off x="27305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6" name="Rectangle 104"/>
          <p:cNvSpPr>
            <a:spLocks noChangeArrowheads="1"/>
          </p:cNvSpPr>
          <p:nvPr/>
        </p:nvSpPr>
        <p:spPr bwMode="auto">
          <a:xfrm>
            <a:off x="33401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7" name="Rectangle 105"/>
          <p:cNvSpPr>
            <a:spLocks noChangeArrowheads="1"/>
          </p:cNvSpPr>
          <p:nvPr/>
        </p:nvSpPr>
        <p:spPr bwMode="auto">
          <a:xfrm>
            <a:off x="3949700" y="21066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8" name="Rectangle 106"/>
          <p:cNvSpPr>
            <a:spLocks noChangeArrowheads="1"/>
          </p:cNvSpPr>
          <p:nvPr/>
        </p:nvSpPr>
        <p:spPr bwMode="auto">
          <a:xfrm>
            <a:off x="901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9" name="Rectangle 107"/>
          <p:cNvSpPr>
            <a:spLocks noChangeArrowheads="1"/>
          </p:cNvSpPr>
          <p:nvPr/>
        </p:nvSpPr>
        <p:spPr bwMode="auto">
          <a:xfrm>
            <a:off x="15113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0" name="Rectangle 108"/>
          <p:cNvSpPr>
            <a:spLocks noChangeArrowheads="1"/>
          </p:cNvSpPr>
          <p:nvPr/>
        </p:nvSpPr>
        <p:spPr bwMode="auto">
          <a:xfrm>
            <a:off x="2120900" y="27162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1" name="Rectangle 109"/>
          <p:cNvSpPr>
            <a:spLocks noChangeArrowheads="1"/>
          </p:cNvSpPr>
          <p:nvPr/>
        </p:nvSpPr>
        <p:spPr bwMode="auto">
          <a:xfrm>
            <a:off x="27305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2" name="Rectangle 110"/>
          <p:cNvSpPr>
            <a:spLocks noChangeArrowheads="1"/>
          </p:cNvSpPr>
          <p:nvPr/>
        </p:nvSpPr>
        <p:spPr bwMode="auto">
          <a:xfrm>
            <a:off x="33401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3949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4" name="Rectangle 112"/>
          <p:cNvSpPr>
            <a:spLocks noChangeArrowheads="1"/>
          </p:cNvSpPr>
          <p:nvPr/>
        </p:nvSpPr>
        <p:spPr bwMode="auto">
          <a:xfrm>
            <a:off x="901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5" name="Rectangle 113"/>
          <p:cNvSpPr>
            <a:spLocks noChangeArrowheads="1"/>
          </p:cNvSpPr>
          <p:nvPr/>
        </p:nvSpPr>
        <p:spPr bwMode="auto">
          <a:xfrm>
            <a:off x="15113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6" name="Rectangle 114"/>
          <p:cNvSpPr>
            <a:spLocks noChangeArrowheads="1"/>
          </p:cNvSpPr>
          <p:nvPr/>
        </p:nvSpPr>
        <p:spPr bwMode="auto">
          <a:xfrm>
            <a:off x="21209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7" name="Rectangle 115"/>
          <p:cNvSpPr>
            <a:spLocks noChangeArrowheads="1"/>
          </p:cNvSpPr>
          <p:nvPr/>
        </p:nvSpPr>
        <p:spPr bwMode="auto">
          <a:xfrm>
            <a:off x="27305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8" name="Rectangle 116"/>
          <p:cNvSpPr>
            <a:spLocks noChangeArrowheads="1"/>
          </p:cNvSpPr>
          <p:nvPr/>
        </p:nvSpPr>
        <p:spPr bwMode="auto">
          <a:xfrm>
            <a:off x="33401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9" name="Rectangle 117"/>
          <p:cNvSpPr>
            <a:spLocks noChangeArrowheads="1"/>
          </p:cNvSpPr>
          <p:nvPr/>
        </p:nvSpPr>
        <p:spPr bwMode="auto">
          <a:xfrm>
            <a:off x="3949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0" name="Rectangle 118"/>
          <p:cNvSpPr>
            <a:spLocks noChangeArrowheads="1"/>
          </p:cNvSpPr>
          <p:nvPr/>
        </p:nvSpPr>
        <p:spPr bwMode="auto">
          <a:xfrm>
            <a:off x="901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1" name="Rectangle 119"/>
          <p:cNvSpPr>
            <a:spLocks noChangeArrowheads="1"/>
          </p:cNvSpPr>
          <p:nvPr/>
        </p:nvSpPr>
        <p:spPr bwMode="auto">
          <a:xfrm>
            <a:off x="15113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2" name="Rectangle 120"/>
          <p:cNvSpPr>
            <a:spLocks noChangeArrowheads="1"/>
          </p:cNvSpPr>
          <p:nvPr/>
        </p:nvSpPr>
        <p:spPr bwMode="auto">
          <a:xfrm>
            <a:off x="21209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3" name="Rectangle 121"/>
          <p:cNvSpPr>
            <a:spLocks noChangeArrowheads="1"/>
          </p:cNvSpPr>
          <p:nvPr/>
        </p:nvSpPr>
        <p:spPr bwMode="auto">
          <a:xfrm>
            <a:off x="27305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4" name="Rectangle 122"/>
          <p:cNvSpPr>
            <a:spLocks noChangeArrowheads="1"/>
          </p:cNvSpPr>
          <p:nvPr/>
        </p:nvSpPr>
        <p:spPr bwMode="auto">
          <a:xfrm>
            <a:off x="33401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5" name="Rectangle 123"/>
          <p:cNvSpPr>
            <a:spLocks noChangeArrowheads="1"/>
          </p:cNvSpPr>
          <p:nvPr/>
        </p:nvSpPr>
        <p:spPr bwMode="auto">
          <a:xfrm>
            <a:off x="3949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6" name="Rectangle 124"/>
          <p:cNvSpPr>
            <a:spLocks noChangeArrowheads="1"/>
          </p:cNvSpPr>
          <p:nvPr/>
        </p:nvSpPr>
        <p:spPr bwMode="auto">
          <a:xfrm>
            <a:off x="901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7" name="Rectangle 125"/>
          <p:cNvSpPr>
            <a:spLocks noChangeArrowheads="1"/>
          </p:cNvSpPr>
          <p:nvPr/>
        </p:nvSpPr>
        <p:spPr bwMode="auto">
          <a:xfrm>
            <a:off x="15113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8" name="Rectangle 126"/>
          <p:cNvSpPr>
            <a:spLocks noChangeArrowheads="1"/>
          </p:cNvSpPr>
          <p:nvPr/>
        </p:nvSpPr>
        <p:spPr bwMode="auto">
          <a:xfrm>
            <a:off x="21209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9" name="Rectangle 127"/>
          <p:cNvSpPr>
            <a:spLocks noChangeArrowheads="1"/>
          </p:cNvSpPr>
          <p:nvPr/>
        </p:nvSpPr>
        <p:spPr bwMode="auto">
          <a:xfrm>
            <a:off x="27305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0" name="Rectangle 128"/>
          <p:cNvSpPr>
            <a:spLocks noChangeArrowheads="1"/>
          </p:cNvSpPr>
          <p:nvPr/>
        </p:nvSpPr>
        <p:spPr bwMode="auto">
          <a:xfrm>
            <a:off x="33401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1" name="Rectangle 129"/>
          <p:cNvSpPr>
            <a:spLocks noChangeArrowheads="1"/>
          </p:cNvSpPr>
          <p:nvPr/>
        </p:nvSpPr>
        <p:spPr bwMode="auto">
          <a:xfrm>
            <a:off x="3949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2" name="Rectangle 130"/>
          <p:cNvSpPr>
            <a:spLocks noChangeArrowheads="1"/>
          </p:cNvSpPr>
          <p:nvPr/>
        </p:nvSpPr>
        <p:spPr bwMode="auto">
          <a:xfrm>
            <a:off x="901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3" name="Rectangle 131"/>
          <p:cNvSpPr>
            <a:spLocks noChangeArrowheads="1"/>
          </p:cNvSpPr>
          <p:nvPr/>
        </p:nvSpPr>
        <p:spPr bwMode="auto">
          <a:xfrm>
            <a:off x="15113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4" name="Rectangle 132"/>
          <p:cNvSpPr>
            <a:spLocks noChangeArrowheads="1"/>
          </p:cNvSpPr>
          <p:nvPr/>
        </p:nvSpPr>
        <p:spPr bwMode="auto">
          <a:xfrm>
            <a:off x="21209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5" name="Rectangle 133"/>
          <p:cNvSpPr>
            <a:spLocks noChangeArrowheads="1"/>
          </p:cNvSpPr>
          <p:nvPr/>
        </p:nvSpPr>
        <p:spPr bwMode="auto">
          <a:xfrm>
            <a:off x="27305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6" name="Rectangle 134"/>
          <p:cNvSpPr>
            <a:spLocks noChangeArrowheads="1"/>
          </p:cNvSpPr>
          <p:nvPr/>
        </p:nvSpPr>
        <p:spPr bwMode="auto">
          <a:xfrm>
            <a:off x="33401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3949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8" name="Text Box 136"/>
          <p:cNvSpPr txBox="1">
            <a:spLocks noChangeArrowheads="1"/>
          </p:cNvSpPr>
          <p:nvPr/>
        </p:nvSpPr>
        <p:spPr bwMode="auto">
          <a:xfrm>
            <a:off x="444500" y="46196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3209" name="Text Box 137"/>
          <p:cNvSpPr txBox="1">
            <a:spLocks noChangeArrowheads="1"/>
          </p:cNvSpPr>
          <p:nvPr/>
        </p:nvSpPr>
        <p:spPr bwMode="auto">
          <a:xfrm>
            <a:off x="444500" y="52308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3210" name="Text Box 138"/>
          <p:cNvSpPr txBox="1">
            <a:spLocks noChangeArrowheads="1"/>
          </p:cNvSpPr>
          <p:nvPr/>
        </p:nvSpPr>
        <p:spPr bwMode="auto">
          <a:xfrm>
            <a:off x="34496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211" name="Text Box 139"/>
          <p:cNvSpPr txBox="1">
            <a:spLocks noChangeArrowheads="1"/>
          </p:cNvSpPr>
          <p:nvPr/>
        </p:nvSpPr>
        <p:spPr bwMode="auto">
          <a:xfrm>
            <a:off x="4059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3269" name="Text Box 197"/>
          <p:cNvSpPr txBox="1">
            <a:spLocks noChangeArrowheads="1"/>
          </p:cNvSpPr>
          <p:nvPr/>
        </p:nvSpPr>
        <p:spPr bwMode="auto">
          <a:xfrm>
            <a:off x="914400" y="59436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Cell </a:t>
            </a: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C3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has </a:t>
            </a:r>
            <a:r>
              <a:rPr lang="en-US" sz="2400" b="1">
                <a:solidFill>
                  <a:srgbClr val="0000FF"/>
                </a:solidFill>
                <a:latin typeface="Calibri"/>
                <a:cs typeface="Calibri"/>
              </a:rPr>
              <a:t>8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neighbors</a:t>
            </a:r>
          </a:p>
        </p:txBody>
      </p:sp>
      <p:sp>
        <p:nvSpPr>
          <p:cNvPr id="3273" name="Text Box 201"/>
          <p:cNvSpPr txBox="1">
            <a:spLocks noChangeArrowheads="1"/>
          </p:cNvSpPr>
          <p:nvPr/>
        </p:nvSpPr>
        <p:spPr bwMode="auto">
          <a:xfrm>
            <a:off x="5638800" y="3200400"/>
            <a:ext cx="13821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/>
                <a:cs typeface="Calibri"/>
              </a:rPr>
              <a:t>Living 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neighbors</a:t>
            </a:r>
          </a:p>
        </p:txBody>
      </p:sp>
      <p:sp>
        <p:nvSpPr>
          <p:cNvPr id="67" name="Text Box 63"/>
          <p:cNvSpPr txBox="1">
            <a:spLocks noChangeArrowheads="1"/>
          </p:cNvSpPr>
          <p:nvPr/>
        </p:nvSpPr>
        <p:spPr bwMode="auto">
          <a:xfrm>
            <a:off x="2120900" y="3365500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C3</a:t>
            </a:r>
          </a:p>
        </p:txBody>
      </p:sp>
      <p:sp>
        <p:nvSpPr>
          <p:cNvPr id="81" name="Rectangle 199"/>
          <p:cNvSpPr>
            <a:spLocks noChangeArrowheads="1"/>
          </p:cNvSpPr>
          <p:nvPr/>
        </p:nvSpPr>
        <p:spPr bwMode="auto">
          <a:xfrm>
            <a:off x="1565164" y="2775605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1" name="Rectangle 199"/>
          <p:cNvSpPr>
            <a:spLocks noChangeArrowheads="1"/>
          </p:cNvSpPr>
          <p:nvPr/>
        </p:nvSpPr>
        <p:spPr bwMode="auto">
          <a:xfrm>
            <a:off x="2174764" y="2775605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2" name="Rectangle 199"/>
          <p:cNvSpPr>
            <a:spLocks noChangeArrowheads="1"/>
          </p:cNvSpPr>
          <p:nvPr/>
        </p:nvSpPr>
        <p:spPr bwMode="auto">
          <a:xfrm>
            <a:off x="2783054" y="2775605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3" name="Rectangle 199"/>
          <p:cNvSpPr>
            <a:spLocks noChangeArrowheads="1"/>
          </p:cNvSpPr>
          <p:nvPr/>
        </p:nvSpPr>
        <p:spPr bwMode="auto">
          <a:xfrm>
            <a:off x="1565164" y="399250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4" name="Rectangle 199"/>
          <p:cNvSpPr>
            <a:spLocks noChangeArrowheads="1"/>
          </p:cNvSpPr>
          <p:nvPr/>
        </p:nvSpPr>
        <p:spPr bwMode="auto">
          <a:xfrm>
            <a:off x="2174764" y="399250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5" name="Rectangle 199"/>
          <p:cNvSpPr>
            <a:spLocks noChangeArrowheads="1"/>
          </p:cNvSpPr>
          <p:nvPr/>
        </p:nvSpPr>
        <p:spPr bwMode="auto">
          <a:xfrm>
            <a:off x="2783054" y="399250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6" name="Rectangle 199"/>
          <p:cNvSpPr>
            <a:spLocks noChangeArrowheads="1"/>
          </p:cNvSpPr>
          <p:nvPr/>
        </p:nvSpPr>
        <p:spPr bwMode="auto">
          <a:xfrm>
            <a:off x="1568284" y="338290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7" name="Rectangle 199"/>
          <p:cNvSpPr>
            <a:spLocks noChangeArrowheads="1"/>
          </p:cNvSpPr>
          <p:nvPr/>
        </p:nvSpPr>
        <p:spPr bwMode="auto">
          <a:xfrm>
            <a:off x="2786174" y="338290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Neighbor cells</a:t>
            </a:r>
          </a:p>
        </p:txBody>
      </p:sp>
      <p:sp>
        <p:nvSpPr>
          <p:cNvPr id="103" name="Text Box 60"/>
          <p:cNvSpPr txBox="1">
            <a:spLocks noChangeArrowheads="1"/>
          </p:cNvSpPr>
          <p:nvPr/>
        </p:nvSpPr>
        <p:spPr bwMode="auto">
          <a:xfrm>
            <a:off x="5562600" y="1562099"/>
            <a:ext cx="284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a living cell</a:t>
            </a:r>
          </a:p>
        </p:txBody>
      </p:sp>
      <p:sp>
        <p:nvSpPr>
          <p:cNvPr id="104" name="Text Box 196"/>
          <p:cNvSpPr txBox="1">
            <a:spLocks noChangeArrowheads="1"/>
          </p:cNvSpPr>
          <p:nvPr/>
        </p:nvSpPr>
        <p:spPr bwMode="auto">
          <a:xfrm>
            <a:off x="5562600" y="2286000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empty space</a:t>
            </a:r>
          </a:p>
        </p:txBody>
      </p:sp>
      <p:sp>
        <p:nvSpPr>
          <p:cNvPr id="105" name="Rectangle 198"/>
          <p:cNvSpPr>
            <a:spLocks noChangeArrowheads="1"/>
          </p:cNvSpPr>
          <p:nvPr/>
        </p:nvSpPr>
        <p:spPr bwMode="auto">
          <a:xfrm>
            <a:off x="5150459" y="1563992"/>
            <a:ext cx="453415" cy="45341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6" name="Rectangle 199"/>
          <p:cNvSpPr>
            <a:spLocks noChangeArrowheads="1"/>
          </p:cNvSpPr>
          <p:nvPr/>
        </p:nvSpPr>
        <p:spPr bwMode="auto">
          <a:xfrm>
            <a:off x="5150459" y="2287893"/>
            <a:ext cx="453415" cy="4534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7" name="Text Box 63"/>
          <p:cNvSpPr txBox="1">
            <a:spLocks noChangeArrowheads="1"/>
          </p:cNvSpPr>
          <p:nvPr/>
        </p:nvSpPr>
        <p:spPr bwMode="auto">
          <a:xfrm>
            <a:off x="4994164" y="4155964"/>
            <a:ext cx="64463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C3</a:t>
            </a:r>
          </a:p>
        </p:txBody>
      </p:sp>
      <p:sp>
        <p:nvSpPr>
          <p:cNvPr id="108" name="Text Box 201"/>
          <p:cNvSpPr txBox="1">
            <a:spLocks noChangeArrowheads="1"/>
          </p:cNvSpPr>
          <p:nvPr/>
        </p:nvSpPr>
        <p:spPr bwMode="auto">
          <a:xfrm>
            <a:off x="7010400" y="3200400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/>
                <a:cs typeface="Calibri"/>
              </a:rPr>
              <a:t>Empty 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neighbors</a:t>
            </a:r>
          </a:p>
        </p:txBody>
      </p:sp>
      <p:sp>
        <p:nvSpPr>
          <p:cNvPr id="109" name="Text Box 197"/>
          <p:cNvSpPr txBox="1">
            <a:spLocks noChangeArrowheads="1"/>
          </p:cNvSpPr>
          <p:nvPr/>
        </p:nvSpPr>
        <p:spPr bwMode="auto">
          <a:xfrm>
            <a:off x="5181600" y="5715000"/>
            <a:ext cx="3657600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How many are living?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How many are empty?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242200" y="5661360"/>
              <a:ext cx="312840" cy="9021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2840" y="5652000"/>
                <a:ext cx="331560" cy="9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44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Neighbor cells</a:t>
            </a: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9017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444500" y="21812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444500" y="2790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444500" y="34004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444500" y="4010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1011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6208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22304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28400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173" name="Rectangle 101"/>
          <p:cNvSpPr>
            <a:spLocks noChangeArrowheads="1"/>
          </p:cNvSpPr>
          <p:nvPr/>
        </p:nvSpPr>
        <p:spPr bwMode="auto">
          <a:xfrm>
            <a:off x="15113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21209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5" name="Rectangle 103"/>
          <p:cNvSpPr>
            <a:spLocks noChangeArrowheads="1"/>
          </p:cNvSpPr>
          <p:nvPr/>
        </p:nvSpPr>
        <p:spPr bwMode="auto">
          <a:xfrm>
            <a:off x="27305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6" name="Rectangle 104"/>
          <p:cNvSpPr>
            <a:spLocks noChangeArrowheads="1"/>
          </p:cNvSpPr>
          <p:nvPr/>
        </p:nvSpPr>
        <p:spPr bwMode="auto">
          <a:xfrm>
            <a:off x="3340100" y="2106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7" name="Rectangle 105"/>
          <p:cNvSpPr>
            <a:spLocks noChangeArrowheads="1"/>
          </p:cNvSpPr>
          <p:nvPr/>
        </p:nvSpPr>
        <p:spPr bwMode="auto">
          <a:xfrm>
            <a:off x="3949700" y="21066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8" name="Rectangle 106"/>
          <p:cNvSpPr>
            <a:spLocks noChangeArrowheads="1"/>
          </p:cNvSpPr>
          <p:nvPr/>
        </p:nvSpPr>
        <p:spPr bwMode="auto">
          <a:xfrm>
            <a:off x="901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79" name="Rectangle 107"/>
          <p:cNvSpPr>
            <a:spLocks noChangeArrowheads="1"/>
          </p:cNvSpPr>
          <p:nvPr/>
        </p:nvSpPr>
        <p:spPr bwMode="auto">
          <a:xfrm>
            <a:off x="15113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0" name="Rectangle 108"/>
          <p:cNvSpPr>
            <a:spLocks noChangeArrowheads="1"/>
          </p:cNvSpPr>
          <p:nvPr/>
        </p:nvSpPr>
        <p:spPr bwMode="auto">
          <a:xfrm>
            <a:off x="2120900" y="27162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1" name="Rectangle 109"/>
          <p:cNvSpPr>
            <a:spLocks noChangeArrowheads="1"/>
          </p:cNvSpPr>
          <p:nvPr/>
        </p:nvSpPr>
        <p:spPr bwMode="auto">
          <a:xfrm>
            <a:off x="27305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2" name="Rectangle 110"/>
          <p:cNvSpPr>
            <a:spLocks noChangeArrowheads="1"/>
          </p:cNvSpPr>
          <p:nvPr/>
        </p:nvSpPr>
        <p:spPr bwMode="auto">
          <a:xfrm>
            <a:off x="33401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3949700" y="2716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4" name="Rectangle 112"/>
          <p:cNvSpPr>
            <a:spLocks noChangeArrowheads="1"/>
          </p:cNvSpPr>
          <p:nvPr/>
        </p:nvSpPr>
        <p:spPr bwMode="auto">
          <a:xfrm>
            <a:off x="901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5" name="Rectangle 113"/>
          <p:cNvSpPr>
            <a:spLocks noChangeArrowheads="1"/>
          </p:cNvSpPr>
          <p:nvPr/>
        </p:nvSpPr>
        <p:spPr bwMode="auto">
          <a:xfrm>
            <a:off x="15113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6" name="Rectangle 114"/>
          <p:cNvSpPr>
            <a:spLocks noChangeArrowheads="1"/>
          </p:cNvSpPr>
          <p:nvPr/>
        </p:nvSpPr>
        <p:spPr bwMode="auto">
          <a:xfrm>
            <a:off x="2120900" y="33258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7" name="Rectangle 115"/>
          <p:cNvSpPr>
            <a:spLocks noChangeArrowheads="1"/>
          </p:cNvSpPr>
          <p:nvPr/>
        </p:nvSpPr>
        <p:spPr bwMode="auto">
          <a:xfrm>
            <a:off x="27305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8" name="Rectangle 116"/>
          <p:cNvSpPr>
            <a:spLocks noChangeArrowheads="1"/>
          </p:cNvSpPr>
          <p:nvPr/>
        </p:nvSpPr>
        <p:spPr bwMode="auto">
          <a:xfrm>
            <a:off x="33401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89" name="Rectangle 117"/>
          <p:cNvSpPr>
            <a:spLocks noChangeArrowheads="1"/>
          </p:cNvSpPr>
          <p:nvPr/>
        </p:nvSpPr>
        <p:spPr bwMode="auto">
          <a:xfrm>
            <a:off x="3949700" y="3325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0" name="Rectangle 118"/>
          <p:cNvSpPr>
            <a:spLocks noChangeArrowheads="1"/>
          </p:cNvSpPr>
          <p:nvPr/>
        </p:nvSpPr>
        <p:spPr bwMode="auto">
          <a:xfrm>
            <a:off x="901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1" name="Rectangle 119"/>
          <p:cNvSpPr>
            <a:spLocks noChangeArrowheads="1"/>
          </p:cNvSpPr>
          <p:nvPr/>
        </p:nvSpPr>
        <p:spPr bwMode="auto">
          <a:xfrm>
            <a:off x="15113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2" name="Rectangle 120"/>
          <p:cNvSpPr>
            <a:spLocks noChangeArrowheads="1"/>
          </p:cNvSpPr>
          <p:nvPr/>
        </p:nvSpPr>
        <p:spPr bwMode="auto">
          <a:xfrm>
            <a:off x="2120900" y="39354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3" name="Rectangle 121"/>
          <p:cNvSpPr>
            <a:spLocks noChangeArrowheads="1"/>
          </p:cNvSpPr>
          <p:nvPr/>
        </p:nvSpPr>
        <p:spPr bwMode="auto">
          <a:xfrm>
            <a:off x="27305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4" name="Rectangle 122"/>
          <p:cNvSpPr>
            <a:spLocks noChangeArrowheads="1"/>
          </p:cNvSpPr>
          <p:nvPr/>
        </p:nvSpPr>
        <p:spPr bwMode="auto">
          <a:xfrm>
            <a:off x="33401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5" name="Rectangle 123"/>
          <p:cNvSpPr>
            <a:spLocks noChangeArrowheads="1"/>
          </p:cNvSpPr>
          <p:nvPr/>
        </p:nvSpPr>
        <p:spPr bwMode="auto">
          <a:xfrm>
            <a:off x="3949700" y="3935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6" name="Rectangle 124"/>
          <p:cNvSpPr>
            <a:spLocks noChangeArrowheads="1"/>
          </p:cNvSpPr>
          <p:nvPr/>
        </p:nvSpPr>
        <p:spPr bwMode="auto">
          <a:xfrm>
            <a:off x="901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7" name="Rectangle 125"/>
          <p:cNvSpPr>
            <a:spLocks noChangeArrowheads="1"/>
          </p:cNvSpPr>
          <p:nvPr/>
        </p:nvSpPr>
        <p:spPr bwMode="auto">
          <a:xfrm>
            <a:off x="15113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8" name="Rectangle 126"/>
          <p:cNvSpPr>
            <a:spLocks noChangeArrowheads="1"/>
          </p:cNvSpPr>
          <p:nvPr/>
        </p:nvSpPr>
        <p:spPr bwMode="auto">
          <a:xfrm>
            <a:off x="21209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199" name="Rectangle 127"/>
          <p:cNvSpPr>
            <a:spLocks noChangeArrowheads="1"/>
          </p:cNvSpPr>
          <p:nvPr/>
        </p:nvSpPr>
        <p:spPr bwMode="auto">
          <a:xfrm>
            <a:off x="27305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0" name="Rectangle 128"/>
          <p:cNvSpPr>
            <a:spLocks noChangeArrowheads="1"/>
          </p:cNvSpPr>
          <p:nvPr/>
        </p:nvSpPr>
        <p:spPr bwMode="auto">
          <a:xfrm>
            <a:off x="3340100" y="4545013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1" name="Rectangle 129"/>
          <p:cNvSpPr>
            <a:spLocks noChangeArrowheads="1"/>
          </p:cNvSpPr>
          <p:nvPr/>
        </p:nvSpPr>
        <p:spPr bwMode="auto">
          <a:xfrm>
            <a:off x="3949700" y="4545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2" name="Rectangle 130"/>
          <p:cNvSpPr>
            <a:spLocks noChangeArrowheads="1"/>
          </p:cNvSpPr>
          <p:nvPr/>
        </p:nvSpPr>
        <p:spPr bwMode="auto">
          <a:xfrm>
            <a:off x="901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3" name="Rectangle 131"/>
          <p:cNvSpPr>
            <a:spLocks noChangeArrowheads="1"/>
          </p:cNvSpPr>
          <p:nvPr/>
        </p:nvSpPr>
        <p:spPr bwMode="auto">
          <a:xfrm>
            <a:off x="15113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4" name="Rectangle 132"/>
          <p:cNvSpPr>
            <a:spLocks noChangeArrowheads="1"/>
          </p:cNvSpPr>
          <p:nvPr/>
        </p:nvSpPr>
        <p:spPr bwMode="auto">
          <a:xfrm>
            <a:off x="21209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5" name="Rectangle 133"/>
          <p:cNvSpPr>
            <a:spLocks noChangeArrowheads="1"/>
          </p:cNvSpPr>
          <p:nvPr/>
        </p:nvSpPr>
        <p:spPr bwMode="auto">
          <a:xfrm>
            <a:off x="27305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6" name="Rectangle 134"/>
          <p:cNvSpPr>
            <a:spLocks noChangeArrowheads="1"/>
          </p:cNvSpPr>
          <p:nvPr/>
        </p:nvSpPr>
        <p:spPr bwMode="auto">
          <a:xfrm>
            <a:off x="33401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auto">
          <a:xfrm>
            <a:off x="3949700" y="5154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208" name="Text Box 136"/>
          <p:cNvSpPr txBox="1">
            <a:spLocks noChangeArrowheads="1"/>
          </p:cNvSpPr>
          <p:nvPr/>
        </p:nvSpPr>
        <p:spPr bwMode="auto">
          <a:xfrm>
            <a:off x="444500" y="46196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3209" name="Text Box 137"/>
          <p:cNvSpPr txBox="1">
            <a:spLocks noChangeArrowheads="1"/>
          </p:cNvSpPr>
          <p:nvPr/>
        </p:nvSpPr>
        <p:spPr bwMode="auto">
          <a:xfrm>
            <a:off x="444500" y="52308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3210" name="Text Box 138"/>
          <p:cNvSpPr txBox="1">
            <a:spLocks noChangeArrowheads="1"/>
          </p:cNvSpPr>
          <p:nvPr/>
        </p:nvSpPr>
        <p:spPr bwMode="auto">
          <a:xfrm>
            <a:off x="34496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211" name="Text Box 139"/>
          <p:cNvSpPr txBox="1">
            <a:spLocks noChangeArrowheads="1"/>
          </p:cNvSpPr>
          <p:nvPr/>
        </p:nvSpPr>
        <p:spPr bwMode="auto">
          <a:xfrm>
            <a:off x="4059238" y="1651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67" name="Text Box 63"/>
          <p:cNvSpPr txBox="1">
            <a:spLocks noChangeArrowheads="1"/>
          </p:cNvSpPr>
          <p:nvPr/>
        </p:nvSpPr>
        <p:spPr bwMode="auto">
          <a:xfrm>
            <a:off x="2120900" y="3365500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C3</a:t>
            </a:r>
          </a:p>
        </p:txBody>
      </p:sp>
      <p:sp>
        <p:nvSpPr>
          <p:cNvPr id="73" name="Text Box 63"/>
          <p:cNvSpPr txBox="1">
            <a:spLocks noChangeArrowheads="1"/>
          </p:cNvSpPr>
          <p:nvPr/>
        </p:nvSpPr>
        <p:spPr bwMode="auto">
          <a:xfrm>
            <a:off x="1497723" y="2784364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Calibri"/>
                <a:cs typeface="Calibri"/>
              </a:rPr>
              <a:t>B2</a:t>
            </a:r>
          </a:p>
        </p:txBody>
      </p:sp>
      <p:sp>
        <p:nvSpPr>
          <p:cNvPr id="74" name="Rectangle 199"/>
          <p:cNvSpPr>
            <a:spLocks noChangeArrowheads="1"/>
          </p:cNvSpPr>
          <p:nvPr/>
        </p:nvSpPr>
        <p:spPr bwMode="auto">
          <a:xfrm>
            <a:off x="2784364" y="4607036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5" name="Rectangle 199"/>
          <p:cNvSpPr>
            <a:spLocks noChangeArrowheads="1"/>
          </p:cNvSpPr>
          <p:nvPr/>
        </p:nvSpPr>
        <p:spPr bwMode="auto">
          <a:xfrm>
            <a:off x="5224513" y="5341893"/>
            <a:ext cx="500995" cy="496944"/>
          </a:xfrm>
          <a:prstGeom prst="rect">
            <a:avLst/>
          </a:prstGeom>
          <a:solidFill>
            <a:srgbClr val="BFBFBF"/>
          </a:solidFill>
          <a:ln w="571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248400" y="3429000"/>
            <a:ext cx="2114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# of Living neighbors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7" name="Rectangle 199"/>
          <p:cNvSpPr>
            <a:spLocks noChangeArrowheads="1"/>
          </p:cNvSpPr>
          <p:nvPr/>
        </p:nvSpPr>
        <p:spPr bwMode="auto">
          <a:xfrm>
            <a:off x="2784364" y="337907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8" name="Rectangle 199"/>
          <p:cNvSpPr>
            <a:spLocks noChangeArrowheads="1"/>
          </p:cNvSpPr>
          <p:nvPr/>
        </p:nvSpPr>
        <p:spPr bwMode="auto">
          <a:xfrm>
            <a:off x="1565164" y="4598277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9" name="Rectangle 199"/>
          <p:cNvSpPr>
            <a:spLocks noChangeArrowheads="1"/>
          </p:cNvSpPr>
          <p:nvPr/>
        </p:nvSpPr>
        <p:spPr bwMode="auto">
          <a:xfrm>
            <a:off x="5224513" y="3970293"/>
            <a:ext cx="500995" cy="496944"/>
          </a:xfrm>
          <a:prstGeom prst="rect">
            <a:avLst/>
          </a:prstGeom>
          <a:solidFill>
            <a:srgbClr val="BFBFBF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0" name="Rectangle 199"/>
          <p:cNvSpPr>
            <a:spLocks noChangeArrowheads="1"/>
          </p:cNvSpPr>
          <p:nvPr/>
        </p:nvSpPr>
        <p:spPr bwMode="auto">
          <a:xfrm>
            <a:off x="4009315" y="2158999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1" name="Rectangle 199"/>
          <p:cNvSpPr>
            <a:spLocks noChangeArrowheads="1"/>
          </p:cNvSpPr>
          <p:nvPr/>
        </p:nvSpPr>
        <p:spPr bwMode="auto">
          <a:xfrm>
            <a:off x="5224513" y="6027693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ectangle 199"/>
          <p:cNvSpPr>
            <a:spLocks noChangeArrowheads="1"/>
          </p:cNvSpPr>
          <p:nvPr/>
        </p:nvSpPr>
        <p:spPr bwMode="auto">
          <a:xfrm>
            <a:off x="5224513" y="4656093"/>
            <a:ext cx="500995" cy="496944"/>
          </a:xfrm>
          <a:prstGeom prst="rect">
            <a:avLst/>
          </a:prstGeom>
          <a:noFill/>
          <a:ln w="57150" cap="flat" cmpd="sng" algn="ctr">
            <a:solidFill>
              <a:srgbClr val="66006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3" name="Text Box 60"/>
          <p:cNvSpPr txBox="1">
            <a:spLocks noChangeArrowheads="1"/>
          </p:cNvSpPr>
          <p:nvPr/>
        </p:nvSpPr>
        <p:spPr bwMode="auto">
          <a:xfrm>
            <a:off x="6172200" y="1524000"/>
            <a:ext cx="220104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Living cell</a:t>
            </a:r>
          </a:p>
        </p:txBody>
      </p:sp>
      <p:sp>
        <p:nvSpPr>
          <p:cNvPr id="84" name="Text Box 196"/>
          <p:cNvSpPr txBox="1">
            <a:spLocks noChangeArrowheads="1"/>
          </p:cNvSpPr>
          <p:nvPr/>
        </p:nvSpPr>
        <p:spPr bwMode="auto">
          <a:xfrm>
            <a:off x="6172201" y="2247901"/>
            <a:ext cx="23375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= Empty space</a:t>
            </a:r>
          </a:p>
        </p:txBody>
      </p:sp>
      <p:sp>
        <p:nvSpPr>
          <p:cNvPr id="85" name="Rectangle 198"/>
          <p:cNvSpPr>
            <a:spLocks noChangeArrowheads="1"/>
          </p:cNvSpPr>
          <p:nvPr/>
        </p:nvSpPr>
        <p:spPr bwMode="auto">
          <a:xfrm>
            <a:off x="5760059" y="1525893"/>
            <a:ext cx="453415" cy="45341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6" name="Rectangle 199"/>
          <p:cNvSpPr>
            <a:spLocks noChangeArrowheads="1"/>
          </p:cNvSpPr>
          <p:nvPr/>
        </p:nvSpPr>
        <p:spPr bwMode="auto">
          <a:xfrm>
            <a:off x="5760059" y="2249794"/>
            <a:ext cx="453415" cy="4534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8" name="Text Box 63"/>
          <p:cNvSpPr txBox="1">
            <a:spLocks noChangeArrowheads="1"/>
          </p:cNvSpPr>
          <p:nvPr/>
        </p:nvSpPr>
        <p:spPr bwMode="auto">
          <a:xfrm>
            <a:off x="3954462" y="2168001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Calibri"/>
                <a:cs typeface="Calibri"/>
              </a:rPr>
              <a:t>A6</a:t>
            </a:r>
          </a:p>
        </p:txBody>
      </p:sp>
      <p:sp>
        <p:nvSpPr>
          <p:cNvPr id="69" name="Text Box 63"/>
          <p:cNvSpPr txBox="1">
            <a:spLocks noChangeArrowheads="1"/>
          </p:cNvSpPr>
          <p:nvPr/>
        </p:nvSpPr>
        <p:spPr bwMode="auto">
          <a:xfrm>
            <a:off x="2725682" y="3376446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660066"/>
                </a:solidFill>
                <a:latin typeface="Calibri"/>
                <a:cs typeface="Calibri"/>
              </a:rPr>
              <a:t>C4</a:t>
            </a:r>
          </a:p>
        </p:txBody>
      </p:sp>
      <p:sp>
        <p:nvSpPr>
          <p:cNvPr id="70" name="Text Box 63"/>
          <p:cNvSpPr txBox="1">
            <a:spLocks noChangeArrowheads="1"/>
          </p:cNvSpPr>
          <p:nvPr/>
        </p:nvSpPr>
        <p:spPr bwMode="auto">
          <a:xfrm>
            <a:off x="2725682" y="4613164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Calibri"/>
                <a:cs typeface="Calibri"/>
              </a:rPr>
              <a:t>E4</a:t>
            </a:r>
          </a:p>
        </p:txBody>
      </p:sp>
      <p:sp>
        <p:nvSpPr>
          <p:cNvPr id="71" name="Text Box 63"/>
          <p:cNvSpPr txBox="1">
            <a:spLocks noChangeArrowheads="1"/>
          </p:cNvSpPr>
          <p:nvPr/>
        </p:nvSpPr>
        <p:spPr bwMode="auto">
          <a:xfrm>
            <a:off x="1506482" y="4604405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  <a:latin typeface="Calibri"/>
                <a:cs typeface="Calibri"/>
              </a:rPr>
              <a:t>E2</a:t>
            </a:r>
          </a:p>
        </p:txBody>
      </p:sp>
      <p:sp>
        <p:nvSpPr>
          <p:cNvPr id="87" name="Text Box 63"/>
          <p:cNvSpPr txBox="1">
            <a:spLocks noChangeArrowheads="1"/>
          </p:cNvSpPr>
          <p:nvPr/>
        </p:nvSpPr>
        <p:spPr bwMode="auto">
          <a:xfrm>
            <a:off x="5168445" y="3977287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Calibri"/>
                <a:cs typeface="Calibri"/>
              </a:rPr>
              <a:t>A6</a:t>
            </a:r>
          </a:p>
        </p:txBody>
      </p:sp>
      <p:sp>
        <p:nvSpPr>
          <p:cNvPr id="88" name="Text Box 63"/>
          <p:cNvSpPr txBox="1">
            <a:spLocks noChangeArrowheads="1"/>
          </p:cNvSpPr>
          <p:nvPr/>
        </p:nvSpPr>
        <p:spPr bwMode="auto">
          <a:xfrm>
            <a:off x="5164082" y="4674477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660066"/>
                </a:solidFill>
                <a:latin typeface="Calibri"/>
                <a:cs typeface="Calibri"/>
              </a:rPr>
              <a:t>C4</a:t>
            </a:r>
          </a:p>
        </p:txBody>
      </p:sp>
      <p:sp>
        <p:nvSpPr>
          <p:cNvPr id="89" name="Text Box 63"/>
          <p:cNvSpPr txBox="1">
            <a:spLocks noChangeArrowheads="1"/>
          </p:cNvSpPr>
          <p:nvPr/>
        </p:nvSpPr>
        <p:spPr bwMode="auto">
          <a:xfrm>
            <a:off x="5164082" y="5340128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  <a:latin typeface="Calibri"/>
                <a:cs typeface="Calibri"/>
              </a:rPr>
              <a:t>E4</a:t>
            </a:r>
          </a:p>
        </p:txBody>
      </p:sp>
      <p:sp>
        <p:nvSpPr>
          <p:cNvPr id="90" name="Text Box 63"/>
          <p:cNvSpPr txBox="1">
            <a:spLocks noChangeArrowheads="1"/>
          </p:cNvSpPr>
          <p:nvPr/>
        </p:nvSpPr>
        <p:spPr bwMode="auto">
          <a:xfrm>
            <a:off x="5164082" y="6019800"/>
            <a:ext cx="604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  <a:latin typeface="Calibri"/>
                <a:cs typeface="Calibri"/>
              </a:rPr>
              <a:t>E2</a:t>
            </a:r>
          </a:p>
        </p:txBody>
      </p:sp>
      <p:sp>
        <p:nvSpPr>
          <p:cNvPr id="91" name="Text Box 197"/>
          <p:cNvSpPr txBox="1">
            <a:spLocks noChangeArrowheads="1"/>
          </p:cNvSpPr>
          <p:nvPr/>
        </p:nvSpPr>
        <p:spPr bwMode="auto">
          <a:xfrm>
            <a:off x="1140369" y="5943600"/>
            <a:ext cx="31448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Each cell's future depends on its living neighbors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580840" y="3187800"/>
              <a:ext cx="3929400" cy="3358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71480" y="3178440"/>
                <a:ext cx="3948120" cy="337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96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7" name="Text Box 113"/>
          <p:cNvSpPr txBox="1">
            <a:spLocks noChangeArrowheads="1"/>
          </p:cNvSpPr>
          <p:nvPr/>
        </p:nvSpPr>
        <p:spPr bwMode="auto">
          <a:xfrm>
            <a:off x="2472947" y="1098184"/>
            <a:ext cx="39629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  <a:latin typeface="Calibri"/>
                <a:cs typeface="Calibri"/>
              </a:rPr>
              <a:t>all depend on how many </a:t>
            </a:r>
            <a:r>
              <a:rPr lang="en-US" sz="2100" b="1" i="1" dirty="0" smtClean="0">
                <a:solidFill>
                  <a:srgbClr val="000000"/>
                </a:solidFill>
                <a:latin typeface="Calibri"/>
                <a:cs typeface="Calibri"/>
              </a:rPr>
              <a:t>living </a:t>
            </a:r>
            <a:r>
              <a:rPr lang="en-US" sz="2100" dirty="0" smtClean="0">
                <a:solidFill>
                  <a:srgbClr val="000000"/>
                </a:solidFill>
                <a:latin typeface="Calibri"/>
                <a:cs typeface="Calibri"/>
              </a:rPr>
              <a:t>neighbors each cell has</a:t>
            </a:r>
            <a:endParaRPr lang="en-US" sz="21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  <a:latin typeface="Calibri"/>
                <a:cs typeface="Calibri"/>
              </a:rPr>
              <a:t>The rules…</a:t>
            </a:r>
            <a:endParaRPr lang="en-US" sz="4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1" name="Text Box 3"/>
          <p:cNvSpPr txBox="1">
            <a:spLocks noChangeArrowheads="1"/>
          </p:cNvSpPr>
          <p:nvPr/>
        </p:nvSpPr>
        <p:spPr bwMode="auto">
          <a:xfrm>
            <a:off x="1433390" y="625858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BEFORE</a:t>
            </a:r>
          </a:p>
        </p:txBody>
      </p:sp>
      <p:sp>
        <p:nvSpPr>
          <p:cNvPr id="112" name="Rectangle 5"/>
          <p:cNvSpPr>
            <a:spLocks noChangeArrowheads="1"/>
          </p:cNvSpPr>
          <p:nvPr/>
        </p:nvSpPr>
        <p:spPr bwMode="auto">
          <a:xfrm>
            <a:off x="6793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3" name="Text Box 7"/>
          <p:cNvSpPr txBox="1">
            <a:spLocks noChangeArrowheads="1"/>
          </p:cNvSpPr>
          <p:nvPr/>
        </p:nvSpPr>
        <p:spPr bwMode="auto">
          <a:xfrm>
            <a:off x="222127" y="25581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14" name="Text Box 8"/>
          <p:cNvSpPr txBox="1">
            <a:spLocks noChangeArrowheads="1"/>
          </p:cNvSpPr>
          <p:nvPr/>
        </p:nvSpPr>
        <p:spPr bwMode="auto">
          <a:xfrm>
            <a:off x="222127" y="31677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115" name="Text Box 9"/>
          <p:cNvSpPr txBox="1">
            <a:spLocks noChangeArrowheads="1"/>
          </p:cNvSpPr>
          <p:nvPr/>
        </p:nvSpPr>
        <p:spPr bwMode="auto">
          <a:xfrm>
            <a:off x="222127" y="37773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222127" y="43869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118" name="Text Box 11"/>
          <p:cNvSpPr txBox="1">
            <a:spLocks noChangeArrowheads="1"/>
          </p:cNvSpPr>
          <p:nvPr/>
        </p:nvSpPr>
        <p:spPr bwMode="auto">
          <a:xfrm>
            <a:off x="7888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19" name="Text Box 12"/>
          <p:cNvSpPr txBox="1">
            <a:spLocks noChangeArrowheads="1"/>
          </p:cNvSpPr>
          <p:nvPr/>
        </p:nvSpPr>
        <p:spPr bwMode="auto">
          <a:xfrm>
            <a:off x="13984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0" name="Text Box 13"/>
          <p:cNvSpPr txBox="1">
            <a:spLocks noChangeArrowheads="1"/>
          </p:cNvSpPr>
          <p:nvPr/>
        </p:nvSpPr>
        <p:spPr bwMode="auto">
          <a:xfrm>
            <a:off x="20080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21" name="Text Box 14"/>
          <p:cNvSpPr txBox="1">
            <a:spLocks noChangeArrowheads="1"/>
          </p:cNvSpPr>
          <p:nvPr/>
        </p:nvSpPr>
        <p:spPr bwMode="auto">
          <a:xfrm>
            <a:off x="26176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22" name="Rectangle 15"/>
          <p:cNvSpPr>
            <a:spLocks noChangeArrowheads="1"/>
          </p:cNvSpPr>
          <p:nvPr/>
        </p:nvSpPr>
        <p:spPr bwMode="auto">
          <a:xfrm>
            <a:off x="12889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3" name="Rectangle 16"/>
          <p:cNvSpPr>
            <a:spLocks noChangeArrowheads="1"/>
          </p:cNvSpPr>
          <p:nvPr/>
        </p:nvSpPr>
        <p:spPr bwMode="auto">
          <a:xfrm>
            <a:off x="18985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4" name="Rectangle 17"/>
          <p:cNvSpPr>
            <a:spLocks noChangeArrowheads="1"/>
          </p:cNvSpPr>
          <p:nvPr/>
        </p:nvSpPr>
        <p:spPr bwMode="auto">
          <a:xfrm>
            <a:off x="25081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5" name="Rectangle 18"/>
          <p:cNvSpPr>
            <a:spLocks noChangeArrowheads="1"/>
          </p:cNvSpPr>
          <p:nvPr/>
        </p:nvSpPr>
        <p:spPr bwMode="auto">
          <a:xfrm>
            <a:off x="31177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6" name="Rectangle 19"/>
          <p:cNvSpPr>
            <a:spLocks noChangeArrowheads="1"/>
          </p:cNvSpPr>
          <p:nvPr/>
        </p:nvSpPr>
        <p:spPr bwMode="auto">
          <a:xfrm>
            <a:off x="3727327" y="24835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6793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8" name="Rectangle 21"/>
          <p:cNvSpPr>
            <a:spLocks noChangeArrowheads="1"/>
          </p:cNvSpPr>
          <p:nvPr/>
        </p:nvSpPr>
        <p:spPr bwMode="auto">
          <a:xfrm>
            <a:off x="12889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9" name="Rectangle 22"/>
          <p:cNvSpPr>
            <a:spLocks noChangeArrowheads="1"/>
          </p:cNvSpPr>
          <p:nvPr/>
        </p:nvSpPr>
        <p:spPr bwMode="auto">
          <a:xfrm>
            <a:off x="1898527" y="30931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0" name="Rectangle 23"/>
          <p:cNvSpPr>
            <a:spLocks noChangeArrowheads="1"/>
          </p:cNvSpPr>
          <p:nvPr/>
        </p:nvSpPr>
        <p:spPr bwMode="auto">
          <a:xfrm>
            <a:off x="25081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1" name="Rectangle 24"/>
          <p:cNvSpPr>
            <a:spLocks noChangeArrowheads="1"/>
          </p:cNvSpPr>
          <p:nvPr/>
        </p:nvSpPr>
        <p:spPr bwMode="auto">
          <a:xfrm>
            <a:off x="3117727" y="3093109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2" name="Rectangle 25"/>
          <p:cNvSpPr>
            <a:spLocks noChangeArrowheads="1"/>
          </p:cNvSpPr>
          <p:nvPr/>
        </p:nvSpPr>
        <p:spPr bwMode="auto">
          <a:xfrm>
            <a:off x="37273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3" name="Rectangle 26"/>
          <p:cNvSpPr>
            <a:spLocks noChangeArrowheads="1"/>
          </p:cNvSpPr>
          <p:nvPr/>
        </p:nvSpPr>
        <p:spPr bwMode="auto">
          <a:xfrm>
            <a:off x="6793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4" name="Rectangle 27"/>
          <p:cNvSpPr>
            <a:spLocks noChangeArrowheads="1"/>
          </p:cNvSpPr>
          <p:nvPr/>
        </p:nvSpPr>
        <p:spPr bwMode="auto">
          <a:xfrm>
            <a:off x="1288927" y="37027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5" name="Rectangle 28"/>
          <p:cNvSpPr>
            <a:spLocks noChangeArrowheads="1"/>
          </p:cNvSpPr>
          <p:nvPr/>
        </p:nvSpPr>
        <p:spPr bwMode="auto">
          <a:xfrm>
            <a:off x="1898527" y="37027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6" name="Rectangle 29"/>
          <p:cNvSpPr>
            <a:spLocks noChangeArrowheads="1"/>
          </p:cNvSpPr>
          <p:nvPr/>
        </p:nvSpPr>
        <p:spPr bwMode="auto">
          <a:xfrm>
            <a:off x="25081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7" name="Rectangle 30"/>
          <p:cNvSpPr>
            <a:spLocks noChangeArrowheads="1"/>
          </p:cNvSpPr>
          <p:nvPr/>
        </p:nvSpPr>
        <p:spPr bwMode="auto">
          <a:xfrm>
            <a:off x="31177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8" name="Rectangle 31"/>
          <p:cNvSpPr>
            <a:spLocks noChangeArrowheads="1"/>
          </p:cNvSpPr>
          <p:nvPr/>
        </p:nvSpPr>
        <p:spPr bwMode="auto">
          <a:xfrm>
            <a:off x="37273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9" name="Rectangle 32"/>
          <p:cNvSpPr>
            <a:spLocks noChangeArrowheads="1"/>
          </p:cNvSpPr>
          <p:nvPr/>
        </p:nvSpPr>
        <p:spPr bwMode="auto">
          <a:xfrm>
            <a:off x="6793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0" name="Rectangle 33"/>
          <p:cNvSpPr>
            <a:spLocks noChangeArrowheads="1"/>
          </p:cNvSpPr>
          <p:nvPr/>
        </p:nvSpPr>
        <p:spPr bwMode="auto">
          <a:xfrm>
            <a:off x="1288927" y="43123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1" name="Rectangle 34"/>
          <p:cNvSpPr>
            <a:spLocks noChangeArrowheads="1"/>
          </p:cNvSpPr>
          <p:nvPr/>
        </p:nvSpPr>
        <p:spPr bwMode="auto">
          <a:xfrm>
            <a:off x="1898527" y="43123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2" name="Rectangle 35"/>
          <p:cNvSpPr>
            <a:spLocks noChangeArrowheads="1"/>
          </p:cNvSpPr>
          <p:nvPr/>
        </p:nvSpPr>
        <p:spPr bwMode="auto">
          <a:xfrm>
            <a:off x="25081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Rectangle 36"/>
          <p:cNvSpPr>
            <a:spLocks noChangeArrowheads="1"/>
          </p:cNvSpPr>
          <p:nvPr/>
        </p:nvSpPr>
        <p:spPr bwMode="auto">
          <a:xfrm>
            <a:off x="31177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" name="Rectangle 37"/>
          <p:cNvSpPr>
            <a:spLocks noChangeArrowheads="1"/>
          </p:cNvSpPr>
          <p:nvPr/>
        </p:nvSpPr>
        <p:spPr bwMode="auto">
          <a:xfrm>
            <a:off x="37273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5" name="Rectangle 38"/>
          <p:cNvSpPr>
            <a:spLocks noChangeArrowheads="1"/>
          </p:cNvSpPr>
          <p:nvPr/>
        </p:nvSpPr>
        <p:spPr bwMode="auto">
          <a:xfrm>
            <a:off x="6793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6" name="Rectangle 39"/>
          <p:cNvSpPr>
            <a:spLocks noChangeArrowheads="1"/>
          </p:cNvSpPr>
          <p:nvPr/>
        </p:nvSpPr>
        <p:spPr bwMode="auto">
          <a:xfrm>
            <a:off x="12889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7" name="Rectangle 40"/>
          <p:cNvSpPr>
            <a:spLocks noChangeArrowheads="1"/>
          </p:cNvSpPr>
          <p:nvPr/>
        </p:nvSpPr>
        <p:spPr bwMode="auto">
          <a:xfrm>
            <a:off x="18985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8" name="Rectangle 41"/>
          <p:cNvSpPr>
            <a:spLocks noChangeArrowheads="1"/>
          </p:cNvSpPr>
          <p:nvPr/>
        </p:nvSpPr>
        <p:spPr bwMode="auto">
          <a:xfrm>
            <a:off x="2508127" y="49219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9" name="Rectangle 42"/>
          <p:cNvSpPr>
            <a:spLocks noChangeArrowheads="1"/>
          </p:cNvSpPr>
          <p:nvPr/>
        </p:nvSpPr>
        <p:spPr bwMode="auto">
          <a:xfrm>
            <a:off x="3117727" y="49219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0" name="Rectangle 43"/>
          <p:cNvSpPr>
            <a:spLocks noChangeArrowheads="1"/>
          </p:cNvSpPr>
          <p:nvPr/>
        </p:nvSpPr>
        <p:spPr bwMode="auto">
          <a:xfrm>
            <a:off x="37273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1" name="Rectangle 44"/>
          <p:cNvSpPr>
            <a:spLocks noChangeArrowheads="1"/>
          </p:cNvSpPr>
          <p:nvPr/>
        </p:nvSpPr>
        <p:spPr bwMode="auto">
          <a:xfrm>
            <a:off x="6793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2" name="Rectangle 45"/>
          <p:cNvSpPr>
            <a:spLocks noChangeArrowheads="1"/>
          </p:cNvSpPr>
          <p:nvPr/>
        </p:nvSpPr>
        <p:spPr bwMode="auto">
          <a:xfrm>
            <a:off x="12889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3" name="Rectangle 46"/>
          <p:cNvSpPr>
            <a:spLocks noChangeArrowheads="1"/>
          </p:cNvSpPr>
          <p:nvPr/>
        </p:nvSpPr>
        <p:spPr bwMode="auto">
          <a:xfrm>
            <a:off x="18985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4" name="Rectangle 47"/>
          <p:cNvSpPr>
            <a:spLocks noChangeArrowheads="1"/>
          </p:cNvSpPr>
          <p:nvPr/>
        </p:nvSpPr>
        <p:spPr bwMode="auto">
          <a:xfrm>
            <a:off x="25081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5" name="Rectangle 48"/>
          <p:cNvSpPr>
            <a:spLocks noChangeArrowheads="1"/>
          </p:cNvSpPr>
          <p:nvPr/>
        </p:nvSpPr>
        <p:spPr bwMode="auto">
          <a:xfrm>
            <a:off x="31177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6" name="Rectangle 49"/>
          <p:cNvSpPr>
            <a:spLocks noChangeArrowheads="1"/>
          </p:cNvSpPr>
          <p:nvPr/>
        </p:nvSpPr>
        <p:spPr bwMode="auto">
          <a:xfrm>
            <a:off x="37273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7" name="Text Box 50"/>
          <p:cNvSpPr txBox="1">
            <a:spLocks noChangeArrowheads="1"/>
          </p:cNvSpPr>
          <p:nvPr/>
        </p:nvSpPr>
        <p:spPr bwMode="auto">
          <a:xfrm>
            <a:off x="222127" y="49965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58" name="Text Box 51"/>
          <p:cNvSpPr txBox="1">
            <a:spLocks noChangeArrowheads="1"/>
          </p:cNvSpPr>
          <p:nvPr/>
        </p:nvSpPr>
        <p:spPr bwMode="auto">
          <a:xfrm>
            <a:off x="222127" y="5607709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159" name="Text Box 52"/>
          <p:cNvSpPr txBox="1">
            <a:spLocks noChangeArrowheads="1"/>
          </p:cNvSpPr>
          <p:nvPr/>
        </p:nvSpPr>
        <p:spPr bwMode="auto">
          <a:xfrm>
            <a:off x="32272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160" name="Text Box 53"/>
          <p:cNvSpPr txBox="1">
            <a:spLocks noChangeArrowheads="1"/>
          </p:cNvSpPr>
          <p:nvPr/>
        </p:nvSpPr>
        <p:spPr bwMode="auto">
          <a:xfrm>
            <a:off x="38368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61" name="Text Box 103"/>
          <p:cNvSpPr txBox="1">
            <a:spLocks noChangeArrowheads="1"/>
          </p:cNvSpPr>
          <p:nvPr/>
        </p:nvSpPr>
        <p:spPr bwMode="auto">
          <a:xfrm>
            <a:off x="1246065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2" name="Text Box 104"/>
          <p:cNvSpPr txBox="1">
            <a:spLocks noChangeArrowheads="1"/>
          </p:cNvSpPr>
          <p:nvPr/>
        </p:nvSpPr>
        <p:spPr bwMode="auto">
          <a:xfrm>
            <a:off x="1828677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3" name="Text Box 103"/>
          <p:cNvSpPr txBox="1">
            <a:spLocks noChangeArrowheads="1"/>
          </p:cNvSpPr>
          <p:nvPr/>
        </p:nvSpPr>
        <p:spPr bwMode="auto">
          <a:xfrm>
            <a:off x="2459631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64" name="Text Box 104"/>
          <p:cNvSpPr txBox="1">
            <a:spLocks noChangeArrowheads="1"/>
          </p:cNvSpPr>
          <p:nvPr/>
        </p:nvSpPr>
        <p:spPr bwMode="auto">
          <a:xfrm>
            <a:off x="3064821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5" name="Text Box 109"/>
          <p:cNvSpPr txBox="1">
            <a:spLocks noChangeArrowheads="1"/>
          </p:cNvSpPr>
          <p:nvPr/>
        </p:nvSpPr>
        <p:spPr bwMode="auto">
          <a:xfrm>
            <a:off x="3667883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6" name="Text Box 109"/>
          <p:cNvSpPr txBox="1">
            <a:spLocks noChangeArrowheads="1"/>
          </p:cNvSpPr>
          <p:nvPr/>
        </p:nvSpPr>
        <p:spPr bwMode="auto">
          <a:xfrm>
            <a:off x="636465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7" name="Text Box 103"/>
          <p:cNvSpPr txBox="1">
            <a:spLocks noChangeArrowheads="1"/>
          </p:cNvSpPr>
          <p:nvPr/>
        </p:nvSpPr>
        <p:spPr bwMode="auto">
          <a:xfrm>
            <a:off x="1251708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68" name="Text Box 104"/>
          <p:cNvSpPr txBox="1">
            <a:spLocks noChangeArrowheads="1"/>
          </p:cNvSpPr>
          <p:nvPr/>
        </p:nvSpPr>
        <p:spPr bwMode="auto">
          <a:xfrm>
            <a:off x="1834320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9" name="Text Box 103"/>
          <p:cNvSpPr txBox="1">
            <a:spLocks noChangeArrowheads="1"/>
          </p:cNvSpPr>
          <p:nvPr/>
        </p:nvSpPr>
        <p:spPr bwMode="auto">
          <a:xfrm>
            <a:off x="2465274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0" name="Text Box 104"/>
          <p:cNvSpPr txBox="1">
            <a:spLocks noChangeArrowheads="1"/>
          </p:cNvSpPr>
          <p:nvPr/>
        </p:nvSpPr>
        <p:spPr bwMode="auto">
          <a:xfrm>
            <a:off x="3070464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71" name="Text Box 109"/>
          <p:cNvSpPr txBox="1">
            <a:spLocks noChangeArrowheads="1"/>
          </p:cNvSpPr>
          <p:nvPr/>
        </p:nvSpPr>
        <p:spPr bwMode="auto">
          <a:xfrm>
            <a:off x="3673526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72" name="Text Box 109"/>
          <p:cNvSpPr txBox="1">
            <a:spLocks noChangeArrowheads="1"/>
          </p:cNvSpPr>
          <p:nvPr/>
        </p:nvSpPr>
        <p:spPr bwMode="auto">
          <a:xfrm>
            <a:off x="642108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3" name="Text Box 103"/>
          <p:cNvSpPr txBox="1">
            <a:spLocks noChangeArrowheads="1"/>
          </p:cNvSpPr>
          <p:nvPr/>
        </p:nvSpPr>
        <p:spPr bwMode="auto">
          <a:xfrm>
            <a:off x="1240419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4" name="Text Box 104"/>
          <p:cNvSpPr txBox="1">
            <a:spLocks noChangeArrowheads="1"/>
          </p:cNvSpPr>
          <p:nvPr/>
        </p:nvSpPr>
        <p:spPr bwMode="auto">
          <a:xfrm>
            <a:off x="1823031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5" name="Text Box 103"/>
          <p:cNvSpPr txBox="1">
            <a:spLocks noChangeArrowheads="1"/>
          </p:cNvSpPr>
          <p:nvPr/>
        </p:nvSpPr>
        <p:spPr bwMode="auto">
          <a:xfrm>
            <a:off x="2453985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6" name="Text Box 104"/>
          <p:cNvSpPr txBox="1">
            <a:spLocks noChangeArrowheads="1"/>
          </p:cNvSpPr>
          <p:nvPr/>
        </p:nvSpPr>
        <p:spPr bwMode="auto">
          <a:xfrm>
            <a:off x="3059175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7" name="Text Box 109"/>
          <p:cNvSpPr txBox="1">
            <a:spLocks noChangeArrowheads="1"/>
          </p:cNvSpPr>
          <p:nvPr/>
        </p:nvSpPr>
        <p:spPr bwMode="auto">
          <a:xfrm>
            <a:off x="3662237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8" name="Text Box 109"/>
          <p:cNvSpPr txBox="1">
            <a:spLocks noChangeArrowheads="1"/>
          </p:cNvSpPr>
          <p:nvPr/>
        </p:nvSpPr>
        <p:spPr bwMode="auto">
          <a:xfrm>
            <a:off x="630819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9" name="Text Box 103"/>
          <p:cNvSpPr txBox="1">
            <a:spLocks noChangeArrowheads="1"/>
          </p:cNvSpPr>
          <p:nvPr/>
        </p:nvSpPr>
        <p:spPr bwMode="auto">
          <a:xfrm>
            <a:off x="1234773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0" name="Text Box 104"/>
          <p:cNvSpPr txBox="1">
            <a:spLocks noChangeArrowheads="1"/>
          </p:cNvSpPr>
          <p:nvPr/>
        </p:nvSpPr>
        <p:spPr bwMode="auto">
          <a:xfrm>
            <a:off x="1817385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1" name="Text Box 103"/>
          <p:cNvSpPr txBox="1">
            <a:spLocks noChangeArrowheads="1"/>
          </p:cNvSpPr>
          <p:nvPr/>
        </p:nvSpPr>
        <p:spPr bwMode="auto">
          <a:xfrm>
            <a:off x="2448339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2" name="Text Box 104"/>
          <p:cNvSpPr txBox="1">
            <a:spLocks noChangeArrowheads="1"/>
          </p:cNvSpPr>
          <p:nvPr/>
        </p:nvSpPr>
        <p:spPr bwMode="auto">
          <a:xfrm>
            <a:off x="3053529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3" name="Text Box 109"/>
          <p:cNvSpPr txBox="1">
            <a:spLocks noChangeArrowheads="1"/>
          </p:cNvSpPr>
          <p:nvPr/>
        </p:nvSpPr>
        <p:spPr bwMode="auto">
          <a:xfrm>
            <a:off x="3656591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4" name="Text Box 109"/>
          <p:cNvSpPr txBox="1">
            <a:spLocks noChangeArrowheads="1"/>
          </p:cNvSpPr>
          <p:nvPr/>
        </p:nvSpPr>
        <p:spPr bwMode="auto">
          <a:xfrm>
            <a:off x="625173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5" name="Text Box 103"/>
          <p:cNvSpPr txBox="1">
            <a:spLocks noChangeArrowheads="1"/>
          </p:cNvSpPr>
          <p:nvPr/>
        </p:nvSpPr>
        <p:spPr bwMode="auto">
          <a:xfrm>
            <a:off x="1251708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6" name="Text Box 104"/>
          <p:cNvSpPr txBox="1">
            <a:spLocks noChangeArrowheads="1"/>
          </p:cNvSpPr>
          <p:nvPr/>
        </p:nvSpPr>
        <p:spPr bwMode="auto">
          <a:xfrm>
            <a:off x="1834320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7" name="Text Box 103"/>
          <p:cNvSpPr txBox="1">
            <a:spLocks noChangeArrowheads="1"/>
          </p:cNvSpPr>
          <p:nvPr/>
        </p:nvSpPr>
        <p:spPr bwMode="auto">
          <a:xfrm>
            <a:off x="2465274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8" name="Text Box 104"/>
          <p:cNvSpPr txBox="1">
            <a:spLocks noChangeArrowheads="1"/>
          </p:cNvSpPr>
          <p:nvPr/>
        </p:nvSpPr>
        <p:spPr bwMode="auto">
          <a:xfrm>
            <a:off x="3070464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9" name="Text Box 109"/>
          <p:cNvSpPr txBox="1">
            <a:spLocks noChangeArrowheads="1"/>
          </p:cNvSpPr>
          <p:nvPr/>
        </p:nvSpPr>
        <p:spPr bwMode="auto">
          <a:xfrm>
            <a:off x="3673526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0" name="Text Box 109"/>
          <p:cNvSpPr txBox="1">
            <a:spLocks noChangeArrowheads="1"/>
          </p:cNvSpPr>
          <p:nvPr/>
        </p:nvSpPr>
        <p:spPr bwMode="auto">
          <a:xfrm>
            <a:off x="642108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48160" y="3178800"/>
              <a:ext cx="3197520" cy="420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800" y="3169440"/>
                <a:ext cx="3216240" cy="43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8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7" name="Text Box 113"/>
          <p:cNvSpPr txBox="1">
            <a:spLocks noChangeArrowheads="1"/>
          </p:cNvSpPr>
          <p:nvPr/>
        </p:nvSpPr>
        <p:spPr bwMode="auto">
          <a:xfrm>
            <a:off x="544713" y="1107055"/>
            <a:ext cx="3962910" cy="73866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6498" name="Text Box 114"/>
          <p:cNvSpPr txBox="1">
            <a:spLocks noChangeArrowheads="1"/>
          </p:cNvSpPr>
          <p:nvPr/>
        </p:nvSpPr>
        <p:spPr bwMode="auto">
          <a:xfrm>
            <a:off x="5201760" y="1095888"/>
            <a:ext cx="3505200" cy="73866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 dirty="0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1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0000"/>
                </a:solidFill>
                <a:latin typeface="Calibri"/>
                <a:cs typeface="Calibri"/>
              </a:rPr>
              <a:t>The rules…</a:t>
            </a:r>
            <a:endParaRPr lang="en-US" sz="4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5699602" y="6202136"/>
            <a:ext cx="2642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800000"/>
                </a:solidFill>
                <a:latin typeface="Calibri"/>
                <a:cs typeface="Calibri"/>
              </a:rPr>
              <a:t>Which ones will be living AFTER these rules run?</a:t>
            </a:r>
            <a:endParaRPr lang="en-US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51600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4702830" y="25581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4702830" y="31677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4702830" y="37773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4702830" y="43869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52695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58791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70" name="Text Box 13"/>
          <p:cNvSpPr txBox="1">
            <a:spLocks noChangeArrowheads="1"/>
          </p:cNvSpPr>
          <p:nvPr/>
        </p:nvSpPr>
        <p:spPr bwMode="auto">
          <a:xfrm>
            <a:off x="64887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70983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57696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3" name="Rectangle 16"/>
          <p:cNvSpPr>
            <a:spLocks noChangeArrowheads="1"/>
          </p:cNvSpPr>
          <p:nvPr/>
        </p:nvSpPr>
        <p:spPr bwMode="auto">
          <a:xfrm>
            <a:off x="63792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4" name="Rectangle 17"/>
          <p:cNvSpPr>
            <a:spLocks noChangeArrowheads="1"/>
          </p:cNvSpPr>
          <p:nvPr/>
        </p:nvSpPr>
        <p:spPr bwMode="auto">
          <a:xfrm>
            <a:off x="69888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5" name="Rectangle 18"/>
          <p:cNvSpPr>
            <a:spLocks noChangeArrowheads="1"/>
          </p:cNvSpPr>
          <p:nvPr/>
        </p:nvSpPr>
        <p:spPr bwMode="auto">
          <a:xfrm>
            <a:off x="75984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19"/>
          <p:cNvSpPr>
            <a:spLocks noChangeArrowheads="1"/>
          </p:cNvSpPr>
          <p:nvPr/>
        </p:nvSpPr>
        <p:spPr bwMode="auto">
          <a:xfrm>
            <a:off x="8208030" y="24835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5160030" y="30931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8" name="Rectangle 21"/>
          <p:cNvSpPr>
            <a:spLocks noChangeArrowheads="1"/>
          </p:cNvSpPr>
          <p:nvPr/>
        </p:nvSpPr>
        <p:spPr bwMode="auto">
          <a:xfrm>
            <a:off x="5769630" y="30931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9" name="Rectangle 22"/>
          <p:cNvSpPr>
            <a:spLocks noChangeArrowheads="1"/>
          </p:cNvSpPr>
          <p:nvPr/>
        </p:nvSpPr>
        <p:spPr bwMode="auto">
          <a:xfrm>
            <a:off x="6379230" y="30931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0" name="Rectangle 23"/>
          <p:cNvSpPr>
            <a:spLocks noChangeArrowheads="1"/>
          </p:cNvSpPr>
          <p:nvPr/>
        </p:nvSpPr>
        <p:spPr bwMode="auto">
          <a:xfrm>
            <a:off x="6988830" y="30931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1" name="Rectangle 24"/>
          <p:cNvSpPr>
            <a:spLocks noChangeArrowheads="1"/>
          </p:cNvSpPr>
          <p:nvPr/>
        </p:nvSpPr>
        <p:spPr bwMode="auto">
          <a:xfrm>
            <a:off x="7598430" y="30931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8208030" y="30931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3" name="Rectangle 26"/>
          <p:cNvSpPr>
            <a:spLocks noChangeArrowheads="1"/>
          </p:cNvSpPr>
          <p:nvPr/>
        </p:nvSpPr>
        <p:spPr bwMode="auto">
          <a:xfrm>
            <a:off x="5160030" y="37027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4" name="Rectangle 27"/>
          <p:cNvSpPr>
            <a:spLocks noChangeArrowheads="1"/>
          </p:cNvSpPr>
          <p:nvPr/>
        </p:nvSpPr>
        <p:spPr bwMode="auto">
          <a:xfrm>
            <a:off x="5769630" y="37027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6379230" y="37027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6" name="Rectangle 29"/>
          <p:cNvSpPr>
            <a:spLocks noChangeArrowheads="1"/>
          </p:cNvSpPr>
          <p:nvPr/>
        </p:nvSpPr>
        <p:spPr bwMode="auto">
          <a:xfrm>
            <a:off x="6988830" y="37027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7" name="Rectangle 30"/>
          <p:cNvSpPr>
            <a:spLocks noChangeArrowheads="1"/>
          </p:cNvSpPr>
          <p:nvPr/>
        </p:nvSpPr>
        <p:spPr bwMode="auto">
          <a:xfrm>
            <a:off x="7598430" y="37027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8208030" y="37027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9" name="Rectangle 32"/>
          <p:cNvSpPr>
            <a:spLocks noChangeArrowheads="1"/>
          </p:cNvSpPr>
          <p:nvPr/>
        </p:nvSpPr>
        <p:spPr bwMode="auto">
          <a:xfrm>
            <a:off x="51600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0" name="Rectangle 33"/>
          <p:cNvSpPr>
            <a:spLocks noChangeArrowheads="1"/>
          </p:cNvSpPr>
          <p:nvPr/>
        </p:nvSpPr>
        <p:spPr bwMode="auto">
          <a:xfrm>
            <a:off x="5769630" y="43123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1" name="Rectangle 34"/>
          <p:cNvSpPr>
            <a:spLocks noChangeArrowheads="1"/>
          </p:cNvSpPr>
          <p:nvPr/>
        </p:nvSpPr>
        <p:spPr bwMode="auto">
          <a:xfrm>
            <a:off x="6379230" y="43123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2" name="Rectangle 35"/>
          <p:cNvSpPr>
            <a:spLocks noChangeArrowheads="1"/>
          </p:cNvSpPr>
          <p:nvPr/>
        </p:nvSpPr>
        <p:spPr bwMode="auto">
          <a:xfrm>
            <a:off x="69888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3" name="Rectangle 36"/>
          <p:cNvSpPr>
            <a:spLocks noChangeArrowheads="1"/>
          </p:cNvSpPr>
          <p:nvPr/>
        </p:nvSpPr>
        <p:spPr bwMode="auto">
          <a:xfrm>
            <a:off x="75984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4" name="Rectangle 37"/>
          <p:cNvSpPr>
            <a:spLocks noChangeArrowheads="1"/>
          </p:cNvSpPr>
          <p:nvPr/>
        </p:nvSpPr>
        <p:spPr bwMode="auto">
          <a:xfrm>
            <a:off x="82080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5" name="Rectangle 38"/>
          <p:cNvSpPr>
            <a:spLocks noChangeArrowheads="1"/>
          </p:cNvSpPr>
          <p:nvPr/>
        </p:nvSpPr>
        <p:spPr bwMode="auto">
          <a:xfrm>
            <a:off x="5160030" y="49219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6" name="Rectangle 39"/>
          <p:cNvSpPr>
            <a:spLocks noChangeArrowheads="1"/>
          </p:cNvSpPr>
          <p:nvPr/>
        </p:nvSpPr>
        <p:spPr bwMode="auto">
          <a:xfrm>
            <a:off x="5769630" y="49219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7" name="Rectangle 40"/>
          <p:cNvSpPr>
            <a:spLocks noChangeArrowheads="1"/>
          </p:cNvSpPr>
          <p:nvPr/>
        </p:nvSpPr>
        <p:spPr bwMode="auto">
          <a:xfrm>
            <a:off x="6379230" y="49219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8" name="Rectangle 41"/>
          <p:cNvSpPr>
            <a:spLocks noChangeArrowheads="1"/>
          </p:cNvSpPr>
          <p:nvPr/>
        </p:nvSpPr>
        <p:spPr bwMode="auto">
          <a:xfrm>
            <a:off x="6988830" y="49219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9" name="Rectangle 42"/>
          <p:cNvSpPr>
            <a:spLocks noChangeArrowheads="1"/>
          </p:cNvSpPr>
          <p:nvPr/>
        </p:nvSpPr>
        <p:spPr bwMode="auto">
          <a:xfrm>
            <a:off x="7598430" y="49219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0" name="Rectangle 43"/>
          <p:cNvSpPr>
            <a:spLocks noChangeArrowheads="1"/>
          </p:cNvSpPr>
          <p:nvPr/>
        </p:nvSpPr>
        <p:spPr bwMode="auto">
          <a:xfrm>
            <a:off x="8208030" y="49219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1" name="Rectangle 44"/>
          <p:cNvSpPr>
            <a:spLocks noChangeArrowheads="1"/>
          </p:cNvSpPr>
          <p:nvPr/>
        </p:nvSpPr>
        <p:spPr bwMode="auto">
          <a:xfrm>
            <a:off x="51600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2" name="Rectangle 45"/>
          <p:cNvSpPr>
            <a:spLocks noChangeArrowheads="1"/>
          </p:cNvSpPr>
          <p:nvPr/>
        </p:nvSpPr>
        <p:spPr bwMode="auto">
          <a:xfrm>
            <a:off x="57696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3" name="Rectangle 46"/>
          <p:cNvSpPr>
            <a:spLocks noChangeArrowheads="1"/>
          </p:cNvSpPr>
          <p:nvPr/>
        </p:nvSpPr>
        <p:spPr bwMode="auto">
          <a:xfrm>
            <a:off x="63792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4" name="Rectangle 47"/>
          <p:cNvSpPr>
            <a:spLocks noChangeArrowheads="1"/>
          </p:cNvSpPr>
          <p:nvPr/>
        </p:nvSpPr>
        <p:spPr bwMode="auto">
          <a:xfrm>
            <a:off x="69888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5" name="Rectangle 48"/>
          <p:cNvSpPr>
            <a:spLocks noChangeArrowheads="1"/>
          </p:cNvSpPr>
          <p:nvPr/>
        </p:nvSpPr>
        <p:spPr bwMode="auto">
          <a:xfrm>
            <a:off x="75984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6" name="Rectangle 49"/>
          <p:cNvSpPr>
            <a:spLocks noChangeArrowheads="1"/>
          </p:cNvSpPr>
          <p:nvPr/>
        </p:nvSpPr>
        <p:spPr bwMode="auto">
          <a:xfrm>
            <a:off x="82080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7" name="Text Box 50"/>
          <p:cNvSpPr txBox="1">
            <a:spLocks noChangeArrowheads="1"/>
          </p:cNvSpPr>
          <p:nvPr/>
        </p:nvSpPr>
        <p:spPr bwMode="auto">
          <a:xfrm>
            <a:off x="4702830" y="49965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08" name="Text Box 51"/>
          <p:cNvSpPr txBox="1">
            <a:spLocks noChangeArrowheads="1"/>
          </p:cNvSpPr>
          <p:nvPr/>
        </p:nvSpPr>
        <p:spPr bwMode="auto">
          <a:xfrm>
            <a:off x="4702830" y="560770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109" name="Text Box 52"/>
          <p:cNvSpPr txBox="1">
            <a:spLocks noChangeArrowheads="1"/>
          </p:cNvSpPr>
          <p:nvPr/>
        </p:nvSpPr>
        <p:spPr bwMode="auto">
          <a:xfrm>
            <a:off x="77079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110" name="Text Box 53"/>
          <p:cNvSpPr txBox="1">
            <a:spLocks noChangeArrowheads="1"/>
          </p:cNvSpPr>
          <p:nvPr/>
        </p:nvSpPr>
        <p:spPr bwMode="auto">
          <a:xfrm>
            <a:off x="83175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11" name="Text Box 3"/>
          <p:cNvSpPr txBox="1">
            <a:spLocks noChangeArrowheads="1"/>
          </p:cNvSpPr>
          <p:nvPr/>
        </p:nvSpPr>
        <p:spPr bwMode="auto">
          <a:xfrm>
            <a:off x="1433390" y="625858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BEFORE</a:t>
            </a:r>
          </a:p>
        </p:txBody>
      </p:sp>
      <p:sp>
        <p:nvSpPr>
          <p:cNvPr id="112" name="Rectangle 5"/>
          <p:cNvSpPr>
            <a:spLocks noChangeArrowheads="1"/>
          </p:cNvSpPr>
          <p:nvPr/>
        </p:nvSpPr>
        <p:spPr bwMode="auto">
          <a:xfrm>
            <a:off x="6793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3" name="Text Box 7"/>
          <p:cNvSpPr txBox="1">
            <a:spLocks noChangeArrowheads="1"/>
          </p:cNvSpPr>
          <p:nvPr/>
        </p:nvSpPr>
        <p:spPr bwMode="auto">
          <a:xfrm>
            <a:off x="222127" y="25581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14" name="Text Box 8"/>
          <p:cNvSpPr txBox="1">
            <a:spLocks noChangeArrowheads="1"/>
          </p:cNvSpPr>
          <p:nvPr/>
        </p:nvSpPr>
        <p:spPr bwMode="auto">
          <a:xfrm>
            <a:off x="222127" y="31677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115" name="Text Box 9"/>
          <p:cNvSpPr txBox="1">
            <a:spLocks noChangeArrowheads="1"/>
          </p:cNvSpPr>
          <p:nvPr/>
        </p:nvSpPr>
        <p:spPr bwMode="auto">
          <a:xfrm>
            <a:off x="222127" y="37773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222127" y="43869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118" name="Text Box 11"/>
          <p:cNvSpPr txBox="1">
            <a:spLocks noChangeArrowheads="1"/>
          </p:cNvSpPr>
          <p:nvPr/>
        </p:nvSpPr>
        <p:spPr bwMode="auto">
          <a:xfrm>
            <a:off x="7888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19" name="Text Box 12"/>
          <p:cNvSpPr txBox="1">
            <a:spLocks noChangeArrowheads="1"/>
          </p:cNvSpPr>
          <p:nvPr/>
        </p:nvSpPr>
        <p:spPr bwMode="auto">
          <a:xfrm>
            <a:off x="13984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0" name="Text Box 13"/>
          <p:cNvSpPr txBox="1">
            <a:spLocks noChangeArrowheads="1"/>
          </p:cNvSpPr>
          <p:nvPr/>
        </p:nvSpPr>
        <p:spPr bwMode="auto">
          <a:xfrm>
            <a:off x="20080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21" name="Text Box 14"/>
          <p:cNvSpPr txBox="1">
            <a:spLocks noChangeArrowheads="1"/>
          </p:cNvSpPr>
          <p:nvPr/>
        </p:nvSpPr>
        <p:spPr bwMode="auto">
          <a:xfrm>
            <a:off x="26176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22" name="Rectangle 15"/>
          <p:cNvSpPr>
            <a:spLocks noChangeArrowheads="1"/>
          </p:cNvSpPr>
          <p:nvPr/>
        </p:nvSpPr>
        <p:spPr bwMode="auto">
          <a:xfrm>
            <a:off x="12889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3" name="Rectangle 16"/>
          <p:cNvSpPr>
            <a:spLocks noChangeArrowheads="1"/>
          </p:cNvSpPr>
          <p:nvPr/>
        </p:nvSpPr>
        <p:spPr bwMode="auto">
          <a:xfrm>
            <a:off x="18985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4" name="Rectangle 17"/>
          <p:cNvSpPr>
            <a:spLocks noChangeArrowheads="1"/>
          </p:cNvSpPr>
          <p:nvPr/>
        </p:nvSpPr>
        <p:spPr bwMode="auto">
          <a:xfrm>
            <a:off x="25081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5" name="Rectangle 18"/>
          <p:cNvSpPr>
            <a:spLocks noChangeArrowheads="1"/>
          </p:cNvSpPr>
          <p:nvPr/>
        </p:nvSpPr>
        <p:spPr bwMode="auto">
          <a:xfrm>
            <a:off x="31177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6" name="Rectangle 19"/>
          <p:cNvSpPr>
            <a:spLocks noChangeArrowheads="1"/>
          </p:cNvSpPr>
          <p:nvPr/>
        </p:nvSpPr>
        <p:spPr bwMode="auto">
          <a:xfrm>
            <a:off x="3727327" y="24835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6793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8" name="Rectangle 21"/>
          <p:cNvSpPr>
            <a:spLocks noChangeArrowheads="1"/>
          </p:cNvSpPr>
          <p:nvPr/>
        </p:nvSpPr>
        <p:spPr bwMode="auto">
          <a:xfrm>
            <a:off x="12889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9" name="Rectangle 22"/>
          <p:cNvSpPr>
            <a:spLocks noChangeArrowheads="1"/>
          </p:cNvSpPr>
          <p:nvPr/>
        </p:nvSpPr>
        <p:spPr bwMode="auto">
          <a:xfrm>
            <a:off x="1898527" y="30931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0" name="Rectangle 23"/>
          <p:cNvSpPr>
            <a:spLocks noChangeArrowheads="1"/>
          </p:cNvSpPr>
          <p:nvPr/>
        </p:nvSpPr>
        <p:spPr bwMode="auto">
          <a:xfrm>
            <a:off x="25081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1" name="Rectangle 24"/>
          <p:cNvSpPr>
            <a:spLocks noChangeArrowheads="1"/>
          </p:cNvSpPr>
          <p:nvPr/>
        </p:nvSpPr>
        <p:spPr bwMode="auto">
          <a:xfrm>
            <a:off x="3117727" y="3093109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2" name="Rectangle 25"/>
          <p:cNvSpPr>
            <a:spLocks noChangeArrowheads="1"/>
          </p:cNvSpPr>
          <p:nvPr/>
        </p:nvSpPr>
        <p:spPr bwMode="auto">
          <a:xfrm>
            <a:off x="37273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3" name="Rectangle 26"/>
          <p:cNvSpPr>
            <a:spLocks noChangeArrowheads="1"/>
          </p:cNvSpPr>
          <p:nvPr/>
        </p:nvSpPr>
        <p:spPr bwMode="auto">
          <a:xfrm>
            <a:off x="6793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4" name="Rectangle 27"/>
          <p:cNvSpPr>
            <a:spLocks noChangeArrowheads="1"/>
          </p:cNvSpPr>
          <p:nvPr/>
        </p:nvSpPr>
        <p:spPr bwMode="auto">
          <a:xfrm>
            <a:off x="1288927" y="37027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5" name="Rectangle 28"/>
          <p:cNvSpPr>
            <a:spLocks noChangeArrowheads="1"/>
          </p:cNvSpPr>
          <p:nvPr/>
        </p:nvSpPr>
        <p:spPr bwMode="auto">
          <a:xfrm>
            <a:off x="1898527" y="37027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6" name="Rectangle 29"/>
          <p:cNvSpPr>
            <a:spLocks noChangeArrowheads="1"/>
          </p:cNvSpPr>
          <p:nvPr/>
        </p:nvSpPr>
        <p:spPr bwMode="auto">
          <a:xfrm>
            <a:off x="25081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7" name="Rectangle 30"/>
          <p:cNvSpPr>
            <a:spLocks noChangeArrowheads="1"/>
          </p:cNvSpPr>
          <p:nvPr/>
        </p:nvSpPr>
        <p:spPr bwMode="auto">
          <a:xfrm>
            <a:off x="31177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8" name="Rectangle 31"/>
          <p:cNvSpPr>
            <a:spLocks noChangeArrowheads="1"/>
          </p:cNvSpPr>
          <p:nvPr/>
        </p:nvSpPr>
        <p:spPr bwMode="auto">
          <a:xfrm>
            <a:off x="37273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9" name="Rectangle 32"/>
          <p:cNvSpPr>
            <a:spLocks noChangeArrowheads="1"/>
          </p:cNvSpPr>
          <p:nvPr/>
        </p:nvSpPr>
        <p:spPr bwMode="auto">
          <a:xfrm>
            <a:off x="6793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0" name="Rectangle 33"/>
          <p:cNvSpPr>
            <a:spLocks noChangeArrowheads="1"/>
          </p:cNvSpPr>
          <p:nvPr/>
        </p:nvSpPr>
        <p:spPr bwMode="auto">
          <a:xfrm>
            <a:off x="1288927" y="43123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1" name="Rectangle 34"/>
          <p:cNvSpPr>
            <a:spLocks noChangeArrowheads="1"/>
          </p:cNvSpPr>
          <p:nvPr/>
        </p:nvSpPr>
        <p:spPr bwMode="auto">
          <a:xfrm>
            <a:off x="1898527" y="43123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2" name="Rectangle 35"/>
          <p:cNvSpPr>
            <a:spLocks noChangeArrowheads="1"/>
          </p:cNvSpPr>
          <p:nvPr/>
        </p:nvSpPr>
        <p:spPr bwMode="auto">
          <a:xfrm>
            <a:off x="25081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Rectangle 36"/>
          <p:cNvSpPr>
            <a:spLocks noChangeArrowheads="1"/>
          </p:cNvSpPr>
          <p:nvPr/>
        </p:nvSpPr>
        <p:spPr bwMode="auto">
          <a:xfrm>
            <a:off x="31177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" name="Rectangle 37"/>
          <p:cNvSpPr>
            <a:spLocks noChangeArrowheads="1"/>
          </p:cNvSpPr>
          <p:nvPr/>
        </p:nvSpPr>
        <p:spPr bwMode="auto">
          <a:xfrm>
            <a:off x="37273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5" name="Rectangle 38"/>
          <p:cNvSpPr>
            <a:spLocks noChangeArrowheads="1"/>
          </p:cNvSpPr>
          <p:nvPr/>
        </p:nvSpPr>
        <p:spPr bwMode="auto">
          <a:xfrm>
            <a:off x="6793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6" name="Rectangle 39"/>
          <p:cNvSpPr>
            <a:spLocks noChangeArrowheads="1"/>
          </p:cNvSpPr>
          <p:nvPr/>
        </p:nvSpPr>
        <p:spPr bwMode="auto">
          <a:xfrm>
            <a:off x="12889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7" name="Rectangle 40"/>
          <p:cNvSpPr>
            <a:spLocks noChangeArrowheads="1"/>
          </p:cNvSpPr>
          <p:nvPr/>
        </p:nvSpPr>
        <p:spPr bwMode="auto">
          <a:xfrm>
            <a:off x="18985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8" name="Rectangle 41"/>
          <p:cNvSpPr>
            <a:spLocks noChangeArrowheads="1"/>
          </p:cNvSpPr>
          <p:nvPr/>
        </p:nvSpPr>
        <p:spPr bwMode="auto">
          <a:xfrm>
            <a:off x="2508127" y="49219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9" name="Rectangle 42"/>
          <p:cNvSpPr>
            <a:spLocks noChangeArrowheads="1"/>
          </p:cNvSpPr>
          <p:nvPr/>
        </p:nvSpPr>
        <p:spPr bwMode="auto">
          <a:xfrm>
            <a:off x="3117727" y="49219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0" name="Rectangle 43"/>
          <p:cNvSpPr>
            <a:spLocks noChangeArrowheads="1"/>
          </p:cNvSpPr>
          <p:nvPr/>
        </p:nvSpPr>
        <p:spPr bwMode="auto">
          <a:xfrm>
            <a:off x="37273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1" name="Rectangle 44"/>
          <p:cNvSpPr>
            <a:spLocks noChangeArrowheads="1"/>
          </p:cNvSpPr>
          <p:nvPr/>
        </p:nvSpPr>
        <p:spPr bwMode="auto">
          <a:xfrm>
            <a:off x="6793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2" name="Rectangle 45"/>
          <p:cNvSpPr>
            <a:spLocks noChangeArrowheads="1"/>
          </p:cNvSpPr>
          <p:nvPr/>
        </p:nvSpPr>
        <p:spPr bwMode="auto">
          <a:xfrm>
            <a:off x="12889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3" name="Rectangle 46"/>
          <p:cNvSpPr>
            <a:spLocks noChangeArrowheads="1"/>
          </p:cNvSpPr>
          <p:nvPr/>
        </p:nvSpPr>
        <p:spPr bwMode="auto">
          <a:xfrm>
            <a:off x="18985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4" name="Rectangle 47"/>
          <p:cNvSpPr>
            <a:spLocks noChangeArrowheads="1"/>
          </p:cNvSpPr>
          <p:nvPr/>
        </p:nvSpPr>
        <p:spPr bwMode="auto">
          <a:xfrm>
            <a:off x="25081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5" name="Rectangle 48"/>
          <p:cNvSpPr>
            <a:spLocks noChangeArrowheads="1"/>
          </p:cNvSpPr>
          <p:nvPr/>
        </p:nvSpPr>
        <p:spPr bwMode="auto">
          <a:xfrm>
            <a:off x="31177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6" name="Rectangle 49"/>
          <p:cNvSpPr>
            <a:spLocks noChangeArrowheads="1"/>
          </p:cNvSpPr>
          <p:nvPr/>
        </p:nvSpPr>
        <p:spPr bwMode="auto">
          <a:xfrm>
            <a:off x="37273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7" name="Text Box 50"/>
          <p:cNvSpPr txBox="1">
            <a:spLocks noChangeArrowheads="1"/>
          </p:cNvSpPr>
          <p:nvPr/>
        </p:nvSpPr>
        <p:spPr bwMode="auto">
          <a:xfrm>
            <a:off x="222127" y="49965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58" name="Text Box 51"/>
          <p:cNvSpPr txBox="1">
            <a:spLocks noChangeArrowheads="1"/>
          </p:cNvSpPr>
          <p:nvPr/>
        </p:nvSpPr>
        <p:spPr bwMode="auto">
          <a:xfrm>
            <a:off x="222127" y="5607709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159" name="Text Box 52"/>
          <p:cNvSpPr txBox="1">
            <a:spLocks noChangeArrowheads="1"/>
          </p:cNvSpPr>
          <p:nvPr/>
        </p:nvSpPr>
        <p:spPr bwMode="auto">
          <a:xfrm>
            <a:off x="32272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160" name="Text Box 53"/>
          <p:cNvSpPr txBox="1">
            <a:spLocks noChangeArrowheads="1"/>
          </p:cNvSpPr>
          <p:nvPr/>
        </p:nvSpPr>
        <p:spPr bwMode="auto">
          <a:xfrm>
            <a:off x="38368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61" name="Text Box 103"/>
          <p:cNvSpPr txBox="1">
            <a:spLocks noChangeArrowheads="1"/>
          </p:cNvSpPr>
          <p:nvPr/>
        </p:nvSpPr>
        <p:spPr bwMode="auto">
          <a:xfrm>
            <a:off x="1246065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2" name="Text Box 104"/>
          <p:cNvSpPr txBox="1">
            <a:spLocks noChangeArrowheads="1"/>
          </p:cNvSpPr>
          <p:nvPr/>
        </p:nvSpPr>
        <p:spPr bwMode="auto">
          <a:xfrm>
            <a:off x="1828677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3" name="Text Box 103"/>
          <p:cNvSpPr txBox="1">
            <a:spLocks noChangeArrowheads="1"/>
          </p:cNvSpPr>
          <p:nvPr/>
        </p:nvSpPr>
        <p:spPr bwMode="auto">
          <a:xfrm>
            <a:off x="2459631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64" name="Text Box 104"/>
          <p:cNvSpPr txBox="1">
            <a:spLocks noChangeArrowheads="1"/>
          </p:cNvSpPr>
          <p:nvPr/>
        </p:nvSpPr>
        <p:spPr bwMode="auto">
          <a:xfrm>
            <a:off x="3064821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5" name="Text Box 109"/>
          <p:cNvSpPr txBox="1">
            <a:spLocks noChangeArrowheads="1"/>
          </p:cNvSpPr>
          <p:nvPr/>
        </p:nvSpPr>
        <p:spPr bwMode="auto">
          <a:xfrm>
            <a:off x="3667883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6" name="Text Box 109"/>
          <p:cNvSpPr txBox="1">
            <a:spLocks noChangeArrowheads="1"/>
          </p:cNvSpPr>
          <p:nvPr/>
        </p:nvSpPr>
        <p:spPr bwMode="auto">
          <a:xfrm>
            <a:off x="636465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7" name="Text Box 103"/>
          <p:cNvSpPr txBox="1">
            <a:spLocks noChangeArrowheads="1"/>
          </p:cNvSpPr>
          <p:nvPr/>
        </p:nvSpPr>
        <p:spPr bwMode="auto">
          <a:xfrm>
            <a:off x="1251708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68" name="Text Box 104"/>
          <p:cNvSpPr txBox="1">
            <a:spLocks noChangeArrowheads="1"/>
          </p:cNvSpPr>
          <p:nvPr/>
        </p:nvSpPr>
        <p:spPr bwMode="auto">
          <a:xfrm>
            <a:off x="1834320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9" name="Text Box 103"/>
          <p:cNvSpPr txBox="1">
            <a:spLocks noChangeArrowheads="1"/>
          </p:cNvSpPr>
          <p:nvPr/>
        </p:nvSpPr>
        <p:spPr bwMode="auto">
          <a:xfrm>
            <a:off x="2465274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0" name="Text Box 104"/>
          <p:cNvSpPr txBox="1">
            <a:spLocks noChangeArrowheads="1"/>
          </p:cNvSpPr>
          <p:nvPr/>
        </p:nvSpPr>
        <p:spPr bwMode="auto">
          <a:xfrm>
            <a:off x="3070464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71" name="Text Box 109"/>
          <p:cNvSpPr txBox="1">
            <a:spLocks noChangeArrowheads="1"/>
          </p:cNvSpPr>
          <p:nvPr/>
        </p:nvSpPr>
        <p:spPr bwMode="auto">
          <a:xfrm>
            <a:off x="3673526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72" name="Text Box 109"/>
          <p:cNvSpPr txBox="1">
            <a:spLocks noChangeArrowheads="1"/>
          </p:cNvSpPr>
          <p:nvPr/>
        </p:nvSpPr>
        <p:spPr bwMode="auto">
          <a:xfrm>
            <a:off x="642108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3" name="Text Box 103"/>
          <p:cNvSpPr txBox="1">
            <a:spLocks noChangeArrowheads="1"/>
          </p:cNvSpPr>
          <p:nvPr/>
        </p:nvSpPr>
        <p:spPr bwMode="auto">
          <a:xfrm>
            <a:off x="1240419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4" name="Text Box 104"/>
          <p:cNvSpPr txBox="1">
            <a:spLocks noChangeArrowheads="1"/>
          </p:cNvSpPr>
          <p:nvPr/>
        </p:nvSpPr>
        <p:spPr bwMode="auto">
          <a:xfrm>
            <a:off x="1823031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5" name="Text Box 103"/>
          <p:cNvSpPr txBox="1">
            <a:spLocks noChangeArrowheads="1"/>
          </p:cNvSpPr>
          <p:nvPr/>
        </p:nvSpPr>
        <p:spPr bwMode="auto">
          <a:xfrm>
            <a:off x="2453985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6" name="Text Box 104"/>
          <p:cNvSpPr txBox="1">
            <a:spLocks noChangeArrowheads="1"/>
          </p:cNvSpPr>
          <p:nvPr/>
        </p:nvSpPr>
        <p:spPr bwMode="auto">
          <a:xfrm>
            <a:off x="3059175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7" name="Text Box 109"/>
          <p:cNvSpPr txBox="1">
            <a:spLocks noChangeArrowheads="1"/>
          </p:cNvSpPr>
          <p:nvPr/>
        </p:nvSpPr>
        <p:spPr bwMode="auto">
          <a:xfrm>
            <a:off x="3662237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8" name="Text Box 109"/>
          <p:cNvSpPr txBox="1">
            <a:spLocks noChangeArrowheads="1"/>
          </p:cNvSpPr>
          <p:nvPr/>
        </p:nvSpPr>
        <p:spPr bwMode="auto">
          <a:xfrm>
            <a:off x="630819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9" name="Text Box 103"/>
          <p:cNvSpPr txBox="1">
            <a:spLocks noChangeArrowheads="1"/>
          </p:cNvSpPr>
          <p:nvPr/>
        </p:nvSpPr>
        <p:spPr bwMode="auto">
          <a:xfrm>
            <a:off x="1234773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0" name="Text Box 104"/>
          <p:cNvSpPr txBox="1">
            <a:spLocks noChangeArrowheads="1"/>
          </p:cNvSpPr>
          <p:nvPr/>
        </p:nvSpPr>
        <p:spPr bwMode="auto">
          <a:xfrm>
            <a:off x="1817385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1" name="Text Box 103"/>
          <p:cNvSpPr txBox="1">
            <a:spLocks noChangeArrowheads="1"/>
          </p:cNvSpPr>
          <p:nvPr/>
        </p:nvSpPr>
        <p:spPr bwMode="auto">
          <a:xfrm>
            <a:off x="2448339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2" name="Text Box 104"/>
          <p:cNvSpPr txBox="1">
            <a:spLocks noChangeArrowheads="1"/>
          </p:cNvSpPr>
          <p:nvPr/>
        </p:nvSpPr>
        <p:spPr bwMode="auto">
          <a:xfrm>
            <a:off x="3053529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3" name="Text Box 109"/>
          <p:cNvSpPr txBox="1">
            <a:spLocks noChangeArrowheads="1"/>
          </p:cNvSpPr>
          <p:nvPr/>
        </p:nvSpPr>
        <p:spPr bwMode="auto">
          <a:xfrm>
            <a:off x="3656591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4" name="Text Box 109"/>
          <p:cNvSpPr txBox="1">
            <a:spLocks noChangeArrowheads="1"/>
          </p:cNvSpPr>
          <p:nvPr/>
        </p:nvSpPr>
        <p:spPr bwMode="auto">
          <a:xfrm>
            <a:off x="625173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5" name="Text Box 103"/>
          <p:cNvSpPr txBox="1">
            <a:spLocks noChangeArrowheads="1"/>
          </p:cNvSpPr>
          <p:nvPr/>
        </p:nvSpPr>
        <p:spPr bwMode="auto">
          <a:xfrm>
            <a:off x="1251708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6" name="Text Box 104"/>
          <p:cNvSpPr txBox="1">
            <a:spLocks noChangeArrowheads="1"/>
          </p:cNvSpPr>
          <p:nvPr/>
        </p:nvSpPr>
        <p:spPr bwMode="auto">
          <a:xfrm>
            <a:off x="1834320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7" name="Text Box 103"/>
          <p:cNvSpPr txBox="1">
            <a:spLocks noChangeArrowheads="1"/>
          </p:cNvSpPr>
          <p:nvPr/>
        </p:nvSpPr>
        <p:spPr bwMode="auto">
          <a:xfrm>
            <a:off x="2465274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8" name="Text Box 104"/>
          <p:cNvSpPr txBox="1">
            <a:spLocks noChangeArrowheads="1"/>
          </p:cNvSpPr>
          <p:nvPr/>
        </p:nvSpPr>
        <p:spPr bwMode="auto">
          <a:xfrm>
            <a:off x="3070464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9" name="Text Box 109"/>
          <p:cNvSpPr txBox="1">
            <a:spLocks noChangeArrowheads="1"/>
          </p:cNvSpPr>
          <p:nvPr/>
        </p:nvSpPr>
        <p:spPr bwMode="auto">
          <a:xfrm>
            <a:off x="3673526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0" name="Text Box 109"/>
          <p:cNvSpPr txBox="1">
            <a:spLocks noChangeArrowheads="1"/>
          </p:cNvSpPr>
          <p:nvPr/>
        </p:nvSpPr>
        <p:spPr bwMode="auto">
          <a:xfrm>
            <a:off x="642108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91" name="Text Box 103"/>
          <p:cNvSpPr txBox="1">
            <a:spLocks noChangeArrowheads="1"/>
          </p:cNvSpPr>
          <p:nvPr/>
        </p:nvSpPr>
        <p:spPr bwMode="auto">
          <a:xfrm>
            <a:off x="1251708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92" name="Text Box 104"/>
          <p:cNvSpPr txBox="1">
            <a:spLocks noChangeArrowheads="1"/>
          </p:cNvSpPr>
          <p:nvPr/>
        </p:nvSpPr>
        <p:spPr bwMode="auto">
          <a:xfrm>
            <a:off x="1834320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3" name="Text Box 103"/>
          <p:cNvSpPr txBox="1">
            <a:spLocks noChangeArrowheads="1"/>
          </p:cNvSpPr>
          <p:nvPr/>
        </p:nvSpPr>
        <p:spPr bwMode="auto">
          <a:xfrm>
            <a:off x="2465274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94" name="Text Box 104"/>
          <p:cNvSpPr txBox="1">
            <a:spLocks noChangeArrowheads="1"/>
          </p:cNvSpPr>
          <p:nvPr/>
        </p:nvSpPr>
        <p:spPr bwMode="auto">
          <a:xfrm>
            <a:off x="3070464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95" name="Text Box 109"/>
          <p:cNvSpPr txBox="1">
            <a:spLocks noChangeArrowheads="1"/>
          </p:cNvSpPr>
          <p:nvPr/>
        </p:nvSpPr>
        <p:spPr bwMode="auto">
          <a:xfrm>
            <a:off x="3673526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96" name="Text Box 109"/>
          <p:cNvSpPr txBox="1">
            <a:spLocks noChangeArrowheads="1"/>
          </p:cNvSpPr>
          <p:nvPr/>
        </p:nvSpPr>
        <p:spPr bwMode="auto">
          <a:xfrm>
            <a:off x="642108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321800" y="3098520"/>
              <a:ext cx="3215160" cy="2518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2440" y="3089160"/>
                <a:ext cx="3233880" cy="253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4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Rules of </a:t>
            </a:r>
            <a:r>
              <a:rPr lang="en-US" sz="4800" i="1">
                <a:solidFill>
                  <a:srgbClr val="000000"/>
                </a:solidFill>
                <a:latin typeface="Calibri"/>
                <a:cs typeface="Calibri"/>
              </a:rPr>
              <a:t>Life</a:t>
            </a:r>
            <a:endParaRPr lang="en-US" sz="4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5914093" y="6258581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AFTER</a:t>
            </a:r>
            <a:endParaRPr lang="en-US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51600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4702830" y="25581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4702830" y="31677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4702830" y="37773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4702830" y="43869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52695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58791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70" name="Text Box 13"/>
          <p:cNvSpPr txBox="1">
            <a:spLocks noChangeArrowheads="1"/>
          </p:cNvSpPr>
          <p:nvPr/>
        </p:nvSpPr>
        <p:spPr bwMode="auto">
          <a:xfrm>
            <a:off x="64887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70983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57696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3" name="Rectangle 16"/>
          <p:cNvSpPr>
            <a:spLocks noChangeArrowheads="1"/>
          </p:cNvSpPr>
          <p:nvPr/>
        </p:nvSpPr>
        <p:spPr bwMode="auto">
          <a:xfrm>
            <a:off x="63792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4" name="Rectangle 17"/>
          <p:cNvSpPr>
            <a:spLocks noChangeArrowheads="1"/>
          </p:cNvSpPr>
          <p:nvPr/>
        </p:nvSpPr>
        <p:spPr bwMode="auto">
          <a:xfrm>
            <a:off x="69888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5" name="Rectangle 18"/>
          <p:cNvSpPr>
            <a:spLocks noChangeArrowheads="1"/>
          </p:cNvSpPr>
          <p:nvPr/>
        </p:nvSpPr>
        <p:spPr bwMode="auto">
          <a:xfrm>
            <a:off x="7598430" y="2483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6" name="Rectangle 19"/>
          <p:cNvSpPr>
            <a:spLocks noChangeArrowheads="1"/>
          </p:cNvSpPr>
          <p:nvPr/>
        </p:nvSpPr>
        <p:spPr bwMode="auto">
          <a:xfrm>
            <a:off x="8208030" y="24835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7" name="Rectangle 20"/>
          <p:cNvSpPr>
            <a:spLocks noChangeArrowheads="1"/>
          </p:cNvSpPr>
          <p:nvPr/>
        </p:nvSpPr>
        <p:spPr bwMode="auto">
          <a:xfrm>
            <a:off x="5160030" y="30931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8" name="Rectangle 21"/>
          <p:cNvSpPr>
            <a:spLocks noChangeArrowheads="1"/>
          </p:cNvSpPr>
          <p:nvPr/>
        </p:nvSpPr>
        <p:spPr bwMode="auto">
          <a:xfrm>
            <a:off x="5769630" y="3093106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9" name="Rectangle 22"/>
          <p:cNvSpPr>
            <a:spLocks noChangeArrowheads="1"/>
          </p:cNvSpPr>
          <p:nvPr/>
        </p:nvSpPr>
        <p:spPr bwMode="auto">
          <a:xfrm>
            <a:off x="6379230" y="3093106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0" name="Rectangle 23"/>
          <p:cNvSpPr>
            <a:spLocks noChangeArrowheads="1"/>
          </p:cNvSpPr>
          <p:nvPr/>
        </p:nvSpPr>
        <p:spPr bwMode="auto">
          <a:xfrm>
            <a:off x="6988830" y="30931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1" name="Rectangle 24"/>
          <p:cNvSpPr>
            <a:spLocks noChangeArrowheads="1"/>
          </p:cNvSpPr>
          <p:nvPr/>
        </p:nvSpPr>
        <p:spPr bwMode="auto">
          <a:xfrm>
            <a:off x="7598430" y="30931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8208030" y="30931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3" name="Rectangle 26"/>
          <p:cNvSpPr>
            <a:spLocks noChangeArrowheads="1"/>
          </p:cNvSpPr>
          <p:nvPr/>
        </p:nvSpPr>
        <p:spPr bwMode="auto">
          <a:xfrm>
            <a:off x="5160030" y="37027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4" name="Rectangle 27"/>
          <p:cNvSpPr>
            <a:spLocks noChangeArrowheads="1"/>
          </p:cNvSpPr>
          <p:nvPr/>
        </p:nvSpPr>
        <p:spPr bwMode="auto">
          <a:xfrm>
            <a:off x="5769630" y="37027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6379230" y="37027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6" name="Rectangle 29"/>
          <p:cNvSpPr>
            <a:spLocks noChangeArrowheads="1"/>
          </p:cNvSpPr>
          <p:nvPr/>
        </p:nvSpPr>
        <p:spPr bwMode="auto">
          <a:xfrm>
            <a:off x="6988830" y="3702706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7" name="Rectangle 30"/>
          <p:cNvSpPr>
            <a:spLocks noChangeArrowheads="1"/>
          </p:cNvSpPr>
          <p:nvPr/>
        </p:nvSpPr>
        <p:spPr bwMode="auto">
          <a:xfrm>
            <a:off x="7598430" y="37027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8208030" y="37027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9" name="Rectangle 32"/>
          <p:cNvSpPr>
            <a:spLocks noChangeArrowheads="1"/>
          </p:cNvSpPr>
          <p:nvPr/>
        </p:nvSpPr>
        <p:spPr bwMode="auto">
          <a:xfrm>
            <a:off x="51600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0" name="Rectangle 33"/>
          <p:cNvSpPr>
            <a:spLocks noChangeArrowheads="1"/>
          </p:cNvSpPr>
          <p:nvPr/>
        </p:nvSpPr>
        <p:spPr bwMode="auto">
          <a:xfrm>
            <a:off x="5769630" y="4312306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1" name="Rectangle 34"/>
          <p:cNvSpPr>
            <a:spLocks noChangeArrowheads="1"/>
          </p:cNvSpPr>
          <p:nvPr/>
        </p:nvSpPr>
        <p:spPr bwMode="auto">
          <a:xfrm>
            <a:off x="6379230" y="43123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2" name="Rectangle 35"/>
          <p:cNvSpPr>
            <a:spLocks noChangeArrowheads="1"/>
          </p:cNvSpPr>
          <p:nvPr/>
        </p:nvSpPr>
        <p:spPr bwMode="auto">
          <a:xfrm>
            <a:off x="69888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3" name="Rectangle 36"/>
          <p:cNvSpPr>
            <a:spLocks noChangeArrowheads="1"/>
          </p:cNvSpPr>
          <p:nvPr/>
        </p:nvSpPr>
        <p:spPr bwMode="auto">
          <a:xfrm>
            <a:off x="75984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4" name="Rectangle 37"/>
          <p:cNvSpPr>
            <a:spLocks noChangeArrowheads="1"/>
          </p:cNvSpPr>
          <p:nvPr/>
        </p:nvSpPr>
        <p:spPr bwMode="auto">
          <a:xfrm>
            <a:off x="8208030" y="43123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5" name="Rectangle 38"/>
          <p:cNvSpPr>
            <a:spLocks noChangeArrowheads="1"/>
          </p:cNvSpPr>
          <p:nvPr/>
        </p:nvSpPr>
        <p:spPr bwMode="auto">
          <a:xfrm>
            <a:off x="5160030" y="49219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6" name="Rectangle 39"/>
          <p:cNvSpPr>
            <a:spLocks noChangeArrowheads="1"/>
          </p:cNvSpPr>
          <p:nvPr/>
        </p:nvSpPr>
        <p:spPr bwMode="auto">
          <a:xfrm>
            <a:off x="5769630" y="49219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7" name="Rectangle 40"/>
          <p:cNvSpPr>
            <a:spLocks noChangeArrowheads="1"/>
          </p:cNvSpPr>
          <p:nvPr/>
        </p:nvSpPr>
        <p:spPr bwMode="auto">
          <a:xfrm>
            <a:off x="6379230" y="4921906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8" name="Rectangle 41"/>
          <p:cNvSpPr>
            <a:spLocks noChangeArrowheads="1"/>
          </p:cNvSpPr>
          <p:nvPr/>
        </p:nvSpPr>
        <p:spPr bwMode="auto">
          <a:xfrm>
            <a:off x="6988830" y="4921906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9" name="Rectangle 42"/>
          <p:cNvSpPr>
            <a:spLocks noChangeArrowheads="1"/>
          </p:cNvSpPr>
          <p:nvPr/>
        </p:nvSpPr>
        <p:spPr bwMode="auto">
          <a:xfrm>
            <a:off x="7598430" y="4921906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0" name="Rectangle 43"/>
          <p:cNvSpPr>
            <a:spLocks noChangeArrowheads="1"/>
          </p:cNvSpPr>
          <p:nvPr/>
        </p:nvSpPr>
        <p:spPr bwMode="auto">
          <a:xfrm>
            <a:off x="8208030" y="49219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1" name="Rectangle 44"/>
          <p:cNvSpPr>
            <a:spLocks noChangeArrowheads="1"/>
          </p:cNvSpPr>
          <p:nvPr/>
        </p:nvSpPr>
        <p:spPr bwMode="auto">
          <a:xfrm>
            <a:off x="51600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2" name="Rectangle 45"/>
          <p:cNvSpPr>
            <a:spLocks noChangeArrowheads="1"/>
          </p:cNvSpPr>
          <p:nvPr/>
        </p:nvSpPr>
        <p:spPr bwMode="auto">
          <a:xfrm>
            <a:off x="57696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3" name="Rectangle 46"/>
          <p:cNvSpPr>
            <a:spLocks noChangeArrowheads="1"/>
          </p:cNvSpPr>
          <p:nvPr/>
        </p:nvSpPr>
        <p:spPr bwMode="auto">
          <a:xfrm>
            <a:off x="63792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4" name="Rectangle 47"/>
          <p:cNvSpPr>
            <a:spLocks noChangeArrowheads="1"/>
          </p:cNvSpPr>
          <p:nvPr/>
        </p:nvSpPr>
        <p:spPr bwMode="auto">
          <a:xfrm>
            <a:off x="69888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5" name="Rectangle 48"/>
          <p:cNvSpPr>
            <a:spLocks noChangeArrowheads="1"/>
          </p:cNvSpPr>
          <p:nvPr/>
        </p:nvSpPr>
        <p:spPr bwMode="auto">
          <a:xfrm>
            <a:off x="75984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6" name="Rectangle 49"/>
          <p:cNvSpPr>
            <a:spLocks noChangeArrowheads="1"/>
          </p:cNvSpPr>
          <p:nvPr/>
        </p:nvSpPr>
        <p:spPr bwMode="auto">
          <a:xfrm>
            <a:off x="8208030" y="5531506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7" name="Text Box 50"/>
          <p:cNvSpPr txBox="1">
            <a:spLocks noChangeArrowheads="1"/>
          </p:cNvSpPr>
          <p:nvPr/>
        </p:nvSpPr>
        <p:spPr bwMode="auto">
          <a:xfrm>
            <a:off x="4702830" y="4996518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08" name="Text Box 51"/>
          <p:cNvSpPr txBox="1">
            <a:spLocks noChangeArrowheads="1"/>
          </p:cNvSpPr>
          <p:nvPr/>
        </p:nvSpPr>
        <p:spPr bwMode="auto">
          <a:xfrm>
            <a:off x="4702830" y="560770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109" name="Text Box 52"/>
          <p:cNvSpPr txBox="1">
            <a:spLocks noChangeArrowheads="1"/>
          </p:cNvSpPr>
          <p:nvPr/>
        </p:nvSpPr>
        <p:spPr bwMode="auto">
          <a:xfrm>
            <a:off x="77079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110" name="Text Box 53"/>
          <p:cNvSpPr txBox="1">
            <a:spLocks noChangeArrowheads="1"/>
          </p:cNvSpPr>
          <p:nvPr/>
        </p:nvSpPr>
        <p:spPr bwMode="auto">
          <a:xfrm>
            <a:off x="8317568" y="202789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11" name="Text Box 113"/>
          <p:cNvSpPr txBox="1">
            <a:spLocks noChangeArrowheads="1"/>
          </p:cNvSpPr>
          <p:nvPr/>
        </p:nvSpPr>
        <p:spPr bwMode="auto">
          <a:xfrm>
            <a:off x="544713" y="1107055"/>
            <a:ext cx="3962910" cy="73866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12" name="Text Box 114"/>
          <p:cNvSpPr txBox="1">
            <a:spLocks noChangeArrowheads="1"/>
          </p:cNvSpPr>
          <p:nvPr/>
        </p:nvSpPr>
        <p:spPr bwMode="auto">
          <a:xfrm>
            <a:off x="5201760" y="1095888"/>
            <a:ext cx="3505200" cy="73866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 dirty="0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13" name="Text Box 3"/>
          <p:cNvSpPr txBox="1">
            <a:spLocks noChangeArrowheads="1"/>
          </p:cNvSpPr>
          <p:nvPr/>
        </p:nvSpPr>
        <p:spPr bwMode="auto">
          <a:xfrm>
            <a:off x="1433390" y="625858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BEFORE</a:t>
            </a:r>
          </a:p>
        </p:txBody>
      </p:sp>
      <p:sp>
        <p:nvSpPr>
          <p:cNvPr id="114" name="Rectangle 5"/>
          <p:cNvSpPr>
            <a:spLocks noChangeArrowheads="1"/>
          </p:cNvSpPr>
          <p:nvPr/>
        </p:nvSpPr>
        <p:spPr bwMode="auto">
          <a:xfrm>
            <a:off x="6793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5" name="Text Box 7"/>
          <p:cNvSpPr txBox="1">
            <a:spLocks noChangeArrowheads="1"/>
          </p:cNvSpPr>
          <p:nvPr/>
        </p:nvSpPr>
        <p:spPr bwMode="auto">
          <a:xfrm>
            <a:off x="222127" y="25581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17" name="Text Box 8"/>
          <p:cNvSpPr txBox="1">
            <a:spLocks noChangeArrowheads="1"/>
          </p:cNvSpPr>
          <p:nvPr/>
        </p:nvSpPr>
        <p:spPr bwMode="auto">
          <a:xfrm>
            <a:off x="222127" y="31677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118" name="Text Box 9"/>
          <p:cNvSpPr txBox="1">
            <a:spLocks noChangeArrowheads="1"/>
          </p:cNvSpPr>
          <p:nvPr/>
        </p:nvSpPr>
        <p:spPr bwMode="auto">
          <a:xfrm>
            <a:off x="222127" y="37773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119" name="Text Box 10"/>
          <p:cNvSpPr txBox="1">
            <a:spLocks noChangeArrowheads="1"/>
          </p:cNvSpPr>
          <p:nvPr/>
        </p:nvSpPr>
        <p:spPr bwMode="auto">
          <a:xfrm>
            <a:off x="222127" y="43869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120" name="Text Box 11"/>
          <p:cNvSpPr txBox="1">
            <a:spLocks noChangeArrowheads="1"/>
          </p:cNvSpPr>
          <p:nvPr/>
        </p:nvSpPr>
        <p:spPr bwMode="auto">
          <a:xfrm>
            <a:off x="7888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21" name="Text Box 12"/>
          <p:cNvSpPr txBox="1">
            <a:spLocks noChangeArrowheads="1"/>
          </p:cNvSpPr>
          <p:nvPr/>
        </p:nvSpPr>
        <p:spPr bwMode="auto">
          <a:xfrm>
            <a:off x="13984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2" name="Text Box 13"/>
          <p:cNvSpPr txBox="1">
            <a:spLocks noChangeArrowheads="1"/>
          </p:cNvSpPr>
          <p:nvPr/>
        </p:nvSpPr>
        <p:spPr bwMode="auto">
          <a:xfrm>
            <a:off x="20080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23" name="Text Box 14"/>
          <p:cNvSpPr txBox="1">
            <a:spLocks noChangeArrowheads="1"/>
          </p:cNvSpPr>
          <p:nvPr/>
        </p:nvSpPr>
        <p:spPr bwMode="auto">
          <a:xfrm>
            <a:off x="26176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24" name="Rectangle 15"/>
          <p:cNvSpPr>
            <a:spLocks noChangeArrowheads="1"/>
          </p:cNvSpPr>
          <p:nvPr/>
        </p:nvSpPr>
        <p:spPr bwMode="auto">
          <a:xfrm>
            <a:off x="12889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5" name="Rectangle 16"/>
          <p:cNvSpPr>
            <a:spLocks noChangeArrowheads="1"/>
          </p:cNvSpPr>
          <p:nvPr/>
        </p:nvSpPr>
        <p:spPr bwMode="auto">
          <a:xfrm>
            <a:off x="18985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6" name="Rectangle 17"/>
          <p:cNvSpPr>
            <a:spLocks noChangeArrowheads="1"/>
          </p:cNvSpPr>
          <p:nvPr/>
        </p:nvSpPr>
        <p:spPr bwMode="auto">
          <a:xfrm>
            <a:off x="25081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7" name="Rectangle 18"/>
          <p:cNvSpPr>
            <a:spLocks noChangeArrowheads="1"/>
          </p:cNvSpPr>
          <p:nvPr/>
        </p:nvSpPr>
        <p:spPr bwMode="auto">
          <a:xfrm>
            <a:off x="3117727" y="2483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8" name="Rectangle 19"/>
          <p:cNvSpPr>
            <a:spLocks noChangeArrowheads="1"/>
          </p:cNvSpPr>
          <p:nvPr/>
        </p:nvSpPr>
        <p:spPr bwMode="auto">
          <a:xfrm>
            <a:off x="3727327" y="24835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9" name="Rectangle 20"/>
          <p:cNvSpPr>
            <a:spLocks noChangeArrowheads="1"/>
          </p:cNvSpPr>
          <p:nvPr/>
        </p:nvSpPr>
        <p:spPr bwMode="auto">
          <a:xfrm>
            <a:off x="6793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0" name="Rectangle 21"/>
          <p:cNvSpPr>
            <a:spLocks noChangeArrowheads="1"/>
          </p:cNvSpPr>
          <p:nvPr/>
        </p:nvSpPr>
        <p:spPr bwMode="auto">
          <a:xfrm>
            <a:off x="12889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1" name="Rectangle 22"/>
          <p:cNvSpPr>
            <a:spLocks noChangeArrowheads="1"/>
          </p:cNvSpPr>
          <p:nvPr/>
        </p:nvSpPr>
        <p:spPr bwMode="auto">
          <a:xfrm>
            <a:off x="1898527" y="30931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2" name="Rectangle 23"/>
          <p:cNvSpPr>
            <a:spLocks noChangeArrowheads="1"/>
          </p:cNvSpPr>
          <p:nvPr/>
        </p:nvSpPr>
        <p:spPr bwMode="auto">
          <a:xfrm>
            <a:off x="25081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3" name="Rectangle 24"/>
          <p:cNvSpPr>
            <a:spLocks noChangeArrowheads="1"/>
          </p:cNvSpPr>
          <p:nvPr/>
        </p:nvSpPr>
        <p:spPr bwMode="auto">
          <a:xfrm>
            <a:off x="3117727" y="3093109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4" name="Rectangle 25"/>
          <p:cNvSpPr>
            <a:spLocks noChangeArrowheads="1"/>
          </p:cNvSpPr>
          <p:nvPr/>
        </p:nvSpPr>
        <p:spPr bwMode="auto">
          <a:xfrm>
            <a:off x="3727327" y="30931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5" name="Rectangle 26"/>
          <p:cNvSpPr>
            <a:spLocks noChangeArrowheads="1"/>
          </p:cNvSpPr>
          <p:nvPr/>
        </p:nvSpPr>
        <p:spPr bwMode="auto">
          <a:xfrm>
            <a:off x="6793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6" name="Rectangle 27"/>
          <p:cNvSpPr>
            <a:spLocks noChangeArrowheads="1"/>
          </p:cNvSpPr>
          <p:nvPr/>
        </p:nvSpPr>
        <p:spPr bwMode="auto">
          <a:xfrm>
            <a:off x="1288927" y="37027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7" name="Rectangle 28"/>
          <p:cNvSpPr>
            <a:spLocks noChangeArrowheads="1"/>
          </p:cNvSpPr>
          <p:nvPr/>
        </p:nvSpPr>
        <p:spPr bwMode="auto">
          <a:xfrm>
            <a:off x="1898527" y="37027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8" name="Rectangle 29"/>
          <p:cNvSpPr>
            <a:spLocks noChangeArrowheads="1"/>
          </p:cNvSpPr>
          <p:nvPr/>
        </p:nvSpPr>
        <p:spPr bwMode="auto">
          <a:xfrm>
            <a:off x="25081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9" name="Rectangle 30"/>
          <p:cNvSpPr>
            <a:spLocks noChangeArrowheads="1"/>
          </p:cNvSpPr>
          <p:nvPr/>
        </p:nvSpPr>
        <p:spPr bwMode="auto">
          <a:xfrm>
            <a:off x="31177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0" name="Rectangle 31"/>
          <p:cNvSpPr>
            <a:spLocks noChangeArrowheads="1"/>
          </p:cNvSpPr>
          <p:nvPr/>
        </p:nvSpPr>
        <p:spPr bwMode="auto">
          <a:xfrm>
            <a:off x="3727327" y="37027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1" name="Rectangle 32"/>
          <p:cNvSpPr>
            <a:spLocks noChangeArrowheads="1"/>
          </p:cNvSpPr>
          <p:nvPr/>
        </p:nvSpPr>
        <p:spPr bwMode="auto">
          <a:xfrm>
            <a:off x="6793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2" name="Rectangle 33"/>
          <p:cNvSpPr>
            <a:spLocks noChangeArrowheads="1"/>
          </p:cNvSpPr>
          <p:nvPr/>
        </p:nvSpPr>
        <p:spPr bwMode="auto">
          <a:xfrm>
            <a:off x="1288927" y="43123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Rectangle 34"/>
          <p:cNvSpPr>
            <a:spLocks noChangeArrowheads="1"/>
          </p:cNvSpPr>
          <p:nvPr/>
        </p:nvSpPr>
        <p:spPr bwMode="auto">
          <a:xfrm>
            <a:off x="1898527" y="43123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" name="Rectangle 35"/>
          <p:cNvSpPr>
            <a:spLocks noChangeArrowheads="1"/>
          </p:cNvSpPr>
          <p:nvPr/>
        </p:nvSpPr>
        <p:spPr bwMode="auto">
          <a:xfrm>
            <a:off x="25081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5" name="Rectangle 36"/>
          <p:cNvSpPr>
            <a:spLocks noChangeArrowheads="1"/>
          </p:cNvSpPr>
          <p:nvPr/>
        </p:nvSpPr>
        <p:spPr bwMode="auto">
          <a:xfrm>
            <a:off x="31177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6" name="Rectangle 37"/>
          <p:cNvSpPr>
            <a:spLocks noChangeArrowheads="1"/>
          </p:cNvSpPr>
          <p:nvPr/>
        </p:nvSpPr>
        <p:spPr bwMode="auto">
          <a:xfrm>
            <a:off x="3727327" y="43123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7" name="Rectangle 38"/>
          <p:cNvSpPr>
            <a:spLocks noChangeArrowheads="1"/>
          </p:cNvSpPr>
          <p:nvPr/>
        </p:nvSpPr>
        <p:spPr bwMode="auto">
          <a:xfrm>
            <a:off x="6793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8" name="Rectangle 39"/>
          <p:cNvSpPr>
            <a:spLocks noChangeArrowheads="1"/>
          </p:cNvSpPr>
          <p:nvPr/>
        </p:nvSpPr>
        <p:spPr bwMode="auto">
          <a:xfrm>
            <a:off x="12889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9" name="Rectangle 40"/>
          <p:cNvSpPr>
            <a:spLocks noChangeArrowheads="1"/>
          </p:cNvSpPr>
          <p:nvPr/>
        </p:nvSpPr>
        <p:spPr bwMode="auto">
          <a:xfrm>
            <a:off x="18985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0" name="Rectangle 41"/>
          <p:cNvSpPr>
            <a:spLocks noChangeArrowheads="1"/>
          </p:cNvSpPr>
          <p:nvPr/>
        </p:nvSpPr>
        <p:spPr bwMode="auto">
          <a:xfrm>
            <a:off x="2508127" y="49219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1" name="Rectangle 42"/>
          <p:cNvSpPr>
            <a:spLocks noChangeArrowheads="1"/>
          </p:cNvSpPr>
          <p:nvPr/>
        </p:nvSpPr>
        <p:spPr bwMode="auto">
          <a:xfrm>
            <a:off x="3117727" y="4921909"/>
            <a:ext cx="6096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2" name="Rectangle 43"/>
          <p:cNvSpPr>
            <a:spLocks noChangeArrowheads="1"/>
          </p:cNvSpPr>
          <p:nvPr/>
        </p:nvSpPr>
        <p:spPr bwMode="auto">
          <a:xfrm>
            <a:off x="3727327" y="49219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3" name="Rectangle 44"/>
          <p:cNvSpPr>
            <a:spLocks noChangeArrowheads="1"/>
          </p:cNvSpPr>
          <p:nvPr/>
        </p:nvSpPr>
        <p:spPr bwMode="auto">
          <a:xfrm>
            <a:off x="6793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4" name="Rectangle 45"/>
          <p:cNvSpPr>
            <a:spLocks noChangeArrowheads="1"/>
          </p:cNvSpPr>
          <p:nvPr/>
        </p:nvSpPr>
        <p:spPr bwMode="auto">
          <a:xfrm>
            <a:off x="12889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5" name="Rectangle 46"/>
          <p:cNvSpPr>
            <a:spLocks noChangeArrowheads="1"/>
          </p:cNvSpPr>
          <p:nvPr/>
        </p:nvSpPr>
        <p:spPr bwMode="auto">
          <a:xfrm>
            <a:off x="18985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6" name="Rectangle 47"/>
          <p:cNvSpPr>
            <a:spLocks noChangeArrowheads="1"/>
          </p:cNvSpPr>
          <p:nvPr/>
        </p:nvSpPr>
        <p:spPr bwMode="auto">
          <a:xfrm>
            <a:off x="25081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7" name="Rectangle 48"/>
          <p:cNvSpPr>
            <a:spLocks noChangeArrowheads="1"/>
          </p:cNvSpPr>
          <p:nvPr/>
        </p:nvSpPr>
        <p:spPr bwMode="auto">
          <a:xfrm>
            <a:off x="31177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8" name="Rectangle 49"/>
          <p:cNvSpPr>
            <a:spLocks noChangeArrowheads="1"/>
          </p:cNvSpPr>
          <p:nvPr/>
        </p:nvSpPr>
        <p:spPr bwMode="auto">
          <a:xfrm>
            <a:off x="3727327" y="5531509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9" name="Text Box 50"/>
          <p:cNvSpPr txBox="1">
            <a:spLocks noChangeArrowheads="1"/>
          </p:cNvSpPr>
          <p:nvPr/>
        </p:nvSpPr>
        <p:spPr bwMode="auto">
          <a:xfrm>
            <a:off x="222127" y="499652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60" name="Text Box 51"/>
          <p:cNvSpPr txBox="1">
            <a:spLocks noChangeArrowheads="1"/>
          </p:cNvSpPr>
          <p:nvPr/>
        </p:nvSpPr>
        <p:spPr bwMode="auto">
          <a:xfrm>
            <a:off x="222127" y="5607709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161" name="Text Box 52"/>
          <p:cNvSpPr txBox="1">
            <a:spLocks noChangeArrowheads="1"/>
          </p:cNvSpPr>
          <p:nvPr/>
        </p:nvSpPr>
        <p:spPr bwMode="auto">
          <a:xfrm>
            <a:off x="32272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162" name="Text Box 53"/>
          <p:cNvSpPr txBox="1">
            <a:spLocks noChangeArrowheads="1"/>
          </p:cNvSpPr>
          <p:nvPr/>
        </p:nvSpPr>
        <p:spPr bwMode="auto">
          <a:xfrm>
            <a:off x="3836865" y="202789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63" name="Text Box 103"/>
          <p:cNvSpPr txBox="1">
            <a:spLocks noChangeArrowheads="1"/>
          </p:cNvSpPr>
          <p:nvPr/>
        </p:nvSpPr>
        <p:spPr bwMode="auto">
          <a:xfrm>
            <a:off x="1246065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4" name="Text Box 104"/>
          <p:cNvSpPr txBox="1">
            <a:spLocks noChangeArrowheads="1"/>
          </p:cNvSpPr>
          <p:nvPr/>
        </p:nvSpPr>
        <p:spPr bwMode="auto">
          <a:xfrm>
            <a:off x="1828677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5" name="Text Box 103"/>
          <p:cNvSpPr txBox="1">
            <a:spLocks noChangeArrowheads="1"/>
          </p:cNvSpPr>
          <p:nvPr/>
        </p:nvSpPr>
        <p:spPr bwMode="auto">
          <a:xfrm>
            <a:off x="2459631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66" name="Text Box 104"/>
          <p:cNvSpPr txBox="1">
            <a:spLocks noChangeArrowheads="1"/>
          </p:cNvSpPr>
          <p:nvPr/>
        </p:nvSpPr>
        <p:spPr bwMode="auto">
          <a:xfrm>
            <a:off x="3064821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7" name="Text Box 109"/>
          <p:cNvSpPr txBox="1">
            <a:spLocks noChangeArrowheads="1"/>
          </p:cNvSpPr>
          <p:nvPr/>
        </p:nvSpPr>
        <p:spPr bwMode="auto">
          <a:xfrm>
            <a:off x="3667883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8" name="Text Box 109"/>
          <p:cNvSpPr txBox="1">
            <a:spLocks noChangeArrowheads="1"/>
          </p:cNvSpPr>
          <p:nvPr/>
        </p:nvSpPr>
        <p:spPr bwMode="auto">
          <a:xfrm>
            <a:off x="636465" y="3858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9" name="Text Box 103"/>
          <p:cNvSpPr txBox="1">
            <a:spLocks noChangeArrowheads="1"/>
          </p:cNvSpPr>
          <p:nvPr/>
        </p:nvSpPr>
        <p:spPr bwMode="auto">
          <a:xfrm>
            <a:off x="1251708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70" name="Text Box 104"/>
          <p:cNvSpPr txBox="1">
            <a:spLocks noChangeArrowheads="1"/>
          </p:cNvSpPr>
          <p:nvPr/>
        </p:nvSpPr>
        <p:spPr bwMode="auto">
          <a:xfrm>
            <a:off x="1834320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1" name="Text Box 103"/>
          <p:cNvSpPr txBox="1">
            <a:spLocks noChangeArrowheads="1"/>
          </p:cNvSpPr>
          <p:nvPr/>
        </p:nvSpPr>
        <p:spPr bwMode="auto">
          <a:xfrm>
            <a:off x="2465274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4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2" name="Text Box 104"/>
          <p:cNvSpPr txBox="1">
            <a:spLocks noChangeArrowheads="1"/>
          </p:cNvSpPr>
          <p:nvPr/>
        </p:nvSpPr>
        <p:spPr bwMode="auto">
          <a:xfrm>
            <a:off x="3070464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73" name="Text Box 109"/>
          <p:cNvSpPr txBox="1">
            <a:spLocks noChangeArrowheads="1"/>
          </p:cNvSpPr>
          <p:nvPr/>
        </p:nvSpPr>
        <p:spPr bwMode="auto">
          <a:xfrm>
            <a:off x="3673526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74" name="Text Box 109"/>
          <p:cNvSpPr txBox="1">
            <a:spLocks noChangeArrowheads="1"/>
          </p:cNvSpPr>
          <p:nvPr/>
        </p:nvSpPr>
        <p:spPr bwMode="auto">
          <a:xfrm>
            <a:off x="642108" y="448482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5" name="Text Box 103"/>
          <p:cNvSpPr txBox="1">
            <a:spLocks noChangeArrowheads="1"/>
          </p:cNvSpPr>
          <p:nvPr/>
        </p:nvSpPr>
        <p:spPr bwMode="auto">
          <a:xfrm>
            <a:off x="1240419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6" name="Text Box 104"/>
          <p:cNvSpPr txBox="1">
            <a:spLocks noChangeArrowheads="1"/>
          </p:cNvSpPr>
          <p:nvPr/>
        </p:nvSpPr>
        <p:spPr bwMode="auto">
          <a:xfrm>
            <a:off x="1823031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7" name="Text Box 103"/>
          <p:cNvSpPr txBox="1">
            <a:spLocks noChangeArrowheads="1"/>
          </p:cNvSpPr>
          <p:nvPr/>
        </p:nvSpPr>
        <p:spPr bwMode="auto">
          <a:xfrm>
            <a:off x="2453985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8" name="Text Box 104"/>
          <p:cNvSpPr txBox="1">
            <a:spLocks noChangeArrowheads="1"/>
          </p:cNvSpPr>
          <p:nvPr/>
        </p:nvSpPr>
        <p:spPr bwMode="auto">
          <a:xfrm>
            <a:off x="3059175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9" name="Text Box 109"/>
          <p:cNvSpPr txBox="1">
            <a:spLocks noChangeArrowheads="1"/>
          </p:cNvSpPr>
          <p:nvPr/>
        </p:nvSpPr>
        <p:spPr bwMode="auto">
          <a:xfrm>
            <a:off x="3662237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0" name="Text Box 109"/>
          <p:cNvSpPr txBox="1">
            <a:spLocks noChangeArrowheads="1"/>
          </p:cNvSpPr>
          <p:nvPr/>
        </p:nvSpPr>
        <p:spPr bwMode="auto">
          <a:xfrm>
            <a:off x="630819" y="508314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1" name="Text Box 103"/>
          <p:cNvSpPr txBox="1">
            <a:spLocks noChangeArrowheads="1"/>
          </p:cNvSpPr>
          <p:nvPr/>
        </p:nvSpPr>
        <p:spPr bwMode="auto">
          <a:xfrm>
            <a:off x="1234773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2" name="Text Box 104"/>
          <p:cNvSpPr txBox="1">
            <a:spLocks noChangeArrowheads="1"/>
          </p:cNvSpPr>
          <p:nvPr/>
        </p:nvSpPr>
        <p:spPr bwMode="auto">
          <a:xfrm>
            <a:off x="1817385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3" name="Text Box 103"/>
          <p:cNvSpPr txBox="1">
            <a:spLocks noChangeArrowheads="1"/>
          </p:cNvSpPr>
          <p:nvPr/>
        </p:nvSpPr>
        <p:spPr bwMode="auto">
          <a:xfrm>
            <a:off x="2448339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4" name="Text Box 104"/>
          <p:cNvSpPr txBox="1">
            <a:spLocks noChangeArrowheads="1"/>
          </p:cNvSpPr>
          <p:nvPr/>
        </p:nvSpPr>
        <p:spPr bwMode="auto">
          <a:xfrm>
            <a:off x="3053529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5" name="Text Box 109"/>
          <p:cNvSpPr txBox="1">
            <a:spLocks noChangeArrowheads="1"/>
          </p:cNvSpPr>
          <p:nvPr/>
        </p:nvSpPr>
        <p:spPr bwMode="auto">
          <a:xfrm>
            <a:off x="3656591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6" name="Text Box 109"/>
          <p:cNvSpPr txBox="1">
            <a:spLocks noChangeArrowheads="1"/>
          </p:cNvSpPr>
          <p:nvPr/>
        </p:nvSpPr>
        <p:spPr bwMode="auto">
          <a:xfrm>
            <a:off x="625173" y="569839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87" name="Text Box 103"/>
          <p:cNvSpPr txBox="1">
            <a:spLocks noChangeArrowheads="1"/>
          </p:cNvSpPr>
          <p:nvPr/>
        </p:nvSpPr>
        <p:spPr bwMode="auto">
          <a:xfrm>
            <a:off x="1251708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8" name="Text Box 104"/>
          <p:cNvSpPr txBox="1">
            <a:spLocks noChangeArrowheads="1"/>
          </p:cNvSpPr>
          <p:nvPr/>
        </p:nvSpPr>
        <p:spPr bwMode="auto">
          <a:xfrm>
            <a:off x="1834320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89" name="Text Box 103"/>
          <p:cNvSpPr txBox="1">
            <a:spLocks noChangeArrowheads="1"/>
          </p:cNvSpPr>
          <p:nvPr/>
        </p:nvSpPr>
        <p:spPr bwMode="auto">
          <a:xfrm>
            <a:off x="2465274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0" name="Text Box 104"/>
          <p:cNvSpPr txBox="1">
            <a:spLocks noChangeArrowheads="1"/>
          </p:cNvSpPr>
          <p:nvPr/>
        </p:nvSpPr>
        <p:spPr bwMode="auto">
          <a:xfrm>
            <a:off x="3070464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91" name="Text Box 109"/>
          <p:cNvSpPr txBox="1">
            <a:spLocks noChangeArrowheads="1"/>
          </p:cNvSpPr>
          <p:nvPr/>
        </p:nvSpPr>
        <p:spPr bwMode="auto">
          <a:xfrm>
            <a:off x="3673526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2" name="Text Box 109"/>
          <p:cNvSpPr txBox="1">
            <a:spLocks noChangeArrowheads="1"/>
          </p:cNvSpPr>
          <p:nvPr/>
        </p:nvSpPr>
        <p:spPr bwMode="auto">
          <a:xfrm>
            <a:off x="642108" y="2610852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193" name="Text Box 103"/>
          <p:cNvSpPr txBox="1">
            <a:spLocks noChangeArrowheads="1"/>
          </p:cNvSpPr>
          <p:nvPr/>
        </p:nvSpPr>
        <p:spPr bwMode="auto">
          <a:xfrm>
            <a:off x="1251708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194" name="Text Box 104"/>
          <p:cNvSpPr txBox="1">
            <a:spLocks noChangeArrowheads="1"/>
          </p:cNvSpPr>
          <p:nvPr/>
        </p:nvSpPr>
        <p:spPr bwMode="auto">
          <a:xfrm>
            <a:off x="1834320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5" name="Text Box 103"/>
          <p:cNvSpPr txBox="1">
            <a:spLocks noChangeArrowheads="1"/>
          </p:cNvSpPr>
          <p:nvPr/>
        </p:nvSpPr>
        <p:spPr bwMode="auto">
          <a:xfrm>
            <a:off x="2465274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96" name="Text Box 104"/>
          <p:cNvSpPr txBox="1">
            <a:spLocks noChangeArrowheads="1"/>
          </p:cNvSpPr>
          <p:nvPr/>
        </p:nvSpPr>
        <p:spPr bwMode="auto">
          <a:xfrm>
            <a:off x="3070464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97" name="Text Box 109"/>
          <p:cNvSpPr txBox="1">
            <a:spLocks noChangeArrowheads="1"/>
          </p:cNvSpPr>
          <p:nvPr/>
        </p:nvSpPr>
        <p:spPr bwMode="auto">
          <a:xfrm>
            <a:off x="3673526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198" name="Text Box 109"/>
          <p:cNvSpPr txBox="1">
            <a:spLocks noChangeArrowheads="1"/>
          </p:cNvSpPr>
          <p:nvPr/>
        </p:nvSpPr>
        <p:spPr bwMode="auto">
          <a:xfrm>
            <a:off x="642108" y="3243036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82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 Box 10"/>
          <p:cNvSpPr txBox="1">
            <a:spLocks noChangeArrowheads="1"/>
          </p:cNvSpPr>
          <p:nvPr/>
        </p:nvSpPr>
        <p:spPr bwMode="auto">
          <a:xfrm>
            <a:off x="365125" y="6173586"/>
            <a:ext cx="42672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</a:rPr>
              <a:t>Fill in the </a:t>
            </a:r>
            <a:r>
              <a:rPr lang="en-US" b="1" i="1" dirty="0" smtClean="0">
                <a:solidFill>
                  <a:srgbClr val="800000"/>
                </a:solidFill>
              </a:rPr>
              <a:t>number of living neighbors</a:t>
            </a:r>
            <a:r>
              <a:rPr lang="en-US" b="1" i="1" dirty="0">
                <a:solidFill>
                  <a:srgbClr val="000000"/>
                </a:solidFill>
              </a:rPr>
              <a:t> </a:t>
            </a:r>
            <a:r>
              <a:rPr lang="en-US" b="1" i="1" dirty="0" smtClean="0">
                <a:solidFill>
                  <a:srgbClr val="000000"/>
                </a:solidFill>
              </a:rPr>
              <a:t>on top of this grid.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21568" name="Rectangle 64"/>
          <p:cNvSpPr>
            <a:spLocks noChangeArrowheads="1"/>
          </p:cNvSpPr>
          <p:nvPr/>
        </p:nvSpPr>
        <p:spPr bwMode="auto">
          <a:xfrm>
            <a:off x="6858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69" name="Text Box 65"/>
          <p:cNvSpPr txBox="1">
            <a:spLocks noChangeArrowheads="1"/>
          </p:cNvSpPr>
          <p:nvPr/>
        </p:nvSpPr>
        <p:spPr bwMode="auto">
          <a:xfrm>
            <a:off x="228600" y="25979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570" name="Text Box 66"/>
          <p:cNvSpPr txBox="1">
            <a:spLocks noChangeArrowheads="1"/>
          </p:cNvSpPr>
          <p:nvPr/>
        </p:nvSpPr>
        <p:spPr bwMode="auto">
          <a:xfrm>
            <a:off x="228600" y="32075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228600" y="38171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228600" y="44267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573" name="Text Box 69"/>
          <p:cNvSpPr txBox="1">
            <a:spLocks noChangeArrowheads="1"/>
          </p:cNvSpPr>
          <p:nvPr/>
        </p:nvSpPr>
        <p:spPr bwMode="auto">
          <a:xfrm>
            <a:off x="7953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574" name="Text Box 70"/>
          <p:cNvSpPr txBox="1">
            <a:spLocks noChangeArrowheads="1"/>
          </p:cNvSpPr>
          <p:nvPr/>
        </p:nvSpPr>
        <p:spPr bwMode="auto">
          <a:xfrm>
            <a:off x="14049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575" name="Text Box 71"/>
          <p:cNvSpPr txBox="1">
            <a:spLocks noChangeArrowheads="1"/>
          </p:cNvSpPr>
          <p:nvPr/>
        </p:nvSpPr>
        <p:spPr bwMode="auto">
          <a:xfrm>
            <a:off x="20145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576" name="Text Box 72"/>
          <p:cNvSpPr txBox="1">
            <a:spLocks noChangeArrowheads="1"/>
          </p:cNvSpPr>
          <p:nvPr/>
        </p:nvSpPr>
        <p:spPr bwMode="auto">
          <a:xfrm>
            <a:off x="26241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577" name="Rectangle 73"/>
          <p:cNvSpPr>
            <a:spLocks noChangeArrowheads="1"/>
          </p:cNvSpPr>
          <p:nvPr/>
        </p:nvSpPr>
        <p:spPr bwMode="auto">
          <a:xfrm>
            <a:off x="12954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8" name="Rectangle 74"/>
          <p:cNvSpPr>
            <a:spLocks noChangeArrowheads="1"/>
          </p:cNvSpPr>
          <p:nvPr/>
        </p:nvSpPr>
        <p:spPr bwMode="auto">
          <a:xfrm>
            <a:off x="19050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9" name="Rectangle 75"/>
          <p:cNvSpPr>
            <a:spLocks noChangeArrowheads="1"/>
          </p:cNvSpPr>
          <p:nvPr/>
        </p:nvSpPr>
        <p:spPr bwMode="auto">
          <a:xfrm>
            <a:off x="25146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0" name="Rectangle 76"/>
          <p:cNvSpPr>
            <a:spLocks noChangeArrowheads="1"/>
          </p:cNvSpPr>
          <p:nvPr/>
        </p:nvSpPr>
        <p:spPr bwMode="auto">
          <a:xfrm>
            <a:off x="31242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1" name="Rectangle 77"/>
          <p:cNvSpPr>
            <a:spLocks noChangeArrowheads="1"/>
          </p:cNvSpPr>
          <p:nvPr/>
        </p:nvSpPr>
        <p:spPr bwMode="auto">
          <a:xfrm>
            <a:off x="3733800" y="25233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2" name="Rectangle 78"/>
          <p:cNvSpPr>
            <a:spLocks noChangeArrowheads="1"/>
          </p:cNvSpPr>
          <p:nvPr/>
        </p:nvSpPr>
        <p:spPr bwMode="auto">
          <a:xfrm>
            <a:off x="6858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3" name="Rectangle 79"/>
          <p:cNvSpPr>
            <a:spLocks noChangeArrowheads="1"/>
          </p:cNvSpPr>
          <p:nvPr/>
        </p:nvSpPr>
        <p:spPr bwMode="auto">
          <a:xfrm>
            <a:off x="1295400" y="31329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4" name="Rectangle 80"/>
          <p:cNvSpPr>
            <a:spLocks noChangeArrowheads="1"/>
          </p:cNvSpPr>
          <p:nvPr/>
        </p:nvSpPr>
        <p:spPr bwMode="auto">
          <a:xfrm>
            <a:off x="1905000" y="31329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5" name="Rectangle 81"/>
          <p:cNvSpPr>
            <a:spLocks noChangeArrowheads="1"/>
          </p:cNvSpPr>
          <p:nvPr/>
        </p:nvSpPr>
        <p:spPr bwMode="auto">
          <a:xfrm>
            <a:off x="25146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6" name="Rectangle 82"/>
          <p:cNvSpPr>
            <a:spLocks noChangeArrowheads="1"/>
          </p:cNvSpPr>
          <p:nvPr/>
        </p:nvSpPr>
        <p:spPr bwMode="auto">
          <a:xfrm>
            <a:off x="31242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7" name="Rectangle 83"/>
          <p:cNvSpPr>
            <a:spLocks noChangeArrowheads="1"/>
          </p:cNvSpPr>
          <p:nvPr/>
        </p:nvSpPr>
        <p:spPr bwMode="auto">
          <a:xfrm>
            <a:off x="37338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8" name="Rectangle 84"/>
          <p:cNvSpPr>
            <a:spLocks noChangeArrowheads="1"/>
          </p:cNvSpPr>
          <p:nvPr/>
        </p:nvSpPr>
        <p:spPr bwMode="auto">
          <a:xfrm>
            <a:off x="6858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9" name="Rectangle 85"/>
          <p:cNvSpPr>
            <a:spLocks noChangeArrowheads="1"/>
          </p:cNvSpPr>
          <p:nvPr/>
        </p:nvSpPr>
        <p:spPr bwMode="auto">
          <a:xfrm>
            <a:off x="12954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0" name="Rectangle 86"/>
          <p:cNvSpPr>
            <a:spLocks noChangeArrowheads="1"/>
          </p:cNvSpPr>
          <p:nvPr/>
        </p:nvSpPr>
        <p:spPr bwMode="auto">
          <a:xfrm>
            <a:off x="19050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1" name="Rectangle 87"/>
          <p:cNvSpPr>
            <a:spLocks noChangeArrowheads="1"/>
          </p:cNvSpPr>
          <p:nvPr/>
        </p:nvSpPr>
        <p:spPr bwMode="auto">
          <a:xfrm>
            <a:off x="2514600" y="37425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2" name="Rectangle 88"/>
          <p:cNvSpPr>
            <a:spLocks noChangeArrowheads="1"/>
          </p:cNvSpPr>
          <p:nvPr/>
        </p:nvSpPr>
        <p:spPr bwMode="auto">
          <a:xfrm>
            <a:off x="31242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3" name="Rectangle 89"/>
          <p:cNvSpPr>
            <a:spLocks noChangeArrowheads="1"/>
          </p:cNvSpPr>
          <p:nvPr/>
        </p:nvSpPr>
        <p:spPr bwMode="auto">
          <a:xfrm>
            <a:off x="37338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4" name="Rectangle 90"/>
          <p:cNvSpPr>
            <a:spLocks noChangeArrowheads="1"/>
          </p:cNvSpPr>
          <p:nvPr/>
        </p:nvSpPr>
        <p:spPr bwMode="auto">
          <a:xfrm>
            <a:off x="6858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5" name="Rectangle 91"/>
          <p:cNvSpPr>
            <a:spLocks noChangeArrowheads="1"/>
          </p:cNvSpPr>
          <p:nvPr/>
        </p:nvSpPr>
        <p:spPr bwMode="auto">
          <a:xfrm>
            <a:off x="1295400" y="43521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6" name="Rectangle 92"/>
          <p:cNvSpPr>
            <a:spLocks noChangeArrowheads="1"/>
          </p:cNvSpPr>
          <p:nvPr/>
        </p:nvSpPr>
        <p:spPr bwMode="auto">
          <a:xfrm>
            <a:off x="1905000" y="43521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7" name="Rectangle 93"/>
          <p:cNvSpPr>
            <a:spLocks noChangeArrowheads="1"/>
          </p:cNvSpPr>
          <p:nvPr/>
        </p:nvSpPr>
        <p:spPr bwMode="auto">
          <a:xfrm>
            <a:off x="25146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8" name="Rectangle 94"/>
          <p:cNvSpPr>
            <a:spLocks noChangeArrowheads="1"/>
          </p:cNvSpPr>
          <p:nvPr/>
        </p:nvSpPr>
        <p:spPr bwMode="auto">
          <a:xfrm>
            <a:off x="31242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9" name="Rectangle 95"/>
          <p:cNvSpPr>
            <a:spLocks noChangeArrowheads="1"/>
          </p:cNvSpPr>
          <p:nvPr/>
        </p:nvSpPr>
        <p:spPr bwMode="auto">
          <a:xfrm>
            <a:off x="37338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0" name="Rectangle 96"/>
          <p:cNvSpPr>
            <a:spLocks noChangeArrowheads="1"/>
          </p:cNvSpPr>
          <p:nvPr/>
        </p:nvSpPr>
        <p:spPr bwMode="auto">
          <a:xfrm>
            <a:off x="6858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1" name="Rectangle 97"/>
          <p:cNvSpPr>
            <a:spLocks noChangeArrowheads="1"/>
          </p:cNvSpPr>
          <p:nvPr/>
        </p:nvSpPr>
        <p:spPr bwMode="auto">
          <a:xfrm>
            <a:off x="12954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2" name="Rectangle 98"/>
          <p:cNvSpPr>
            <a:spLocks noChangeArrowheads="1"/>
          </p:cNvSpPr>
          <p:nvPr/>
        </p:nvSpPr>
        <p:spPr bwMode="auto">
          <a:xfrm>
            <a:off x="1905000" y="49617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3" name="Rectangle 99"/>
          <p:cNvSpPr>
            <a:spLocks noChangeArrowheads="1"/>
          </p:cNvSpPr>
          <p:nvPr/>
        </p:nvSpPr>
        <p:spPr bwMode="auto">
          <a:xfrm>
            <a:off x="2514600" y="496170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4" name="Rectangle 100"/>
          <p:cNvSpPr>
            <a:spLocks noChangeArrowheads="1"/>
          </p:cNvSpPr>
          <p:nvPr/>
        </p:nvSpPr>
        <p:spPr bwMode="auto">
          <a:xfrm>
            <a:off x="31242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5" name="Rectangle 101"/>
          <p:cNvSpPr>
            <a:spLocks noChangeArrowheads="1"/>
          </p:cNvSpPr>
          <p:nvPr/>
        </p:nvSpPr>
        <p:spPr bwMode="auto">
          <a:xfrm>
            <a:off x="37338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6" name="Rectangle 102"/>
          <p:cNvSpPr>
            <a:spLocks noChangeArrowheads="1"/>
          </p:cNvSpPr>
          <p:nvPr/>
        </p:nvSpPr>
        <p:spPr bwMode="auto">
          <a:xfrm>
            <a:off x="6858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7" name="Rectangle 103"/>
          <p:cNvSpPr>
            <a:spLocks noChangeArrowheads="1"/>
          </p:cNvSpPr>
          <p:nvPr/>
        </p:nvSpPr>
        <p:spPr bwMode="auto">
          <a:xfrm>
            <a:off x="12954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8" name="Rectangle 104"/>
          <p:cNvSpPr>
            <a:spLocks noChangeArrowheads="1"/>
          </p:cNvSpPr>
          <p:nvPr/>
        </p:nvSpPr>
        <p:spPr bwMode="auto">
          <a:xfrm>
            <a:off x="19050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9" name="Rectangle 105"/>
          <p:cNvSpPr>
            <a:spLocks noChangeArrowheads="1"/>
          </p:cNvSpPr>
          <p:nvPr/>
        </p:nvSpPr>
        <p:spPr bwMode="auto">
          <a:xfrm>
            <a:off x="25146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0" name="Rectangle 106"/>
          <p:cNvSpPr>
            <a:spLocks noChangeArrowheads="1"/>
          </p:cNvSpPr>
          <p:nvPr/>
        </p:nvSpPr>
        <p:spPr bwMode="auto">
          <a:xfrm>
            <a:off x="31242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1" name="Rectangle 107"/>
          <p:cNvSpPr>
            <a:spLocks noChangeArrowheads="1"/>
          </p:cNvSpPr>
          <p:nvPr/>
        </p:nvSpPr>
        <p:spPr bwMode="auto">
          <a:xfrm>
            <a:off x="37338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228600" y="50363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228600" y="564750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32337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15" name="Text Box 111"/>
          <p:cNvSpPr txBox="1">
            <a:spLocks noChangeArrowheads="1"/>
          </p:cNvSpPr>
          <p:nvPr/>
        </p:nvSpPr>
        <p:spPr bwMode="auto">
          <a:xfrm>
            <a:off x="38433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21617" name="Rectangle 113"/>
          <p:cNvSpPr>
            <a:spLocks noChangeArrowheads="1"/>
          </p:cNvSpPr>
          <p:nvPr/>
        </p:nvSpPr>
        <p:spPr bwMode="auto">
          <a:xfrm>
            <a:off x="51054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8" name="Text Box 114"/>
          <p:cNvSpPr txBox="1">
            <a:spLocks noChangeArrowheads="1"/>
          </p:cNvSpPr>
          <p:nvPr/>
        </p:nvSpPr>
        <p:spPr bwMode="auto">
          <a:xfrm>
            <a:off x="4648200" y="25979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619" name="Text Box 115"/>
          <p:cNvSpPr txBox="1">
            <a:spLocks noChangeArrowheads="1"/>
          </p:cNvSpPr>
          <p:nvPr/>
        </p:nvSpPr>
        <p:spPr bwMode="auto">
          <a:xfrm>
            <a:off x="4648200" y="32075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620" name="Text Box 116"/>
          <p:cNvSpPr txBox="1">
            <a:spLocks noChangeArrowheads="1"/>
          </p:cNvSpPr>
          <p:nvPr/>
        </p:nvSpPr>
        <p:spPr bwMode="auto">
          <a:xfrm>
            <a:off x="4648200" y="38171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621" name="Text Box 117"/>
          <p:cNvSpPr txBox="1">
            <a:spLocks noChangeArrowheads="1"/>
          </p:cNvSpPr>
          <p:nvPr/>
        </p:nvSpPr>
        <p:spPr bwMode="auto">
          <a:xfrm>
            <a:off x="4648200" y="44267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622" name="Text Box 118"/>
          <p:cNvSpPr txBox="1">
            <a:spLocks noChangeArrowheads="1"/>
          </p:cNvSpPr>
          <p:nvPr/>
        </p:nvSpPr>
        <p:spPr bwMode="auto">
          <a:xfrm>
            <a:off x="52149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623" name="Text Box 119"/>
          <p:cNvSpPr txBox="1">
            <a:spLocks noChangeArrowheads="1"/>
          </p:cNvSpPr>
          <p:nvPr/>
        </p:nvSpPr>
        <p:spPr bwMode="auto">
          <a:xfrm>
            <a:off x="58245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624" name="Text Box 120"/>
          <p:cNvSpPr txBox="1">
            <a:spLocks noChangeArrowheads="1"/>
          </p:cNvSpPr>
          <p:nvPr/>
        </p:nvSpPr>
        <p:spPr bwMode="auto">
          <a:xfrm>
            <a:off x="64341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625" name="Text Box 121"/>
          <p:cNvSpPr txBox="1">
            <a:spLocks noChangeArrowheads="1"/>
          </p:cNvSpPr>
          <p:nvPr/>
        </p:nvSpPr>
        <p:spPr bwMode="auto">
          <a:xfrm>
            <a:off x="70437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626" name="Rectangle 122"/>
          <p:cNvSpPr>
            <a:spLocks noChangeArrowheads="1"/>
          </p:cNvSpPr>
          <p:nvPr/>
        </p:nvSpPr>
        <p:spPr bwMode="auto">
          <a:xfrm>
            <a:off x="57150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7" name="Rectangle 123"/>
          <p:cNvSpPr>
            <a:spLocks noChangeArrowheads="1"/>
          </p:cNvSpPr>
          <p:nvPr/>
        </p:nvSpPr>
        <p:spPr bwMode="auto">
          <a:xfrm>
            <a:off x="63246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8" name="Rectangle 124"/>
          <p:cNvSpPr>
            <a:spLocks noChangeArrowheads="1"/>
          </p:cNvSpPr>
          <p:nvPr/>
        </p:nvSpPr>
        <p:spPr bwMode="auto">
          <a:xfrm>
            <a:off x="69342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9" name="Rectangle 125"/>
          <p:cNvSpPr>
            <a:spLocks noChangeArrowheads="1"/>
          </p:cNvSpPr>
          <p:nvPr/>
        </p:nvSpPr>
        <p:spPr bwMode="auto">
          <a:xfrm>
            <a:off x="7543800" y="2523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0" name="Rectangle 126"/>
          <p:cNvSpPr>
            <a:spLocks noChangeArrowheads="1"/>
          </p:cNvSpPr>
          <p:nvPr/>
        </p:nvSpPr>
        <p:spPr bwMode="auto">
          <a:xfrm>
            <a:off x="8153400" y="25233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1" name="Rectangle 127"/>
          <p:cNvSpPr>
            <a:spLocks noChangeArrowheads="1"/>
          </p:cNvSpPr>
          <p:nvPr/>
        </p:nvSpPr>
        <p:spPr bwMode="auto">
          <a:xfrm>
            <a:off x="51054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2" name="Rectangle 128"/>
          <p:cNvSpPr>
            <a:spLocks noChangeArrowheads="1"/>
          </p:cNvSpPr>
          <p:nvPr/>
        </p:nvSpPr>
        <p:spPr bwMode="auto">
          <a:xfrm>
            <a:off x="57150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3" name="Rectangle 129"/>
          <p:cNvSpPr>
            <a:spLocks noChangeArrowheads="1"/>
          </p:cNvSpPr>
          <p:nvPr/>
        </p:nvSpPr>
        <p:spPr bwMode="auto">
          <a:xfrm>
            <a:off x="63246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4" name="Rectangle 130"/>
          <p:cNvSpPr>
            <a:spLocks noChangeArrowheads="1"/>
          </p:cNvSpPr>
          <p:nvPr/>
        </p:nvSpPr>
        <p:spPr bwMode="auto">
          <a:xfrm>
            <a:off x="69342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5" name="Rectangle 131"/>
          <p:cNvSpPr>
            <a:spLocks noChangeArrowheads="1"/>
          </p:cNvSpPr>
          <p:nvPr/>
        </p:nvSpPr>
        <p:spPr bwMode="auto">
          <a:xfrm>
            <a:off x="7543800" y="31329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6" name="Rectangle 132"/>
          <p:cNvSpPr>
            <a:spLocks noChangeArrowheads="1"/>
          </p:cNvSpPr>
          <p:nvPr/>
        </p:nvSpPr>
        <p:spPr bwMode="auto">
          <a:xfrm>
            <a:off x="8153400" y="31329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7" name="Rectangle 133"/>
          <p:cNvSpPr>
            <a:spLocks noChangeArrowheads="1"/>
          </p:cNvSpPr>
          <p:nvPr/>
        </p:nvSpPr>
        <p:spPr bwMode="auto">
          <a:xfrm>
            <a:off x="51054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8" name="Rectangle 134"/>
          <p:cNvSpPr>
            <a:spLocks noChangeArrowheads="1"/>
          </p:cNvSpPr>
          <p:nvPr/>
        </p:nvSpPr>
        <p:spPr bwMode="auto">
          <a:xfrm>
            <a:off x="57150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9" name="Rectangle 135"/>
          <p:cNvSpPr>
            <a:spLocks noChangeArrowheads="1"/>
          </p:cNvSpPr>
          <p:nvPr/>
        </p:nvSpPr>
        <p:spPr bwMode="auto">
          <a:xfrm>
            <a:off x="63246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0" name="Rectangle 136"/>
          <p:cNvSpPr>
            <a:spLocks noChangeArrowheads="1"/>
          </p:cNvSpPr>
          <p:nvPr/>
        </p:nvSpPr>
        <p:spPr bwMode="auto">
          <a:xfrm>
            <a:off x="6934200" y="37425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1" name="Rectangle 137"/>
          <p:cNvSpPr>
            <a:spLocks noChangeArrowheads="1"/>
          </p:cNvSpPr>
          <p:nvPr/>
        </p:nvSpPr>
        <p:spPr bwMode="auto">
          <a:xfrm>
            <a:off x="75438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2" name="Rectangle 138"/>
          <p:cNvSpPr>
            <a:spLocks noChangeArrowheads="1"/>
          </p:cNvSpPr>
          <p:nvPr/>
        </p:nvSpPr>
        <p:spPr bwMode="auto">
          <a:xfrm>
            <a:off x="8153400" y="37425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3" name="Rectangle 139"/>
          <p:cNvSpPr>
            <a:spLocks noChangeArrowheads="1"/>
          </p:cNvSpPr>
          <p:nvPr/>
        </p:nvSpPr>
        <p:spPr bwMode="auto">
          <a:xfrm>
            <a:off x="51054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4" name="Rectangle 140"/>
          <p:cNvSpPr>
            <a:spLocks noChangeArrowheads="1"/>
          </p:cNvSpPr>
          <p:nvPr/>
        </p:nvSpPr>
        <p:spPr bwMode="auto">
          <a:xfrm>
            <a:off x="5715000" y="435369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5" name="Rectangle 141"/>
          <p:cNvSpPr>
            <a:spLocks noChangeArrowheads="1"/>
          </p:cNvSpPr>
          <p:nvPr/>
        </p:nvSpPr>
        <p:spPr bwMode="auto">
          <a:xfrm>
            <a:off x="6324600" y="43521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6" name="Rectangle 142"/>
          <p:cNvSpPr>
            <a:spLocks noChangeArrowheads="1"/>
          </p:cNvSpPr>
          <p:nvPr/>
        </p:nvSpPr>
        <p:spPr bwMode="auto">
          <a:xfrm>
            <a:off x="69342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7" name="Rectangle 143"/>
          <p:cNvSpPr>
            <a:spLocks noChangeArrowheads="1"/>
          </p:cNvSpPr>
          <p:nvPr/>
        </p:nvSpPr>
        <p:spPr bwMode="auto">
          <a:xfrm>
            <a:off x="75438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8" name="Rectangle 144"/>
          <p:cNvSpPr>
            <a:spLocks noChangeArrowheads="1"/>
          </p:cNvSpPr>
          <p:nvPr/>
        </p:nvSpPr>
        <p:spPr bwMode="auto">
          <a:xfrm>
            <a:off x="8153400" y="43521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9" name="Rectangle 145"/>
          <p:cNvSpPr>
            <a:spLocks noChangeArrowheads="1"/>
          </p:cNvSpPr>
          <p:nvPr/>
        </p:nvSpPr>
        <p:spPr bwMode="auto">
          <a:xfrm>
            <a:off x="51054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0" name="Rectangle 146"/>
          <p:cNvSpPr>
            <a:spLocks noChangeArrowheads="1"/>
          </p:cNvSpPr>
          <p:nvPr/>
        </p:nvSpPr>
        <p:spPr bwMode="auto">
          <a:xfrm>
            <a:off x="57150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1" name="Rectangle 147"/>
          <p:cNvSpPr>
            <a:spLocks noChangeArrowheads="1"/>
          </p:cNvSpPr>
          <p:nvPr/>
        </p:nvSpPr>
        <p:spPr bwMode="auto">
          <a:xfrm>
            <a:off x="63246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2" name="Rectangle 148"/>
          <p:cNvSpPr>
            <a:spLocks noChangeArrowheads="1"/>
          </p:cNvSpPr>
          <p:nvPr/>
        </p:nvSpPr>
        <p:spPr bwMode="auto">
          <a:xfrm>
            <a:off x="69342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3" name="Rectangle 149"/>
          <p:cNvSpPr>
            <a:spLocks noChangeArrowheads="1"/>
          </p:cNvSpPr>
          <p:nvPr/>
        </p:nvSpPr>
        <p:spPr bwMode="auto">
          <a:xfrm>
            <a:off x="7543800" y="496170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4" name="Rectangle 150"/>
          <p:cNvSpPr>
            <a:spLocks noChangeArrowheads="1"/>
          </p:cNvSpPr>
          <p:nvPr/>
        </p:nvSpPr>
        <p:spPr bwMode="auto">
          <a:xfrm>
            <a:off x="8153400" y="49617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5" name="Rectangle 151"/>
          <p:cNvSpPr>
            <a:spLocks noChangeArrowheads="1"/>
          </p:cNvSpPr>
          <p:nvPr/>
        </p:nvSpPr>
        <p:spPr bwMode="auto">
          <a:xfrm>
            <a:off x="51054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6" name="Rectangle 152"/>
          <p:cNvSpPr>
            <a:spLocks noChangeArrowheads="1"/>
          </p:cNvSpPr>
          <p:nvPr/>
        </p:nvSpPr>
        <p:spPr bwMode="auto">
          <a:xfrm>
            <a:off x="57150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7" name="Rectangle 153"/>
          <p:cNvSpPr>
            <a:spLocks noChangeArrowheads="1"/>
          </p:cNvSpPr>
          <p:nvPr/>
        </p:nvSpPr>
        <p:spPr bwMode="auto">
          <a:xfrm>
            <a:off x="63246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8" name="Rectangle 154"/>
          <p:cNvSpPr>
            <a:spLocks noChangeArrowheads="1"/>
          </p:cNvSpPr>
          <p:nvPr/>
        </p:nvSpPr>
        <p:spPr bwMode="auto">
          <a:xfrm>
            <a:off x="69342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9" name="Rectangle 155"/>
          <p:cNvSpPr>
            <a:spLocks noChangeArrowheads="1"/>
          </p:cNvSpPr>
          <p:nvPr/>
        </p:nvSpPr>
        <p:spPr bwMode="auto">
          <a:xfrm>
            <a:off x="75438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0" name="Rectangle 156"/>
          <p:cNvSpPr>
            <a:spLocks noChangeArrowheads="1"/>
          </p:cNvSpPr>
          <p:nvPr/>
        </p:nvSpPr>
        <p:spPr bwMode="auto">
          <a:xfrm>
            <a:off x="8153400" y="557130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1" name="Text Box 157"/>
          <p:cNvSpPr txBox="1">
            <a:spLocks noChangeArrowheads="1"/>
          </p:cNvSpPr>
          <p:nvPr/>
        </p:nvSpPr>
        <p:spPr bwMode="auto">
          <a:xfrm>
            <a:off x="4648200" y="50363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62" name="Text Box 158"/>
          <p:cNvSpPr txBox="1">
            <a:spLocks noChangeArrowheads="1"/>
          </p:cNvSpPr>
          <p:nvPr/>
        </p:nvSpPr>
        <p:spPr bwMode="auto">
          <a:xfrm>
            <a:off x="4648200" y="564750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63" name="Text Box 159"/>
          <p:cNvSpPr txBox="1">
            <a:spLocks noChangeArrowheads="1"/>
          </p:cNvSpPr>
          <p:nvPr/>
        </p:nvSpPr>
        <p:spPr bwMode="auto">
          <a:xfrm>
            <a:off x="76533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64" name="Text Box 160"/>
          <p:cNvSpPr txBox="1">
            <a:spLocks noChangeArrowheads="1"/>
          </p:cNvSpPr>
          <p:nvPr/>
        </p:nvSpPr>
        <p:spPr bwMode="auto">
          <a:xfrm>
            <a:off x="8262938" y="206769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Rules of </a:t>
            </a:r>
            <a:r>
              <a:rPr lang="en-US" sz="4800" i="1">
                <a:solidFill>
                  <a:srgbClr val="000000"/>
                </a:solidFill>
                <a:latin typeface="Calibri"/>
                <a:cs typeface="Calibri"/>
              </a:rPr>
              <a:t>Life</a:t>
            </a:r>
            <a:endParaRPr lang="en-US" sz="4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4832139" y="6284967"/>
            <a:ext cx="4267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</a:rPr>
              <a:t>then, fill </a:t>
            </a:r>
            <a:r>
              <a:rPr lang="en-US" b="1" i="1" dirty="0">
                <a:solidFill>
                  <a:srgbClr val="000000"/>
                </a:solidFill>
              </a:rPr>
              <a:t>in the </a:t>
            </a:r>
            <a:r>
              <a:rPr lang="en-US" b="1" i="1" dirty="0">
                <a:solidFill>
                  <a:srgbClr val="800000"/>
                </a:solidFill>
              </a:rPr>
              <a:t>next </a:t>
            </a:r>
            <a:r>
              <a:rPr lang="en-US" b="1" i="1" dirty="0">
                <a:solidFill>
                  <a:srgbClr val="000000"/>
                </a:solidFill>
              </a:rPr>
              <a:t>generation here.</a:t>
            </a:r>
          </a:p>
        </p:txBody>
      </p:sp>
      <p:sp>
        <p:nvSpPr>
          <p:cNvPr id="103" name="Text Box 113"/>
          <p:cNvSpPr txBox="1">
            <a:spLocks noChangeArrowheads="1"/>
          </p:cNvSpPr>
          <p:nvPr/>
        </p:nvSpPr>
        <p:spPr bwMode="auto">
          <a:xfrm>
            <a:off x="544713" y="1107055"/>
            <a:ext cx="3962910" cy="73866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07" name="Text Box 114"/>
          <p:cNvSpPr txBox="1">
            <a:spLocks noChangeArrowheads="1"/>
          </p:cNvSpPr>
          <p:nvPr/>
        </p:nvSpPr>
        <p:spPr bwMode="auto">
          <a:xfrm>
            <a:off x="5201760" y="1095888"/>
            <a:ext cx="3505200" cy="73866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 dirty="0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321800" y="1089360"/>
              <a:ext cx="598680" cy="1170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2440" y="1080000"/>
                <a:ext cx="617400" cy="11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29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8" name="Rectangle 64"/>
          <p:cNvSpPr>
            <a:spLocks noChangeArrowheads="1"/>
          </p:cNvSpPr>
          <p:nvPr/>
        </p:nvSpPr>
        <p:spPr bwMode="auto">
          <a:xfrm>
            <a:off x="6858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69" name="Text Box 65"/>
          <p:cNvSpPr txBox="1">
            <a:spLocks noChangeArrowheads="1"/>
          </p:cNvSpPr>
          <p:nvPr/>
        </p:nvSpPr>
        <p:spPr bwMode="auto">
          <a:xfrm>
            <a:off x="228600" y="26412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570" name="Text Box 66"/>
          <p:cNvSpPr txBox="1">
            <a:spLocks noChangeArrowheads="1"/>
          </p:cNvSpPr>
          <p:nvPr/>
        </p:nvSpPr>
        <p:spPr bwMode="auto">
          <a:xfrm>
            <a:off x="228600" y="32508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228600" y="38604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228600" y="44700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573" name="Text Box 69"/>
          <p:cNvSpPr txBox="1">
            <a:spLocks noChangeArrowheads="1"/>
          </p:cNvSpPr>
          <p:nvPr/>
        </p:nvSpPr>
        <p:spPr bwMode="auto">
          <a:xfrm>
            <a:off x="7953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574" name="Text Box 70"/>
          <p:cNvSpPr txBox="1">
            <a:spLocks noChangeArrowheads="1"/>
          </p:cNvSpPr>
          <p:nvPr/>
        </p:nvSpPr>
        <p:spPr bwMode="auto">
          <a:xfrm>
            <a:off x="14049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575" name="Text Box 71"/>
          <p:cNvSpPr txBox="1">
            <a:spLocks noChangeArrowheads="1"/>
          </p:cNvSpPr>
          <p:nvPr/>
        </p:nvSpPr>
        <p:spPr bwMode="auto">
          <a:xfrm>
            <a:off x="20145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576" name="Text Box 72"/>
          <p:cNvSpPr txBox="1">
            <a:spLocks noChangeArrowheads="1"/>
          </p:cNvSpPr>
          <p:nvPr/>
        </p:nvSpPr>
        <p:spPr bwMode="auto">
          <a:xfrm>
            <a:off x="26241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577" name="Rectangle 73"/>
          <p:cNvSpPr>
            <a:spLocks noChangeArrowheads="1"/>
          </p:cNvSpPr>
          <p:nvPr/>
        </p:nvSpPr>
        <p:spPr bwMode="auto">
          <a:xfrm>
            <a:off x="12954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8" name="Rectangle 74"/>
          <p:cNvSpPr>
            <a:spLocks noChangeArrowheads="1"/>
          </p:cNvSpPr>
          <p:nvPr/>
        </p:nvSpPr>
        <p:spPr bwMode="auto">
          <a:xfrm>
            <a:off x="19050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9" name="Rectangle 75"/>
          <p:cNvSpPr>
            <a:spLocks noChangeArrowheads="1"/>
          </p:cNvSpPr>
          <p:nvPr/>
        </p:nvSpPr>
        <p:spPr bwMode="auto">
          <a:xfrm>
            <a:off x="25146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0" name="Rectangle 76"/>
          <p:cNvSpPr>
            <a:spLocks noChangeArrowheads="1"/>
          </p:cNvSpPr>
          <p:nvPr/>
        </p:nvSpPr>
        <p:spPr bwMode="auto">
          <a:xfrm>
            <a:off x="31242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1" name="Rectangle 77"/>
          <p:cNvSpPr>
            <a:spLocks noChangeArrowheads="1"/>
          </p:cNvSpPr>
          <p:nvPr/>
        </p:nvSpPr>
        <p:spPr bwMode="auto">
          <a:xfrm>
            <a:off x="3733800" y="25666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2" name="Rectangle 78"/>
          <p:cNvSpPr>
            <a:spLocks noChangeArrowheads="1"/>
          </p:cNvSpPr>
          <p:nvPr/>
        </p:nvSpPr>
        <p:spPr bwMode="auto">
          <a:xfrm>
            <a:off x="685800" y="31762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3" name="Rectangle 79"/>
          <p:cNvSpPr>
            <a:spLocks noChangeArrowheads="1"/>
          </p:cNvSpPr>
          <p:nvPr/>
        </p:nvSpPr>
        <p:spPr bwMode="auto">
          <a:xfrm>
            <a:off x="1295400" y="3176235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4" name="Rectangle 80"/>
          <p:cNvSpPr>
            <a:spLocks noChangeArrowheads="1"/>
          </p:cNvSpPr>
          <p:nvPr/>
        </p:nvSpPr>
        <p:spPr bwMode="auto">
          <a:xfrm>
            <a:off x="1905000" y="3176235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5" name="Rectangle 81"/>
          <p:cNvSpPr>
            <a:spLocks noChangeArrowheads="1"/>
          </p:cNvSpPr>
          <p:nvPr/>
        </p:nvSpPr>
        <p:spPr bwMode="auto">
          <a:xfrm>
            <a:off x="2514600" y="31762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6" name="Rectangle 82"/>
          <p:cNvSpPr>
            <a:spLocks noChangeArrowheads="1"/>
          </p:cNvSpPr>
          <p:nvPr/>
        </p:nvSpPr>
        <p:spPr bwMode="auto">
          <a:xfrm>
            <a:off x="3124200" y="31762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7" name="Rectangle 83"/>
          <p:cNvSpPr>
            <a:spLocks noChangeArrowheads="1"/>
          </p:cNvSpPr>
          <p:nvPr/>
        </p:nvSpPr>
        <p:spPr bwMode="auto">
          <a:xfrm>
            <a:off x="3733800" y="31762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8" name="Rectangle 84"/>
          <p:cNvSpPr>
            <a:spLocks noChangeArrowheads="1"/>
          </p:cNvSpPr>
          <p:nvPr/>
        </p:nvSpPr>
        <p:spPr bwMode="auto">
          <a:xfrm>
            <a:off x="685800" y="37858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9" name="Rectangle 85"/>
          <p:cNvSpPr>
            <a:spLocks noChangeArrowheads="1"/>
          </p:cNvSpPr>
          <p:nvPr/>
        </p:nvSpPr>
        <p:spPr bwMode="auto">
          <a:xfrm>
            <a:off x="1295400" y="37858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0" name="Rectangle 86"/>
          <p:cNvSpPr>
            <a:spLocks noChangeArrowheads="1"/>
          </p:cNvSpPr>
          <p:nvPr/>
        </p:nvSpPr>
        <p:spPr bwMode="auto">
          <a:xfrm>
            <a:off x="1905000" y="37858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1" name="Rectangle 87"/>
          <p:cNvSpPr>
            <a:spLocks noChangeArrowheads="1"/>
          </p:cNvSpPr>
          <p:nvPr/>
        </p:nvSpPr>
        <p:spPr bwMode="auto">
          <a:xfrm>
            <a:off x="2514600" y="3785835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2" name="Rectangle 88"/>
          <p:cNvSpPr>
            <a:spLocks noChangeArrowheads="1"/>
          </p:cNvSpPr>
          <p:nvPr/>
        </p:nvSpPr>
        <p:spPr bwMode="auto">
          <a:xfrm>
            <a:off x="3124200" y="37858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3" name="Rectangle 89"/>
          <p:cNvSpPr>
            <a:spLocks noChangeArrowheads="1"/>
          </p:cNvSpPr>
          <p:nvPr/>
        </p:nvSpPr>
        <p:spPr bwMode="auto">
          <a:xfrm>
            <a:off x="3733800" y="37858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4" name="Rectangle 90"/>
          <p:cNvSpPr>
            <a:spLocks noChangeArrowheads="1"/>
          </p:cNvSpPr>
          <p:nvPr/>
        </p:nvSpPr>
        <p:spPr bwMode="auto">
          <a:xfrm>
            <a:off x="6858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5" name="Rectangle 91"/>
          <p:cNvSpPr>
            <a:spLocks noChangeArrowheads="1"/>
          </p:cNvSpPr>
          <p:nvPr/>
        </p:nvSpPr>
        <p:spPr bwMode="auto">
          <a:xfrm>
            <a:off x="1295400" y="4395435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6" name="Rectangle 92"/>
          <p:cNvSpPr>
            <a:spLocks noChangeArrowheads="1"/>
          </p:cNvSpPr>
          <p:nvPr/>
        </p:nvSpPr>
        <p:spPr bwMode="auto">
          <a:xfrm>
            <a:off x="1905000" y="43954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7" name="Rectangle 93"/>
          <p:cNvSpPr>
            <a:spLocks noChangeArrowheads="1"/>
          </p:cNvSpPr>
          <p:nvPr/>
        </p:nvSpPr>
        <p:spPr bwMode="auto">
          <a:xfrm>
            <a:off x="25146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8" name="Rectangle 94"/>
          <p:cNvSpPr>
            <a:spLocks noChangeArrowheads="1"/>
          </p:cNvSpPr>
          <p:nvPr/>
        </p:nvSpPr>
        <p:spPr bwMode="auto">
          <a:xfrm>
            <a:off x="31242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9" name="Rectangle 95"/>
          <p:cNvSpPr>
            <a:spLocks noChangeArrowheads="1"/>
          </p:cNvSpPr>
          <p:nvPr/>
        </p:nvSpPr>
        <p:spPr bwMode="auto">
          <a:xfrm>
            <a:off x="37338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0" name="Rectangle 96"/>
          <p:cNvSpPr>
            <a:spLocks noChangeArrowheads="1"/>
          </p:cNvSpPr>
          <p:nvPr/>
        </p:nvSpPr>
        <p:spPr bwMode="auto">
          <a:xfrm>
            <a:off x="685800" y="50050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1" name="Rectangle 97"/>
          <p:cNvSpPr>
            <a:spLocks noChangeArrowheads="1"/>
          </p:cNvSpPr>
          <p:nvPr/>
        </p:nvSpPr>
        <p:spPr bwMode="auto">
          <a:xfrm>
            <a:off x="1295400" y="50050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2" name="Rectangle 98"/>
          <p:cNvSpPr>
            <a:spLocks noChangeArrowheads="1"/>
          </p:cNvSpPr>
          <p:nvPr/>
        </p:nvSpPr>
        <p:spPr bwMode="auto">
          <a:xfrm>
            <a:off x="1905000" y="5005035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3" name="Rectangle 99"/>
          <p:cNvSpPr>
            <a:spLocks noChangeArrowheads="1"/>
          </p:cNvSpPr>
          <p:nvPr/>
        </p:nvSpPr>
        <p:spPr bwMode="auto">
          <a:xfrm>
            <a:off x="2514600" y="5005035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4" name="Rectangle 100"/>
          <p:cNvSpPr>
            <a:spLocks noChangeArrowheads="1"/>
          </p:cNvSpPr>
          <p:nvPr/>
        </p:nvSpPr>
        <p:spPr bwMode="auto">
          <a:xfrm>
            <a:off x="3124200" y="50050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5" name="Rectangle 101"/>
          <p:cNvSpPr>
            <a:spLocks noChangeArrowheads="1"/>
          </p:cNvSpPr>
          <p:nvPr/>
        </p:nvSpPr>
        <p:spPr bwMode="auto">
          <a:xfrm>
            <a:off x="3733800" y="50050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6" name="Rectangle 102"/>
          <p:cNvSpPr>
            <a:spLocks noChangeArrowheads="1"/>
          </p:cNvSpPr>
          <p:nvPr/>
        </p:nvSpPr>
        <p:spPr bwMode="auto">
          <a:xfrm>
            <a:off x="6858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7" name="Rectangle 103"/>
          <p:cNvSpPr>
            <a:spLocks noChangeArrowheads="1"/>
          </p:cNvSpPr>
          <p:nvPr/>
        </p:nvSpPr>
        <p:spPr bwMode="auto">
          <a:xfrm>
            <a:off x="12954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8" name="Rectangle 104"/>
          <p:cNvSpPr>
            <a:spLocks noChangeArrowheads="1"/>
          </p:cNvSpPr>
          <p:nvPr/>
        </p:nvSpPr>
        <p:spPr bwMode="auto">
          <a:xfrm>
            <a:off x="19050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9" name="Rectangle 105"/>
          <p:cNvSpPr>
            <a:spLocks noChangeArrowheads="1"/>
          </p:cNvSpPr>
          <p:nvPr/>
        </p:nvSpPr>
        <p:spPr bwMode="auto">
          <a:xfrm>
            <a:off x="25146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0" name="Rectangle 106"/>
          <p:cNvSpPr>
            <a:spLocks noChangeArrowheads="1"/>
          </p:cNvSpPr>
          <p:nvPr/>
        </p:nvSpPr>
        <p:spPr bwMode="auto">
          <a:xfrm>
            <a:off x="31242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1" name="Rectangle 107"/>
          <p:cNvSpPr>
            <a:spLocks noChangeArrowheads="1"/>
          </p:cNvSpPr>
          <p:nvPr/>
        </p:nvSpPr>
        <p:spPr bwMode="auto">
          <a:xfrm>
            <a:off x="37338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228600" y="50796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228600" y="569083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32337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15" name="Text Box 111"/>
          <p:cNvSpPr txBox="1">
            <a:spLocks noChangeArrowheads="1"/>
          </p:cNvSpPr>
          <p:nvPr/>
        </p:nvSpPr>
        <p:spPr bwMode="auto">
          <a:xfrm>
            <a:off x="38433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21617" name="Rectangle 113"/>
          <p:cNvSpPr>
            <a:spLocks noChangeArrowheads="1"/>
          </p:cNvSpPr>
          <p:nvPr/>
        </p:nvSpPr>
        <p:spPr bwMode="auto">
          <a:xfrm>
            <a:off x="51054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8" name="Text Box 114"/>
          <p:cNvSpPr txBox="1">
            <a:spLocks noChangeArrowheads="1"/>
          </p:cNvSpPr>
          <p:nvPr/>
        </p:nvSpPr>
        <p:spPr bwMode="auto">
          <a:xfrm>
            <a:off x="4648200" y="26412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619" name="Text Box 115"/>
          <p:cNvSpPr txBox="1">
            <a:spLocks noChangeArrowheads="1"/>
          </p:cNvSpPr>
          <p:nvPr/>
        </p:nvSpPr>
        <p:spPr bwMode="auto">
          <a:xfrm>
            <a:off x="4648200" y="32508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620" name="Text Box 116"/>
          <p:cNvSpPr txBox="1">
            <a:spLocks noChangeArrowheads="1"/>
          </p:cNvSpPr>
          <p:nvPr/>
        </p:nvSpPr>
        <p:spPr bwMode="auto">
          <a:xfrm>
            <a:off x="4648200" y="38604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621" name="Text Box 117"/>
          <p:cNvSpPr txBox="1">
            <a:spLocks noChangeArrowheads="1"/>
          </p:cNvSpPr>
          <p:nvPr/>
        </p:nvSpPr>
        <p:spPr bwMode="auto">
          <a:xfrm>
            <a:off x="4648200" y="44700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622" name="Text Box 118"/>
          <p:cNvSpPr txBox="1">
            <a:spLocks noChangeArrowheads="1"/>
          </p:cNvSpPr>
          <p:nvPr/>
        </p:nvSpPr>
        <p:spPr bwMode="auto">
          <a:xfrm>
            <a:off x="52149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623" name="Text Box 119"/>
          <p:cNvSpPr txBox="1">
            <a:spLocks noChangeArrowheads="1"/>
          </p:cNvSpPr>
          <p:nvPr/>
        </p:nvSpPr>
        <p:spPr bwMode="auto">
          <a:xfrm>
            <a:off x="58245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624" name="Text Box 120"/>
          <p:cNvSpPr txBox="1">
            <a:spLocks noChangeArrowheads="1"/>
          </p:cNvSpPr>
          <p:nvPr/>
        </p:nvSpPr>
        <p:spPr bwMode="auto">
          <a:xfrm>
            <a:off x="64341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625" name="Text Box 121"/>
          <p:cNvSpPr txBox="1">
            <a:spLocks noChangeArrowheads="1"/>
          </p:cNvSpPr>
          <p:nvPr/>
        </p:nvSpPr>
        <p:spPr bwMode="auto">
          <a:xfrm>
            <a:off x="70437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626" name="Rectangle 122"/>
          <p:cNvSpPr>
            <a:spLocks noChangeArrowheads="1"/>
          </p:cNvSpPr>
          <p:nvPr/>
        </p:nvSpPr>
        <p:spPr bwMode="auto">
          <a:xfrm>
            <a:off x="57150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7" name="Rectangle 123"/>
          <p:cNvSpPr>
            <a:spLocks noChangeArrowheads="1"/>
          </p:cNvSpPr>
          <p:nvPr/>
        </p:nvSpPr>
        <p:spPr bwMode="auto">
          <a:xfrm>
            <a:off x="63246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8" name="Rectangle 124"/>
          <p:cNvSpPr>
            <a:spLocks noChangeArrowheads="1"/>
          </p:cNvSpPr>
          <p:nvPr/>
        </p:nvSpPr>
        <p:spPr bwMode="auto">
          <a:xfrm>
            <a:off x="69342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9" name="Rectangle 125"/>
          <p:cNvSpPr>
            <a:spLocks noChangeArrowheads="1"/>
          </p:cNvSpPr>
          <p:nvPr/>
        </p:nvSpPr>
        <p:spPr bwMode="auto">
          <a:xfrm>
            <a:off x="7543800" y="2566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0" name="Rectangle 126"/>
          <p:cNvSpPr>
            <a:spLocks noChangeArrowheads="1"/>
          </p:cNvSpPr>
          <p:nvPr/>
        </p:nvSpPr>
        <p:spPr bwMode="auto">
          <a:xfrm>
            <a:off x="8153400" y="25666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1" name="Rectangle 127"/>
          <p:cNvSpPr>
            <a:spLocks noChangeArrowheads="1"/>
          </p:cNvSpPr>
          <p:nvPr/>
        </p:nvSpPr>
        <p:spPr bwMode="auto">
          <a:xfrm>
            <a:off x="5105400" y="31762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2" name="Rectangle 128"/>
          <p:cNvSpPr>
            <a:spLocks noChangeArrowheads="1"/>
          </p:cNvSpPr>
          <p:nvPr/>
        </p:nvSpPr>
        <p:spPr bwMode="auto">
          <a:xfrm>
            <a:off x="5715000" y="31762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3" name="Rectangle 129"/>
          <p:cNvSpPr>
            <a:spLocks noChangeArrowheads="1"/>
          </p:cNvSpPr>
          <p:nvPr/>
        </p:nvSpPr>
        <p:spPr bwMode="auto">
          <a:xfrm>
            <a:off x="6324600" y="31762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4" name="Rectangle 130"/>
          <p:cNvSpPr>
            <a:spLocks noChangeArrowheads="1"/>
          </p:cNvSpPr>
          <p:nvPr/>
        </p:nvSpPr>
        <p:spPr bwMode="auto">
          <a:xfrm>
            <a:off x="6934200" y="31762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5" name="Rectangle 131"/>
          <p:cNvSpPr>
            <a:spLocks noChangeArrowheads="1"/>
          </p:cNvSpPr>
          <p:nvPr/>
        </p:nvSpPr>
        <p:spPr bwMode="auto">
          <a:xfrm>
            <a:off x="7543800" y="31762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6" name="Rectangle 132"/>
          <p:cNvSpPr>
            <a:spLocks noChangeArrowheads="1"/>
          </p:cNvSpPr>
          <p:nvPr/>
        </p:nvSpPr>
        <p:spPr bwMode="auto">
          <a:xfrm>
            <a:off x="8153400" y="31762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7" name="Rectangle 133"/>
          <p:cNvSpPr>
            <a:spLocks noChangeArrowheads="1"/>
          </p:cNvSpPr>
          <p:nvPr/>
        </p:nvSpPr>
        <p:spPr bwMode="auto">
          <a:xfrm>
            <a:off x="5105400" y="37858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8" name="Rectangle 134"/>
          <p:cNvSpPr>
            <a:spLocks noChangeArrowheads="1"/>
          </p:cNvSpPr>
          <p:nvPr/>
        </p:nvSpPr>
        <p:spPr bwMode="auto">
          <a:xfrm>
            <a:off x="5715000" y="37858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9" name="Rectangle 135"/>
          <p:cNvSpPr>
            <a:spLocks noChangeArrowheads="1"/>
          </p:cNvSpPr>
          <p:nvPr/>
        </p:nvSpPr>
        <p:spPr bwMode="auto">
          <a:xfrm>
            <a:off x="6324600" y="37858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0" name="Rectangle 136"/>
          <p:cNvSpPr>
            <a:spLocks noChangeArrowheads="1"/>
          </p:cNvSpPr>
          <p:nvPr/>
        </p:nvSpPr>
        <p:spPr bwMode="auto">
          <a:xfrm>
            <a:off x="6934200" y="37858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1" name="Rectangle 137"/>
          <p:cNvSpPr>
            <a:spLocks noChangeArrowheads="1"/>
          </p:cNvSpPr>
          <p:nvPr/>
        </p:nvSpPr>
        <p:spPr bwMode="auto">
          <a:xfrm>
            <a:off x="7543800" y="37858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2" name="Rectangle 138"/>
          <p:cNvSpPr>
            <a:spLocks noChangeArrowheads="1"/>
          </p:cNvSpPr>
          <p:nvPr/>
        </p:nvSpPr>
        <p:spPr bwMode="auto">
          <a:xfrm>
            <a:off x="8153400" y="37858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3" name="Rectangle 139"/>
          <p:cNvSpPr>
            <a:spLocks noChangeArrowheads="1"/>
          </p:cNvSpPr>
          <p:nvPr/>
        </p:nvSpPr>
        <p:spPr bwMode="auto">
          <a:xfrm>
            <a:off x="51054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4" name="Rectangle 140"/>
          <p:cNvSpPr>
            <a:spLocks noChangeArrowheads="1"/>
          </p:cNvSpPr>
          <p:nvPr/>
        </p:nvSpPr>
        <p:spPr bwMode="auto">
          <a:xfrm>
            <a:off x="5715000" y="4397022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5" name="Rectangle 141"/>
          <p:cNvSpPr>
            <a:spLocks noChangeArrowheads="1"/>
          </p:cNvSpPr>
          <p:nvPr/>
        </p:nvSpPr>
        <p:spPr bwMode="auto">
          <a:xfrm>
            <a:off x="6324600" y="43954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6" name="Rectangle 142"/>
          <p:cNvSpPr>
            <a:spLocks noChangeArrowheads="1"/>
          </p:cNvSpPr>
          <p:nvPr/>
        </p:nvSpPr>
        <p:spPr bwMode="auto">
          <a:xfrm>
            <a:off x="69342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7" name="Rectangle 143"/>
          <p:cNvSpPr>
            <a:spLocks noChangeArrowheads="1"/>
          </p:cNvSpPr>
          <p:nvPr/>
        </p:nvSpPr>
        <p:spPr bwMode="auto">
          <a:xfrm>
            <a:off x="75438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8" name="Rectangle 144"/>
          <p:cNvSpPr>
            <a:spLocks noChangeArrowheads="1"/>
          </p:cNvSpPr>
          <p:nvPr/>
        </p:nvSpPr>
        <p:spPr bwMode="auto">
          <a:xfrm>
            <a:off x="8153400" y="43954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9" name="Rectangle 145"/>
          <p:cNvSpPr>
            <a:spLocks noChangeArrowheads="1"/>
          </p:cNvSpPr>
          <p:nvPr/>
        </p:nvSpPr>
        <p:spPr bwMode="auto">
          <a:xfrm>
            <a:off x="5105400" y="50050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0" name="Rectangle 146"/>
          <p:cNvSpPr>
            <a:spLocks noChangeArrowheads="1"/>
          </p:cNvSpPr>
          <p:nvPr/>
        </p:nvSpPr>
        <p:spPr bwMode="auto">
          <a:xfrm>
            <a:off x="5715000" y="50050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1" name="Rectangle 147"/>
          <p:cNvSpPr>
            <a:spLocks noChangeArrowheads="1"/>
          </p:cNvSpPr>
          <p:nvPr/>
        </p:nvSpPr>
        <p:spPr bwMode="auto">
          <a:xfrm>
            <a:off x="6324600" y="50050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2" name="Rectangle 148"/>
          <p:cNvSpPr>
            <a:spLocks noChangeArrowheads="1"/>
          </p:cNvSpPr>
          <p:nvPr/>
        </p:nvSpPr>
        <p:spPr bwMode="auto">
          <a:xfrm>
            <a:off x="6934200" y="50050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3" name="Rectangle 149"/>
          <p:cNvSpPr>
            <a:spLocks noChangeArrowheads="1"/>
          </p:cNvSpPr>
          <p:nvPr/>
        </p:nvSpPr>
        <p:spPr bwMode="auto">
          <a:xfrm>
            <a:off x="7543800" y="5005035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4" name="Rectangle 150"/>
          <p:cNvSpPr>
            <a:spLocks noChangeArrowheads="1"/>
          </p:cNvSpPr>
          <p:nvPr/>
        </p:nvSpPr>
        <p:spPr bwMode="auto">
          <a:xfrm>
            <a:off x="8153400" y="50050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5" name="Rectangle 151"/>
          <p:cNvSpPr>
            <a:spLocks noChangeArrowheads="1"/>
          </p:cNvSpPr>
          <p:nvPr/>
        </p:nvSpPr>
        <p:spPr bwMode="auto">
          <a:xfrm>
            <a:off x="51054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6" name="Rectangle 152"/>
          <p:cNvSpPr>
            <a:spLocks noChangeArrowheads="1"/>
          </p:cNvSpPr>
          <p:nvPr/>
        </p:nvSpPr>
        <p:spPr bwMode="auto">
          <a:xfrm>
            <a:off x="57150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7" name="Rectangle 153"/>
          <p:cNvSpPr>
            <a:spLocks noChangeArrowheads="1"/>
          </p:cNvSpPr>
          <p:nvPr/>
        </p:nvSpPr>
        <p:spPr bwMode="auto">
          <a:xfrm>
            <a:off x="63246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8" name="Rectangle 154"/>
          <p:cNvSpPr>
            <a:spLocks noChangeArrowheads="1"/>
          </p:cNvSpPr>
          <p:nvPr/>
        </p:nvSpPr>
        <p:spPr bwMode="auto">
          <a:xfrm>
            <a:off x="69342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9" name="Rectangle 155"/>
          <p:cNvSpPr>
            <a:spLocks noChangeArrowheads="1"/>
          </p:cNvSpPr>
          <p:nvPr/>
        </p:nvSpPr>
        <p:spPr bwMode="auto">
          <a:xfrm>
            <a:off x="75438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0" name="Rectangle 156"/>
          <p:cNvSpPr>
            <a:spLocks noChangeArrowheads="1"/>
          </p:cNvSpPr>
          <p:nvPr/>
        </p:nvSpPr>
        <p:spPr bwMode="auto">
          <a:xfrm>
            <a:off x="8153400" y="5614635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1" name="Text Box 157"/>
          <p:cNvSpPr txBox="1">
            <a:spLocks noChangeArrowheads="1"/>
          </p:cNvSpPr>
          <p:nvPr/>
        </p:nvSpPr>
        <p:spPr bwMode="auto">
          <a:xfrm>
            <a:off x="4648200" y="507964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62" name="Text Box 158"/>
          <p:cNvSpPr txBox="1">
            <a:spLocks noChangeArrowheads="1"/>
          </p:cNvSpPr>
          <p:nvPr/>
        </p:nvSpPr>
        <p:spPr bwMode="auto">
          <a:xfrm>
            <a:off x="4648200" y="569083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63" name="Text Box 159"/>
          <p:cNvSpPr txBox="1">
            <a:spLocks noChangeArrowheads="1"/>
          </p:cNvSpPr>
          <p:nvPr/>
        </p:nvSpPr>
        <p:spPr bwMode="auto">
          <a:xfrm>
            <a:off x="76533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64" name="Text Box 160"/>
          <p:cNvSpPr txBox="1">
            <a:spLocks noChangeArrowheads="1"/>
          </p:cNvSpPr>
          <p:nvPr/>
        </p:nvSpPr>
        <p:spPr bwMode="auto">
          <a:xfrm>
            <a:off x="8262938" y="2111022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Rules of </a:t>
            </a:r>
            <a:r>
              <a:rPr lang="en-US" sz="4800" i="1">
                <a:solidFill>
                  <a:srgbClr val="000000"/>
                </a:solidFill>
                <a:latin typeface="Calibri"/>
                <a:cs typeface="Calibri"/>
              </a:rPr>
              <a:t>Life</a:t>
            </a:r>
            <a:endParaRPr lang="en-US" sz="4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76112" y="6219067"/>
            <a:ext cx="3429000" cy="5847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>
                <a:solidFill>
                  <a:srgbClr val="FF0000"/>
                </a:solidFill>
                <a:latin typeface="Calibri"/>
                <a:cs typeface="Calibri"/>
              </a:rPr>
              <a:t>and TWO are born.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776112" y="5779385"/>
            <a:ext cx="3419864" cy="58477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libri"/>
                <a:cs typeface="Calibri"/>
              </a:rPr>
              <a:t>Only TWO survive,</a:t>
            </a:r>
          </a:p>
        </p:txBody>
      </p:sp>
      <p:sp>
        <p:nvSpPr>
          <p:cNvPr id="109" name="Right Arrow 108"/>
          <p:cNvSpPr/>
          <p:nvPr/>
        </p:nvSpPr>
        <p:spPr bwMode="auto">
          <a:xfrm>
            <a:off x="4155189" y="6212939"/>
            <a:ext cx="4572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4832139" y="6328299"/>
            <a:ext cx="42672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</a:rPr>
              <a:t>Fill in the </a:t>
            </a:r>
            <a:r>
              <a:rPr lang="en-US" b="1" i="1">
                <a:solidFill>
                  <a:srgbClr val="800000"/>
                </a:solidFill>
              </a:rPr>
              <a:t>next </a:t>
            </a:r>
            <a:r>
              <a:rPr lang="en-US" b="1" i="1">
                <a:solidFill>
                  <a:srgbClr val="000000"/>
                </a:solidFill>
              </a:rPr>
              <a:t>generation here.</a:t>
            </a:r>
          </a:p>
        </p:txBody>
      </p:sp>
      <p:sp>
        <p:nvSpPr>
          <p:cNvPr id="116" name="Text Box 113"/>
          <p:cNvSpPr txBox="1">
            <a:spLocks noChangeArrowheads="1"/>
          </p:cNvSpPr>
          <p:nvPr/>
        </p:nvSpPr>
        <p:spPr bwMode="auto">
          <a:xfrm>
            <a:off x="544713" y="1107055"/>
            <a:ext cx="3962910" cy="73866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 dirty="0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17" name="Text Box 114"/>
          <p:cNvSpPr txBox="1">
            <a:spLocks noChangeArrowheads="1"/>
          </p:cNvSpPr>
          <p:nvPr/>
        </p:nvSpPr>
        <p:spPr bwMode="auto">
          <a:xfrm>
            <a:off x="5201760" y="1095888"/>
            <a:ext cx="3505200" cy="73866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 dirty="0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8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8" name="Rectangle 64"/>
          <p:cNvSpPr>
            <a:spLocks noChangeArrowheads="1"/>
          </p:cNvSpPr>
          <p:nvPr/>
        </p:nvSpPr>
        <p:spPr bwMode="auto">
          <a:xfrm>
            <a:off x="6858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69" name="Text Box 65"/>
          <p:cNvSpPr txBox="1">
            <a:spLocks noChangeArrowheads="1"/>
          </p:cNvSpPr>
          <p:nvPr/>
        </p:nvSpPr>
        <p:spPr bwMode="auto">
          <a:xfrm>
            <a:off x="228600" y="2663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570" name="Text Box 66"/>
          <p:cNvSpPr txBox="1">
            <a:spLocks noChangeArrowheads="1"/>
          </p:cNvSpPr>
          <p:nvPr/>
        </p:nvSpPr>
        <p:spPr bwMode="auto">
          <a:xfrm>
            <a:off x="228600" y="32734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571" name="Text Box 67"/>
          <p:cNvSpPr txBox="1">
            <a:spLocks noChangeArrowheads="1"/>
          </p:cNvSpPr>
          <p:nvPr/>
        </p:nvSpPr>
        <p:spPr bwMode="auto">
          <a:xfrm>
            <a:off x="228600" y="3883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228600" y="44926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573" name="Text Box 69"/>
          <p:cNvSpPr txBox="1">
            <a:spLocks noChangeArrowheads="1"/>
          </p:cNvSpPr>
          <p:nvPr/>
        </p:nvSpPr>
        <p:spPr bwMode="auto">
          <a:xfrm>
            <a:off x="7953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574" name="Text Box 70"/>
          <p:cNvSpPr txBox="1">
            <a:spLocks noChangeArrowheads="1"/>
          </p:cNvSpPr>
          <p:nvPr/>
        </p:nvSpPr>
        <p:spPr bwMode="auto">
          <a:xfrm>
            <a:off x="14049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575" name="Text Box 71"/>
          <p:cNvSpPr txBox="1">
            <a:spLocks noChangeArrowheads="1"/>
          </p:cNvSpPr>
          <p:nvPr/>
        </p:nvSpPr>
        <p:spPr bwMode="auto">
          <a:xfrm>
            <a:off x="20145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576" name="Text Box 72"/>
          <p:cNvSpPr txBox="1">
            <a:spLocks noChangeArrowheads="1"/>
          </p:cNvSpPr>
          <p:nvPr/>
        </p:nvSpPr>
        <p:spPr bwMode="auto">
          <a:xfrm>
            <a:off x="26241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577" name="Rectangle 73"/>
          <p:cNvSpPr>
            <a:spLocks noChangeArrowheads="1"/>
          </p:cNvSpPr>
          <p:nvPr/>
        </p:nvSpPr>
        <p:spPr bwMode="auto">
          <a:xfrm>
            <a:off x="12954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8" name="Rectangle 74"/>
          <p:cNvSpPr>
            <a:spLocks noChangeArrowheads="1"/>
          </p:cNvSpPr>
          <p:nvPr/>
        </p:nvSpPr>
        <p:spPr bwMode="auto">
          <a:xfrm>
            <a:off x="19050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79" name="Rectangle 75"/>
          <p:cNvSpPr>
            <a:spLocks noChangeArrowheads="1"/>
          </p:cNvSpPr>
          <p:nvPr/>
        </p:nvSpPr>
        <p:spPr bwMode="auto">
          <a:xfrm>
            <a:off x="25146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0" name="Rectangle 76"/>
          <p:cNvSpPr>
            <a:spLocks noChangeArrowheads="1"/>
          </p:cNvSpPr>
          <p:nvPr/>
        </p:nvSpPr>
        <p:spPr bwMode="auto">
          <a:xfrm>
            <a:off x="31242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1" name="Rectangle 77"/>
          <p:cNvSpPr>
            <a:spLocks noChangeArrowheads="1"/>
          </p:cNvSpPr>
          <p:nvPr/>
        </p:nvSpPr>
        <p:spPr bwMode="auto">
          <a:xfrm>
            <a:off x="3733800" y="25892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2" name="Rectangle 78"/>
          <p:cNvSpPr>
            <a:spLocks noChangeArrowheads="1"/>
          </p:cNvSpPr>
          <p:nvPr/>
        </p:nvSpPr>
        <p:spPr bwMode="auto">
          <a:xfrm>
            <a:off x="685800" y="3198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3" name="Rectangle 79"/>
          <p:cNvSpPr>
            <a:spLocks noChangeArrowheads="1"/>
          </p:cNvSpPr>
          <p:nvPr/>
        </p:nvSpPr>
        <p:spPr bwMode="auto">
          <a:xfrm>
            <a:off x="1295400" y="319881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4" name="Rectangle 80"/>
          <p:cNvSpPr>
            <a:spLocks noChangeArrowheads="1"/>
          </p:cNvSpPr>
          <p:nvPr/>
        </p:nvSpPr>
        <p:spPr bwMode="auto">
          <a:xfrm>
            <a:off x="1905000" y="319881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5" name="Rectangle 81"/>
          <p:cNvSpPr>
            <a:spLocks noChangeArrowheads="1"/>
          </p:cNvSpPr>
          <p:nvPr/>
        </p:nvSpPr>
        <p:spPr bwMode="auto">
          <a:xfrm>
            <a:off x="2514600" y="3198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6" name="Rectangle 82"/>
          <p:cNvSpPr>
            <a:spLocks noChangeArrowheads="1"/>
          </p:cNvSpPr>
          <p:nvPr/>
        </p:nvSpPr>
        <p:spPr bwMode="auto">
          <a:xfrm>
            <a:off x="3124200" y="31988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7" name="Rectangle 83"/>
          <p:cNvSpPr>
            <a:spLocks noChangeArrowheads="1"/>
          </p:cNvSpPr>
          <p:nvPr/>
        </p:nvSpPr>
        <p:spPr bwMode="auto">
          <a:xfrm>
            <a:off x="3733800" y="3198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8" name="Rectangle 84"/>
          <p:cNvSpPr>
            <a:spLocks noChangeArrowheads="1"/>
          </p:cNvSpPr>
          <p:nvPr/>
        </p:nvSpPr>
        <p:spPr bwMode="auto">
          <a:xfrm>
            <a:off x="685800" y="3808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89" name="Rectangle 85"/>
          <p:cNvSpPr>
            <a:spLocks noChangeArrowheads="1"/>
          </p:cNvSpPr>
          <p:nvPr/>
        </p:nvSpPr>
        <p:spPr bwMode="auto">
          <a:xfrm>
            <a:off x="1295400" y="38084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0" name="Rectangle 86"/>
          <p:cNvSpPr>
            <a:spLocks noChangeArrowheads="1"/>
          </p:cNvSpPr>
          <p:nvPr/>
        </p:nvSpPr>
        <p:spPr bwMode="auto">
          <a:xfrm>
            <a:off x="1905000" y="38084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1" name="Rectangle 87"/>
          <p:cNvSpPr>
            <a:spLocks noChangeArrowheads="1"/>
          </p:cNvSpPr>
          <p:nvPr/>
        </p:nvSpPr>
        <p:spPr bwMode="auto">
          <a:xfrm>
            <a:off x="2514600" y="380841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2" name="Rectangle 88"/>
          <p:cNvSpPr>
            <a:spLocks noChangeArrowheads="1"/>
          </p:cNvSpPr>
          <p:nvPr/>
        </p:nvSpPr>
        <p:spPr bwMode="auto">
          <a:xfrm>
            <a:off x="3124200" y="3808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3" name="Rectangle 89"/>
          <p:cNvSpPr>
            <a:spLocks noChangeArrowheads="1"/>
          </p:cNvSpPr>
          <p:nvPr/>
        </p:nvSpPr>
        <p:spPr bwMode="auto">
          <a:xfrm>
            <a:off x="3733800" y="3808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4" name="Rectangle 90"/>
          <p:cNvSpPr>
            <a:spLocks noChangeArrowheads="1"/>
          </p:cNvSpPr>
          <p:nvPr/>
        </p:nvSpPr>
        <p:spPr bwMode="auto">
          <a:xfrm>
            <a:off x="6858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5" name="Rectangle 91"/>
          <p:cNvSpPr>
            <a:spLocks noChangeArrowheads="1"/>
          </p:cNvSpPr>
          <p:nvPr/>
        </p:nvSpPr>
        <p:spPr bwMode="auto">
          <a:xfrm>
            <a:off x="1295400" y="441801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6" name="Rectangle 92"/>
          <p:cNvSpPr>
            <a:spLocks noChangeArrowheads="1"/>
          </p:cNvSpPr>
          <p:nvPr/>
        </p:nvSpPr>
        <p:spPr bwMode="auto">
          <a:xfrm>
            <a:off x="1905000" y="44180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7" name="Rectangle 93"/>
          <p:cNvSpPr>
            <a:spLocks noChangeArrowheads="1"/>
          </p:cNvSpPr>
          <p:nvPr/>
        </p:nvSpPr>
        <p:spPr bwMode="auto">
          <a:xfrm>
            <a:off x="25146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8" name="Rectangle 94"/>
          <p:cNvSpPr>
            <a:spLocks noChangeArrowheads="1"/>
          </p:cNvSpPr>
          <p:nvPr/>
        </p:nvSpPr>
        <p:spPr bwMode="auto">
          <a:xfrm>
            <a:off x="31242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599" name="Rectangle 95"/>
          <p:cNvSpPr>
            <a:spLocks noChangeArrowheads="1"/>
          </p:cNvSpPr>
          <p:nvPr/>
        </p:nvSpPr>
        <p:spPr bwMode="auto">
          <a:xfrm>
            <a:off x="37338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0" name="Rectangle 96"/>
          <p:cNvSpPr>
            <a:spLocks noChangeArrowheads="1"/>
          </p:cNvSpPr>
          <p:nvPr/>
        </p:nvSpPr>
        <p:spPr bwMode="auto">
          <a:xfrm>
            <a:off x="685800" y="5027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1" name="Rectangle 97"/>
          <p:cNvSpPr>
            <a:spLocks noChangeArrowheads="1"/>
          </p:cNvSpPr>
          <p:nvPr/>
        </p:nvSpPr>
        <p:spPr bwMode="auto">
          <a:xfrm>
            <a:off x="1295400" y="5027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2" name="Rectangle 98"/>
          <p:cNvSpPr>
            <a:spLocks noChangeArrowheads="1"/>
          </p:cNvSpPr>
          <p:nvPr/>
        </p:nvSpPr>
        <p:spPr bwMode="auto">
          <a:xfrm>
            <a:off x="1905000" y="502761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3" name="Rectangle 99"/>
          <p:cNvSpPr>
            <a:spLocks noChangeArrowheads="1"/>
          </p:cNvSpPr>
          <p:nvPr/>
        </p:nvSpPr>
        <p:spPr bwMode="auto">
          <a:xfrm>
            <a:off x="2514600" y="5027613"/>
            <a:ext cx="6096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4" name="Rectangle 100"/>
          <p:cNvSpPr>
            <a:spLocks noChangeArrowheads="1"/>
          </p:cNvSpPr>
          <p:nvPr/>
        </p:nvSpPr>
        <p:spPr bwMode="auto">
          <a:xfrm>
            <a:off x="3124200" y="50276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5" name="Rectangle 101"/>
          <p:cNvSpPr>
            <a:spLocks noChangeArrowheads="1"/>
          </p:cNvSpPr>
          <p:nvPr/>
        </p:nvSpPr>
        <p:spPr bwMode="auto">
          <a:xfrm>
            <a:off x="3733800" y="5027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6" name="Rectangle 102"/>
          <p:cNvSpPr>
            <a:spLocks noChangeArrowheads="1"/>
          </p:cNvSpPr>
          <p:nvPr/>
        </p:nvSpPr>
        <p:spPr bwMode="auto">
          <a:xfrm>
            <a:off x="6858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7" name="Rectangle 103"/>
          <p:cNvSpPr>
            <a:spLocks noChangeArrowheads="1"/>
          </p:cNvSpPr>
          <p:nvPr/>
        </p:nvSpPr>
        <p:spPr bwMode="auto">
          <a:xfrm>
            <a:off x="12954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8" name="Rectangle 104"/>
          <p:cNvSpPr>
            <a:spLocks noChangeArrowheads="1"/>
          </p:cNvSpPr>
          <p:nvPr/>
        </p:nvSpPr>
        <p:spPr bwMode="auto">
          <a:xfrm>
            <a:off x="19050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09" name="Rectangle 105"/>
          <p:cNvSpPr>
            <a:spLocks noChangeArrowheads="1"/>
          </p:cNvSpPr>
          <p:nvPr/>
        </p:nvSpPr>
        <p:spPr bwMode="auto">
          <a:xfrm>
            <a:off x="25146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0" name="Rectangle 106"/>
          <p:cNvSpPr>
            <a:spLocks noChangeArrowheads="1"/>
          </p:cNvSpPr>
          <p:nvPr/>
        </p:nvSpPr>
        <p:spPr bwMode="auto">
          <a:xfrm>
            <a:off x="31242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1" name="Rectangle 107"/>
          <p:cNvSpPr>
            <a:spLocks noChangeArrowheads="1"/>
          </p:cNvSpPr>
          <p:nvPr/>
        </p:nvSpPr>
        <p:spPr bwMode="auto">
          <a:xfrm>
            <a:off x="37338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228600" y="51022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228600" y="57134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32337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15" name="Text Box 111"/>
          <p:cNvSpPr txBox="1">
            <a:spLocks noChangeArrowheads="1"/>
          </p:cNvSpPr>
          <p:nvPr/>
        </p:nvSpPr>
        <p:spPr bwMode="auto">
          <a:xfrm>
            <a:off x="38433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21616" name="Text Box 112"/>
          <p:cNvSpPr txBox="1">
            <a:spLocks noChangeArrowheads="1"/>
          </p:cNvSpPr>
          <p:nvPr/>
        </p:nvSpPr>
        <p:spPr bwMode="auto">
          <a:xfrm>
            <a:off x="5715000" y="6355529"/>
            <a:ext cx="2482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AFTER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7" name="Rectangle 113"/>
          <p:cNvSpPr>
            <a:spLocks noChangeArrowheads="1"/>
          </p:cNvSpPr>
          <p:nvPr/>
        </p:nvSpPr>
        <p:spPr bwMode="auto">
          <a:xfrm>
            <a:off x="51054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18" name="Text Box 114"/>
          <p:cNvSpPr txBox="1">
            <a:spLocks noChangeArrowheads="1"/>
          </p:cNvSpPr>
          <p:nvPr/>
        </p:nvSpPr>
        <p:spPr bwMode="auto">
          <a:xfrm>
            <a:off x="4648200" y="26638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21619" name="Text Box 115"/>
          <p:cNvSpPr txBox="1">
            <a:spLocks noChangeArrowheads="1"/>
          </p:cNvSpPr>
          <p:nvPr/>
        </p:nvSpPr>
        <p:spPr bwMode="auto">
          <a:xfrm>
            <a:off x="4648200" y="32734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21620" name="Text Box 116"/>
          <p:cNvSpPr txBox="1">
            <a:spLocks noChangeArrowheads="1"/>
          </p:cNvSpPr>
          <p:nvPr/>
        </p:nvSpPr>
        <p:spPr bwMode="auto">
          <a:xfrm>
            <a:off x="4648200" y="38830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</p:txBody>
      </p:sp>
      <p:sp>
        <p:nvSpPr>
          <p:cNvPr id="21621" name="Text Box 117"/>
          <p:cNvSpPr txBox="1">
            <a:spLocks noChangeArrowheads="1"/>
          </p:cNvSpPr>
          <p:nvPr/>
        </p:nvSpPr>
        <p:spPr bwMode="auto">
          <a:xfrm>
            <a:off x="4648200" y="44926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21622" name="Text Box 118"/>
          <p:cNvSpPr txBox="1">
            <a:spLocks noChangeArrowheads="1"/>
          </p:cNvSpPr>
          <p:nvPr/>
        </p:nvSpPr>
        <p:spPr bwMode="auto">
          <a:xfrm>
            <a:off x="52149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1623" name="Text Box 119"/>
          <p:cNvSpPr txBox="1">
            <a:spLocks noChangeArrowheads="1"/>
          </p:cNvSpPr>
          <p:nvPr/>
        </p:nvSpPr>
        <p:spPr bwMode="auto">
          <a:xfrm>
            <a:off x="58245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1624" name="Text Box 120"/>
          <p:cNvSpPr txBox="1">
            <a:spLocks noChangeArrowheads="1"/>
          </p:cNvSpPr>
          <p:nvPr/>
        </p:nvSpPr>
        <p:spPr bwMode="auto">
          <a:xfrm>
            <a:off x="64341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21625" name="Text Box 121"/>
          <p:cNvSpPr txBox="1">
            <a:spLocks noChangeArrowheads="1"/>
          </p:cNvSpPr>
          <p:nvPr/>
        </p:nvSpPr>
        <p:spPr bwMode="auto">
          <a:xfrm>
            <a:off x="70437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21626" name="Rectangle 122"/>
          <p:cNvSpPr>
            <a:spLocks noChangeArrowheads="1"/>
          </p:cNvSpPr>
          <p:nvPr/>
        </p:nvSpPr>
        <p:spPr bwMode="auto">
          <a:xfrm>
            <a:off x="57150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7" name="Rectangle 123"/>
          <p:cNvSpPr>
            <a:spLocks noChangeArrowheads="1"/>
          </p:cNvSpPr>
          <p:nvPr/>
        </p:nvSpPr>
        <p:spPr bwMode="auto">
          <a:xfrm>
            <a:off x="63246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8" name="Rectangle 124"/>
          <p:cNvSpPr>
            <a:spLocks noChangeArrowheads="1"/>
          </p:cNvSpPr>
          <p:nvPr/>
        </p:nvSpPr>
        <p:spPr bwMode="auto">
          <a:xfrm>
            <a:off x="69342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29" name="Rectangle 125"/>
          <p:cNvSpPr>
            <a:spLocks noChangeArrowheads="1"/>
          </p:cNvSpPr>
          <p:nvPr/>
        </p:nvSpPr>
        <p:spPr bwMode="auto">
          <a:xfrm>
            <a:off x="7543800" y="2589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0" name="Rectangle 126"/>
          <p:cNvSpPr>
            <a:spLocks noChangeArrowheads="1"/>
          </p:cNvSpPr>
          <p:nvPr/>
        </p:nvSpPr>
        <p:spPr bwMode="auto">
          <a:xfrm>
            <a:off x="8153400" y="25892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1" name="Rectangle 127"/>
          <p:cNvSpPr>
            <a:spLocks noChangeArrowheads="1"/>
          </p:cNvSpPr>
          <p:nvPr/>
        </p:nvSpPr>
        <p:spPr bwMode="auto">
          <a:xfrm>
            <a:off x="5105400" y="3198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2" name="Rectangle 128"/>
          <p:cNvSpPr>
            <a:spLocks noChangeArrowheads="1"/>
          </p:cNvSpPr>
          <p:nvPr/>
        </p:nvSpPr>
        <p:spPr bwMode="auto">
          <a:xfrm>
            <a:off x="5715000" y="31988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3" name="Rectangle 129"/>
          <p:cNvSpPr>
            <a:spLocks noChangeArrowheads="1"/>
          </p:cNvSpPr>
          <p:nvPr/>
        </p:nvSpPr>
        <p:spPr bwMode="auto">
          <a:xfrm>
            <a:off x="6324600" y="3198813"/>
            <a:ext cx="609600" cy="609600"/>
          </a:xfrm>
          <a:prstGeom prst="rect">
            <a:avLst/>
          </a:prstGeom>
          <a:solidFill>
            <a:srgbClr val="A6A6A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4" name="Rectangle 130"/>
          <p:cNvSpPr>
            <a:spLocks noChangeArrowheads="1"/>
          </p:cNvSpPr>
          <p:nvPr/>
        </p:nvSpPr>
        <p:spPr bwMode="auto">
          <a:xfrm>
            <a:off x="6934200" y="3198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5" name="Rectangle 131"/>
          <p:cNvSpPr>
            <a:spLocks noChangeArrowheads="1"/>
          </p:cNvSpPr>
          <p:nvPr/>
        </p:nvSpPr>
        <p:spPr bwMode="auto">
          <a:xfrm>
            <a:off x="7543800" y="31988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6" name="Rectangle 132"/>
          <p:cNvSpPr>
            <a:spLocks noChangeArrowheads="1"/>
          </p:cNvSpPr>
          <p:nvPr/>
        </p:nvSpPr>
        <p:spPr bwMode="auto">
          <a:xfrm>
            <a:off x="8153400" y="31988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7" name="Rectangle 133"/>
          <p:cNvSpPr>
            <a:spLocks noChangeArrowheads="1"/>
          </p:cNvSpPr>
          <p:nvPr/>
        </p:nvSpPr>
        <p:spPr bwMode="auto">
          <a:xfrm>
            <a:off x="5105400" y="3808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8" name="Rectangle 134"/>
          <p:cNvSpPr>
            <a:spLocks noChangeArrowheads="1"/>
          </p:cNvSpPr>
          <p:nvPr/>
        </p:nvSpPr>
        <p:spPr bwMode="auto">
          <a:xfrm>
            <a:off x="5715000" y="3808413"/>
            <a:ext cx="609600" cy="609600"/>
          </a:xfrm>
          <a:prstGeom prst="rect">
            <a:avLst/>
          </a:prstGeom>
          <a:solidFill>
            <a:srgbClr val="A6A6A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39" name="Rectangle 135"/>
          <p:cNvSpPr>
            <a:spLocks noChangeArrowheads="1"/>
          </p:cNvSpPr>
          <p:nvPr/>
        </p:nvSpPr>
        <p:spPr bwMode="auto">
          <a:xfrm>
            <a:off x="6324600" y="38084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0" name="Rectangle 136"/>
          <p:cNvSpPr>
            <a:spLocks noChangeArrowheads="1"/>
          </p:cNvSpPr>
          <p:nvPr/>
        </p:nvSpPr>
        <p:spPr bwMode="auto">
          <a:xfrm>
            <a:off x="6934200" y="38084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1" name="Rectangle 137"/>
          <p:cNvSpPr>
            <a:spLocks noChangeArrowheads="1"/>
          </p:cNvSpPr>
          <p:nvPr/>
        </p:nvSpPr>
        <p:spPr bwMode="auto">
          <a:xfrm>
            <a:off x="7543800" y="3808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2" name="Rectangle 138"/>
          <p:cNvSpPr>
            <a:spLocks noChangeArrowheads="1"/>
          </p:cNvSpPr>
          <p:nvPr/>
        </p:nvSpPr>
        <p:spPr bwMode="auto">
          <a:xfrm>
            <a:off x="8153400" y="38084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3" name="Rectangle 139"/>
          <p:cNvSpPr>
            <a:spLocks noChangeArrowheads="1"/>
          </p:cNvSpPr>
          <p:nvPr/>
        </p:nvSpPr>
        <p:spPr bwMode="auto">
          <a:xfrm>
            <a:off x="51054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4" name="Rectangle 140"/>
          <p:cNvSpPr>
            <a:spLocks noChangeArrowheads="1"/>
          </p:cNvSpPr>
          <p:nvPr/>
        </p:nvSpPr>
        <p:spPr bwMode="auto">
          <a:xfrm>
            <a:off x="5715000" y="4419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5" name="Rectangle 141"/>
          <p:cNvSpPr>
            <a:spLocks noChangeArrowheads="1"/>
          </p:cNvSpPr>
          <p:nvPr/>
        </p:nvSpPr>
        <p:spPr bwMode="auto">
          <a:xfrm>
            <a:off x="6324600" y="44180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6" name="Rectangle 142"/>
          <p:cNvSpPr>
            <a:spLocks noChangeArrowheads="1"/>
          </p:cNvSpPr>
          <p:nvPr/>
        </p:nvSpPr>
        <p:spPr bwMode="auto">
          <a:xfrm>
            <a:off x="6934200" y="4418013"/>
            <a:ext cx="609600" cy="609600"/>
          </a:xfrm>
          <a:prstGeom prst="rect">
            <a:avLst/>
          </a:prstGeom>
          <a:solidFill>
            <a:srgbClr val="A6A6A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7" name="Rectangle 143"/>
          <p:cNvSpPr>
            <a:spLocks noChangeArrowheads="1"/>
          </p:cNvSpPr>
          <p:nvPr/>
        </p:nvSpPr>
        <p:spPr bwMode="auto">
          <a:xfrm>
            <a:off x="75438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8" name="Rectangle 144"/>
          <p:cNvSpPr>
            <a:spLocks noChangeArrowheads="1"/>
          </p:cNvSpPr>
          <p:nvPr/>
        </p:nvSpPr>
        <p:spPr bwMode="auto">
          <a:xfrm>
            <a:off x="8153400" y="44180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49" name="Rectangle 145"/>
          <p:cNvSpPr>
            <a:spLocks noChangeArrowheads="1"/>
          </p:cNvSpPr>
          <p:nvPr/>
        </p:nvSpPr>
        <p:spPr bwMode="auto">
          <a:xfrm>
            <a:off x="5105400" y="5027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0" name="Rectangle 146"/>
          <p:cNvSpPr>
            <a:spLocks noChangeArrowheads="1"/>
          </p:cNvSpPr>
          <p:nvPr/>
        </p:nvSpPr>
        <p:spPr bwMode="auto">
          <a:xfrm>
            <a:off x="5715000" y="5027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1" name="Rectangle 147"/>
          <p:cNvSpPr>
            <a:spLocks noChangeArrowheads="1"/>
          </p:cNvSpPr>
          <p:nvPr/>
        </p:nvSpPr>
        <p:spPr bwMode="auto">
          <a:xfrm>
            <a:off x="6324600" y="5027613"/>
            <a:ext cx="609600" cy="609600"/>
          </a:xfrm>
          <a:prstGeom prst="rect">
            <a:avLst/>
          </a:prstGeom>
          <a:solidFill>
            <a:srgbClr val="A6A6A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2" name="Rectangle 148"/>
          <p:cNvSpPr>
            <a:spLocks noChangeArrowheads="1"/>
          </p:cNvSpPr>
          <p:nvPr/>
        </p:nvSpPr>
        <p:spPr bwMode="auto">
          <a:xfrm>
            <a:off x="6934200" y="50276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3" name="Rectangle 149"/>
          <p:cNvSpPr>
            <a:spLocks noChangeArrowheads="1"/>
          </p:cNvSpPr>
          <p:nvPr/>
        </p:nvSpPr>
        <p:spPr bwMode="auto">
          <a:xfrm>
            <a:off x="7543800" y="5027613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4" name="Rectangle 150"/>
          <p:cNvSpPr>
            <a:spLocks noChangeArrowheads="1"/>
          </p:cNvSpPr>
          <p:nvPr/>
        </p:nvSpPr>
        <p:spPr bwMode="auto">
          <a:xfrm>
            <a:off x="8153400" y="50276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5" name="Rectangle 151"/>
          <p:cNvSpPr>
            <a:spLocks noChangeArrowheads="1"/>
          </p:cNvSpPr>
          <p:nvPr/>
        </p:nvSpPr>
        <p:spPr bwMode="auto">
          <a:xfrm>
            <a:off x="51054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6" name="Rectangle 152"/>
          <p:cNvSpPr>
            <a:spLocks noChangeArrowheads="1"/>
          </p:cNvSpPr>
          <p:nvPr/>
        </p:nvSpPr>
        <p:spPr bwMode="auto">
          <a:xfrm>
            <a:off x="57150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7" name="Rectangle 153"/>
          <p:cNvSpPr>
            <a:spLocks noChangeArrowheads="1"/>
          </p:cNvSpPr>
          <p:nvPr/>
        </p:nvSpPr>
        <p:spPr bwMode="auto">
          <a:xfrm>
            <a:off x="63246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8" name="Rectangle 154"/>
          <p:cNvSpPr>
            <a:spLocks noChangeArrowheads="1"/>
          </p:cNvSpPr>
          <p:nvPr/>
        </p:nvSpPr>
        <p:spPr bwMode="auto">
          <a:xfrm>
            <a:off x="69342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59" name="Rectangle 155"/>
          <p:cNvSpPr>
            <a:spLocks noChangeArrowheads="1"/>
          </p:cNvSpPr>
          <p:nvPr/>
        </p:nvSpPr>
        <p:spPr bwMode="auto">
          <a:xfrm>
            <a:off x="75438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0" name="Rectangle 156"/>
          <p:cNvSpPr>
            <a:spLocks noChangeArrowheads="1"/>
          </p:cNvSpPr>
          <p:nvPr/>
        </p:nvSpPr>
        <p:spPr bwMode="auto">
          <a:xfrm>
            <a:off x="8153400" y="5637213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661" name="Text Box 157"/>
          <p:cNvSpPr txBox="1">
            <a:spLocks noChangeArrowheads="1"/>
          </p:cNvSpPr>
          <p:nvPr/>
        </p:nvSpPr>
        <p:spPr bwMode="auto">
          <a:xfrm>
            <a:off x="4648200" y="510222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21662" name="Text Box 158"/>
          <p:cNvSpPr txBox="1">
            <a:spLocks noChangeArrowheads="1"/>
          </p:cNvSpPr>
          <p:nvPr/>
        </p:nvSpPr>
        <p:spPr bwMode="auto">
          <a:xfrm>
            <a:off x="4648200" y="5713413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1663" name="Text Box 159"/>
          <p:cNvSpPr txBox="1">
            <a:spLocks noChangeArrowheads="1"/>
          </p:cNvSpPr>
          <p:nvPr/>
        </p:nvSpPr>
        <p:spPr bwMode="auto">
          <a:xfrm>
            <a:off x="76533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1664" name="Text Box 160"/>
          <p:cNvSpPr txBox="1">
            <a:spLocks noChangeArrowheads="1"/>
          </p:cNvSpPr>
          <p:nvPr/>
        </p:nvSpPr>
        <p:spPr bwMode="auto">
          <a:xfrm>
            <a:off x="8262938" y="21336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6</a:t>
            </a:r>
          </a:p>
        </p:txBody>
      </p:sp>
      <p:sp>
        <p:nvSpPr>
          <p:cNvPr id="104" name="Text Box 113"/>
          <p:cNvSpPr txBox="1">
            <a:spLocks noChangeArrowheads="1"/>
          </p:cNvSpPr>
          <p:nvPr/>
        </p:nvSpPr>
        <p:spPr bwMode="auto">
          <a:xfrm>
            <a:off x="544713" y="1107055"/>
            <a:ext cx="39629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05" name="Text Box 114"/>
          <p:cNvSpPr txBox="1">
            <a:spLocks noChangeArrowheads="1"/>
          </p:cNvSpPr>
          <p:nvPr/>
        </p:nvSpPr>
        <p:spPr bwMode="auto">
          <a:xfrm>
            <a:off x="5201760" y="1095888"/>
            <a:ext cx="3505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708025" y="142265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Calibri"/>
                <a:cs typeface="Calibri"/>
              </a:rPr>
              <a:t>Rules of </a:t>
            </a:r>
            <a:r>
              <a:rPr lang="en-US" sz="4800" i="1">
                <a:solidFill>
                  <a:srgbClr val="000000"/>
                </a:solidFill>
                <a:latin typeface="Calibri"/>
                <a:cs typeface="Calibri"/>
              </a:rPr>
              <a:t>Life</a:t>
            </a:r>
            <a:endParaRPr lang="en-US" sz="4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3" name="Text Box 63"/>
          <p:cNvSpPr txBox="1">
            <a:spLocks noChangeArrowheads="1"/>
          </p:cNvSpPr>
          <p:nvPr/>
        </p:nvSpPr>
        <p:spPr bwMode="auto">
          <a:xfrm>
            <a:off x="1524000" y="63642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800000"/>
                </a:solidFill>
                <a:latin typeface="Calibri"/>
                <a:cs typeface="Calibri"/>
              </a:rPr>
              <a:t>BEFORE</a:t>
            </a:r>
            <a:endParaRPr lang="en-US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191933" y="641831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800000"/>
                </a:solidFill>
                <a:latin typeface="Calibri"/>
                <a:cs typeface="Calibri"/>
              </a:rPr>
              <a:t>next...?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6" t="7296" r="12470" b="11687"/>
          <a:stretch/>
        </p:blipFill>
        <p:spPr>
          <a:xfrm>
            <a:off x="314243" y="304800"/>
            <a:ext cx="8448757" cy="6319543"/>
          </a:xfrm>
          <a:prstGeom prst="rect">
            <a:avLst/>
          </a:prstGeom>
        </p:spPr>
      </p:pic>
      <p:sp>
        <p:nvSpPr>
          <p:cNvPr id="4" name="Shape 688"/>
          <p:cNvSpPr txBox="1">
            <a:spLocks/>
          </p:cNvSpPr>
          <p:nvPr/>
        </p:nvSpPr>
        <p:spPr>
          <a:xfrm>
            <a:off x="76200" y="0"/>
            <a:ext cx="4452551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 rtl="0">
              <a:spcBef>
                <a:spcPts val="0"/>
              </a:spcBef>
              <a:buSzPct val="100000"/>
              <a:defRPr sz="3600"/>
            </a:lvl3pPr>
            <a:lvl4pPr algn="ctr" rtl="0">
              <a:spcBef>
                <a:spcPts val="0"/>
              </a:spcBef>
              <a:buSzPct val="100000"/>
              <a:defRPr sz="3600"/>
            </a:lvl4pPr>
            <a:lvl5pPr algn="ctr" rtl="0">
              <a:spcBef>
                <a:spcPts val="0"/>
              </a:spcBef>
              <a:buSzPct val="100000"/>
              <a:defRPr sz="3600"/>
            </a:lvl5pPr>
            <a:lvl6pPr algn="ctr" rtl="0">
              <a:spcBef>
                <a:spcPts val="0"/>
              </a:spcBef>
              <a:buSzPct val="100000"/>
              <a:defRPr sz="3600"/>
            </a:lvl6pPr>
            <a:lvl7pPr algn="ctr" rtl="0">
              <a:spcBef>
                <a:spcPts val="0"/>
              </a:spcBef>
              <a:buSzPct val="100000"/>
              <a:defRPr sz="3600"/>
            </a:lvl7pPr>
            <a:lvl8pPr algn="ctr" rtl="0">
              <a:spcBef>
                <a:spcPts val="0"/>
              </a:spcBef>
              <a:buSzPct val="100000"/>
              <a:defRPr sz="3600"/>
            </a:lvl8pPr>
            <a:lvl9pPr algn="ctr" rtl="0">
              <a:spcBef>
                <a:spcPts val="0"/>
              </a:spcBef>
              <a:buSzPct val="100000"/>
              <a:defRPr sz="3600"/>
            </a:lvl9pPr>
          </a:lstStyle>
          <a:p>
            <a:pPr algn="l" defTabSz="914400"/>
            <a:r>
              <a:rPr lang="en-US" sz="4400" b="1" i="1" kern="0" dirty="0" smtClean="0">
                <a:latin typeface="Droid Serif"/>
                <a:ea typeface="Droid Serif"/>
                <a:cs typeface="Droid Serif"/>
                <a:sym typeface="Droid Serif"/>
              </a:rPr>
              <a:t>Set for Lunch?</a:t>
            </a:r>
            <a:endParaRPr lang="en-US" sz="4400" kern="0" dirty="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9773" y="154403"/>
            <a:ext cx="4040966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call today @ 9:30am</a:t>
            </a:r>
            <a:endParaRPr lang="en-US" sz="28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  <a:rtl val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0358" y="6362503"/>
            <a:ext cx="21503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alternative: G's</a:t>
            </a:r>
            <a:endParaRPr lang="en-US" sz="20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  <a:rtl val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3851" y="628395"/>
            <a:ext cx="422631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they </a:t>
            </a:r>
            <a:r>
              <a:rPr lang="en-US" sz="2000" b="1" i="1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do </a:t>
            </a:r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have Hawaiian lunch plates…</a:t>
            </a:r>
            <a:endParaRPr lang="en-US" sz="20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841434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2" name="Text Box 82"/>
          <p:cNvSpPr txBox="1">
            <a:spLocks noChangeArrowheads="1"/>
          </p:cNvSpPr>
          <p:nvPr/>
        </p:nvSpPr>
        <p:spPr bwMode="auto">
          <a:xfrm>
            <a:off x="652463" y="671513"/>
            <a:ext cx="78486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200">
                <a:solidFill>
                  <a:srgbClr val="000000"/>
                </a:solidFill>
                <a:latin typeface="Calibri"/>
                <a:cs typeface="Calibri"/>
              </a:rPr>
              <a:t>Simple cells</a:t>
            </a:r>
          </a:p>
        </p:txBody>
      </p:sp>
      <p:sp>
        <p:nvSpPr>
          <p:cNvPr id="25683" name="Text Box 83"/>
          <p:cNvSpPr txBox="1">
            <a:spLocks noChangeArrowheads="1"/>
          </p:cNvSpPr>
          <p:nvPr/>
        </p:nvSpPr>
        <p:spPr bwMode="auto">
          <a:xfrm>
            <a:off x="652463" y="5066357"/>
            <a:ext cx="78486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200" i="1">
                <a:solidFill>
                  <a:srgbClr val="000000"/>
                </a:solidFill>
                <a:latin typeface="Calibri"/>
                <a:cs typeface="Calibri"/>
              </a:rPr>
              <a:t>Complex behavior</a:t>
            </a:r>
          </a:p>
        </p:txBody>
      </p:sp>
      <p:sp>
        <p:nvSpPr>
          <p:cNvPr id="25684" name="Text Box 84"/>
          <p:cNvSpPr txBox="1">
            <a:spLocks noChangeArrowheads="1"/>
          </p:cNvSpPr>
          <p:nvPr/>
        </p:nvSpPr>
        <p:spPr bwMode="auto">
          <a:xfrm>
            <a:off x="6580188" y="1123950"/>
            <a:ext cx="1874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living cells</a:t>
            </a:r>
          </a:p>
        </p:txBody>
      </p:sp>
      <p:sp>
        <p:nvSpPr>
          <p:cNvPr id="25685" name="Text Box 85"/>
          <p:cNvSpPr txBox="1">
            <a:spLocks noChangeArrowheads="1"/>
          </p:cNvSpPr>
          <p:nvPr/>
        </p:nvSpPr>
        <p:spPr bwMode="auto">
          <a:xfrm>
            <a:off x="519113" y="1123950"/>
            <a:ext cx="2179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empty space</a:t>
            </a:r>
          </a:p>
        </p:txBody>
      </p:sp>
      <p:sp>
        <p:nvSpPr>
          <p:cNvPr id="25686" name="Rectangle 86"/>
          <p:cNvSpPr>
            <a:spLocks noChangeArrowheads="1"/>
          </p:cNvSpPr>
          <p:nvPr/>
        </p:nvSpPr>
        <p:spPr bwMode="auto">
          <a:xfrm>
            <a:off x="7239000" y="381000"/>
            <a:ext cx="609600" cy="6096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687" name="Rectangle 87"/>
          <p:cNvSpPr>
            <a:spLocks noChangeArrowheads="1"/>
          </p:cNvSpPr>
          <p:nvPr/>
        </p:nvSpPr>
        <p:spPr bwMode="auto">
          <a:xfrm>
            <a:off x="1295400" y="381000"/>
            <a:ext cx="609600" cy="609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688" name="Text Box 88"/>
          <p:cNvSpPr txBox="1">
            <a:spLocks noChangeArrowheads="1"/>
          </p:cNvSpPr>
          <p:nvPr/>
        </p:nvSpPr>
        <p:spPr bwMode="auto">
          <a:xfrm>
            <a:off x="652463" y="2322513"/>
            <a:ext cx="78486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200">
                <a:solidFill>
                  <a:srgbClr val="000000"/>
                </a:solidFill>
                <a:latin typeface="Calibri"/>
                <a:cs typeface="Calibri"/>
              </a:rPr>
              <a:t>Simple rules</a:t>
            </a:r>
          </a:p>
        </p:txBody>
      </p:sp>
      <p:sp>
        <p:nvSpPr>
          <p:cNvPr id="25692" name="Rectangle 92"/>
          <p:cNvSpPr>
            <a:spLocks noChangeArrowheads="1"/>
          </p:cNvSpPr>
          <p:nvPr/>
        </p:nvSpPr>
        <p:spPr bwMode="auto">
          <a:xfrm>
            <a:off x="4356100" y="1524000"/>
            <a:ext cx="4529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>
                <a:solidFill>
                  <a:srgbClr val="000000"/>
                </a:solidFill>
                <a:latin typeface="Calibri"/>
                <a:cs typeface="Calibri"/>
              </a:rPr>
              <a:t>+</a:t>
            </a:r>
          </a:p>
        </p:txBody>
      </p:sp>
      <p:sp>
        <p:nvSpPr>
          <p:cNvPr id="25693" name="Rectangle 93"/>
          <p:cNvSpPr>
            <a:spLocks noChangeArrowheads="1"/>
          </p:cNvSpPr>
          <p:nvPr/>
        </p:nvSpPr>
        <p:spPr bwMode="auto">
          <a:xfrm>
            <a:off x="4348163" y="4093219"/>
            <a:ext cx="45561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>
                <a:solidFill>
                  <a:srgbClr val="000000"/>
                </a:solidFill>
                <a:latin typeface="Calibri"/>
                <a:cs typeface="Calibri"/>
              </a:rPr>
              <a:t>=</a:t>
            </a:r>
          </a:p>
        </p:txBody>
      </p:sp>
      <p:sp>
        <p:nvSpPr>
          <p:cNvPr id="14" name="Text Box 113"/>
          <p:cNvSpPr txBox="1">
            <a:spLocks noChangeArrowheads="1"/>
          </p:cNvSpPr>
          <p:nvPr/>
        </p:nvSpPr>
        <p:spPr bwMode="auto">
          <a:xfrm>
            <a:off x="372153" y="3363967"/>
            <a:ext cx="39629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A living cell with </a:t>
            </a:r>
            <a:r>
              <a:rPr lang="en-US" sz="2100" b="1" i="1">
                <a:solidFill>
                  <a:srgbClr val="0000FF"/>
                </a:solidFill>
                <a:latin typeface="Calibri"/>
                <a:cs typeface="Calibri"/>
              </a:rPr>
              <a:t>2 or 3 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living neighbors </a:t>
            </a:r>
            <a:r>
              <a:rPr lang="en-US" sz="2100" b="1" i="1">
                <a:solidFill>
                  <a:srgbClr val="0000FF"/>
                </a:solidFill>
                <a:latin typeface="Calibri"/>
                <a:cs typeface="Calibri"/>
              </a:rPr>
              <a:t>survives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. Others die.</a:t>
            </a:r>
          </a:p>
        </p:txBody>
      </p:sp>
      <p:sp>
        <p:nvSpPr>
          <p:cNvPr id="15" name="Text Box 114"/>
          <p:cNvSpPr txBox="1">
            <a:spLocks noChangeArrowheads="1"/>
          </p:cNvSpPr>
          <p:nvPr/>
        </p:nvSpPr>
        <p:spPr bwMode="auto">
          <a:xfrm>
            <a:off x="5029200" y="3352800"/>
            <a:ext cx="3505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An empty cell with exactly 3 living neighbors </a:t>
            </a:r>
            <a:r>
              <a:rPr lang="en-US" sz="2100" b="1" i="1">
                <a:solidFill>
                  <a:srgbClr val="008000"/>
                </a:solidFill>
                <a:latin typeface="Calibri"/>
                <a:cs typeface="Calibri"/>
              </a:rPr>
              <a:t>comes to life</a:t>
            </a:r>
            <a:r>
              <a:rPr lang="en-US" sz="210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36677" y="6309713"/>
            <a:ext cx="2021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800000"/>
                </a:solidFill>
                <a:latin typeface="Calibri"/>
                <a:cs typeface="Calibri"/>
              </a:rPr>
              <a:t>"Game of Life"</a:t>
            </a:r>
            <a:endParaRPr lang="en-US" sz="240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9210" y="317522"/>
            <a:ext cx="72639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</a:rPr>
              <a:t>Let's see it in action…</a:t>
            </a:r>
            <a:endParaRPr lang="en-US" sz="4200" dirty="0">
              <a:solidFill>
                <a:srgbClr val="000000"/>
              </a:solidFill>
            </a:endParaRPr>
          </a:p>
        </p:txBody>
      </p:sp>
      <p:pic>
        <p:nvPicPr>
          <p:cNvPr id="717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92" y="1356077"/>
            <a:ext cx="6350176" cy="45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08009" y="6021401"/>
            <a:ext cx="3266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Lives of a cell</a:t>
            </a:r>
            <a:r>
              <a:rPr lang="en-US" dirty="0" smtClean="0">
                <a:solidFill>
                  <a:srgbClr val="000000"/>
                </a:solidFill>
              </a:rPr>
              <a:t>, Harvard University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006" y="5696465"/>
            <a:ext cx="7772400" cy="801859"/>
          </a:xfrm>
        </p:spPr>
        <p:txBody>
          <a:bodyPr>
            <a:normAutofit/>
          </a:bodyPr>
          <a:lstStyle/>
          <a:p>
            <a:r>
              <a:rPr lang="en-US" sz="4200" i="1" dirty="0" smtClean="0"/>
              <a:t>Everything's</a:t>
            </a:r>
            <a:r>
              <a:rPr lang="en-US" sz="4200" dirty="0" smtClean="0"/>
              <a:t> algorithms…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4646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dirty="0" smtClean="0"/>
              <a:t>Cup Algorithms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Introduction to Coding, Functions, and Parameters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21030788">
            <a:off x="3491399" y="5062213"/>
            <a:ext cx="5385851" cy="1153173"/>
          </a:xfrm>
          <a:prstGeom prst="rect">
            <a:avLst/>
          </a:prstGeom>
          <a:solidFill>
            <a:srgbClr val="CCECF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solidFill>
                  <a:prstClr val="black"/>
                </a:solidFill>
                <a:sym typeface="Arial"/>
                <a:rtl val="0"/>
              </a:rPr>
              <a:t>overview, </a:t>
            </a:r>
            <a:r>
              <a:rPr lang="en-US" sz="4200" dirty="0" smtClean="0">
                <a:solidFill>
                  <a:prstClr val="black"/>
                </a:solidFill>
                <a:sym typeface="Arial"/>
                <a:rtl val="0"/>
              </a:rPr>
              <a:t>activities, </a:t>
            </a:r>
            <a:r>
              <a:rPr lang="en-US" sz="4200" dirty="0" smtClean="0">
                <a:solidFill>
                  <a:prstClr val="black"/>
                </a:solidFill>
                <a:sym typeface="Arial"/>
                <a:rtl val="0"/>
              </a:rPr>
              <a:t>and answers</a:t>
            </a:r>
            <a:endParaRPr lang="en-US" sz="4200" dirty="0">
              <a:solidFill>
                <a:prstClr val="black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091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Algorithms + Robots are cool</a:t>
            </a:r>
          </a:p>
          <a:p>
            <a:r>
              <a:rPr lang="en-US" dirty="0" smtClean="0"/>
              <a:t>Robots need instructions = algorithms!</a:t>
            </a:r>
          </a:p>
          <a:p>
            <a:r>
              <a:rPr lang="en-US" dirty="0" smtClean="0"/>
              <a:t>Robots need </a:t>
            </a:r>
            <a:r>
              <a:rPr lang="en-US" b="1" i="1" dirty="0" smtClean="0"/>
              <a:t>very clear instructions </a:t>
            </a:r>
            <a:r>
              <a:rPr lang="en-US" dirty="0" smtClean="0"/>
              <a:t>in a language they can understand</a:t>
            </a:r>
          </a:p>
          <a:p>
            <a:r>
              <a:rPr lang="en-US" dirty="0" smtClean="0"/>
              <a:t>Let’s create a language for a cup-tower building robot.</a:t>
            </a:r>
          </a:p>
          <a:p>
            <a:r>
              <a:rPr lang="en-US" dirty="0" smtClean="0"/>
              <a:t>We can then express tower algorithms in our language!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language (code)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223" y="1600200"/>
            <a:ext cx="77445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= Pick up cup 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= Set cup down</a:t>
            </a:r>
          </a:p>
          <a:p>
            <a:pPr marL="0" indent="0">
              <a:buNone/>
            </a:pPr>
            <a:r>
              <a:rPr lang="en-US" sz="4000" dirty="0" smtClean="0"/>
              <a:t>= Move ½ cup width forward</a:t>
            </a:r>
          </a:p>
          <a:p>
            <a:pPr marL="0" indent="0">
              <a:buNone/>
            </a:pPr>
            <a:r>
              <a:rPr lang="en-US" sz="4000" dirty="0" smtClean="0"/>
              <a:t>= Move ½ cup width backward</a:t>
            </a:r>
          </a:p>
          <a:p>
            <a:pPr marL="0" indent="0">
              <a:buNone/>
            </a:pPr>
            <a:r>
              <a:rPr lang="en-US" sz="4000" dirty="0" smtClean="0"/>
              <a:t>= Flip cup over</a:t>
            </a:r>
            <a:endParaRPr lang="en-US" sz="4000" dirty="0"/>
          </a:p>
        </p:txBody>
      </p:sp>
      <p:sp>
        <p:nvSpPr>
          <p:cNvPr id="4" name="Up Arrow 3"/>
          <p:cNvSpPr/>
          <p:nvPr/>
        </p:nvSpPr>
        <p:spPr>
          <a:xfrm>
            <a:off x="246613" y="1695781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5" name="Up Arrow 4"/>
          <p:cNvSpPr/>
          <p:nvPr/>
        </p:nvSpPr>
        <p:spPr>
          <a:xfrm rot="10800000">
            <a:off x="258556" y="2519408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6" name="Up Arrow 5"/>
          <p:cNvSpPr/>
          <p:nvPr/>
        </p:nvSpPr>
        <p:spPr>
          <a:xfrm rot="5400000">
            <a:off x="277076" y="320438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7" name="Up Arrow 6"/>
          <p:cNvSpPr/>
          <p:nvPr/>
        </p:nvSpPr>
        <p:spPr>
          <a:xfrm rot="16200000">
            <a:off x="237823" y="4035591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" name="Circular Arrow 7"/>
          <p:cNvSpPr/>
          <p:nvPr/>
        </p:nvSpPr>
        <p:spPr>
          <a:xfrm>
            <a:off x="194638" y="4806406"/>
            <a:ext cx="591492" cy="68272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601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41" y="263621"/>
            <a:ext cx="5763245" cy="1143000"/>
          </a:xfrm>
        </p:spPr>
        <p:txBody>
          <a:bodyPr/>
          <a:lstStyle/>
          <a:p>
            <a:r>
              <a:rPr lang="en-US" dirty="0" smtClean="0"/>
              <a:t>Let’s try our language!</a:t>
            </a:r>
            <a:br>
              <a:rPr lang="en-US" dirty="0" smtClean="0"/>
            </a:br>
            <a:r>
              <a:rPr lang="en-US" sz="1800" dirty="0" smtClean="0"/>
              <a:t>(Example)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76" y="191449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Consider this tower, we might </a:t>
            </a:r>
          </a:p>
          <a:p>
            <a:pPr marL="0" indent="0">
              <a:buNone/>
            </a:pPr>
            <a:r>
              <a:rPr lang="en-US" dirty="0" smtClean="0"/>
              <a:t>write this as: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5755128" y="2696150"/>
            <a:ext cx="648375" cy="1117929"/>
            <a:chOff x="5666992" y="2563946"/>
            <a:chExt cx="648375" cy="1117929"/>
          </a:xfrm>
        </p:grpSpPr>
        <p:sp>
          <p:nvSpPr>
            <p:cNvPr id="4" name="Trapezoid 3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5" name="Trapezoid 4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7" name="Trapezoid 6"/>
          <p:cNvSpPr/>
          <p:nvPr/>
        </p:nvSpPr>
        <p:spPr>
          <a:xfrm>
            <a:off x="6563642" y="3078478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" name="Trapezoid 7"/>
          <p:cNvSpPr/>
          <p:nvPr/>
        </p:nvSpPr>
        <p:spPr>
          <a:xfrm>
            <a:off x="7277194" y="3076733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03879" y="4684264"/>
            <a:ext cx="4325477" cy="492496"/>
            <a:chOff x="487412" y="4044381"/>
            <a:chExt cx="4325477" cy="492496"/>
          </a:xfrm>
        </p:grpSpPr>
        <p:sp>
          <p:nvSpPr>
            <p:cNvPr id="12" name="Up Arrow 11"/>
            <p:cNvSpPr/>
            <p:nvPr/>
          </p:nvSpPr>
          <p:spPr>
            <a:xfrm>
              <a:off x="487412" y="4061585"/>
              <a:ext cx="457712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5" name="Up Arrow 14"/>
            <p:cNvSpPr/>
            <p:nvPr/>
          </p:nvSpPr>
          <p:spPr>
            <a:xfrm rot="5400000">
              <a:off x="1232954" y="4052795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6" name="Up Arrow 15"/>
            <p:cNvSpPr/>
            <p:nvPr/>
          </p:nvSpPr>
          <p:spPr>
            <a:xfrm rot="5400000">
              <a:off x="2038623" y="4052795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4" name="Up Arrow 23"/>
            <p:cNvSpPr/>
            <p:nvPr/>
          </p:nvSpPr>
          <p:spPr>
            <a:xfrm rot="10800000">
              <a:off x="2845998" y="4061585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8" name="Up Arrow 27"/>
            <p:cNvSpPr/>
            <p:nvPr/>
          </p:nvSpPr>
          <p:spPr>
            <a:xfrm rot="16200000">
              <a:off x="3585607" y="403559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9" name="Up Arrow 28"/>
            <p:cNvSpPr/>
            <p:nvPr/>
          </p:nvSpPr>
          <p:spPr>
            <a:xfrm rot="16200000">
              <a:off x="4346387" y="403559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74353" y="5385022"/>
            <a:ext cx="7188446" cy="506548"/>
            <a:chOff x="487412" y="4642547"/>
            <a:chExt cx="7188446" cy="506548"/>
          </a:xfrm>
        </p:grpSpPr>
        <p:sp>
          <p:nvSpPr>
            <p:cNvPr id="13" name="Up Arrow 12"/>
            <p:cNvSpPr/>
            <p:nvPr/>
          </p:nvSpPr>
          <p:spPr>
            <a:xfrm>
              <a:off x="487412" y="4642547"/>
              <a:ext cx="457712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 rot="5400000">
              <a:off x="1232954" y="463770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8" name="Up Arrow 17"/>
            <p:cNvSpPr/>
            <p:nvPr/>
          </p:nvSpPr>
          <p:spPr>
            <a:xfrm rot="5400000">
              <a:off x="2038623" y="466501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 rot="5400000">
              <a:off x="2803326" y="463770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0" name="Up Arrow 19"/>
            <p:cNvSpPr/>
            <p:nvPr/>
          </p:nvSpPr>
          <p:spPr>
            <a:xfrm rot="5400000">
              <a:off x="3568028" y="466501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5" name="Up Arrow 24"/>
            <p:cNvSpPr/>
            <p:nvPr/>
          </p:nvSpPr>
          <p:spPr>
            <a:xfrm rot="10800000">
              <a:off x="4355177" y="467380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6200000">
              <a:off x="5145356" y="468259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 rot="16200000">
              <a:off x="5842294" y="468259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16200000">
              <a:off x="6504523" y="466501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6200000">
              <a:off x="7209356" y="468259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874353" y="5245155"/>
            <a:ext cx="46491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74353" y="6039319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61699" y="3969134"/>
            <a:ext cx="226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0      1     2    3     4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59" y="148288"/>
            <a:ext cx="2680614" cy="14329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87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p Arrow 11"/>
          <p:cNvSpPr/>
          <p:nvPr/>
        </p:nvSpPr>
        <p:spPr>
          <a:xfrm>
            <a:off x="944438" y="1713492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5" name="Up Arrow 14"/>
          <p:cNvSpPr/>
          <p:nvPr/>
        </p:nvSpPr>
        <p:spPr>
          <a:xfrm rot="5400000">
            <a:off x="1712717" y="170470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6" name="Up Arrow 15"/>
          <p:cNvSpPr/>
          <p:nvPr/>
        </p:nvSpPr>
        <p:spPr>
          <a:xfrm rot="5400000">
            <a:off x="2489786" y="170470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4" name="Up Arrow 23"/>
          <p:cNvSpPr/>
          <p:nvPr/>
        </p:nvSpPr>
        <p:spPr>
          <a:xfrm rot="10800000">
            <a:off x="3258065" y="171349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8" name="Up Arrow 27"/>
          <p:cNvSpPr/>
          <p:nvPr/>
        </p:nvSpPr>
        <p:spPr>
          <a:xfrm rot="16200000">
            <a:off x="4026344" y="1687498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" name="Up Arrow 28"/>
          <p:cNvSpPr/>
          <p:nvPr/>
        </p:nvSpPr>
        <p:spPr>
          <a:xfrm rot="16200000">
            <a:off x="4803413" y="1687498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944438" y="3169172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1" name="Up Arrow 20"/>
          <p:cNvSpPr/>
          <p:nvPr/>
        </p:nvSpPr>
        <p:spPr>
          <a:xfrm rot="5400000">
            <a:off x="1708585" y="319163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2" name="Up Arrow 21"/>
          <p:cNvSpPr/>
          <p:nvPr/>
        </p:nvSpPr>
        <p:spPr>
          <a:xfrm rot="5400000">
            <a:off x="2481522" y="319163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3" name="Up Arrow 22"/>
          <p:cNvSpPr/>
          <p:nvPr/>
        </p:nvSpPr>
        <p:spPr>
          <a:xfrm rot="5400000">
            <a:off x="3254459" y="319163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6" name="Up Arrow 25"/>
          <p:cNvSpPr/>
          <p:nvPr/>
        </p:nvSpPr>
        <p:spPr>
          <a:xfrm rot="10800000">
            <a:off x="4018606" y="320437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0" name="Up Arrow 29"/>
          <p:cNvSpPr/>
          <p:nvPr/>
        </p:nvSpPr>
        <p:spPr>
          <a:xfrm rot="16200000">
            <a:off x="4782753" y="319558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1" name="Up Arrow 30"/>
          <p:cNvSpPr/>
          <p:nvPr/>
        </p:nvSpPr>
        <p:spPr>
          <a:xfrm rot="16200000">
            <a:off x="6328627" y="3222024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2" name="Up Arrow 31"/>
          <p:cNvSpPr/>
          <p:nvPr/>
        </p:nvSpPr>
        <p:spPr>
          <a:xfrm rot="16200000">
            <a:off x="5555690" y="319163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944438" y="2397046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7" name="Up Arrow 16"/>
          <p:cNvSpPr/>
          <p:nvPr/>
        </p:nvSpPr>
        <p:spPr>
          <a:xfrm rot="5400000">
            <a:off x="1708585" y="239220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8" name="Up Arrow 17"/>
          <p:cNvSpPr/>
          <p:nvPr/>
        </p:nvSpPr>
        <p:spPr>
          <a:xfrm rot="5400000">
            <a:off x="2481522" y="2419511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9" name="Up Arrow 18"/>
          <p:cNvSpPr/>
          <p:nvPr/>
        </p:nvSpPr>
        <p:spPr>
          <a:xfrm rot="5400000">
            <a:off x="3254459" y="239220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0" name="Up Arrow 19"/>
          <p:cNvSpPr/>
          <p:nvPr/>
        </p:nvSpPr>
        <p:spPr>
          <a:xfrm rot="5400000">
            <a:off x="4027396" y="2419511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5" name="Up Arrow 24"/>
          <p:cNvSpPr/>
          <p:nvPr/>
        </p:nvSpPr>
        <p:spPr>
          <a:xfrm rot="10800000">
            <a:off x="4791543" y="2428301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3" name="Up Arrow 32"/>
          <p:cNvSpPr/>
          <p:nvPr/>
        </p:nvSpPr>
        <p:spPr>
          <a:xfrm rot="16200000">
            <a:off x="5555690" y="243709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4" name="Up Arrow 33"/>
          <p:cNvSpPr/>
          <p:nvPr/>
        </p:nvSpPr>
        <p:spPr>
          <a:xfrm rot="16200000">
            <a:off x="6328627" y="243709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5" name="Up Arrow 34"/>
          <p:cNvSpPr/>
          <p:nvPr/>
        </p:nvSpPr>
        <p:spPr>
          <a:xfrm rot="16200000">
            <a:off x="7101564" y="2419511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6" name="Up Arrow 35"/>
          <p:cNvSpPr/>
          <p:nvPr/>
        </p:nvSpPr>
        <p:spPr>
          <a:xfrm rot="16200000">
            <a:off x="7874502" y="243709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914912" y="2257179"/>
            <a:ext cx="5124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14912" y="3051343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85736" y="3804544"/>
            <a:ext cx="63438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85736" y="464656"/>
            <a:ext cx="2972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1. Decode this stack: </a:t>
            </a:r>
            <a:endParaRPr lang="en-US" sz="2000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" y="4626074"/>
            <a:ext cx="140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Draw your stack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38" name="Frame 37"/>
          <p:cNvSpPr/>
          <p:nvPr/>
        </p:nvSpPr>
        <p:spPr>
          <a:xfrm>
            <a:off x="1200826" y="4010526"/>
            <a:ext cx="7034122" cy="2318221"/>
          </a:xfrm>
          <a:prstGeom prst="frame">
            <a:avLst>
              <a:gd name="adj1" fmla="val 0"/>
            </a:avLst>
          </a:prstGeom>
          <a:solidFill>
            <a:srgbClr val="000000"/>
          </a:soli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sym typeface="Arial"/>
              <a:rtl val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59" y="148288"/>
            <a:ext cx="2680614" cy="1432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9" name="TextBox 38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583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our language! </a:t>
            </a:r>
            <a:r>
              <a:rPr lang="en-US" sz="1800" dirty="0" smtClean="0"/>
              <a:t>(Build)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Try building a tower by</a:t>
            </a:r>
          </a:p>
          <a:p>
            <a:pPr marL="0" indent="0">
              <a:buNone/>
            </a:pPr>
            <a:r>
              <a:rPr lang="en-US" dirty="0" smtClean="0"/>
              <a:t>Following these instructions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5666992" y="2563946"/>
            <a:ext cx="648375" cy="1117929"/>
            <a:chOff x="5666992" y="2563946"/>
            <a:chExt cx="648375" cy="1117929"/>
          </a:xfrm>
        </p:grpSpPr>
        <p:sp>
          <p:nvSpPr>
            <p:cNvPr id="4" name="Trapezoid 3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5" name="Trapezoid 4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7" name="Trapezoid 6"/>
          <p:cNvSpPr/>
          <p:nvPr/>
        </p:nvSpPr>
        <p:spPr>
          <a:xfrm>
            <a:off x="6475506" y="2946274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" name="Trapezoid 7"/>
          <p:cNvSpPr/>
          <p:nvPr/>
        </p:nvSpPr>
        <p:spPr>
          <a:xfrm>
            <a:off x="7189058" y="2944529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6796408" y="2152565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03879" y="4177482"/>
            <a:ext cx="4325477" cy="492496"/>
            <a:chOff x="487412" y="4044381"/>
            <a:chExt cx="4325477" cy="492496"/>
          </a:xfrm>
        </p:grpSpPr>
        <p:sp>
          <p:nvSpPr>
            <p:cNvPr id="12" name="Up Arrow 11"/>
            <p:cNvSpPr/>
            <p:nvPr/>
          </p:nvSpPr>
          <p:spPr>
            <a:xfrm>
              <a:off x="487412" y="4061585"/>
              <a:ext cx="457712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5" name="Up Arrow 14"/>
            <p:cNvSpPr/>
            <p:nvPr/>
          </p:nvSpPr>
          <p:spPr>
            <a:xfrm rot="5400000">
              <a:off x="1232954" y="4052795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6" name="Up Arrow 15"/>
            <p:cNvSpPr/>
            <p:nvPr/>
          </p:nvSpPr>
          <p:spPr>
            <a:xfrm rot="5400000">
              <a:off x="2038623" y="4052795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4" name="Up Arrow 23"/>
            <p:cNvSpPr/>
            <p:nvPr/>
          </p:nvSpPr>
          <p:spPr>
            <a:xfrm rot="10800000">
              <a:off x="2845998" y="4061585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8" name="Up Arrow 27"/>
            <p:cNvSpPr/>
            <p:nvPr/>
          </p:nvSpPr>
          <p:spPr>
            <a:xfrm rot="16200000">
              <a:off x="3585607" y="403559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9" name="Up Arrow 28"/>
            <p:cNvSpPr/>
            <p:nvPr/>
          </p:nvSpPr>
          <p:spPr>
            <a:xfrm rot="16200000">
              <a:off x="4346387" y="403559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45177" y="5650366"/>
            <a:ext cx="5837941" cy="510494"/>
            <a:chOff x="491082" y="5270656"/>
            <a:chExt cx="5837941" cy="510494"/>
          </a:xfrm>
        </p:grpSpPr>
        <p:sp>
          <p:nvSpPr>
            <p:cNvPr id="14" name="Up Arrow 13"/>
            <p:cNvSpPr/>
            <p:nvPr/>
          </p:nvSpPr>
          <p:spPr>
            <a:xfrm>
              <a:off x="491082" y="5270656"/>
              <a:ext cx="457712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1" name="Up Arrow 20"/>
            <p:cNvSpPr/>
            <p:nvPr/>
          </p:nvSpPr>
          <p:spPr>
            <a:xfrm rot="5400000">
              <a:off x="1232954" y="529312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2" name="Up Arrow 21"/>
            <p:cNvSpPr/>
            <p:nvPr/>
          </p:nvSpPr>
          <p:spPr>
            <a:xfrm rot="5400000">
              <a:off x="2045195" y="529312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3" name="Up Arrow 22"/>
            <p:cNvSpPr/>
            <p:nvPr/>
          </p:nvSpPr>
          <p:spPr>
            <a:xfrm rot="5400000">
              <a:off x="2803326" y="529312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6" name="Up Arrow 25"/>
            <p:cNvSpPr/>
            <p:nvPr/>
          </p:nvSpPr>
          <p:spPr>
            <a:xfrm rot="10800000">
              <a:off x="3576818" y="5305857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0" name="Up Arrow 29"/>
            <p:cNvSpPr/>
            <p:nvPr/>
          </p:nvSpPr>
          <p:spPr>
            <a:xfrm rot="16200000">
              <a:off x="4346387" y="5297067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1" name="Up Arrow 30"/>
            <p:cNvSpPr/>
            <p:nvPr/>
          </p:nvSpPr>
          <p:spPr>
            <a:xfrm rot="16200000">
              <a:off x="5862521" y="5314648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2" name="Up Arrow 31"/>
            <p:cNvSpPr/>
            <p:nvPr/>
          </p:nvSpPr>
          <p:spPr>
            <a:xfrm rot="16200000">
              <a:off x="5145356" y="5293121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74353" y="4878240"/>
            <a:ext cx="7188446" cy="506548"/>
            <a:chOff x="487412" y="4642547"/>
            <a:chExt cx="7188446" cy="506548"/>
          </a:xfrm>
        </p:grpSpPr>
        <p:sp>
          <p:nvSpPr>
            <p:cNvPr id="13" name="Up Arrow 12"/>
            <p:cNvSpPr/>
            <p:nvPr/>
          </p:nvSpPr>
          <p:spPr>
            <a:xfrm>
              <a:off x="487412" y="4642547"/>
              <a:ext cx="457712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 rot="5400000">
              <a:off x="1232954" y="463770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8" name="Up Arrow 17"/>
            <p:cNvSpPr/>
            <p:nvPr/>
          </p:nvSpPr>
          <p:spPr>
            <a:xfrm rot="5400000">
              <a:off x="2038623" y="466501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 rot="5400000">
              <a:off x="2803326" y="463770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0" name="Up Arrow 19"/>
            <p:cNvSpPr/>
            <p:nvPr/>
          </p:nvSpPr>
          <p:spPr>
            <a:xfrm rot="5400000">
              <a:off x="3568028" y="466501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5" name="Up Arrow 24"/>
            <p:cNvSpPr/>
            <p:nvPr/>
          </p:nvSpPr>
          <p:spPr>
            <a:xfrm rot="10800000">
              <a:off x="4355177" y="467380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6200000">
              <a:off x="5145356" y="468259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 rot="16200000">
              <a:off x="5842294" y="468259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16200000">
              <a:off x="6504523" y="4665012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6200000">
              <a:off x="7209356" y="4682593"/>
              <a:ext cx="457712" cy="47529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874353" y="4738373"/>
            <a:ext cx="51244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74353" y="5532537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45177" y="6285738"/>
            <a:ext cx="63438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73563" y="3836930"/>
            <a:ext cx="226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0      1     2    3     4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0" name="TextBox 9"/>
          <p:cNvSpPr txBox="1"/>
          <p:nvPr/>
        </p:nvSpPr>
        <p:spPr>
          <a:xfrm rot="20528075">
            <a:off x="159408" y="304619"/>
            <a:ext cx="155829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Answer</a:t>
            </a:r>
            <a:endParaRPr lang="en-US" sz="32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163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61623" y="4122983"/>
            <a:ext cx="74037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790999"/>
            <a:ext cx="74082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0931" y="5421308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0931" y="6051617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457200" y="515269"/>
            <a:ext cx="4725754" cy="818212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2. </a:t>
            </a:r>
            <a:r>
              <a:rPr lang="en-US" sz="2000" dirty="0"/>
              <a:t>E</a:t>
            </a:r>
            <a:r>
              <a:rPr lang="en-US" sz="2000" dirty="0" smtClean="0"/>
              <a:t>ncode this tower:</a:t>
            </a:r>
            <a:endParaRPr lang="en-US" sz="20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887217" y="1927105"/>
            <a:ext cx="648375" cy="1095475"/>
            <a:chOff x="5666992" y="2563946"/>
            <a:chExt cx="648375" cy="1117929"/>
          </a:xfrm>
        </p:grpSpPr>
        <p:sp>
          <p:nvSpPr>
            <p:cNvPr id="61" name="Trapezoid 60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2" name="Trapezoid 61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3" name="Trapezoid 62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56657" y="1493270"/>
            <a:ext cx="1404871" cy="1529310"/>
            <a:chOff x="6156240" y="2181618"/>
            <a:chExt cx="1404871" cy="1529310"/>
          </a:xfrm>
        </p:grpSpPr>
        <p:sp>
          <p:nvSpPr>
            <p:cNvPr id="65" name="Trapezoid 64"/>
            <p:cNvSpPr/>
            <p:nvPr/>
          </p:nvSpPr>
          <p:spPr>
            <a:xfrm>
              <a:off x="6919307" y="2946273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6" name="Trapezoid 65"/>
            <p:cNvSpPr/>
            <p:nvPr/>
          </p:nvSpPr>
          <p:spPr>
            <a:xfrm>
              <a:off x="6156240" y="2946273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7" name="Trapezoid 66"/>
            <p:cNvSpPr/>
            <p:nvPr/>
          </p:nvSpPr>
          <p:spPr>
            <a:xfrm rot="10800000">
              <a:off x="6156240" y="2181618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8" name="Trapezoid 67"/>
            <p:cNvSpPr/>
            <p:nvPr/>
          </p:nvSpPr>
          <p:spPr>
            <a:xfrm rot="10800000">
              <a:off x="6919307" y="2181618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851241" y="3162896"/>
            <a:ext cx="226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0      1     2     3     4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59" y="148288"/>
            <a:ext cx="2680614" cy="1432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60560" y="678600"/>
              <a:ext cx="3433320" cy="3393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200" y="669240"/>
                <a:ext cx="3445200" cy="34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60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10" y="517678"/>
            <a:ext cx="6791003" cy="6027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16" y="194513"/>
            <a:ext cx="8669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Ice-breaking challenge: Ready …  </a:t>
            </a:r>
            <a:r>
              <a:rPr lang="en-US" sz="3600" b="1" i="1" dirty="0" smtClean="0">
                <a:latin typeface="Cambria"/>
                <a:cs typeface="Cambria"/>
              </a:rPr>
              <a:t>Set </a:t>
            </a:r>
            <a:r>
              <a:rPr lang="en-US" sz="3600" dirty="0">
                <a:latin typeface="Cambria"/>
                <a:cs typeface="Cambria"/>
              </a:rPr>
              <a:t>… 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21480" y="1035720"/>
              <a:ext cx="5992200" cy="4920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120" y="1026360"/>
                <a:ext cx="6010920" cy="493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88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encode!</a:t>
            </a:r>
            <a:r>
              <a:rPr lang="en-US" sz="1800" dirty="0" smtClean="0"/>
              <a:t>(Encode)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23" y="16164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would we write our</a:t>
            </a:r>
          </a:p>
          <a:p>
            <a:pPr marL="0" indent="0">
              <a:buNone/>
            </a:pPr>
            <a:r>
              <a:rPr lang="en-US" dirty="0" smtClean="0"/>
              <a:t>Robotic instructions?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86800" y="2615453"/>
            <a:ext cx="648375" cy="1095475"/>
            <a:chOff x="5666992" y="2563946"/>
            <a:chExt cx="648375" cy="1117929"/>
          </a:xfrm>
        </p:grpSpPr>
        <p:sp>
          <p:nvSpPr>
            <p:cNvPr id="5" name="Trapezoid 4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156240" y="2181618"/>
            <a:ext cx="1404871" cy="1529310"/>
            <a:chOff x="6156240" y="2181618"/>
            <a:chExt cx="1404871" cy="1529310"/>
          </a:xfrm>
        </p:grpSpPr>
        <p:sp>
          <p:nvSpPr>
            <p:cNvPr id="8" name="Trapezoid 7"/>
            <p:cNvSpPr/>
            <p:nvPr/>
          </p:nvSpPr>
          <p:spPr>
            <a:xfrm>
              <a:off x="6919307" y="2946273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6156240" y="2946273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 rot="10800000">
              <a:off x="6156240" y="2181618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1" name="Trapezoid 10"/>
            <p:cNvSpPr/>
            <p:nvPr/>
          </p:nvSpPr>
          <p:spPr>
            <a:xfrm rot="10800000">
              <a:off x="6919307" y="2181618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461623" y="4388812"/>
            <a:ext cx="38944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5056828"/>
            <a:ext cx="43851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0931" y="5687137"/>
            <a:ext cx="6466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0931" y="6317446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409150" y="3921474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409150" y="4522273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409150" y="5191347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409150" y="5746453"/>
            <a:ext cx="457712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0" name="Up Arrow 19"/>
          <p:cNvSpPr/>
          <p:nvPr/>
        </p:nvSpPr>
        <p:spPr>
          <a:xfrm rot="5400000">
            <a:off x="1069090" y="390838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1" name="Up Arrow 20"/>
          <p:cNvSpPr/>
          <p:nvPr/>
        </p:nvSpPr>
        <p:spPr>
          <a:xfrm rot="5400000">
            <a:off x="1697238" y="390838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2" name="Up Arrow 21"/>
          <p:cNvSpPr/>
          <p:nvPr/>
        </p:nvSpPr>
        <p:spPr>
          <a:xfrm rot="5400000">
            <a:off x="1069090" y="451348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3" name="Up Arrow 22"/>
          <p:cNvSpPr/>
          <p:nvPr/>
        </p:nvSpPr>
        <p:spPr>
          <a:xfrm rot="5400000">
            <a:off x="1697238" y="451348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4" name="Up Arrow 23"/>
          <p:cNvSpPr/>
          <p:nvPr/>
        </p:nvSpPr>
        <p:spPr>
          <a:xfrm rot="5400000">
            <a:off x="1069090" y="518255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5" name="Up Arrow 24"/>
          <p:cNvSpPr/>
          <p:nvPr/>
        </p:nvSpPr>
        <p:spPr>
          <a:xfrm rot="5400000">
            <a:off x="1697238" y="518255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6" name="Up Arrow 25"/>
          <p:cNvSpPr/>
          <p:nvPr/>
        </p:nvSpPr>
        <p:spPr>
          <a:xfrm rot="5400000">
            <a:off x="2366352" y="518255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7" name="Up Arrow 26"/>
          <p:cNvSpPr/>
          <p:nvPr/>
        </p:nvSpPr>
        <p:spPr>
          <a:xfrm rot="5400000">
            <a:off x="2994501" y="518255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8" name="Up Arrow 27"/>
          <p:cNvSpPr/>
          <p:nvPr/>
        </p:nvSpPr>
        <p:spPr>
          <a:xfrm rot="5400000">
            <a:off x="1069090" y="575597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" name="Up Arrow 28"/>
          <p:cNvSpPr/>
          <p:nvPr/>
        </p:nvSpPr>
        <p:spPr>
          <a:xfrm rot="5400000">
            <a:off x="1697238" y="575597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0" name="Up Arrow 29"/>
          <p:cNvSpPr/>
          <p:nvPr/>
        </p:nvSpPr>
        <p:spPr>
          <a:xfrm rot="5400000">
            <a:off x="2366352" y="575597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1" name="Up Arrow 30"/>
          <p:cNvSpPr/>
          <p:nvPr/>
        </p:nvSpPr>
        <p:spPr>
          <a:xfrm rot="5400000">
            <a:off x="3007644" y="575597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2" name="Circular Arrow 31"/>
          <p:cNvSpPr/>
          <p:nvPr/>
        </p:nvSpPr>
        <p:spPr>
          <a:xfrm>
            <a:off x="2295471" y="4560619"/>
            <a:ext cx="591492" cy="68272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33" name="Circular Arrow 32"/>
          <p:cNvSpPr/>
          <p:nvPr/>
        </p:nvSpPr>
        <p:spPr>
          <a:xfrm>
            <a:off x="3649455" y="5881111"/>
            <a:ext cx="591492" cy="68272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34" name="Up Arrow 33"/>
          <p:cNvSpPr/>
          <p:nvPr/>
        </p:nvSpPr>
        <p:spPr>
          <a:xfrm rot="10800000">
            <a:off x="4384662" y="5774415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5" name="Up Arrow 34"/>
          <p:cNvSpPr/>
          <p:nvPr/>
        </p:nvSpPr>
        <p:spPr>
          <a:xfrm rot="10800000">
            <a:off x="3710264" y="519134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6" name="Up Arrow 35"/>
          <p:cNvSpPr/>
          <p:nvPr/>
        </p:nvSpPr>
        <p:spPr>
          <a:xfrm rot="10800000">
            <a:off x="3003291" y="450469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7" name="Up Arrow 36"/>
          <p:cNvSpPr/>
          <p:nvPr/>
        </p:nvSpPr>
        <p:spPr>
          <a:xfrm rot="10800000">
            <a:off x="2383008" y="3899592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8" name="Up Arrow 37"/>
          <p:cNvSpPr/>
          <p:nvPr/>
        </p:nvSpPr>
        <p:spPr>
          <a:xfrm rot="16200000">
            <a:off x="3685429" y="3885390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9" name="Up Arrow 38"/>
          <p:cNvSpPr/>
          <p:nvPr/>
        </p:nvSpPr>
        <p:spPr>
          <a:xfrm rot="16200000">
            <a:off x="3012080" y="3885390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0" name="Up Arrow 39"/>
          <p:cNvSpPr/>
          <p:nvPr/>
        </p:nvSpPr>
        <p:spPr>
          <a:xfrm rot="16200000">
            <a:off x="3658245" y="451348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1" name="Up Arrow 40"/>
          <p:cNvSpPr/>
          <p:nvPr/>
        </p:nvSpPr>
        <p:spPr>
          <a:xfrm rot="16200000">
            <a:off x="4364864" y="451348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2" name="Up Arrow 41"/>
          <p:cNvSpPr/>
          <p:nvPr/>
        </p:nvSpPr>
        <p:spPr>
          <a:xfrm rot="16200000">
            <a:off x="4375872" y="5104555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3" name="Up Arrow 42"/>
          <p:cNvSpPr/>
          <p:nvPr/>
        </p:nvSpPr>
        <p:spPr>
          <a:xfrm rot="16200000">
            <a:off x="5062356" y="5104555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4" name="Up Arrow 43"/>
          <p:cNvSpPr/>
          <p:nvPr/>
        </p:nvSpPr>
        <p:spPr>
          <a:xfrm rot="16200000">
            <a:off x="5806319" y="5104555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5" name="Up Arrow 44"/>
          <p:cNvSpPr/>
          <p:nvPr/>
        </p:nvSpPr>
        <p:spPr>
          <a:xfrm rot="16200000">
            <a:off x="6452805" y="5104554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6" name="Up Arrow 45"/>
          <p:cNvSpPr/>
          <p:nvPr/>
        </p:nvSpPr>
        <p:spPr>
          <a:xfrm rot="16200000">
            <a:off x="5062356" y="576571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7" name="Up Arrow 46"/>
          <p:cNvSpPr/>
          <p:nvPr/>
        </p:nvSpPr>
        <p:spPr>
          <a:xfrm rot="16200000">
            <a:off x="5806319" y="576571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48" name="Up Arrow 47"/>
          <p:cNvSpPr/>
          <p:nvPr/>
        </p:nvSpPr>
        <p:spPr>
          <a:xfrm rot="16200000">
            <a:off x="6450458" y="576571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50" name="Up Arrow 49"/>
          <p:cNvSpPr/>
          <p:nvPr/>
        </p:nvSpPr>
        <p:spPr>
          <a:xfrm rot="16200000">
            <a:off x="7094609" y="5755973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50824" y="3851244"/>
            <a:ext cx="226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0      1     2     3     4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52" name="TextBox 51"/>
          <p:cNvSpPr txBox="1"/>
          <p:nvPr/>
        </p:nvSpPr>
        <p:spPr>
          <a:xfrm rot="20528075">
            <a:off x="159408" y="304619"/>
            <a:ext cx="155829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Answer</a:t>
            </a:r>
            <a:endParaRPr lang="en-US" sz="32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815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Now, try designing your own!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Design a 3-5 cup tower</a:t>
            </a:r>
          </a:p>
          <a:p>
            <a:r>
              <a:rPr lang="en-US" dirty="0" smtClean="0"/>
              <a:t>Encode the tower with the language</a:t>
            </a:r>
          </a:p>
          <a:p>
            <a:r>
              <a:rPr lang="en-US" dirty="0" smtClean="0"/>
              <a:t>Trade codes with a partner</a:t>
            </a:r>
          </a:p>
          <a:p>
            <a:r>
              <a:rPr lang="en-US" dirty="0" smtClean="0"/>
              <a:t>Build their tower using just their code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(no help!)</a:t>
            </a:r>
          </a:p>
          <a:p>
            <a:r>
              <a:rPr lang="en-US" dirty="0" smtClean="0"/>
              <a:t>If the design and the tower are the same, awesome!</a:t>
            </a:r>
          </a:p>
          <a:p>
            <a:r>
              <a:rPr lang="en-US" dirty="0" smtClean="0"/>
              <a:t>If there are some differences, try to figure out why that happened!</a:t>
            </a:r>
          </a:p>
        </p:txBody>
      </p:sp>
      <p:sp>
        <p:nvSpPr>
          <p:cNvPr id="4" name="TextBox 3"/>
          <p:cNvSpPr txBox="1"/>
          <p:nvPr/>
        </p:nvSpPr>
        <p:spPr>
          <a:xfrm rot="20921204">
            <a:off x="6821853" y="5629809"/>
            <a:ext cx="2209800" cy="1015663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similar to the </a:t>
            </a:r>
            <a:r>
              <a:rPr lang="en-US" sz="2000" kern="0" dirty="0" err="1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lego</a:t>
            </a:r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-tower activity</a:t>
            </a:r>
            <a:endParaRPr lang="en-US" sz="20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8227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000" y="848561"/>
            <a:ext cx="649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3. Try building your own tower and writing its code: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983365"/>
            <a:ext cx="74082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0931" y="2613674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0931" y="3243983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1000" y="3502873"/>
            <a:ext cx="649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4. Exchange codes with a partner, build the stack, then draw it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323" y="4728842"/>
            <a:ext cx="140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Draw your stack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1359576" y="4020552"/>
            <a:ext cx="7034122" cy="2318221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71" y="114421"/>
            <a:ext cx="2680614" cy="1432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921204">
            <a:off x="6821853" y="5629809"/>
            <a:ext cx="2209800" cy="1015663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similar to the </a:t>
            </a:r>
            <a:r>
              <a:rPr lang="en-US" sz="2000" kern="0" dirty="0" err="1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lego</a:t>
            </a:r>
            <a:r>
              <a:rPr lang="en-US" sz="20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  <a:rtl val="0"/>
              </a:rPr>
              <a:t>-tower activity</a:t>
            </a:r>
            <a:endParaRPr lang="en-US" sz="20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818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this 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231" y="3096798"/>
            <a:ext cx="8229600" cy="3094682"/>
          </a:xfrm>
        </p:spPr>
        <p:txBody>
          <a:bodyPr/>
          <a:lstStyle/>
          <a:p>
            <a:r>
              <a:rPr lang="en-US" dirty="0" smtClean="0"/>
              <a:t>This would take 328 arrows !!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It would be </a:t>
            </a:r>
            <a:r>
              <a:rPr lang="en-US" b="1" i="1" dirty="0" smtClean="0"/>
              <a:t>really</a:t>
            </a:r>
            <a:r>
              <a:rPr lang="en-US" dirty="0" smtClean="0"/>
              <a:t> hard to write, read, or fix if we make mistakes!</a:t>
            </a:r>
          </a:p>
          <a:p>
            <a:r>
              <a:rPr lang="en-US" dirty="0" smtClean="0"/>
              <a:t>Do we have any </a:t>
            </a:r>
            <a:r>
              <a:rPr lang="en-US" b="1" i="1" dirty="0" smtClean="0"/>
              <a:t>patterns</a:t>
            </a:r>
            <a:r>
              <a:rPr lang="en-US" dirty="0" smtClean="0"/>
              <a:t> we can use?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976261" y="1348655"/>
            <a:ext cx="5534038" cy="947019"/>
            <a:chOff x="1747891" y="2181618"/>
            <a:chExt cx="6938909" cy="1529311"/>
          </a:xfrm>
        </p:grpSpPr>
        <p:grpSp>
          <p:nvGrpSpPr>
            <p:cNvPr id="4" name="Group 3"/>
            <p:cNvGrpSpPr/>
            <p:nvPr/>
          </p:nvGrpSpPr>
          <p:grpSpPr>
            <a:xfrm>
              <a:off x="7281929" y="2181618"/>
              <a:ext cx="1404871" cy="1529310"/>
              <a:chOff x="6156240" y="2181618"/>
              <a:chExt cx="1404871" cy="1529310"/>
            </a:xfrm>
          </p:grpSpPr>
          <p:sp>
            <p:nvSpPr>
              <p:cNvPr id="5" name="Trapezoid 4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6" name="Trapezoid 5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7" name="Trapezoid 6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8" name="Trapezoid 7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789735" y="2181618"/>
              <a:ext cx="1404871" cy="1529310"/>
              <a:chOff x="6156240" y="2181618"/>
              <a:chExt cx="1404871" cy="1529310"/>
            </a:xfrm>
          </p:grpSpPr>
          <p:sp>
            <p:nvSpPr>
              <p:cNvPr id="10" name="Trapezoid 9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1" name="Trapezoid 10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3" name="Trapezoid 12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248865" y="2181619"/>
              <a:ext cx="1404871" cy="1529310"/>
              <a:chOff x="6156240" y="2181618"/>
              <a:chExt cx="1404871" cy="1529310"/>
            </a:xfrm>
          </p:grpSpPr>
          <p:sp>
            <p:nvSpPr>
              <p:cNvPr id="15" name="Trapezoid 14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6" name="Trapezoid 15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7" name="Trapezoid 16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8" name="Trapezoid 17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639718" y="2181618"/>
              <a:ext cx="1404871" cy="1529310"/>
              <a:chOff x="6156240" y="2181618"/>
              <a:chExt cx="1404871" cy="1529310"/>
            </a:xfrm>
          </p:grpSpPr>
          <p:sp>
            <p:nvSpPr>
              <p:cNvPr id="20" name="Trapezoid 19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1" name="Trapezoid 20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2" name="Trapezoid 21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747891" y="2592999"/>
              <a:ext cx="648375" cy="1117929"/>
              <a:chOff x="5666992" y="2563946"/>
              <a:chExt cx="648375" cy="1117929"/>
            </a:xfrm>
          </p:grpSpPr>
          <p:sp>
            <p:nvSpPr>
              <p:cNvPr id="25" name="Trapezoid 24"/>
              <p:cNvSpPr/>
              <p:nvPr/>
            </p:nvSpPr>
            <p:spPr>
              <a:xfrm>
                <a:off x="5666992" y="2917220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6" name="Trapezoid 25"/>
              <p:cNvSpPr/>
              <p:nvPr/>
            </p:nvSpPr>
            <p:spPr>
              <a:xfrm>
                <a:off x="5666992" y="2734857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7" name="Trapezoid 26"/>
              <p:cNvSpPr/>
              <p:nvPr/>
            </p:nvSpPr>
            <p:spPr>
              <a:xfrm>
                <a:off x="5673563" y="2563946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9" name="Ink 28"/>
              <p14:cNvContentPartPr/>
              <p14:nvPr/>
            </p14:nvContentPartPr>
            <p14:xfrm>
              <a:off x="1134000" y="1464480"/>
              <a:ext cx="848880" cy="607680"/>
            </p14:xfrm>
          </p:contentPart>
        </mc:Choice>
        <mc:Fallback>
          <p:pic>
            <p:nvPicPr>
              <p:cNvPr id="29" name="Ink 2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4640" y="1455120"/>
                <a:ext cx="867600" cy="62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882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i="1" dirty="0" smtClean="0"/>
              <a:t>function</a:t>
            </a:r>
            <a:r>
              <a:rPr lang="en-US" dirty="0" smtClean="0"/>
              <a:t> is any process that we can repeat</a:t>
            </a:r>
          </a:p>
          <a:p>
            <a:r>
              <a:rPr lang="en-US" dirty="0" smtClean="0"/>
              <a:t>Let’s use a function to make our language easier to write and understand!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809" y="3438334"/>
            <a:ext cx="175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Our new function</a:t>
            </a: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7" name="Up Arrow 6"/>
          <p:cNvSpPr/>
          <p:nvPr/>
        </p:nvSpPr>
        <p:spPr>
          <a:xfrm rot="5400000">
            <a:off x="3443755" y="3512881"/>
            <a:ext cx="760345" cy="74221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1451" y="3663304"/>
            <a:ext cx="383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=  Move forward        times</a:t>
            </a:r>
            <a:endParaRPr lang="en-US" sz="2400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09" y="5121112"/>
            <a:ext cx="143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Example:</a:t>
            </a:r>
            <a:endParaRPr lang="en-US" sz="2400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2572683" y="3540977"/>
            <a:ext cx="649112" cy="676194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6634827" y="3729186"/>
            <a:ext cx="421695" cy="382128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48922" y="5007418"/>
            <a:ext cx="1646113" cy="769441"/>
            <a:chOff x="2548922" y="5007418"/>
            <a:chExt cx="1646113" cy="769441"/>
          </a:xfrm>
        </p:grpSpPr>
        <p:sp>
          <p:nvSpPr>
            <p:cNvPr id="16" name="Frame 15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18089" y="5007418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5</a:t>
              </a:r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31451" y="5149914"/>
            <a:ext cx="258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=</a:t>
            </a:r>
            <a:endParaRPr lang="en-US" sz="2400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22" name="Up Arrow 21"/>
          <p:cNvSpPr/>
          <p:nvPr/>
        </p:nvSpPr>
        <p:spPr>
          <a:xfrm rot="5400000">
            <a:off x="7446164" y="514507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3" name="Up Arrow 22"/>
          <p:cNvSpPr/>
          <p:nvPr/>
        </p:nvSpPr>
        <p:spPr>
          <a:xfrm rot="5400000">
            <a:off x="6840810" y="514507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4" name="Up Arrow 23"/>
          <p:cNvSpPr/>
          <p:nvPr/>
        </p:nvSpPr>
        <p:spPr>
          <a:xfrm rot="5400000">
            <a:off x="6181469" y="5141124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5" name="Up Arrow 24"/>
          <p:cNvSpPr/>
          <p:nvPr/>
        </p:nvSpPr>
        <p:spPr>
          <a:xfrm rot="5400000">
            <a:off x="5513667" y="514507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6" name="Up Arrow 25"/>
          <p:cNvSpPr/>
          <p:nvPr/>
        </p:nvSpPr>
        <p:spPr>
          <a:xfrm rot="5400000">
            <a:off x="4905346" y="5145077"/>
            <a:ext cx="457712" cy="4752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37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5" y="131704"/>
            <a:ext cx="3747931" cy="819670"/>
          </a:xfrm>
        </p:spPr>
        <p:txBody>
          <a:bodyPr>
            <a:norm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. Decode this tower: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120128" y="919844"/>
            <a:ext cx="3882641" cy="3036784"/>
            <a:chOff x="829171" y="1394450"/>
            <a:chExt cx="4137409" cy="3297816"/>
          </a:xfrm>
        </p:grpSpPr>
        <p:grpSp>
          <p:nvGrpSpPr>
            <p:cNvPr id="57" name="Group 56"/>
            <p:cNvGrpSpPr/>
            <p:nvPr/>
          </p:nvGrpSpPr>
          <p:grpSpPr>
            <a:xfrm>
              <a:off x="829171" y="1394450"/>
              <a:ext cx="3415240" cy="584776"/>
              <a:chOff x="829171" y="1394450"/>
              <a:chExt cx="3415240" cy="58477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476953" y="1394450"/>
                <a:ext cx="843347" cy="584776"/>
                <a:chOff x="2441167" y="4862213"/>
                <a:chExt cx="1753868" cy="1067004"/>
              </a:xfrm>
            </p:grpSpPr>
            <p:sp>
              <p:nvSpPr>
                <p:cNvPr id="5" name="Frame 4"/>
                <p:cNvSpPr/>
                <p:nvPr/>
              </p:nvSpPr>
              <p:spPr>
                <a:xfrm>
                  <a:off x="2548922" y="5100665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2441167" y="4862213"/>
                  <a:ext cx="706953" cy="106700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  <p:sp>
              <p:nvSpPr>
                <p:cNvPr id="7" name="Up Arrow 6"/>
                <p:cNvSpPr/>
                <p:nvPr/>
              </p:nvSpPr>
              <p:spPr>
                <a:xfrm rot="5400000">
                  <a:off x="3443755" y="5016484"/>
                  <a:ext cx="760345" cy="742214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23" name="Up Arrow 22"/>
              <p:cNvSpPr/>
              <p:nvPr/>
            </p:nvSpPr>
            <p:spPr>
              <a:xfrm>
                <a:off x="829171" y="1496983"/>
                <a:ext cx="359908" cy="37971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7" name="Up Arrow 26"/>
              <p:cNvSpPr/>
              <p:nvPr/>
            </p:nvSpPr>
            <p:spPr>
              <a:xfrm rot="10800000">
                <a:off x="2669548" y="1475989"/>
                <a:ext cx="350271" cy="421698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3401065" y="1394450"/>
                <a:ext cx="843346" cy="584776"/>
                <a:chOff x="4788436" y="4810544"/>
                <a:chExt cx="843346" cy="584776"/>
              </a:xfrm>
            </p:grpSpPr>
            <p:sp>
              <p:nvSpPr>
                <p:cNvPr id="29" name="Frame 28"/>
                <p:cNvSpPr/>
                <p:nvPr/>
              </p:nvSpPr>
              <p:spPr>
                <a:xfrm>
                  <a:off x="4840250" y="4941229"/>
                  <a:ext cx="312125" cy="370591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788436" y="4810544"/>
                  <a:ext cx="339938" cy="58477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 smtClean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2</a:t>
                  </a:r>
                  <a:endPara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31" name="Up Arrow 30"/>
                <p:cNvSpPr/>
                <p:nvPr/>
              </p:nvSpPr>
              <p:spPr>
                <a:xfrm rot="16200000">
                  <a:off x="5244981" y="4920033"/>
                  <a:ext cx="416710" cy="356893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</p:grpSp>
        <p:grpSp>
          <p:nvGrpSpPr>
            <p:cNvPr id="58" name="Group 57"/>
            <p:cNvGrpSpPr/>
            <p:nvPr/>
          </p:nvGrpSpPr>
          <p:grpSpPr>
            <a:xfrm>
              <a:off x="829171" y="2024720"/>
              <a:ext cx="3415240" cy="584776"/>
              <a:chOff x="829171" y="1965190"/>
              <a:chExt cx="3415240" cy="58477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476953" y="1965190"/>
                <a:ext cx="843347" cy="584776"/>
                <a:chOff x="2441167" y="4862213"/>
                <a:chExt cx="1753868" cy="1067004"/>
              </a:xfrm>
            </p:grpSpPr>
            <p:sp>
              <p:nvSpPr>
                <p:cNvPr id="9" name="Frame 8"/>
                <p:cNvSpPr/>
                <p:nvPr/>
              </p:nvSpPr>
              <p:spPr>
                <a:xfrm>
                  <a:off x="2548922" y="5100665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441167" y="4862213"/>
                  <a:ext cx="706953" cy="106700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4</a:t>
                  </a:r>
                </a:p>
              </p:txBody>
            </p:sp>
            <p:sp>
              <p:nvSpPr>
                <p:cNvPr id="11" name="Up Arrow 10"/>
                <p:cNvSpPr/>
                <p:nvPr/>
              </p:nvSpPr>
              <p:spPr>
                <a:xfrm rot="5400000">
                  <a:off x="3443755" y="5016484"/>
                  <a:ext cx="760345" cy="742214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21" name="Up Arrow 20"/>
              <p:cNvSpPr/>
              <p:nvPr/>
            </p:nvSpPr>
            <p:spPr>
              <a:xfrm>
                <a:off x="829171" y="2067723"/>
                <a:ext cx="359908" cy="37971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6" name="Up Arrow 25"/>
              <p:cNvSpPr/>
              <p:nvPr/>
            </p:nvSpPr>
            <p:spPr>
              <a:xfrm rot="10800000">
                <a:off x="2669547" y="2046729"/>
                <a:ext cx="350271" cy="421698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401065" y="1965190"/>
                <a:ext cx="843346" cy="584776"/>
                <a:chOff x="4788436" y="4810544"/>
                <a:chExt cx="843346" cy="584776"/>
              </a:xfrm>
            </p:grpSpPr>
            <p:sp>
              <p:nvSpPr>
                <p:cNvPr id="33" name="Frame 32"/>
                <p:cNvSpPr/>
                <p:nvPr/>
              </p:nvSpPr>
              <p:spPr>
                <a:xfrm>
                  <a:off x="4840250" y="4941229"/>
                  <a:ext cx="312125" cy="370591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788436" y="4810544"/>
                  <a:ext cx="339938" cy="58477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4</a:t>
                  </a:r>
                </a:p>
              </p:txBody>
            </p:sp>
            <p:sp>
              <p:nvSpPr>
                <p:cNvPr id="35" name="Up Arrow 34"/>
                <p:cNvSpPr/>
                <p:nvPr/>
              </p:nvSpPr>
              <p:spPr>
                <a:xfrm rot="16200000">
                  <a:off x="5244981" y="4920033"/>
                  <a:ext cx="416710" cy="356893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</p:grpSp>
        <p:grpSp>
          <p:nvGrpSpPr>
            <p:cNvPr id="59" name="Group 58"/>
            <p:cNvGrpSpPr/>
            <p:nvPr/>
          </p:nvGrpSpPr>
          <p:grpSpPr>
            <a:xfrm>
              <a:off x="829171" y="2654990"/>
              <a:ext cx="3415240" cy="584776"/>
              <a:chOff x="829171" y="2564002"/>
              <a:chExt cx="3415240" cy="58477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476953" y="2564002"/>
                <a:ext cx="843347" cy="584776"/>
                <a:chOff x="2441167" y="4862213"/>
                <a:chExt cx="1753868" cy="1067004"/>
              </a:xfrm>
            </p:grpSpPr>
            <p:sp>
              <p:nvSpPr>
                <p:cNvPr id="13" name="Frame 12"/>
                <p:cNvSpPr/>
                <p:nvPr/>
              </p:nvSpPr>
              <p:spPr>
                <a:xfrm>
                  <a:off x="2548922" y="5100665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441167" y="4862213"/>
                  <a:ext cx="706953" cy="106700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 smtClean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6</a:t>
                  </a:r>
                  <a:endPara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15" name="Up Arrow 14"/>
                <p:cNvSpPr/>
                <p:nvPr/>
              </p:nvSpPr>
              <p:spPr>
                <a:xfrm rot="5400000">
                  <a:off x="3443755" y="5016484"/>
                  <a:ext cx="760345" cy="742214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22" name="Up Arrow 21"/>
              <p:cNvSpPr/>
              <p:nvPr/>
            </p:nvSpPr>
            <p:spPr>
              <a:xfrm>
                <a:off x="829171" y="2666535"/>
                <a:ext cx="359908" cy="37971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5" name="Up Arrow 24"/>
              <p:cNvSpPr/>
              <p:nvPr/>
            </p:nvSpPr>
            <p:spPr>
              <a:xfrm rot="10800000">
                <a:off x="2669551" y="2645541"/>
                <a:ext cx="350271" cy="421698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3401065" y="2564002"/>
                <a:ext cx="843346" cy="584776"/>
                <a:chOff x="4788436" y="4810544"/>
                <a:chExt cx="843346" cy="584776"/>
              </a:xfrm>
            </p:grpSpPr>
            <p:sp>
              <p:nvSpPr>
                <p:cNvPr id="37" name="Frame 36"/>
                <p:cNvSpPr/>
                <p:nvPr/>
              </p:nvSpPr>
              <p:spPr>
                <a:xfrm>
                  <a:off x="4840250" y="4941229"/>
                  <a:ext cx="312125" cy="370591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788436" y="4810544"/>
                  <a:ext cx="339938" cy="58477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6</a:t>
                  </a:r>
                </a:p>
              </p:txBody>
            </p:sp>
            <p:sp>
              <p:nvSpPr>
                <p:cNvPr id="39" name="Up Arrow 38"/>
                <p:cNvSpPr/>
                <p:nvPr/>
              </p:nvSpPr>
              <p:spPr>
                <a:xfrm rot="16200000">
                  <a:off x="5244981" y="4920033"/>
                  <a:ext cx="416710" cy="356893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>
              <a:off x="829171" y="3285260"/>
              <a:ext cx="3415240" cy="584776"/>
              <a:chOff x="829171" y="3138250"/>
              <a:chExt cx="3415240" cy="58477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476953" y="3138250"/>
                <a:ext cx="843347" cy="584776"/>
                <a:chOff x="2441167" y="4862213"/>
                <a:chExt cx="1753868" cy="1067004"/>
              </a:xfrm>
            </p:grpSpPr>
            <p:sp>
              <p:nvSpPr>
                <p:cNvPr id="17" name="Frame 16"/>
                <p:cNvSpPr/>
                <p:nvPr/>
              </p:nvSpPr>
              <p:spPr>
                <a:xfrm>
                  <a:off x="2548922" y="5100665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2441167" y="4862213"/>
                  <a:ext cx="706953" cy="106700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 smtClean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5</a:t>
                  </a:r>
                  <a:endPara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19" name="Up Arrow 18"/>
                <p:cNvSpPr/>
                <p:nvPr/>
              </p:nvSpPr>
              <p:spPr>
                <a:xfrm rot="5400000">
                  <a:off x="3443755" y="5016484"/>
                  <a:ext cx="760345" cy="742214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20" name="Up Arrow 19"/>
              <p:cNvSpPr/>
              <p:nvPr/>
            </p:nvSpPr>
            <p:spPr>
              <a:xfrm>
                <a:off x="829171" y="3240783"/>
                <a:ext cx="359908" cy="37971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4" name="Up Arrow 23"/>
              <p:cNvSpPr/>
              <p:nvPr/>
            </p:nvSpPr>
            <p:spPr>
              <a:xfrm rot="10800000">
                <a:off x="2669550" y="3219789"/>
                <a:ext cx="350271" cy="421698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401065" y="3138250"/>
                <a:ext cx="843346" cy="584776"/>
                <a:chOff x="4788436" y="4810544"/>
                <a:chExt cx="843346" cy="584776"/>
              </a:xfrm>
            </p:grpSpPr>
            <p:sp>
              <p:nvSpPr>
                <p:cNvPr id="41" name="Frame 40"/>
                <p:cNvSpPr/>
                <p:nvPr/>
              </p:nvSpPr>
              <p:spPr>
                <a:xfrm>
                  <a:off x="4840250" y="4941229"/>
                  <a:ext cx="312125" cy="370591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788436" y="4810544"/>
                  <a:ext cx="339938" cy="58477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5</a:t>
                  </a:r>
                </a:p>
              </p:txBody>
            </p:sp>
            <p:sp>
              <p:nvSpPr>
                <p:cNvPr id="43" name="Up Arrow 42"/>
                <p:cNvSpPr/>
                <p:nvPr/>
              </p:nvSpPr>
              <p:spPr>
                <a:xfrm rot="16200000">
                  <a:off x="5244981" y="4920033"/>
                  <a:ext cx="416710" cy="356893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829171" y="3915528"/>
              <a:ext cx="4137409" cy="776738"/>
              <a:chOff x="829171" y="3915528"/>
              <a:chExt cx="4137409" cy="776738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476953" y="3929958"/>
                <a:ext cx="843347" cy="584776"/>
                <a:chOff x="2441167" y="4862213"/>
                <a:chExt cx="1753868" cy="1067004"/>
              </a:xfrm>
            </p:grpSpPr>
            <p:sp>
              <p:nvSpPr>
                <p:cNvPr id="45" name="Frame 44"/>
                <p:cNvSpPr/>
                <p:nvPr/>
              </p:nvSpPr>
              <p:spPr>
                <a:xfrm>
                  <a:off x="2548922" y="5100665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41167" y="4862213"/>
                  <a:ext cx="706953" cy="1067004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  <p:sp>
              <p:nvSpPr>
                <p:cNvPr id="47" name="Up Arrow 46"/>
                <p:cNvSpPr/>
                <p:nvPr/>
              </p:nvSpPr>
              <p:spPr>
                <a:xfrm rot="5400000">
                  <a:off x="3443755" y="5016484"/>
                  <a:ext cx="760345" cy="742214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48" name="Up Arrow 47"/>
              <p:cNvSpPr/>
              <p:nvPr/>
            </p:nvSpPr>
            <p:spPr>
              <a:xfrm>
                <a:off x="829171" y="4031382"/>
                <a:ext cx="359908" cy="37971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49" name="Up Arrow 48"/>
              <p:cNvSpPr/>
              <p:nvPr/>
            </p:nvSpPr>
            <p:spPr>
              <a:xfrm rot="10800000">
                <a:off x="3401066" y="3995106"/>
                <a:ext cx="350271" cy="421698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4123234" y="3915528"/>
                <a:ext cx="843346" cy="584776"/>
                <a:chOff x="4788436" y="4810544"/>
                <a:chExt cx="843346" cy="584776"/>
              </a:xfrm>
            </p:grpSpPr>
            <p:sp>
              <p:nvSpPr>
                <p:cNvPr id="51" name="Frame 50"/>
                <p:cNvSpPr/>
                <p:nvPr/>
              </p:nvSpPr>
              <p:spPr>
                <a:xfrm>
                  <a:off x="4840250" y="4941229"/>
                  <a:ext cx="312125" cy="370591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788436" y="4810544"/>
                  <a:ext cx="339938" cy="58477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dirty="0" smtClean="0">
                      <a:ln w="12700">
                        <a:solidFill>
                          <a:srgbClr val="1F497D">
                            <a:satMod val="155000"/>
                          </a:srgbClr>
                        </a:solidFill>
                        <a:prstDash val="solid"/>
                      </a:ln>
                      <a:solidFill>
                        <a:srgbClr val="C0504D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cs typeface="Arial"/>
                      <a:sym typeface="Arial"/>
                      <a:rtl val="0"/>
                    </a:rPr>
                    <a:t>2</a:t>
                  </a:r>
                  <a:endPara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endParaRPr>
                </a:p>
              </p:txBody>
            </p:sp>
            <p:sp>
              <p:nvSpPr>
                <p:cNvPr id="53" name="Up Arrow 52"/>
                <p:cNvSpPr/>
                <p:nvPr/>
              </p:nvSpPr>
              <p:spPr>
                <a:xfrm rot="16200000">
                  <a:off x="5244981" y="4920033"/>
                  <a:ext cx="416710" cy="356893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54" name="Circular Arrow 53"/>
              <p:cNvSpPr/>
              <p:nvPr/>
            </p:nvSpPr>
            <p:spPr>
              <a:xfrm>
                <a:off x="2543367" y="4009538"/>
                <a:ext cx="591492" cy="682728"/>
              </a:xfrm>
              <a:prstGeom prst="circular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201323" y="4728842"/>
            <a:ext cx="140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Draw your stack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62" name="Frame 61"/>
          <p:cNvSpPr/>
          <p:nvPr/>
        </p:nvSpPr>
        <p:spPr>
          <a:xfrm>
            <a:off x="1457874" y="4010526"/>
            <a:ext cx="7034122" cy="2318221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07" y="191805"/>
            <a:ext cx="2766819" cy="13084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4" name="TextBox 63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6" name="Ink 55"/>
              <p14:cNvContentPartPr/>
              <p14:nvPr/>
            </p14:nvContentPartPr>
            <p14:xfrm>
              <a:off x="973440" y="687600"/>
              <a:ext cx="3902400" cy="946800"/>
            </p14:xfrm>
          </p:contentPart>
        </mc:Choice>
        <mc:Fallback>
          <p:pic>
            <p:nvPicPr>
              <p:cNvPr id="56" name="Ink 5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080" y="678240"/>
                <a:ext cx="3921120" cy="96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85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making this tower!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829171" y="1394450"/>
            <a:ext cx="3415240" cy="584776"/>
            <a:chOff x="829171" y="1394450"/>
            <a:chExt cx="3415240" cy="584776"/>
          </a:xfrm>
        </p:grpSpPr>
        <p:grpSp>
          <p:nvGrpSpPr>
            <p:cNvPr id="4" name="Group 3"/>
            <p:cNvGrpSpPr/>
            <p:nvPr/>
          </p:nvGrpSpPr>
          <p:grpSpPr>
            <a:xfrm>
              <a:off x="1476953" y="1394450"/>
              <a:ext cx="843347" cy="584776"/>
              <a:chOff x="2441167" y="4862213"/>
              <a:chExt cx="1753868" cy="1067004"/>
            </a:xfrm>
          </p:grpSpPr>
          <p:sp>
            <p:nvSpPr>
              <p:cNvPr id="5" name="Frame 4"/>
              <p:cNvSpPr/>
              <p:nvPr/>
            </p:nvSpPr>
            <p:spPr>
              <a:xfrm>
                <a:off x="2548922" y="5100665"/>
                <a:ext cx="649112" cy="676194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441167" y="4862213"/>
                <a:ext cx="706953" cy="1067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7" name="Up Arrow 6"/>
              <p:cNvSpPr/>
              <p:nvPr/>
            </p:nvSpPr>
            <p:spPr>
              <a:xfrm rot="5400000">
                <a:off x="3443755" y="5016484"/>
                <a:ext cx="760345" cy="742214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sp>
          <p:nvSpPr>
            <p:cNvPr id="23" name="Up Arrow 22"/>
            <p:cNvSpPr/>
            <p:nvPr/>
          </p:nvSpPr>
          <p:spPr>
            <a:xfrm>
              <a:off x="829171" y="1496983"/>
              <a:ext cx="359908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7" name="Up Arrow 26"/>
            <p:cNvSpPr/>
            <p:nvPr/>
          </p:nvSpPr>
          <p:spPr>
            <a:xfrm rot="10800000">
              <a:off x="2669548" y="1475989"/>
              <a:ext cx="350271" cy="42169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401065" y="1394450"/>
              <a:ext cx="843346" cy="584776"/>
              <a:chOff x="4788436" y="4810544"/>
              <a:chExt cx="843346" cy="584776"/>
            </a:xfrm>
          </p:grpSpPr>
          <p:sp>
            <p:nvSpPr>
              <p:cNvPr id="29" name="Frame 28"/>
              <p:cNvSpPr/>
              <p:nvPr/>
            </p:nvSpPr>
            <p:spPr>
              <a:xfrm>
                <a:off x="4840250" y="4941229"/>
                <a:ext cx="312125" cy="370591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788436" y="4810544"/>
                <a:ext cx="339938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2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1" name="Up Arrow 30"/>
              <p:cNvSpPr/>
              <p:nvPr/>
            </p:nvSpPr>
            <p:spPr>
              <a:xfrm rot="16200000">
                <a:off x="5244981" y="4920033"/>
                <a:ext cx="416710" cy="356893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829171" y="2024720"/>
            <a:ext cx="3415240" cy="584776"/>
            <a:chOff x="829171" y="1965190"/>
            <a:chExt cx="3415240" cy="584776"/>
          </a:xfrm>
        </p:grpSpPr>
        <p:grpSp>
          <p:nvGrpSpPr>
            <p:cNvPr id="8" name="Group 7"/>
            <p:cNvGrpSpPr/>
            <p:nvPr/>
          </p:nvGrpSpPr>
          <p:grpSpPr>
            <a:xfrm>
              <a:off x="1476953" y="1965190"/>
              <a:ext cx="843347" cy="584776"/>
              <a:chOff x="2441167" y="4862213"/>
              <a:chExt cx="1753868" cy="1067004"/>
            </a:xfrm>
          </p:grpSpPr>
          <p:sp>
            <p:nvSpPr>
              <p:cNvPr id="9" name="Frame 8"/>
              <p:cNvSpPr/>
              <p:nvPr/>
            </p:nvSpPr>
            <p:spPr>
              <a:xfrm>
                <a:off x="2548922" y="5100665"/>
                <a:ext cx="649112" cy="676194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441167" y="4862213"/>
                <a:ext cx="706953" cy="1067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11" name="Up Arrow 10"/>
              <p:cNvSpPr/>
              <p:nvPr/>
            </p:nvSpPr>
            <p:spPr>
              <a:xfrm rot="5400000">
                <a:off x="3443755" y="5016484"/>
                <a:ext cx="760345" cy="742214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sp>
          <p:nvSpPr>
            <p:cNvPr id="21" name="Up Arrow 20"/>
            <p:cNvSpPr/>
            <p:nvPr/>
          </p:nvSpPr>
          <p:spPr>
            <a:xfrm>
              <a:off x="829171" y="2067723"/>
              <a:ext cx="359908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6" name="Up Arrow 25"/>
            <p:cNvSpPr/>
            <p:nvPr/>
          </p:nvSpPr>
          <p:spPr>
            <a:xfrm rot="10800000">
              <a:off x="2669547" y="2046729"/>
              <a:ext cx="350271" cy="42169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3401065" y="1965190"/>
              <a:ext cx="843346" cy="584776"/>
              <a:chOff x="4788436" y="4810544"/>
              <a:chExt cx="843346" cy="584776"/>
            </a:xfrm>
          </p:grpSpPr>
          <p:sp>
            <p:nvSpPr>
              <p:cNvPr id="33" name="Frame 32"/>
              <p:cNvSpPr/>
              <p:nvPr/>
            </p:nvSpPr>
            <p:spPr>
              <a:xfrm>
                <a:off x="4840250" y="4941229"/>
                <a:ext cx="312125" cy="370591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788436" y="4810544"/>
                <a:ext cx="339938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35" name="Up Arrow 34"/>
              <p:cNvSpPr/>
              <p:nvPr/>
            </p:nvSpPr>
            <p:spPr>
              <a:xfrm rot="16200000">
                <a:off x="5244981" y="4920033"/>
                <a:ext cx="416710" cy="356893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829171" y="2654990"/>
            <a:ext cx="3415240" cy="584776"/>
            <a:chOff x="829171" y="2564002"/>
            <a:chExt cx="3415240" cy="584776"/>
          </a:xfrm>
        </p:grpSpPr>
        <p:grpSp>
          <p:nvGrpSpPr>
            <p:cNvPr id="12" name="Group 11"/>
            <p:cNvGrpSpPr/>
            <p:nvPr/>
          </p:nvGrpSpPr>
          <p:grpSpPr>
            <a:xfrm>
              <a:off x="1476953" y="2564002"/>
              <a:ext cx="843347" cy="584776"/>
              <a:chOff x="2441167" y="4862213"/>
              <a:chExt cx="1753868" cy="1067004"/>
            </a:xfrm>
          </p:grpSpPr>
          <p:sp>
            <p:nvSpPr>
              <p:cNvPr id="13" name="Frame 12"/>
              <p:cNvSpPr/>
              <p:nvPr/>
            </p:nvSpPr>
            <p:spPr>
              <a:xfrm>
                <a:off x="2548922" y="5100665"/>
                <a:ext cx="649112" cy="676194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41167" y="4862213"/>
                <a:ext cx="706953" cy="1067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6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5" name="Up Arrow 14"/>
              <p:cNvSpPr/>
              <p:nvPr/>
            </p:nvSpPr>
            <p:spPr>
              <a:xfrm rot="5400000">
                <a:off x="3443755" y="5016484"/>
                <a:ext cx="760345" cy="742214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sp>
          <p:nvSpPr>
            <p:cNvPr id="22" name="Up Arrow 21"/>
            <p:cNvSpPr/>
            <p:nvPr/>
          </p:nvSpPr>
          <p:spPr>
            <a:xfrm>
              <a:off x="829171" y="2666535"/>
              <a:ext cx="359908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5" name="Up Arrow 24"/>
            <p:cNvSpPr/>
            <p:nvPr/>
          </p:nvSpPr>
          <p:spPr>
            <a:xfrm rot="10800000">
              <a:off x="2669551" y="2645541"/>
              <a:ext cx="350271" cy="42169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01065" y="2564002"/>
              <a:ext cx="843346" cy="584776"/>
              <a:chOff x="4788436" y="4810544"/>
              <a:chExt cx="843346" cy="584776"/>
            </a:xfrm>
          </p:grpSpPr>
          <p:sp>
            <p:nvSpPr>
              <p:cNvPr id="37" name="Frame 36"/>
              <p:cNvSpPr/>
              <p:nvPr/>
            </p:nvSpPr>
            <p:spPr>
              <a:xfrm>
                <a:off x="4840250" y="4941229"/>
                <a:ext cx="312125" cy="370591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788436" y="4810544"/>
                <a:ext cx="339938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39" name="Up Arrow 38"/>
              <p:cNvSpPr/>
              <p:nvPr/>
            </p:nvSpPr>
            <p:spPr>
              <a:xfrm rot="16200000">
                <a:off x="5244981" y="4920033"/>
                <a:ext cx="416710" cy="356893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829171" y="3285260"/>
            <a:ext cx="3415240" cy="584776"/>
            <a:chOff x="829171" y="3138250"/>
            <a:chExt cx="3415240" cy="584776"/>
          </a:xfrm>
        </p:grpSpPr>
        <p:grpSp>
          <p:nvGrpSpPr>
            <p:cNvPr id="16" name="Group 15"/>
            <p:cNvGrpSpPr/>
            <p:nvPr/>
          </p:nvGrpSpPr>
          <p:grpSpPr>
            <a:xfrm>
              <a:off x="1476953" y="3138250"/>
              <a:ext cx="843347" cy="584776"/>
              <a:chOff x="2441167" y="4862213"/>
              <a:chExt cx="1753868" cy="1067004"/>
            </a:xfrm>
          </p:grpSpPr>
          <p:sp>
            <p:nvSpPr>
              <p:cNvPr id="17" name="Frame 16"/>
              <p:cNvSpPr/>
              <p:nvPr/>
            </p:nvSpPr>
            <p:spPr>
              <a:xfrm>
                <a:off x="2548922" y="5100665"/>
                <a:ext cx="649112" cy="676194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441167" y="4862213"/>
                <a:ext cx="706953" cy="1067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5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9" name="Up Arrow 18"/>
              <p:cNvSpPr/>
              <p:nvPr/>
            </p:nvSpPr>
            <p:spPr>
              <a:xfrm rot="5400000">
                <a:off x="3443755" y="5016484"/>
                <a:ext cx="760345" cy="742214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sp>
          <p:nvSpPr>
            <p:cNvPr id="20" name="Up Arrow 19"/>
            <p:cNvSpPr/>
            <p:nvPr/>
          </p:nvSpPr>
          <p:spPr>
            <a:xfrm>
              <a:off x="829171" y="3240783"/>
              <a:ext cx="359908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4" name="Up Arrow 23"/>
            <p:cNvSpPr/>
            <p:nvPr/>
          </p:nvSpPr>
          <p:spPr>
            <a:xfrm rot="10800000">
              <a:off x="2669550" y="3219789"/>
              <a:ext cx="350271" cy="42169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401065" y="3138250"/>
              <a:ext cx="843346" cy="584776"/>
              <a:chOff x="4788436" y="4810544"/>
              <a:chExt cx="843346" cy="584776"/>
            </a:xfrm>
          </p:grpSpPr>
          <p:sp>
            <p:nvSpPr>
              <p:cNvPr id="41" name="Frame 40"/>
              <p:cNvSpPr/>
              <p:nvPr/>
            </p:nvSpPr>
            <p:spPr>
              <a:xfrm>
                <a:off x="4840250" y="4941229"/>
                <a:ext cx="312125" cy="370591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788436" y="4810544"/>
                <a:ext cx="339938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5</a:t>
                </a:r>
              </a:p>
            </p:txBody>
          </p:sp>
          <p:sp>
            <p:nvSpPr>
              <p:cNvPr id="43" name="Up Arrow 42"/>
              <p:cNvSpPr/>
              <p:nvPr/>
            </p:nvSpPr>
            <p:spPr>
              <a:xfrm rot="16200000">
                <a:off x="5244981" y="4920033"/>
                <a:ext cx="416710" cy="356893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829171" y="3915528"/>
            <a:ext cx="4137409" cy="776738"/>
            <a:chOff x="829171" y="3915528"/>
            <a:chExt cx="4137409" cy="776738"/>
          </a:xfrm>
        </p:grpSpPr>
        <p:grpSp>
          <p:nvGrpSpPr>
            <p:cNvPr id="44" name="Group 43"/>
            <p:cNvGrpSpPr/>
            <p:nvPr/>
          </p:nvGrpSpPr>
          <p:grpSpPr>
            <a:xfrm>
              <a:off x="1476953" y="3929958"/>
              <a:ext cx="843347" cy="584776"/>
              <a:chOff x="2441167" y="4862213"/>
              <a:chExt cx="1753868" cy="1067004"/>
            </a:xfrm>
          </p:grpSpPr>
          <p:sp>
            <p:nvSpPr>
              <p:cNvPr id="45" name="Frame 44"/>
              <p:cNvSpPr/>
              <p:nvPr/>
            </p:nvSpPr>
            <p:spPr>
              <a:xfrm>
                <a:off x="2548922" y="5100665"/>
                <a:ext cx="649112" cy="676194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441167" y="4862213"/>
                <a:ext cx="706953" cy="106700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47" name="Up Arrow 46"/>
              <p:cNvSpPr/>
              <p:nvPr/>
            </p:nvSpPr>
            <p:spPr>
              <a:xfrm rot="5400000">
                <a:off x="3443755" y="5016484"/>
                <a:ext cx="760345" cy="742214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sp>
          <p:nvSpPr>
            <p:cNvPr id="48" name="Up Arrow 47"/>
            <p:cNvSpPr/>
            <p:nvPr/>
          </p:nvSpPr>
          <p:spPr>
            <a:xfrm>
              <a:off x="829171" y="4031382"/>
              <a:ext cx="359908" cy="37971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49" name="Up Arrow 48"/>
            <p:cNvSpPr/>
            <p:nvPr/>
          </p:nvSpPr>
          <p:spPr>
            <a:xfrm rot="10800000">
              <a:off x="3401066" y="3995106"/>
              <a:ext cx="350271" cy="42169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123234" y="3915528"/>
              <a:ext cx="843346" cy="584776"/>
              <a:chOff x="4788436" y="4810544"/>
              <a:chExt cx="843346" cy="584776"/>
            </a:xfrm>
          </p:grpSpPr>
          <p:sp>
            <p:nvSpPr>
              <p:cNvPr id="51" name="Frame 50"/>
              <p:cNvSpPr/>
              <p:nvPr/>
            </p:nvSpPr>
            <p:spPr>
              <a:xfrm>
                <a:off x="4840250" y="4941229"/>
                <a:ext cx="312125" cy="370591"/>
              </a:xfrm>
              <a:prstGeom prst="frame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sym typeface="Arial"/>
                  <a:rtl val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788436" y="4810544"/>
                <a:ext cx="339938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2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53" name="Up Arrow 52"/>
              <p:cNvSpPr/>
              <p:nvPr/>
            </p:nvSpPr>
            <p:spPr>
              <a:xfrm rot="16200000">
                <a:off x="5244981" y="4920033"/>
                <a:ext cx="416710" cy="356893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sp>
          <p:nvSpPr>
            <p:cNvPr id="54" name="Circular Arrow 53"/>
            <p:cNvSpPr/>
            <p:nvPr/>
          </p:nvSpPr>
          <p:spPr>
            <a:xfrm>
              <a:off x="2543367" y="4009538"/>
              <a:ext cx="591492" cy="682728"/>
            </a:xfrm>
            <a:prstGeom prst="circular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196374" y="5066709"/>
            <a:ext cx="648375" cy="1117929"/>
            <a:chOff x="5666992" y="2563946"/>
            <a:chExt cx="648375" cy="1117929"/>
          </a:xfrm>
        </p:grpSpPr>
        <p:sp>
          <p:nvSpPr>
            <p:cNvPr id="62" name="Trapezoid 61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3" name="Trapezoid 62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4" name="Trapezoid 63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65" name="Trapezoid 64"/>
          <p:cNvSpPr/>
          <p:nvPr/>
        </p:nvSpPr>
        <p:spPr>
          <a:xfrm>
            <a:off x="3004888" y="5449037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66" name="Trapezoid 65"/>
          <p:cNvSpPr/>
          <p:nvPr/>
        </p:nvSpPr>
        <p:spPr>
          <a:xfrm>
            <a:off x="3718440" y="5447292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67" name="Trapezoid 66"/>
          <p:cNvSpPr/>
          <p:nvPr/>
        </p:nvSpPr>
        <p:spPr>
          <a:xfrm rot="10800000">
            <a:off x="3006167" y="4655328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202945" y="6339693"/>
            <a:ext cx="392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0      1     2    3     4     5     6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69" name="Trapezoid 68"/>
          <p:cNvSpPr/>
          <p:nvPr/>
        </p:nvSpPr>
        <p:spPr>
          <a:xfrm>
            <a:off x="4070008" y="4655328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70" name="Trapezoid 69"/>
          <p:cNvSpPr/>
          <p:nvPr/>
        </p:nvSpPr>
        <p:spPr>
          <a:xfrm>
            <a:off x="4418220" y="5447292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71" name="TextBox 70"/>
          <p:cNvSpPr txBox="1"/>
          <p:nvPr/>
        </p:nvSpPr>
        <p:spPr>
          <a:xfrm rot="20528075">
            <a:off x="159408" y="304619"/>
            <a:ext cx="155829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Answer</a:t>
            </a:r>
            <a:endParaRPr lang="en-US" sz="32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07320" y="1928880"/>
              <a:ext cx="3938400" cy="678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960" y="1919520"/>
                <a:ext cx="3957120" cy="69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66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5645" y="1269292"/>
            <a:ext cx="648375" cy="1095475"/>
            <a:chOff x="5666992" y="2563946"/>
            <a:chExt cx="648375" cy="1117929"/>
          </a:xfrm>
        </p:grpSpPr>
        <p:sp>
          <p:nvSpPr>
            <p:cNvPr id="5" name="Trapezoid 4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8" name="Trapezoid 7"/>
          <p:cNvSpPr/>
          <p:nvPr/>
        </p:nvSpPr>
        <p:spPr>
          <a:xfrm>
            <a:off x="3209054" y="1600112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974269" y="1600112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4" name="Trapezoid 13"/>
          <p:cNvSpPr/>
          <p:nvPr/>
        </p:nvSpPr>
        <p:spPr>
          <a:xfrm>
            <a:off x="2471662" y="1600112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5" name="Trapezoid 14"/>
          <p:cNvSpPr/>
          <p:nvPr/>
        </p:nvSpPr>
        <p:spPr>
          <a:xfrm>
            <a:off x="1706960" y="1600112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939" y="690821"/>
            <a:ext cx="3092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6. </a:t>
            </a:r>
            <a:r>
              <a:rPr lang="en-US" sz="2000" dirty="0">
                <a:solidFill>
                  <a:prstClr val="black"/>
                </a:solidFill>
                <a:cs typeface="Arial"/>
                <a:sym typeface="Arial"/>
                <a:rtl val="0"/>
              </a:rPr>
              <a:t>E</a:t>
            </a:r>
            <a:r>
              <a:rPr lang="en-US" sz="20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ncode this tower</a:t>
            </a:r>
            <a:r>
              <a:rPr lang="en-US" sz="2000" dirty="0">
                <a:solidFill>
                  <a:prstClr val="black"/>
                </a:solidFill>
                <a:cs typeface="Arial"/>
                <a:sym typeface="Arial"/>
                <a:rtl val="0"/>
              </a:rPr>
              <a:t>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461623" y="3814694"/>
            <a:ext cx="74037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57200" y="4482710"/>
            <a:ext cx="74082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50931" y="5113019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50931" y="5743328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815645" y="2542252"/>
            <a:ext cx="415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0      1     2     3      4     5     6     7     8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07" y="191805"/>
            <a:ext cx="2766819" cy="13084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137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use our new function!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790184" y="1508756"/>
            <a:ext cx="648375" cy="1095475"/>
            <a:chOff x="5666992" y="2563946"/>
            <a:chExt cx="648375" cy="1117929"/>
          </a:xfrm>
        </p:grpSpPr>
        <p:sp>
          <p:nvSpPr>
            <p:cNvPr id="5" name="Trapezoid 4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8" name="Trapezoid 7"/>
          <p:cNvSpPr/>
          <p:nvPr/>
        </p:nvSpPr>
        <p:spPr>
          <a:xfrm>
            <a:off x="6183593" y="1839576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6948808" y="1839576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4" name="Trapezoid 13"/>
          <p:cNvSpPr/>
          <p:nvPr/>
        </p:nvSpPr>
        <p:spPr>
          <a:xfrm>
            <a:off x="5446201" y="1839576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5" name="Trapezoid 14"/>
          <p:cNvSpPr/>
          <p:nvPr/>
        </p:nvSpPr>
        <p:spPr>
          <a:xfrm>
            <a:off x="4681499" y="1839576"/>
            <a:ext cx="641804" cy="76465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476953" y="3062760"/>
            <a:ext cx="843347" cy="584776"/>
            <a:chOff x="2441167" y="4862213"/>
            <a:chExt cx="1753868" cy="1067004"/>
          </a:xfrm>
        </p:grpSpPr>
        <p:sp>
          <p:nvSpPr>
            <p:cNvPr id="45" name="Frame 44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41167" y="4862213"/>
              <a:ext cx="706953" cy="10670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47" name="Up Arrow 46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476953" y="3647536"/>
            <a:ext cx="843347" cy="584776"/>
            <a:chOff x="2441167" y="4862213"/>
            <a:chExt cx="1753868" cy="1067004"/>
          </a:xfrm>
        </p:grpSpPr>
        <p:sp>
          <p:nvSpPr>
            <p:cNvPr id="57" name="Frame 56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1167" y="4862213"/>
              <a:ext cx="706953" cy="10670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59" name="Up Arrow 58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476953" y="4232312"/>
            <a:ext cx="843347" cy="584776"/>
            <a:chOff x="2441167" y="4862213"/>
            <a:chExt cx="1753868" cy="1067004"/>
          </a:xfrm>
        </p:grpSpPr>
        <p:sp>
          <p:nvSpPr>
            <p:cNvPr id="61" name="Frame 60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441167" y="4862213"/>
              <a:ext cx="706953" cy="10670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6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63" name="Up Arrow 62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476953" y="4796033"/>
            <a:ext cx="843347" cy="584776"/>
            <a:chOff x="2441167" y="4862213"/>
            <a:chExt cx="1753868" cy="1067004"/>
          </a:xfrm>
        </p:grpSpPr>
        <p:sp>
          <p:nvSpPr>
            <p:cNvPr id="65" name="Frame 64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441167" y="4862213"/>
              <a:ext cx="706953" cy="10670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8</a:t>
              </a:r>
            </a:p>
          </p:txBody>
        </p:sp>
        <p:sp>
          <p:nvSpPr>
            <p:cNvPr id="67" name="Up Arrow 66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75" name="Up Arrow 74"/>
          <p:cNvSpPr/>
          <p:nvPr/>
        </p:nvSpPr>
        <p:spPr>
          <a:xfrm>
            <a:off x="829171" y="4855471"/>
            <a:ext cx="359908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77" name="Up Arrow 76"/>
          <p:cNvSpPr/>
          <p:nvPr/>
        </p:nvSpPr>
        <p:spPr>
          <a:xfrm>
            <a:off x="829171" y="3748960"/>
            <a:ext cx="359908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78" name="Up Arrow 77"/>
          <p:cNvSpPr/>
          <p:nvPr/>
        </p:nvSpPr>
        <p:spPr>
          <a:xfrm>
            <a:off x="829171" y="4342855"/>
            <a:ext cx="359908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0" name="Up Arrow 79"/>
          <p:cNvSpPr/>
          <p:nvPr/>
        </p:nvSpPr>
        <p:spPr>
          <a:xfrm>
            <a:off x="829171" y="3164184"/>
            <a:ext cx="359908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2" name="Up Arrow 81"/>
          <p:cNvSpPr/>
          <p:nvPr/>
        </p:nvSpPr>
        <p:spPr>
          <a:xfrm rot="10800000">
            <a:off x="2669550" y="4925941"/>
            <a:ext cx="350271" cy="4216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3" name="Up Arrow 82"/>
          <p:cNvSpPr/>
          <p:nvPr/>
        </p:nvSpPr>
        <p:spPr>
          <a:xfrm rot="10800000">
            <a:off x="2669551" y="4302835"/>
            <a:ext cx="350271" cy="4216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4" name="Up Arrow 83"/>
          <p:cNvSpPr/>
          <p:nvPr/>
        </p:nvSpPr>
        <p:spPr>
          <a:xfrm rot="10800000">
            <a:off x="2669547" y="3708731"/>
            <a:ext cx="350271" cy="4216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5" name="Up Arrow 84"/>
          <p:cNvSpPr/>
          <p:nvPr/>
        </p:nvSpPr>
        <p:spPr>
          <a:xfrm rot="10800000">
            <a:off x="2669548" y="3141563"/>
            <a:ext cx="350271" cy="4216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3402050" y="3048330"/>
            <a:ext cx="843346" cy="584776"/>
            <a:chOff x="4788436" y="4810544"/>
            <a:chExt cx="843346" cy="584776"/>
          </a:xfrm>
        </p:grpSpPr>
        <p:sp>
          <p:nvSpPr>
            <p:cNvPr id="88" name="Frame 87"/>
            <p:cNvSpPr/>
            <p:nvPr/>
          </p:nvSpPr>
          <p:spPr>
            <a:xfrm>
              <a:off x="4840250" y="4941229"/>
              <a:ext cx="312125" cy="370591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788436" y="4810544"/>
              <a:ext cx="339938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90" name="Up Arrow 89"/>
            <p:cNvSpPr/>
            <p:nvPr/>
          </p:nvSpPr>
          <p:spPr>
            <a:xfrm rot="16200000">
              <a:off x="5244981" y="4920033"/>
              <a:ext cx="416710" cy="35689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401065" y="3605034"/>
            <a:ext cx="843346" cy="584776"/>
            <a:chOff x="4788436" y="4810544"/>
            <a:chExt cx="843346" cy="584776"/>
          </a:xfrm>
        </p:grpSpPr>
        <p:sp>
          <p:nvSpPr>
            <p:cNvPr id="97" name="Frame 96"/>
            <p:cNvSpPr/>
            <p:nvPr/>
          </p:nvSpPr>
          <p:spPr>
            <a:xfrm>
              <a:off x="4840250" y="4941229"/>
              <a:ext cx="312125" cy="370591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788436" y="4810544"/>
              <a:ext cx="339938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99" name="Up Arrow 98"/>
            <p:cNvSpPr/>
            <p:nvPr/>
          </p:nvSpPr>
          <p:spPr>
            <a:xfrm rot="16200000">
              <a:off x="5244981" y="4920033"/>
              <a:ext cx="416710" cy="35689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401065" y="4217882"/>
            <a:ext cx="843346" cy="584776"/>
            <a:chOff x="4788436" y="4810544"/>
            <a:chExt cx="843346" cy="584776"/>
          </a:xfrm>
        </p:grpSpPr>
        <p:sp>
          <p:nvSpPr>
            <p:cNvPr id="101" name="Frame 100"/>
            <p:cNvSpPr/>
            <p:nvPr/>
          </p:nvSpPr>
          <p:spPr>
            <a:xfrm>
              <a:off x="4840250" y="4941229"/>
              <a:ext cx="312125" cy="370591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788436" y="4810544"/>
              <a:ext cx="339938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103" name="Up Arrow 102"/>
            <p:cNvSpPr/>
            <p:nvPr/>
          </p:nvSpPr>
          <p:spPr>
            <a:xfrm rot="16200000">
              <a:off x="5244981" y="4920033"/>
              <a:ext cx="416710" cy="35689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414981" y="4802658"/>
            <a:ext cx="843346" cy="584776"/>
            <a:chOff x="4788436" y="4810544"/>
            <a:chExt cx="843346" cy="584776"/>
          </a:xfrm>
        </p:grpSpPr>
        <p:sp>
          <p:nvSpPr>
            <p:cNvPr id="105" name="Frame 104"/>
            <p:cNvSpPr/>
            <p:nvPr/>
          </p:nvSpPr>
          <p:spPr>
            <a:xfrm>
              <a:off x="4840250" y="4941229"/>
              <a:ext cx="312125" cy="370591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788436" y="4810544"/>
              <a:ext cx="339938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8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07" name="Up Arrow 106"/>
            <p:cNvSpPr/>
            <p:nvPr/>
          </p:nvSpPr>
          <p:spPr>
            <a:xfrm rot="16200000">
              <a:off x="5244981" y="4920033"/>
              <a:ext cx="416710" cy="35689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5161743" y="3173303"/>
            <a:ext cx="3113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Easier to understand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Easier to write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We can build more interesting towers!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9079" y="1676234"/>
            <a:ext cx="222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Let’s encode this tower!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53" name="TextBox 52"/>
          <p:cNvSpPr txBox="1"/>
          <p:nvPr/>
        </p:nvSpPr>
        <p:spPr>
          <a:xfrm rot="20528075">
            <a:off x="159408" y="304619"/>
            <a:ext cx="155829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Answer</a:t>
            </a:r>
            <a:endParaRPr lang="en-US" sz="32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345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make any function!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98" y="1701911"/>
            <a:ext cx="8229600" cy="6417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does this function do?</a:t>
            </a:r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1287749" y="3710716"/>
            <a:ext cx="649112" cy="676194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sym typeface="Arial"/>
              <a:rtl val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6916" y="3617469"/>
            <a:ext cx="50397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0459" y="3573338"/>
            <a:ext cx="529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=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83943" y="3887712"/>
            <a:ext cx="843347" cy="584776"/>
            <a:chOff x="2441167" y="4862213"/>
            <a:chExt cx="1753868" cy="1067004"/>
          </a:xfrm>
        </p:grpSpPr>
        <p:sp>
          <p:nvSpPr>
            <p:cNvPr id="19" name="Frame 18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41167" y="4862213"/>
              <a:ext cx="706953" cy="10670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21" name="Up Arrow 20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22" name="Up Arrow 21"/>
          <p:cNvSpPr/>
          <p:nvPr/>
        </p:nvSpPr>
        <p:spPr>
          <a:xfrm>
            <a:off x="3705651" y="3989136"/>
            <a:ext cx="359908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3" name="Up Arrow 22"/>
          <p:cNvSpPr/>
          <p:nvPr/>
        </p:nvSpPr>
        <p:spPr>
          <a:xfrm rot="10800000">
            <a:off x="6185014" y="3966515"/>
            <a:ext cx="350271" cy="4216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26839" y="3873282"/>
            <a:ext cx="843346" cy="584776"/>
            <a:chOff x="4788436" y="4810544"/>
            <a:chExt cx="843346" cy="584776"/>
          </a:xfrm>
        </p:grpSpPr>
        <p:sp>
          <p:nvSpPr>
            <p:cNvPr id="25" name="Frame 24"/>
            <p:cNvSpPr/>
            <p:nvPr/>
          </p:nvSpPr>
          <p:spPr>
            <a:xfrm>
              <a:off x="4840250" y="4941229"/>
              <a:ext cx="312125" cy="370591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88436" y="4810544"/>
              <a:ext cx="339938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27" name="Up Arrow 26"/>
            <p:cNvSpPr/>
            <p:nvPr/>
          </p:nvSpPr>
          <p:spPr>
            <a:xfrm rot="16200000">
              <a:off x="5244981" y="4920033"/>
              <a:ext cx="416710" cy="35689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993202" y="4780330"/>
            <a:ext cx="351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(It places a cup        spots away)  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58" name="Frame 57"/>
          <p:cNvSpPr/>
          <p:nvPr/>
        </p:nvSpPr>
        <p:spPr>
          <a:xfrm>
            <a:off x="5752341" y="4829409"/>
            <a:ext cx="298801" cy="271173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59" name="Quad Arrow 58"/>
          <p:cNvSpPr/>
          <p:nvPr/>
        </p:nvSpPr>
        <p:spPr>
          <a:xfrm>
            <a:off x="1972907" y="3671517"/>
            <a:ext cx="833600" cy="800971"/>
          </a:xfrm>
          <a:prstGeom prst="quadArrow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391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26" y="547285"/>
            <a:ext cx="6601747" cy="57634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16" y="194513"/>
            <a:ext cx="8669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Ice-breaking challenge: Ready …  </a:t>
            </a:r>
            <a:r>
              <a:rPr lang="en-US" sz="3600" b="1" i="1" dirty="0" smtClean="0">
                <a:latin typeface="Cambria"/>
                <a:cs typeface="Cambria"/>
              </a:rPr>
              <a:t>Set </a:t>
            </a:r>
            <a:r>
              <a:rPr lang="en-US" sz="3600" dirty="0">
                <a:latin typeface="Cambria"/>
                <a:cs typeface="Cambria"/>
              </a:rPr>
              <a:t>… 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936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190" y="1061130"/>
            <a:ext cx="3531073" cy="81967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7</a:t>
            </a:r>
            <a:r>
              <a:rPr lang="en-US" sz="2400" dirty="0" smtClean="0"/>
              <a:t>. Decode this tower:</a:t>
            </a:r>
            <a:endParaRPr lang="en-US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201323" y="4728842"/>
            <a:ext cx="140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Draw your stack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21190" y="2012094"/>
            <a:ext cx="1400076" cy="820059"/>
            <a:chOff x="1041907" y="4984937"/>
            <a:chExt cx="1626664" cy="921841"/>
          </a:xfrm>
        </p:grpSpPr>
        <p:sp>
          <p:nvSpPr>
            <p:cNvPr id="110" name="Frame 109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41907" y="5064100"/>
              <a:ext cx="649112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3" name="Quad Arrow 112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324663" y="2012094"/>
            <a:ext cx="1400076" cy="820059"/>
            <a:chOff x="1041907" y="4984937"/>
            <a:chExt cx="1626664" cy="921841"/>
          </a:xfrm>
        </p:grpSpPr>
        <p:sp>
          <p:nvSpPr>
            <p:cNvPr id="116" name="Frame 115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041907" y="5064099"/>
              <a:ext cx="649112" cy="6573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19" name="Quad Arrow 118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sp>
        <p:nvSpPr>
          <p:cNvPr id="122" name="Frame 121"/>
          <p:cNvSpPr/>
          <p:nvPr/>
        </p:nvSpPr>
        <p:spPr>
          <a:xfrm>
            <a:off x="4128135" y="2095045"/>
            <a:ext cx="558693" cy="601534"/>
          </a:xfrm>
          <a:prstGeom prst="fram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187667" y="2012094"/>
            <a:ext cx="433776" cy="6844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504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4128135" y="2082516"/>
            <a:ext cx="55869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3</a:t>
            </a:r>
          </a:p>
        </p:txBody>
      </p:sp>
      <p:sp>
        <p:nvSpPr>
          <p:cNvPr id="125" name="Quad Arrow 124"/>
          <p:cNvSpPr/>
          <p:nvPr/>
        </p:nvSpPr>
        <p:spPr>
          <a:xfrm>
            <a:off x="4694611" y="2012094"/>
            <a:ext cx="833600" cy="800971"/>
          </a:xfrm>
          <a:prstGeom prst="quadArrow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318839" y="2147667"/>
            <a:ext cx="433776" cy="6844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504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1521274" y="3957052"/>
            <a:ext cx="7034122" cy="2318221"/>
          </a:xfrm>
          <a:prstGeom prst="frame">
            <a:avLst>
              <a:gd name="adj1" fmla="val 0"/>
            </a:avLst>
          </a:prstGeom>
          <a:solidFill>
            <a:srgbClr val="000000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75" y="145554"/>
            <a:ext cx="3534982" cy="10209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321560" y="1544760"/>
              <a:ext cx="4001040" cy="420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2200" y="1535400"/>
                <a:ext cx="4019760" cy="43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5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By Step</a:t>
            </a:r>
            <a:endParaRPr lang="en-US" dirty="0"/>
          </a:p>
        </p:txBody>
      </p:sp>
      <p:grpSp>
        <p:nvGrpSpPr>
          <p:cNvPr id="199" name="Group 198"/>
          <p:cNvGrpSpPr/>
          <p:nvPr/>
        </p:nvGrpSpPr>
        <p:grpSpPr>
          <a:xfrm>
            <a:off x="6190917" y="2408193"/>
            <a:ext cx="648375" cy="935566"/>
            <a:chOff x="5666992" y="2563946"/>
            <a:chExt cx="648375" cy="1117929"/>
          </a:xfrm>
        </p:grpSpPr>
        <p:sp>
          <p:nvSpPr>
            <p:cNvPr id="200" name="Trapezoid 199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01" name="Trapezoid 200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02" name="Trapezoid 201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6176806" y="3647667"/>
            <a:ext cx="648375" cy="935566"/>
            <a:chOff x="5666992" y="2563946"/>
            <a:chExt cx="648375" cy="1117929"/>
          </a:xfrm>
        </p:grpSpPr>
        <p:sp>
          <p:nvSpPr>
            <p:cNvPr id="232" name="Trapezoid 231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33" name="Trapezoid 232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34" name="Trapezoid 233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6190917" y="5533351"/>
            <a:ext cx="648375" cy="935566"/>
            <a:chOff x="5717267" y="5557275"/>
            <a:chExt cx="648375" cy="935566"/>
          </a:xfrm>
        </p:grpSpPr>
        <p:sp>
          <p:nvSpPr>
            <p:cNvPr id="264" name="Trapezoid 263"/>
            <p:cNvSpPr/>
            <p:nvPr/>
          </p:nvSpPr>
          <p:spPr>
            <a:xfrm>
              <a:off x="5717267" y="5852921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65" name="Trapezoid 264"/>
            <p:cNvSpPr/>
            <p:nvPr/>
          </p:nvSpPr>
          <p:spPr>
            <a:xfrm>
              <a:off x="5717267" y="5700306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66" name="Trapezoid 265"/>
            <p:cNvSpPr/>
            <p:nvPr/>
          </p:nvSpPr>
          <p:spPr>
            <a:xfrm>
              <a:off x="5723838" y="5557275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294" name="Trapezoid 293"/>
          <p:cNvSpPr/>
          <p:nvPr/>
        </p:nvSpPr>
        <p:spPr>
          <a:xfrm>
            <a:off x="6921211" y="5868421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5" name="Trapezoid 294"/>
          <p:cNvSpPr/>
          <p:nvPr/>
        </p:nvSpPr>
        <p:spPr>
          <a:xfrm>
            <a:off x="7596610" y="5860666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6" name="Trapezoid 295"/>
          <p:cNvSpPr/>
          <p:nvPr/>
        </p:nvSpPr>
        <p:spPr>
          <a:xfrm>
            <a:off x="7242113" y="5213479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7" name="Trapezoid 296"/>
          <p:cNvSpPr/>
          <p:nvPr/>
        </p:nvSpPr>
        <p:spPr>
          <a:xfrm>
            <a:off x="6907100" y="3959997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8" name="Trapezoid 297"/>
          <p:cNvSpPr/>
          <p:nvPr/>
        </p:nvSpPr>
        <p:spPr>
          <a:xfrm>
            <a:off x="7548904" y="3959997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99" name="Trapezoid 298"/>
          <p:cNvSpPr/>
          <p:nvPr/>
        </p:nvSpPr>
        <p:spPr>
          <a:xfrm>
            <a:off x="6921211" y="2689231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cxnSp>
        <p:nvCxnSpPr>
          <p:cNvPr id="310" name="Straight Connector 309"/>
          <p:cNvCxnSpPr/>
          <p:nvPr/>
        </p:nvCxnSpPr>
        <p:spPr>
          <a:xfrm flipV="1">
            <a:off x="552860" y="2198340"/>
            <a:ext cx="7715304" cy="273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619979" y="3486259"/>
            <a:ext cx="7715304" cy="273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285060" y="5022794"/>
            <a:ext cx="8050223" cy="136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119837" y="2198340"/>
            <a:ext cx="8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Step 1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119837" y="3513569"/>
            <a:ext cx="8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Step 2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272177" y="5164019"/>
            <a:ext cx="8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Step 3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08" name="TextBox 107"/>
          <p:cNvSpPr txBox="1"/>
          <p:nvPr/>
        </p:nvSpPr>
        <p:spPr>
          <a:xfrm rot="20528075">
            <a:off x="159408" y="304619"/>
            <a:ext cx="155829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Answer</a:t>
            </a:r>
            <a:endParaRPr lang="en-US" sz="32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1944708" y="1249502"/>
            <a:ext cx="1400076" cy="820059"/>
            <a:chOff x="1041907" y="4984937"/>
            <a:chExt cx="1626664" cy="921841"/>
          </a:xfrm>
        </p:grpSpPr>
        <p:sp>
          <p:nvSpPr>
            <p:cNvPr id="110" name="Frame 109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041907" y="5064100"/>
              <a:ext cx="649112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3" name="Quad Arrow 112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748181" y="1249502"/>
            <a:ext cx="1400076" cy="820059"/>
            <a:chOff x="1041907" y="4984937"/>
            <a:chExt cx="1626664" cy="921841"/>
          </a:xfrm>
        </p:grpSpPr>
        <p:sp>
          <p:nvSpPr>
            <p:cNvPr id="116" name="Frame 115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041907" y="5064099"/>
              <a:ext cx="649112" cy="6573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19" name="Quad Arrow 118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sp>
        <p:nvSpPr>
          <p:cNvPr id="121" name="Frame 120"/>
          <p:cNvSpPr/>
          <p:nvPr/>
        </p:nvSpPr>
        <p:spPr>
          <a:xfrm>
            <a:off x="5551653" y="1332453"/>
            <a:ext cx="558693" cy="601534"/>
          </a:xfrm>
          <a:prstGeom prst="fram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611185" y="1249502"/>
            <a:ext cx="433776" cy="6844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504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551653" y="1319924"/>
            <a:ext cx="558693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3</a:t>
            </a:r>
          </a:p>
        </p:txBody>
      </p:sp>
      <p:sp>
        <p:nvSpPr>
          <p:cNvPr id="124" name="Quad Arrow 123"/>
          <p:cNvSpPr/>
          <p:nvPr/>
        </p:nvSpPr>
        <p:spPr>
          <a:xfrm>
            <a:off x="6118129" y="1249502"/>
            <a:ext cx="833600" cy="800971"/>
          </a:xfrm>
          <a:prstGeom prst="quadArrow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742357" y="1385075"/>
            <a:ext cx="433776" cy="6844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504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829142" y="2666948"/>
            <a:ext cx="1092018" cy="684485"/>
            <a:chOff x="1041907" y="4984937"/>
            <a:chExt cx="1626664" cy="921841"/>
          </a:xfrm>
        </p:grpSpPr>
        <p:sp>
          <p:nvSpPr>
            <p:cNvPr id="127" name="Frame 126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041907" y="5064100"/>
              <a:ext cx="649112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30" name="Quad Arrow 129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829142" y="4088375"/>
            <a:ext cx="1092018" cy="684485"/>
            <a:chOff x="1041907" y="4984937"/>
            <a:chExt cx="1626664" cy="921841"/>
          </a:xfrm>
        </p:grpSpPr>
        <p:sp>
          <p:nvSpPr>
            <p:cNvPr id="133" name="Frame 132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041907" y="5064100"/>
              <a:ext cx="649112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36" name="Quad Arrow 135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29142" y="5806714"/>
            <a:ext cx="1092018" cy="684485"/>
            <a:chOff x="1041907" y="4984937"/>
            <a:chExt cx="1626664" cy="921841"/>
          </a:xfrm>
        </p:grpSpPr>
        <p:sp>
          <p:nvSpPr>
            <p:cNvPr id="139" name="Frame 138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41907" y="5064100"/>
              <a:ext cx="649112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42" name="Quad Arrow 141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225808" y="4077607"/>
            <a:ext cx="1092019" cy="684485"/>
            <a:chOff x="1041907" y="4984937"/>
            <a:chExt cx="1626665" cy="921841"/>
          </a:xfrm>
        </p:grpSpPr>
        <p:sp>
          <p:nvSpPr>
            <p:cNvPr id="145" name="Frame 144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48" name="Quad Arrow 147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224054" y="5816101"/>
            <a:ext cx="1092019" cy="684485"/>
            <a:chOff x="1041907" y="4984937"/>
            <a:chExt cx="1626665" cy="921841"/>
          </a:xfrm>
        </p:grpSpPr>
        <p:sp>
          <p:nvSpPr>
            <p:cNvPr id="151" name="Frame 150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54" name="Quad Arrow 153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671619" y="5813640"/>
            <a:ext cx="1092019" cy="684485"/>
            <a:chOff x="1041907" y="4984937"/>
            <a:chExt cx="1626665" cy="921841"/>
          </a:xfrm>
        </p:grpSpPr>
        <p:sp>
          <p:nvSpPr>
            <p:cNvPr id="157" name="Frame 156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3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60" name="Quad Arrow 159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931" y="709835"/>
            <a:ext cx="309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8. </a:t>
            </a:r>
            <a:r>
              <a:rPr lang="en-US" dirty="0">
                <a:solidFill>
                  <a:prstClr val="black"/>
                </a:solidFill>
                <a:cs typeface="Arial"/>
                <a:sym typeface="Arial"/>
                <a:rtl val="0"/>
              </a:rPr>
              <a:t>E</a:t>
            </a: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ncode this tower</a:t>
            </a:r>
            <a:r>
              <a:rPr lang="en-US" dirty="0">
                <a:solidFill>
                  <a:prstClr val="black"/>
                </a:solidFill>
                <a:cs typeface="Arial"/>
                <a:sym typeface="Arial"/>
                <a:rtl val="0"/>
              </a:rPr>
              <a:t>: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57200" y="4482710"/>
            <a:ext cx="74082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50931" y="5743328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503049" y="3109615"/>
            <a:ext cx="415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0      1     2     3      4     5     6     7     8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11142" y="2047616"/>
            <a:ext cx="648375" cy="935566"/>
            <a:chOff x="5717267" y="5557275"/>
            <a:chExt cx="648375" cy="935566"/>
          </a:xfrm>
        </p:grpSpPr>
        <p:sp>
          <p:nvSpPr>
            <p:cNvPr id="17" name="Trapezoid 16"/>
            <p:cNvSpPr/>
            <p:nvPr/>
          </p:nvSpPr>
          <p:spPr>
            <a:xfrm>
              <a:off x="5717267" y="5852921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5717267" y="5700306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9" name="Trapezoid 18"/>
            <p:cNvSpPr/>
            <p:nvPr/>
          </p:nvSpPr>
          <p:spPr>
            <a:xfrm>
              <a:off x="5723838" y="5557275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20" name="Trapezoid 19"/>
          <p:cNvSpPr/>
          <p:nvPr/>
        </p:nvSpPr>
        <p:spPr>
          <a:xfrm>
            <a:off x="2425572" y="2345107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1" name="Trapezoid 20"/>
          <p:cNvSpPr/>
          <p:nvPr/>
        </p:nvSpPr>
        <p:spPr>
          <a:xfrm>
            <a:off x="3087447" y="2350853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2" name="Trapezoid 21"/>
          <p:cNvSpPr/>
          <p:nvPr/>
        </p:nvSpPr>
        <p:spPr>
          <a:xfrm>
            <a:off x="2759718" y="1693804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3" name="Trapezoid 22"/>
          <p:cNvSpPr/>
          <p:nvPr/>
        </p:nvSpPr>
        <p:spPr>
          <a:xfrm>
            <a:off x="3087447" y="1046587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4" name="Trapezoid 23"/>
          <p:cNvSpPr/>
          <p:nvPr/>
        </p:nvSpPr>
        <p:spPr>
          <a:xfrm>
            <a:off x="3415177" y="1686507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5" name="Trapezoid 24"/>
          <p:cNvSpPr/>
          <p:nvPr/>
        </p:nvSpPr>
        <p:spPr>
          <a:xfrm>
            <a:off x="3763389" y="2350853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1217" y="1205985"/>
            <a:ext cx="2967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Hint</a:t>
            </a:r>
            <a:r>
              <a:rPr lang="en-US" sz="14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: use this “place cup” function! </a:t>
            </a:r>
            <a:endParaRPr lang="en-US" sz="1400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75" y="145554"/>
            <a:ext cx="3534982" cy="10209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/>
          <p:cNvSpPr txBox="1"/>
          <p:nvPr/>
        </p:nvSpPr>
        <p:spPr>
          <a:xfrm rot="20528075">
            <a:off x="66105" y="153613"/>
            <a:ext cx="1002567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Try it!</a:t>
            </a:r>
            <a:endParaRPr lang="en-US" sz="24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9159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with our new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we encode this?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98781" y="2867328"/>
            <a:ext cx="648375" cy="935566"/>
            <a:chOff x="5717267" y="5557275"/>
            <a:chExt cx="648375" cy="935566"/>
          </a:xfrm>
        </p:grpSpPr>
        <p:sp>
          <p:nvSpPr>
            <p:cNvPr id="5" name="Trapezoid 4"/>
            <p:cNvSpPr/>
            <p:nvPr/>
          </p:nvSpPr>
          <p:spPr>
            <a:xfrm>
              <a:off x="5717267" y="5852921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6" name="Trapezoid 5"/>
            <p:cNvSpPr/>
            <p:nvPr/>
          </p:nvSpPr>
          <p:spPr>
            <a:xfrm>
              <a:off x="5717267" y="5700306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5723838" y="5557275"/>
              <a:ext cx="641804" cy="63992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8" name="Trapezoid 7"/>
          <p:cNvSpPr/>
          <p:nvPr/>
        </p:nvSpPr>
        <p:spPr>
          <a:xfrm>
            <a:off x="6313211" y="3164819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6975086" y="3170565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6647357" y="2513516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1" name="Trapezoid 10"/>
          <p:cNvSpPr/>
          <p:nvPr/>
        </p:nvSpPr>
        <p:spPr>
          <a:xfrm>
            <a:off x="6975086" y="1866299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2" name="Trapezoid 11"/>
          <p:cNvSpPr/>
          <p:nvPr/>
        </p:nvSpPr>
        <p:spPr>
          <a:xfrm>
            <a:off x="7302816" y="2506219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3" name="Trapezoid 12"/>
          <p:cNvSpPr/>
          <p:nvPr/>
        </p:nvSpPr>
        <p:spPr>
          <a:xfrm>
            <a:off x="7651028" y="3170565"/>
            <a:ext cx="641804" cy="63992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95" name="TextBox 94"/>
          <p:cNvSpPr txBox="1"/>
          <p:nvPr/>
        </p:nvSpPr>
        <p:spPr>
          <a:xfrm rot="20528075">
            <a:off x="159408" y="304619"/>
            <a:ext cx="155829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Answer</a:t>
            </a:r>
            <a:endParaRPr lang="en-US" sz="3200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01041" y="5475857"/>
            <a:ext cx="1092018" cy="684485"/>
            <a:chOff x="1041907" y="4984937"/>
            <a:chExt cx="1626664" cy="921841"/>
          </a:xfrm>
        </p:grpSpPr>
        <p:sp>
          <p:nvSpPr>
            <p:cNvPr id="97" name="Frame 96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041907" y="5064100"/>
              <a:ext cx="649112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2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00" name="Quad Arrow 99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995953" y="5485244"/>
            <a:ext cx="1092019" cy="684485"/>
            <a:chOff x="1041907" y="4984937"/>
            <a:chExt cx="1626665" cy="921841"/>
          </a:xfrm>
        </p:grpSpPr>
        <p:sp>
          <p:nvSpPr>
            <p:cNvPr id="103" name="Frame 102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06" name="Quad Arrow 105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3443518" y="5482783"/>
            <a:ext cx="1092019" cy="684485"/>
            <a:chOff x="1041907" y="4984937"/>
            <a:chExt cx="1626665" cy="921841"/>
          </a:xfrm>
        </p:grpSpPr>
        <p:sp>
          <p:nvSpPr>
            <p:cNvPr id="109" name="Frame 108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3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2" name="Quad Arrow 111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874653" y="5462473"/>
            <a:ext cx="1092018" cy="684485"/>
            <a:chOff x="1041907" y="4984937"/>
            <a:chExt cx="1626664" cy="921841"/>
          </a:xfrm>
        </p:grpSpPr>
        <p:sp>
          <p:nvSpPr>
            <p:cNvPr id="115" name="Frame 114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118" name="Quad Arrow 117"/>
            <p:cNvSpPr/>
            <p:nvPr/>
          </p:nvSpPr>
          <p:spPr>
            <a:xfrm>
              <a:off x="1700061" y="4984937"/>
              <a:ext cx="968510" cy="900384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269565" y="5471860"/>
            <a:ext cx="1092019" cy="684485"/>
            <a:chOff x="1041907" y="4984937"/>
            <a:chExt cx="1626665" cy="921841"/>
          </a:xfrm>
        </p:grpSpPr>
        <p:sp>
          <p:nvSpPr>
            <p:cNvPr id="121" name="Frame 120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5</a:t>
              </a:r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24" name="Quad Arrow 123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717130" y="5469399"/>
            <a:ext cx="1092019" cy="684485"/>
            <a:chOff x="1041907" y="4984937"/>
            <a:chExt cx="1626665" cy="921841"/>
          </a:xfrm>
        </p:grpSpPr>
        <p:sp>
          <p:nvSpPr>
            <p:cNvPr id="127" name="Frame 126"/>
            <p:cNvSpPr/>
            <p:nvPr/>
          </p:nvSpPr>
          <p:spPr>
            <a:xfrm>
              <a:off x="1041907" y="5078184"/>
              <a:ext cx="649112" cy="676194"/>
            </a:xfrm>
            <a:prstGeom prst="fram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111074" y="49849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041907" y="5064100"/>
              <a:ext cx="649112" cy="7875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30" name="Quad Arrow 129"/>
            <p:cNvSpPr/>
            <p:nvPr/>
          </p:nvSpPr>
          <p:spPr>
            <a:xfrm>
              <a:off x="1700061" y="4984938"/>
              <a:ext cx="968511" cy="900385"/>
            </a:xfrm>
            <a:prstGeom prst="quad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63474" y="5137337"/>
              <a:ext cx="50397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6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own function!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40259" cy="5981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Let’s re-visit this tower: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7280" y="2351711"/>
            <a:ext cx="5534038" cy="947019"/>
            <a:chOff x="1747891" y="2181618"/>
            <a:chExt cx="6938909" cy="1529311"/>
          </a:xfrm>
        </p:grpSpPr>
        <p:grpSp>
          <p:nvGrpSpPr>
            <p:cNvPr id="5" name="Group 4"/>
            <p:cNvGrpSpPr/>
            <p:nvPr/>
          </p:nvGrpSpPr>
          <p:grpSpPr>
            <a:xfrm>
              <a:off x="7281929" y="2181618"/>
              <a:ext cx="1404871" cy="1529310"/>
              <a:chOff x="6156240" y="2181618"/>
              <a:chExt cx="1404871" cy="1529310"/>
            </a:xfrm>
          </p:grpSpPr>
          <p:sp>
            <p:nvSpPr>
              <p:cNvPr id="25" name="Trapezoid 24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6" name="Trapezoid 25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7" name="Trapezoid 26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8" name="Trapezoid 27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789735" y="2181618"/>
              <a:ext cx="1404871" cy="1529310"/>
              <a:chOff x="6156240" y="2181618"/>
              <a:chExt cx="1404871" cy="1529310"/>
            </a:xfrm>
          </p:grpSpPr>
          <p:sp>
            <p:nvSpPr>
              <p:cNvPr id="21" name="Trapezoid 20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2" name="Trapezoid 21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4" name="Trapezoid 23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248865" y="2181619"/>
              <a:ext cx="1404871" cy="1529310"/>
              <a:chOff x="6156240" y="2181618"/>
              <a:chExt cx="1404871" cy="1529310"/>
            </a:xfrm>
          </p:grpSpPr>
          <p:sp>
            <p:nvSpPr>
              <p:cNvPr id="17" name="Trapezoid 16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8" name="Trapezoid 17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9" name="Trapezoid 18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0" name="Trapezoid 19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639718" y="2181618"/>
              <a:ext cx="1404871" cy="1529310"/>
              <a:chOff x="6156240" y="2181618"/>
              <a:chExt cx="1404871" cy="1529310"/>
            </a:xfrm>
          </p:grpSpPr>
          <p:sp>
            <p:nvSpPr>
              <p:cNvPr id="13" name="Trapezoid 12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4" name="Trapezoid 13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6" name="Trapezoid 15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747891" y="2592999"/>
              <a:ext cx="648375" cy="1117929"/>
              <a:chOff x="5666992" y="2563946"/>
              <a:chExt cx="648375" cy="1117929"/>
            </a:xfrm>
          </p:grpSpPr>
          <p:sp>
            <p:nvSpPr>
              <p:cNvPr id="10" name="Trapezoid 9"/>
              <p:cNvSpPr/>
              <p:nvPr/>
            </p:nvSpPr>
            <p:spPr>
              <a:xfrm>
                <a:off x="5666992" y="2917220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1" name="Trapezoid 10"/>
              <p:cNvSpPr/>
              <p:nvPr/>
            </p:nvSpPr>
            <p:spPr>
              <a:xfrm>
                <a:off x="5666992" y="2734857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>
                <a:off x="5673563" y="2563946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457200" y="3591148"/>
            <a:ext cx="7421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Do you see any patterns?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What would a useful function for this be?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How could we write this function?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596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flipped tower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make a function that makes a flipped tower some spaces away from the start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941741" y="3049351"/>
            <a:ext cx="1427469" cy="791509"/>
            <a:chOff x="941741" y="3049351"/>
            <a:chExt cx="1427469" cy="791509"/>
          </a:xfrm>
        </p:grpSpPr>
        <p:sp>
          <p:nvSpPr>
            <p:cNvPr id="4" name="Collate 3"/>
            <p:cNvSpPr/>
            <p:nvPr/>
          </p:nvSpPr>
          <p:spPr>
            <a:xfrm>
              <a:off x="1645473" y="3049351"/>
              <a:ext cx="723737" cy="791509"/>
            </a:xfrm>
            <a:prstGeom prst="flowChartCol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5" name="Frame 4"/>
            <p:cNvSpPr/>
            <p:nvPr/>
          </p:nvSpPr>
          <p:spPr>
            <a:xfrm>
              <a:off x="941741" y="3090316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600294" y="2917530"/>
            <a:ext cx="529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=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3286314" y="3085562"/>
            <a:ext cx="649112" cy="676194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5481" y="2992315"/>
            <a:ext cx="50397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504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62674" y="3131891"/>
            <a:ext cx="843347" cy="584776"/>
            <a:chOff x="2441167" y="4862213"/>
            <a:chExt cx="1753868" cy="1067004"/>
          </a:xfrm>
        </p:grpSpPr>
        <p:sp>
          <p:nvSpPr>
            <p:cNvPr id="15" name="Frame 14"/>
            <p:cNvSpPr/>
            <p:nvPr/>
          </p:nvSpPr>
          <p:spPr>
            <a:xfrm>
              <a:off x="2548922" y="5100665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41167" y="4862213"/>
              <a:ext cx="706953" cy="10670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 rot="5400000">
              <a:off x="3443755" y="5016484"/>
              <a:ext cx="760345" cy="7422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18" name="Up Arrow 17"/>
          <p:cNvSpPr/>
          <p:nvPr/>
        </p:nvSpPr>
        <p:spPr>
          <a:xfrm>
            <a:off x="4914892" y="3233315"/>
            <a:ext cx="359908" cy="3797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9" name="Up Arrow 18"/>
          <p:cNvSpPr/>
          <p:nvPr/>
        </p:nvSpPr>
        <p:spPr>
          <a:xfrm rot="10800000">
            <a:off x="7270342" y="3190301"/>
            <a:ext cx="350271" cy="42169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827709" y="3097068"/>
            <a:ext cx="843346" cy="584776"/>
            <a:chOff x="4788436" y="4810544"/>
            <a:chExt cx="843346" cy="584776"/>
          </a:xfrm>
        </p:grpSpPr>
        <p:sp>
          <p:nvSpPr>
            <p:cNvPr id="21" name="Frame 20"/>
            <p:cNvSpPr/>
            <p:nvPr/>
          </p:nvSpPr>
          <p:spPr>
            <a:xfrm>
              <a:off x="4840250" y="4941229"/>
              <a:ext cx="312125" cy="370591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88436" y="4810544"/>
              <a:ext cx="339938" cy="584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endParaRPr>
            </a:p>
          </p:txBody>
        </p:sp>
        <p:sp>
          <p:nvSpPr>
            <p:cNvPr id="23" name="Up Arrow 22"/>
            <p:cNvSpPr/>
            <p:nvPr/>
          </p:nvSpPr>
          <p:spPr>
            <a:xfrm rot="16200000">
              <a:off x="5244981" y="4920033"/>
              <a:ext cx="416710" cy="35689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24" name="Circular Arrow 23"/>
          <p:cNvSpPr/>
          <p:nvPr/>
        </p:nvSpPr>
        <p:spPr>
          <a:xfrm>
            <a:off x="6678850" y="3227753"/>
            <a:ext cx="591492" cy="68272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7208" y="4100622"/>
            <a:ext cx="783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Let’s try using our new symbol!</a:t>
            </a:r>
            <a:endParaRPr lang="en-US" sz="2400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837966" y="5014739"/>
            <a:ext cx="648375" cy="1095475"/>
            <a:chOff x="5666992" y="2563946"/>
            <a:chExt cx="648375" cy="1117929"/>
          </a:xfrm>
        </p:grpSpPr>
        <p:sp>
          <p:nvSpPr>
            <p:cNvPr id="27" name="Trapezoid 26"/>
            <p:cNvSpPr/>
            <p:nvPr/>
          </p:nvSpPr>
          <p:spPr>
            <a:xfrm>
              <a:off x="5666992" y="2917220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8" name="Trapezoid 27"/>
            <p:cNvSpPr/>
            <p:nvPr/>
          </p:nvSpPr>
          <p:spPr>
            <a:xfrm>
              <a:off x="5666992" y="2734857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29" name="Trapezoid 28"/>
            <p:cNvSpPr/>
            <p:nvPr/>
          </p:nvSpPr>
          <p:spPr>
            <a:xfrm>
              <a:off x="5673563" y="2563946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07406" y="4580904"/>
            <a:ext cx="1404871" cy="1529310"/>
            <a:chOff x="6156240" y="2181618"/>
            <a:chExt cx="1404871" cy="1529310"/>
          </a:xfrm>
        </p:grpSpPr>
        <p:sp>
          <p:nvSpPr>
            <p:cNvPr id="31" name="Trapezoid 30"/>
            <p:cNvSpPr/>
            <p:nvPr/>
          </p:nvSpPr>
          <p:spPr>
            <a:xfrm>
              <a:off x="6919307" y="2946273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2" name="Trapezoid 31"/>
            <p:cNvSpPr/>
            <p:nvPr/>
          </p:nvSpPr>
          <p:spPr>
            <a:xfrm>
              <a:off x="6156240" y="2946273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3" name="Trapezoid 32"/>
            <p:cNvSpPr/>
            <p:nvPr/>
          </p:nvSpPr>
          <p:spPr>
            <a:xfrm rot="10800000">
              <a:off x="6156240" y="2181618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  <p:sp>
          <p:nvSpPr>
            <p:cNvPr id="34" name="Trapezoid 33"/>
            <p:cNvSpPr/>
            <p:nvPr/>
          </p:nvSpPr>
          <p:spPr>
            <a:xfrm rot="10800000">
              <a:off x="6919307" y="2181618"/>
              <a:ext cx="641804" cy="764655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sym typeface="Arial"/>
                <a:rtl val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801990" y="6250530"/>
            <a:ext cx="226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    0      1     2     3     4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369210" y="5108685"/>
            <a:ext cx="1427469" cy="791509"/>
            <a:chOff x="941741" y="3049351"/>
            <a:chExt cx="1427469" cy="791509"/>
          </a:xfrm>
        </p:grpSpPr>
        <p:sp>
          <p:nvSpPr>
            <p:cNvPr id="42" name="Collate 41"/>
            <p:cNvSpPr/>
            <p:nvPr/>
          </p:nvSpPr>
          <p:spPr>
            <a:xfrm>
              <a:off x="1645473" y="3049351"/>
              <a:ext cx="723737" cy="791509"/>
            </a:xfrm>
            <a:prstGeom prst="flowChartCol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43" name="Frame 42"/>
            <p:cNvSpPr/>
            <p:nvPr/>
          </p:nvSpPr>
          <p:spPr>
            <a:xfrm>
              <a:off x="941741" y="3090316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7208" y="5108685"/>
            <a:ext cx="1427469" cy="791509"/>
            <a:chOff x="941741" y="3049351"/>
            <a:chExt cx="1427469" cy="791509"/>
          </a:xfrm>
        </p:grpSpPr>
        <p:sp>
          <p:nvSpPr>
            <p:cNvPr id="45" name="Collate 44"/>
            <p:cNvSpPr/>
            <p:nvPr/>
          </p:nvSpPr>
          <p:spPr>
            <a:xfrm>
              <a:off x="1645473" y="3049351"/>
              <a:ext cx="723737" cy="791509"/>
            </a:xfrm>
            <a:prstGeom prst="flowChartCol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  <p:sp>
          <p:nvSpPr>
            <p:cNvPr id="46" name="Frame 45"/>
            <p:cNvSpPr/>
            <p:nvPr/>
          </p:nvSpPr>
          <p:spPr>
            <a:xfrm>
              <a:off x="941741" y="3090316"/>
              <a:ext cx="649112" cy="676194"/>
            </a:xfrm>
            <a:prstGeom prst="fram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Arial"/>
                <a:rtl val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07208" y="5158654"/>
            <a:ext cx="649112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2</a:t>
            </a:r>
            <a:endParaRPr lang="en-US" sz="32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C0504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369210" y="5201430"/>
            <a:ext cx="649112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C0504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09546" y="5014739"/>
            <a:ext cx="529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/>
                <a:sym typeface="Arial"/>
                <a:rtl val="0"/>
              </a:rPr>
              <a:t>=</a:t>
            </a:r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/>
              <a:sym typeface="Arial"/>
              <a:rtl val="0"/>
            </a:endParaRPr>
          </a:p>
        </p:txBody>
      </p:sp>
      <p:sp>
        <p:nvSpPr>
          <p:cNvPr id="50" name="Quad Arrow 49"/>
          <p:cNvSpPr/>
          <p:nvPr/>
        </p:nvSpPr>
        <p:spPr>
          <a:xfrm>
            <a:off x="3968390" y="3000664"/>
            <a:ext cx="833600" cy="800971"/>
          </a:xfrm>
          <a:prstGeom prst="quadArrow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175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are powerful!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04981" y="1844930"/>
            <a:ext cx="5534038" cy="947019"/>
            <a:chOff x="1747891" y="2181618"/>
            <a:chExt cx="6938909" cy="1529311"/>
          </a:xfrm>
        </p:grpSpPr>
        <p:grpSp>
          <p:nvGrpSpPr>
            <p:cNvPr id="5" name="Group 4"/>
            <p:cNvGrpSpPr/>
            <p:nvPr/>
          </p:nvGrpSpPr>
          <p:grpSpPr>
            <a:xfrm>
              <a:off x="7281929" y="2181618"/>
              <a:ext cx="1404871" cy="1529310"/>
              <a:chOff x="6156240" y="2181618"/>
              <a:chExt cx="1404871" cy="1529310"/>
            </a:xfrm>
          </p:grpSpPr>
          <p:sp>
            <p:nvSpPr>
              <p:cNvPr id="25" name="Trapezoid 24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6" name="Trapezoid 25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7" name="Trapezoid 26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8" name="Trapezoid 27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789735" y="2181618"/>
              <a:ext cx="1404871" cy="1529310"/>
              <a:chOff x="6156240" y="2181618"/>
              <a:chExt cx="1404871" cy="1529310"/>
            </a:xfrm>
          </p:grpSpPr>
          <p:sp>
            <p:nvSpPr>
              <p:cNvPr id="21" name="Trapezoid 20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2" name="Trapezoid 21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4" name="Trapezoid 23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248865" y="2181619"/>
              <a:ext cx="1404871" cy="1529310"/>
              <a:chOff x="6156240" y="2181618"/>
              <a:chExt cx="1404871" cy="1529310"/>
            </a:xfrm>
          </p:grpSpPr>
          <p:sp>
            <p:nvSpPr>
              <p:cNvPr id="17" name="Trapezoid 16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8" name="Trapezoid 17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9" name="Trapezoid 18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20" name="Trapezoid 19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639718" y="2181618"/>
              <a:ext cx="1404871" cy="1529310"/>
              <a:chOff x="6156240" y="2181618"/>
              <a:chExt cx="1404871" cy="1529310"/>
            </a:xfrm>
          </p:grpSpPr>
          <p:sp>
            <p:nvSpPr>
              <p:cNvPr id="13" name="Trapezoid 12"/>
              <p:cNvSpPr/>
              <p:nvPr/>
            </p:nvSpPr>
            <p:spPr>
              <a:xfrm>
                <a:off x="6919307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4" name="Trapezoid 13"/>
              <p:cNvSpPr/>
              <p:nvPr/>
            </p:nvSpPr>
            <p:spPr>
              <a:xfrm>
                <a:off x="6156240" y="2946273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 rot="10800000">
                <a:off x="6156240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6" name="Trapezoid 15"/>
              <p:cNvSpPr/>
              <p:nvPr/>
            </p:nvSpPr>
            <p:spPr>
              <a:xfrm rot="10800000">
                <a:off x="6919307" y="2181618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747891" y="2592999"/>
              <a:ext cx="648375" cy="1117929"/>
              <a:chOff x="5666992" y="2563946"/>
              <a:chExt cx="648375" cy="1117929"/>
            </a:xfrm>
          </p:grpSpPr>
          <p:sp>
            <p:nvSpPr>
              <p:cNvPr id="10" name="Trapezoid 9"/>
              <p:cNvSpPr/>
              <p:nvPr/>
            </p:nvSpPr>
            <p:spPr>
              <a:xfrm>
                <a:off x="5666992" y="2917220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1" name="Trapezoid 10"/>
              <p:cNvSpPr/>
              <p:nvPr/>
            </p:nvSpPr>
            <p:spPr>
              <a:xfrm>
                <a:off x="5666992" y="2734857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  <p:sp>
            <p:nvSpPr>
              <p:cNvPr id="12" name="Trapezoid 11"/>
              <p:cNvSpPr/>
              <p:nvPr/>
            </p:nvSpPr>
            <p:spPr>
              <a:xfrm>
                <a:off x="5673563" y="2563946"/>
                <a:ext cx="641804" cy="764655"/>
              </a:xfrm>
              <a:prstGeom prst="trapezoi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sym typeface="Arial"/>
                  <a:rtl val="0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1356840" y="3276039"/>
            <a:ext cx="6538338" cy="791509"/>
            <a:chOff x="690162" y="3251666"/>
            <a:chExt cx="6538338" cy="791509"/>
          </a:xfrm>
        </p:grpSpPr>
        <p:grpSp>
          <p:nvGrpSpPr>
            <p:cNvPr id="61" name="Group 60"/>
            <p:cNvGrpSpPr/>
            <p:nvPr/>
          </p:nvGrpSpPr>
          <p:grpSpPr>
            <a:xfrm>
              <a:off x="690162" y="3251666"/>
              <a:ext cx="3089471" cy="791509"/>
              <a:chOff x="707208" y="5108685"/>
              <a:chExt cx="3089471" cy="79150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369210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30" name="Collate 29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31" name="Frame 30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707208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33" name="Collate 32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34" name="Frame 33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707208" y="5158654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2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369210" y="5201430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4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4139029" y="3251666"/>
              <a:ext cx="3089471" cy="791509"/>
              <a:chOff x="707208" y="5108685"/>
              <a:chExt cx="3089471" cy="791509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9210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77" name="Collate 76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78" name="Frame 77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707208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75" name="Collate 74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76" name="Frame 75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73" name="Rectangle 72"/>
              <p:cNvSpPr/>
              <p:nvPr/>
            </p:nvSpPr>
            <p:spPr>
              <a:xfrm>
                <a:off x="707208" y="5158654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369210" y="5201430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8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356840" y="4452530"/>
            <a:ext cx="6538338" cy="791509"/>
            <a:chOff x="725295" y="4428157"/>
            <a:chExt cx="6538338" cy="791509"/>
          </a:xfrm>
        </p:grpSpPr>
        <p:grpSp>
          <p:nvGrpSpPr>
            <p:cNvPr id="79" name="Group 78"/>
            <p:cNvGrpSpPr/>
            <p:nvPr/>
          </p:nvGrpSpPr>
          <p:grpSpPr>
            <a:xfrm>
              <a:off x="725295" y="4428157"/>
              <a:ext cx="3089471" cy="791509"/>
              <a:chOff x="707208" y="5108685"/>
              <a:chExt cx="3089471" cy="791509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2369210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86" name="Collate 85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87" name="Frame 86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707208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84" name="Collate 83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85" name="Frame 84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82" name="Rectangle 81"/>
              <p:cNvSpPr/>
              <p:nvPr/>
            </p:nvSpPr>
            <p:spPr>
              <a:xfrm>
                <a:off x="707208" y="5158654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10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369210" y="5201430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12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4174162" y="4428157"/>
              <a:ext cx="3089471" cy="791509"/>
              <a:chOff x="707208" y="5108685"/>
              <a:chExt cx="3089471" cy="791509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2369210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95" name="Collate 94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96" name="Frame 95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707208" y="5108685"/>
                <a:ext cx="1427469" cy="791509"/>
                <a:chOff x="941741" y="3049351"/>
                <a:chExt cx="1427469" cy="791509"/>
              </a:xfrm>
            </p:grpSpPr>
            <p:sp>
              <p:nvSpPr>
                <p:cNvPr id="93" name="Collate 92"/>
                <p:cNvSpPr/>
                <p:nvPr/>
              </p:nvSpPr>
              <p:spPr>
                <a:xfrm>
                  <a:off x="1645473" y="3049351"/>
                  <a:ext cx="723737" cy="791509"/>
                </a:xfrm>
                <a:prstGeom prst="flowChartCol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  <p:sp>
              <p:nvSpPr>
                <p:cNvPr id="94" name="Frame 93"/>
                <p:cNvSpPr/>
                <p:nvPr/>
              </p:nvSpPr>
              <p:spPr>
                <a:xfrm>
                  <a:off x="941741" y="3090316"/>
                  <a:ext cx="649112" cy="676194"/>
                </a:xfrm>
                <a:prstGeom prst="frame">
                  <a:avLst/>
                </a:prstGeom>
                <a:solidFill>
                  <a:srgbClr val="C0504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sym typeface="Arial"/>
                    <a:rtl val="0"/>
                  </a:endParaRPr>
                </a:p>
              </p:txBody>
            </p:sp>
          </p:grpSp>
          <p:sp>
            <p:nvSpPr>
              <p:cNvPr id="91" name="Rectangle 90"/>
              <p:cNvSpPr/>
              <p:nvPr/>
            </p:nvSpPr>
            <p:spPr>
              <a:xfrm>
                <a:off x="707208" y="5158654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14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369210" y="5201430"/>
                <a:ext cx="649112" cy="58477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 smtClean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C0504D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cs typeface="Arial"/>
                    <a:sym typeface="Arial"/>
                    <a:rtl val="0"/>
                  </a:rPr>
                  <a:t>16</a:t>
                </a:r>
                <a:endParaRPr lang="en-US" sz="3200" b="1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C0504D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Arial"/>
                  <a:sym typeface="Arial"/>
                  <a:rtl val="0"/>
                </a:endParaRPr>
              </a:p>
            </p:txBody>
          </p:sp>
        </p:grpSp>
      </p:grpSp>
      <p:sp>
        <p:nvSpPr>
          <p:cNvPr id="99" name="TextBox 98"/>
          <p:cNvSpPr txBox="1"/>
          <p:nvPr/>
        </p:nvSpPr>
        <p:spPr>
          <a:xfrm>
            <a:off x="1143145" y="5652986"/>
            <a:ext cx="675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We went from a tower that needed 328 arrows, to one that just just uses 8 symbols! 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797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17"/>
            <a:ext cx="7991380" cy="1013450"/>
          </a:xfrm>
        </p:spPr>
        <p:txBody>
          <a:bodyPr/>
          <a:lstStyle/>
          <a:p>
            <a:r>
              <a:rPr lang="en-US" dirty="0" smtClean="0"/>
              <a:t>Create your own function!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38003"/>
            <a:ext cx="1973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Give an example of a tower that can be made that uses your function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634" y="1155867"/>
            <a:ext cx="1973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What’s the symbol for your function, and what does it do?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70705" y="1615984"/>
            <a:ext cx="65160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64436" y="2421013"/>
            <a:ext cx="65223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6634" y="4898954"/>
            <a:ext cx="19738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How would you represent your function using only arrows and functions we’ve already created?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176974" y="5578768"/>
            <a:ext cx="65160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70705" y="6383797"/>
            <a:ext cx="65223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633" y="142417"/>
            <a:ext cx="1159609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Bonus: Part 1</a:t>
            </a:r>
            <a:endParaRPr lang="en-US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070533" y="2869224"/>
            <a:ext cx="6898842" cy="2318221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887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000" y="351259"/>
            <a:ext cx="649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/>
                <a:sym typeface="Arial"/>
                <a:rtl val="0"/>
              </a:rPr>
              <a:t>2</a:t>
            </a: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. Encode a tower that uses your new function at least twice.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1623" y="1315349"/>
            <a:ext cx="74037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1983365"/>
            <a:ext cx="74082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0931" y="2613674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0931" y="3243983"/>
            <a:ext cx="74144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1000" y="3502873"/>
            <a:ext cx="649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/>
                <a:sym typeface="Arial"/>
                <a:rtl val="0"/>
              </a:rPr>
              <a:t>3</a:t>
            </a:r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. Exchange codes with a partner, build the stack, then draw it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323" y="4728842"/>
            <a:ext cx="140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Draw your stack here:</a:t>
            </a:r>
            <a:endParaRPr lang="en-US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1407201" y="4010526"/>
            <a:ext cx="7034122" cy="2318221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5279" y="110333"/>
            <a:ext cx="1159609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"/>
                <a:sym typeface="Arial"/>
                <a:rtl val="0"/>
              </a:rPr>
              <a:t>Bonus: Part 2</a:t>
            </a:r>
            <a:endParaRPr lang="en-US" b="1" dirty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770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77080" y="228600"/>
            <a:ext cx="62525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Monte Hall paradox…</a:t>
            </a:r>
            <a:endParaRPr lang="en-US" sz="4200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0243" name="Picture 103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39" y="1175543"/>
            <a:ext cx="42672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03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57750" y="626745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inspiring the </a:t>
            </a:r>
            <a:r>
              <a:rPr lang="ja-JP" altLang="en-US" sz="1800">
                <a:solidFill>
                  <a:srgbClr val="FFFFFF"/>
                </a:solidFill>
              </a:rPr>
              <a:t>“</a:t>
            </a:r>
            <a:r>
              <a:rPr lang="en-US" altLang="ja-JP" sz="1800">
                <a:solidFill>
                  <a:srgbClr val="FFFFFF"/>
                </a:solidFill>
              </a:rPr>
              <a:t>Monty Hall paradox</a:t>
            </a:r>
            <a:r>
              <a:rPr lang="ja-JP" altLang="en-US" sz="1800">
                <a:solidFill>
                  <a:srgbClr val="FFFFFF"/>
                </a:solidFill>
              </a:rPr>
              <a:t>”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1171462">
            <a:off x="226540" y="306821"/>
            <a:ext cx="2022389" cy="1077218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3200" dirty="0" smtClean="0">
                <a:solidFill>
                  <a:srgbClr val="CC3300"/>
                </a:solidFill>
                <a:latin typeface="Cambria" pitchFamily="18" charset="0"/>
              </a:rPr>
              <a:t>short activity</a:t>
            </a:r>
            <a:endParaRPr lang="en-US" sz="3200" dirty="0">
              <a:solidFill>
                <a:srgbClr val="CC3300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5389" y="5892625"/>
            <a:ext cx="13885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mbria" pitchFamily="18" charset="0"/>
              </a:rPr>
              <a:t>Monte Hall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299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79" y="323416"/>
            <a:ext cx="6382641" cy="6211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16" y="194513"/>
            <a:ext cx="8669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Ice-breaking challenge: Ready …  </a:t>
            </a:r>
            <a:r>
              <a:rPr lang="en-US" sz="3600" b="1" i="1" dirty="0" smtClean="0">
                <a:latin typeface="Cambria"/>
                <a:cs typeface="Cambria"/>
              </a:rPr>
              <a:t>Set </a:t>
            </a:r>
            <a:r>
              <a:rPr lang="en-US" sz="3600" dirty="0">
                <a:latin typeface="Cambria"/>
                <a:cs typeface="Cambria"/>
              </a:rPr>
              <a:t>… 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955440" y="580320"/>
              <a:ext cx="7912080" cy="5429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6080" y="570960"/>
                <a:ext cx="7930800" cy="544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59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0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200" y="228600"/>
            <a:ext cx="579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Let's make a deal…</a:t>
            </a:r>
            <a:endParaRPr lang="en-US" sz="1800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11268" name="Picture 103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" y="1275556"/>
            <a:ext cx="9069284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03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26021" y="1306601"/>
            <a:ext cx="12361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ja-JP" b="1" dirty="0" smtClean="0">
                <a:solidFill>
                  <a:srgbClr val="FFFFFF"/>
                </a:solidFill>
                <a:latin typeface="Cambria" pitchFamily="18" charset="0"/>
              </a:rPr>
              <a:t>'63-'86</a:t>
            </a:r>
            <a:endParaRPr lang="en-US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1273" name="Text Box 103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51691" y="5989135"/>
            <a:ext cx="4351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latin typeface="Cambria" pitchFamily="18" charset="0"/>
              </a:rPr>
              <a:t>inspiring the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Cambria" pitchFamily="18" charset="0"/>
              </a:rPr>
              <a:t>Monty </a:t>
            </a:r>
            <a:r>
              <a:rPr lang="en-US" altLang="ja-JP" sz="1800" b="1" i="1" dirty="0">
                <a:solidFill>
                  <a:srgbClr val="FFFFFF"/>
                </a:solidFill>
                <a:latin typeface="Cambria" pitchFamily="18" charset="0"/>
              </a:rPr>
              <a:t>Hall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Cambria" pitchFamily="18" charset="0"/>
              </a:rPr>
              <a:t>paradox</a:t>
            </a:r>
            <a:endParaRPr lang="en-US" sz="1800" b="1" i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2" name="Text Box 10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200" y="1330060"/>
            <a:ext cx="12361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ja-JP" b="1" dirty="0" smtClean="0">
                <a:solidFill>
                  <a:srgbClr val="FFFFFF"/>
                </a:solidFill>
                <a:latin typeface="Cambria" pitchFamily="18" charset="0"/>
              </a:rPr>
              <a:t>Monty</a:t>
            </a:r>
            <a:endParaRPr lang="en-US" b="1" dirty="0">
              <a:solidFill>
                <a:srgbClr val="FFFFFF"/>
              </a:solidFill>
              <a:latin typeface="Cambria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066800" y="1787260"/>
            <a:ext cx="762000" cy="72734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319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0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4266" y="228600"/>
            <a:ext cx="75353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mbria" pitchFamily="18" charset="0"/>
              </a:rPr>
              <a:t>Let's make a deal: what's wrong with goats?!</a:t>
            </a:r>
            <a:endParaRPr lang="en-US" sz="1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1270" name="Text Box 103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5266" y="6320135"/>
            <a:ext cx="799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en-US" altLang="ja-JP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 but what if you considered the goat the grand prize!?</a:t>
            </a:r>
            <a:endParaRPr lang="en-US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273" name="Text Box 103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51691" y="5989135"/>
            <a:ext cx="4351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latin typeface="Cambria" pitchFamily="18" charset="0"/>
              </a:rPr>
              <a:t>inspiring the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Cambria" pitchFamily="18" charset="0"/>
              </a:rPr>
              <a:t>Monty </a:t>
            </a:r>
            <a:r>
              <a:rPr lang="en-US" altLang="ja-JP" sz="1800" b="1" i="1" dirty="0">
                <a:solidFill>
                  <a:srgbClr val="FFFFFF"/>
                </a:solidFill>
                <a:latin typeface="Cambria" pitchFamily="18" charset="0"/>
              </a:rPr>
              <a:t>Hall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Cambria" pitchFamily="18" charset="0"/>
              </a:rPr>
              <a:t>paradox</a:t>
            </a:r>
            <a:endParaRPr lang="en-US" sz="1800" b="1" i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2" name="Text Box 103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" y="1330060"/>
            <a:ext cx="12361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ja-JP" b="1" dirty="0" smtClean="0">
                <a:solidFill>
                  <a:srgbClr val="FFFFFF"/>
                </a:solidFill>
                <a:latin typeface="Cambria" pitchFamily="18" charset="0"/>
              </a:rPr>
              <a:t>Monty</a:t>
            </a:r>
            <a:endParaRPr lang="en-US" b="1" dirty="0">
              <a:solidFill>
                <a:srgbClr val="FFFFFF"/>
              </a:solidFill>
              <a:latin typeface="Cambria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066800" y="1787260"/>
            <a:ext cx="762000" cy="72734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38661" r="24518" b="19803"/>
          <a:stretch/>
        </p:blipFill>
        <p:spPr bwMode="auto">
          <a:xfrm>
            <a:off x="216829" y="1295400"/>
            <a:ext cx="8774771" cy="42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6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0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829" y="210065"/>
            <a:ext cx="75353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  <a:latin typeface="Cambria" pitchFamily="18" charset="0"/>
              </a:rPr>
              <a:t>Try it LOTS of times…</a:t>
            </a:r>
            <a:endParaRPr lang="en-US" sz="1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1273" name="Text Box 103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51691" y="5989135"/>
            <a:ext cx="4351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defTabSz="914400">
              <a:spcBef>
                <a:spcPct val="50000"/>
              </a:spcBef>
            </a:pPr>
            <a:r>
              <a:rPr lang="en-US" sz="1800" b="1" dirty="0">
                <a:solidFill>
                  <a:srgbClr val="FFFFFF"/>
                </a:solidFill>
                <a:latin typeface="Cambria" pitchFamily="18" charset="0"/>
              </a:rPr>
              <a:t>inspiring the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Cambria" pitchFamily="18" charset="0"/>
              </a:rPr>
              <a:t>Monty </a:t>
            </a:r>
            <a:r>
              <a:rPr lang="en-US" altLang="ja-JP" sz="1800" b="1" i="1" dirty="0">
                <a:solidFill>
                  <a:srgbClr val="FFFFFF"/>
                </a:solidFill>
                <a:latin typeface="Cambria" pitchFamily="18" charset="0"/>
              </a:rPr>
              <a:t>Hall </a:t>
            </a:r>
            <a:r>
              <a:rPr lang="en-US" altLang="ja-JP" sz="1800" b="1" i="1" dirty="0" smtClean="0">
                <a:solidFill>
                  <a:srgbClr val="FFFFFF"/>
                </a:solidFill>
                <a:latin typeface="Cambria" pitchFamily="18" charset="0"/>
              </a:rPr>
              <a:t>paradox</a:t>
            </a:r>
            <a:endParaRPr lang="en-US" sz="1800" b="1" i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2" name="Text Box 103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200" y="1330060"/>
            <a:ext cx="123613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ja-JP" b="1" dirty="0" smtClean="0">
                <a:solidFill>
                  <a:srgbClr val="FFFFFF"/>
                </a:solidFill>
                <a:latin typeface="Cambria" pitchFamily="18" charset="0"/>
              </a:rPr>
              <a:t>Monty</a:t>
            </a:r>
            <a:endParaRPr lang="en-US" b="1" dirty="0">
              <a:solidFill>
                <a:srgbClr val="FFFFFF"/>
              </a:solidFill>
              <a:latin typeface="Cambria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066800" y="1787260"/>
            <a:ext cx="762000" cy="72734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8" y="995022"/>
            <a:ext cx="8187009" cy="573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89"/>
          <p:cNvSpPr txBox="1">
            <a:spLocks noChangeArrowheads="1"/>
          </p:cNvSpPr>
          <p:nvPr/>
        </p:nvSpPr>
        <p:spPr bwMode="auto">
          <a:xfrm>
            <a:off x="123825" y="54768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A</a:t>
            </a:r>
          </a:p>
        </p:txBody>
      </p:sp>
      <p:sp>
        <p:nvSpPr>
          <p:cNvPr id="15364" name="TextBox 90"/>
          <p:cNvSpPr txBox="1">
            <a:spLocks noChangeArrowheads="1"/>
          </p:cNvSpPr>
          <p:nvPr/>
        </p:nvSpPr>
        <p:spPr bwMode="auto">
          <a:xfrm>
            <a:off x="123825" y="136683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 dirty="0"/>
              <a:t>B</a:t>
            </a:r>
          </a:p>
        </p:txBody>
      </p:sp>
      <p:sp>
        <p:nvSpPr>
          <p:cNvPr id="15365" name="TextBox 91"/>
          <p:cNvSpPr txBox="1">
            <a:spLocks noChangeArrowheads="1"/>
          </p:cNvSpPr>
          <p:nvPr/>
        </p:nvSpPr>
        <p:spPr bwMode="auto">
          <a:xfrm>
            <a:off x="123825" y="205105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C</a:t>
            </a:r>
          </a:p>
        </p:txBody>
      </p:sp>
      <p:sp>
        <p:nvSpPr>
          <p:cNvPr id="15366" name="TextBox 92"/>
          <p:cNvSpPr txBox="1">
            <a:spLocks noChangeArrowheads="1"/>
          </p:cNvSpPr>
          <p:nvPr/>
        </p:nvSpPr>
        <p:spPr bwMode="auto">
          <a:xfrm>
            <a:off x="123825" y="2871788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D</a:t>
            </a:r>
          </a:p>
        </p:txBody>
      </p:sp>
      <p:sp>
        <p:nvSpPr>
          <p:cNvPr id="15367" name="TextBox 93"/>
          <p:cNvSpPr txBox="1">
            <a:spLocks noChangeArrowheads="1"/>
          </p:cNvSpPr>
          <p:nvPr/>
        </p:nvSpPr>
        <p:spPr bwMode="auto">
          <a:xfrm>
            <a:off x="123825" y="359568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E</a:t>
            </a:r>
          </a:p>
        </p:txBody>
      </p:sp>
      <p:sp>
        <p:nvSpPr>
          <p:cNvPr id="15368" name="TextBox 94"/>
          <p:cNvSpPr txBox="1">
            <a:spLocks noChangeArrowheads="1"/>
          </p:cNvSpPr>
          <p:nvPr/>
        </p:nvSpPr>
        <p:spPr bwMode="auto">
          <a:xfrm>
            <a:off x="123825" y="441483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F</a:t>
            </a:r>
          </a:p>
        </p:txBody>
      </p:sp>
      <p:sp>
        <p:nvSpPr>
          <p:cNvPr id="15369" name="TextBox 95"/>
          <p:cNvSpPr txBox="1">
            <a:spLocks noChangeArrowheads="1"/>
          </p:cNvSpPr>
          <p:nvPr/>
        </p:nvSpPr>
        <p:spPr bwMode="auto">
          <a:xfrm>
            <a:off x="123825" y="51054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G</a:t>
            </a:r>
          </a:p>
        </p:txBody>
      </p:sp>
      <p:sp>
        <p:nvSpPr>
          <p:cNvPr id="15370" name="TextBox 96"/>
          <p:cNvSpPr txBox="1">
            <a:spLocks noChangeArrowheads="1"/>
          </p:cNvSpPr>
          <p:nvPr/>
        </p:nvSpPr>
        <p:spPr bwMode="auto">
          <a:xfrm>
            <a:off x="123825" y="592455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H</a:t>
            </a:r>
          </a:p>
        </p:txBody>
      </p:sp>
      <p:sp>
        <p:nvSpPr>
          <p:cNvPr id="15371" name="TextBox 97"/>
          <p:cNvSpPr txBox="1">
            <a:spLocks noChangeArrowheads="1"/>
          </p:cNvSpPr>
          <p:nvPr/>
        </p:nvSpPr>
        <p:spPr bwMode="auto">
          <a:xfrm>
            <a:off x="685800" y="42863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0</a:t>
            </a:r>
          </a:p>
        </p:txBody>
      </p:sp>
      <p:sp>
        <p:nvSpPr>
          <p:cNvPr id="15372" name="TextBox 98"/>
          <p:cNvSpPr txBox="1">
            <a:spLocks noChangeArrowheads="1"/>
          </p:cNvSpPr>
          <p:nvPr/>
        </p:nvSpPr>
        <p:spPr bwMode="auto">
          <a:xfrm>
            <a:off x="1524000" y="3333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1</a:t>
            </a:r>
          </a:p>
        </p:txBody>
      </p:sp>
      <p:sp>
        <p:nvSpPr>
          <p:cNvPr id="15373" name="TextBox 99"/>
          <p:cNvSpPr txBox="1">
            <a:spLocks noChangeArrowheads="1"/>
          </p:cNvSpPr>
          <p:nvPr/>
        </p:nvSpPr>
        <p:spPr bwMode="auto">
          <a:xfrm>
            <a:off x="2243138" y="36513"/>
            <a:ext cx="68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5374" name="TextBox 100"/>
          <p:cNvSpPr txBox="1">
            <a:spLocks noChangeArrowheads="1"/>
          </p:cNvSpPr>
          <p:nvPr/>
        </p:nvSpPr>
        <p:spPr bwMode="auto">
          <a:xfrm>
            <a:off x="3200400" y="2857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3</a:t>
            </a:r>
          </a:p>
        </p:txBody>
      </p:sp>
      <p:sp>
        <p:nvSpPr>
          <p:cNvPr id="15375" name="TextBox 101"/>
          <p:cNvSpPr txBox="1">
            <a:spLocks noChangeArrowheads="1"/>
          </p:cNvSpPr>
          <p:nvPr/>
        </p:nvSpPr>
        <p:spPr bwMode="auto">
          <a:xfrm>
            <a:off x="4038600" y="2857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4</a:t>
            </a:r>
          </a:p>
        </p:txBody>
      </p:sp>
      <p:sp>
        <p:nvSpPr>
          <p:cNvPr id="15376" name="TextBox 102"/>
          <p:cNvSpPr txBox="1">
            <a:spLocks noChangeArrowheads="1"/>
          </p:cNvSpPr>
          <p:nvPr/>
        </p:nvSpPr>
        <p:spPr bwMode="auto">
          <a:xfrm>
            <a:off x="4876800" y="20638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5</a:t>
            </a:r>
          </a:p>
        </p:txBody>
      </p:sp>
      <p:sp>
        <p:nvSpPr>
          <p:cNvPr id="15377" name="TextBox 103"/>
          <p:cNvSpPr txBox="1">
            <a:spLocks noChangeArrowheads="1"/>
          </p:cNvSpPr>
          <p:nvPr/>
        </p:nvSpPr>
        <p:spPr bwMode="auto">
          <a:xfrm>
            <a:off x="5715000" y="365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6</a:t>
            </a:r>
          </a:p>
        </p:txBody>
      </p:sp>
      <p:sp>
        <p:nvSpPr>
          <p:cNvPr id="15378" name="TextBox 104"/>
          <p:cNvSpPr txBox="1">
            <a:spLocks noChangeArrowheads="1"/>
          </p:cNvSpPr>
          <p:nvPr/>
        </p:nvSpPr>
        <p:spPr bwMode="auto">
          <a:xfrm>
            <a:off x="6553200" y="2857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7</a:t>
            </a:r>
          </a:p>
        </p:txBody>
      </p:sp>
      <p:sp>
        <p:nvSpPr>
          <p:cNvPr id="15379" name="TextBox 105"/>
          <p:cNvSpPr txBox="1">
            <a:spLocks noChangeArrowheads="1"/>
          </p:cNvSpPr>
          <p:nvPr/>
        </p:nvSpPr>
        <p:spPr bwMode="auto">
          <a:xfrm>
            <a:off x="7377113" y="365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8</a:t>
            </a:r>
          </a:p>
        </p:txBody>
      </p:sp>
      <p:sp>
        <p:nvSpPr>
          <p:cNvPr id="15380" name="TextBox 106"/>
          <p:cNvSpPr txBox="1">
            <a:spLocks noChangeArrowheads="1"/>
          </p:cNvSpPr>
          <p:nvPr/>
        </p:nvSpPr>
        <p:spPr bwMode="auto">
          <a:xfrm>
            <a:off x="8153400" y="42863"/>
            <a:ext cx="547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9</a:t>
            </a:r>
          </a:p>
        </p:txBody>
      </p:sp>
      <p:sp>
        <p:nvSpPr>
          <p:cNvPr id="15417" name="Rectangle 42"/>
          <p:cNvSpPr>
            <a:spLocks noChangeArrowheads="1"/>
          </p:cNvSpPr>
          <p:nvPr/>
        </p:nvSpPr>
        <p:spPr bwMode="auto">
          <a:xfrm>
            <a:off x="3962400" y="2819400"/>
            <a:ext cx="609600" cy="533400"/>
          </a:xfrm>
          <a:prstGeom prst="rect">
            <a:avLst/>
          </a:prstGeom>
          <a:solidFill>
            <a:srgbClr val="C00000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428" name="Rectangle 53"/>
          <p:cNvSpPr>
            <a:spLocks noChangeArrowheads="1"/>
          </p:cNvSpPr>
          <p:nvPr/>
        </p:nvSpPr>
        <p:spPr bwMode="auto">
          <a:xfrm>
            <a:off x="4800600" y="3581400"/>
            <a:ext cx="609600" cy="533400"/>
          </a:xfrm>
          <a:prstGeom prst="rect">
            <a:avLst/>
          </a:prstGeom>
          <a:solidFill>
            <a:srgbClr val="0000FF"/>
          </a:solidFill>
          <a:ln w="19050" algn="ctr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89"/>
          <p:cNvSpPr txBox="1">
            <a:spLocks noChangeArrowheads="1"/>
          </p:cNvSpPr>
          <p:nvPr/>
        </p:nvSpPr>
        <p:spPr bwMode="auto">
          <a:xfrm>
            <a:off x="123825" y="54768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A</a:t>
            </a:r>
          </a:p>
        </p:txBody>
      </p:sp>
      <p:sp>
        <p:nvSpPr>
          <p:cNvPr id="15364" name="TextBox 90"/>
          <p:cNvSpPr txBox="1">
            <a:spLocks noChangeArrowheads="1"/>
          </p:cNvSpPr>
          <p:nvPr/>
        </p:nvSpPr>
        <p:spPr bwMode="auto">
          <a:xfrm>
            <a:off x="123825" y="136683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B</a:t>
            </a:r>
          </a:p>
        </p:txBody>
      </p:sp>
      <p:sp>
        <p:nvSpPr>
          <p:cNvPr id="15365" name="TextBox 91"/>
          <p:cNvSpPr txBox="1">
            <a:spLocks noChangeArrowheads="1"/>
          </p:cNvSpPr>
          <p:nvPr/>
        </p:nvSpPr>
        <p:spPr bwMode="auto">
          <a:xfrm>
            <a:off x="123825" y="205105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C</a:t>
            </a:r>
          </a:p>
        </p:txBody>
      </p:sp>
      <p:sp>
        <p:nvSpPr>
          <p:cNvPr id="15366" name="TextBox 92"/>
          <p:cNvSpPr txBox="1">
            <a:spLocks noChangeArrowheads="1"/>
          </p:cNvSpPr>
          <p:nvPr/>
        </p:nvSpPr>
        <p:spPr bwMode="auto">
          <a:xfrm>
            <a:off x="123825" y="2871788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D</a:t>
            </a:r>
          </a:p>
        </p:txBody>
      </p:sp>
      <p:sp>
        <p:nvSpPr>
          <p:cNvPr id="15367" name="TextBox 93"/>
          <p:cNvSpPr txBox="1">
            <a:spLocks noChangeArrowheads="1"/>
          </p:cNvSpPr>
          <p:nvPr/>
        </p:nvSpPr>
        <p:spPr bwMode="auto">
          <a:xfrm>
            <a:off x="123825" y="359568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E</a:t>
            </a:r>
          </a:p>
        </p:txBody>
      </p:sp>
      <p:sp>
        <p:nvSpPr>
          <p:cNvPr id="15368" name="TextBox 94"/>
          <p:cNvSpPr txBox="1">
            <a:spLocks noChangeArrowheads="1"/>
          </p:cNvSpPr>
          <p:nvPr/>
        </p:nvSpPr>
        <p:spPr bwMode="auto">
          <a:xfrm>
            <a:off x="123825" y="441483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F</a:t>
            </a:r>
          </a:p>
        </p:txBody>
      </p:sp>
      <p:sp>
        <p:nvSpPr>
          <p:cNvPr id="15369" name="TextBox 95"/>
          <p:cNvSpPr txBox="1">
            <a:spLocks noChangeArrowheads="1"/>
          </p:cNvSpPr>
          <p:nvPr/>
        </p:nvSpPr>
        <p:spPr bwMode="auto">
          <a:xfrm>
            <a:off x="123825" y="51054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G</a:t>
            </a:r>
          </a:p>
        </p:txBody>
      </p:sp>
      <p:sp>
        <p:nvSpPr>
          <p:cNvPr id="15370" name="TextBox 96"/>
          <p:cNvSpPr txBox="1">
            <a:spLocks noChangeArrowheads="1"/>
          </p:cNvSpPr>
          <p:nvPr/>
        </p:nvSpPr>
        <p:spPr bwMode="auto">
          <a:xfrm>
            <a:off x="123825" y="592455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H</a:t>
            </a:r>
          </a:p>
        </p:txBody>
      </p:sp>
      <p:sp>
        <p:nvSpPr>
          <p:cNvPr id="15371" name="TextBox 97"/>
          <p:cNvSpPr txBox="1">
            <a:spLocks noChangeArrowheads="1"/>
          </p:cNvSpPr>
          <p:nvPr/>
        </p:nvSpPr>
        <p:spPr bwMode="auto">
          <a:xfrm>
            <a:off x="685800" y="42863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0</a:t>
            </a:r>
          </a:p>
        </p:txBody>
      </p:sp>
      <p:sp>
        <p:nvSpPr>
          <p:cNvPr id="15372" name="TextBox 98"/>
          <p:cNvSpPr txBox="1">
            <a:spLocks noChangeArrowheads="1"/>
          </p:cNvSpPr>
          <p:nvPr/>
        </p:nvSpPr>
        <p:spPr bwMode="auto">
          <a:xfrm>
            <a:off x="1524000" y="3333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1</a:t>
            </a:r>
          </a:p>
        </p:txBody>
      </p:sp>
      <p:sp>
        <p:nvSpPr>
          <p:cNvPr id="15373" name="TextBox 99"/>
          <p:cNvSpPr txBox="1">
            <a:spLocks noChangeArrowheads="1"/>
          </p:cNvSpPr>
          <p:nvPr/>
        </p:nvSpPr>
        <p:spPr bwMode="auto">
          <a:xfrm>
            <a:off x="2243138" y="36513"/>
            <a:ext cx="68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5374" name="TextBox 100"/>
          <p:cNvSpPr txBox="1">
            <a:spLocks noChangeArrowheads="1"/>
          </p:cNvSpPr>
          <p:nvPr/>
        </p:nvSpPr>
        <p:spPr bwMode="auto">
          <a:xfrm>
            <a:off x="3200400" y="2857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3</a:t>
            </a:r>
          </a:p>
        </p:txBody>
      </p:sp>
      <p:sp>
        <p:nvSpPr>
          <p:cNvPr id="15375" name="TextBox 101"/>
          <p:cNvSpPr txBox="1">
            <a:spLocks noChangeArrowheads="1"/>
          </p:cNvSpPr>
          <p:nvPr/>
        </p:nvSpPr>
        <p:spPr bwMode="auto">
          <a:xfrm>
            <a:off x="4038600" y="2857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4</a:t>
            </a:r>
          </a:p>
        </p:txBody>
      </p:sp>
      <p:sp>
        <p:nvSpPr>
          <p:cNvPr id="15376" name="TextBox 102"/>
          <p:cNvSpPr txBox="1">
            <a:spLocks noChangeArrowheads="1"/>
          </p:cNvSpPr>
          <p:nvPr/>
        </p:nvSpPr>
        <p:spPr bwMode="auto">
          <a:xfrm>
            <a:off x="4876800" y="20638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5</a:t>
            </a:r>
          </a:p>
        </p:txBody>
      </p:sp>
      <p:sp>
        <p:nvSpPr>
          <p:cNvPr id="15377" name="TextBox 103"/>
          <p:cNvSpPr txBox="1">
            <a:spLocks noChangeArrowheads="1"/>
          </p:cNvSpPr>
          <p:nvPr/>
        </p:nvSpPr>
        <p:spPr bwMode="auto">
          <a:xfrm>
            <a:off x="5715000" y="365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6</a:t>
            </a:r>
          </a:p>
        </p:txBody>
      </p:sp>
      <p:sp>
        <p:nvSpPr>
          <p:cNvPr id="15378" name="TextBox 104"/>
          <p:cNvSpPr txBox="1">
            <a:spLocks noChangeArrowheads="1"/>
          </p:cNvSpPr>
          <p:nvPr/>
        </p:nvSpPr>
        <p:spPr bwMode="auto">
          <a:xfrm>
            <a:off x="6553200" y="28575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7</a:t>
            </a:r>
          </a:p>
        </p:txBody>
      </p:sp>
      <p:sp>
        <p:nvSpPr>
          <p:cNvPr id="15379" name="TextBox 105"/>
          <p:cNvSpPr txBox="1">
            <a:spLocks noChangeArrowheads="1"/>
          </p:cNvSpPr>
          <p:nvPr/>
        </p:nvSpPr>
        <p:spPr bwMode="auto">
          <a:xfrm>
            <a:off x="7377113" y="365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8</a:t>
            </a:r>
          </a:p>
        </p:txBody>
      </p:sp>
      <p:sp>
        <p:nvSpPr>
          <p:cNvPr id="15380" name="TextBox 106"/>
          <p:cNvSpPr txBox="1">
            <a:spLocks noChangeArrowheads="1"/>
          </p:cNvSpPr>
          <p:nvPr/>
        </p:nvSpPr>
        <p:spPr bwMode="auto">
          <a:xfrm>
            <a:off x="8153400" y="42863"/>
            <a:ext cx="547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b="1"/>
              <a:t>9</a:t>
            </a:r>
          </a:p>
        </p:txBody>
      </p:sp>
      <p:sp>
        <p:nvSpPr>
          <p:cNvPr id="15428" name="Rectangle 53"/>
          <p:cNvSpPr>
            <a:spLocks noChangeArrowheads="1"/>
          </p:cNvSpPr>
          <p:nvPr/>
        </p:nvSpPr>
        <p:spPr bwMode="auto">
          <a:xfrm>
            <a:off x="3962400" y="4148138"/>
            <a:ext cx="609600" cy="533400"/>
          </a:xfrm>
          <a:prstGeom prst="rect">
            <a:avLst/>
          </a:prstGeom>
          <a:solidFill>
            <a:srgbClr val="0000FF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5" name="Picture 88" descr="spamRe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13" y="1329531"/>
            <a:ext cx="5429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Rectangle 25"/>
          <p:cNvSpPr>
            <a:spLocks noChangeArrowheads="1"/>
          </p:cNvSpPr>
          <p:nvPr/>
        </p:nvSpPr>
        <p:spPr bwMode="auto">
          <a:xfrm>
            <a:off x="3962400" y="1738334"/>
            <a:ext cx="609600" cy="533400"/>
          </a:xfrm>
          <a:prstGeom prst="rect">
            <a:avLst/>
          </a:prstGeom>
          <a:solidFill>
            <a:srgbClr val="C00000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title" idx="4294967295"/>
          </p:nvPr>
        </p:nvSpPr>
        <p:spPr>
          <a:xfrm>
            <a:off x="274319" y="274319"/>
            <a:ext cx="8594399" cy="81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266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Take-home message</a:t>
            </a:r>
          </a:p>
        </p:txBody>
      </p:sp>
      <p:sp>
        <p:nvSpPr>
          <p:cNvPr id="591" name="Shape 591"/>
          <p:cNvSpPr txBox="1">
            <a:spLocks noGrp="1"/>
          </p:cNvSpPr>
          <p:nvPr>
            <p:ph type="title" idx="4294967295"/>
          </p:nvPr>
        </p:nvSpPr>
        <p:spPr>
          <a:xfrm>
            <a:off x="905919" y="1592874"/>
            <a:ext cx="7351200" cy="1884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700" b="1" i="1" dirty="0">
                <a:solidFill>
                  <a:srgbClr val="CC3300"/>
                </a:solidFill>
                <a:latin typeface="Droid Serif"/>
                <a:ea typeface="Droid Serif"/>
                <a:cs typeface="Droid Serif"/>
                <a:sym typeface="Droid Serif"/>
              </a:rPr>
              <a:t>Understanding problems</a:t>
            </a:r>
            <a:r>
              <a:rPr lang="en" sz="2700" dirty="0">
                <a:solidFill>
                  <a:srgbClr val="CC33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70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is the key to solving them -- and it</a:t>
            </a:r>
            <a:r>
              <a:rPr lang="en" sz="2700" dirty="0">
                <a:latin typeface="Droid Serif"/>
                <a:ea typeface="Droid Serif"/>
                <a:cs typeface="Droid Serif"/>
                <a:sym typeface="Droid Serif"/>
              </a:rPr>
              <a:t>'</a:t>
            </a:r>
            <a:r>
              <a:rPr lang="en" sz="270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s </a:t>
            </a:r>
            <a:r>
              <a:rPr lang="en" sz="2700" b="1" i="1" dirty="0">
                <a:latin typeface="Droid Serif"/>
                <a:ea typeface="Droid Serif"/>
                <a:cs typeface="Droid Serif"/>
                <a:sym typeface="Droid Serif"/>
              </a:rPr>
              <a:t>much more important</a:t>
            </a:r>
            <a:r>
              <a:rPr lang="en" sz="2700" b="1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70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than solving a particular one!</a:t>
            </a:r>
          </a:p>
        </p:txBody>
      </p:sp>
      <p:sp>
        <p:nvSpPr>
          <p:cNvPr id="592" name="Shape 592"/>
          <p:cNvSpPr txBox="1">
            <a:spLocks noGrp="1"/>
          </p:cNvSpPr>
          <p:nvPr>
            <p:ph type="title" idx="4294967295"/>
          </p:nvPr>
        </p:nvSpPr>
        <p:spPr>
          <a:xfrm>
            <a:off x="778344" y="3656341"/>
            <a:ext cx="7587299" cy="236551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700" b="1" i="1" dirty="0" smtClean="0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CS</a:t>
            </a:r>
            <a:r>
              <a:rPr lang="en" sz="2700" b="1" i="1" dirty="0" smtClean="0">
                <a:solidFill>
                  <a:srgbClr val="008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70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is </a:t>
            </a:r>
            <a:r>
              <a:rPr lang="en" sz="270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the </a:t>
            </a:r>
            <a:r>
              <a:rPr lang="en" sz="2700" dirty="0">
                <a:latin typeface="Droid Serif"/>
                <a:ea typeface="Droid Serif"/>
                <a:cs typeface="Droid Serif"/>
                <a:sym typeface="Droid Serif"/>
              </a:rPr>
              <a:t>science</a:t>
            </a:r>
            <a:r>
              <a:rPr lang="en" sz="270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700" dirty="0">
                <a:latin typeface="Droid Serif"/>
                <a:ea typeface="Droid Serif"/>
                <a:cs typeface="Droid Serif"/>
                <a:sym typeface="Droid Serif"/>
              </a:rPr>
              <a:t>of</a:t>
            </a:r>
            <a:r>
              <a:rPr lang="en" sz="2700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70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analyz</a:t>
            </a:r>
            <a: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  <a:t>ing</a:t>
            </a:r>
            <a:r>
              <a:rPr lang="en" sz="270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/solv</a:t>
            </a:r>
            <a: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  <a:t>ing</a:t>
            </a:r>
            <a:r>
              <a:rPr lang="en" sz="270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700" i="1" dirty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information-based </a:t>
            </a:r>
            <a:r>
              <a:rPr lang="en" sz="2700" dirty="0" smtClean="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problems</a:t>
            </a:r>
            <a: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  <a:t>. </a:t>
            </a:r>
            <a:b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  <a:t/>
            </a:r>
            <a:b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n" sz="2700" dirty="0">
                <a:latin typeface="Droid Serif"/>
                <a:ea typeface="Droid Serif"/>
                <a:cs typeface="Droid Serif"/>
                <a:sym typeface="Droid Serif"/>
              </a:rPr>
              <a:t/>
            </a:r>
            <a:br>
              <a:rPr lang="en" sz="2700" dirty="0"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n" sz="2700" dirty="0" smtClean="0">
                <a:latin typeface="Droid Serif"/>
                <a:ea typeface="Droid Serif"/>
                <a:cs typeface="Droid Serif"/>
                <a:sym typeface="Droid Serif"/>
              </a:rPr>
              <a:t>Usually,  that means </a:t>
            </a:r>
            <a:r>
              <a:rPr lang="en" sz="2700" b="1" i="1" dirty="0" smtClean="0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algorithms</a:t>
            </a:r>
            <a:r>
              <a:rPr lang="en" sz="2700" b="1" i="1" dirty="0" smtClean="0">
                <a:latin typeface="Droid Serif"/>
                <a:ea typeface="Droid Serif"/>
                <a:cs typeface="Droid Serif"/>
                <a:sym typeface="Droid Serif"/>
              </a:rPr>
              <a:t>…</a:t>
            </a:r>
            <a:endParaRPr lang="en" sz="2700" dirty="0">
              <a:solidFill>
                <a:srgbClr val="00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24625969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274319" y="274319"/>
            <a:ext cx="8595299" cy="82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3600" dirty="0" smtClean="0">
                <a:solidFill>
                  <a:srgbClr val="000000"/>
                </a:solidFill>
                <a:latin typeface="Cambria" panose="02040503050406030204" pitchFamily="18" charset="0"/>
                <a:ea typeface="Droid Serif"/>
                <a:cs typeface="Droid Serif"/>
                <a:sym typeface="Droid Serif"/>
              </a:rPr>
              <a:t>Why CS ~ a </a:t>
            </a:r>
            <a:r>
              <a:rPr lang="en" sz="3600" b="1" i="1" dirty="0" smtClean="0">
                <a:solidFill>
                  <a:srgbClr val="000000"/>
                </a:solidFill>
                <a:latin typeface="Cambria" panose="02040503050406030204" pitchFamily="18" charset="0"/>
                <a:ea typeface="Droid Serif"/>
                <a:cs typeface="Droid Serif"/>
                <a:sym typeface="Droid Serif"/>
              </a:rPr>
              <a:t>course-wide</a:t>
            </a:r>
            <a:r>
              <a:rPr lang="en" sz="3600" dirty="0" smtClean="0">
                <a:solidFill>
                  <a:srgbClr val="000000"/>
                </a:solidFill>
                <a:latin typeface="Cambria" panose="02040503050406030204" pitchFamily="18" charset="0"/>
                <a:ea typeface="Droid Serif"/>
                <a:cs typeface="Droid Serif"/>
                <a:sym typeface="Droid Serif"/>
              </a:rPr>
              <a:t> module</a:t>
            </a:r>
            <a:endParaRPr lang="en" sz="3600" dirty="0">
              <a:solidFill>
                <a:srgbClr val="000000"/>
              </a:solidFill>
              <a:latin typeface="Cambria" panose="02040503050406030204" pitchFamily="18" charset="0"/>
              <a:ea typeface="Droid Serif"/>
              <a:cs typeface="Droid Serif"/>
              <a:sym typeface="Droid Serif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/>
          <a:stretch/>
        </p:blipFill>
        <p:spPr>
          <a:xfrm>
            <a:off x="228600" y="1371600"/>
            <a:ext cx="8763000" cy="471531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1066800" y="1961636"/>
            <a:ext cx="1066800" cy="685800"/>
          </a:xfrm>
          <a:prstGeom prst="rightArrow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400" kern="0">
              <a:solidFill>
                <a:srgbClr val="FFFFFF"/>
              </a:solidFill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979701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title"/>
          </p:nvPr>
        </p:nvSpPr>
        <p:spPr>
          <a:xfrm>
            <a:off x="274319" y="274319"/>
            <a:ext cx="8595299" cy="82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3600" dirty="0" smtClean="0">
                <a:solidFill>
                  <a:srgbClr val="000000"/>
                </a:solidFill>
                <a:latin typeface="Cambria" panose="02040503050406030204" pitchFamily="18" charset="0"/>
                <a:ea typeface="Droid Serif"/>
                <a:cs typeface="Droid Serif"/>
                <a:sym typeface="Droid Serif"/>
              </a:rPr>
              <a:t>Why CS ~ it's </a:t>
            </a:r>
            <a:r>
              <a:rPr lang="en" sz="3600" i="1" dirty="0" smtClean="0">
                <a:solidFill>
                  <a:srgbClr val="000000"/>
                </a:solidFill>
                <a:latin typeface="Cambria" panose="02040503050406030204" pitchFamily="18" charset="0"/>
                <a:ea typeface="Droid Serif"/>
                <a:cs typeface="Droid Serif"/>
                <a:sym typeface="Droid Serif"/>
              </a:rPr>
              <a:t>everywhere</a:t>
            </a:r>
            <a:r>
              <a:rPr lang="en" sz="3600" dirty="0" smtClean="0">
                <a:solidFill>
                  <a:srgbClr val="000000"/>
                </a:solidFill>
                <a:latin typeface="Cambria" panose="02040503050406030204" pitchFamily="18" charset="0"/>
                <a:ea typeface="Droid Serif"/>
                <a:cs typeface="Droid Serif"/>
                <a:sym typeface="Droid Serif"/>
              </a:rPr>
              <a:t>…</a:t>
            </a:r>
            <a:endParaRPr lang="en" sz="3600" dirty="0">
              <a:solidFill>
                <a:srgbClr val="000000"/>
              </a:solidFill>
              <a:latin typeface="Cambria" panose="02040503050406030204" pitchFamily="18" charset="0"/>
              <a:ea typeface="Droid Serif"/>
              <a:cs typeface="Droid Serif"/>
              <a:sym typeface="Droid Seri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8" y="987978"/>
            <a:ext cx="8069135" cy="57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81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3729"/>
          <a:stretch/>
        </p:blipFill>
        <p:spPr>
          <a:xfrm rot="5400000">
            <a:off x="162884" y="326620"/>
            <a:ext cx="6477353" cy="6245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4941" y="240265"/>
            <a:ext cx="2669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CS tourism!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27" y="492957"/>
            <a:ext cx="6621931" cy="6019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16" y="194513"/>
            <a:ext cx="8669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Ice-breaking challenge: Ready …  </a:t>
            </a:r>
            <a:r>
              <a:rPr lang="en-US" sz="3600" b="1" i="1" dirty="0" smtClean="0">
                <a:latin typeface="Cambria"/>
                <a:cs typeface="Cambria"/>
              </a:rPr>
              <a:t>Set </a:t>
            </a:r>
            <a:r>
              <a:rPr lang="en-US" sz="3600" dirty="0">
                <a:latin typeface="Cambria"/>
                <a:cs typeface="Cambria"/>
              </a:rPr>
              <a:t>… 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629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271" y="210749"/>
            <a:ext cx="816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Google's aura?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9" y="1380914"/>
            <a:ext cx="7633990" cy="4575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189" y="6088528"/>
            <a:ext cx="5301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https://www.youtube.com/watch?v=PA54HWLZ2e4</a:t>
            </a:r>
          </a:p>
        </p:txBody>
      </p:sp>
    </p:spTree>
    <p:extLst>
      <p:ext uri="{BB962C8B-B14F-4D97-AF65-F5344CB8AC3E}">
        <p14:creationId xmlns:p14="http://schemas.microsoft.com/office/powerpoint/2010/main" val="171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8315" y="142702"/>
            <a:ext cx="224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Not only Google…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C:\Users\Owner\Desktop\cs5_fall_2013\2013_week_13_and_14\IMG_2248_nicholas_apple_infinite_loop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2" y="142702"/>
            <a:ext cx="4909065" cy="65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cs5_fall_2013\2013_week_13_and_14\IMG_2257_infinite_loop_apple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2" y="82182"/>
            <a:ext cx="8872151" cy="66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dAlghBy0wP1vxRmj43XFveNX_jdJTnq5dKEebjA_rz6IzR7REwIvbRGgP9uwCtTzlj8UcoRR3ya7R1x6Llt6dPyGfORuIjL1rogdFKfM6eBAgWnK7rBNaX_lvxpbh4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6" t="14632" r="34340" b="13540"/>
          <a:stretch/>
        </p:blipFill>
        <p:spPr bwMode="auto">
          <a:xfrm>
            <a:off x="382095" y="817163"/>
            <a:ext cx="2742106" cy="58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0390" y="171935"/>
            <a:ext cx="145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mbria"/>
                <a:cs typeface="Cambria"/>
              </a:rPr>
              <a:t>MyCS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3612" y="4815031"/>
            <a:ext cx="4614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Units 4-6 (can) transition students into a more complete CS pipeline in high-school</a:t>
            </a:r>
            <a:endParaRPr lang="en-US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3017520" y="3789234"/>
            <a:ext cx="383822" cy="2758886"/>
          </a:xfrm>
          <a:prstGeom prst="rightBrace">
            <a:avLst>
              <a:gd name="adj1" fmla="val 49509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87040" y="1905000"/>
            <a:ext cx="2425639" cy="369332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cratch programming</a:t>
            </a:r>
            <a:endParaRPr lang="en-US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9060" y="1443335"/>
            <a:ext cx="242563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Broadening topics</a:t>
            </a:r>
            <a:endParaRPr lang="en-US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91732" y="141157"/>
            <a:ext cx="476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/>
                <a:cs typeface="Cambria"/>
              </a:rPr>
              <a:t>Six 3-week units, deployed depending on the teacher, subject, and school.</a:t>
            </a:r>
            <a:endParaRPr lang="en-US" sz="20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5" name="Right Arrow 4"/>
          <p:cNvSpPr/>
          <p:nvPr/>
        </p:nvSpPr>
        <p:spPr>
          <a:xfrm rot="12736498">
            <a:off x="7229911" y="5498687"/>
            <a:ext cx="1011634" cy="655320"/>
          </a:xfrm>
          <a:prstGeom prst="rightArrow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91732" y="6190580"/>
            <a:ext cx="5014065" cy="523220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CC3300"/>
                </a:solidFill>
                <a:latin typeface="Cambria"/>
                <a:cs typeface="Cambria"/>
              </a:rPr>
              <a:t>What are these other curricula?</a:t>
            </a:r>
            <a:endParaRPr lang="en-US" sz="28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271" y="210749"/>
            <a:ext cx="816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</a:rPr>
              <a:t>CS curriculum opportunities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7964" y="3155803"/>
            <a:ext cx="524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AP CS Principles:  </a:t>
            </a:r>
            <a:r>
              <a:rPr lang="en-US" sz="2800" i="1" dirty="0" smtClean="0">
                <a:latin typeface="Cambria" panose="02040503050406030204" pitchFamily="18" charset="0"/>
              </a:rPr>
              <a:t>Beauty and Joy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7963" y="3938972"/>
            <a:ext cx="334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ECS:   </a:t>
            </a:r>
            <a:r>
              <a:rPr lang="en-US" sz="2800" i="1" dirty="0" smtClean="0">
                <a:latin typeface="Cambria" panose="02040503050406030204" pitchFamily="18" charset="0"/>
              </a:rPr>
              <a:t>Exploring CS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7963" y="2332019"/>
            <a:ext cx="475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AP CS A:  </a:t>
            </a:r>
            <a:r>
              <a:rPr lang="en-US" sz="2800" i="1" dirty="0" smtClean="0">
                <a:latin typeface="Cambria" panose="02040503050406030204" pitchFamily="18" charset="0"/>
              </a:rPr>
              <a:t>Java programming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7963" y="4794169"/>
            <a:ext cx="484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</a:rPr>
              <a:t>MyCS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:  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Middle-years CS</a:t>
            </a:r>
            <a:endParaRPr lang="en-US" sz="2800" b="1" i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0018" y="4898378"/>
            <a:ext cx="840260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6</a:t>
            </a:r>
            <a:r>
              <a:rPr lang="en-US" b="1" dirty="0" smtClean="0">
                <a:solidFill>
                  <a:srgbClr val="7030A0"/>
                </a:solidFill>
              </a:rPr>
              <a:t>-10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0018" y="5801968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grades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40018" y="4040630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40018" y="3232747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40018" y="2408963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24436" y="1520573"/>
            <a:ext cx="475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CS through Python or …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6491" y="1597517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13+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6579529" y="5658974"/>
            <a:ext cx="1011634" cy="655320"/>
          </a:xfrm>
          <a:prstGeom prst="rightArrow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7677651" y="2332019"/>
            <a:ext cx="1011634" cy="65532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271" y="210749"/>
            <a:ext cx="816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</a:rPr>
              <a:t>CS curriculum opportunities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7964" y="3155803"/>
            <a:ext cx="524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AP CS Principles:  </a:t>
            </a:r>
            <a:r>
              <a:rPr lang="en-US" sz="2800" i="1" dirty="0" smtClean="0">
                <a:latin typeface="Cambria" panose="02040503050406030204" pitchFamily="18" charset="0"/>
              </a:rPr>
              <a:t>Beauty and Joy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7963" y="3938972"/>
            <a:ext cx="334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ECS:   </a:t>
            </a:r>
            <a:r>
              <a:rPr lang="en-US" sz="2800" i="1" dirty="0" smtClean="0">
                <a:latin typeface="Cambria" panose="02040503050406030204" pitchFamily="18" charset="0"/>
              </a:rPr>
              <a:t>Exploring CS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7963" y="2332019"/>
            <a:ext cx="516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!!!</a:t>
            </a:r>
            <a:r>
              <a:rPr lang="en-US" sz="2800" dirty="0" smtClean="0">
                <a:latin typeface="Cambria" panose="02040503050406030204" pitchFamily="18" charset="0"/>
              </a:rPr>
              <a:t>   AP CS A:  </a:t>
            </a:r>
            <a:r>
              <a:rPr lang="en-US" sz="2800" i="1" dirty="0" smtClean="0">
                <a:latin typeface="Cambria" panose="02040503050406030204" pitchFamily="18" charset="0"/>
              </a:rPr>
              <a:t>Java programming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7963" y="4794169"/>
            <a:ext cx="484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Cambria" panose="02040503050406030204" pitchFamily="18" charset="0"/>
              </a:rPr>
              <a:t>MyCS</a:t>
            </a:r>
            <a:r>
              <a:rPr lang="en-US" sz="2800" dirty="0" smtClean="0">
                <a:solidFill>
                  <a:srgbClr val="7030A0"/>
                </a:solidFill>
                <a:latin typeface="Cambria" panose="02040503050406030204" pitchFamily="18" charset="0"/>
              </a:rPr>
              <a:t>:  </a:t>
            </a:r>
            <a:r>
              <a:rPr lang="en-US" sz="28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Middle-years CS</a:t>
            </a:r>
            <a:endParaRPr lang="en-US" sz="2800" b="1" i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0018" y="4898378"/>
            <a:ext cx="840260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6</a:t>
            </a:r>
            <a:r>
              <a:rPr lang="en-US" b="1" dirty="0" smtClean="0">
                <a:solidFill>
                  <a:srgbClr val="7030A0"/>
                </a:solidFill>
              </a:rPr>
              <a:t>-10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0018" y="5801968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grades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40018" y="4040630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40018" y="3232747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40018" y="2408963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24436" y="1520573"/>
            <a:ext cx="475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CS through Python or …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6491" y="1597517"/>
            <a:ext cx="84026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13+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0800000">
            <a:off x="6579529" y="5658974"/>
            <a:ext cx="1011634" cy="655320"/>
          </a:xfrm>
          <a:prstGeom prst="rightArrow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0802621">
            <a:off x="4433669" y="6129629"/>
            <a:ext cx="273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opportunity…</a:t>
            </a:r>
            <a:endParaRPr lang="en-US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 rot="10800000">
            <a:off x="7677651" y="2332019"/>
            <a:ext cx="1011634" cy="65532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2703625" y="1114687"/>
            <a:ext cx="1011634" cy="655320"/>
          </a:xfrm>
          <a:prstGeom prst="rightArrow">
            <a:avLst/>
          </a:prstGeom>
          <a:solidFill>
            <a:srgbClr val="CC33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5599228" y="1718212"/>
            <a:ext cx="1011634" cy="655320"/>
          </a:xfrm>
          <a:prstGeom prst="rightArrow">
            <a:avLst/>
          </a:prstGeom>
          <a:solidFill>
            <a:srgbClr val="CC33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6303563" y="2574452"/>
            <a:ext cx="1011634" cy="655320"/>
          </a:xfrm>
          <a:prstGeom prst="rightArrow">
            <a:avLst/>
          </a:prstGeom>
          <a:solidFill>
            <a:srgbClr val="CC33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6439487" y="3544401"/>
            <a:ext cx="1011634" cy="655320"/>
          </a:xfrm>
          <a:prstGeom prst="rightArrow">
            <a:avLst/>
          </a:prstGeom>
          <a:solidFill>
            <a:srgbClr val="CC33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316" y="194513"/>
            <a:ext cx="722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We don't need more CS </a:t>
            </a:r>
            <a:r>
              <a:rPr lang="en-US" sz="3600" b="1" i="1" dirty="0" smtClean="0">
                <a:latin typeface="Cambria"/>
                <a:cs typeface="Cambria"/>
              </a:rPr>
              <a:t>stuff</a:t>
            </a:r>
            <a:r>
              <a:rPr lang="en-US" sz="3600" dirty="0" smtClean="0">
                <a:latin typeface="Cambria"/>
                <a:cs typeface="Cambria"/>
              </a:rPr>
              <a:t>…</a:t>
            </a:r>
            <a:endParaRPr lang="en-US" sz="3600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3" name="AutoShape 2" descr="http://www-inst.eecs.berkeley.edu/~cs61a/su11/photos/Collee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17589" y="2446638"/>
            <a:ext cx="1940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There is </a:t>
            </a:r>
            <a:r>
              <a:rPr lang="en-US" sz="3200" b="1" i="1" dirty="0" smtClean="0"/>
              <a:t>lots</a:t>
            </a:r>
            <a:r>
              <a:rPr lang="en-US" sz="3200" dirty="0" smtClean="0"/>
              <a:t> of it out there!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64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6439486" y="4386553"/>
            <a:ext cx="1011634" cy="655320"/>
          </a:xfrm>
          <a:prstGeom prst="rightArrow">
            <a:avLst/>
          </a:prstGeom>
          <a:solidFill>
            <a:srgbClr val="CC33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3147220" y="5102072"/>
            <a:ext cx="1011634" cy="655320"/>
          </a:xfrm>
          <a:prstGeom prst="rightArrow">
            <a:avLst/>
          </a:prstGeom>
          <a:solidFill>
            <a:srgbClr val="CC33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 idx="4294967295"/>
          </p:nvPr>
        </p:nvSpPr>
        <p:spPr>
          <a:xfrm>
            <a:off x="914400" y="228600"/>
            <a:ext cx="7391400" cy="79248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 smtClean="0">
                <a:latin typeface="Droid Serif"/>
                <a:ea typeface="Droid Serif"/>
                <a:cs typeface="Droid Serif"/>
                <a:sym typeface="Droid Serif"/>
              </a:rPr>
              <a:t>GeoGuessr</a:t>
            </a:r>
            <a:endParaRPr lang="en" sz="3600" dirty="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 bwMode="auto">
          <a:xfrm>
            <a:off x="457200" y="1130300"/>
            <a:ext cx="8382000" cy="55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5766137"/>
            <a:ext cx="6324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GeoGuessr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~ you're dropped in a random "street view" location and need to figure out where you are… . Once you have a guess, check how close you were! 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 rot="20027563">
            <a:off x="6221175" y="5731679"/>
            <a:ext cx="838200" cy="762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300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 idx="4294967295"/>
          </p:nvPr>
        </p:nvSpPr>
        <p:spPr>
          <a:xfrm>
            <a:off x="914400" y="228600"/>
            <a:ext cx="7391400" cy="79248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 smtClean="0">
                <a:latin typeface="Droid Serif"/>
                <a:ea typeface="Droid Serif"/>
                <a:cs typeface="Droid Serif"/>
                <a:sym typeface="Droid Serif"/>
              </a:rPr>
              <a:t>GeoGuessr</a:t>
            </a:r>
            <a:endParaRPr lang="en" sz="3600" dirty="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 bwMode="auto">
          <a:xfrm>
            <a:off x="457200" y="1130300"/>
            <a:ext cx="8382000" cy="55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5766137"/>
            <a:ext cx="6324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GeoGuessr</a:t>
            </a:r>
            <a:r>
              <a:rPr lang="en-US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~ you're dropped in a random "street view" location and need to figure out where you are… . Once you have a guess, check how close you were! 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 rot="20027563">
            <a:off x="6221175" y="5731679"/>
            <a:ext cx="838200" cy="762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summer2014\MyCS_Pomona_workshop_files\best_geoguessr_ev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/>
          <a:stretch/>
        </p:blipFill>
        <p:spPr bwMode="auto">
          <a:xfrm>
            <a:off x="1372757" y="922227"/>
            <a:ext cx="4064216" cy="581768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768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843" y="272534"/>
            <a:ext cx="8167815" cy="58477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mbria" panose="02040503050406030204" pitchFamily="18" charset="0"/>
              </a:rPr>
              <a:t>Short activities  </a:t>
            </a:r>
            <a:r>
              <a:rPr lang="en-US" sz="3200" dirty="0" smtClean="0">
                <a:latin typeface="Cambria" panose="02040503050406030204" pitchFamily="18" charset="0"/>
              </a:rPr>
              <a:t>that might spark interest… 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377" y="5145210"/>
            <a:ext cx="257844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Geoguessr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376" y="1827374"/>
            <a:ext cx="50621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mbria" panose="02040503050406030204" pitchFamily="18" charset="0"/>
              </a:rPr>
              <a:t>PencilCode</a:t>
            </a:r>
            <a:r>
              <a:rPr lang="en-US" sz="3200" dirty="0" smtClean="0">
                <a:latin typeface="Cambria" panose="02040503050406030204" pitchFamily="18" charset="0"/>
              </a:rPr>
              <a:t> Gym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375" y="2609725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Scratch Mazes   (gentle intro)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13" y="1133437"/>
            <a:ext cx="203474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CS First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77" y="5918824"/>
            <a:ext cx="677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@2:30 pm ~ t-shirts &amp; final surveys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376" y="3552738"/>
            <a:ext cx="576648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Hour of Code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259" y="3379740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</a:rPr>
              <a:t>Flappy bird…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5259" y="3872061"/>
            <a:ext cx="2982098" cy="461665"/>
          </a:xfrm>
          <a:prstGeom prst="rect">
            <a:avLst/>
          </a:prstGeom>
          <a:solidFill>
            <a:srgbClr val="CCEC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mbria" panose="02040503050406030204" pitchFamily="18" charset="0"/>
              </a:rPr>
              <a:t>LightBot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913" y="4421826"/>
            <a:ext cx="576648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Python (text-based language)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1049016">
            <a:off x="5279691" y="4527383"/>
            <a:ext cx="3494901" cy="1200329"/>
          </a:xfrm>
          <a:prstGeom prst="rect">
            <a:avLst/>
          </a:prstGeom>
          <a:solidFill>
            <a:srgbClr val="FFCC99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Try 1-2 of these of your choice – all linked from the </a:t>
            </a:r>
            <a:r>
              <a:rPr lang="en-US" sz="2400" b="1" dirty="0" err="1" smtClean="0">
                <a:latin typeface="+mj-lt"/>
              </a:rPr>
              <a:t>MyCS</a:t>
            </a:r>
            <a:r>
              <a:rPr lang="en-US" sz="2400" b="1" dirty="0" smtClean="0">
                <a:latin typeface="+mj-lt"/>
              </a:rPr>
              <a:t> webpage…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36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569"/>
            <a:ext cx="9144000" cy="5658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11" y="94503"/>
            <a:ext cx="49224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mbria"/>
                <a:cs typeface="Cambria"/>
              </a:rPr>
              <a:t>Try it!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643448" y="2248930"/>
            <a:ext cx="593125" cy="1050324"/>
          </a:xfrm>
          <a:prstGeom prst="downArrow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40010" y="6066936"/>
            <a:ext cx="5229158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mbria"/>
                <a:cs typeface="Cambria"/>
              </a:rPr>
              <a:t>www.cs.hmc.edu/MyCS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256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391467" y="459251"/>
            <a:ext cx="4063998" cy="488769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5" name="TextBox 4"/>
          <p:cNvSpPr txBox="1"/>
          <p:nvPr/>
        </p:nvSpPr>
        <p:spPr>
          <a:xfrm>
            <a:off x="160654" y="1157709"/>
            <a:ext cx="3429000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dirty="0" smtClean="0">
                <a:latin typeface="Cambria" panose="02040503050406030204" pitchFamily="18" charset="0"/>
              </a:rPr>
              <a:t>… building positive </a:t>
            </a:r>
            <a:r>
              <a:rPr lang="en-US" sz="2000" b="1" i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computational identity </a:t>
            </a:r>
            <a:r>
              <a:rPr lang="en-US" sz="2000" dirty="0" smtClean="0">
                <a:latin typeface="Cambria" panose="02040503050406030204" pitchFamily="18" charset="0"/>
              </a:rPr>
              <a:t>among middle-years students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316" y="194513"/>
            <a:ext cx="206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Our goal</a:t>
            </a:r>
            <a:endParaRPr lang="en-US" sz="3600" b="1" i="1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9738" y="556279"/>
            <a:ext cx="2060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Computing is fun.</a:t>
            </a:r>
            <a:endParaRPr lang="en-US" sz="20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743" y="1074632"/>
            <a:ext cx="277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I am good at computing.</a:t>
            </a:r>
            <a:endParaRPr lang="en-US" sz="20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9715" y="1592985"/>
            <a:ext cx="24602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Programming is hard.</a:t>
            </a:r>
            <a:endParaRPr 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2235" y="2111338"/>
            <a:ext cx="3715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I can become good at computing.</a:t>
            </a:r>
            <a:endParaRPr lang="en-US" sz="20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81128" y="2629691"/>
            <a:ext cx="4077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I'm interested in a computing career.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64895" y="3148044"/>
            <a:ext cx="3709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I like the challenge of computing.</a:t>
            </a:r>
            <a:endParaRPr lang="en-US" sz="2000" b="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5735" y="3666397"/>
            <a:ext cx="2968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Computer jobs are boring.</a:t>
            </a:r>
            <a:endParaRPr lang="en-US" sz="20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5780" y="4184750"/>
            <a:ext cx="3808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I'm interested in more computing.</a:t>
            </a:r>
            <a:endParaRPr lang="en-US" sz="2000" b="1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76020" y="4703104"/>
            <a:ext cx="228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Pre vs. post interest</a:t>
            </a:r>
            <a:endParaRPr lang="en-US" sz="2000" b="1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687" y="5748836"/>
            <a:ext cx="8202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i="1" dirty="0" smtClean="0">
                <a:latin typeface="Cambria" panose="02040503050406030204" pitchFamily="18" charset="0"/>
              </a:rPr>
              <a:t>Computing is something that people like me do.</a:t>
            </a:r>
            <a:endParaRPr lang="en-US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24408" r="8925" b="9144"/>
          <a:stretch/>
        </p:blipFill>
        <p:spPr bwMode="auto">
          <a:xfrm>
            <a:off x="172275" y="238541"/>
            <a:ext cx="8788601" cy="539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9967" y="5911335"/>
            <a:ext cx="565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Data on the </a:t>
            </a:r>
            <a:r>
              <a:rPr lang="en-US" sz="3200" dirty="0" err="1" smtClean="0">
                <a:solidFill>
                  <a:prstClr val="black"/>
                </a:solidFill>
              </a:rPr>
              <a:t>MyCS</a:t>
            </a:r>
            <a:r>
              <a:rPr lang="en-US" sz="3200" dirty="0" smtClean="0">
                <a:solidFill>
                  <a:prstClr val="black"/>
                </a:solidFill>
              </a:rPr>
              <a:t> experience…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24896" r="21440" b="11105"/>
          <a:stretch/>
        </p:blipFill>
        <p:spPr bwMode="auto">
          <a:xfrm>
            <a:off x="357216" y="433564"/>
            <a:ext cx="8429540" cy="56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112" y="6189629"/>
            <a:ext cx="791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M-y</a:t>
            </a:r>
            <a:r>
              <a:rPr lang="en-US" sz="3200" dirty="0" smtClean="0">
                <a:solidFill>
                  <a:prstClr val="black"/>
                </a:solidFill>
              </a:rPr>
              <a:t> women (left cols) vs. men (right cols)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72571" r="10189" b="23381"/>
          <a:stretch/>
        </p:blipFill>
        <p:spPr bwMode="auto">
          <a:xfrm>
            <a:off x="745288" y="44012"/>
            <a:ext cx="7762607" cy="35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t="27279" r="10047" b="9248"/>
          <a:stretch/>
        </p:blipFill>
        <p:spPr bwMode="auto">
          <a:xfrm>
            <a:off x="330712" y="526327"/>
            <a:ext cx="8488138" cy="56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6255889"/>
            <a:ext cx="791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prstClr val="black"/>
                </a:solidFill>
              </a:rPr>
              <a:t>C-y</a:t>
            </a:r>
            <a:r>
              <a:rPr lang="en-US" sz="3200" dirty="0" smtClean="0">
                <a:solidFill>
                  <a:prstClr val="black"/>
                </a:solidFill>
              </a:rPr>
              <a:t> women (left cols) vs. men (right cols)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72571" r="10189" b="23381"/>
          <a:stretch/>
        </p:blipFill>
        <p:spPr bwMode="auto">
          <a:xfrm>
            <a:off x="745288" y="150028"/>
            <a:ext cx="7762607" cy="35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1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dirty="0" smtClean="0">
            <a:latin typeface="Cambria" panose="02040503050406030204" pitchFamily="18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3692</Words>
  <Application>Microsoft Office PowerPoint</Application>
  <PresentationFormat>On-screen Show (4:3)</PresentationFormat>
  <Paragraphs>987</Paragraphs>
  <Slides>116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116</vt:i4>
      </vt:variant>
    </vt:vector>
  </HeadingPairs>
  <TitlesOfParts>
    <vt:vector size="124" baseType="lpstr">
      <vt:lpstr>Office Theme</vt:lpstr>
      <vt:lpstr>Custom Theme</vt:lpstr>
      <vt:lpstr>1_Office Theme</vt:lpstr>
      <vt:lpstr>Blank Presentation</vt:lpstr>
      <vt:lpstr>2_Office Theme</vt:lpstr>
      <vt:lpstr>1_Custom Theme</vt:lpstr>
      <vt:lpstr>3_Office Theme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Biology-inspired algorithms</vt:lpstr>
      <vt:lpstr>Biology-inspired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Everything's algorithms…</vt:lpstr>
      <vt:lpstr>Cup Algorithms</vt:lpstr>
      <vt:lpstr>Motivation</vt:lpstr>
      <vt:lpstr>Our language (code)</vt:lpstr>
      <vt:lpstr>Let’s try our language! (Example)</vt:lpstr>
      <vt:lpstr>PowerPoint Presentation</vt:lpstr>
      <vt:lpstr>Let’s try our language! (Build)</vt:lpstr>
      <vt:lpstr>2. Encode this tower:</vt:lpstr>
      <vt:lpstr>Now let’s encode!(Encode)</vt:lpstr>
      <vt:lpstr>Now, try designing your own!</vt:lpstr>
      <vt:lpstr>PowerPoint Presentation</vt:lpstr>
      <vt:lpstr>How about this one?</vt:lpstr>
      <vt:lpstr>Functions</vt:lpstr>
      <vt:lpstr>5. Decode this tower:</vt:lpstr>
      <vt:lpstr>Try making this tower!</vt:lpstr>
      <vt:lpstr>PowerPoint Presentation</vt:lpstr>
      <vt:lpstr>Let’s use our new function!</vt:lpstr>
      <vt:lpstr>We can make any function!</vt:lpstr>
      <vt:lpstr>7. Decode this tower:</vt:lpstr>
      <vt:lpstr>Step By Step</vt:lpstr>
      <vt:lpstr>PowerPoint Presentation</vt:lpstr>
      <vt:lpstr>Encoding with our new function</vt:lpstr>
      <vt:lpstr>Make your own function!</vt:lpstr>
      <vt:lpstr>The flipped tower function</vt:lpstr>
      <vt:lpstr>Functions are powerful!</vt:lpstr>
      <vt:lpstr>Create your own function!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</vt:lpstr>
      <vt:lpstr>PowerPoint Presentation</vt:lpstr>
      <vt:lpstr>Why CS ~ a course-wide module</vt:lpstr>
      <vt:lpstr>Why CS ~ it's everywhere…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GeoGuessr</vt:lpstr>
      <vt:lpstr>GeoGuessr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Dodds</dc:creator>
  <cp:lastModifiedBy>Owner</cp:lastModifiedBy>
  <cp:revision>30</cp:revision>
  <dcterms:created xsi:type="dcterms:W3CDTF">2014-07-24T09:19:20Z</dcterms:created>
  <dcterms:modified xsi:type="dcterms:W3CDTF">2015-06-13T18:27:52Z</dcterms:modified>
</cp:coreProperties>
</file>