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66" r:id="rId2"/>
    <p:sldId id="267" r:id="rId3"/>
    <p:sldId id="268" r:id="rId4"/>
    <p:sldId id="269" r:id="rId5"/>
    <p:sldId id="272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>
        <p:scale>
          <a:sx n="72" d="100"/>
          <a:sy n="72" d="100"/>
        </p:scale>
        <p:origin x="-1440" y="-1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printerSettings" Target="printerSettings/printerSettings1.bin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7698FE-EB83-9041-8021-D790DA44D685}" type="datetimeFigureOut">
              <a:rPr lang="en-US" smtClean="0"/>
              <a:t>6/6/14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1ACC9-3E2E-4540-8A22-FBCF469E58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09321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7698FE-EB83-9041-8021-D790DA44D685}" type="datetimeFigureOut">
              <a:rPr lang="en-US" smtClean="0"/>
              <a:t>6/6/14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1ACC9-3E2E-4540-8A22-FBCF469E58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7210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7698FE-EB83-9041-8021-D790DA44D685}" type="datetimeFigureOut">
              <a:rPr lang="en-US" smtClean="0"/>
              <a:t>6/6/14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1ACC9-3E2E-4540-8A22-FBCF469E58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05688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7698FE-EB83-9041-8021-D790DA44D685}" type="datetimeFigureOut">
              <a:rPr lang="en-US" smtClean="0"/>
              <a:t>6/6/14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1ACC9-3E2E-4540-8A22-FBCF469E58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47760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7698FE-EB83-9041-8021-D790DA44D685}" type="datetimeFigureOut">
              <a:rPr lang="en-US" smtClean="0"/>
              <a:t>6/6/14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1ACC9-3E2E-4540-8A22-FBCF469E58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11020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7698FE-EB83-9041-8021-D790DA44D685}" type="datetimeFigureOut">
              <a:rPr lang="en-US" smtClean="0"/>
              <a:t>6/6/14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1ACC9-3E2E-4540-8A22-FBCF469E58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69073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7698FE-EB83-9041-8021-D790DA44D685}" type="datetimeFigureOut">
              <a:rPr lang="en-US" smtClean="0"/>
              <a:t>6/6/14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1ACC9-3E2E-4540-8A22-FBCF469E58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08082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7698FE-EB83-9041-8021-D790DA44D685}" type="datetimeFigureOut">
              <a:rPr lang="en-US" smtClean="0"/>
              <a:t>6/6/14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1ACC9-3E2E-4540-8A22-FBCF469E58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95793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7698FE-EB83-9041-8021-D790DA44D685}" type="datetimeFigureOut">
              <a:rPr lang="en-US" smtClean="0"/>
              <a:t>6/6/14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1ACC9-3E2E-4540-8A22-FBCF469E58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16990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7698FE-EB83-9041-8021-D790DA44D685}" type="datetimeFigureOut">
              <a:rPr lang="en-US" smtClean="0"/>
              <a:t>6/6/14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1ACC9-3E2E-4540-8A22-FBCF469E58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13513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7698FE-EB83-9041-8021-D790DA44D685}" type="datetimeFigureOut">
              <a:rPr lang="en-US" smtClean="0"/>
              <a:t>6/6/14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1ACC9-3E2E-4540-8A22-FBCF469E58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24429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7698FE-EB83-9041-8021-D790DA44D685}" type="datetimeFigureOut">
              <a:rPr lang="en-US" smtClean="0"/>
              <a:t>6/6/14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11ACC9-3E2E-4540-8A22-FBCF469E58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42228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84815" y="518058"/>
            <a:ext cx="783652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Activity Directions</a:t>
            </a:r>
            <a:endParaRPr lang="en-US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584815" y="1387058"/>
            <a:ext cx="7970193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dirty="0" smtClean="0"/>
              <a:t>Get into groups of 4. 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Have each person in the group choose one of the following slides to work with. Each slide has a statement at the top declaring some object to be a computer.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Each person should read the statement on the top of their slide and fill out the box in the upper left corner with a reason explaining why the statement is true.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Everyone should pass their paper to the group member to their left. 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Now everyone fills out the second box in the upper right hand corner with a reason explaining why the statement is false.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Pass papers left again.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Everyone fills out the lower left hand box with a rebuttal to the claim made by the first person.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Pass papers left one more time.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Everyone fills out the lower right hand box with a rebuttal to the claim made by the second person to fill out the sheet.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Discuss what people wrote and debrief the activity.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5645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494243" y="3970190"/>
            <a:ext cx="3955751" cy="2706641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4718606" y="3970190"/>
            <a:ext cx="3955751" cy="2706641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494243" y="999448"/>
            <a:ext cx="3955751" cy="2706641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4718606" y="999448"/>
            <a:ext cx="3955751" cy="2706641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494243" y="999448"/>
            <a:ext cx="391879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Person 1: Why do you agree with the statement above?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718606" y="999448"/>
            <a:ext cx="395575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Person 2: Why do you disagree with the statement above?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657837" y="136750"/>
            <a:ext cx="780310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A person is a computer.</a:t>
            </a:r>
            <a:endParaRPr lang="en-US" sz="2800" dirty="0"/>
          </a:p>
        </p:txBody>
      </p:sp>
      <p:sp>
        <p:nvSpPr>
          <p:cNvPr id="10" name="TextBox 9"/>
          <p:cNvSpPr txBox="1"/>
          <p:nvPr/>
        </p:nvSpPr>
        <p:spPr>
          <a:xfrm>
            <a:off x="4718606" y="6030500"/>
            <a:ext cx="395575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Person 4: Why do you disagree with Person 2?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494243" y="6030500"/>
            <a:ext cx="391879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Person 3: Why do you disagree with Person 1?</a:t>
            </a:r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3494270" y="2827775"/>
            <a:ext cx="2155461" cy="2013095"/>
          </a:xfrm>
          <a:prstGeom prst="ellipse">
            <a:avLst/>
          </a:prstGeom>
          <a:solidFill>
            <a:schemeClr val="bg1"/>
          </a:solidFill>
          <a:ln w="3175" cmpd="sng">
            <a:noFill/>
          </a:ln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pic>
        <p:nvPicPr>
          <p:cNvPr id="13" name="Shape 370"/>
          <p:cNvPicPr preferRelativeResize="0"/>
          <p:nvPr/>
        </p:nvPicPr>
        <p:blipFill>
          <a:blip r:embed="rId2"/>
          <a:stretch>
            <a:fillRect/>
          </a:stretch>
        </p:blipFill>
        <p:spPr>
          <a:xfrm>
            <a:off x="4047068" y="2983882"/>
            <a:ext cx="1106400" cy="159142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3080665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494243" y="3970190"/>
            <a:ext cx="3955751" cy="2706641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4718606" y="3970190"/>
            <a:ext cx="3955751" cy="2706641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494243" y="999448"/>
            <a:ext cx="3955751" cy="2706641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4718606" y="999448"/>
            <a:ext cx="3955751" cy="2706641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494243" y="999448"/>
            <a:ext cx="391879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Person 1: Why do you agree with the statement above?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718606" y="999448"/>
            <a:ext cx="395575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Person 2: Why do you disagree with the statement above?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657837" y="136750"/>
            <a:ext cx="780310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A calculator is a computer.</a:t>
            </a:r>
            <a:endParaRPr lang="en-US" sz="2800" dirty="0"/>
          </a:p>
        </p:txBody>
      </p:sp>
      <p:sp>
        <p:nvSpPr>
          <p:cNvPr id="10" name="TextBox 9"/>
          <p:cNvSpPr txBox="1"/>
          <p:nvPr/>
        </p:nvSpPr>
        <p:spPr>
          <a:xfrm>
            <a:off x="4718606" y="6030500"/>
            <a:ext cx="395575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Person 4: Why do you disagree with Person 2?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494243" y="6030500"/>
            <a:ext cx="391879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Person 3: Why do you disagree with Person 1?</a:t>
            </a:r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3494270" y="2827775"/>
            <a:ext cx="2155461" cy="2013095"/>
          </a:xfrm>
          <a:prstGeom prst="ellipse">
            <a:avLst/>
          </a:prstGeom>
          <a:solidFill>
            <a:schemeClr val="bg1"/>
          </a:solidFill>
          <a:ln w="3175" cmpd="sng">
            <a:noFill/>
          </a:ln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pic>
        <p:nvPicPr>
          <p:cNvPr id="13" name="Shape 295"/>
          <p:cNvPicPr preferRelativeResize="0"/>
          <p:nvPr/>
        </p:nvPicPr>
        <p:blipFill>
          <a:blip r:embed="rId2"/>
          <a:stretch>
            <a:fillRect/>
          </a:stretch>
        </p:blipFill>
        <p:spPr>
          <a:xfrm>
            <a:off x="3910124" y="3175192"/>
            <a:ext cx="1386629" cy="12434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80665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494243" y="3970190"/>
            <a:ext cx="3955751" cy="2706641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4718606" y="3970190"/>
            <a:ext cx="3955751" cy="2706641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494243" y="999448"/>
            <a:ext cx="3955751" cy="2706641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4718606" y="999448"/>
            <a:ext cx="3955751" cy="2706641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494243" y="999448"/>
            <a:ext cx="391879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Person 1: Why do you agree with the statement above?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718606" y="999448"/>
            <a:ext cx="395575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Person 2: Why do you disagree with the statement above?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657837" y="136750"/>
            <a:ext cx="780310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A flip phone is a computer.</a:t>
            </a:r>
            <a:endParaRPr lang="en-US" sz="2800" dirty="0"/>
          </a:p>
        </p:txBody>
      </p:sp>
      <p:sp>
        <p:nvSpPr>
          <p:cNvPr id="10" name="TextBox 9"/>
          <p:cNvSpPr txBox="1"/>
          <p:nvPr/>
        </p:nvSpPr>
        <p:spPr>
          <a:xfrm>
            <a:off x="4718606" y="6030500"/>
            <a:ext cx="395575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Person 4: Why do you disagree with Person 2?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494243" y="6030500"/>
            <a:ext cx="391879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Person 3: Why do you disagree with Person 1?</a:t>
            </a:r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3494270" y="2827775"/>
            <a:ext cx="2155461" cy="2013095"/>
          </a:xfrm>
          <a:prstGeom prst="ellipse">
            <a:avLst/>
          </a:prstGeom>
          <a:solidFill>
            <a:schemeClr val="bg1"/>
          </a:solidFill>
          <a:ln w="3175" cmpd="sng">
            <a:noFill/>
          </a:ln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pic>
        <p:nvPicPr>
          <p:cNvPr id="13" name="Shape 292"/>
          <p:cNvPicPr preferRelativeResize="0"/>
          <p:nvPr/>
        </p:nvPicPr>
        <p:blipFill>
          <a:blip r:embed="rId2"/>
          <a:stretch>
            <a:fillRect/>
          </a:stretch>
        </p:blipFill>
        <p:spPr>
          <a:xfrm>
            <a:off x="4052077" y="3032772"/>
            <a:ext cx="1077586" cy="15115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80665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494243" y="3970190"/>
            <a:ext cx="3955751" cy="2706641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4718606" y="3970190"/>
            <a:ext cx="3955751" cy="2706641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494243" y="999448"/>
            <a:ext cx="3955751" cy="2706641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4718606" y="999448"/>
            <a:ext cx="3955751" cy="2706641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494243" y="999448"/>
            <a:ext cx="391879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Person 1: Why do you agree with the statement above?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718606" y="999448"/>
            <a:ext cx="395575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Person 2: Why do you disagree with the statement above?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657837" y="136750"/>
            <a:ext cx="780310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An amoeba (single cell)  is a computer.</a:t>
            </a:r>
            <a:endParaRPr lang="en-US" sz="2800" dirty="0"/>
          </a:p>
        </p:txBody>
      </p:sp>
      <p:sp>
        <p:nvSpPr>
          <p:cNvPr id="10" name="TextBox 9"/>
          <p:cNvSpPr txBox="1"/>
          <p:nvPr/>
        </p:nvSpPr>
        <p:spPr>
          <a:xfrm>
            <a:off x="4718606" y="6030500"/>
            <a:ext cx="395575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Person 4: Why do you disagree with Person 2?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494243" y="6030500"/>
            <a:ext cx="391879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Person 3: Why do you disagree with Person 1?</a:t>
            </a:r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3494270" y="2827775"/>
            <a:ext cx="2155461" cy="2013095"/>
          </a:xfrm>
          <a:prstGeom prst="ellipse">
            <a:avLst/>
          </a:prstGeom>
          <a:solidFill>
            <a:schemeClr val="bg1"/>
          </a:solidFill>
          <a:ln w="3175" cmpd="sng">
            <a:noFill/>
          </a:ln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pic>
        <p:nvPicPr>
          <p:cNvPr id="13" name="Shape 418"/>
          <p:cNvPicPr preferRelativeResize="0"/>
          <p:nvPr/>
        </p:nvPicPr>
        <p:blipFill>
          <a:blip r:embed="rId2"/>
          <a:stretch>
            <a:fillRect/>
          </a:stretch>
        </p:blipFill>
        <p:spPr>
          <a:xfrm>
            <a:off x="3811832" y="3279854"/>
            <a:ext cx="1531168" cy="10791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806656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1482</TotalTime>
  <Words>387</Words>
  <Application>Microsoft Macintosh PowerPoint</Application>
  <PresentationFormat>On-screen Show (4:3)</PresentationFormat>
  <Paragraphs>31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HMC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Laptop 16</dc:creator>
  <cp:lastModifiedBy>Laptop 16</cp:lastModifiedBy>
  <cp:revision>10</cp:revision>
  <cp:lastPrinted>2014-05-27T19:48:28Z</cp:lastPrinted>
  <dcterms:created xsi:type="dcterms:W3CDTF">2014-05-27T16:54:44Z</dcterms:created>
  <dcterms:modified xsi:type="dcterms:W3CDTF">2014-06-06T21:13:42Z</dcterms:modified>
</cp:coreProperties>
</file>