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3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D9367-A97B-6046-A768-136BAA7B802A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26A4-7F73-7448-A8BD-0098FAE0E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94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D9367-A97B-6046-A768-136BAA7B802A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26A4-7F73-7448-A8BD-0098FAE0E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4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D9367-A97B-6046-A768-136BAA7B802A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26A4-7F73-7448-A8BD-0098FAE0E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65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D9367-A97B-6046-A768-136BAA7B802A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26A4-7F73-7448-A8BD-0098FAE0E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21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D9367-A97B-6046-A768-136BAA7B802A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26A4-7F73-7448-A8BD-0098FAE0E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629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D9367-A97B-6046-A768-136BAA7B802A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26A4-7F73-7448-A8BD-0098FAE0E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56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D9367-A97B-6046-A768-136BAA7B802A}" type="datetimeFigureOut">
              <a:rPr lang="en-US" smtClean="0"/>
              <a:t>6/6/14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26A4-7F73-7448-A8BD-0098FAE0E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25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D9367-A97B-6046-A768-136BAA7B802A}" type="datetimeFigureOut">
              <a:rPr lang="en-US" smtClean="0"/>
              <a:t>6/6/14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26A4-7F73-7448-A8BD-0098FAE0E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664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D9367-A97B-6046-A768-136BAA7B802A}" type="datetimeFigureOut">
              <a:rPr lang="en-US" smtClean="0"/>
              <a:t>6/6/14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26A4-7F73-7448-A8BD-0098FAE0E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48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D9367-A97B-6046-A768-136BAA7B802A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26A4-7F73-7448-A8BD-0098FAE0E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188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D9367-A97B-6046-A768-136BAA7B802A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26A4-7F73-7448-A8BD-0098FAE0E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06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D9367-A97B-6046-A768-136BAA7B802A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926A4-7F73-7448-A8BD-0098FAE0E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02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9472" y="791784"/>
            <a:ext cx="8445056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What is the name of Bart Simpson’s baby sister?</a:t>
            </a:r>
          </a:p>
          <a:p>
            <a:pPr lvl="1"/>
            <a:r>
              <a:rPr lang="en-US" b="1" dirty="0" smtClean="0"/>
              <a:t>I can’t remember.</a:t>
            </a:r>
            <a:endParaRPr lang="en-US" b="1" dirty="0"/>
          </a:p>
          <a:p>
            <a:pPr marL="342900" indent="-342900">
              <a:buAutoNum type="arabicPeriod"/>
            </a:pPr>
            <a:r>
              <a:rPr lang="en-US" dirty="0" smtClean="0"/>
              <a:t>What do you think of Roald Dahl</a:t>
            </a:r>
          </a:p>
          <a:p>
            <a:pPr lvl="1"/>
            <a:r>
              <a:rPr lang="en-US" b="1" dirty="0" smtClean="0"/>
              <a:t>He writes funny books.</a:t>
            </a:r>
            <a:endParaRPr lang="en-US" b="1" dirty="0"/>
          </a:p>
          <a:p>
            <a:pPr marL="342900" indent="-342900">
              <a:buAutoNum type="arabicPeriod"/>
            </a:pPr>
            <a:r>
              <a:rPr lang="en-US" dirty="0" smtClean="0"/>
              <a:t>Are you a computer?</a:t>
            </a:r>
          </a:p>
          <a:p>
            <a:pPr lvl="1"/>
            <a:r>
              <a:rPr lang="en-US" b="1" dirty="0" smtClean="0"/>
              <a:t>Are </a:t>
            </a:r>
            <a:r>
              <a:rPr lang="en-US" b="1" i="1" dirty="0" smtClean="0"/>
              <a:t>you</a:t>
            </a:r>
            <a:r>
              <a:rPr lang="en-US" b="1" dirty="0" smtClean="0"/>
              <a:t> a computer?</a:t>
            </a:r>
            <a:endParaRPr lang="en-US" b="1" dirty="0"/>
          </a:p>
          <a:p>
            <a:pPr marL="342900" indent="-342900">
              <a:buAutoNum type="arabicPeriod"/>
            </a:pPr>
            <a:r>
              <a:rPr lang="en-US" dirty="0" smtClean="0"/>
              <a:t>What is the next number in the sequence 3,6,9,12,15?</a:t>
            </a:r>
          </a:p>
          <a:p>
            <a:pPr lvl="1"/>
            <a:r>
              <a:rPr lang="en-US" b="1" dirty="0" smtClean="0"/>
              <a:t>18.</a:t>
            </a:r>
            <a:endParaRPr lang="en-US" b="1" dirty="0"/>
          </a:p>
          <a:p>
            <a:pPr marL="342900" indent="-342900">
              <a:buAutoNum type="arabicPeriod"/>
            </a:pPr>
            <a:r>
              <a:rPr lang="en-US" dirty="0" smtClean="0"/>
              <a:t>What do you think of nuclear weapons?</a:t>
            </a:r>
          </a:p>
          <a:p>
            <a:pPr lvl="1"/>
            <a:r>
              <a:rPr lang="en-US" b="1" dirty="0" smtClean="0"/>
              <a:t>Nuclear </a:t>
            </a:r>
            <a:r>
              <a:rPr lang="en-US" b="1" dirty="0"/>
              <a:t>w</a:t>
            </a:r>
            <a:r>
              <a:rPr lang="en-US" b="1" dirty="0" smtClean="0"/>
              <a:t>eapons are very dangerous and should not be used.</a:t>
            </a:r>
            <a:endParaRPr lang="en-US" b="1" dirty="0"/>
          </a:p>
          <a:p>
            <a:pPr marL="342900" indent="-342900">
              <a:buAutoNum type="arabicPeriod"/>
            </a:pPr>
            <a:r>
              <a:rPr lang="en-US" dirty="0" smtClean="0"/>
              <a:t>What is 2 x 78?</a:t>
            </a:r>
          </a:p>
          <a:p>
            <a:pPr lvl="1"/>
            <a:r>
              <a:rPr lang="en-US" b="1" dirty="0" smtClean="0"/>
              <a:t>166 (</a:t>
            </a:r>
            <a:r>
              <a:rPr lang="en-US" b="1" i="1" dirty="0" smtClean="0"/>
              <a:t>This is deliberately wrong!)</a:t>
            </a:r>
            <a:endParaRPr lang="en-US" b="1" dirty="0"/>
          </a:p>
          <a:p>
            <a:pPr marL="342900" indent="-342900">
              <a:buAutoNum type="arabicPeriod"/>
            </a:pPr>
            <a:r>
              <a:rPr lang="en-US" dirty="0" smtClean="0"/>
              <a:t>What is the square root of 2?</a:t>
            </a:r>
          </a:p>
          <a:p>
            <a:pPr lvl="1"/>
            <a:r>
              <a:rPr lang="en-US" b="1" dirty="0" smtClean="0"/>
              <a:t>1.41421356237309504878.</a:t>
            </a:r>
            <a:endParaRPr lang="en-US" b="1" dirty="0"/>
          </a:p>
          <a:p>
            <a:pPr marL="342900" indent="-342900">
              <a:buAutoNum type="arabicPeriod"/>
            </a:pPr>
            <a:r>
              <a:rPr lang="en-US" dirty="0" smtClean="0"/>
              <a:t>Add 34957 and 70764</a:t>
            </a:r>
          </a:p>
          <a:p>
            <a:pPr lvl="1"/>
            <a:r>
              <a:rPr lang="en-US" b="1" i="1" dirty="0" smtClean="0"/>
              <a:t>Wait for about 20 seconds before answering… 105621.</a:t>
            </a:r>
            <a:endParaRPr lang="en-US" b="1" i="1" dirty="0"/>
          </a:p>
          <a:p>
            <a:pPr marL="342900" indent="-342900">
              <a:buAutoNum type="arabicPeriod"/>
            </a:pPr>
            <a:r>
              <a:rPr lang="en-US" dirty="0" smtClean="0"/>
              <a:t>Do you like school?</a:t>
            </a:r>
          </a:p>
          <a:p>
            <a:pPr lvl="1"/>
            <a:r>
              <a:rPr lang="en-US" b="1" dirty="0" smtClean="0"/>
              <a:t>Yes, I like school.</a:t>
            </a:r>
            <a:endParaRPr lang="en-US" b="1" dirty="0"/>
          </a:p>
          <a:p>
            <a:pPr marL="342900" indent="-342900">
              <a:buAutoNum type="arabicPeriod"/>
            </a:pPr>
            <a:r>
              <a:rPr lang="en-US" dirty="0" smtClean="0"/>
              <a:t>Do you like dancing?</a:t>
            </a:r>
          </a:p>
          <a:p>
            <a:pPr lvl="1"/>
            <a:r>
              <a:rPr lang="en-US" b="1" dirty="0" smtClean="0"/>
              <a:t>Yes, I like dancing.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3196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Computer Answers to the Questions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3531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10287" y="412387"/>
            <a:ext cx="79172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11. What day is it today?</a:t>
            </a:r>
          </a:p>
          <a:p>
            <a:r>
              <a:rPr lang="en-US" dirty="0" smtClean="0"/>
              <a:t>	</a:t>
            </a:r>
            <a:r>
              <a:rPr lang="en-US" b="1" i="1" dirty="0" smtClean="0"/>
              <a:t>Give the correct day of the week.</a:t>
            </a:r>
          </a:p>
          <a:p>
            <a:r>
              <a:rPr lang="en-US" dirty="0" smtClean="0"/>
              <a:t>12. What time is it?</a:t>
            </a:r>
          </a:p>
          <a:p>
            <a:r>
              <a:rPr lang="en-US" dirty="0" smtClean="0"/>
              <a:t>	</a:t>
            </a:r>
            <a:r>
              <a:rPr lang="en-US" b="1" i="1" dirty="0" smtClean="0"/>
              <a:t>Give the correct time.</a:t>
            </a:r>
          </a:p>
          <a:p>
            <a:r>
              <a:rPr lang="en-US" dirty="0" smtClean="0"/>
              <a:t>13. How many days are there in February in a leap year?</a:t>
            </a:r>
          </a:p>
          <a:p>
            <a:r>
              <a:rPr lang="en-US" dirty="0"/>
              <a:t>	</a:t>
            </a:r>
            <a:r>
              <a:rPr lang="en-US" b="1" dirty="0" smtClean="0"/>
              <a:t>2000 and 2004 are leap years.</a:t>
            </a:r>
          </a:p>
          <a:p>
            <a:r>
              <a:rPr lang="en-US" dirty="0" smtClean="0"/>
              <a:t>14. How many days are there in a week?</a:t>
            </a:r>
          </a:p>
          <a:p>
            <a:r>
              <a:rPr lang="en-US" dirty="0"/>
              <a:t>	</a:t>
            </a:r>
            <a:r>
              <a:rPr lang="en-US" b="1" dirty="0" smtClean="0"/>
              <a:t>Seven.</a:t>
            </a:r>
          </a:p>
          <a:p>
            <a:r>
              <a:rPr lang="en-US" dirty="0" smtClean="0"/>
              <a:t>15. For which country is the flag a red circle on a white background?</a:t>
            </a:r>
          </a:p>
          <a:p>
            <a:r>
              <a:rPr lang="en-US" dirty="0"/>
              <a:t>	</a:t>
            </a:r>
            <a:r>
              <a:rPr lang="en-US" b="1" dirty="0" smtClean="0"/>
              <a:t>I don’t know.</a:t>
            </a:r>
          </a:p>
          <a:p>
            <a:r>
              <a:rPr lang="en-US" dirty="0" smtClean="0"/>
              <a:t>16. Do you like to read books?</a:t>
            </a:r>
          </a:p>
          <a:p>
            <a:r>
              <a:rPr lang="en-US" dirty="0"/>
              <a:t>	</a:t>
            </a:r>
            <a:r>
              <a:rPr lang="en-US" b="1" dirty="0" smtClean="0"/>
              <a:t>Yes, I like to read books.</a:t>
            </a:r>
          </a:p>
          <a:p>
            <a:r>
              <a:rPr lang="en-US" dirty="0" smtClean="0"/>
              <a:t>17. What food do you like to eat?</a:t>
            </a:r>
          </a:p>
          <a:p>
            <a:r>
              <a:rPr lang="en-US" dirty="0"/>
              <a:t>	</a:t>
            </a:r>
            <a:r>
              <a:rPr lang="en-US" b="1" dirty="0" smtClean="0"/>
              <a:t>I’m not hungry, thanks.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274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140</Words>
  <Application>Microsoft Macintosh PowerPoint</Application>
  <PresentationFormat>On-screen Show (4:3)</PresentationFormat>
  <Paragraphs>35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HMC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 16</dc:creator>
  <cp:lastModifiedBy>Laptop 16</cp:lastModifiedBy>
  <cp:revision>2</cp:revision>
  <dcterms:created xsi:type="dcterms:W3CDTF">2014-05-29T18:30:23Z</dcterms:created>
  <dcterms:modified xsi:type="dcterms:W3CDTF">2014-06-06T21:20:19Z</dcterms:modified>
</cp:coreProperties>
</file>