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3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E1E3-92F9-074C-9806-219BB5E2EC51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7A66-4B0B-EA4D-A077-B6C016B86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865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E1E3-92F9-074C-9806-219BB5E2EC51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7A66-4B0B-EA4D-A077-B6C016B86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13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E1E3-92F9-074C-9806-219BB5E2EC51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7A66-4B0B-EA4D-A077-B6C016B86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00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E1E3-92F9-074C-9806-219BB5E2EC51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7A66-4B0B-EA4D-A077-B6C016B86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96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E1E3-92F9-074C-9806-219BB5E2EC51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7A66-4B0B-EA4D-A077-B6C016B86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20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E1E3-92F9-074C-9806-219BB5E2EC51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7A66-4B0B-EA4D-A077-B6C016B86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99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E1E3-92F9-074C-9806-219BB5E2EC51}" type="datetimeFigureOut">
              <a:rPr lang="en-US" smtClean="0"/>
              <a:t>6/6/14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7A66-4B0B-EA4D-A077-B6C016B86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152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E1E3-92F9-074C-9806-219BB5E2EC51}" type="datetimeFigureOut">
              <a:rPr lang="en-US" smtClean="0"/>
              <a:t>6/6/14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7A66-4B0B-EA4D-A077-B6C016B86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82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E1E3-92F9-074C-9806-219BB5E2EC51}" type="datetimeFigureOut">
              <a:rPr lang="en-US" smtClean="0"/>
              <a:t>6/6/14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7A66-4B0B-EA4D-A077-B6C016B86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304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E1E3-92F9-074C-9806-219BB5E2EC51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7A66-4B0B-EA4D-A077-B6C016B86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79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5E1E3-92F9-074C-9806-219BB5E2EC51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7A66-4B0B-EA4D-A077-B6C016B86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75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5E1E3-92F9-074C-9806-219BB5E2EC51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37A66-4B0B-EA4D-A077-B6C016B86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423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4-05-29 at 11.20.3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189" y="607465"/>
            <a:ext cx="7547623" cy="625053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3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Questions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94006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 16</dc:creator>
  <cp:lastModifiedBy>Laptop 16</cp:lastModifiedBy>
  <cp:revision>1</cp:revision>
  <dcterms:created xsi:type="dcterms:W3CDTF">2014-05-29T18:26:24Z</dcterms:created>
  <dcterms:modified xsi:type="dcterms:W3CDTF">2014-06-06T21:19:38Z</dcterms:modified>
</cp:coreProperties>
</file>