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BFFE7F-158A-F54F-9C9F-E44014A32810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6007A-D829-5946-BA9B-369FEC6076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24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Shape 33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 sz="1466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991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860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61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182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2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66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010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98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14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4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695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0C169-23C1-8449-993C-B8EB91726A8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AE41B7-39C7-B646-97FD-096AD4CC59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39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 txBox="1">
            <a:spLocks noGrp="1"/>
          </p:cNvSpPr>
          <p:nvPr>
            <p:ph type="body" idx="4294967295"/>
          </p:nvPr>
        </p:nvSpPr>
        <p:spPr>
          <a:xfrm>
            <a:off x="1250" y="-14075"/>
            <a:ext cx="8370899" cy="632699"/>
          </a:xfrm>
          <a:prstGeom prst="rect">
            <a:avLst/>
          </a:prstGeom>
          <a:solidFill>
            <a:srgbClr val="E3DBF4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2400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For each of these items, decide </a:t>
            </a:r>
            <a:r>
              <a:rPr lang="en" sz="2400" b="1" i="1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if it's a</a:t>
            </a:r>
            <a:r>
              <a:rPr lang="en" sz="2400" b="1" i="1">
                <a:latin typeface="Droid Serif"/>
                <a:ea typeface="Droid Serif"/>
                <a:cs typeface="Droid Serif"/>
                <a:sym typeface="Droid Serif"/>
              </a:rPr>
              <a:t> </a:t>
            </a:r>
            <a:r>
              <a:rPr lang="en" sz="2400" b="1" i="1">
                <a:solidFill>
                  <a:srgbClr val="000000"/>
                </a:solidFill>
                <a:latin typeface="Droid Serif"/>
                <a:ea typeface="Droid Serif"/>
                <a:cs typeface="Droid Serif"/>
                <a:sym typeface="Droid Serif"/>
              </a:rPr>
              <a:t>computer</a:t>
            </a:r>
            <a:r>
              <a:rPr lang="en" sz="2400">
                <a:latin typeface="Droid Serif"/>
                <a:ea typeface="Droid Serif"/>
                <a:cs typeface="Droid Serif"/>
                <a:sym typeface="Droid Serif"/>
              </a:rPr>
              <a:t>...</a:t>
            </a:r>
          </a:p>
        </p:txBody>
      </p:sp>
      <p:pic>
        <p:nvPicPr>
          <p:cNvPr id="294" name="Shape 294"/>
          <p:cNvPicPr preferRelativeResize="0"/>
          <p:nvPr/>
        </p:nvPicPr>
        <p:blipFill>
          <a:blip r:embed="rId3"/>
          <a:stretch>
            <a:fillRect/>
          </a:stretch>
        </p:blipFill>
        <p:spPr>
          <a:xfrm>
            <a:off x="611002" y="5004460"/>
            <a:ext cx="1421527" cy="1072484"/>
          </a:xfrm>
          <a:prstGeom prst="rect">
            <a:avLst/>
          </a:prstGeom>
        </p:spPr>
      </p:pic>
      <p:pic>
        <p:nvPicPr>
          <p:cNvPr id="296" name="Shape 296"/>
          <p:cNvPicPr preferRelativeResize="0"/>
          <p:nvPr/>
        </p:nvPicPr>
        <p:blipFill>
          <a:blip r:embed="rId4"/>
          <a:stretch>
            <a:fillRect/>
          </a:stretch>
        </p:blipFill>
        <p:spPr>
          <a:xfrm>
            <a:off x="76200" y="1173480"/>
            <a:ext cx="2491154" cy="1461959"/>
          </a:xfrm>
          <a:prstGeom prst="rect">
            <a:avLst/>
          </a:prstGeom>
        </p:spPr>
      </p:pic>
      <p:grpSp>
        <p:nvGrpSpPr>
          <p:cNvPr id="297" name="Shape 297"/>
          <p:cNvGrpSpPr/>
          <p:nvPr/>
        </p:nvGrpSpPr>
        <p:grpSpPr>
          <a:xfrm>
            <a:off x="2268575" y="1448750"/>
            <a:ext cx="2238974" cy="798657"/>
            <a:chOff x="2192375" y="1905950"/>
            <a:chExt cx="2238974" cy="798657"/>
          </a:xfrm>
        </p:grpSpPr>
        <p:sp>
          <p:nvSpPr>
            <p:cNvPr id="298" name="Shape 298"/>
            <p:cNvSpPr txBox="1"/>
            <p:nvPr/>
          </p:nvSpPr>
          <p:spPr>
            <a:xfrm>
              <a:off x="2490050" y="1905950"/>
              <a:ext cx="1941299" cy="793499"/>
            </a:xfrm>
            <a:prstGeom prst="rect">
              <a:avLst/>
            </a:prstGeom>
            <a:noFill/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dirty="0"/>
                <a:t>Computer</a:t>
              </a:r>
            </a:p>
            <a:p>
              <a:pPr lvl="0" rtl="0">
                <a:spcBef>
                  <a:spcPts val="0"/>
                </a:spcBef>
                <a:buNone/>
              </a:pPr>
              <a:endParaRPr dirty="0"/>
            </a:p>
            <a:p>
              <a:pPr>
                <a:spcBef>
                  <a:spcPts val="0"/>
                </a:spcBef>
                <a:buNone/>
              </a:pPr>
              <a:r>
                <a:rPr lang="en" dirty="0"/>
                <a:t>Not a computer</a:t>
              </a:r>
            </a:p>
          </p:txBody>
        </p:sp>
        <p:sp>
          <p:nvSpPr>
            <p:cNvPr id="299" name="Shape 299"/>
            <p:cNvSpPr txBox="1"/>
            <p:nvPr/>
          </p:nvSpPr>
          <p:spPr>
            <a:xfrm>
              <a:off x="2192375" y="1905950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0" name="Shape 300"/>
            <p:cNvSpPr txBox="1"/>
            <p:nvPr/>
          </p:nvSpPr>
          <p:spPr>
            <a:xfrm>
              <a:off x="2192375" y="2364407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01" name="Shape 301"/>
          <p:cNvGrpSpPr/>
          <p:nvPr/>
        </p:nvGrpSpPr>
        <p:grpSpPr>
          <a:xfrm>
            <a:off x="2268575" y="3474180"/>
            <a:ext cx="2238974" cy="798657"/>
            <a:chOff x="2649575" y="1601150"/>
            <a:chExt cx="2238974" cy="798657"/>
          </a:xfrm>
        </p:grpSpPr>
        <p:sp>
          <p:nvSpPr>
            <p:cNvPr id="302" name="Shape 302"/>
            <p:cNvSpPr txBox="1"/>
            <p:nvPr/>
          </p:nvSpPr>
          <p:spPr>
            <a:xfrm>
              <a:off x="2947250" y="1601150"/>
              <a:ext cx="1941299" cy="793499"/>
            </a:xfrm>
            <a:prstGeom prst="rect">
              <a:avLst/>
            </a:prstGeom>
            <a:noFill/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Computer</a:t>
              </a:r>
            </a:p>
            <a:p>
              <a:pPr lvl="0" rtl="0">
                <a:spcBef>
                  <a:spcPts val="0"/>
                </a:spcBef>
                <a:buNone/>
              </a:pPr>
              <a:endParaRPr/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Not a computer</a:t>
              </a:r>
            </a:p>
          </p:txBody>
        </p:sp>
        <p:sp>
          <p:nvSpPr>
            <p:cNvPr id="303" name="Shape 303"/>
            <p:cNvSpPr txBox="1"/>
            <p:nvPr/>
          </p:nvSpPr>
          <p:spPr>
            <a:xfrm>
              <a:off x="2649575" y="1601150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4" name="Shape 304"/>
            <p:cNvSpPr txBox="1"/>
            <p:nvPr/>
          </p:nvSpPr>
          <p:spPr>
            <a:xfrm>
              <a:off x="2649575" y="2059607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05" name="Shape 305"/>
          <p:cNvGrpSpPr/>
          <p:nvPr/>
        </p:nvGrpSpPr>
        <p:grpSpPr>
          <a:xfrm>
            <a:off x="2268575" y="5156862"/>
            <a:ext cx="2238974" cy="798657"/>
            <a:chOff x="2649575" y="1601150"/>
            <a:chExt cx="2238974" cy="798657"/>
          </a:xfrm>
        </p:grpSpPr>
        <p:sp>
          <p:nvSpPr>
            <p:cNvPr id="306" name="Shape 306"/>
            <p:cNvSpPr txBox="1"/>
            <p:nvPr/>
          </p:nvSpPr>
          <p:spPr>
            <a:xfrm>
              <a:off x="2947250" y="1601150"/>
              <a:ext cx="1941299" cy="793499"/>
            </a:xfrm>
            <a:prstGeom prst="rect">
              <a:avLst/>
            </a:prstGeom>
            <a:noFill/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/>
                <a:t>Computer</a:t>
              </a:r>
            </a:p>
            <a:p>
              <a:pPr lvl="0" rtl="0">
                <a:spcBef>
                  <a:spcPts val="0"/>
                </a:spcBef>
                <a:buNone/>
              </a:pPr>
              <a:endParaRPr/>
            </a:p>
            <a:p>
              <a:pPr lvl="0" rtl="0">
                <a:spcBef>
                  <a:spcPts val="0"/>
                </a:spcBef>
                <a:buNone/>
              </a:pPr>
              <a:r>
                <a:rPr lang="en"/>
                <a:t>Not a computer</a:t>
              </a:r>
            </a:p>
          </p:txBody>
        </p:sp>
        <p:sp>
          <p:nvSpPr>
            <p:cNvPr id="307" name="Shape 307"/>
            <p:cNvSpPr txBox="1"/>
            <p:nvPr/>
          </p:nvSpPr>
          <p:spPr>
            <a:xfrm>
              <a:off x="2649575" y="1601150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08" name="Shape 308"/>
            <p:cNvSpPr txBox="1"/>
            <p:nvPr/>
          </p:nvSpPr>
          <p:spPr>
            <a:xfrm>
              <a:off x="2649575" y="2059607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09" name="Shape 309"/>
          <p:cNvGrpSpPr/>
          <p:nvPr/>
        </p:nvGrpSpPr>
        <p:grpSpPr>
          <a:xfrm>
            <a:off x="6368100" y="3288336"/>
            <a:ext cx="2238974" cy="798657"/>
            <a:chOff x="2649575" y="1601150"/>
            <a:chExt cx="2238974" cy="798657"/>
          </a:xfrm>
        </p:grpSpPr>
        <p:sp>
          <p:nvSpPr>
            <p:cNvPr id="310" name="Shape 310"/>
            <p:cNvSpPr txBox="1"/>
            <p:nvPr/>
          </p:nvSpPr>
          <p:spPr>
            <a:xfrm>
              <a:off x="2947250" y="1601150"/>
              <a:ext cx="1941299" cy="793499"/>
            </a:xfrm>
            <a:prstGeom prst="rect">
              <a:avLst/>
            </a:prstGeom>
            <a:noFill/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dirty="0"/>
                <a:t>Computer</a:t>
              </a:r>
            </a:p>
            <a:p>
              <a:pPr lvl="0" rtl="0">
                <a:spcBef>
                  <a:spcPts val="0"/>
                </a:spcBef>
                <a:buNone/>
              </a:pPr>
              <a:endParaRPr dirty="0"/>
            </a:p>
            <a:p>
              <a:pPr lvl="0" rtl="0">
                <a:spcBef>
                  <a:spcPts val="0"/>
                </a:spcBef>
                <a:buNone/>
              </a:pPr>
              <a:r>
                <a:rPr lang="en" dirty="0"/>
                <a:t>Not a computer</a:t>
              </a:r>
            </a:p>
          </p:txBody>
        </p:sp>
        <p:sp>
          <p:nvSpPr>
            <p:cNvPr id="311" name="Shape 311"/>
            <p:cNvSpPr txBox="1"/>
            <p:nvPr/>
          </p:nvSpPr>
          <p:spPr>
            <a:xfrm>
              <a:off x="2649575" y="1601150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2" name="Shape 312"/>
            <p:cNvSpPr txBox="1"/>
            <p:nvPr/>
          </p:nvSpPr>
          <p:spPr>
            <a:xfrm>
              <a:off x="2649575" y="2059607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13" name="Shape 313"/>
          <p:cNvGrpSpPr/>
          <p:nvPr/>
        </p:nvGrpSpPr>
        <p:grpSpPr>
          <a:xfrm>
            <a:off x="6368100" y="5156874"/>
            <a:ext cx="2238974" cy="798657"/>
            <a:chOff x="2649575" y="1601150"/>
            <a:chExt cx="2238974" cy="798657"/>
          </a:xfrm>
        </p:grpSpPr>
        <p:sp>
          <p:nvSpPr>
            <p:cNvPr id="314" name="Shape 314"/>
            <p:cNvSpPr txBox="1"/>
            <p:nvPr/>
          </p:nvSpPr>
          <p:spPr>
            <a:xfrm>
              <a:off x="2947250" y="1601150"/>
              <a:ext cx="1941299" cy="793499"/>
            </a:xfrm>
            <a:prstGeom prst="rect">
              <a:avLst/>
            </a:prstGeom>
            <a:noFill/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dirty="0"/>
                <a:t>Computer</a:t>
              </a:r>
            </a:p>
            <a:p>
              <a:pPr lvl="0" rtl="0">
                <a:spcBef>
                  <a:spcPts val="0"/>
                </a:spcBef>
                <a:buNone/>
              </a:pPr>
              <a:endParaRPr dirty="0"/>
            </a:p>
            <a:p>
              <a:pPr lvl="0" rtl="0">
                <a:spcBef>
                  <a:spcPts val="0"/>
                </a:spcBef>
                <a:buNone/>
              </a:pPr>
              <a:r>
                <a:rPr lang="en" dirty="0"/>
                <a:t>Not a computer</a:t>
              </a:r>
            </a:p>
          </p:txBody>
        </p:sp>
        <p:sp>
          <p:nvSpPr>
            <p:cNvPr id="315" name="Shape 315"/>
            <p:cNvSpPr txBox="1"/>
            <p:nvPr/>
          </p:nvSpPr>
          <p:spPr>
            <a:xfrm>
              <a:off x="2649575" y="1601150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6" name="Shape 316"/>
            <p:cNvSpPr txBox="1"/>
            <p:nvPr/>
          </p:nvSpPr>
          <p:spPr>
            <a:xfrm>
              <a:off x="2649575" y="2059607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17" name="Shape 317"/>
          <p:cNvGrpSpPr/>
          <p:nvPr/>
        </p:nvGrpSpPr>
        <p:grpSpPr>
          <a:xfrm>
            <a:off x="6368100" y="1505136"/>
            <a:ext cx="2238974" cy="798657"/>
            <a:chOff x="2649575" y="1601150"/>
            <a:chExt cx="2238974" cy="798657"/>
          </a:xfrm>
        </p:grpSpPr>
        <p:sp>
          <p:nvSpPr>
            <p:cNvPr id="318" name="Shape 318"/>
            <p:cNvSpPr txBox="1"/>
            <p:nvPr/>
          </p:nvSpPr>
          <p:spPr>
            <a:xfrm>
              <a:off x="2947250" y="1601150"/>
              <a:ext cx="1941299" cy="793499"/>
            </a:xfrm>
            <a:prstGeom prst="rect">
              <a:avLst/>
            </a:prstGeom>
            <a:noFill/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dirty="0"/>
                <a:t>Computer</a:t>
              </a:r>
            </a:p>
            <a:p>
              <a:pPr lvl="0" rtl="0">
                <a:spcBef>
                  <a:spcPts val="0"/>
                </a:spcBef>
                <a:buNone/>
              </a:pPr>
              <a:endParaRPr dirty="0"/>
            </a:p>
            <a:p>
              <a:pPr lvl="0" rtl="0">
                <a:spcBef>
                  <a:spcPts val="0"/>
                </a:spcBef>
                <a:buNone/>
              </a:pPr>
              <a:r>
                <a:rPr lang="en" dirty="0"/>
                <a:t>Not a computer</a:t>
              </a:r>
            </a:p>
          </p:txBody>
        </p:sp>
        <p:sp>
          <p:nvSpPr>
            <p:cNvPr id="319" name="Shape 319"/>
            <p:cNvSpPr txBox="1"/>
            <p:nvPr/>
          </p:nvSpPr>
          <p:spPr>
            <a:xfrm>
              <a:off x="2649575" y="1601150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0" name="Shape 320"/>
            <p:cNvSpPr txBox="1"/>
            <p:nvPr/>
          </p:nvSpPr>
          <p:spPr>
            <a:xfrm>
              <a:off x="2649575" y="2059607"/>
              <a:ext cx="325799" cy="340199"/>
            </a:xfrm>
            <a:prstGeom prst="rect">
              <a:avLst/>
            </a:prstGeom>
            <a:noFill/>
            <a:ln w="19050" cap="flat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21" name="Shape 321"/>
          <p:cNvSpPr txBox="1">
            <a:spLocks noGrp="1"/>
          </p:cNvSpPr>
          <p:nvPr>
            <p:ph type="body" idx="4294967295"/>
          </p:nvPr>
        </p:nvSpPr>
        <p:spPr>
          <a:xfrm>
            <a:off x="7137025" y="6229350"/>
            <a:ext cx="2004299" cy="632699"/>
          </a:xfrm>
          <a:prstGeom prst="rect">
            <a:avLst/>
          </a:prstGeom>
          <a:solidFill>
            <a:srgbClr val="E3DBF4"/>
          </a:solidFill>
        </p:spPr>
        <p:txBody>
          <a:bodyPr lIns="91425" tIns="91425" rIns="91425" bIns="91425" anchor="ctr" anchorCtr="0">
            <a:noAutofit/>
          </a:bodyPr>
          <a:lstStyle/>
          <a:p>
            <a:pPr lvl="0" algn="r" rtl="0">
              <a:spcBef>
                <a:spcPts val="0"/>
              </a:spcBef>
              <a:buNone/>
            </a:pPr>
            <a:r>
              <a:rPr lang="en" sz="2400">
                <a:latin typeface="Droid Serif"/>
                <a:ea typeface="Droid Serif"/>
                <a:cs typeface="Droid Serif"/>
                <a:sym typeface="Droid Serif"/>
              </a:rPr>
              <a:t>... and </a:t>
            </a:r>
            <a:r>
              <a:rPr lang="en" sz="2400" b="1" i="1">
                <a:latin typeface="Droid Serif"/>
                <a:ea typeface="Droid Serif"/>
                <a:cs typeface="Droid Serif"/>
                <a:sym typeface="Droid Serif"/>
              </a:rPr>
              <a:t>why</a:t>
            </a:r>
            <a:r>
              <a:rPr lang="en" sz="2400">
                <a:latin typeface="Droid Serif"/>
                <a:ea typeface="Droid Serif"/>
                <a:cs typeface="Droid Serif"/>
                <a:sym typeface="Droid Serif"/>
              </a:rPr>
              <a:t>.</a:t>
            </a:r>
          </a:p>
        </p:txBody>
      </p:sp>
      <p:pic>
        <p:nvPicPr>
          <p:cNvPr id="322" name="Shape 322"/>
          <p:cNvPicPr preferRelativeResize="0"/>
          <p:nvPr/>
        </p:nvPicPr>
        <p:blipFill>
          <a:blip r:embed="rId5"/>
          <a:stretch>
            <a:fillRect/>
          </a:stretch>
        </p:blipFill>
        <p:spPr>
          <a:xfrm>
            <a:off x="5022283" y="1133700"/>
            <a:ext cx="628650" cy="1170092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Shape 323"/>
          <p:cNvPicPr preferRelativeResize="0"/>
          <p:nvPr/>
        </p:nvPicPr>
        <p:blipFill>
          <a:blip r:embed="rId6"/>
          <a:stretch>
            <a:fillRect/>
          </a:stretch>
        </p:blipFill>
        <p:spPr>
          <a:xfrm>
            <a:off x="4575131" y="4788835"/>
            <a:ext cx="1403350" cy="1416475"/>
          </a:xfrm>
          <a:prstGeom prst="rect">
            <a:avLst/>
          </a:prstGeom>
          <a:noFill/>
          <a:ln>
            <a:noFill/>
          </a:ln>
        </p:spPr>
      </p:pic>
      <p:sp>
        <p:nvSpPr>
          <p:cNvPr id="324" name="Shape 324"/>
          <p:cNvSpPr txBox="1"/>
          <p:nvPr/>
        </p:nvSpPr>
        <p:spPr>
          <a:xfrm>
            <a:off x="793300" y="2562450"/>
            <a:ext cx="1056899" cy="279299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 sz="1200" dirty="0">
                <a:ea typeface="Droid Serif"/>
                <a:cs typeface="Droid Serif"/>
                <a:sym typeface="Droid Serif"/>
              </a:rPr>
              <a:t>Mac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793312" y="4315475"/>
            <a:ext cx="1056899" cy="279299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1200" dirty="0" smtClean="0">
                <a:ea typeface="Droid Serif"/>
                <a:cs typeface="Droid Serif"/>
                <a:sym typeface="Droid Serif"/>
              </a:rPr>
              <a:t>flower</a:t>
            </a:r>
            <a:endParaRPr lang="en" sz="1200" dirty="0">
              <a:ea typeface="Droid Serif"/>
              <a:cs typeface="Droid Serif"/>
              <a:sym typeface="Droid Serif"/>
            </a:endParaRPr>
          </a:p>
        </p:txBody>
      </p:sp>
      <p:sp>
        <p:nvSpPr>
          <p:cNvPr id="326" name="Shape 326"/>
          <p:cNvSpPr txBox="1"/>
          <p:nvPr/>
        </p:nvSpPr>
        <p:spPr>
          <a:xfrm>
            <a:off x="793300" y="6125000"/>
            <a:ext cx="1056899" cy="279299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ea typeface="Droid Serif"/>
                <a:cs typeface="Droid Serif"/>
                <a:sym typeface="Droid Serif"/>
              </a:rPr>
              <a:t>abacu</a:t>
            </a:r>
            <a:r>
              <a:rPr lang="en" sz="1000" dirty="0">
                <a:latin typeface="Droid Serif"/>
                <a:ea typeface="Droid Serif"/>
                <a:cs typeface="Droid Serif"/>
                <a:sym typeface="Droid Serif"/>
              </a:rPr>
              <a:t>s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4863382" y="2348757"/>
            <a:ext cx="1056899" cy="279299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latin typeface="Calibri"/>
                <a:ea typeface="Droid Serif"/>
                <a:cs typeface="Calibri"/>
                <a:sym typeface="Droid Serif"/>
              </a:rPr>
              <a:t>iPhon</a:t>
            </a:r>
            <a:r>
              <a:rPr lang="en" sz="1000" dirty="0">
                <a:latin typeface="Droid Serif"/>
                <a:ea typeface="Droid Serif"/>
                <a:cs typeface="Droid Serif"/>
                <a:sym typeface="Droid Serif"/>
              </a:rPr>
              <a:t>e</a:t>
            </a:r>
          </a:p>
        </p:txBody>
      </p:sp>
      <p:sp>
        <p:nvSpPr>
          <p:cNvPr id="329" name="Shape 329"/>
          <p:cNvSpPr txBox="1"/>
          <p:nvPr/>
        </p:nvSpPr>
        <p:spPr>
          <a:xfrm>
            <a:off x="4937014" y="6277202"/>
            <a:ext cx="1056899" cy="279299"/>
          </a:xfrm>
          <a:prstGeom prst="rect">
            <a:avLst/>
          </a:prstGeom>
          <a:noFill/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200" dirty="0">
                <a:ea typeface="Droid Serif"/>
                <a:cs typeface="Droid Serif"/>
                <a:sym typeface="Droid Serif"/>
              </a:rPr>
              <a:t>mirror</a:t>
            </a:r>
          </a:p>
        </p:txBody>
      </p:sp>
      <p:pic>
        <p:nvPicPr>
          <p:cNvPr id="40" name="Shape 371"/>
          <p:cNvPicPr preferRelativeResize="0"/>
          <p:nvPr/>
        </p:nvPicPr>
        <p:blipFill>
          <a:blip r:embed="rId7"/>
          <a:stretch>
            <a:fillRect/>
          </a:stretch>
        </p:blipFill>
        <p:spPr>
          <a:xfrm>
            <a:off x="610987" y="3120850"/>
            <a:ext cx="1421524" cy="1133625"/>
          </a:xfrm>
          <a:prstGeom prst="rect">
            <a:avLst/>
          </a:prstGeom>
        </p:spPr>
      </p:pic>
      <p:pic>
        <p:nvPicPr>
          <p:cNvPr id="41" name="Shape 419"/>
          <p:cNvPicPr preferRelativeResize="0"/>
          <p:nvPr/>
        </p:nvPicPr>
        <p:blipFill>
          <a:blip r:embed="rId8"/>
          <a:stretch>
            <a:fillRect/>
          </a:stretch>
        </p:blipFill>
        <p:spPr>
          <a:xfrm>
            <a:off x="4575131" y="2944560"/>
            <a:ext cx="1349638" cy="138503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5134143" y="4300048"/>
            <a:ext cx="12899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brain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93479317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46</Words>
  <Application>Microsoft Macintosh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 16</dc:creator>
  <cp:lastModifiedBy>Laptop 16</cp:lastModifiedBy>
  <cp:revision>1</cp:revision>
  <dcterms:created xsi:type="dcterms:W3CDTF">2014-05-28T17:34:18Z</dcterms:created>
  <dcterms:modified xsi:type="dcterms:W3CDTF">2014-06-06T21:13:20Z</dcterms:modified>
</cp:coreProperties>
</file>