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44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3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6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7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0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0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0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7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9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5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4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698FE-EB83-9041-8021-D790DA44D6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1ACC9-3E2E-4540-8A22-FBCF469E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2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4815" y="518058"/>
            <a:ext cx="7836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Activity Directions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84815" y="1387058"/>
            <a:ext cx="797019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Get into groups of 4.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Have each person in the group choose one of the following slides to work with. Each slide has a statement at the top declaring some object to be a computer.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Each person should read the statement on the top of their slide and fill out the box in the upper left corner with a reason explaining why the statement is true.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Everyone should pass their paper to the group member to their left.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Now everyone fills out the second box in the upper right hand corner with a reason explaining why the statement is false.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Pass papers left again.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Everyone fills out the lower left hand box with a rebuttal to the claim made by the first person.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Pass papers left one more time.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Everyone fills out the lower right hand box with a rebuttal to the claim made by the second person to fill out the sheet.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Discuss what people wrote and debrief the activity.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94243" y="3970190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18606" y="3970190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94243" y="999448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718606" y="999448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4243" y="999448"/>
            <a:ext cx="391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1: Why do you agree with the statement above?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18606" y="999448"/>
            <a:ext cx="3955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2: Why do you disagree with the statement above?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7837" y="136750"/>
            <a:ext cx="7803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 person is a computer.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718606" y="6030500"/>
            <a:ext cx="3955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4: Why do you disagree with Person 2?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4243" y="6030500"/>
            <a:ext cx="391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3: Why do you disagree with Person 1?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94270" y="2827775"/>
            <a:ext cx="2155461" cy="2013095"/>
          </a:xfrm>
          <a:prstGeom prst="ellipse">
            <a:avLst/>
          </a:prstGeom>
          <a:solidFill>
            <a:schemeClr val="bg1"/>
          </a:solidFill>
          <a:ln w="3175" cmpd="sng"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3" name="Shape 370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4047068" y="2983882"/>
            <a:ext cx="1106400" cy="1591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06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94243" y="3970190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18606" y="3970190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94243" y="999448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718606" y="999448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4243" y="999448"/>
            <a:ext cx="391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1: Why do you agree with the statement above?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18606" y="999448"/>
            <a:ext cx="3955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2: Why do you disagree with the statement above?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7837" y="136750"/>
            <a:ext cx="7803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 calculator is a computer.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718606" y="6030500"/>
            <a:ext cx="3955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4: Why do you disagree with Person 2?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4243" y="6030500"/>
            <a:ext cx="391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3: Why do you disagree with Person 1?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94270" y="2827775"/>
            <a:ext cx="2155461" cy="2013095"/>
          </a:xfrm>
          <a:prstGeom prst="ellipse">
            <a:avLst/>
          </a:prstGeom>
          <a:solidFill>
            <a:schemeClr val="bg1"/>
          </a:solidFill>
          <a:ln w="3175" cmpd="sng"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3" name="Shape 295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3910124" y="3175192"/>
            <a:ext cx="1386629" cy="12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6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94243" y="3970190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18606" y="3970190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94243" y="999448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718606" y="999448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4243" y="999448"/>
            <a:ext cx="391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1: Why do you agree with the statement above?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18606" y="999448"/>
            <a:ext cx="3955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2: Why do you disagree with the statement above?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7837" y="136750"/>
            <a:ext cx="7803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 flip phone is a computer.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718606" y="6030500"/>
            <a:ext cx="3955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4: Why do you disagree with Person 2?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4243" y="6030500"/>
            <a:ext cx="391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3: Why do you disagree with Person 1?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94270" y="2827775"/>
            <a:ext cx="2155461" cy="2013095"/>
          </a:xfrm>
          <a:prstGeom prst="ellipse">
            <a:avLst/>
          </a:prstGeom>
          <a:solidFill>
            <a:schemeClr val="bg1"/>
          </a:solidFill>
          <a:ln w="3175" cmpd="sng"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3" name="Shape 292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4052077" y="3032772"/>
            <a:ext cx="1077586" cy="151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6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94243" y="3970190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18606" y="3970190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94243" y="999448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718606" y="999448"/>
            <a:ext cx="3955751" cy="27066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4243" y="999448"/>
            <a:ext cx="391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1: Why do you agree with the statement above?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18606" y="999448"/>
            <a:ext cx="3955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2: Why do you disagree with the statement above?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7837" y="136750"/>
            <a:ext cx="7803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An amoeba (single cell)  is a computer.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718606" y="6030500"/>
            <a:ext cx="3955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4: Why do you disagree with Person 2?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4243" y="6030500"/>
            <a:ext cx="391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 3: Why do you disagree with Person 1?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94270" y="2827775"/>
            <a:ext cx="2155461" cy="2013095"/>
          </a:xfrm>
          <a:prstGeom prst="ellipse">
            <a:avLst/>
          </a:prstGeom>
          <a:solidFill>
            <a:schemeClr val="bg1"/>
          </a:solidFill>
          <a:ln w="3175" cmpd="sng"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3" name="Shape 418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3811832" y="3279854"/>
            <a:ext cx="1531168" cy="107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66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387</Words>
  <Application>Microsoft Macintosh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 16</dc:creator>
  <cp:lastModifiedBy>Laptop 16</cp:lastModifiedBy>
  <cp:revision>10</cp:revision>
  <cp:lastPrinted>2014-05-27T19:48:28Z</cp:lastPrinted>
  <dcterms:created xsi:type="dcterms:W3CDTF">2014-05-27T16:54:44Z</dcterms:created>
  <dcterms:modified xsi:type="dcterms:W3CDTF">2014-06-06T21:13:42Z</dcterms:modified>
</cp:coreProperties>
</file>