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3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74FEB-7E41-7C40-AA06-97D9CF47E5D7}" type="datetimeFigureOut">
              <a:rPr lang="en-US" smtClean="0"/>
              <a:t>6/6/14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80790-5390-D345-A2DE-59B58E2F1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1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Shape 4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4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Print out a copy of this slide for each person or each pair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854C8-DFEB-F941-BFDA-095CF8709D69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D1-9154-ED4B-B919-AA78033C1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09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854C8-DFEB-F941-BFDA-095CF8709D69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D1-9154-ED4B-B919-AA78033C1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04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854C8-DFEB-F941-BFDA-095CF8709D69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D1-9154-ED4B-B919-AA78033C1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854C8-DFEB-F941-BFDA-095CF8709D69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D1-9154-ED4B-B919-AA78033C1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69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854C8-DFEB-F941-BFDA-095CF8709D69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D1-9154-ED4B-B919-AA78033C1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75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854C8-DFEB-F941-BFDA-095CF8709D69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D1-9154-ED4B-B919-AA78033C1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0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854C8-DFEB-F941-BFDA-095CF8709D69}" type="datetimeFigureOut">
              <a:rPr lang="en-US" smtClean="0"/>
              <a:t>6/6/14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D1-9154-ED4B-B919-AA78033C1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1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854C8-DFEB-F941-BFDA-095CF8709D69}" type="datetimeFigureOut">
              <a:rPr lang="en-US" smtClean="0"/>
              <a:t>6/6/14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D1-9154-ED4B-B919-AA78033C1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0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854C8-DFEB-F941-BFDA-095CF8709D69}" type="datetimeFigureOut">
              <a:rPr lang="en-US" smtClean="0"/>
              <a:t>6/6/14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D1-9154-ED4B-B919-AA78033C1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60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854C8-DFEB-F941-BFDA-095CF8709D69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D1-9154-ED4B-B919-AA78033C1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2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854C8-DFEB-F941-BFDA-095CF8709D69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74D1-9154-ED4B-B919-AA78033C1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8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854C8-DFEB-F941-BFDA-095CF8709D69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574D1-9154-ED4B-B919-AA78033C1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0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title" idx="4294967295"/>
          </p:nvPr>
        </p:nvSpPr>
        <p:spPr>
          <a:xfrm>
            <a:off x="273457" y="229094"/>
            <a:ext cx="7537799" cy="82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>
                <a:latin typeface="Droid Serif"/>
                <a:ea typeface="Droid Serif"/>
                <a:cs typeface="Droid Serif"/>
                <a:sym typeface="Droid Serif"/>
              </a:rPr>
              <a:t>What is a computer? </a:t>
            </a:r>
            <a:r>
              <a:rPr lang="en" sz="2400" i="1">
                <a:latin typeface="Droid Serif"/>
                <a:ea typeface="Droid Serif"/>
                <a:cs typeface="Droid Serif"/>
                <a:sym typeface="Droid Serif"/>
              </a:rPr>
              <a:t>and why?</a:t>
            </a:r>
          </a:p>
        </p:txBody>
      </p:sp>
      <p:sp>
        <p:nvSpPr>
          <p:cNvPr id="449" name="Shape 449"/>
          <p:cNvSpPr/>
          <p:nvPr/>
        </p:nvSpPr>
        <p:spPr>
          <a:xfrm>
            <a:off x="3937635" y="1194434"/>
            <a:ext cx="16200" cy="1375800"/>
          </a:xfrm>
          <a:prstGeom prst="rect">
            <a:avLst/>
          </a:prstGeom>
          <a:solidFill>
            <a:srgbClr val="000000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50" name="Shape 450"/>
          <p:cNvSpPr txBox="1">
            <a:spLocks noGrp="1"/>
          </p:cNvSpPr>
          <p:nvPr>
            <p:ph type="title" idx="4294967295"/>
          </p:nvPr>
        </p:nvSpPr>
        <p:spPr>
          <a:xfrm>
            <a:off x="230949" y="943550"/>
            <a:ext cx="3451200" cy="980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1500">
                <a:latin typeface="Droid Serif"/>
                <a:ea typeface="Droid Serif"/>
                <a:cs typeface="Droid Serif"/>
                <a:sym typeface="Droid Serif"/>
              </a:rPr>
              <a:t>First, think of one or two more surprising examples of computers.</a:t>
            </a:r>
          </a:p>
        </p:txBody>
      </p:sp>
      <p:sp>
        <p:nvSpPr>
          <p:cNvPr id="451" name="Shape 451"/>
          <p:cNvSpPr/>
          <p:nvPr/>
        </p:nvSpPr>
        <p:spPr>
          <a:xfrm>
            <a:off x="554354" y="3145132"/>
            <a:ext cx="7951799" cy="20400"/>
          </a:xfrm>
          <a:prstGeom prst="rect">
            <a:avLst/>
          </a:prstGeom>
          <a:solidFill>
            <a:srgbClr val="000000"/>
          </a:solidFill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52" name="Shape 452"/>
          <p:cNvSpPr/>
          <p:nvPr/>
        </p:nvSpPr>
        <p:spPr>
          <a:xfrm flipH="1">
            <a:off x="3953863" y="3693776"/>
            <a:ext cx="16200" cy="2523900"/>
          </a:xfrm>
          <a:prstGeom prst="rect">
            <a:avLst/>
          </a:prstGeom>
          <a:solidFill>
            <a:srgbClr val="351C75"/>
          </a:solidFill>
          <a:ln w="12700" cap="flat">
            <a:solidFill>
              <a:srgbClr val="351C7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53" name="Shape 453"/>
          <p:cNvSpPr txBox="1">
            <a:spLocks noGrp="1"/>
          </p:cNvSpPr>
          <p:nvPr>
            <p:ph type="title" idx="4294967295"/>
          </p:nvPr>
        </p:nvSpPr>
        <p:spPr>
          <a:xfrm>
            <a:off x="548639" y="3587610"/>
            <a:ext cx="2893500" cy="980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500">
                <a:solidFill>
                  <a:srgbClr val="351C75"/>
                </a:solidFill>
                <a:latin typeface="Droid Serif"/>
                <a:ea typeface="Droid Serif"/>
                <a:cs typeface="Droid Serif"/>
                <a:sym typeface="Droid Serif"/>
              </a:rPr>
              <a:t>What are three traits or characteristics that make something a "computer"?</a:t>
            </a:r>
          </a:p>
        </p:txBody>
      </p:sp>
      <p:sp>
        <p:nvSpPr>
          <p:cNvPr id="454" name="Shape 454"/>
          <p:cNvSpPr txBox="1">
            <a:spLocks noGrp="1"/>
          </p:cNvSpPr>
          <p:nvPr>
            <p:ph type="title" idx="4294967295"/>
          </p:nvPr>
        </p:nvSpPr>
        <p:spPr>
          <a:xfrm>
            <a:off x="4449300" y="984975"/>
            <a:ext cx="3764999" cy="82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500">
                <a:latin typeface="Droid Serif"/>
                <a:ea typeface="Droid Serif"/>
                <a:cs typeface="Droid Serif"/>
                <a:sym typeface="Droid Serif"/>
              </a:rPr>
              <a:t>Also, </a:t>
            </a:r>
            <a:r>
              <a:rPr lang="en" sz="1500">
                <a:solidFill>
                  <a:srgbClr val="000000"/>
                </a:solidFill>
                <a:latin typeface="Droid Serif"/>
                <a:ea typeface="Droid Serif"/>
                <a:cs typeface="Droid Serif"/>
                <a:sym typeface="Droid Serif"/>
              </a:rPr>
              <a:t>think of one or two </a:t>
            </a:r>
            <a:r>
              <a:rPr lang="en" sz="1500">
                <a:latin typeface="Droid Serif"/>
                <a:ea typeface="Droid Serif"/>
                <a:cs typeface="Droid Serif"/>
                <a:sym typeface="Droid Serif"/>
              </a:rPr>
              <a:t>more surprising examples of </a:t>
            </a:r>
            <a:r>
              <a:rPr lang="en" sz="1500" i="1">
                <a:solidFill>
                  <a:srgbClr val="000000"/>
                </a:solidFill>
                <a:latin typeface="Droid Serif"/>
                <a:ea typeface="Droid Serif"/>
                <a:cs typeface="Droid Serif"/>
                <a:sym typeface="Droid Serif"/>
              </a:rPr>
              <a:t>non</a:t>
            </a:r>
            <a:r>
              <a:rPr lang="en" sz="1500">
                <a:solidFill>
                  <a:srgbClr val="000000"/>
                </a:solidFill>
                <a:latin typeface="Droid Serif"/>
                <a:ea typeface="Droid Serif"/>
                <a:cs typeface="Droid Serif"/>
                <a:sym typeface="Droid Serif"/>
              </a:rPr>
              <a:t>-computers.</a:t>
            </a:r>
          </a:p>
        </p:txBody>
      </p:sp>
      <p:sp>
        <p:nvSpPr>
          <p:cNvPr id="455" name="Shape 455"/>
          <p:cNvSpPr txBox="1">
            <a:spLocks noGrp="1"/>
          </p:cNvSpPr>
          <p:nvPr>
            <p:ph type="title" idx="4294967295"/>
          </p:nvPr>
        </p:nvSpPr>
        <p:spPr>
          <a:xfrm>
            <a:off x="4261275" y="3744453"/>
            <a:ext cx="3615300" cy="663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500">
                <a:solidFill>
                  <a:srgbClr val="351C75"/>
                </a:solidFill>
                <a:latin typeface="Droid Serif"/>
                <a:ea typeface="Droid Serif"/>
                <a:cs typeface="Droid Serif"/>
                <a:sym typeface="Droid Serif"/>
              </a:rPr>
              <a:t>What are three traits that make something </a:t>
            </a:r>
            <a:r>
              <a:rPr lang="en" sz="1500" b="1" i="1">
                <a:solidFill>
                  <a:srgbClr val="351C75"/>
                </a:solidFill>
                <a:latin typeface="Droid Serif"/>
                <a:ea typeface="Droid Serif"/>
                <a:cs typeface="Droid Serif"/>
                <a:sym typeface="Droid Serif"/>
              </a:rPr>
              <a:t>not</a:t>
            </a:r>
            <a:r>
              <a:rPr lang="en" sz="1500">
                <a:solidFill>
                  <a:srgbClr val="351C75"/>
                </a:solidFill>
                <a:latin typeface="Droid Serif"/>
                <a:ea typeface="Droid Serif"/>
                <a:cs typeface="Droid Serif"/>
                <a:sym typeface="Droid Serif"/>
              </a:rPr>
              <a:t> a computer?</a:t>
            </a:r>
          </a:p>
        </p:txBody>
      </p:sp>
      <p:sp>
        <p:nvSpPr>
          <p:cNvPr id="456" name="Shape 456"/>
          <p:cNvSpPr txBox="1">
            <a:spLocks noGrp="1"/>
          </p:cNvSpPr>
          <p:nvPr>
            <p:ph type="title" idx="4294967295"/>
          </p:nvPr>
        </p:nvSpPr>
        <p:spPr>
          <a:xfrm>
            <a:off x="4343330" y="4759072"/>
            <a:ext cx="3451200" cy="1705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351C75"/>
                </a:solidFill>
                <a:latin typeface="Droid Serif"/>
                <a:ea typeface="Droid Serif"/>
                <a:cs typeface="Droid Serif"/>
                <a:sym typeface="Droid Serif"/>
              </a:rPr>
              <a:t>1.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351C75"/>
                </a:solidFill>
                <a:latin typeface="Droid Serif"/>
                <a:ea typeface="Droid Serif"/>
                <a:cs typeface="Droid Serif"/>
                <a:sym typeface="Droid Serif"/>
              </a:rPr>
              <a:t>2.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351C75"/>
                </a:solidFill>
                <a:latin typeface="Droid Serif"/>
                <a:ea typeface="Droid Serif"/>
                <a:cs typeface="Droid Serif"/>
                <a:sym typeface="Droid Serif"/>
              </a:rPr>
              <a:t>3.</a:t>
            </a:r>
          </a:p>
        </p:txBody>
      </p:sp>
      <p:sp>
        <p:nvSpPr>
          <p:cNvPr id="457" name="Shape 457"/>
          <p:cNvSpPr txBox="1">
            <a:spLocks noGrp="1"/>
          </p:cNvSpPr>
          <p:nvPr>
            <p:ph type="title" idx="4294967295"/>
          </p:nvPr>
        </p:nvSpPr>
        <p:spPr>
          <a:xfrm>
            <a:off x="548639" y="4759072"/>
            <a:ext cx="3451200" cy="1705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351C75"/>
                </a:solidFill>
                <a:latin typeface="Droid Serif"/>
                <a:ea typeface="Droid Serif"/>
                <a:cs typeface="Droid Serif"/>
                <a:sym typeface="Droid Serif"/>
              </a:rPr>
              <a:t>1.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351C75"/>
                </a:solidFill>
                <a:latin typeface="Droid Serif"/>
                <a:ea typeface="Droid Serif"/>
                <a:cs typeface="Droid Serif"/>
                <a:sym typeface="Droid Serif"/>
              </a:rPr>
              <a:t>2.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351C75"/>
                </a:solidFill>
                <a:latin typeface="Droid Serif"/>
                <a:ea typeface="Droid Serif"/>
                <a:cs typeface="Droid Serif"/>
                <a:sym typeface="Droid Serif"/>
              </a:rPr>
              <a:t>3.</a:t>
            </a:r>
          </a:p>
        </p:txBody>
      </p:sp>
      <p:sp>
        <p:nvSpPr>
          <p:cNvPr id="458" name="Shape 458"/>
          <p:cNvSpPr txBox="1">
            <a:spLocks noGrp="1"/>
          </p:cNvSpPr>
          <p:nvPr>
            <p:ph type="title" idx="4294967295"/>
          </p:nvPr>
        </p:nvSpPr>
        <p:spPr>
          <a:xfrm>
            <a:off x="548639" y="1757407"/>
            <a:ext cx="2088900" cy="808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latin typeface="Droid Serif"/>
                <a:ea typeface="Droid Serif"/>
                <a:cs typeface="Droid Serif"/>
                <a:sym typeface="Droid Serif"/>
              </a:rPr>
              <a:t>1.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latin typeface="Droid Serif"/>
                <a:ea typeface="Droid Serif"/>
                <a:cs typeface="Droid Serif"/>
                <a:sym typeface="Droid Serif"/>
              </a:rPr>
              <a:t>2.</a:t>
            </a:r>
          </a:p>
        </p:txBody>
      </p:sp>
      <p:sp>
        <p:nvSpPr>
          <p:cNvPr id="459" name="Shape 459"/>
          <p:cNvSpPr txBox="1">
            <a:spLocks noGrp="1"/>
          </p:cNvSpPr>
          <p:nvPr>
            <p:ph type="title" idx="4294967295"/>
          </p:nvPr>
        </p:nvSpPr>
        <p:spPr>
          <a:xfrm>
            <a:off x="4268055" y="1757407"/>
            <a:ext cx="2088900" cy="808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latin typeface="Droid Serif"/>
                <a:ea typeface="Droid Serif"/>
                <a:cs typeface="Droid Serif"/>
                <a:sym typeface="Droid Serif"/>
              </a:rPr>
              <a:t>1.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latin typeface="Droid Serif"/>
                <a:ea typeface="Droid Serif"/>
                <a:cs typeface="Droid Serif"/>
                <a:sym typeface="Droid Serif"/>
              </a:rPr>
              <a:t>2.</a:t>
            </a:r>
          </a:p>
        </p:txBody>
      </p:sp>
      <p:sp>
        <p:nvSpPr>
          <p:cNvPr id="460" name="Shape 460"/>
          <p:cNvSpPr txBox="1"/>
          <p:nvPr/>
        </p:nvSpPr>
        <p:spPr>
          <a:xfrm>
            <a:off x="5774619" y="6446200"/>
            <a:ext cx="3244799" cy="310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sz="1200" i="1">
                <a:solidFill>
                  <a:srgbClr val="B7B7B7"/>
                </a:solidFill>
                <a:latin typeface="Georgia"/>
                <a:ea typeface="Georgia"/>
                <a:cs typeface="Georgia"/>
                <a:sym typeface="Georgia"/>
              </a:rPr>
              <a:t>does this work in a class?</a:t>
            </a:r>
          </a:p>
        </p:txBody>
      </p:sp>
    </p:spTree>
    <p:extLst>
      <p:ext uri="{BB962C8B-B14F-4D97-AF65-F5344CB8AC3E}">
        <p14:creationId xmlns:p14="http://schemas.microsoft.com/office/powerpoint/2010/main" val="3175773955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What is a computer? and why?</vt:lpstr>
    </vt:vector>
  </TitlesOfParts>
  <Company>HMC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computer? and why?</dc:title>
  <dc:creator>Laptop 16</dc:creator>
  <cp:lastModifiedBy>Laptop 16</cp:lastModifiedBy>
  <cp:revision>1</cp:revision>
  <dcterms:created xsi:type="dcterms:W3CDTF">2014-05-28T18:03:03Z</dcterms:created>
  <dcterms:modified xsi:type="dcterms:W3CDTF">2014-06-06T21:14:03Z</dcterms:modified>
</cp:coreProperties>
</file>