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6" d="100"/>
          <a:sy n="76" d="100"/>
        </p:scale>
        <p:origin x="-132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36A870-A4FB-1D41-9CFD-B3BECBB32744}"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59812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36A870-A4FB-1D41-9CFD-B3BECBB32744}"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368194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36A870-A4FB-1D41-9CFD-B3BECBB32744}"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2219419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36A870-A4FB-1D41-9CFD-B3BECBB32744}"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134669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36A870-A4FB-1D41-9CFD-B3BECBB32744}"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458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36A870-A4FB-1D41-9CFD-B3BECBB32744}"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2782403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36A870-A4FB-1D41-9CFD-B3BECBB32744}" type="datetimeFigureOut">
              <a:rPr lang="en-US" smtClean="0"/>
              <a:t>6/6/14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2998308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36A870-A4FB-1D41-9CFD-B3BECBB32744}" type="datetimeFigureOut">
              <a:rPr lang="en-US" smtClean="0"/>
              <a:t>6/6/14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88180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36A870-A4FB-1D41-9CFD-B3BECBB32744}" type="datetimeFigureOut">
              <a:rPr lang="en-US" smtClean="0"/>
              <a:t>6/6/14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2153174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36A870-A4FB-1D41-9CFD-B3BECBB32744}"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2604460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36A870-A4FB-1D41-9CFD-B3BECBB32744}"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04162-FE1B-4349-B439-81596ED27A47}" type="slidenum">
              <a:rPr lang="en-US" smtClean="0"/>
              <a:t>‹#›</a:t>
            </a:fld>
            <a:endParaRPr lang="en-US"/>
          </a:p>
        </p:txBody>
      </p:sp>
    </p:spTree>
    <p:extLst>
      <p:ext uri="{BB962C8B-B14F-4D97-AF65-F5344CB8AC3E}">
        <p14:creationId xmlns:p14="http://schemas.microsoft.com/office/powerpoint/2010/main" val="5784749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6A870-A4FB-1D41-9CFD-B3BECBB32744}" type="datetimeFigureOut">
              <a:rPr lang="en-US" smtClean="0"/>
              <a:t>6/6/14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04162-FE1B-4349-B439-81596ED27A47}" type="slidenum">
              <a:rPr lang="en-US" smtClean="0"/>
              <a:t>‹#›</a:t>
            </a:fld>
            <a:endParaRPr lang="en-US"/>
          </a:p>
        </p:txBody>
      </p:sp>
    </p:spTree>
    <p:extLst>
      <p:ext uri="{BB962C8B-B14F-4D97-AF65-F5344CB8AC3E}">
        <p14:creationId xmlns:p14="http://schemas.microsoft.com/office/powerpoint/2010/main" val="1954980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6820" y="178305"/>
            <a:ext cx="2370360" cy="923330"/>
          </a:xfrm>
          <a:prstGeom prst="rect">
            <a:avLst/>
          </a:prstGeom>
          <a:noFill/>
        </p:spPr>
        <p:txBody>
          <a:bodyPr wrap="non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Case #1</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8" name="Rounded Rectangle 7"/>
          <p:cNvSpPr/>
          <p:nvPr/>
        </p:nvSpPr>
        <p:spPr>
          <a:xfrm>
            <a:off x="198691" y="1101635"/>
            <a:ext cx="4331574" cy="24129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 name="Rectangle 2"/>
          <p:cNvSpPr/>
          <p:nvPr/>
        </p:nvSpPr>
        <p:spPr>
          <a:xfrm>
            <a:off x="198691" y="1101635"/>
            <a:ext cx="2563985" cy="646331"/>
          </a:xfrm>
          <a:prstGeom prst="rect">
            <a:avLst/>
          </a:prstGeom>
          <a:noFill/>
        </p:spPr>
        <p:txBody>
          <a:bodyPr wrap="square" lIns="91440" tIns="45720" rIns="91440" bIns="4572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Story:</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TextBox 3"/>
          <p:cNvSpPr txBox="1"/>
          <p:nvPr/>
        </p:nvSpPr>
        <p:spPr>
          <a:xfrm>
            <a:off x="405891" y="1747966"/>
            <a:ext cx="4124374" cy="1477328"/>
          </a:xfrm>
          <a:prstGeom prst="rect">
            <a:avLst/>
          </a:prstGeom>
          <a:noFill/>
        </p:spPr>
        <p:txBody>
          <a:bodyPr wrap="square" rtlCol="0">
            <a:spAutoFit/>
          </a:bodyPr>
          <a:lstStyle/>
          <a:p>
            <a:r>
              <a:rPr lang="en-US" dirty="0" smtClean="0"/>
              <a:t>You get a call from a frustrated girl named Meg A. Byte.  She is trying to watch the latest funny cat YouTube video, but the video won’t load.  Her computer is being very slow and she’s not sure why.  </a:t>
            </a:r>
            <a:endParaRPr lang="en-US" dirty="0"/>
          </a:p>
        </p:txBody>
      </p:sp>
      <p:sp>
        <p:nvSpPr>
          <p:cNvPr id="9" name="Rounded Rectangle 8"/>
          <p:cNvSpPr/>
          <p:nvPr/>
        </p:nvSpPr>
        <p:spPr>
          <a:xfrm>
            <a:off x="4530265" y="1101636"/>
            <a:ext cx="4306261" cy="241297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4794422" y="1101635"/>
            <a:ext cx="3378900" cy="646331"/>
          </a:xfrm>
          <a:prstGeom prst="rect">
            <a:avLst/>
          </a:prstGeom>
          <a:noFill/>
        </p:spPr>
        <p:txBody>
          <a:bodyPr wrap="none" lIns="91440" tIns="45720" rIns="91440" bIns="4572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Further Clues:</a:t>
            </a:r>
            <a:endParaRPr lang="en-US" sz="3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TextBox 6"/>
          <p:cNvSpPr txBox="1"/>
          <p:nvPr/>
        </p:nvSpPr>
        <p:spPr>
          <a:xfrm>
            <a:off x="4794422" y="1760282"/>
            <a:ext cx="4042104" cy="1754327"/>
          </a:xfrm>
          <a:prstGeom prst="rect">
            <a:avLst/>
          </a:prstGeom>
          <a:noFill/>
        </p:spPr>
        <p:txBody>
          <a:bodyPr wrap="square" rtlCol="0">
            <a:spAutoFit/>
          </a:bodyPr>
          <a:lstStyle/>
          <a:p>
            <a:r>
              <a:rPr lang="en-US" dirty="0" smtClean="0"/>
              <a:t>After asking a few more questions, you gather the following information:</a:t>
            </a:r>
          </a:p>
          <a:p>
            <a:pPr marL="285750" indent="-285750">
              <a:buFont typeface="Arial"/>
              <a:buChar char="•"/>
            </a:pPr>
            <a:r>
              <a:rPr lang="en-US" dirty="0" smtClean="0"/>
              <a:t>She has 37 internet tabs open</a:t>
            </a:r>
          </a:p>
          <a:p>
            <a:pPr marL="285750" indent="-285750">
              <a:buFont typeface="Arial"/>
              <a:buChar char="•"/>
            </a:pPr>
            <a:r>
              <a:rPr lang="en-US" dirty="0" smtClean="0"/>
              <a:t>She is streaming music from </a:t>
            </a:r>
            <a:r>
              <a:rPr lang="en-US" dirty="0" err="1" smtClean="0"/>
              <a:t>Spotify</a:t>
            </a:r>
            <a:endParaRPr lang="en-US" dirty="0" smtClean="0"/>
          </a:p>
          <a:p>
            <a:pPr marL="285750" indent="-285750">
              <a:buFont typeface="Arial"/>
              <a:buChar char="•"/>
            </a:pPr>
            <a:r>
              <a:rPr lang="en-US" dirty="0" smtClean="0"/>
              <a:t>She is also on a Skype call with her best friend</a:t>
            </a:r>
            <a:endParaRPr lang="en-US" dirty="0"/>
          </a:p>
        </p:txBody>
      </p:sp>
      <p:sp>
        <p:nvSpPr>
          <p:cNvPr id="12" name="Rounded Rectangle 11"/>
          <p:cNvSpPr/>
          <p:nvPr/>
        </p:nvSpPr>
        <p:spPr>
          <a:xfrm>
            <a:off x="168820" y="3514609"/>
            <a:ext cx="8637835" cy="31963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0" name="Rectangle 9"/>
          <p:cNvSpPr/>
          <p:nvPr/>
        </p:nvSpPr>
        <p:spPr>
          <a:xfrm>
            <a:off x="2914190" y="3514610"/>
            <a:ext cx="3232150" cy="646331"/>
          </a:xfrm>
          <a:prstGeom prst="rect">
            <a:avLst/>
          </a:prstGeom>
          <a:noFill/>
        </p:spPr>
        <p:txBody>
          <a:bodyPr wrap="none" lIns="91440" tIns="45720" rIns="91440" bIns="4572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Your Mission:</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1" name="TextBox 10"/>
          <p:cNvSpPr txBox="1"/>
          <p:nvPr/>
        </p:nvSpPr>
        <p:spPr>
          <a:xfrm>
            <a:off x="405891" y="4160941"/>
            <a:ext cx="8430635" cy="923330"/>
          </a:xfrm>
          <a:prstGeom prst="rect">
            <a:avLst/>
          </a:prstGeom>
          <a:noFill/>
        </p:spPr>
        <p:txBody>
          <a:bodyPr wrap="square" rtlCol="0">
            <a:spAutoFit/>
          </a:bodyPr>
          <a:lstStyle/>
          <a:p>
            <a:r>
              <a:rPr lang="en-US" dirty="0" smtClean="0"/>
              <a:t>Meg doesn’t know it, but she’s really overworking one of Team Hardware’s agents.  Using what you just learned about the team, figure out which member it is, and write your answer in this box.</a:t>
            </a:r>
            <a:endParaRPr lang="en-US" dirty="0"/>
          </a:p>
        </p:txBody>
      </p:sp>
    </p:spTree>
    <p:extLst>
      <p:ext uri="{BB962C8B-B14F-4D97-AF65-F5344CB8AC3E}">
        <p14:creationId xmlns:p14="http://schemas.microsoft.com/office/powerpoint/2010/main" val="4207696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6820" y="178305"/>
            <a:ext cx="2370360" cy="923330"/>
          </a:xfrm>
          <a:prstGeom prst="rect">
            <a:avLst/>
          </a:prstGeom>
          <a:noFill/>
        </p:spPr>
        <p:txBody>
          <a:bodyPr wrap="non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Case #2</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8" name="Rounded Rectangle 7"/>
          <p:cNvSpPr/>
          <p:nvPr/>
        </p:nvSpPr>
        <p:spPr>
          <a:xfrm>
            <a:off x="198691" y="1101635"/>
            <a:ext cx="4331574" cy="24129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 name="Rectangle 2"/>
          <p:cNvSpPr/>
          <p:nvPr/>
        </p:nvSpPr>
        <p:spPr>
          <a:xfrm>
            <a:off x="198691" y="1101635"/>
            <a:ext cx="2563985" cy="646331"/>
          </a:xfrm>
          <a:prstGeom prst="rect">
            <a:avLst/>
          </a:prstGeom>
          <a:noFill/>
        </p:spPr>
        <p:txBody>
          <a:bodyPr wrap="square" lIns="91440" tIns="45720" rIns="91440" bIns="4572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Story:</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TextBox 3"/>
          <p:cNvSpPr txBox="1"/>
          <p:nvPr/>
        </p:nvSpPr>
        <p:spPr>
          <a:xfrm>
            <a:off x="405891" y="1747966"/>
            <a:ext cx="4124374" cy="1754327"/>
          </a:xfrm>
          <a:prstGeom prst="rect">
            <a:avLst/>
          </a:prstGeom>
          <a:noFill/>
        </p:spPr>
        <p:txBody>
          <a:bodyPr wrap="square" rtlCol="0">
            <a:spAutoFit/>
          </a:bodyPr>
          <a:lstStyle/>
          <a:p>
            <a:r>
              <a:rPr lang="en-US" dirty="0" smtClean="0"/>
              <a:t>Next, Meg’s big brother Terry Byte calls.  He is trying to download Google Earth and running into trouble.  He says his computer has been able to store lots of data before, and doesn’t know why it won’t store more.</a:t>
            </a:r>
            <a:endParaRPr lang="en-US" dirty="0"/>
          </a:p>
        </p:txBody>
      </p:sp>
      <p:sp>
        <p:nvSpPr>
          <p:cNvPr id="9" name="Rounded Rectangle 8"/>
          <p:cNvSpPr/>
          <p:nvPr/>
        </p:nvSpPr>
        <p:spPr>
          <a:xfrm>
            <a:off x="4530265" y="1101636"/>
            <a:ext cx="4306261" cy="241297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4794422" y="1101635"/>
            <a:ext cx="3378900" cy="646331"/>
          </a:xfrm>
          <a:prstGeom prst="rect">
            <a:avLst/>
          </a:prstGeom>
          <a:noFill/>
        </p:spPr>
        <p:txBody>
          <a:bodyPr wrap="none" lIns="91440" tIns="45720" rIns="91440" bIns="4572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Further Clues:</a:t>
            </a:r>
            <a:endParaRPr lang="en-US" sz="3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TextBox 6"/>
          <p:cNvSpPr txBox="1"/>
          <p:nvPr/>
        </p:nvSpPr>
        <p:spPr>
          <a:xfrm>
            <a:off x="4794422" y="1760282"/>
            <a:ext cx="4042104" cy="1477328"/>
          </a:xfrm>
          <a:prstGeom prst="rect">
            <a:avLst/>
          </a:prstGeom>
          <a:noFill/>
        </p:spPr>
        <p:txBody>
          <a:bodyPr wrap="square" rtlCol="0">
            <a:spAutoFit/>
          </a:bodyPr>
          <a:lstStyle/>
          <a:p>
            <a:r>
              <a:rPr lang="en-US" dirty="0" smtClean="0"/>
              <a:t>Terry’s computer is permanently storing:</a:t>
            </a:r>
          </a:p>
          <a:p>
            <a:pPr marL="285750" indent="-285750">
              <a:buFont typeface="Arial"/>
              <a:buChar char="•"/>
            </a:pPr>
            <a:r>
              <a:rPr lang="en-US" dirty="0" smtClean="0"/>
              <a:t>35,000 songs</a:t>
            </a:r>
          </a:p>
          <a:p>
            <a:pPr marL="285750" indent="-285750">
              <a:buFont typeface="Arial"/>
              <a:buChar char="•"/>
            </a:pPr>
            <a:r>
              <a:rPr lang="en-US" dirty="0" smtClean="0"/>
              <a:t>200,000 pictures</a:t>
            </a:r>
          </a:p>
          <a:p>
            <a:pPr marL="285750" indent="-285750">
              <a:buFont typeface="Arial"/>
              <a:buChar char="•"/>
            </a:pPr>
            <a:r>
              <a:rPr lang="en-US" dirty="0" smtClean="0"/>
              <a:t>42 video games</a:t>
            </a:r>
          </a:p>
          <a:p>
            <a:pPr marL="285750" indent="-285750">
              <a:buFont typeface="Arial"/>
              <a:buChar char="•"/>
            </a:pPr>
            <a:r>
              <a:rPr lang="en-US" dirty="0" smtClean="0"/>
              <a:t>300 movies</a:t>
            </a:r>
            <a:endParaRPr lang="en-US" dirty="0"/>
          </a:p>
        </p:txBody>
      </p:sp>
      <p:sp>
        <p:nvSpPr>
          <p:cNvPr id="12" name="Rounded Rectangle 11"/>
          <p:cNvSpPr/>
          <p:nvPr/>
        </p:nvSpPr>
        <p:spPr>
          <a:xfrm>
            <a:off x="168820" y="3514609"/>
            <a:ext cx="8637835" cy="31963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0" name="Rectangle 9"/>
          <p:cNvSpPr/>
          <p:nvPr/>
        </p:nvSpPr>
        <p:spPr>
          <a:xfrm>
            <a:off x="2914190" y="3514610"/>
            <a:ext cx="3232150" cy="646331"/>
          </a:xfrm>
          <a:prstGeom prst="rect">
            <a:avLst/>
          </a:prstGeom>
          <a:noFill/>
        </p:spPr>
        <p:txBody>
          <a:bodyPr wrap="none" lIns="91440" tIns="45720" rIns="91440" bIns="4572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Your Mission:</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1" name="TextBox 10"/>
          <p:cNvSpPr txBox="1"/>
          <p:nvPr/>
        </p:nvSpPr>
        <p:spPr>
          <a:xfrm>
            <a:off x="405891" y="4160941"/>
            <a:ext cx="8430635" cy="646331"/>
          </a:xfrm>
          <a:prstGeom prst="rect">
            <a:avLst/>
          </a:prstGeom>
          <a:noFill/>
        </p:spPr>
        <p:txBody>
          <a:bodyPr wrap="square" rtlCol="0">
            <a:spAutoFit/>
          </a:bodyPr>
          <a:lstStyle/>
          <a:p>
            <a:r>
              <a:rPr lang="en-US" dirty="0" smtClean="0"/>
              <a:t>Terry is also overworking an agent from Team Hardware.  Using what you just learned about the team, figure out which member it is, and write your answer in this box.</a:t>
            </a:r>
            <a:endParaRPr lang="en-US" dirty="0"/>
          </a:p>
        </p:txBody>
      </p:sp>
    </p:spTree>
    <p:extLst>
      <p:ext uri="{BB962C8B-B14F-4D97-AF65-F5344CB8AC3E}">
        <p14:creationId xmlns:p14="http://schemas.microsoft.com/office/powerpoint/2010/main" val="1524395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6820" y="178305"/>
            <a:ext cx="2370360" cy="923330"/>
          </a:xfrm>
          <a:prstGeom prst="rect">
            <a:avLst/>
          </a:prstGeom>
          <a:noFill/>
        </p:spPr>
        <p:txBody>
          <a:bodyPr wrap="non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Case #3</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8" name="Rounded Rectangle 7"/>
          <p:cNvSpPr/>
          <p:nvPr/>
        </p:nvSpPr>
        <p:spPr>
          <a:xfrm>
            <a:off x="198691" y="1101635"/>
            <a:ext cx="4331574" cy="24129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3" name="Rectangle 2"/>
          <p:cNvSpPr/>
          <p:nvPr/>
        </p:nvSpPr>
        <p:spPr>
          <a:xfrm>
            <a:off x="198691" y="1101635"/>
            <a:ext cx="2563985" cy="646331"/>
          </a:xfrm>
          <a:prstGeom prst="rect">
            <a:avLst/>
          </a:prstGeom>
          <a:noFill/>
        </p:spPr>
        <p:txBody>
          <a:bodyPr wrap="square" lIns="91440" tIns="45720" rIns="91440" bIns="4572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Story:</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TextBox 3"/>
          <p:cNvSpPr txBox="1"/>
          <p:nvPr/>
        </p:nvSpPr>
        <p:spPr>
          <a:xfrm>
            <a:off x="405891" y="1747966"/>
            <a:ext cx="4124374" cy="1477328"/>
          </a:xfrm>
          <a:prstGeom prst="rect">
            <a:avLst/>
          </a:prstGeom>
          <a:noFill/>
        </p:spPr>
        <p:txBody>
          <a:bodyPr wrap="square" rtlCol="0">
            <a:spAutoFit/>
          </a:bodyPr>
          <a:lstStyle/>
          <a:p>
            <a:r>
              <a:rPr lang="en-US" dirty="0" smtClean="0"/>
              <a:t>Yolanda made a beautiful slideshow for her mother’s birthday and tried to save it on a CD.  But when she took out the CD, it was all scratched and the slideshow was nowhere to be found.</a:t>
            </a:r>
            <a:endParaRPr lang="en-US" dirty="0"/>
          </a:p>
        </p:txBody>
      </p:sp>
      <p:sp>
        <p:nvSpPr>
          <p:cNvPr id="9" name="Rounded Rectangle 8"/>
          <p:cNvSpPr/>
          <p:nvPr/>
        </p:nvSpPr>
        <p:spPr>
          <a:xfrm>
            <a:off x="4530265" y="1101636"/>
            <a:ext cx="4306261" cy="241297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4794422" y="1101635"/>
            <a:ext cx="3378900" cy="646331"/>
          </a:xfrm>
          <a:prstGeom prst="rect">
            <a:avLst/>
          </a:prstGeom>
          <a:noFill/>
        </p:spPr>
        <p:txBody>
          <a:bodyPr wrap="none" lIns="91440" tIns="45720" rIns="91440" bIns="4572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Further Clues:</a:t>
            </a:r>
            <a:endParaRPr lang="en-US" sz="3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TextBox 6"/>
          <p:cNvSpPr txBox="1"/>
          <p:nvPr/>
        </p:nvSpPr>
        <p:spPr>
          <a:xfrm>
            <a:off x="4794422" y="1747966"/>
            <a:ext cx="4042104" cy="1754327"/>
          </a:xfrm>
          <a:prstGeom prst="rect">
            <a:avLst/>
          </a:prstGeom>
          <a:noFill/>
        </p:spPr>
        <p:txBody>
          <a:bodyPr wrap="square" rtlCol="0">
            <a:spAutoFit/>
          </a:bodyPr>
          <a:lstStyle/>
          <a:p>
            <a:r>
              <a:rPr lang="en-US" dirty="0" smtClean="0"/>
              <a:t>After asking a few more questions, you gather the following information:</a:t>
            </a:r>
          </a:p>
          <a:p>
            <a:pPr marL="285750" indent="-285750">
              <a:buFont typeface="Arial"/>
              <a:buChar char="•"/>
            </a:pPr>
            <a:r>
              <a:rPr lang="en-US" dirty="0" smtClean="0"/>
              <a:t>A Blu-Ray she tried earlier wouldn’t play</a:t>
            </a:r>
          </a:p>
          <a:p>
            <a:pPr marL="285750" indent="-285750">
              <a:buFont typeface="Arial"/>
              <a:buChar char="•"/>
            </a:pPr>
            <a:r>
              <a:rPr lang="en-US" dirty="0" smtClean="0"/>
              <a:t>She couldn’t load the music from her favorite CD</a:t>
            </a:r>
          </a:p>
        </p:txBody>
      </p:sp>
      <p:sp>
        <p:nvSpPr>
          <p:cNvPr id="12" name="Rounded Rectangle 11"/>
          <p:cNvSpPr/>
          <p:nvPr/>
        </p:nvSpPr>
        <p:spPr>
          <a:xfrm>
            <a:off x="168820" y="3514609"/>
            <a:ext cx="8637835" cy="31963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0" name="Rectangle 9"/>
          <p:cNvSpPr/>
          <p:nvPr/>
        </p:nvSpPr>
        <p:spPr>
          <a:xfrm>
            <a:off x="2914190" y="3514610"/>
            <a:ext cx="3232150" cy="646331"/>
          </a:xfrm>
          <a:prstGeom prst="rect">
            <a:avLst/>
          </a:prstGeom>
          <a:noFill/>
        </p:spPr>
        <p:txBody>
          <a:bodyPr wrap="none" lIns="91440" tIns="45720" rIns="91440" bIns="4572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Your Mission:</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1" name="TextBox 10"/>
          <p:cNvSpPr txBox="1"/>
          <p:nvPr/>
        </p:nvSpPr>
        <p:spPr>
          <a:xfrm>
            <a:off x="405891" y="4160941"/>
            <a:ext cx="8430635" cy="923330"/>
          </a:xfrm>
          <a:prstGeom prst="rect">
            <a:avLst/>
          </a:prstGeom>
          <a:noFill/>
        </p:spPr>
        <p:txBody>
          <a:bodyPr wrap="square" rtlCol="0">
            <a:spAutoFit/>
          </a:bodyPr>
          <a:lstStyle/>
          <a:p>
            <a:r>
              <a:rPr lang="en-US" dirty="0" smtClean="0"/>
              <a:t>Yolanda isn’t doing anything wrong, but some of her hardware is malfunctioning. Help her figure out which member it is so that Team Hardware can call in a replacement, and write your answer in this box.</a:t>
            </a:r>
            <a:endParaRPr lang="en-US" dirty="0"/>
          </a:p>
        </p:txBody>
      </p:sp>
    </p:spTree>
    <p:extLst>
      <p:ext uri="{BB962C8B-B14F-4D97-AF65-F5344CB8AC3E}">
        <p14:creationId xmlns:p14="http://schemas.microsoft.com/office/powerpoint/2010/main" val="11997440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203</TotalTime>
  <Words>358</Words>
  <Application>Microsoft Macintosh PowerPoint</Application>
  <PresentationFormat>On-screen Show (4:3)</PresentationFormat>
  <Paragraphs>30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jarthurcs</dc:creator>
  <cp:lastModifiedBy>Laptop 16</cp:lastModifiedBy>
  <cp:revision>8</cp:revision>
  <dcterms:created xsi:type="dcterms:W3CDTF">2014-05-30T18:41:53Z</dcterms:created>
  <dcterms:modified xsi:type="dcterms:W3CDTF">2014-06-06T21:15:08Z</dcterms:modified>
</cp:coreProperties>
</file>