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6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2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1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5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5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7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6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9C07E-5759-DD4F-AE1D-10E934EADA42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17DEB-B5CB-BA4A-8E8E-ACC2FD204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0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059" y="1045885"/>
            <a:ext cx="2435411" cy="24354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60560" y="168885"/>
            <a:ext cx="377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Name(s):  _______________________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3059" y="584220"/>
            <a:ext cx="4767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Peanut Butter &amp; Jelly Computer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3059" y="3481296"/>
            <a:ext cx="8041800" cy="5847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600" b="1" dirty="0" smtClean="0"/>
              <a:t>Part 1: Hardware</a:t>
            </a:r>
            <a:endParaRPr lang="en-US" sz="1600" dirty="0" smtClean="0"/>
          </a:p>
          <a:p>
            <a:r>
              <a:rPr lang="en-US" sz="1600" dirty="0" smtClean="0"/>
              <a:t>In the space below, make a list of all the hardware components in the PB&amp;J computer.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66774" y="1045885"/>
            <a:ext cx="546808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typical computer is made out of hardware components that store and display information, and software that tells the hardware </a:t>
            </a:r>
            <a:r>
              <a:rPr lang="en-US" sz="1600" i="1" dirty="0" smtClean="0"/>
              <a:t>how</a:t>
            </a:r>
            <a:r>
              <a:rPr lang="en-US" sz="1600" dirty="0" smtClean="0"/>
              <a:t> to store and display information. The hardware and software interact to create a functional computer.</a:t>
            </a:r>
          </a:p>
          <a:p>
            <a:endParaRPr lang="en-US" sz="1600" dirty="0"/>
          </a:p>
          <a:p>
            <a:r>
              <a:rPr lang="en-US" sz="1600" dirty="0" smtClean="0"/>
              <a:t>The peanut butter &amp; jelly computer makes PB&amp;J sandwiches. Its hardware components are the “agents” that actually make the PB&amp;J sandwich. Its software components are responsible for giving the hardware components </a:t>
            </a:r>
            <a:r>
              <a:rPr lang="en-US" sz="1600" i="1" dirty="0" smtClean="0"/>
              <a:t>instructions </a:t>
            </a:r>
            <a:r>
              <a:rPr lang="en-US" sz="1600" dirty="0" smtClean="0"/>
              <a:t>on </a:t>
            </a:r>
            <a:r>
              <a:rPr lang="en-US" sz="1600" i="1" dirty="0" smtClean="0"/>
              <a:t>how </a:t>
            </a:r>
            <a:r>
              <a:rPr lang="en-US" sz="1600" dirty="0" smtClean="0"/>
              <a:t>to make the PB&amp;J sandwich.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1944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235" y="506550"/>
            <a:ext cx="824995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Part 2: Software</a:t>
            </a:r>
            <a:endParaRPr lang="en-US" sz="1600" dirty="0" smtClean="0"/>
          </a:p>
          <a:p>
            <a:r>
              <a:rPr lang="en-US" sz="1600" dirty="0" smtClean="0"/>
              <a:t>Create a set of instructions for the hardware components of the PB&amp;J computer.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60560" y="168885"/>
            <a:ext cx="377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Name(s):  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25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151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jarthurcs</dc:creator>
  <cp:lastModifiedBy>Laptop 16</cp:lastModifiedBy>
  <cp:revision>8</cp:revision>
  <dcterms:created xsi:type="dcterms:W3CDTF">2014-05-29T18:42:55Z</dcterms:created>
  <dcterms:modified xsi:type="dcterms:W3CDTF">2014-06-06T21:16:22Z</dcterms:modified>
</cp:coreProperties>
</file>