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DE635-4070-1849-8AE1-7A942084D6B1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69353-DABC-C249-B985-E2F5E8A70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78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6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71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03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4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33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57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16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9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11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8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18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9614" y="1282800"/>
            <a:ext cx="68847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Encoding and Decoding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7776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/>
              <a:t>IS </a:t>
            </a:r>
            <a:r>
              <a:rPr lang="de-DE" sz="2400" dirty="0" smtClean="0"/>
              <a:t>  IT   CATS   RAINING  </a:t>
            </a:r>
            <a:r>
              <a:rPr lang="en-US" sz="2400" dirty="0" smtClean="0"/>
              <a:t> </a:t>
            </a:r>
            <a:r>
              <a:rPr lang="de-DE" sz="2400" dirty="0" smtClean="0"/>
              <a:t>DOGS   </a:t>
            </a:r>
            <a:r>
              <a:rPr lang="de-DE" sz="2400" dirty="0"/>
              <a:t>AND</a:t>
            </a:r>
            <a:r>
              <a:rPr lang="en-US" sz="2400" dirty="0" smtClean="0">
                <a:effectLst/>
              </a:rPr>
              <a:t>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(Use this space to work it out)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(Use this space to work it out)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2015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PUP</a:t>
            </a:r>
            <a:r>
              <a:rPr lang="de-DE" sz="2400" dirty="0" smtClean="0"/>
              <a:t>PIES </a:t>
            </a:r>
            <a:r>
              <a:rPr lang="de-DE" sz="2400" dirty="0"/>
              <a:t>ARE CUTE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Pig Latin: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 word begins with a </a:t>
            </a:r>
            <a:r>
              <a:rPr lang="en-US" dirty="0" smtClean="0"/>
              <a:t>consonant: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consonant is moved to the end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an </a:t>
            </a:r>
            <a:r>
              <a:rPr lang="de-DE" dirty="0"/>
              <a:t>“</a:t>
            </a:r>
            <a:r>
              <a:rPr lang="de-DE" dirty="0" err="1"/>
              <a:t>ay</a:t>
            </a:r>
            <a:r>
              <a:rPr lang="de-DE" dirty="0"/>
              <a:t>” </a:t>
            </a:r>
            <a:r>
              <a:rPr lang="en-US" dirty="0"/>
              <a:t>is added. </a:t>
            </a:r>
            <a:endParaRPr lang="en-US" dirty="0" smtClean="0"/>
          </a:p>
          <a:p>
            <a:r>
              <a:rPr lang="en-US" dirty="0" smtClean="0"/>
              <a:t>If not: </a:t>
            </a:r>
          </a:p>
          <a:p>
            <a:pPr lvl="1"/>
            <a:r>
              <a:rPr lang="en-US" dirty="0" smtClean="0"/>
              <a:t>only </a:t>
            </a:r>
            <a:r>
              <a:rPr lang="de-DE" dirty="0"/>
              <a:t>“</a:t>
            </a:r>
            <a:r>
              <a:rPr lang="de-DE" dirty="0" err="1"/>
              <a:t>ay</a:t>
            </a:r>
            <a:r>
              <a:rPr lang="de-DE" dirty="0"/>
              <a:t>” </a:t>
            </a:r>
            <a:r>
              <a:rPr lang="en-US" dirty="0"/>
              <a:t>is added.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Note:</a:t>
            </a:r>
            <a:r>
              <a:rPr lang="en-US" dirty="0" smtClean="0"/>
              <a:t> This time you are encoding the sentence.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5218" y="505470"/>
            <a:ext cx="30535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13977" y="1651655"/>
            <a:ext cx="28887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Encoded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4919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This time, come up with your own code.  Then use it to encode a secret message!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Write your cleverly coded secret message here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274638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6652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You will use these Morse Code rules to decode the next few secret messages.</a:t>
            </a:r>
            <a:endParaRPr lang="en-US" sz="2400" dirty="0"/>
          </a:p>
        </p:txBody>
      </p:sp>
      <p:pic>
        <p:nvPicPr>
          <p:cNvPr id="5" name="officeArt object" descr="450px-International_Morse_Code.svg.png"/>
          <p:cNvPicPr>
            <a:picLocks noGrp="1"/>
          </p:cNvPicPr>
          <p:nvPr>
            <p:ph idx="1"/>
          </p:nvPr>
        </p:nvPicPr>
        <p:blipFill>
          <a:blip r:embed="rId2">
            <a:extLst/>
          </a:blip>
          <a:srcRect t="5581" b="5581"/>
          <a:stretch>
            <a:fillRect/>
          </a:stretch>
        </p:blipFill>
        <p:spPr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01064" y="511770"/>
            <a:ext cx="37065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Morse Code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4075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>Morse Code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_ _    _ _ _    . _ .    . . .    .</a:t>
            </a:r>
          </a:p>
          <a:p>
            <a:pPr marL="0" indent="0">
              <a:buNone/>
            </a:pPr>
            <a:r>
              <a:rPr lang="en-US" dirty="0"/>
              <a:t>_ . _ .   _ _ _   _ . .   </a:t>
            </a:r>
            <a:r>
              <a:rPr lang="en-US" dirty="0" smtClean="0"/>
              <a:t>.       . .   . . .       </a:t>
            </a:r>
          </a:p>
          <a:p>
            <a:pPr marL="0" indent="0">
              <a:buNone/>
            </a:pPr>
            <a:r>
              <a:rPr lang="en-US" dirty="0" smtClean="0"/>
              <a:t>_ </a:t>
            </a:r>
            <a:r>
              <a:rPr lang="en-US" dirty="0"/>
              <a:t>. _ .   _ _ _ </a:t>
            </a:r>
            <a:r>
              <a:rPr lang="en-US" dirty="0" smtClean="0"/>
              <a:t>   _ </a:t>
            </a:r>
            <a:r>
              <a:rPr lang="en-US" dirty="0"/>
              <a:t>_ _   . _ . 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(Use this space to work it out)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65541" y="1651655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19481" y="274638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6129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 smtClean="0"/>
              <a:t>Morse Code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_ . _ .   _ _ _   _ .   _ _ .   . _ .   </a:t>
            </a:r>
          </a:p>
          <a:p>
            <a:pPr marL="0" indent="0">
              <a:buNone/>
            </a:pPr>
            <a:r>
              <a:rPr lang="en-US" dirty="0"/>
              <a:t>. _   _   . . _   . _ . .   . _   _   . .   </a:t>
            </a:r>
          </a:p>
          <a:p>
            <a:pPr marL="0" indent="0">
              <a:buNone/>
            </a:pPr>
            <a:r>
              <a:rPr lang="en-US" dirty="0"/>
              <a:t>_ _ _   _ .   . . .       _ . _ _   </a:t>
            </a:r>
          </a:p>
          <a:p>
            <a:pPr marL="0" indent="0">
              <a:buNone/>
            </a:pPr>
            <a:r>
              <a:rPr lang="en-US" dirty="0"/>
              <a:t>_ _ _   . . _   . . _ .   . .   _ .   </a:t>
            </a:r>
          </a:p>
          <a:p>
            <a:pPr marL="0" indent="0">
              <a:buNone/>
            </a:pPr>
            <a:r>
              <a:rPr lang="en-US" dirty="0"/>
              <a:t>. .   . . .   . . . .   .   _ . .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(Use this space to work it out)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74566" y="1651655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71844" y="44656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991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following slides contain encoded sentences.</a:t>
            </a:r>
          </a:p>
          <a:p>
            <a:r>
              <a:rPr lang="en-US" dirty="0" smtClean="0"/>
              <a:t>Decode the sentences.</a:t>
            </a:r>
          </a:p>
          <a:p>
            <a:r>
              <a:rPr lang="en-US" dirty="0"/>
              <a:t>Describe the set of rules or pattern that encoded the </a:t>
            </a:r>
            <a:r>
              <a:rPr lang="en-US" dirty="0" smtClean="0"/>
              <a:t>sentence.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2385268" y="676870"/>
            <a:ext cx="39328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Your Mission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6217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/>
              <a:t>25-15-21   19-15-12-22-5-</a:t>
            </a:r>
            <a:r>
              <a:rPr lang="de-DE" sz="2400" dirty="0" smtClean="0"/>
              <a:t>4</a:t>
            </a:r>
            <a:r>
              <a:rPr lang="en-US" sz="2400" dirty="0" smtClean="0"/>
              <a:t>    </a:t>
            </a:r>
            <a:r>
              <a:rPr lang="de-DE" sz="2400" dirty="0" smtClean="0"/>
              <a:t>20</a:t>
            </a:r>
            <a:r>
              <a:rPr lang="de-DE" sz="2400" dirty="0"/>
              <a:t>-8-5    6-9-18-19-</a:t>
            </a:r>
            <a:r>
              <a:rPr lang="de-DE" sz="2400" dirty="0" smtClean="0"/>
              <a:t>20</a:t>
            </a:r>
            <a:r>
              <a:rPr lang="en-US" sz="2400" dirty="0" smtClean="0"/>
              <a:t>   </a:t>
            </a:r>
            <a:r>
              <a:rPr lang="de-DE" sz="2400" dirty="0" smtClean="0"/>
              <a:t>15</a:t>
            </a:r>
            <a:r>
              <a:rPr lang="de-DE" sz="2400" dirty="0"/>
              <a:t>-14-5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Every letter corresponds to a number. </a:t>
            </a:r>
          </a:p>
          <a:p>
            <a:endParaRPr lang="en-US" dirty="0"/>
          </a:p>
          <a:p>
            <a:pPr marL="0" indent="0">
              <a:buNone/>
            </a:pPr>
            <a:r>
              <a:rPr lang="de-DE" dirty="0"/>
              <a:t>A = 1, B = 2, C = 3, ...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(Use this space to work it out)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302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/>
              <a:t>KVTU    LFFQ    TXJNNJOH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Every letter is shifted by </a:t>
            </a:r>
            <a:r>
              <a:rPr lang="it-IT" dirty="0" err="1" smtClean="0"/>
              <a:t>one</a:t>
            </a:r>
            <a:r>
              <a:rPr lang="it-IT" dirty="0"/>
              <a:t>. </a:t>
            </a:r>
            <a:endParaRPr lang="en-US" dirty="0"/>
          </a:p>
          <a:p>
            <a:pPr marL="0" indent="0">
              <a:buNone/>
            </a:pPr>
            <a:r>
              <a:rPr lang="de-DE" dirty="0"/>
              <a:t> </a:t>
            </a:r>
            <a:endParaRPr lang="en-US" dirty="0"/>
          </a:p>
          <a:p>
            <a:r>
              <a:rPr lang="de-DE" dirty="0"/>
              <a:t>A = </a:t>
            </a:r>
            <a:r>
              <a:rPr lang="de-DE" dirty="0" smtClean="0"/>
              <a:t>B </a:t>
            </a:r>
          </a:p>
          <a:p>
            <a:r>
              <a:rPr lang="de-DE" dirty="0" smtClean="0"/>
              <a:t>B </a:t>
            </a:r>
            <a:r>
              <a:rPr lang="de-DE" dirty="0"/>
              <a:t>= </a:t>
            </a:r>
            <a:r>
              <a:rPr lang="de-DE" dirty="0" smtClean="0"/>
              <a:t>C </a:t>
            </a:r>
          </a:p>
          <a:p>
            <a:r>
              <a:rPr lang="de-DE" dirty="0" smtClean="0"/>
              <a:t>C </a:t>
            </a:r>
            <a:r>
              <a:rPr lang="de-DE" dirty="0"/>
              <a:t>= </a:t>
            </a:r>
            <a:r>
              <a:rPr lang="de-DE" dirty="0" smtClean="0"/>
              <a:t>D, </a:t>
            </a:r>
            <a:r>
              <a:rPr lang="de-DE" dirty="0"/>
              <a:t>...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(Use this space to work it out)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1736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/>
              <a:t>REVELC    SI </a:t>
            </a:r>
            <a:r>
              <a:rPr lang="de-DE" sz="2400" dirty="0" smtClean="0"/>
              <a:t>  SECNETNES    </a:t>
            </a:r>
            <a:r>
              <a:rPr lang="de-DE" sz="2400" dirty="0"/>
              <a:t>GNISREVER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(Use this space to work it out)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(Use this space to work it out)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032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/>
              <a:t>SENTENCE WIT MISSIN LETTER AR CONFUSIN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(Use this space to work it out)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(Use this space to work it out)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3298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/>
              <a:t>UOY    ERA </a:t>
            </a:r>
            <a:r>
              <a:rPr lang="de-DE" sz="2400" dirty="0" smtClean="0"/>
              <a:t>   YAWFLAH    </a:t>
            </a:r>
            <a:r>
              <a:rPr lang="de-DE" sz="2400" dirty="0"/>
              <a:t>ENOD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(Use this space to work it out)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(Use this space to work it out)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2073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 smtClean="0"/>
              <a:t>VEREOYEN    OLEVS   </a:t>
            </a:r>
            <a:r>
              <a:rPr lang="en-US" sz="2400" dirty="0" smtClean="0"/>
              <a:t> </a:t>
            </a:r>
            <a:r>
              <a:rPr lang="de-DE" sz="2400" dirty="0" smtClean="0"/>
              <a:t>OCPMTURE    </a:t>
            </a:r>
            <a:r>
              <a:rPr lang="de-DE" sz="2400" dirty="0"/>
              <a:t>CSEICNE</a:t>
            </a:r>
            <a:r>
              <a:rPr lang="en-US" sz="2400" dirty="0" smtClean="0">
                <a:effectLst/>
              </a:rPr>
              <a:t>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(Use this space to work it out)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de-DE" dirty="0"/>
              <a:t>EVERYONE LOVES</a:t>
            </a:r>
            <a:endParaRPr lang="en-US" dirty="0"/>
          </a:p>
          <a:p>
            <a:pPr marL="0" indent="0">
              <a:buNone/>
            </a:pPr>
            <a:r>
              <a:rPr lang="de-DE" dirty="0"/>
              <a:t>COMPUTER SCIENCE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9119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pt-PT" sz="2400" dirty="0" smtClean="0"/>
              <a:t>VOWOLS    </a:t>
            </a:r>
            <a:r>
              <a:rPr lang="pt-PT" sz="2400" dirty="0"/>
              <a:t>ORO </a:t>
            </a:r>
            <a:r>
              <a:rPr lang="pt-PT" sz="2400" dirty="0" smtClean="0"/>
              <a:t>  </a:t>
            </a:r>
            <a:r>
              <a:rPr lang="en-US" sz="2400" dirty="0" smtClean="0"/>
              <a:t> </a:t>
            </a:r>
            <a:r>
              <a:rPr lang="de-DE" sz="2400" dirty="0" smtClean="0"/>
              <a:t>OMPORTONT   ON   </a:t>
            </a:r>
            <a:r>
              <a:rPr lang="en-US" sz="2400" dirty="0" smtClean="0"/>
              <a:t> </a:t>
            </a:r>
            <a:r>
              <a:rPr lang="de-DE" sz="2400" dirty="0" smtClean="0"/>
              <a:t>SONTONCOS</a:t>
            </a:r>
            <a:r>
              <a:rPr lang="en-US" sz="2400" dirty="0" smtClean="0">
                <a:effectLst/>
              </a:rPr>
              <a:t>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Every vowel is replaced with an </a:t>
            </a:r>
            <a:r>
              <a:rPr lang="de-DE" dirty="0"/>
              <a:t>“O”.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(Use this space to work it out)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9390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495</Words>
  <Application>Microsoft Macintosh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 25-15-21   19-15-12-22-5-4    20-8-5    6-9-18-19-20   15-14-5 </vt:lpstr>
      <vt:lpstr> KVTU    LFFQ    TXJNNJOH </vt:lpstr>
      <vt:lpstr> REVELC    SI   SECNETNES    GNISREVER </vt:lpstr>
      <vt:lpstr> SENTENCE WIT MISSIN LETTER AR CONFUSIN </vt:lpstr>
      <vt:lpstr> UOY    ERA    YAWFLAH    ENOD </vt:lpstr>
      <vt:lpstr> VEREOYEN    OLEVS    OCPMTURE    CSEICNE </vt:lpstr>
      <vt:lpstr> VOWOLS    ORO    OMPORTONT   ON    SONTONCOS </vt:lpstr>
      <vt:lpstr> IS   IT   CATS   RAINING   DOGS   AND </vt:lpstr>
      <vt:lpstr>  PUPPIES ARE CUTE </vt:lpstr>
      <vt:lpstr> </vt:lpstr>
      <vt:lpstr>PowerPoint Presentation</vt:lpstr>
      <vt:lpstr>Morse Code</vt:lpstr>
      <vt:lpstr> Morse Code</vt:lpstr>
    </vt:vector>
  </TitlesOfParts>
  <Company>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Zach Dodds</dc:creator>
  <cp:lastModifiedBy>Laptop 16</cp:lastModifiedBy>
  <cp:revision>13</cp:revision>
  <dcterms:created xsi:type="dcterms:W3CDTF">2014-05-21T21:36:33Z</dcterms:created>
  <dcterms:modified xsi:type="dcterms:W3CDTF">2014-06-06T21:26:50Z</dcterms:modified>
</cp:coreProperties>
</file>