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30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65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0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85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8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9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3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656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275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27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FB5B2-3798-A144-9945-46061BE4BB61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5086C-BF1B-C344-BAA3-56755389A9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432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1003"/>
            <a:ext cx="9143999" cy="5909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/>
              <a:t>Name: _____________________</a:t>
            </a:r>
            <a:endParaRPr lang="en-US" dirty="0"/>
          </a:p>
          <a:p>
            <a:r>
              <a:rPr lang="de-DE" dirty="0"/>
              <a:t>Date: ______________________</a:t>
            </a:r>
            <a:endParaRPr lang="en-US" dirty="0"/>
          </a:p>
          <a:p>
            <a:r>
              <a:rPr lang="de-DE" dirty="0"/>
              <a:t> </a:t>
            </a:r>
            <a:endParaRPr lang="en-US" dirty="0"/>
          </a:p>
          <a:p>
            <a:r>
              <a:rPr lang="en-US" dirty="0"/>
              <a:t>Encoding and Decoding Activity </a:t>
            </a:r>
          </a:p>
          <a:p>
            <a:r>
              <a:rPr lang="de-DE" dirty="0"/>
              <a:t> </a:t>
            </a:r>
            <a:endParaRPr lang="en-US" dirty="0"/>
          </a:p>
          <a:p>
            <a:r>
              <a:rPr lang="fr-FR" dirty="0"/>
              <a:t>Instructions: </a:t>
            </a:r>
            <a:r>
              <a:rPr lang="en-US" dirty="0"/>
              <a:t>Using an encoding method of your choice, encode a sentence for your friend. Give the encoded sentence to your friend to decode. </a:t>
            </a:r>
          </a:p>
          <a:p>
            <a:r>
              <a:rPr lang="de-DE" dirty="0"/>
              <a:t> </a:t>
            </a:r>
            <a:endParaRPr lang="en-US" dirty="0"/>
          </a:p>
          <a:p>
            <a:r>
              <a:rPr lang="en-US" dirty="0"/>
              <a:t>(For you to fill out) </a:t>
            </a:r>
          </a:p>
          <a:p>
            <a:r>
              <a:rPr lang="en-US" dirty="0"/>
              <a:t>Encoded Sentence: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For your friend to fill out) </a:t>
            </a:r>
          </a:p>
          <a:p>
            <a:r>
              <a:rPr lang="en-US" dirty="0"/>
              <a:t>What kind of pattern or rules did your friend use to encode the sentence?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Decoded </a:t>
            </a:r>
            <a:r>
              <a:rPr lang="en-US" dirty="0"/>
              <a:t>Sentence</a:t>
            </a:r>
            <a:r>
              <a:rPr lang="en-US" dirty="0" smtClean="0"/>
              <a:t>: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16961" y="3151248"/>
            <a:ext cx="9027036" cy="50135"/>
          </a:xfrm>
          <a:prstGeom prst="line">
            <a:avLst/>
          </a:prstGeom>
          <a:ln w="19050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16960" y="3576294"/>
            <a:ext cx="9027036" cy="50135"/>
          </a:xfrm>
          <a:prstGeom prst="line">
            <a:avLst/>
          </a:prstGeom>
          <a:ln w="19050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16960" y="4796959"/>
            <a:ext cx="9027036" cy="50135"/>
          </a:xfrm>
          <a:prstGeom prst="line">
            <a:avLst/>
          </a:prstGeom>
          <a:ln w="19050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6959" y="5222005"/>
            <a:ext cx="9027036" cy="50135"/>
          </a:xfrm>
          <a:prstGeom prst="line">
            <a:avLst/>
          </a:prstGeom>
          <a:ln w="19050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16964" y="6120442"/>
            <a:ext cx="9027036" cy="50135"/>
          </a:xfrm>
          <a:prstGeom prst="line">
            <a:avLst/>
          </a:prstGeom>
          <a:ln w="19050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116963" y="6545488"/>
            <a:ext cx="9027036" cy="50135"/>
          </a:xfrm>
          <a:prstGeom prst="line">
            <a:avLst/>
          </a:prstGeom>
          <a:ln w="19050" cmpd="sng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702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 16</dc:creator>
  <cp:lastModifiedBy>Laptop 16</cp:lastModifiedBy>
  <cp:revision>1</cp:revision>
  <dcterms:created xsi:type="dcterms:W3CDTF">2014-05-21T22:05:27Z</dcterms:created>
  <dcterms:modified xsi:type="dcterms:W3CDTF">2014-06-06T21:29:26Z</dcterms:modified>
</cp:coreProperties>
</file>