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2088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E24DA-0CD8-104E-93A9-7321D90577BB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DA4B9-B5D7-EB4F-A105-1E3C9BE49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9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45D-66AC-F544-8E68-9385418917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7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1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2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9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5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8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1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2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3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7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2E00-CE79-F649-8AFA-13E8C75807E4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03E8-843D-0242-903E-BCBFD9959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5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36718" y="294223"/>
            <a:ext cx="1048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8196" y="534851"/>
            <a:ext cx="2052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Solving Puzzles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0526" y="1257557"/>
            <a:ext cx="227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Puzzle 1: Word Search</a:t>
            </a:r>
            <a:endParaRPr lang="en-US" dirty="0"/>
          </a:p>
        </p:txBody>
      </p:sp>
      <p:pic>
        <p:nvPicPr>
          <p:cNvPr id="7" name="Picture 6" descr="Screen Shot 2014-06-03 at 3.11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6" y="1652622"/>
            <a:ext cx="3158091" cy="40825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00100" y="5397500"/>
            <a:ext cx="2787837" cy="27419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488647">
            <a:off x="212825" y="2859955"/>
            <a:ext cx="3193415" cy="31587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9846" y="1664598"/>
            <a:ext cx="269280" cy="3593202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3094109">
            <a:off x="9476" y="3285039"/>
            <a:ext cx="4386306" cy="355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8488647">
            <a:off x="-475191" y="3526009"/>
            <a:ext cx="4968340" cy="315878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40201" y="1435100"/>
            <a:ext cx="4521200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Algorithm: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Pick a word from the list of words you need to find.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Go through each of the letters in the grid one by one and see if it’s the same letter as the first letter of the the word you’re trying to find. 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If it is, check its 8 neighboring letters (up, down, left, right, and 4 diagonals) to see if it’s the second letter in the word you’re trying to find. Then, check for the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,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… letters until you’ve found all of the letters that make the word. Go to step 3.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 smtClean="0"/>
              <a:t>If it’s not, go back to step 2 and keep going through the grid of letters.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Cross out the word you’ve just found and move onto the next word. Repeat steps 1-3 until you’ve found and crossed out all of the words on your list.</a:t>
            </a:r>
          </a:p>
          <a:p>
            <a:endParaRPr lang="en-US" sz="1400" dirty="0"/>
          </a:p>
          <a:p>
            <a:r>
              <a:rPr lang="en-US" sz="1400" dirty="0" smtClean="0"/>
              <a:t>Algorithms may vary, but the idea is that they should have a series of “foolproof” steps that </a:t>
            </a:r>
            <a:r>
              <a:rPr lang="en-US" sz="1400" i="1" dirty="0" smtClean="0"/>
              <a:t>anyone</a:t>
            </a:r>
            <a:r>
              <a:rPr lang="en-US" sz="1400" dirty="0" smtClean="0"/>
              <a:t> would be able to follow to solve the puzzle.</a:t>
            </a:r>
          </a:p>
        </p:txBody>
      </p:sp>
    </p:spTree>
    <p:extLst>
      <p:ext uri="{BB962C8B-B14F-4D97-AF65-F5344CB8AC3E}">
        <p14:creationId xmlns:p14="http://schemas.microsoft.com/office/powerpoint/2010/main" val="260049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845034" y="4346623"/>
            <a:ext cx="71214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algorithm: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Start at the goal and look at all the tiles in its horizontal and vertical paths.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For each tile, see if it contains the correct number of steps to get to the goal.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For each tile that works, check its horizontal and vertical paths for tiles that contain the right number of steps to get to it.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Repeat until one of the tiles you get is the start tile.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You now have a reverse sequence of tiles, from goal to start. Reverse the path to get the sequence of tiles from start to goal.</a:t>
            </a:r>
          </a:p>
          <a:p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45231" y="419723"/>
            <a:ext cx="2395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Puzzle 2: Number Maze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36718" y="294223"/>
            <a:ext cx="1048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Solutions</a:t>
            </a:r>
          </a:p>
        </p:txBody>
      </p:sp>
      <p:pic>
        <p:nvPicPr>
          <p:cNvPr id="26" name="Picture 25" descr="Screen Shot 2014-06-04 at 12.01.4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91" y="1285460"/>
            <a:ext cx="2819596" cy="2794194"/>
          </a:xfrm>
          <a:prstGeom prst="rect">
            <a:avLst/>
          </a:prstGeom>
        </p:spPr>
      </p:pic>
      <p:pic>
        <p:nvPicPr>
          <p:cNvPr id="28" name="Picture 27" descr="Screen Shot 2014-06-04 at 12.01.4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122" y="1285460"/>
            <a:ext cx="2819596" cy="279419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384264" y="1612388"/>
            <a:ext cx="0" cy="1683733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608020" y="2168876"/>
            <a:ext cx="0" cy="1127245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60420" y="1916300"/>
            <a:ext cx="565717" cy="1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588125" y="2184149"/>
            <a:ext cx="0" cy="49840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212902" y="1555312"/>
            <a:ext cx="0" cy="1127245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22386" y="1613100"/>
            <a:ext cx="0" cy="571049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437193" y="2682557"/>
            <a:ext cx="0" cy="613564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589593" y="3544315"/>
            <a:ext cx="602878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34769" y="930397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1-4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962681" y="957294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5-8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6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231" y="419723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Puzzle 3: How many handshakes?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66465" y="211686"/>
            <a:ext cx="37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Name(s):  _______________________</a:t>
            </a:r>
            <a:endParaRPr lang="en-US" dirty="0"/>
          </a:p>
        </p:txBody>
      </p:sp>
      <p:pic>
        <p:nvPicPr>
          <p:cNvPr id="2" name="Picture 1" descr="g82xq39dt48766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44" y="986319"/>
            <a:ext cx="2356589" cy="23565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17672" y="937452"/>
            <a:ext cx="6321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Each dot represents a person, and all the dots must be connected to one another with no repeats: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733661" y="1646990"/>
            <a:ext cx="6205580" cy="1168086"/>
            <a:chOff x="2794678" y="2132063"/>
            <a:chExt cx="6205580" cy="1168086"/>
          </a:xfrm>
        </p:grpSpPr>
        <p:grpSp>
          <p:nvGrpSpPr>
            <p:cNvPr id="11" name="Group 10"/>
            <p:cNvGrpSpPr/>
            <p:nvPr/>
          </p:nvGrpSpPr>
          <p:grpSpPr>
            <a:xfrm>
              <a:off x="2794678" y="2346500"/>
              <a:ext cx="1005345" cy="953649"/>
              <a:chOff x="502671" y="1123431"/>
              <a:chExt cx="1005345" cy="953649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925975" y="1123431"/>
                <a:ext cx="158739" cy="158758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02671" y="1918322"/>
                <a:ext cx="158739" cy="158758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349277" y="1918322"/>
                <a:ext cx="158739" cy="158758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401235" y="2308391"/>
              <a:ext cx="1044788" cy="991748"/>
              <a:chOff x="4497492" y="2308391"/>
              <a:chExt cx="1044788" cy="991748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4510159" y="2308391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364937" y="3151377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497492" y="3151377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390272" y="2308391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7773060" y="2132063"/>
              <a:ext cx="1227198" cy="1161471"/>
              <a:chOff x="7773060" y="2132063"/>
              <a:chExt cx="1227198" cy="1161471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8593549" y="3141391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8848250" y="2616829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8581219" y="2132063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7990397" y="2155609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7773060" y="2609553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7990397" y="3144772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6047235" y="2159629"/>
              <a:ext cx="1124614" cy="1128181"/>
              <a:chOff x="6188260" y="2159629"/>
              <a:chExt cx="1124614" cy="1128181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6387954" y="3139048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188260" y="2560286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7008858" y="3135164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7160866" y="2524964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685476" y="2159629"/>
                <a:ext cx="152008" cy="148762"/>
              </a:xfrm>
              <a:prstGeom prst="ellipse">
                <a:avLst/>
              </a:prstGeom>
              <a:solidFill>
                <a:srgbClr val="3366FF"/>
              </a:solidFill>
              <a:ln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6" name="TextBox 55"/>
          <p:cNvSpPr txBox="1"/>
          <p:nvPr/>
        </p:nvSpPr>
        <p:spPr>
          <a:xfrm>
            <a:off x="370314" y="3612840"/>
            <a:ext cx="85322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Instructions may vary, but here’s one set of instructions that works:</a:t>
            </a:r>
          </a:p>
          <a:p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Have everyone stand in a circle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The first person should go around the circle and shake every other person’s hand.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The next person should go around the circle and shake every other person’s hand </a:t>
            </a:r>
            <a:r>
              <a:rPr lang="en-US" sz="1400" i="1" dirty="0" smtClean="0"/>
              <a:t>except</a:t>
            </a:r>
            <a:r>
              <a:rPr lang="en-US" sz="1400" dirty="0" smtClean="0"/>
              <a:t> for the first person.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The next person should go around the circle and shake every other person’s hand </a:t>
            </a:r>
            <a:r>
              <a:rPr lang="en-US" sz="1400" i="1" dirty="0" smtClean="0"/>
              <a:t>except</a:t>
            </a:r>
            <a:r>
              <a:rPr lang="en-US" sz="1400" dirty="0" smtClean="0"/>
              <a:t> for the first two people.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The next person should go around the circle and shake every other person’s hand </a:t>
            </a:r>
            <a:r>
              <a:rPr lang="en-US" sz="1400" i="1" dirty="0" smtClean="0"/>
              <a:t>except </a:t>
            </a:r>
            <a:r>
              <a:rPr lang="en-US" sz="1400" dirty="0" smtClean="0"/>
              <a:t> for the first three people.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Repeat, with each successive person going around the circle to shake everyone else’s hand until you get to the second-to-last person, who will shake one hand and complete the handshakes required. </a:t>
            </a:r>
            <a:endParaRPr lang="en-US" sz="1400" dirty="0"/>
          </a:p>
        </p:txBody>
      </p:sp>
      <p:sp>
        <p:nvSpPr>
          <p:cNvPr id="10" name="Freeform 9"/>
          <p:cNvSpPr/>
          <p:nvPr/>
        </p:nvSpPr>
        <p:spPr>
          <a:xfrm>
            <a:off x="2817609" y="1905092"/>
            <a:ext cx="833377" cy="833478"/>
          </a:xfrm>
          <a:custGeom>
            <a:avLst/>
            <a:gdLst>
              <a:gd name="connsiteX0" fmla="*/ 423302 w 833377"/>
              <a:gd name="connsiteY0" fmla="*/ 0 h 833478"/>
              <a:gd name="connsiteX1" fmla="*/ 833377 w 833377"/>
              <a:gd name="connsiteY1" fmla="*/ 833478 h 833478"/>
              <a:gd name="connsiteX2" fmla="*/ 0 w 833377"/>
              <a:gd name="connsiteY2" fmla="*/ 833478 h 833478"/>
              <a:gd name="connsiteX3" fmla="*/ 410074 w 833377"/>
              <a:gd name="connsiteY3" fmla="*/ 52919 h 833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3377" h="833478">
                <a:moveTo>
                  <a:pt x="423302" y="0"/>
                </a:moveTo>
                <a:lnTo>
                  <a:pt x="833377" y="833478"/>
                </a:lnTo>
                <a:lnTo>
                  <a:pt x="0" y="833478"/>
                </a:lnTo>
                <a:lnTo>
                  <a:pt x="410074" y="52919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418222" y="1878632"/>
            <a:ext cx="899518" cy="873167"/>
          </a:xfrm>
          <a:custGeom>
            <a:avLst/>
            <a:gdLst>
              <a:gd name="connsiteX0" fmla="*/ 13228 w 899518"/>
              <a:gd name="connsiteY0" fmla="*/ 13230 h 873167"/>
              <a:gd name="connsiteX1" fmla="*/ 899518 w 899518"/>
              <a:gd name="connsiteY1" fmla="*/ 0 h 873167"/>
              <a:gd name="connsiteX2" fmla="*/ 0 w 899518"/>
              <a:gd name="connsiteY2" fmla="*/ 873167 h 873167"/>
              <a:gd name="connsiteX3" fmla="*/ 846605 w 899518"/>
              <a:gd name="connsiteY3" fmla="*/ 873167 h 873167"/>
              <a:gd name="connsiteX4" fmla="*/ 886290 w 899518"/>
              <a:gd name="connsiteY4" fmla="*/ 26460 h 87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518" h="873167">
                <a:moveTo>
                  <a:pt x="13228" y="13230"/>
                </a:moveTo>
                <a:lnTo>
                  <a:pt x="899518" y="0"/>
                </a:lnTo>
                <a:lnTo>
                  <a:pt x="0" y="873167"/>
                </a:lnTo>
                <a:lnTo>
                  <a:pt x="846605" y="873167"/>
                </a:lnTo>
                <a:lnTo>
                  <a:pt x="886290" y="2646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404994" y="1878632"/>
            <a:ext cx="846605" cy="873167"/>
          </a:xfrm>
          <a:custGeom>
            <a:avLst/>
            <a:gdLst>
              <a:gd name="connsiteX0" fmla="*/ 846605 w 846605"/>
              <a:gd name="connsiteY0" fmla="*/ 873167 h 873167"/>
              <a:gd name="connsiteX1" fmla="*/ 39684 w 846605"/>
              <a:gd name="connsiteY1" fmla="*/ 0 h 873167"/>
              <a:gd name="connsiteX2" fmla="*/ 0 w 846605"/>
              <a:gd name="connsiteY2" fmla="*/ 833478 h 87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6605" h="873167">
                <a:moveTo>
                  <a:pt x="846605" y="873167"/>
                </a:moveTo>
                <a:lnTo>
                  <a:pt x="39684" y="0"/>
                </a:lnTo>
                <a:lnTo>
                  <a:pt x="0" y="83347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084976" y="1719875"/>
            <a:ext cx="978888" cy="992235"/>
          </a:xfrm>
          <a:custGeom>
            <a:avLst/>
            <a:gdLst>
              <a:gd name="connsiteX0" fmla="*/ 0 w 978888"/>
              <a:gd name="connsiteY0" fmla="*/ 410124 h 992235"/>
              <a:gd name="connsiteX1" fmla="*/ 462988 w 978888"/>
              <a:gd name="connsiteY1" fmla="*/ 0 h 992235"/>
              <a:gd name="connsiteX2" fmla="*/ 978888 w 978888"/>
              <a:gd name="connsiteY2" fmla="*/ 396894 h 992235"/>
              <a:gd name="connsiteX3" fmla="*/ 793693 w 978888"/>
              <a:gd name="connsiteY3" fmla="*/ 952546 h 992235"/>
              <a:gd name="connsiteX4" fmla="*/ 198424 w 978888"/>
              <a:gd name="connsiteY4" fmla="*/ 992235 h 992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888" h="992235">
                <a:moveTo>
                  <a:pt x="0" y="410124"/>
                </a:moveTo>
                <a:lnTo>
                  <a:pt x="462988" y="0"/>
                </a:lnTo>
                <a:lnTo>
                  <a:pt x="978888" y="396894"/>
                </a:lnTo>
                <a:lnTo>
                  <a:pt x="793693" y="952546"/>
                </a:lnTo>
                <a:lnTo>
                  <a:pt x="198424" y="99223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058520" y="1759564"/>
            <a:ext cx="978888" cy="992235"/>
          </a:xfrm>
          <a:custGeom>
            <a:avLst/>
            <a:gdLst>
              <a:gd name="connsiteX0" fmla="*/ 52913 w 978888"/>
              <a:gd name="connsiteY0" fmla="*/ 410124 h 992235"/>
              <a:gd name="connsiteX1" fmla="*/ 978888 w 978888"/>
              <a:gd name="connsiteY1" fmla="*/ 317515 h 992235"/>
              <a:gd name="connsiteX2" fmla="*/ 224880 w 978888"/>
              <a:gd name="connsiteY2" fmla="*/ 952546 h 992235"/>
              <a:gd name="connsiteX3" fmla="*/ 462987 w 978888"/>
              <a:gd name="connsiteY3" fmla="*/ 0 h 992235"/>
              <a:gd name="connsiteX4" fmla="*/ 806921 w 978888"/>
              <a:gd name="connsiteY4" fmla="*/ 886397 h 992235"/>
              <a:gd name="connsiteX5" fmla="*/ 0 w 978888"/>
              <a:gd name="connsiteY5" fmla="*/ 436584 h 992235"/>
              <a:gd name="connsiteX6" fmla="*/ 211651 w 978888"/>
              <a:gd name="connsiteY6" fmla="*/ 992235 h 992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8888" h="992235">
                <a:moveTo>
                  <a:pt x="52913" y="410124"/>
                </a:moveTo>
                <a:lnTo>
                  <a:pt x="978888" y="317515"/>
                </a:lnTo>
                <a:lnTo>
                  <a:pt x="224880" y="952546"/>
                </a:lnTo>
                <a:lnTo>
                  <a:pt x="462987" y="0"/>
                </a:lnTo>
                <a:lnTo>
                  <a:pt x="806921" y="886397"/>
                </a:lnTo>
                <a:lnTo>
                  <a:pt x="0" y="436584"/>
                </a:lnTo>
                <a:lnTo>
                  <a:pt x="211651" y="99223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51731" y="1680185"/>
            <a:ext cx="1150854" cy="1071614"/>
          </a:xfrm>
          <a:custGeom>
            <a:avLst/>
            <a:gdLst>
              <a:gd name="connsiteX0" fmla="*/ 26456 w 1150854"/>
              <a:gd name="connsiteY0" fmla="*/ 489503 h 1071614"/>
              <a:gd name="connsiteX1" fmla="*/ 264564 w 1150854"/>
              <a:gd name="connsiteY1" fmla="*/ 0 h 1071614"/>
              <a:gd name="connsiteX2" fmla="*/ 873062 w 1150854"/>
              <a:gd name="connsiteY2" fmla="*/ 52919 h 1071614"/>
              <a:gd name="connsiteX3" fmla="*/ 1150854 w 1150854"/>
              <a:gd name="connsiteY3" fmla="*/ 515963 h 1071614"/>
              <a:gd name="connsiteX4" fmla="*/ 859834 w 1150854"/>
              <a:gd name="connsiteY4" fmla="*/ 1071614 h 1071614"/>
              <a:gd name="connsiteX5" fmla="*/ 304249 w 1150854"/>
              <a:gd name="connsiteY5" fmla="*/ 1071614 h 1071614"/>
              <a:gd name="connsiteX6" fmla="*/ 1097941 w 1150854"/>
              <a:gd name="connsiteY6" fmla="*/ 542422 h 1071614"/>
              <a:gd name="connsiteX7" fmla="*/ 66141 w 1150854"/>
              <a:gd name="connsiteY7" fmla="*/ 542422 h 1071614"/>
              <a:gd name="connsiteX8" fmla="*/ 859834 w 1150854"/>
              <a:gd name="connsiteY8" fmla="*/ 79379 h 1071614"/>
              <a:gd name="connsiteX9" fmla="*/ 251336 w 1150854"/>
              <a:gd name="connsiteY9" fmla="*/ 1058385 h 1071614"/>
              <a:gd name="connsiteX10" fmla="*/ 0 w 1150854"/>
              <a:gd name="connsiteY10" fmla="*/ 542422 h 1071614"/>
              <a:gd name="connsiteX11" fmla="*/ 886290 w 1150854"/>
              <a:gd name="connsiteY11" fmla="*/ 1018695 h 1071614"/>
              <a:gd name="connsiteX12" fmla="*/ 277792 w 1150854"/>
              <a:gd name="connsiteY12" fmla="*/ 92609 h 1071614"/>
              <a:gd name="connsiteX13" fmla="*/ 264564 w 1150854"/>
              <a:gd name="connsiteY13" fmla="*/ 1018695 h 1071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0854" h="1071614">
                <a:moveTo>
                  <a:pt x="26456" y="489503"/>
                </a:moveTo>
                <a:lnTo>
                  <a:pt x="264564" y="0"/>
                </a:lnTo>
                <a:lnTo>
                  <a:pt x="873062" y="52919"/>
                </a:lnTo>
                <a:lnTo>
                  <a:pt x="1150854" y="515963"/>
                </a:lnTo>
                <a:lnTo>
                  <a:pt x="859834" y="1071614"/>
                </a:lnTo>
                <a:lnTo>
                  <a:pt x="304249" y="1071614"/>
                </a:lnTo>
                <a:lnTo>
                  <a:pt x="1097941" y="542422"/>
                </a:lnTo>
                <a:lnTo>
                  <a:pt x="66141" y="542422"/>
                </a:lnTo>
                <a:lnTo>
                  <a:pt x="859834" y="79379"/>
                </a:lnTo>
                <a:lnTo>
                  <a:pt x="251336" y="1058385"/>
                </a:lnTo>
                <a:lnTo>
                  <a:pt x="0" y="542422"/>
                </a:lnTo>
                <a:lnTo>
                  <a:pt x="886290" y="1018695"/>
                </a:lnTo>
                <a:lnTo>
                  <a:pt x="277792" y="92609"/>
                </a:lnTo>
                <a:lnTo>
                  <a:pt x="264564" y="101869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624793" y="1746334"/>
            <a:ext cx="26456" cy="952546"/>
          </a:xfrm>
          <a:custGeom>
            <a:avLst/>
            <a:gdLst>
              <a:gd name="connsiteX0" fmla="*/ 0 w 26456"/>
              <a:gd name="connsiteY0" fmla="*/ 0 h 952546"/>
              <a:gd name="connsiteX1" fmla="*/ 26456 w 26456"/>
              <a:gd name="connsiteY1" fmla="*/ 952546 h 952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456" h="952546">
                <a:moveTo>
                  <a:pt x="0" y="0"/>
                </a:moveTo>
                <a:lnTo>
                  <a:pt x="26456" y="952546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042752" y="1746334"/>
            <a:ext cx="806920" cy="476273"/>
          </a:xfrm>
          <a:custGeom>
            <a:avLst/>
            <a:gdLst>
              <a:gd name="connsiteX0" fmla="*/ 0 w 806920"/>
              <a:gd name="connsiteY0" fmla="*/ 0 h 476273"/>
              <a:gd name="connsiteX1" fmla="*/ 806920 w 806920"/>
              <a:gd name="connsiteY1" fmla="*/ 476273 h 476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6920" h="476273">
                <a:moveTo>
                  <a:pt x="0" y="0"/>
                </a:moveTo>
                <a:lnTo>
                  <a:pt x="806920" y="47627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231" y="419723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Puzzle 3: How many handshakes?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66465" y="211686"/>
            <a:ext cx="37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Name(s):  _______________________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835685"/>
              </p:ext>
            </p:extLst>
          </p:nvPr>
        </p:nvGraphicFramePr>
        <p:xfrm>
          <a:off x="446348" y="985750"/>
          <a:ext cx="4056465" cy="3878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94"/>
                <a:gridCol w="2240271"/>
              </a:tblGrid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Number of People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Number of Handshakes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8241" y="4997495"/>
            <a:ext cx="59929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Extra Credit: If there were 20 people at the party, it would take 190 handshakes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08242" y="5385477"/>
            <a:ext cx="863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Extra Credit: If there were N people at the party, there would be                    handshakes</a:t>
            </a:r>
          </a:p>
          <a:p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[(N-1)] + [(N-1) – 1] + [(N-1) – 2] + …. + [(N-1) – (N-2)] + [(N-1) – (N-1)]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= (N-1) + (N-2) + (N-3) + …. + 2 + 1 + 0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= (N-1) + (N-2+1) + (N-3+2) +…. = (N-1) + (N-1) + (N-1) + …. =</a:t>
            </a:r>
          </a:p>
          <a:p>
            <a:endParaRPr lang="en-US" sz="14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481806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949088"/>
              </p:ext>
            </p:extLst>
          </p:nvPr>
        </p:nvGraphicFramePr>
        <p:xfrm>
          <a:off x="5090574" y="5385477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711200" imgH="393700" progId="Equation.3">
                  <p:embed/>
                </p:oleObj>
              </mc:Choice>
              <mc:Fallback>
                <p:oleObj name="Equation" r:id="rId5" imgW="711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90574" y="5385477"/>
                        <a:ext cx="71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894032"/>
              </p:ext>
            </p:extLst>
          </p:nvPr>
        </p:nvGraphicFramePr>
        <p:xfrm>
          <a:off x="5619443" y="6252286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711200" imgH="393700" progId="Equation.3">
                  <p:embed/>
                </p:oleObj>
              </mc:Choice>
              <mc:Fallback>
                <p:oleObj name="Equation" r:id="rId7" imgW="711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19443" y="6252286"/>
                        <a:ext cx="71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909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560</Words>
  <Application>Microsoft Macintosh PowerPoint</Application>
  <PresentationFormat>On-screen Show (4:3)</PresentationFormat>
  <Paragraphs>61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jarthurcs</dc:creator>
  <cp:lastModifiedBy>Laptop 16</cp:lastModifiedBy>
  <cp:revision>13</cp:revision>
  <dcterms:created xsi:type="dcterms:W3CDTF">2014-06-03T23:57:58Z</dcterms:created>
  <dcterms:modified xsi:type="dcterms:W3CDTF">2014-06-06T21:53:26Z</dcterms:modified>
</cp:coreProperties>
</file>