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8000"/>
    <a:srgbClr val="A92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6" d="100"/>
          <a:sy n="76" d="100"/>
        </p:scale>
        <p:origin x="-132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printerSettings" Target="printerSettings/printerSettings1.bin"/><Relationship Id="rId6" Type="http://schemas.openxmlformats.org/officeDocument/2006/relationships/presProps" Target="presProps.xml"/><Relationship Id="rId7" Type="http://schemas.openxmlformats.org/officeDocument/2006/relationships/viewProps" Target="viewProps.xml"/><Relationship Id="rId8" Type="http://schemas.openxmlformats.org/officeDocument/2006/relationships/theme" Target="theme/theme1.xml"/><Relationship Id="rId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F1B3F-B751-B949-9253-413022AD94B6}" type="datetimeFigureOut">
              <a:rPr lang="en-US" smtClean="0"/>
              <a:t>6/6/14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EBFAC-F7C0-824B-8DF9-A477C7E1EA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2374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F1B3F-B751-B949-9253-413022AD94B6}" type="datetimeFigureOut">
              <a:rPr lang="en-US" smtClean="0"/>
              <a:t>6/6/14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EBFAC-F7C0-824B-8DF9-A477C7E1EA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382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F1B3F-B751-B949-9253-413022AD94B6}" type="datetimeFigureOut">
              <a:rPr lang="en-US" smtClean="0"/>
              <a:t>6/6/14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EBFAC-F7C0-824B-8DF9-A477C7E1EA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2147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F1B3F-B751-B949-9253-413022AD94B6}" type="datetimeFigureOut">
              <a:rPr lang="en-US" smtClean="0"/>
              <a:t>6/6/14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EBFAC-F7C0-824B-8DF9-A477C7E1EA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1383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F1B3F-B751-B949-9253-413022AD94B6}" type="datetimeFigureOut">
              <a:rPr lang="en-US" smtClean="0"/>
              <a:t>6/6/14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EBFAC-F7C0-824B-8DF9-A477C7E1EA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6641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F1B3F-B751-B949-9253-413022AD94B6}" type="datetimeFigureOut">
              <a:rPr lang="en-US" smtClean="0"/>
              <a:t>6/6/14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EBFAC-F7C0-824B-8DF9-A477C7E1EA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5754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F1B3F-B751-B949-9253-413022AD94B6}" type="datetimeFigureOut">
              <a:rPr lang="en-US" smtClean="0"/>
              <a:t>6/6/14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EBFAC-F7C0-824B-8DF9-A477C7E1EA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9981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F1B3F-B751-B949-9253-413022AD94B6}" type="datetimeFigureOut">
              <a:rPr lang="en-US" smtClean="0"/>
              <a:t>6/6/14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EBFAC-F7C0-824B-8DF9-A477C7E1EA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5322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F1B3F-B751-B949-9253-413022AD94B6}" type="datetimeFigureOut">
              <a:rPr lang="en-US" smtClean="0"/>
              <a:t>6/6/14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EBFAC-F7C0-824B-8DF9-A477C7E1EA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5842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F1B3F-B751-B949-9253-413022AD94B6}" type="datetimeFigureOut">
              <a:rPr lang="en-US" smtClean="0"/>
              <a:t>6/6/14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EBFAC-F7C0-824B-8DF9-A477C7E1EA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2011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F1B3F-B751-B949-9253-413022AD94B6}" type="datetimeFigureOut">
              <a:rPr lang="en-US" smtClean="0"/>
              <a:t>6/6/14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EBFAC-F7C0-824B-8DF9-A477C7E1EA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775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0F1B3F-B751-B949-9253-413022AD94B6}" type="datetimeFigureOut">
              <a:rPr lang="en-US" smtClean="0"/>
              <a:t>6/6/14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AEBFAC-F7C0-824B-8DF9-A477C7E1EA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876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50133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Directions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394750" y="1086250"/>
            <a:ext cx="8354500" cy="5170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000" dirty="0" smtClean="0"/>
              <a:t>Find a partner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 smtClean="0"/>
              <a:t>Choose one person to be the artist and one person to be the chef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 smtClean="0"/>
              <a:t>The artist should cut up the “color cards” while the chef cuts up the “food cards.”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 smtClean="0"/>
              <a:t>The artist should shuffle the color cards and then place them in a row on the desk.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 smtClean="0"/>
              <a:t>The chef should now try to find the “red” card by turning  over one card at a time.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 smtClean="0"/>
              <a:t>After the chef finds the “red” card, the chef should shuffle the the food cards and place them in a row on the desk.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smtClean="0"/>
              <a:t>The artist should </a:t>
            </a:r>
            <a:r>
              <a:rPr lang="en-US" sz="2000" dirty="0" smtClean="0"/>
              <a:t>now try to find the “pizza” card by turning over one card at a time.</a:t>
            </a:r>
          </a:p>
          <a:p>
            <a:pPr marL="342900" indent="-342900">
              <a:buFont typeface="+mj-lt"/>
              <a:buAutoNum type="arabicPeriod"/>
            </a:pPr>
            <a:endParaRPr lang="en-US" dirty="0" smtClean="0"/>
          </a:p>
          <a:p>
            <a:pPr marL="342900" indent="-342900">
              <a:buFont typeface="+mj-lt"/>
              <a:buAutoNum type="arabicPeriod"/>
            </a:pPr>
            <a:endParaRPr lang="en-US" dirty="0" smtClean="0"/>
          </a:p>
          <a:p>
            <a:pPr marL="342900" indent="-342900">
              <a:buFont typeface="+mj-lt"/>
              <a:buAutoNum type="arabicPeriod"/>
            </a:pPr>
            <a:endParaRPr lang="en-US" dirty="0" smtClean="0"/>
          </a:p>
          <a:p>
            <a:pPr marL="342900" indent="-342900">
              <a:buFont typeface="+mj-lt"/>
              <a:buAutoNum type="arabicPeriod"/>
            </a:pPr>
            <a:endParaRPr lang="en-US" dirty="0" smtClean="0"/>
          </a:p>
          <a:p>
            <a:pPr marL="342900" indent="-34290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9883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57586"/>
            <a:ext cx="9143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Color Cards</a:t>
            </a:r>
            <a:endParaRPr lang="en-US" sz="2800" dirty="0"/>
          </a:p>
        </p:txBody>
      </p:sp>
      <p:sp>
        <p:nvSpPr>
          <p:cNvPr id="5" name="Rectangle 4"/>
          <p:cNvSpPr/>
          <p:nvPr/>
        </p:nvSpPr>
        <p:spPr>
          <a:xfrm>
            <a:off x="50127" y="814774"/>
            <a:ext cx="1984195" cy="2740693"/>
          </a:xfrm>
          <a:prstGeom prst="rect">
            <a:avLst/>
          </a:prstGeom>
          <a:solidFill>
            <a:srgbClr val="FF0000"/>
          </a:solidFill>
          <a:ln w="28575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764849" y="814774"/>
            <a:ext cx="1984195" cy="2740693"/>
          </a:xfrm>
          <a:prstGeom prst="rect">
            <a:avLst/>
          </a:prstGeom>
          <a:solidFill>
            <a:srgbClr val="008000"/>
          </a:solidFill>
          <a:ln w="28575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122210" y="814774"/>
            <a:ext cx="1984195" cy="2740693"/>
          </a:xfrm>
          <a:prstGeom prst="rect">
            <a:avLst/>
          </a:prstGeom>
          <a:solidFill>
            <a:srgbClr val="3366FF"/>
          </a:solidFill>
          <a:ln w="28575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122210" y="3945927"/>
            <a:ext cx="1984195" cy="2740693"/>
          </a:xfrm>
          <a:prstGeom prst="rect">
            <a:avLst/>
          </a:prstGeom>
          <a:noFill/>
          <a:ln w="28575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764849" y="3945927"/>
            <a:ext cx="1984195" cy="2740693"/>
          </a:xfrm>
          <a:prstGeom prst="rect">
            <a:avLst/>
          </a:prstGeom>
          <a:solidFill>
            <a:schemeClr val="tx1"/>
          </a:solidFill>
          <a:ln w="28575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407488" y="3945927"/>
            <a:ext cx="1984195" cy="2740693"/>
          </a:xfrm>
          <a:prstGeom prst="rect">
            <a:avLst/>
          </a:prstGeom>
          <a:solidFill>
            <a:srgbClr val="FF8000"/>
          </a:solidFill>
          <a:ln w="28575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0127" y="3945927"/>
            <a:ext cx="1984195" cy="2740693"/>
          </a:xfrm>
          <a:prstGeom prst="rect">
            <a:avLst/>
          </a:prstGeom>
          <a:solidFill>
            <a:srgbClr val="A926FF"/>
          </a:solidFill>
          <a:ln w="28575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407488" y="814774"/>
            <a:ext cx="1984195" cy="2740693"/>
          </a:xfrm>
          <a:prstGeom prst="rect">
            <a:avLst/>
          </a:prstGeom>
          <a:solidFill>
            <a:srgbClr val="FFFF00"/>
          </a:solidFill>
          <a:ln w="28575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 flipV="1">
            <a:off x="0" y="3726674"/>
            <a:ext cx="9144000" cy="33423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2205588" y="580806"/>
            <a:ext cx="16709" cy="6277194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38273" y="580806"/>
            <a:ext cx="16709" cy="6277194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4571930" y="588077"/>
            <a:ext cx="16709" cy="6277194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0" y="588077"/>
            <a:ext cx="9144000" cy="33423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50128" y="2057518"/>
            <a:ext cx="19841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RED</a:t>
            </a:r>
            <a:endParaRPr lang="en-US" sz="2000" dirty="0"/>
          </a:p>
        </p:txBody>
      </p:sp>
      <p:sp>
        <p:nvSpPr>
          <p:cNvPr id="22" name="TextBox 21"/>
          <p:cNvSpPr txBox="1"/>
          <p:nvPr/>
        </p:nvSpPr>
        <p:spPr>
          <a:xfrm>
            <a:off x="7122211" y="5121719"/>
            <a:ext cx="19841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WHITE</a:t>
            </a:r>
            <a:endParaRPr lang="en-US" sz="2000" dirty="0"/>
          </a:p>
        </p:txBody>
      </p:sp>
      <p:sp>
        <p:nvSpPr>
          <p:cNvPr id="23" name="TextBox 22"/>
          <p:cNvSpPr txBox="1"/>
          <p:nvPr/>
        </p:nvSpPr>
        <p:spPr>
          <a:xfrm>
            <a:off x="4764850" y="5121719"/>
            <a:ext cx="19841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BLACK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407489" y="5121719"/>
            <a:ext cx="19841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ORANGE</a:t>
            </a:r>
            <a:endParaRPr lang="en-US" sz="2000" dirty="0"/>
          </a:p>
        </p:txBody>
      </p:sp>
      <p:sp>
        <p:nvSpPr>
          <p:cNvPr id="25" name="TextBox 24"/>
          <p:cNvSpPr txBox="1"/>
          <p:nvPr/>
        </p:nvSpPr>
        <p:spPr>
          <a:xfrm>
            <a:off x="50127" y="5121719"/>
            <a:ext cx="19841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PURPLE</a:t>
            </a:r>
            <a:endParaRPr lang="en-US" sz="2000" dirty="0"/>
          </a:p>
        </p:txBody>
      </p:sp>
      <p:sp>
        <p:nvSpPr>
          <p:cNvPr id="26" name="TextBox 25"/>
          <p:cNvSpPr txBox="1"/>
          <p:nvPr/>
        </p:nvSpPr>
        <p:spPr>
          <a:xfrm>
            <a:off x="7122210" y="2114608"/>
            <a:ext cx="19841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BLUE</a:t>
            </a:r>
            <a:endParaRPr lang="en-US" sz="2000" dirty="0"/>
          </a:p>
        </p:txBody>
      </p:sp>
      <p:sp>
        <p:nvSpPr>
          <p:cNvPr id="27" name="TextBox 26"/>
          <p:cNvSpPr txBox="1"/>
          <p:nvPr/>
        </p:nvSpPr>
        <p:spPr>
          <a:xfrm>
            <a:off x="4764850" y="2102920"/>
            <a:ext cx="19841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GREEN</a:t>
            </a:r>
            <a:endParaRPr lang="en-US" sz="2000" dirty="0"/>
          </a:p>
        </p:txBody>
      </p:sp>
      <p:sp>
        <p:nvSpPr>
          <p:cNvPr id="28" name="TextBox 27"/>
          <p:cNvSpPr txBox="1"/>
          <p:nvPr/>
        </p:nvSpPr>
        <p:spPr>
          <a:xfrm>
            <a:off x="2407488" y="2057518"/>
            <a:ext cx="19841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YELLOW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9660607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57586"/>
            <a:ext cx="9143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Food Cards</a:t>
            </a:r>
            <a:endParaRPr lang="en-US" sz="2800" dirty="0"/>
          </a:p>
        </p:txBody>
      </p:sp>
      <p:sp>
        <p:nvSpPr>
          <p:cNvPr id="5" name="Rectangle 4"/>
          <p:cNvSpPr/>
          <p:nvPr/>
        </p:nvSpPr>
        <p:spPr>
          <a:xfrm>
            <a:off x="50127" y="814774"/>
            <a:ext cx="1984195" cy="2740693"/>
          </a:xfrm>
          <a:prstGeom prst="rect">
            <a:avLst/>
          </a:prstGeom>
          <a:noFill/>
          <a:ln w="28575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764849" y="814774"/>
            <a:ext cx="1984195" cy="2740693"/>
          </a:xfrm>
          <a:prstGeom prst="rect">
            <a:avLst/>
          </a:prstGeom>
          <a:noFill/>
          <a:ln w="28575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122210" y="814774"/>
            <a:ext cx="1984195" cy="2740693"/>
          </a:xfrm>
          <a:prstGeom prst="rect">
            <a:avLst/>
          </a:prstGeom>
          <a:noFill/>
          <a:ln w="28575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122210" y="3945927"/>
            <a:ext cx="1984195" cy="2740693"/>
          </a:xfrm>
          <a:prstGeom prst="rect">
            <a:avLst/>
          </a:prstGeom>
          <a:noFill/>
          <a:ln w="28575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764849" y="3945927"/>
            <a:ext cx="1984195" cy="2740693"/>
          </a:xfrm>
          <a:prstGeom prst="rect">
            <a:avLst/>
          </a:prstGeom>
          <a:noFill/>
          <a:ln w="28575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407488" y="3945927"/>
            <a:ext cx="1984195" cy="2740693"/>
          </a:xfrm>
          <a:prstGeom prst="rect">
            <a:avLst/>
          </a:prstGeom>
          <a:noFill/>
          <a:ln w="28575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0127" y="3945927"/>
            <a:ext cx="1984195" cy="2740693"/>
          </a:xfrm>
          <a:prstGeom prst="rect">
            <a:avLst/>
          </a:prstGeom>
          <a:noFill/>
          <a:ln w="28575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407488" y="814774"/>
            <a:ext cx="1984195" cy="2740693"/>
          </a:xfrm>
          <a:prstGeom prst="rect">
            <a:avLst/>
          </a:prstGeom>
          <a:noFill/>
          <a:ln w="28575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 flipV="1">
            <a:off x="0" y="3726674"/>
            <a:ext cx="9144000" cy="33423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2205588" y="580806"/>
            <a:ext cx="16709" cy="6277194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38273" y="580806"/>
            <a:ext cx="16709" cy="6277194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4571930" y="588077"/>
            <a:ext cx="16709" cy="6277194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0" y="588077"/>
            <a:ext cx="9144000" cy="33423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50128" y="2057518"/>
            <a:ext cx="19841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PIZZA</a:t>
            </a:r>
            <a:endParaRPr lang="en-US" sz="2000" dirty="0"/>
          </a:p>
        </p:txBody>
      </p:sp>
      <p:sp>
        <p:nvSpPr>
          <p:cNvPr id="22" name="TextBox 21"/>
          <p:cNvSpPr txBox="1"/>
          <p:nvPr/>
        </p:nvSpPr>
        <p:spPr>
          <a:xfrm>
            <a:off x="7122211" y="5121719"/>
            <a:ext cx="19841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APPLE</a:t>
            </a:r>
            <a:endParaRPr lang="en-US" sz="2000" dirty="0"/>
          </a:p>
        </p:txBody>
      </p:sp>
      <p:sp>
        <p:nvSpPr>
          <p:cNvPr id="23" name="TextBox 22"/>
          <p:cNvSpPr txBox="1"/>
          <p:nvPr/>
        </p:nvSpPr>
        <p:spPr>
          <a:xfrm>
            <a:off x="4764850" y="5121719"/>
            <a:ext cx="19841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JELLY BEANS</a:t>
            </a:r>
            <a:endParaRPr lang="en-US" sz="2000" dirty="0"/>
          </a:p>
        </p:txBody>
      </p:sp>
      <p:sp>
        <p:nvSpPr>
          <p:cNvPr id="24" name="TextBox 23"/>
          <p:cNvSpPr txBox="1"/>
          <p:nvPr/>
        </p:nvSpPr>
        <p:spPr>
          <a:xfrm>
            <a:off x="2407489" y="5121719"/>
            <a:ext cx="19841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EGGS</a:t>
            </a:r>
            <a:endParaRPr lang="en-US" sz="2000" dirty="0"/>
          </a:p>
        </p:txBody>
      </p:sp>
      <p:sp>
        <p:nvSpPr>
          <p:cNvPr id="25" name="TextBox 24"/>
          <p:cNvSpPr txBox="1"/>
          <p:nvPr/>
        </p:nvSpPr>
        <p:spPr>
          <a:xfrm>
            <a:off x="50127" y="5121719"/>
            <a:ext cx="19841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SOUP</a:t>
            </a:r>
            <a:endParaRPr lang="en-US" sz="2000" dirty="0"/>
          </a:p>
        </p:txBody>
      </p:sp>
      <p:sp>
        <p:nvSpPr>
          <p:cNvPr id="26" name="TextBox 25"/>
          <p:cNvSpPr txBox="1"/>
          <p:nvPr/>
        </p:nvSpPr>
        <p:spPr>
          <a:xfrm>
            <a:off x="7122210" y="2114608"/>
            <a:ext cx="19841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BREAD</a:t>
            </a:r>
            <a:endParaRPr lang="en-US" sz="2000" dirty="0"/>
          </a:p>
        </p:txBody>
      </p:sp>
      <p:sp>
        <p:nvSpPr>
          <p:cNvPr id="27" name="TextBox 26"/>
          <p:cNvSpPr txBox="1"/>
          <p:nvPr/>
        </p:nvSpPr>
        <p:spPr>
          <a:xfrm>
            <a:off x="4764850" y="2102920"/>
            <a:ext cx="19841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YOGURT</a:t>
            </a:r>
            <a:endParaRPr lang="en-US" sz="2000" dirty="0"/>
          </a:p>
        </p:txBody>
      </p:sp>
      <p:sp>
        <p:nvSpPr>
          <p:cNvPr id="28" name="TextBox 27"/>
          <p:cNvSpPr txBox="1"/>
          <p:nvPr/>
        </p:nvSpPr>
        <p:spPr>
          <a:xfrm>
            <a:off x="2407488" y="2057518"/>
            <a:ext cx="19841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CARROTS</a:t>
            </a:r>
            <a:endParaRPr lang="en-US" sz="2000" dirty="0"/>
          </a:p>
        </p:txBody>
      </p:sp>
      <p:pic>
        <p:nvPicPr>
          <p:cNvPr id="2" name="Picture 1" descr="Screen Shot 2014-06-04 at 12.16.0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699" y="1264524"/>
            <a:ext cx="917238" cy="606605"/>
          </a:xfrm>
          <a:prstGeom prst="rect">
            <a:avLst/>
          </a:prstGeom>
        </p:spPr>
      </p:pic>
      <p:pic>
        <p:nvPicPr>
          <p:cNvPr id="3" name="Picture 2" descr="Screen Shot 2014-06-04 at 12.17.09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0149" y="1078653"/>
            <a:ext cx="1386847" cy="978865"/>
          </a:xfrm>
          <a:prstGeom prst="rect">
            <a:avLst/>
          </a:prstGeom>
        </p:spPr>
      </p:pic>
      <p:pic>
        <p:nvPicPr>
          <p:cNvPr id="13" name="Picture 12" descr="Screen Shot 2014-06-04 at 12.17.58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7847" y="1174716"/>
            <a:ext cx="1188155" cy="882802"/>
          </a:xfrm>
          <a:prstGeom prst="rect">
            <a:avLst/>
          </a:prstGeom>
        </p:spPr>
      </p:pic>
      <p:pic>
        <p:nvPicPr>
          <p:cNvPr id="15" name="Picture 14" descr="Screen Shot 2014-06-04 at 12.18.45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5378" y="1174716"/>
            <a:ext cx="1460183" cy="728129"/>
          </a:xfrm>
          <a:prstGeom prst="rect">
            <a:avLst/>
          </a:prstGeom>
        </p:spPr>
      </p:pic>
      <p:pic>
        <p:nvPicPr>
          <p:cNvPr id="29" name="Picture 28" descr="Screen Shot 2014-06-04 at 12.19.25 P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456" y="4322691"/>
            <a:ext cx="1158317" cy="753529"/>
          </a:xfrm>
          <a:prstGeom prst="rect">
            <a:avLst/>
          </a:prstGeom>
        </p:spPr>
      </p:pic>
      <p:pic>
        <p:nvPicPr>
          <p:cNvPr id="30" name="Picture 29" descr="Screen Shot 2014-06-04 at 12.20.33 PM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240" y="4193017"/>
            <a:ext cx="1026778" cy="883203"/>
          </a:xfrm>
          <a:prstGeom prst="rect">
            <a:avLst/>
          </a:prstGeom>
        </p:spPr>
      </p:pic>
      <p:pic>
        <p:nvPicPr>
          <p:cNvPr id="31" name="Picture 30" descr="Screen Shot 2014-06-04 at 12.21.09 PM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7491" y="4325864"/>
            <a:ext cx="825525" cy="620753"/>
          </a:xfrm>
          <a:prstGeom prst="rect">
            <a:avLst/>
          </a:prstGeom>
        </p:spPr>
      </p:pic>
      <p:pic>
        <p:nvPicPr>
          <p:cNvPr id="32" name="Picture 31" descr="Screen Shot 2014-06-04 at 12.21.46 PM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5254" y="4242304"/>
            <a:ext cx="1126635" cy="806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188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</TotalTime>
  <Words>148</Words>
  <Application>Microsoft Macintosh PowerPoint</Application>
  <PresentationFormat>On-screen Show (4:3)</PresentationFormat>
  <Paragraphs>29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PowerPoint Presentation</vt:lpstr>
      <vt:lpstr>PowerPoint Presentation</vt:lpstr>
      <vt:lpstr>PowerPoint Presentation</vt:lpstr>
    </vt:vector>
  </TitlesOfParts>
  <Company>HMC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Laptop 16</dc:creator>
  <cp:lastModifiedBy>Laptop 16</cp:lastModifiedBy>
  <cp:revision>8</cp:revision>
  <dcterms:created xsi:type="dcterms:W3CDTF">2014-06-03T22:03:01Z</dcterms:created>
  <dcterms:modified xsi:type="dcterms:W3CDTF">2014-06-06T21:54:31Z</dcterms:modified>
</cp:coreProperties>
</file>