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4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BB62-8477-4AD6-962F-729C2A1BD6C3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D47B-AC76-401B-8C06-194CE3208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BB62-8477-4AD6-962F-729C2A1BD6C3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D47B-AC76-401B-8C06-194CE3208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BB62-8477-4AD6-962F-729C2A1BD6C3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D47B-AC76-401B-8C06-194CE3208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BB62-8477-4AD6-962F-729C2A1BD6C3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D47B-AC76-401B-8C06-194CE3208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BB62-8477-4AD6-962F-729C2A1BD6C3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D47B-AC76-401B-8C06-194CE3208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BB62-8477-4AD6-962F-729C2A1BD6C3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D47B-AC76-401B-8C06-194CE3208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BB62-8477-4AD6-962F-729C2A1BD6C3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D47B-AC76-401B-8C06-194CE3208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BB62-8477-4AD6-962F-729C2A1BD6C3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D47B-AC76-401B-8C06-194CE3208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BB62-8477-4AD6-962F-729C2A1BD6C3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D47B-AC76-401B-8C06-194CE3208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BB62-8477-4AD6-962F-729C2A1BD6C3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D47B-AC76-401B-8C06-194CE3208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BB62-8477-4AD6-962F-729C2A1BD6C3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D47B-AC76-401B-8C06-194CE3208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ABB62-8477-4AD6-962F-729C2A1BD6C3}" type="datetimeFigureOut">
              <a:rPr lang="en-US" smtClean="0"/>
              <a:pPr/>
              <a:t>9/19/2010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CD47B-AC76-401B-8C06-194CE3208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2667000" y="1398104"/>
            <a:ext cx="4217504" cy="4012096"/>
            <a:chOff x="2667000" y="1398104"/>
            <a:chExt cx="4217504" cy="4012096"/>
          </a:xfrm>
        </p:grpSpPr>
        <p:cxnSp>
          <p:nvCxnSpPr>
            <p:cNvPr id="13" name="Straight Arrow Connector 12"/>
            <p:cNvCxnSpPr/>
            <p:nvPr/>
          </p:nvCxnSpPr>
          <p:spPr>
            <a:xfrm flipV="1">
              <a:off x="4217504" y="2922104"/>
              <a:ext cx="838200" cy="5334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rot="16200000" flipH="1">
              <a:off x="3150704" y="2388704"/>
              <a:ext cx="20574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217504" y="3455504"/>
              <a:ext cx="2667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2655404" y="3848100"/>
              <a:ext cx="1954696" cy="116950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/>
            <p:cNvSpPr/>
            <p:nvPr/>
          </p:nvSpPr>
          <p:spPr>
            <a:xfrm>
              <a:off x="2667000" y="1981200"/>
              <a:ext cx="3124200" cy="3048000"/>
            </a:xfrm>
            <a:prstGeom prst="ellipse">
              <a:avLst/>
            </a:prstGeom>
            <a:solidFill>
              <a:schemeClr val="accent1">
                <a:alpha val="59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5029200" y="281940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4191000" y="3429000"/>
              <a:ext cx="838200" cy="381000"/>
            </a:xfrm>
            <a:prstGeom prst="straightConnector1">
              <a:avLst/>
            </a:prstGeom>
            <a:ln>
              <a:solidFill>
                <a:schemeClr val="tx1"/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4919870" y="3548270"/>
              <a:ext cx="268356" cy="102704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0800000">
              <a:off x="4038600" y="3810000"/>
              <a:ext cx="914400" cy="2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4267200" y="3048000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Symbol" pitchFamily="18" charset="2"/>
                </a:rPr>
                <a:t>q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800600" y="3352800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Symbol" pitchFamily="18" charset="2"/>
                </a:rPr>
                <a:t>f</a:t>
              </a:r>
            </a:p>
          </p:txBody>
        </p:sp>
        <p:sp>
          <p:nvSpPr>
            <p:cNvPr id="33" name="Arc 32"/>
            <p:cNvSpPr/>
            <p:nvPr/>
          </p:nvSpPr>
          <p:spPr>
            <a:xfrm rot="2340000">
              <a:off x="4181277" y="3276600"/>
              <a:ext cx="304800" cy="381000"/>
            </a:xfrm>
            <a:prstGeom prst="arc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Arc 33"/>
            <p:cNvSpPr/>
            <p:nvPr/>
          </p:nvSpPr>
          <p:spPr>
            <a:xfrm rot="1920000">
              <a:off x="4990049" y="3490654"/>
              <a:ext cx="76200" cy="457200"/>
            </a:xfrm>
            <a:prstGeom prst="arc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7086600" y="3200400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038600" y="106680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819400" y="5486400"/>
            <a:ext cx="276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</dc:creator>
  <cp:lastModifiedBy>z</cp:lastModifiedBy>
  <cp:revision>3</cp:revision>
  <dcterms:created xsi:type="dcterms:W3CDTF">2010-09-18T13:53:22Z</dcterms:created>
  <dcterms:modified xsi:type="dcterms:W3CDTF">2010-09-19T21:37:48Z</dcterms:modified>
</cp:coreProperties>
</file>