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ink/ink1.xml" ContentType="application/inkml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5.xml" ContentType="application/vnd.openxmlformats-officedocument.presentationml.notesSlide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notesSlides/notesSlide6.xml" ContentType="application/vnd.openxmlformats-officedocument.presentationml.notesSlide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7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notesSlides/notesSlide1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notesSlides/notesSlide18.xml" ContentType="application/vnd.openxmlformats-officedocument.presentationml.notesSlide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notesSlides/notesSlide19.xml" ContentType="application/vnd.openxmlformats-officedocument.presentationml.notesSlide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notesSlides/notesSlide20.xml" ContentType="application/vnd.openxmlformats-officedocument.presentationml.notesSlide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notesSlides/notesSlide25.xml" ContentType="application/vnd.openxmlformats-officedocument.presentationml.notesSlide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notesSlides/notesSlide26.xml" ContentType="application/vnd.openxmlformats-officedocument.presentationml.notesSlide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notesSlides/notesSlide2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notesSlides/notesSlide28.xml" ContentType="application/vnd.openxmlformats-officedocument.presentationml.notesSlide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notesSlides/notesSlide32.xml" ContentType="application/vnd.openxmlformats-officedocument.presentationml.notesSlide+xml"/>
  <Override PartName="/ppt/ink/ink6.xml" ContentType="application/inkml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notesSlides/notesSlide33.xml" ContentType="application/vnd.openxmlformats-officedocument.presentationml.notesSlide+xml"/>
  <Override PartName="/ppt/ink/ink7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8.xml" ContentType="application/inkml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9.xml" ContentType="application/inkml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notesSlides/notesSlide39.xml" ContentType="application/vnd.openxmlformats-officedocument.presentationml.notesSlide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notesSlides/notesSlide40.xml" ContentType="application/vnd.openxmlformats-officedocument.presentationml.notesSlide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notesSlides/notesSlide41.xml" ContentType="application/vnd.openxmlformats-officedocument.presentationml.notesSlide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notesSlides/notesSlide42.xml" ContentType="application/vnd.openxmlformats-officedocument.presentationml.notesSlide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notesSlides/notesSlide43.xml" ContentType="application/vnd.openxmlformats-officedocument.presentationml.notesSlide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notesSlides/notesSlide44.xml" ContentType="application/vnd.openxmlformats-officedocument.presentationml.notesSlide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notesSlides/notesSlide45.xml" ContentType="application/vnd.openxmlformats-officedocument.presentationml.notesSlide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notesSlides/notesSlide46.xml" ContentType="application/vnd.openxmlformats-officedocument.presentationml.notesSlide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notesSlides/notesSlide47.xml" ContentType="application/vnd.openxmlformats-officedocument.presentationml.notesSlide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notesSlides/notesSlide48.xml" ContentType="application/vnd.openxmlformats-officedocument.presentationml.notesSlide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17" r:id="rId2"/>
    <p:sldId id="635" r:id="rId3"/>
    <p:sldId id="644" r:id="rId4"/>
    <p:sldId id="642" r:id="rId5"/>
    <p:sldId id="539" r:id="rId6"/>
    <p:sldId id="645" r:id="rId7"/>
    <p:sldId id="646" r:id="rId8"/>
    <p:sldId id="647" r:id="rId9"/>
    <p:sldId id="648" r:id="rId10"/>
    <p:sldId id="649" r:id="rId11"/>
    <p:sldId id="652" r:id="rId12"/>
    <p:sldId id="653" r:id="rId13"/>
    <p:sldId id="654" r:id="rId14"/>
    <p:sldId id="638" r:id="rId15"/>
    <p:sldId id="639" r:id="rId16"/>
    <p:sldId id="650" r:id="rId17"/>
    <p:sldId id="651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4" r:id="rId27"/>
    <p:sldId id="540" r:id="rId28"/>
    <p:sldId id="541" r:id="rId29"/>
    <p:sldId id="640" r:id="rId30"/>
    <p:sldId id="641" r:id="rId31"/>
    <p:sldId id="553" r:id="rId32"/>
    <p:sldId id="569" r:id="rId33"/>
    <p:sldId id="570" r:id="rId34"/>
    <p:sldId id="571" r:id="rId35"/>
    <p:sldId id="572" r:id="rId36"/>
    <p:sldId id="573" r:id="rId37"/>
    <p:sldId id="574" r:id="rId38"/>
    <p:sldId id="575" r:id="rId39"/>
    <p:sldId id="576" r:id="rId40"/>
    <p:sldId id="577" r:id="rId41"/>
    <p:sldId id="578" r:id="rId42"/>
    <p:sldId id="579" r:id="rId43"/>
    <p:sldId id="580" r:id="rId44"/>
    <p:sldId id="581" r:id="rId45"/>
    <p:sldId id="582" r:id="rId46"/>
    <p:sldId id="583" r:id="rId47"/>
    <p:sldId id="655" r:id="rId48"/>
    <p:sldId id="656" r:id="rId49"/>
    <p:sldId id="657" r:id="rId50"/>
    <p:sldId id="658" r:id="rId51"/>
    <p:sldId id="661" r:id="rId52"/>
    <p:sldId id="665" r:id="rId53"/>
    <p:sldId id="662" r:id="rId54"/>
    <p:sldId id="663" r:id="rId55"/>
    <p:sldId id="664" r:id="rId56"/>
    <p:sldId id="666" r:id="rId57"/>
    <p:sldId id="659" r:id="rId58"/>
    <p:sldId id="660" r:id="rId59"/>
  </p:sldIdLst>
  <p:sldSz cx="9144000" cy="6858000" type="screen4x3"/>
  <p:notesSz cx="6985000" cy="9271000"/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9900"/>
    <a:srgbClr val="FF0000"/>
    <a:srgbClr val="66FF66"/>
    <a:srgbClr val="C0C0C0"/>
    <a:srgbClr val="9966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51E18C-18FC-4D98-B215-A316AC4AE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3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06T21:25:05.9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83 0 1,'0'0'19,"-13"6"-2,13-6 12,-10 10-12,-5-15-1,15 5-1,-17 1-2,17-1-1,-14 0-1,14 0-3,-10-1-1,10 1-1,0 0-1,0 0-2,-13-3-1,13 3 0,0 0 0,0 0-1,9 3 1,3 0-1,5-1 1,7 2-1,6-2 1,10 1-1,5-1 1,8 1-1,5-2 0,4 0 1,6-1-2,2 0 1,2 0 0,0 1-1,-1 1 1,-1 0-1,2 3 1,-2-1-1,0 2 0,1 0 0,2 2 0,1-1 0,3-2 0,0 1 0,1-1-1,-2-1 1,-3-2 0,-5-1 0,-7-1-1,-6 0 1,-9-1 0,-6 1 0,-6-2 0,-6 2 0,-5-2 0,-3 2 0,-3 0 1,-1 0-1,0 0 0,-1 2 0,0-2 0,3-2 0,1 1 0,0 0 0,-1-1 0,2 1 0,-2-1 0,0 0 1,-2-1-1,-3 2 0,-2 0-1,-11 1 0,15-2 0,-15 2-1,0 0-3,-12-6-25,12 6-9,-29-3-1,8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14T20:41:43.6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 14,'-10'14'25,"10"-14"-4,0 0-20,-15 3-18,15-3-3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28.34008" units="1/cm"/>
          <inkml:channelProperty channel="Y" name="resolution" value="28.37838" units="1/cm"/>
        </inkml:channelProperties>
      </inkml:inkSource>
      <inkml:timestamp xml:id="ts0" timeString="2010-10-05T20:36:23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4425 8533,'20'0,"-20"0,0 0,0 0,0 0,0 0,-20-20,20 20,-20-20,20 20,-20 0,1 0,-1 20,0-20,0 20,0-1,-19-19,39 20,-20 0,0 20,0-20,0-1,0 21,20-20,0 20,0-20,20 19,0-19,0 0,20 0,-21 0,21-20,0 0,19 0,-19-20,-20 20,20-20,-1-20,-39 20,20-19,-20-1,0 20,0-20,-20 1,0-1,1 0,-1 21,0-21,0 20,0 20,0 0,-19-20,19 20,0 0,20 20,-20-20,20 0</inkml:trace>
  <inkml:trace contextRef="#ctx0" brushRef="#br0" timeOffset="2368.1355">4624 8711,'0'0,"0"0,0 0,19-20,-19 20,0 0,0 0,0 0,0 0,0 0,0 0,0 0,0 0,0 0,0 0,0 0,0 0,0 0,0 0,0 0,0 0,0 0,0 0,20 0,-20 0,0 0,0 0,0 0,20 0,-20-20,20 20,0 0,0 0,-1 0,-19 0,40 0,-20 0,0 0,20 0,-21 0,1 0,20 0,-20 0,0 0,-1 0,1 0,0 0,20 0,-20 0,0 0,-1 0,1-19,0 19,0 0,0 0,0 0,-1 0,1 0,0 0,0-20,0 20,-20 0,20 0,-20 0,20 0,-20 0,19 0,-19 0,0 0,0 0,0 0,0 0,0 0,0 0,0 0,0 0,0 0,0 0,0 0,0 0,0 0,0 0,0 0,0 0,0 0,0 0,0 0,-19-20,19 20,0 0,0 0,0 0,0 0,0 0,0 0,0 0,0 0,0 0,-20 0,20 0,0 0,0 0</inkml:trace>
  <inkml:trace contextRef="#ctx0" brushRef="#br0" timeOffset="3025.1731">4921 8334,'0'0,"0"0,0 0,0 0,0 0,0 0,0 0,0 20,0 0,0 0,0 0,0-1,-20 1,40 0,-20 0,0-20,0 20,0-20,0 0,0 0,0-20</inkml:trace>
  <inkml:trace contextRef="#ctx0" brushRef="#br0" timeOffset="5068.2899">4822 8870,'0'0,"0"0,0 0,0-20,0 20,0 0,0 0,0 20,0 0,-20-20,20 20,0-1,0-19,0 20,20 0,-20-20,20 0,0 0,0 0,-1 0,1-20,0 20,-20-20,20 1,-20 19,0-20,0 0,0 20,-40 0,40-20,-20 20,1 0,-1 0,0 0,0 0,0 20,20-20,0 0</inkml:trace>
  <inkml:trace contextRef="#ctx0" brushRef="#br0" timeOffset="5670.3243">4802 9148,'0'0,"0"0,0 0,0 0,0 0,0 0,-20 0,20 20,0-20,0 19,0 1,0 0,0 0,0 0,20 0,0-20,0 0,0 0,-20 0,20 0,-1-20,-19 20,20-20,-20 0,-20 0,20 20,-19-20,-1 20,20-19,-20 38,0-19,0 0,0 0,20 0</inkml:trace>
  <inkml:trace contextRef="#ctx0" brushRef="#br0" timeOffset="6499.3718">4802 9604,'20'0,"-20"0,0 0,0-20,0 20,0 0,0 0,-20 20,20-20,-20 0,20 20,0-20,-20 20,20 0,20-20,-20 0,20 20,-20-20,20 19,0-38,0 19,0-20,-1 20,1-20,-20 0,0 0,0 0,-20 20,1-20,19 20,-20 0,0 0,0 0,0 0,0 0,20 0</inkml:trace>
  <inkml:trace contextRef="#ctx0" brushRef="#br0" timeOffset="7218.4129">4842 9882,'0'0,"0"0,0 0,-20 0,20 0,0 20,0-20,0 20,0-1,-20-19,20 20,0 0,20-20,-20 0,20 20,-20-20,20 0,0 0,-1-20,-19 0,20 20,-20-20,0 1,-20-1,20 20,-19-20,-1 20,0 0,0-20,0 40,0-20,20 0,0 0,0 0</inkml:trace>
  <inkml:trace contextRef="#ctx0" brushRef="#br0" timeOffset="24212.3849">4128 8890,'0'0,"0"-20,0 20,0-20,0 20,0 0,0 0,0 0,-20-20,20 20,-20 0,0 20,20-20,-20 20,0 0,0 0,1-1,-1 21,20-20,-20 20,20-21,0 21,0-20,0 0,20 20,19-21,-19 1,20-20,-20 0,20 0,-1 0,1-20,-20-19,0 19,-1-20,-19 0,0 1,0-1,-19 0,19 21,-40-21,40 40,-40-20,40 20,-20 0,20 0</inkml:trace>
  <inkml:trace contextRef="#ctx0" brushRef="#br0" timeOffset="25113.4364">4862 8890,'0'0,"0"-20,0 20,0 0,20-20,-20 20,0-20,0 20,0 0,0 0,0 0,0 20,0-20,0 40,-20-20,20-1,0 21,0-20,0 0,0 0,0-1,0 1,0-20,0 0,0 0,0-20,0 1,0-1,20 0,-20 0,0-20,0 21,-20-1,20 0,0 20,0 0,0 0,0 0,0 20,-20 0,20-1,0 1,0 0,-20 20,20-40,0 20,0-20,0 0,20 0,-20-20,0 20,20-20,-20 0,0 0,0 0,0 20,0-19,0 19,0 19,0-19,0 20,0 0,0 0,0-20,0 0,0-20,20 20</inkml:trace>
  <inkml:trace contextRef="#ctx0" brushRef="#br0" timeOffset="25654.4674">4901 8414,'0'-20,"0"20,0-20,0 20,0 0,0 0,0 0,-19 20,19-20,0 20,-20-1,20 21,0-20,0 0,0 19,20-19,-1-20,21 20,-20-20,0-20,19 20,-19-20,0-19,-20 19,0-20,-20 20,0-19,1 19,-1 20,-20-20,20 20,-19-20,19 40,20-20,0 0,0 0,0 0</inkml:trace>
  <inkml:trace contextRef="#ctx0" brushRef="#br0" timeOffset="27545.5755">9585 4405,'0'0,"-20"-20,20 20,0 0,0 0,0 0,0 0,0 20,0 0,0 0,0 0,-20-1,20 21,0-20,0 20,0-20,0-1,0-19,0 20,0-20,0 0,0 0,-20-20,20 1,0-21,0 0,-20 0,20 1,0-21,-20 21,20-1,0 0,0 0,0 1,0 19,0-20,0 20,0 20,0-19,0 19,0-20,0 20,20 20,-20-1,0 1,20 20,-20 0,0-1,20 1,-20 0,0-1,0-19,0 0,0 0,0-20,0 0,0-20,0 0,0 0,0-39,0 19,0-19,0-1,0 20,0-19,0 19,0 0,0 21,0 19,0 0,0 19,0 21,0 0,0 0,0 19,0 1,0-1,-20-19,20 19,20-19,-40 0,40-20,-20-20,0 0,0 0</inkml:trace>
  <inkml:trace contextRef="#ctx0" brushRef="#br0" timeOffset="95637.4702">4346 9108,'0'0,"0"-20,0 20,0-20,0 20,0 0,0 0,-40 0,20 0,0 0,1 20,-1 0,-20 0,20 0,0 19,20 1,-19 0,19-20,0 19,19 1,1 0,0-20,20 19,-20-39,19 20,1-20,0-20,-1 0,1 1,-20-21,20 20,-40-40,19 21,-38-1,-1 0,0 21,0-21,-20 20,-19 0,39 20,-20 0,20 0,1 0,-1 20,20-20,20 20</inkml:trace>
  <inkml:trace contextRef="#ctx0" brushRef="#br0" timeOffset="96447.5165">4802 9168,'0'0,"-20"-20,20 20,0 0,-20 0,20 20,0-20,0 19,-19 1,19 0,0 0,0 20,0-21,0 1,0 0,19-20,-19 0,0 20,0-20,20-20,-20 0,0 0,20 1,-20-1,0-20,0 20,0 20,0-20,0 20,0 0,0 0,0 0,0 20,0 0,-20 0,20 0,0 0,0-1,0 1,0-20,0 0,0 0,0 0,20-20,-20 1,0-1,20 0,-20 0,0 0,0 20,0 0,0 0,0 0,0 20,0 0,0 0,-20 0,20-1,0 1,0 0,0 0,-20-20,20 0,0 0,20-20,-20 0</inkml:trace>
  <inkml:trace contextRef="#ctx0" brushRef="#br0" timeOffset="96921.5436">4882 8850,'0'0,"-20"-20,20 20,0 0,-20-20,20 20,-20 0,20 0,-20 20,20 0,-20 0,20 20,0-21,0 21,0-20,20 0,0 0,20-20,-20 0,19-20,1 0,0 0,-21-20,1 21,-20-21,0 0,0 20,-20 1,-19-1,19 20,0 0,-20 0,21 0,-1 20,20-20,0 0</inkml:trace>
  <inkml:trace contextRef="#ctx0" brushRef="#br0" timeOffset="97750.591">8553 8096,'0'0,"0"0,0 20,0-20,0 40,-20-21,20 21,0-20,0 20,0-1,0-19,0 0,0-20,20 0,-20-20</inkml:trace>
  <inkml:trace contextRef="#ctx0" brushRef="#br0" timeOffset="98999.6625">9604 5318,'0'0,"0"0,0 0,-19 0,19 0,19-20,1 20,0 0,20 0,19 0,-19-20,19 20,-19 0,20 0,-21-20</inkml:trace>
  <inkml:trace contextRef="#ctx0" brushRef="#br0" timeOffset="99343.6822">10557 5238,'20'20,"0"-20,-1 0,21 0,20 20,-21-20,21 0,-1 0,-19 0,0 0,-20 0</inkml:trace>
  <inkml:trace contextRef="#ctx0" brushRef="#br0" timeOffset="101413.8006">12760 15478,'-20'0,"20"0,0 0,0 0,0 0,0 0,0 0,0 0,39 0,-39 0,40 0,-20 0,20 20,-1-20,1 0,20 0,-21 0,21 0,-1 0,1 0,-1 0,-19 0,0 20,-20-20,-1 0,1 0,-20 0,0 0,0 0,0 0,-20-20,20 20,-19-20,19 20,-20-20,20 20,-20-20,20 20,-20-20,20 20</inkml:trace>
  <inkml:trace contextRef="#ctx0" brushRef="#br0" timeOffset="101827.8242">13236 15279,'-20'0,"20"-19,0 19,-20 0,20 0,0 0,0 19,0-19,20 0,0 20,0-20,-1 20,21 0,0 0,-20-20,19 39,-19-19,0 0,0 0,-20 0,20 0,-20 0,0-20,-20 19,20 1,-20-20,-20 20,21-20,-1 20,-20-20,20 20,-20 0,21-20,-1 19,0-19,20 0,0 0,0 0,0 0,20 0,0 0</inkml:trace>
  <inkml:trace contextRef="#ctx0" brushRef="#br0" timeOffset="426105.3719">4286 9564,'0'0,"0"0,0 0,0 0,20 0,-20 0,0 0,0-19,0 19,0 0,-20 0,20 0,0-20,-20 0,20 20,-19-20,19 20,-20-20,-20 20,20 0,0-20,1 20,-1 0,0 0,0 0,0 0,0 20,0 0,1 0,-1 0,20 0,-20 19,20-19,0 20,-20 0,20-1,20 1,-20-20,0 19,20-19,0 0,-1 0,1-20,0 20,20-20,0 0,-21 0,21 0,-20-20,20 20,-21-20,21 0,-20 0,0 1,0-1,-1-20,-19 20,0 0,0-19,0 19,-19 0,19-20,-20 20,0 1,0-1,-20 0,21 0,-1 20,-20-20,20 20,0 0,1 0,-1 0,0 0,0 20,0-20,0 20,0 0,20 0,-19-1,19 21,-20-20,20 20,0-20,20 19,-20-19,19 0,-19 20,20-21,0 1,0 0,0 0,0-20,19 0,1 0,0 0,-20-20,19 0,1 0,-20-19,0 19,-20-20,0 1,0-1,-20 0,20 20,-40-19,0 19,21 0,-21 20,0-20,20 20,-19 0,19 20,0-20,0 0,0 20,20-20</inkml:trace>
  <inkml:trace contextRef="#ctx0" brushRef="#br0" timeOffset="491572.1163">4524 9842,'0'0,"20"0,-20 0,0 0,0 0,0 0,0-20,0 20,0 0,0 0,0 0,0 0,0-19,0 19,0-20,0 20,-20 0,20 0,-19-20,-1 20,20-20,-20 20,0 0,20 0,-20 0,0 0,0 0,1 0,19 0,-20 20,0-20,20 0,-20 20,0-20,0 20,20-20,-19 19,-1 1,20 0,-20 0,0 0,20 0,-20-1,20 1,0 20,0-20,0 0,0 19,0-19,20 0,-20 0,20 20,0-21,0 1,-1 0,1-20,0 20,20 0,-20-20,-1 0,21 0,-20 0,0 0,0-20,19 20,-19-20,0 0,-20-19,20 19,-20 0,0-20,20 20,-20-19,0 19,-20-20,20 20,0 0,-20 1,20-21,-20 40,0-20,1 0,-1 0,0 20,20-19,-20 19,0 0,0 0,0 0,1 0,-1 0,20 19,-20-19,0 0,0 20,0-20,1 20,-1 0,20 0,-20 0,20-1,0 1,0 20,0-20,20 0,-20 0,20-1,-1 1,-19 0,40 0,-20 0,0-20,-20 0,20 0,-1 0,21 0,-20-20,0 20,-20-40,20 20,0 1,-1-21,-19 20,0-20,0 20,0-19,-19 19,-1 0,0 0,0 0,0 1,-20-1,1 20,19-20,0 20,-20 0,21 20,19-20,-20 20,0-1,20 1,-20-20,20 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16T20:47:12.1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8 0 52,'-11'9'11,"11"-9"-10,0 0-2,19 3-31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16T20:49:07.5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376 12 45,'14'13'38,"-14"-13"2,3 14-3,-3-14-21,0 0-12,-5 13-10,5-13-30,0 0-2,0 0 0,0 0-1</inkml:trace>
  <inkml:trace contextRef="#ctx0" brushRef="#br0" timeOffset="1529">0 0 49,'0'0'40,"0"0"-2,5 13 0,-5-13-26,0 0-13,0 0-35,0 0 0,0 0-3,0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16T21:05:09.5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109 43 20,'-31'-20'0,"-3"7"0,7 4-1,10 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08-10-16T21:10:51.8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-1845493760-2147483648 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28.34008" units="1/cm"/>
          <inkml:channelProperty channel="Y" name="resolution" value="28.37838" units="1/cm"/>
        </inkml:channelProperties>
      </inkml:inkSource>
      <inkml:timestamp xml:id="ts0" timeString="2010-10-05T21:11:09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10914 754,'20'0,"-20"0,0 0,0 0,0 0,0 0,0 0,-40-20,40 20,-79-20,39 0,0 20,-19 0,19 0,-19 0,19 20,0-20,1 20,19-20,0 20,-20 0,20 0,1-1,19 1,-20 20,20-20,-20 19,20-19,-20 20,20-20,-20 39,20-19,0 20,-20-1,20 1,0 19,-19 0,19 21,0-1,0 20,0-20,0 20,0 0,0-20,-20 20,20-19,0-1,0 0,0 0,0-19,0-1,0 0,0 1,0-21,0 1,0-1,0 1,20-20,-20 19,0-19,0-20,19 0,-19 19,0-39,20 20,-20-20,0 20,0-20,0 0,0 0,20 0,-20 0,0 0,0 0,0 0,0-20,0 20,0 0,0 0,0 0,0-20,0 20,20 0,-20 0,0-20,0 20,20-19,0 19,-1 0,1-20,0 20,0-20,20 20,-1-20,21 20,-1 0,21-20,-21 20,21 20,-1-20,-19 20,-1-20,1 20,-21-20,1 0,-20 0,0 20,-20-20,0 0,0 0,-20-20,0 0,0 20</inkml:trace>
  <inkml:trace contextRef="#ctx0" brushRef="#br0" timeOffset="5281.302">11053 3611,'20'0,"-20"0,0 0,-20 0,20 0,-40 0,1 0,-21-20,1 20,-1 0,-19 0,-1 0,21 0,-1 0,1 20,19-20,0 0,1 20,19 0,-20 0,20-20,20 20,-20-20,20 39,-19-19,19 0,0 0,0 20,0-1,0 1,0 0,0-1,19 1,-19 0,0-1,20 1,-20-20,20 0,-20 0,0-20,20 0,-20 0,0 0,20 0,-20 0,0 0,0-20,20 20,-1 0,1 0,20 0,20 0,-21 0,41 0,-1 20,0-20,1 0,-1 19,-19-19,-21 0,21 20,-40-20,-1 0,-19 0,0 0,0 0,-19-20,19 1,-20 19,20-20</inkml:trace>
  <inkml:trace contextRef="#ctx0" brushRef="#br0" timeOffset="10262.5869">10934 4524,'0'0,"20"0,-20 0,20 0,-20 0,0 0,0-20,0 20,-20 0,0 0,0 0,-20 0,1 0,-21 0,20-20,-19 20,-1 0,21 0,-21 0,21-19,-1 19,0 0,0 0,1 19,-1-19,20 0,0 0,1 0,-1 0,0 0,0 0,20 0,0 0,-20 20,20-20,-20 20,20-20,0 20,0-20,0 20,0 0,0 0,0-1,0 21,0 0,0-1,0 1,0 0,0-1,0 1,0 20,0-21,0 1,0 20,-20-21,20 1,0 19,0-19,0 0,0 19,0-19,0 0,0-1,0 1,0 0,0 0,0-21,0 21,0 0,0-1,20-19,-20 20,0 0,0-20,0 19,0 1,0 0,0-1,0 1,0 0,0-1,0 1,0-20,0 20,0-21,20 1,-20 0,0 0,0 0,20 0,-20-1,0-19,0 20,0 0,0 0,0 0,0-20,0 20,0-1,20-19,-20 20,0 0,0 0,0-20,0 20,0 0,0 0,-20-20,20 0,0 19,0-19,0 0,0 0,0 0,20 0,-20 0,20 0,-20 0,20 0,-20-19,19 19,1 0,0 0,20 0,-20-20,19 40,1-20,0 0,-1 0,1 0,20 0,-1 0,-19 19,-1-19,21 0,-20 0,-20 20,19-20,-19 0,0 0,-20 0,0 0,20 0,-20 0,0 0,0 0,0 0,-20 0,20 0,0 0,0 0,0-20</inkml:trace>
  <inkml:trace contextRef="#ctx0" brushRef="#br0" timeOffset="18458.0557">10795 11727,'0'0,"20"0,-20 0,0 20,-20-20,0 20,0-40,-19 20,19 0,-20 0,0 0,-19-20,19 20,1 0,-1 0,0 0,20 20,-19-20,19 0,20 20,-20-20,20 20,0-20,0 0,0 40,20-40,-20 19,0-19,0 20,0 0,0 0,0 0,0 0,0 0,0-1,0 1,0 20,0-20,0 19,0-19,-20 0,20 0,0 0,0-20,0 0,0 0,0 0,20 20,-20-20,0-20,0 20,20 0,-20 0,19 0,1 0,0 0,0 0,20-20,-1 20,1 0,20 0,-1 0,1-20,-1 20,-19 0,19 0,-19 0,-20 0,0 0,-20 0,0 0,0 0,0 0,0 0,0 0,0-20,-20 20,0 0,0 0,-19 0,-1 20,0-20,-19 0,-1 0,20 20,-19-20,-1 0,1 0,19 0,0 0,1 0,-1 0,20-20,0 20,1 0,19 0,0 0,0 0,0 0,0 0,0 0,0 0,0 0,19 20,-19-20,20 0,0 0,-20 0,0 0,20 0,-20 0,20 0,-20-20,0 20,0-20,0 0,0 1,0-1,0 0,0-20,0 20,0 1,0-21,0 0,0 20,0-19,0 19,0-20,0 20,0 0,0 1,0 19,0 0,0-20,0 20,0 0,0 0,0 0,0 0,0 0,0 0,20 0,-1 0,21 20,-20-20,20 0,-1 0,21 0,-20 0,19 0,-19-20,-1 20,1 0,-20-20,0 20,-20 0,0 0,0 0,0 0,0 0,-20 20,0-20,-20 20,21-1,-41-19,20 20,-19-20,-1 20,1-20,-1 0,1 20,19-20,0 0,21 0,-1 0,0 0,20 0,20-20,-20-20</inkml:trace>
  <inkml:trace contextRef="#ctx0" brushRef="#br0" timeOffset="19490.1147">9684 3889,'0'0,"0"0,20-20,-1 20,1-20,0 20,-20-19,20-1,-20 0,0 0,-20 20,0-20,-19 20,-1 0,0 0,1 20,-1 0,0 20,20-21,0 1,20 20,20-20,0 0,20-1,-20 1,19-20,1 0,0 0,-20-20,-1 20,1-19,-20-1,0 20,0-20,-20 20,20-20,0 20,-19 0,19 0,0 20,19 0,-19 0,20 19,-20-19,20 40,0-21,-20 1,0 20,-20-21,0 1,0 0,-19-20,-1-1,0 1,21-20,-21-20,0 20,0-19,40-1</inkml:trace>
  <inkml:trace contextRef="#ctx0" brushRef="#br0" timeOffset="20588.1775">9644 11966,'20'0,"0"-20,-20 20,0-20,20 20,-20-20,0 20,0-20,0 20,0-20,-20 20,0 0,0 0,-20 0,1 0,-1 20,20 0,-20 0,21 0,19 0,0-1,0 1,19 0,1 0,20-20,-20 20,0-20,19 0,-19-20,-20 20,20-20,-20 0,0 20,20-20,-20 20,0 0,0 0,0 0,0 0,20 20,-20 0,20 20,-1-20,1 39,0-19,0 19,0 1,-20-1,0 1,-20-20,0-1,0-19,-19 0,-21-20,20 0,-19-20,19-20,-19 21,19-21,20 0,0 20,0-19,20-1,0 20</inkml:trace>
  <inkml:trace contextRef="#ctx0" brushRef="#br0" timeOffset="23205.3272">10795 9644,'0'0,"0"0,-20 20,-20-40,21 20,-41 0,1 0,-1 0,1 0,-1 0,0 0,1 0,19 0,1 0,-1 0,0 0,20 20,0-20,20 0,0 0,-19 20,19-20,19 0,-19 0,20 19,-20-19,0 0,0 0,0 0,20 0,-20 0,0 0,0 0,0 0,0 0,0 0,0 0,0 0,0 0,0 0,0 0,0 0,0 0,0 0,0 20,0-20,0 0,0 0,0 0,0 20,0-20,0 0,0 0,0 0,0 20,0-20,0 0,0 0,0 0,0 0,0 0,0 0,0 0,0 20,0-20,0 0,20 0,-20 0,0 0,0 20,0-20,0 19,0-19,0 0,0 0,0 0,0 20,0-20,0 0,0 0,0 0,0 0,0 0,0 0,0 0,0 20,0-20,0 0,0 20,0 0,0-20,0 39,0-19,0 20,20 0,-20-1,0 21,20-1,0 1,-20-1,0 21,19-21,-19 21,0-21,0 1,0-1,0 1,0-20,0-1,20 1,-20 0,0-20,0 19,20-19,-20 0,0 0,0 0,0-20,20 0,-20 0,0 0,0 0,0 0,0 0,0 0,0 0,0 0,0 19,0-19,-20 0,20 0,0 20,0-20,0 0,0 0,0 20,0-20,0 20,0-20,0 20,0-20,0 0,0 20,0-20,0 19,0-19,0 0,0 0,0 0,0 0,0 0,0 0,0 0,0 0,0 0,0 0,0 0,0 0,0 0,0 0,0 0,20-19,-20 19,0-20,0 20,0 0,-20 0,20 0,0 0,0 0,0 0,0 0,0 0,0 0,0 0,0 0,0 0,0 0,0-20,0 20,0 0,0 0,0 0,0 0</inkml:trace>
  <inkml:trace contextRef="#ctx0" brushRef="#br0" timeOffset="25377.4515">10855 8195,'0'0,"19"0,-19 0,0-20,0 20,0 0,0 0,-19-19,19 19,-40-20,0 20,-19 0,19 0,-20 0,-19 0,20 0,-1 20,20-20,1 19,-1 1,20-20,0 20,0-20,20 20,0-20,-19 20,19-20,0 20,0-1,0 1,0 0,0 0,0 0,0 0,0 19,0 1,0 20,0-1,0 1,0-1,0 21,0-1,0-20,19 21,-19-1,0-19,0 19,0-19,0-1,0 21,0-21,0 1,0-1,-19 1,19-21,0 21,0-20,0-1,0 1,0 0,0-21,0 21,0 0,19 0,-19-1,0-19,20 20,-20-20,0 19,0-19,20 0,-20 0,0 19,0-19,0 0,0 0,0 0,0 0,0 0,0-1,0-19,20 0,-20 0,0 0,0 0,0 0,0 0,0 20,0-20,0 0,0 0,0 0,20 0,-20 0,0 0,0 0,0 0,0 0,0 0,0 0,0 0,0 0,0 20,0-20,0 20,0-20,0 0,0 0,0 0,0 0,0 0,0 0,0 0,0 0,0 0,0 0,0 0,0 0</inkml:trace>
  <inkml:trace contextRef="#ctx0" brushRef="#br0" timeOffset="26673.5256">10220 10537,'0'20,"0"-20,0 19,0-19,39 0,-19 0,20 0,-1 0,21 0,0 0,-1 0,1 0,-1 0,1 20,-41-20,21 20,-20-20,-20 0,-20 20,0-20,-19 0,-1 20,-20-20,1 0,-1 0,-19 0,39 0,-19 20,19-20,0 0,40 20,0-20,0 0,20 0,20-20,0 20,19-20,1 20,-1-20,1 20,-1 0,-19-20,-20 20,0 20,-20-20,-40 0,0 0,1 20,-21-20,1 0,-1 20,-19-20,39 0,0 0,1 0,39 0,0 0,0-20,19 20,1-20,0 20,20 0,-20 0,-1 0,1 0,-20 0,0 0,0 20,0-20,0 0,0 0,-20 20,1-20,19 0,-20 0,20 0,0-20,0 20,-20-20,0 20,20-20,0 0,-20 0,20 20,0-19,0-1,0 0,20 0,-20 20,0-20,0 0,0 1,20 19,-20-20,0 20,0 0,0-20,0 20,0 0,0-20,0 20,0 0,0 0,0 0,0 0,0 0,0 0,0 0,0 0,0 0,0 0,0 0,0 0,0 0,-20 0,20 0,0 0,0 0,0-20,0 0</inkml:trace>
  <inkml:trace contextRef="#ctx0" brushRef="#br0" timeOffset="32493.8585">10914 7659,'0'0,"20"0,0-19,0 19,-20 0,19-20,-19 20,-19 0,-21-20,20 20,-59-20,19 0,1 20,-21 0,1 0,0 0,19 0,0 0,21 20,-1-20,20 20,0 0,1 0,19-20,0 19,0 1,0 0,19 20,-19-20,20 19,-20-19,20 20,-20 19,20-19,-20 20,0 19,20-19,-20 19,0 0,0 21,0-21,0 20,0 0,0 1,-20-21,20 20,0 0,0 1,-20-1,20 0,0-20,0 21,0-1,0-20,0 1,0-1,0 0,0 1,0-21,0 21,0-21,20 1,-20-1,20-19,-20 19,20-19,-20 0,19-20,-19 19,20-19,-20 0,0 0,0 0,0 19,0-19,0 0,-20 0,20-20,0 20,0 0,20-1,-20-19,0 0,0 20,0-20,20 0,-20 0,20-20,-20 20,0-19,20 19,-20-20,20 20,19-20,-19 0,0 0,20 20,-20-20,19 20,1-19,0-1,-21 20,1 0,0-20,0 20,0 0,-20 0,0 0,0 0,0 0,-20-20,0 20,-20 0,21-20,-41 20,20 0,1 0,-21-20,21 20,-1 0,0 0,-19 20,19-20,20 0,-20 0,21 0,-1 0,0 0,20 0,0 0,-20-20,20 20,20-20,-20 20,20-19,-20-1,0-20,20 20,-20-39,0 19,0-39,0-1,0 1,0-40,-20 20,20-20,-20 0,0-1,0-18,20 18,-20 1,20 0,-20 0,20 20,0-20,-19 20,19 0,0-1,0 1,0 20,-20-1,40-19,-20 40,0-21,0 21,0-1,-20 20,20-19,0 19,-20 1,20 19,-20-20,20 20,0 0,0 20,0 0,-20-19,20 19,0 0,20 0,0 0,0 19,19-19,1 20,20-20,-1 20,21-20,-1 0,0 0,1 20,-1-20,0 0,-19-20,0 20,-21 0,1 0,-20 0,0-20,-20 20,0 0,0 0,-20 0,0 20,-20-20,1 0,-1 0,-20-20,1 20,-21 0,21 0,-20 0,-1 0,1 0,-1 0,1 20,39-20,-19 0,19 0,20 20,0-20,1 0,19 0,0 0,0 0,0 0,39 0,-19 0,20 0,19 0,21 0,-21 0,40 20,-19-20,-1 0,20 0,-39 0,-1 0,-19-20,0 20,-20 0,0 0,-20 0,0-20,-20 20,0-20,0 20,-40 0,21-20,-21 20,-19 0,19 0,-19 0,0 0,-1 0,21 20,-1-20,20 0,1 0,19 0,0 0,20 20,0 0,20 0,0 0,0-1,-1 21,1 20,0-1,0 1,0 19,0 20,0 1,-20-1,0 20,0 0,19 0,-19 0,0 0,0-20,0 20,0-19,20-1,-20 0,20 0,-20 0,20 1,-20-21,20 0,-20 21,20-21,-20 0,0-19,0 19,0-19,0-1,0 1,0-20,-20-21,20 21,20-40,-20 20,0-20,19 20,-19-20,0 20,0-20,20 19,-20-19,0 0,0 0,0 0,20 20,-20-20,0 0,0 0,0 0,0 0,20-20,0 20,0 0,0 0,19 0,1 0,0-19,-1 19,1 0,0 0,-1 0,-19 0,0 0,0 0,-20 0,0 0,-20 0,20 0,-20 0,0 0,0-20,1 0,19 0</inkml:trace>
  <inkml:trace contextRef="#ctx0" brushRef="#br0" timeOffset="33183.898">9088 9088,'0'0,"0"0,0 0,0 0,-39 0,39 0,-40 0,0 0,1 20,-1-20,0 20,1 0,19 0,0-1,20-19,0 20,40 20,-21-20,21 0,0 19,0 1,-1 0,-19-1,0 21,-40-20,0-1,0 1,-19-20,-1 0,0-20,1 0,-1-20,20-20,20 0,0 1,0-21,20 1,20-1</inkml:trace>
  <inkml:trace contextRef="#ctx0" brushRef="#br0" timeOffset="33709.9281">9168 8890,'20'39,"-20"-19,0 40,-20-1,20 1,0-1,20 1,-20-1,20-19,-20 0,0-20,0 0,-20-40,20 20,-20-20,0 20,0-40,20 20,-20 0,20-19,20 19,-20-20,20 20,0 1,20-1,-21 0,1 0,20 20,-20 0,0 0,-20 0,0 0,19 20,-19 0,0 0,-19-1,38 21,-19-20,0 20,0-21,20 1,0-20,20 20,-20-40,-1 20,1-20,-20 1,0-21,0 20,-20 0,-19 0,19 1,-20-1,1 20,19-20,0 0,0 20,20 0,0-20</inkml:trace>
  <inkml:trace contextRef="#ctx0" brushRef="#br0" timeOffset="34172.9545">9485 9128,'20'20,"0"0,0-1,-20 1,0 20,0-20,20 0,-20-20,0 19,0-19,0 0,-20 0,20-19,0 19,0-20,-20 0,20 0,0 0,20 0,0 1,0 19,-1-20,1 20,20 0,-20-20,19 20,-19-20,0 20,0-20,0 0,0 0,-20 1,0-1,0 0,-20 0,0 20,0 0,0 20,0 0,1 0,-1 19,20 1,0 0,20-1,19-19,-19 20,40-20,-1 0,-19-1,0-19,-21-19,1-1</inkml:trace>
  <inkml:trace contextRef="#ctx0" brushRef="#br0" timeOffset="34942.9986">9009 2401,'0'0,"20"-20,-20 0,0 0,0 20,-20-20,-20 20,21 20,-21-20,0 20,20 20,-19-20,19 19,20-19,0 20,39-20,-19 19,20-19,20 20,-21 0,1-1,-20-19,-20 20,0 0,0-21,-40 1,0 0,21-20,-21-40,0 21,0-21,40 0,0-39,0 19,20-19</inkml:trace>
  <inkml:trace contextRef="#ctx0" brushRef="#br0" timeOffset="35515.0313">9088 2183,'20'39,"-20"1,20 19,-20-19,0 40,20-21,-20 20,0-19,0-20,20-1,-20-19,0 0,0-20,-20-20,0 20,20-40,-20 21,20-21,0 0,0 1,20-21,0 20,20 1,-1-1,1 0,0 20,-20 20,-1 0,1 0,0 20,-20 0,0 0,-20 0,20 0,0 19,0-19,-20 20,20 0,0-21,0 21,20 0,-20-40,20 20,0-20,0 0,0-20,-1 0,21 0,-20-20,0 1,0 19,-20-20,0 20,-20-19,0 19,0 0,-20 0,21 20,-1-20,0 20,0 0,20 0,-20 0,40 0,-20 0,40 0,-20 0</inkml:trace>
  <inkml:trace contextRef="#ctx0" brushRef="#br0" timeOffset="36046.0617">9684 2282,'0'0,"0"20,-20-1,20 1,0 20,0 0,0-20,20 19,-20-19,0 0,0 0,0-20,0 0,-20-20,20 0,0 0,-20-19,40 19,-20 0,20-20,0 20,-1 0,1 1,0-1,20 0,-20 20,-1-20,1 0,0 20,0-20,-20 1,0 19,0 0,0-20,0 20,-20 0,0 0,0 20,20-1,-19 1,19 20,0 0,0-1,0 1,19 0,21-1,0 1,-20-20,39 20,-39-21,20-19,-1 20</inkml:trace>
  <inkml:trace contextRef="#ctx0" brushRef="#br0" timeOffset="37380.138">8414 5695,'0'20,"20"0,-1 19,-19 1,20 0,0-1,0 1,0-20,0 20,-20-40,0 0,-20-20,0 0,0 0,20-20,-20 1,0-1,20 0,0 1,0 19,20 0,0 0,0 0,20 20,-1 0,1 0,0 0,-20 0,19 0,-19 0,0 0,0 0,-20 0,0 0,0 0,0 0,0 0,0 0,0 0,0 0,0 20,0-20,0 0,0 0,20-20,-20 20,19 0,-19 0,20 0,-20 0,0-20,0 20,0-19,0 19,0-20,-20 20,1 0,-1 0,0 20,20-20,-20 39,20-19,0 0,0 20,20-21,20 1,-21 0,21 0,-20-20,20 0,-20-20,-1 0,1-19</inkml:trace>
  <inkml:trace contextRef="#ctx0" brushRef="#br0" timeOffset="37591.1501">8969 5298,'-19'0,"19"40,0-20,0 19,0 1,19 0,1-1,20 21,-20-20,0-1,19 1,-19-20,-20 0,0-20,-20 0,0 0</inkml:trace>
  <inkml:trace contextRef="#ctx0" brushRef="#br0" timeOffset="37914.1685">8969 5616,'20'-20,"-20"0,40 0,-20-20,0 20,-1 1,1 19,0 0,0 0,-20 0,20 19,-20 21,0-20,0 20,20-20,-20 19,0-19,0 0,20 0,-20-20,0 0,-20-20,20 0,0 0,0-19,0-1,0 20,0-20,20 1,-1 19,1-20,0 40,-20 0,20 0,-20 0,0 20</inkml:trace>
  <inkml:trace contextRef="#ctx0" brushRef="#br0" timeOffset="39771.2747">9386 5477,'20'19,"-40"1,20 0,0-20,0 40,0 0,0-21,0 1,20 0,-20-20,0 0</inkml:trace>
  <inkml:trace contextRef="#ctx0" brushRef="#br0" timeOffset="39928.2837">9366 5238,'0'0,"-20"-19,1 19,19 0,0 0,0 0,0 0,19 19</inkml:trace>
  <inkml:trace contextRef="#ctx0" brushRef="#br0" timeOffset="40237.3014">9505 5556,'0'20,"0"-20,20 0,-20-20,0 20,20-20,-20 0,0-19,0 19,0 0,0 0,0 20,0 0,-20 0,0 20,20 0,0 0,0-1,0 21,0 0,20-20,-20 19,20-39,0 20,0-20,-1 0,-19 0</inkml:trace>
  <inkml:trace contextRef="#ctx0" brushRef="#br0" timeOffset="40756.3311">9644 5397,'0'20,"-20"0,40 0,-40 0,40 19,-20-19,20 0,-20-20,20 20,0-20,-20 0,0 0,19 0,1 0,-20-20,0 0,0 0,0 0,0 1,0-1,0 20,0-20,0 20,20-20,-20 20,20 0,-20 0,20 0,0 0,-1-20,-19 20,20-20,0 20,0-19,-20-1,0-20,0 20,0 0,0 20,0 0,0-20,0 20,-20 40,0-20,20 0,0 20,0-21,20 21,-20 0,20-20,0-1,0 1,0-20,-1 20,1-20,0 0</inkml:trace>
  <inkml:trace contextRef="#ctx0" brushRef="#br0" timeOffset="43693.4991">10815 12224,'0'-20,"0"20,-20 0,0-20,0 40,-19-20,-21 20,20-20,-19 19,-1-19,1 20,-1-20,21 20,-1-20,0 20,20-20,1 20,19-20,0 39,0-19,0 20,0 0,0 19,-20 1,20 19,0 20,-20 0,20 21,0-1,-20 20,20-1,-20 1,20 0,0 0,0-20,0 0,0 0,0 0,0-19,0-1,0-20,0 1,0-1,0-19,0-21,0 21,0-21,0 1,0-20,0 0,0 0,0-1,0 1,0-20,0 20,20-20,-20 20,0 0,20-20,-20 20,0 0,20-20,-20 0,0 19,0-19,0 0,20 0,-20 0,0 0,0 0,0 0,0 0,0 0,0 0,0 0,0 0,0 0,0 0,0 0,0 0,0 0,0 0,0 0,0 20,0-20,0 0,0 0,0 20,0-20,0 0,0 0,0 0,0 20,0-20,0 0,0 0,0 20,0-20,0 20,0-20,0 0,0 0,0 0,0 0,0 0,0 0,0 0,0 0,0 0,0 0,0 0,0 19,0-19,0 20,0-20,0 20,0 0,0 0,0 0,0-20,0 19,0 1,0 0,0-20,0 20,0-20,19 20,-19-20,0 20,0-20,0 0,0 20,0-20,0 19,0-19,0 20,0-20,0 0,0 0,0 0,0 0,0 0,0 0,0 0,0 0,0 0,0 0,0 0,0 0,0 20,0-20,0 0,0 0,0 0,0 0,0 0,0 0,0 0,0 0,0 0,0 0,0 0,0 0,0 0,0 0,0 0,0 0,0 0,0 0,0 0,0 0,0 20,0-20,0 0</inkml:trace>
  <inkml:trace contextRef="#ctx0" brushRef="#br0" timeOffset="45209.5858">10398 15359,'-20'20,"20"-20,0 0,0-20,0 20,20-20,20 20,0-20,-1 20,1-20,19 20,1 0,-1 0,1 0,-20 0,19 20,-19-20,0 20,-21-20,1 20,-20-20,0 0,-20 20,-19-20,-1-20,-19 20,-1 0,-19 0,-1 0,1-20,0 40,-1-20,21 0,-1 0,20 0,1 20,19-20,0 0,20 0,0 0,20 0,20-20,-1 20,21 0,-1-20,21 20,-1-20,0 20,-19 0,-1-20,1 20,-40 0,20 20,-40-20,-20 0,0 0,-20 0,-19 0,-1 0,1-20,-1 20,1-20,-1 20,20-19,1 19,19-20,0 0,0 20,20-20,0 20,0-20,0 20,20-20,0 20,-20-19,0 19,20-20,-20 0,0 0,19 0,-19-20,0 21,-19-41,19 20,0-19,-20-1,20-19,0 19,-20-19,20 20,-20-1,20 0,0 1,0-1,0 1</inkml:trace>
  <inkml:trace contextRef="#ctx0" brushRef="#br0" timeOffset="46591.6649">8076 14267,'0'20,"0"0,20 20,0-20,0 19,0-19,0 0,-20 0,19 0,-19-20,0 0,0-20,-19 0,19 0,-20-20,20 1,-20-1,40 0,-20 1,20-1,-1 20,1 0,20 0,-20 1,20 19,-1 19,-19-19,0 0,20 0,-21 0,1 0,0 0,0 0,-20-19,20 19,0-20,-20 20,0 0,0 0,-20 0,20 0,-20 0,0 0,0 0,0 20,20-1,0 1,0 0,0 20,20-20,0 0,0 19,20-39,-21 20,21-20,0-20,0 20,-21-39</inkml:trace>
  <inkml:trace contextRef="#ctx0" brushRef="#br0" timeOffset="46793.6764">8672 13652,'0'40,"0"0,0-1,20 80,19-39,-19-21,0-19,20 19,-21-39,1 20,-20-40,0 0</inkml:trace>
  <inkml:trace contextRef="#ctx0" brushRef="#br0" timeOffset="47140.6963">8692 13970,'0'-20,"19"0,1-20,0 40,0-19,0 19,0 0,-1 19,1 1,0 0,-20 20,20-1,-20 1,20 0,-20-20,20 19,-20-19,20-20,-20 0,0 0,-20-20,20 0,-20 1,20-1,-20-20,20 0,0 1,0-1,20 0,-20 21,20-1,0-20,-1 40,1-20,0 20,0 0,0-20</inkml:trace>
  <inkml:trace contextRef="#ctx0" brushRef="#br0" timeOffset="48057.7487">9128 13811,'0'20,"20"20,-40-1,40 1,-20-20,0 19,0 21,20-40,-20 0,0-20,20-20</inkml:trace>
  <inkml:trace contextRef="#ctx0" brushRef="#br0" timeOffset="48199.7568">9108 13632,'-20'-39,"1"39,-1 0,20 0,0-20,0 20,20 0,-1 0</inkml:trace>
  <inkml:trace contextRef="#ctx0" brushRef="#br0" timeOffset="48490.7735">9287 13890,'20'20,"0"-20,-1 20,-19-40,0-19,0 19,20-20,-20 0,-20 20,20 1,0-1,-19 20,-1 0,0 20,20 19,-20-19,20 20,20 0,-20-1,20 1,19 0,-19-21,0-19,20 0,-20 0,-1-39,1 19</inkml:trace>
  <inkml:trace contextRef="#ctx0" brushRef="#br0" timeOffset="49019.8037">9505 13672,'0'20,"0"0,0 19,0 1,0 20,20-21,-20 1,20-20,0 0,0 0,-1-20,1 0,-20-20,20-20,-20 0,20 1,-20-1,0 20,0-20,0 1,0 19,-20 20,20-20,0 20,0 0,0 0,20 0,0 20,0-20,-1 0,1 0,0 0,0 0,20-20,-21 0,-19 0,20 1,0-21,0 20,-20-20,0 21,-20-1,20 20,-20 0,0 0,20 20,-19-1,-1 21,0 0,20-1,0 1,20 0,0-1,19 1,1-20,0 20,19-40,-19 0,0 0,-21 0,1-20,-20 20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28.34008" units="1/cm"/>
          <inkml:channelProperty channel="Y" name="resolution" value="28.37838" units="1/cm"/>
        </inkml:channelProperties>
      </inkml:inkSource>
      <inkml:timestamp xml:id="ts0" timeString="2010-10-05T21:14:53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 1230,'0'0,"0"0,0 0,0 0,0 0,-20 40,20-40,0 59,0-59,20 60,-20-60,0 0,0 59,0-59,0 0,0 0,0 0,0 0,0 0,0 0,0 0,0 0,0 0,0 0,60 20,-60-20,0 0,39 0,-39 0,80 0,-80 0,59 0,-19 0,19 0,1 20,19-20,-19 0,19 0,1 0,19 0,0 0,-20 0,21 0,-1 0,0 0,0 0,20 0,-19 0,19 0,0 0,0 0,0 0,20 0,-20 0,0 20,0-20,0 0,0 20,0 0,0-20,-20 0,1 0,-1 0,0 0,0 0,-19-20,-1 20,0-20,-19 20,19 0,-19-20,-20 20,19 0,1 0,-21-20,21 20,-21 0,21 0,-20 0,-1-20,1 20,0 0,-20 0,-1 0,1 0,0 0,-20 0,0 0,20-20,-20 20,0-19,-20 19,20-20,0 0,0 20,0-20,0 0,0 0,0 1,0-1,-20 0,20 0,0 0,0-19,0 39,0-20,-20 0,40 0,-40 0,20 20,0 0,0 0</inkml:trace>
  <inkml:trace contextRef="#ctx0" brushRef="#br0" timeOffset="975.0558">5358 913,'20'39,"-20"1,20 19,-20-19,0 40,0-41,19 1,-19-20,0 19,0-19,0-20,0-20,0-19,0 19,0-20,20 1,-20-1,20 0,-20 0,20 21,0-1,0 20,-1 0,1 0,20 20,-20 19,0-19,-1 20,21 0,-20-21,20 21,-1-20,1 0,0 0,-1-40,1 20,-20-20,0-20,0 20,-1-19,-19-1,0 20,-19 0,-1 0,0 20,0 0,0 0,0 40,20-20,-19 20,38-20,-19 39,20-39,0 39,20-39,-1 20,-19-20,20 0,0-20,-20 19</inkml:trace>
  <inkml:trace contextRef="#ctx0" brushRef="#br0" timeOffset="1983.1135">6290 1329,'20'0,"-20"-20,20 1,-20-1,0-20,20 0,-20 21,-20-21,0 20,0 0,1 20,-1-20,0 40,-20-20,20 20,1 20,19-1,-20 1,20 0,20-1,-1 1,1-20,0 0,20 0,-20-20,19 0,-19-20,0 0,0 0,0 0,0 0,-20-19,19 19,-19 20,0 0,0 0,20 20,-20 0,20-1,0 1,0 0,0 0,-1 0,1-20,20 0,-20 0,0-20,0-20,-1 20,-19-39,0 19,0 1,0-1,-19 20,-1 0,0 0,0 20,-20 0,20 20,20 0,-19 20,-1-1,20 1,-20-20,40 39,-20-39,20 0,-1 0,21-40,-20 20,20-40,-20 1,19-1,-19-39,0-1,0-19,0 20,-1-1,-19 21,0-1,0 60,0-59,0 59,0 39,-19 1,19 20,0 19,0 0,0 1,0-1,19 1,1-21,0-19,20-1,-20-19,19-20,-19 0,20-39,-20-1,0-20,-20 21,19-21,-19 20,0 1,-19 39,19-20,-20 20,0 20,0-20,20 39,-20 1,20 0,0 19,20-19,0 0,0-1,0 1,19-40,1 20,0-40,-1 0,-19 0,20-19</inkml:trace>
  <inkml:trace contextRef="#ctx0" brushRef="#br0" timeOffset="2216.1268">7302 1111,'0'0,"-19"0,19 20,-20 20,20-21,-20 21,20 0,-20-1,20-19,0 0,0-20,0 0,20-20,-20-19,40-1,-21 0,21 1,0-1,0 0,-1 0,1 21,0-1,-21 20,-19 0,20 0,-40 20</inkml:trace>
  <inkml:trace contextRef="#ctx0" brushRef="#br0" timeOffset="4299.2459">5874 2202,'0'0,"-20"-19,20 19,-20 0,0 0,20 0,-20 19,1 21,-1-20,0 20,0-1,0 21,0-1,20 1,-20-1,40 21,-20-21,0 1,20-20,20-1,-20 1,0-40,19 0,1 0,0-20,-1-20,1 1,0-21,-1-19,-39 19,20-19,-20 19,0 1,-20-1,-19 1,-1 19,20 0,-20 21,1-1,-1 20,0 20,21-20,-1 19,0-19,0 40</inkml:trace>
  <inkml:trace contextRef="#ctx0" brushRef="#br0" timeOffset="5089.2911">3830 4266,'-20'-20,"20"0,-20 1,20-1,-20 20,20 0,-20 20,20 19,0 1,0 20,0 19,0 0,20 21,0-21,20 0,-20-19,39-1,-19-19,39-20,-19 0,-1-40,1 0,-20-20,19 1,-39-41,0 1,-20 0,-40-21,0 21,1 0,-21-1,1 21,-1 19,-19 20,39 20,-19 0,19 40,0-20,20 19,0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1" y="0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1" y="8805863"/>
            <a:ext cx="30273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2D8580D4-7993-4A07-9578-AEB61917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4A8C7-92EB-43A5-B9F9-905AD2413395}" type="slidenum">
              <a:rPr lang="en-US"/>
              <a:pPr/>
              <a:t>1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C2EB4-FD16-42F3-8C0E-7D071FC498A3}" type="slidenum">
              <a:rPr lang="en-US"/>
              <a:pPr/>
              <a:t>19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What happens next?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D5A56-6645-42F9-B776-E005C263D4C3}" type="slidenum">
              <a:rPr lang="en-US"/>
              <a:pPr/>
              <a:t>20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What happens next?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21BB38-D957-4760-899C-6607E9FBBF0A}" type="slidenum">
              <a:rPr lang="en-US"/>
              <a:pPr/>
              <a:t>21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What happens next?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0884-DF29-4E21-82B4-6C9F8B734A94}" type="slidenum">
              <a:rPr lang="en-US"/>
              <a:pPr/>
              <a:t>22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What happens next?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1D117-4B2E-488B-9F7F-15F77A84744B}" type="slidenum">
              <a:rPr lang="en-US"/>
              <a:pPr/>
              <a:t>23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What happens next?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DA8A1-60CE-44B9-A9BF-CF0A49E1856F}" type="slidenum">
              <a:rPr lang="en-US"/>
              <a:pPr/>
              <a:t>24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There are more decoders - one for each of the four instructions!</a:t>
            </a:r>
          </a:p>
          <a:p>
            <a:r>
              <a:rPr lang="en-US"/>
              <a:t>WHAT HAPPENS NEXT???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64D01-7600-4F94-98B8-A884254020A8}" type="slidenum">
              <a:rPr lang="en-US"/>
              <a:pPr/>
              <a:t>25</a:t>
            </a:fld>
            <a:endParaRPr lang="en-US"/>
          </a:p>
        </p:txBody>
      </p:sp>
      <p:sp>
        <p:nvSpPr>
          <p:cNvPr id="133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more decoders - one for each of the four instructions!</a:t>
            </a:r>
          </a:p>
          <a:p>
            <a:r>
              <a:rPr lang="en-US"/>
              <a:t>WHAT HAPPENS NEXT???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A5350-7D69-4BCD-977F-04563DB3A32D}" type="slidenum">
              <a:rPr lang="en-US"/>
              <a:pPr/>
              <a:t>26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A8750-69E3-4130-B23E-102E04E4F87C}" type="slidenum">
              <a:rPr lang="en-US"/>
              <a:pPr/>
              <a:t>27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A8750-69E3-4130-B23E-102E04E4F87C}" type="slidenum">
              <a:rPr lang="en-US"/>
              <a:pPr/>
              <a:t>28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HMMM Demo</a:t>
            </a:r>
            <a:r>
              <a:rPr lang="en-US" baseline="0" dirty="0" smtClean="0"/>
              <a:t> here.  Show how to run Python.  How to change programs.  etc.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3A0E7-64D6-4D05-A77B-2277DCB0E477}" type="slidenum">
              <a:rPr lang="en-US"/>
              <a:pPr/>
              <a:t>2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D7010-27C3-4282-BABD-93DDD7A5939C}" type="slidenum">
              <a:rPr lang="en-US"/>
              <a:pPr/>
              <a:t>29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FC11E-5F9C-4145-9B41-B4CCFCF1C7F2}" type="slidenum">
              <a:rPr lang="en-US"/>
              <a:pPr/>
              <a:t>30</a:t>
            </a:fld>
            <a:endParaRPr lang="en-US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879DB-1414-4D74-9795-2818494D1248}" type="slidenum">
              <a:rPr lang="en-US"/>
              <a:pPr/>
              <a:t>31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E4510-FBA5-423D-AC49-CB3B6B2A10D4}" type="slidenum">
              <a:rPr lang="en-US"/>
              <a:pPr/>
              <a:t>32</a:t>
            </a:fld>
            <a:endParaRPr lang="en-US"/>
          </a:p>
        </p:txBody>
      </p:sp>
      <p:sp>
        <p:nvSpPr>
          <p:cNvPr id="142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C8566-B53A-4646-872D-B263747A87D4}" type="slidenum">
              <a:rPr lang="en-US"/>
              <a:pPr/>
              <a:t>33</a:t>
            </a:fld>
            <a:endParaRPr lang="en-US"/>
          </a:p>
        </p:txBody>
      </p:sp>
      <p:sp>
        <p:nvSpPr>
          <p:cNvPr id="142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0DABA-2429-4618-8136-5745C4609F21}" type="slidenum">
              <a:rPr lang="en-US"/>
              <a:pPr/>
              <a:t>34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A1A3D-1774-478F-9B0F-1FE2D015CCD1}" type="slidenum">
              <a:rPr lang="en-US"/>
              <a:pPr/>
              <a:t>35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72B5F-81ED-4832-91AD-5666F309CD9C}" type="slidenum">
              <a:rPr lang="en-US"/>
              <a:pPr/>
              <a:t>36</a:t>
            </a:fld>
            <a:endParaRPr lang="en-US"/>
          </a:p>
        </p:txBody>
      </p:sp>
      <p:sp>
        <p:nvSpPr>
          <p:cNvPr id="143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D200E-BF2B-42C6-8EF5-A948998FFADA}" type="slidenum">
              <a:rPr lang="en-US"/>
              <a:pPr/>
              <a:t>37</a:t>
            </a:fld>
            <a:endParaRPr lang="en-US"/>
          </a:p>
        </p:txBody>
      </p:sp>
      <p:sp>
        <p:nvSpPr>
          <p:cNvPr id="143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C78A3-946F-4537-8C11-AE6B19B62981}" type="slidenum">
              <a:rPr lang="en-US"/>
              <a:pPr/>
              <a:t>38</a:t>
            </a:fld>
            <a:endParaRPr lang="en-US"/>
          </a:p>
        </p:txBody>
      </p:sp>
      <p:sp>
        <p:nvSpPr>
          <p:cNvPr id="143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3A0E7-64D6-4D05-A77B-2277DCB0E477}" type="slidenum">
              <a:rPr lang="en-US"/>
              <a:pPr/>
              <a:t>3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A3679-7C71-4EC2-8D79-31FB5F136AEA}" type="slidenum">
              <a:rPr lang="en-US"/>
              <a:pPr/>
              <a:t>39</a:t>
            </a:fld>
            <a:endParaRPr lang="en-US"/>
          </a:p>
        </p:txBody>
      </p:sp>
      <p:sp>
        <p:nvSpPr>
          <p:cNvPr id="142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6549A-24B1-4E41-BCA0-FE8BAD96D612}" type="slidenum">
              <a:rPr lang="en-US"/>
              <a:pPr/>
              <a:t>40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6BE94-E8E6-40A5-8A95-D60344810A7A}" type="slidenum">
              <a:rPr lang="en-US"/>
              <a:pPr/>
              <a:t>41</a:t>
            </a:fld>
            <a:endParaRPr lang="en-US"/>
          </a:p>
        </p:txBody>
      </p:sp>
      <p:sp>
        <p:nvSpPr>
          <p:cNvPr id="143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D2620-3DD9-44EA-A3AD-6AA1B0F501BB}" type="slidenum">
              <a:rPr lang="en-US"/>
              <a:pPr/>
              <a:t>42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E3C08-E203-4B4F-89E5-EB54E6D62421}" type="slidenum">
              <a:rPr lang="en-US"/>
              <a:pPr/>
              <a:t>43</a:t>
            </a:fld>
            <a:endParaRPr lang="en-US"/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F14A7-743E-4946-A655-7C6BF913D8B9}" type="slidenum">
              <a:rPr lang="en-US"/>
              <a:pPr/>
              <a:t>44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6CC4A-216E-4C43-A20D-283391E04F03}" type="slidenum">
              <a:rPr lang="en-US"/>
              <a:pPr/>
              <a:t>45</a:t>
            </a:fld>
            <a:endParaRPr lang="en-US"/>
          </a:p>
        </p:txBody>
      </p:sp>
      <p:sp>
        <p:nvSpPr>
          <p:cNvPr id="144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>vault 713?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2E5F9-01DA-41B6-8BA8-E4D9454FBB7D}" type="slidenum">
              <a:rPr lang="en-US"/>
              <a:pPr/>
              <a:t>46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B79EB-CB72-4902-8611-84E8D5C41B62}" type="slidenum">
              <a:rPr lang="en-US"/>
              <a:pPr/>
              <a:t>47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221E0-0D37-47FD-B5BB-CF54829B9C82}" type="slidenum">
              <a:rPr lang="en-US"/>
              <a:pPr/>
              <a:t>48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3A0E7-64D6-4D05-A77B-2277DCB0E477}" type="slidenum">
              <a:rPr lang="en-US"/>
              <a:pPr/>
              <a:t>4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BFCEF-715A-4D39-84B1-EE9C51065F8A}" type="slidenum">
              <a:rPr lang="en-US"/>
              <a:pPr/>
              <a:t>49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D376B-C1C0-4090-B4B8-77CAAC266CDD}" type="slidenum">
              <a:rPr lang="en-US"/>
              <a:pPr/>
              <a:t>50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D376B-C1C0-4090-B4B8-77CAAC266CDD}" type="slidenum">
              <a:rPr lang="en-US"/>
              <a:pPr/>
              <a:t>51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D376B-C1C0-4090-B4B8-77CAAC266CDD}" type="slidenum">
              <a:rPr lang="en-US"/>
              <a:pPr/>
              <a:t>52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D376B-C1C0-4090-B4B8-77CAAC266CDD}" type="slidenum">
              <a:rPr lang="en-US"/>
              <a:pPr/>
              <a:t>53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D376B-C1C0-4090-B4B8-77CAAC266CDD}" type="slidenum">
              <a:rPr lang="en-US"/>
              <a:pPr/>
              <a:t>54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D376B-C1C0-4090-B4B8-77CAAC266CDD}" type="slidenum">
              <a:rPr lang="en-US"/>
              <a:pPr/>
              <a:t>55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D376B-C1C0-4090-B4B8-77CAAC266CDD}" type="slidenum">
              <a:rPr lang="en-US"/>
              <a:pPr/>
              <a:t>56</a:t>
            </a:fld>
            <a:endParaRPr lang="en-US"/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BA8A3-760E-46AE-9843-675A9488BD41}" type="slidenum">
              <a:rPr lang="en-US"/>
              <a:pPr/>
              <a:t>57</a:t>
            </a:fld>
            <a:endParaRPr lang="en-US"/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BAC04-1922-4CA3-80FB-DED5E6D930FC}" type="slidenum">
              <a:rPr lang="en-US"/>
              <a:pPr/>
              <a:t>58</a:t>
            </a:fld>
            <a:endParaRPr lang="en-US"/>
          </a:p>
        </p:txBody>
      </p:sp>
      <p:sp>
        <p:nvSpPr>
          <p:cNvPr id="146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DB93A-35A2-43AF-9671-0D1AFCCD23C9}" type="slidenum">
              <a:rPr lang="en-US"/>
              <a:pPr/>
              <a:t>14</a:t>
            </a:fld>
            <a:endParaRPr lang="en-US"/>
          </a:p>
        </p:txBody>
      </p:sp>
      <p:sp>
        <p:nvSpPr>
          <p:cNvPr id="117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5C9AB-2CB4-4E11-B45B-1466CA4FEAF1}" type="slidenum">
              <a:rPr lang="en-US"/>
              <a:pPr/>
              <a:t>15</a:t>
            </a:fld>
            <a:endParaRPr lang="en-US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7088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3A3C2-0C3C-4AA4-A59A-DDF54B284D00}" type="slidenum">
              <a:rPr lang="en-US"/>
              <a:pPr/>
              <a:t>16</a:t>
            </a:fld>
            <a:endParaRPr lang="en-US"/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E81E9-CBC3-403F-A76C-B238D4916CB4}" type="slidenum">
              <a:rPr lang="en-US"/>
              <a:pPr/>
              <a:t>17</a:t>
            </a:fld>
            <a:endParaRPr lang="en-US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2BC89-1FC7-4A09-851B-6106A3B286D0}" type="slidenum">
              <a:rPr lang="en-US"/>
              <a:pPr/>
              <a:t>18</a:t>
            </a:fld>
            <a:endParaRPr lang="en-US"/>
          </a:p>
        </p:txBody>
      </p:sp>
      <p:sp>
        <p:nvSpPr>
          <p:cNvPr id="1021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335" y="4403725"/>
            <a:ext cx="512233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What happens next?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5E77-8705-40E0-ABFD-4C71D8304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8D8F-1415-4890-884A-15F1B5172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E2CD0-A1C2-4D0B-85BF-C18C7A61DE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DD9CC-3517-42F5-8A7F-BDA77285E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7BF0-DDA5-46F9-9D4B-759D1646F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B98E-22A7-43FF-A494-36828CB56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66AC-B32B-4CB8-9907-15C61C852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BDDA-F8B9-4AC2-B2F6-AA1F4CC54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7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3B371-96CF-47D9-AB31-294281C6F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B8190-CEA0-4299-A179-5405AF1FA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1C41-A87C-4205-8AAB-A1FFB6D25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286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7FC483-8EBE-4C6E-8124-C6549DF79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9.xml"/><Relationship Id="rId21" Type="http://schemas.openxmlformats.org/officeDocument/2006/relationships/tags" Target="../tags/tag24.xml"/><Relationship Id="rId42" Type="http://schemas.openxmlformats.org/officeDocument/2006/relationships/tags" Target="../tags/tag45.xml"/><Relationship Id="rId47" Type="http://schemas.openxmlformats.org/officeDocument/2006/relationships/tags" Target="../tags/tag50.xml"/><Relationship Id="rId63" Type="http://schemas.openxmlformats.org/officeDocument/2006/relationships/tags" Target="../tags/tag66.xml"/><Relationship Id="rId68" Type="http://schemas.openxmlformats.org/officeDocument/2006/relationships/tags" Target="../tags/tag71.xml"/><Relationship Id="rId84" Type="http://schemas.openxmlformats.org/officeDocument/2006/relationships/tags" Target="../tags/tag87.xml"/><Relationship Id="rId89" Type="http://schemas.openxmlformats.org/officeDocument/2006/relationships/tags" Target="../tags/tag92.xml"/><Relationship Id="rId7" Type="http://schemas.openxmlformats.org/officeDocument/2006/relationships/tags" Target="../tags/tag10.xml"/><Relationship Id="rId71" Type="http://schemas.openxmlformats.org/officeDocument/2006/relationships/tags" Target="../tags/tag74.xml"/><Relationship Id="rId92" Type="http://schemas.openxmlformats.org/officeDocument/2006/relationships/tags" Target="../tags/tag95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tags" Target="../tags/tag32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53" Type="http://schemas.openxmlformats.org/officeDocument/2006/relationships/tags" Target="../tags/tag56.xml"/><Relationship Id="rId58" Type="http://schemas.openxmlformats.org/officeDocument/2006/relationships/tags" Target="../tags/tag61.xml"/><Relationship Id="rId66" Type="http://schemas.openxmlformats.org/officeDocument/2006/relationships/tags" Target="../tags/tag69.xml"/><Relationship Id="rId74" Type="http://schemas.openxmlformats.org/officeDocument/2006/relationships/tags" Target="../tags/tag77.xml"/><Relationship Id="rId79" Type="http://schemas.openxmlformats.org/officeDocument/2006/relationships/tags" Target="../tags/tag82.xml"/><Relationship Id="rId87" Type="http://schemas.openxmlformats.org/officeDocument/2006/relationships/tags" Target="../tags/tag90.xml"/><Relationship Id="rId102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61" Type="http://schemas.openxmlformats.org/officeDocument/2006/relationships/tags" Target="../tags/tag64.xml"/><Relationship Id="rId82" Type="http://schemas.openxmlformats.org/officeDocument/2006/relationships/tags" Target="../tags/tag85.xml"/><Relationship Id="rId90" Type="http://schemas.openxmlformats.org/officeDocument/2006/relationships/tags" Target="../tags/tag93.xml"/><Relationship Id="rId95" Type="http://schemas.openxmlformats.org/officeDocument/2006/relationships/tags" Target="../tags/tag98.xml"/><Relationship Id="rId19" Type="http://schemas.openxmlformats.org/officeDocument/2006/relationships/tags" Target="../tags/tag2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tags" Target="../tags/tag46.xml"/><Relationship Id="rId48" Type="http://schemas.openxmlformats.org/officeDocument/2006/relationships/tags" Target="../tags/tag51.xml"/><Relationship Id="rId56" Type="http://schemas.openxmlformats.org/officeDocument/2006/relationships/tags" Target="../tags/tag59.xml"/><Relationship Id="rId64" Type="http://schemas.openxmlformats.org/officeDocument/2006/relationships/tags" Target="../tags/tag67.xml"/><Relationship Id="rId69" Type="http://schemas.openxmlformats.org/officeDocument/2006/relationships/tags" Target="../tags/tag72.xml"/><Relationship Id="rId77" Type="http://schemas.openxmlformats.org/officeDocument/2006/relationships/tags" Target="../tags/tag80.xml"/><Relationship Id="rId100" Type="http://schemas.openxmlformats.org/officeDocument/2006/relationships/tags" Target="../tags/tag103.xml"/><Relationship Id="rId105" Type="http://schemas.openxmlformats.org/officeDocument/2006/relationships/image" Target="../media/image2.png"/><Relationship Id="rId8" Type="http://schemas.openxmlformats.org/officeDocument/2006/relationships/tags" Target="../tags/tag11.xml"/><Relationship Id="rId51" Type="http://schemas.openxmlformats.org/officeDocument/2006/relationships/tags" Target="../tags/tag54.xml"/><Relationship Id="rId72" Type="http://schemas.openxmlformats.org/officeDocument/2006/relationships/tags" Target="../tags/tag75.xml"/><Relationship Id="rId80" Type="http://schemas.openxmlformats.org/officeDocument/2006/relationships/tags" Target="../tags/tag83.xml"/><Relationship Id="rId85" Type="http://schemas.openxmlformats.org/officeDocument/2006/relationships/tags" Target="../tags/tag88.xml"/><Relationship Id="rId93" Type="http://schemas.openxmlformats.org/officeDocument/2006/relationships/tags" Target="../tags/tag96.xml"/><Relationship Id="rId98" Type="http://schemas.openxmlformats.org/officeDocument/2006/relationships/tags" Target="../tags/tag101.xml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tags" Target="../tags/tag49.xml"/><Relationship Id="rId59" Type="http://schemas.openxmlformats.org/officeDocument/2006/relationships/tags" Target="../tags/tag62.xml"/><Relationship Id="rId67" Type="http://schemas.openxmlformats.org/officeDocument/2006/relationships/tags" Target="../tags/tag70.xml"/><Relationship Id="rId103" Type="http://schemas.openxmlformats.org/officeDocument/2006/relationships/notesSlide" Target="../notesSlides/notesSlide1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54" Type="http://schemas.openxmlformats.org/officeDocument/2006/relationships/tags" Target="../tags/tag57.xml"/><Relationship Id="rId62" Type="http://schemas.openxmlformats.org/officeDocument/2006/relationships/tags" Target="../tags/tag65.xml"/><Relationship Id="rId70" Type="http://schemas.openxmlformats.org/officeDocument/2006/relationships/tags" Target="../tags/tag73.xml"/><Relationship Id="rId75" Type="http://schemas.openxmlformats.org/officeDocument/2006/relationships/tags" Target="../tags/tag78.xml"/><Relationship Id="rId83" Type="http://schemas.openxmlformats.org/officeDocument/2006/relationships/tags" Target="../tags/tag86.xml"/><Relationship Id="rId88" Type="http://schemas.openxmlformats.org/officeDocument/2006/relationships/tags" Target="../tags/tag91.xml"/><Relationship Id="rId91" Type="http://schemas.openxmlformats.org/officeDocument/2006/relationships/tags" Target="../tags/tag94.xml"/><Relationship Id="rId96" Type="http://schemas.openxmlformats.org/officeDocument/2006/relationships/tags" Target="../tags/tag9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tags" Target="../tags/tag52.xml"/><Relationship Id="rId57" Type="http://schemas.openxmlformats.org/officeDocument/2006/relationships/tags" Target="../tags/tag60.xml"/><Relationship Id="rId106" Type="http://schemas.openxmlformats.org/officeDocument/2006/relationships/image" Target="../media/image3.png"/><Relationship Id="rId10" Type="http://schemas.openxmlformats.org/officeDocument/2006/relationships/tags" Target="../tags/tag13.xml"/><Relationship Id="rId31" Type="http://schemas.openxmlformats.org/officeDocument/2006/relationships/tags" Target="../tags/tag34.xml"/><Relationship Id="rId44" Type="http://schemas.openxmlformats.org/officeDocument/2006/relationships/tags" Target="../tags/tag47.xml"/><Relationship Id="rId52" Type="http://schemas.openxmlformats.org/officeDocument/2006/relationships/tags" Target="../tags/tag55.xml"/><Relationship Id="rId60" Type="http://schemas.openxmlformats.org/officeDocument/2006/relationships/tags" Target="../tags/tag63.xml"/><Relationship Id="rId65" Type="http://schemas.openxmlformats.org/officeDocument/2006/relationships/tags" Target="../tags/tag68.xml"/><Relationship Id="rId73" Type="http://schemas.openxmlformats.org/officeDocument/2006/relationships/tags" Target="../tags/tag76.xml"/><Relationship Id="rId78" Type="http://schemas.openxmlformats.org/officeDocument/2006/relationships/tags" Target="../tags/tag81.xml"/><Relationship Id="rId81" Type="http://schemas.openxmlformats.org/officeDocument/2006/relationships/tags" Target="../tags/tag84.xml"/><Relationship Id="rId86" Type="http://schemas.openxmlformats.org/officeDocument/2006/relationships/tags" Target="../tags/tag89.xml"/><Relationship Id="rId94" Type="http://schemas.openxmlformats.org/officeDocument/2006/relationships/tags" Target="../tags/tag97.xml"/><Relationship Id="rId99" Type="http://schemas.openxmlformats.org/officeDocument/2006/relationships/tags" Target="../tags/tag102.xml"/><Relationship Id="rId101" Type="http://schemas.openxmlformats.org/officeDocument/2006/relationships/tags" Target="../tags/tag104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9" Type="http://schemas.openxmlformats.org/officeDocument/2006/relationships/tags" Target="../tags/tag42.xml"/><Relationship Id="rId34" Type="http://schemas.openxmlformats.org/officeDocument/2006/relationships/tags" Target="../tags/tag37.xml"/><Relationship Id="rId50" Type="http://schemas.openxmlformats.org/officeDocument/2006/relationships/tags" Target="../tags/tag53.xml"/><Relationship Id="rId55" Type="http://schemas.openxmlformats.org/officeDocument/2006/relationships/tags" Target="../tags/tag58.xml"/><Relationship Id="rId76" Type="http://schemas.openxmlformats.org/officeDocument/2006/relationships/tags" Target="../tags/tag79.xml"/><Relationship Id="rId97" Type="http://schemas.openxmlformats.org/officeDocument/2006/relationships/tags" Target="../tags/tag100.xml"/><Relationship Id="rId10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26" Type="http://schemas.openxmlformats.org/officeDocument/2006/relationships/tags" Target="../tags/tag379.xml"/><Relationship Id="rId3" Type="http://schemas.openxmlformats.org/officeDocument/2006/relationships/tags" Target="../tags/tag356.xml"/><Relationship Id="rId21" Type="http://schemas.openxmlformats.org/officeDocument/2006/relationships/tags" Target="../tags/tag374.xml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tags" Target="../tags/tag378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tags" Target="../tags/tag373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tags" Target="../tags/tag377.xml"/><Relationship Id="rId32" Type="http://schemas.openxmlformats.org/officeDocument/2006/relationships/image" Target="../media/image69.emf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tags" Target="../tags/tag376.xml"/><Relationship Id="rId28" Type="http://schemas.openxmlformats.org/officeDocument/2006/relationships/tags" Target="../tags/tag381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31" Type="http://schemas.openxmlformats.org/officeDocument/2006/relationships/customXml" Target="../ink/ink1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tags" Target="../tags/tag375.xml"/><Relationship Id="rId27" Type="http://schemas.openxmlformats.org/officeDocument/2006/relationships/tags" Target="../tags/tag380.xml"/><Relationship Id="rId30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tags" Target="../tags/tag407.xml"/><Relationship Id="rId3" Type="http://schemas.openxmlformats.org/officeDocument/2006/relationships/tags" Target="../tags/tag384.xml"/><Relationship Id="rId21" Type="http://schemas.openxmlformats.org/officeDocument/2006/relationships/tags" Target="../tags/tag402.xml"/><Relationship Id="rId34" Type="http://schemas.openxmlformats.org/officeDocument/2006/relationships/image" Target="../media/image19.png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tags" Target="../tags/tag406.xml"/><Relationship Id="rId33" Type="http://schemas.openxmlformats.org/officeDocument/2006/relationships/image" Target="../media/image18.png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tags" Target="../tags/tag401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tags" Target="../tags/tag405.xml"/><Relationship Id="rId32" Type="http://schemas.openxmlformats.org/officeDocument/2006/relationships/image" Target="../media/image17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tags" Target="../tags/tag404.xml"/><Relationship Id="rId28" Type="http://schemas.openxmlformats.org/officeDocument/2006/relationships/tags" Target="../tags/tag409.xml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31" Type="http://schemas.openxmlformats.org/officeDocument/2006/relationships/image" Target="../media/image16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tags" Target="../tags/tag403.xml"/><Relationship Id="rId27" Type="http://schemas.openxmlformats.org/officeDocument/2006/relationships/tags" Target="../tags/tag408.xml"/><Relationship Id="rId30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image" Target="../media/image23.jpeg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image" Target="../media/image22.jpeg"/><Relationship Id="rId2" Type="http://schemas.openxmlformats.org/officeDocument/2006/relationships/tags" Target="../tags/tag411.xml"/><Relationship Id="rId16" Type="http://schemas.openxmlformats.org/officeDocument/2006/relationships/image" Target="../media/image21.jpeg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5" Type="http://schemas.openxmlformats.org/officeDocument/2006/relationships/tags" Target="../tags/tag414.xml"/><Relationship Id="rId15" Type="http://schemas.openxmlformats.org/officeDocument/2006/relationships/image" Target="../media/image20.jpeg"/><Relationship Id="rId10" Type="http://schemas.openxmlformats.org/officeDocument/2006/relationships/tags" Target="../tags/tag419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image" Target="../media/image26.jpeg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image" Target="../media/image25.jpeg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image" Target="../media/image24.jpeg"/><Relationship Id="rId5" Type="http://schemas.openxmlformats.org/officeDocument/2006/relationships/tags" Target="../tags/tag42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3" Type="http://schemas.openxmlformats.org/officeDocument/2006/relationships/tags" Target="../tags/tag434.xml"/><Relationship Id="rId21" Type="http://schemas.openxmlformats.org/officeDocument/2006/relationships/tags" Target="../tags/tag452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image" Target="../media/image28.jpeg"/><Relationship Id="rId2" Type="http://schemas.openxmlformats.org/officeDocument/2006/relationships/tags" Target="../tags/tag456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5" Type="http://schemas.openxmlformats.org/officeDocument/2006/relationships/tags" Target="../tags/tag459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464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" Type="http://schemas.openxmlformats.org/officeDocument/2006/relationships/tags" Target="../tags/tag46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75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0" Type="http://schemas.openxmlformats.org/officeDocument/2006/relationships/tags" Target="../tags/tag114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tags" Target="../tags/tag593.xml"/><Relationship Id="rId299" Type="http://schemas.openxmlformats.org/officeDocument/2006/relationships/image" Target="../media/image30.emf"/><Relationship Id="rId21" Type="http://schemas.openxmlformats.org/officeDocument/2006/relationships/tags" Target="../tags/tag497.xml"/><Relationship Id="rId42" Type="http://schemas.openxmlformats.org/officeDocument/2006/relationships/tags" Target="../tags/tag518.xml"/><Relationship Id="rId63" Type="http://schemas.openxmlformats.org/officeDocument/2006/relationships/tags" Target="../tags/tag539.xml"/><Relationship Id="rId84" Type="http://schemas.openxmlformats.org/officeDocument/2006/relationships/tags" Target="../tags/tag560.xml"/><Relationship Id="rId138" Type="http://schemas.openxmlformats.org/officeDocument/2006/relationships/tags" Target="../tags/tag614.xml"/><Relationship Id="rId159" Type="http://schemas.openxmlformats.org/officeDocument/2006/relationships/tags" Target="../tags/tag635.xml"/><Relationship Id="rId170" Type="http://schemas.openxmlformats.org/officeDocument/2006/relationships/tags" Target="../tags/tag646.xml"/><Relationship Id="rId191" Type="http://schemas.openxmlformats.org/officeDocument/2006/relationships/tags" Target="../tags/tag667.xml"/><Relationship Id="rId205" Type="http://schemas.openxmlformats.org/officeDocument/2006/relationships/tags" Target="../tags/tag681.xml"/><Relationship Id="rId226" Type="http://schemas.openxmlformats.org/officeDocument/2006/relationships/tags" Target="../tags/tag702.xml"/><Relationship Id="rId247" Type="http://schemas.openxmlformats.org/officeDocument/2006/relationships/tags" Target="../tags/tag723.xml"/><Relationship Id="rId107" Type="http://schemas.openxmlformats.org/officeDocument/2006/relationships/tags" Target="../tags/tag583.xml"/><Relationship Id="rId268" Type="http://schemas.openxmlformats.org/officeDocument/2006/relationships/tags" Target="../tags/tag744.xml"/><Relationship Id="rId289" Type="http://schemas.openxmlformats.org/officeDocument/2006/relationships/tags" Target="../tags/tag765.xml"/><Relationship Id="rId11" Type="http://schemas.openxmlformats.org/officeDocument/2006/relationships/tags" Target="../tags/tag487.xml"/><Relationship Id="rId32" Type="http://schemas.openxmlformats.org/officeDocument/2006/relationships/tags" Target="../tags/tag508.xml"/><Relationship Id="rId53" Type="http://schemas.openxmlformats.org/officeDocument/2006/relationships/tags" Target="../tags/tag529.xml"/><Relationship Id="rId74" Type="http://schemas.openxmlformats.org/officeDocument/2006/relationships/tags" Target="../tags/tag550.xml"/><Relationship Id="rId128" Type="http://schemas.openxmlformats.org/officeDocument/2006/relationships/tags" Target="../tags/tag604.xml"/><Relationship Id="rId149" Type="http://schemas.openxmlformats.org/officeDocument/2006/relationships/tags" Target="../tags/tag625.xml"/><Relationship Id="rId5" Type="http://schemas.openxmlformats.org/officeDocument/2006/relationships/tags" Target="../tags/tag481.xml"/><Relationship Id="rId95" Type="http://schemas.openxmlformats.org/officeDocument/2006/relationships/tags" Target="../tags/tag571.xml"/><Relationship Id="rId160" Type="http://schemas.openxmlformats.org/officeDocument/2006/relationships/tags" Target="../tags/tag636.xml"/><Relationship Id="rId181" Type="http://schemas.openxmlformats.org/officeDocument/2006/relationships/tags" Target="../tags/tag657.xml"/><Relationship Id="rId216" Type="http://schemas.openxmlformats.org/officeDocument/2006/relationships/tags" Target="../tags/tag692.xml"/><Relationship Id="rId237" Type="http://schemas.openxmlformats.org/officeDocument/2006/relationships/tags" Target="../tags/tag713.xml"/><Relationship Id="rId258" Type="http://schemas.openxmlformats.org/officeDocument/2006/relationships/tags" Target="../tags/tag734.xml"/><Relationship Id="rId279" Type="http://schemas.openxmlformats.org/officeDocument/2006/relationships/tags" Target="../tags/tag755.xml"/><Relationship Id="rId22" Type="http://schemas.openxmlformats.org/officeDocument/2006/relationships/tags" Target="../tags/tag498.xml"/><Relationship Id="rId43" Type="http://schemas.openxmlformats.org/officeDocument/2006/relationships/tags" Target="../tags/tag519.xml"/><Relationship Id="rId64" Type="http://schemas.openxmlformats.org/officeDocument/2006/relationships/tags" Target="../tags/tag540.xml"/><Relationship Id="rId118" Type="http://schemas.openxmlformats.org/officeDocument/2006/relationships/tags" Target="../tags/tag594.xml"/><Relationship Id="rId139" Type="http://schemas.openxmlformats.org/officeDocument/2006/relationships/tags" Target="../tags/tag615.xml"/><Relationship Id="rId290" Type="http://schemas.openxmlformats.org/officeDocument/2006/relationships/tags" Target="../tags/tag766.xml"/><Relationship Id="rId85" Type="http://schemas.openxmlformats.org/officeDocument/2006/relationships/tags" Target="../tags/tag561.xml"/><Relationship Id="rId150" Type="http://schemas.openxmlformats.org/officeDocument/2006/relationships/tags" Target="../tags/tag626.xml"/><Relationship Id="rId171" Type="http://schemas.openxmlformats.org/officeDocument/2006/relationships/tags" Target="../tags/tag647.xml"/><Relationship Id="rId192" Type="http://schemas.openxmlformats.org/officeDocument/2006/relationships/tags" Target="../tags/tag668.xml"/><Relationship Id="rId206" Type="http://schemas.openxmlformats.org/officeDocument/2006/relationships/tags" Target="../tags/tag682.xml"/><Relationship Id="rId227" Type="http://schemas.openxmlformats.org/officeDocument/2006/relationships/tags" Target="../tags/tag703.xml"/><Relationship Id="rId248" Type="http://schemas.openxmlformats.org/officeDocument/2006/relationships/tags" Target="../tags/tag724.xml"/><Relationship Id="rId269" Type="http://schemas.openxmlformats.org/officeDocument/2006/relationships/tags" Target="../tags/tag745.xml"/><Relationship Id="rId12" Type="http://schemas.openxmlformats.org/officeDocument/2006/relationships/tags" Target="../tags/tag488.xml"/><Relationship Id="rId33" Type="http://schemas.openxmlformats.org/officeDocument/2006/relationships/tags" Target="../tags/tag509.xml"/><Relationship Id="rId108" Type="http://schemas.openxmlformats.org/officeDocument/2006/relationships/tags" Target="../tags/tag584.xml"/><Relationship Id="rId129" Type="http://schemas.openxmlformats.org/officeDocument/2006/relationships/tags" Target="../tags/tag605.xml"/><Relationship Id="rId280" Type="http://schemas.openxmlformats.org/officeDocument/2006/relationships/tags" Target="../tags/tag756.xml"/><Relationship Id="rId54" Type="http://schemas.openxmlformats.org/officeDocument/2006/relationships/tags" Target="../tags/tag530.xml"/><Relationship Id="rId75" Type="http://schemas.openxmlformats.org/officeDocument/2006/relationships/tags" Target="../tags/tag551.xml"/><Relationship Id="rId96" Type="http://schemas.openxmlformats.org/officeDocument/2006/relationships/tags" Target="../tags/tag572.xml"/><Relationship Id="rId140" Type="http://schemas.openxmlformats.org/officeDocument/2006/relationships/tags" Target="../tags/tag616.xml"/><Relationship Id="rId161" Type="http://schemas.openxmlformats.org/officeDocument/2006/relationships/tags" Target="../tags/tag637.xml"/><Relationship Id="rId182" Type="http://schemas.openxmlformats.org/officeDocument/2006/relationships/tags" Target="../tags/tag658.xml"/><Relationship Id="rId217" Type="http://schemas.openxmlformats.org/officeDocument/2006/relationships/tags" Target="../tags/tag693.xml"/><Relationship Id="rId6" Type="http://schemas.openxmlformats.org/officeDocument/2006/relationships/tags" Target="../tags/tag482.xml"/><Relationship Id="rId238" Type="http://schemas.openxmlformats.org/officeDocument/2006/relationships/tags" Target="../tags/tag714.xml"/><Relationship Id="rId259" Type="http://schemas.openxmlformats.org/officeDocument/2006/relationships/tags" Target="../tags/tag735.xml"/><Relationship Id="rId23" Type="http://schemas.openxmlformats.org/officeDocument/2006/relationships/tags" Target="../tags/tag499.xml"/><Relationship Id="rId119" Type="http://schemas.openxmlformats.org/officeDocument/2006/relationships/tags" Target="../tags/tag595.xml"/><Relationship Id="rId270" Type="http://schemas.openxmlformats.org/officeDocument/2006/relationships/tags" Target="../tags/tag746.xml"/><Relationship Id="rId291" Type="http://schemas.openxmlformats.org/officeDocument/2006/relationships/tags" Target="../tags/tag767.xml"/><Relationship Id="rId44" Type="http://schemas.openxmlformats.org/officeDocument/2006/relationships/tags" Target="../tags/tag520.xml"/><Relationship Id="rId65" Type="http://schemas.openxmlformats.org/officeDocument/2006/relationships/tags" Target="../tags/tag541.xml"/><Relationship Id="rId86" Type="http://schemas.openxmlformats.org/officeDocument/2006/relationships/tags" Target="../tags/tag562.xml"/><Relationship Id="rId130" Type="http://schemas.openxmlformats.org/officeDocument/2006/relationships/tags" Target="../tags/tag606.xml"/><Relationship Id="rId151" Type="http://schemas.openxmlformats.org/officeDocument/2006/relationships/tags" Target="../tags/tag627.xml"/><Relationship Id="rId172" Type="http://schemas.openxmlformats.org/officeDocument/2006/relationships/tags" Target="../tags/tag648.xml"/><Relationship Id="rId193" Type="http://schemas.openxmlformats.org/officeDocument/2006/relationships/tags" Target="../tags/tag669.xml"/><Relationship Id="rId207" Type="http://schemas.openxmlformats.org/officeDocument/2006/relationships/tags" Target="../tags/tag683.xml"/><Relationship Id="rId228" Type="http://schemas.openxmlformats.org/officeDocument/2006/relationships/tags" Target="../tags/tag704.xml"/><Relationship Id="rId249" Type="http://schemas.openxmlformats.org/officeDocument/2006/relationships/tags" Target="../tags/tag725.xml"/><Relationship Id="rId13" Type="http://schemas.openxmlformats.org/officeDocument/2006/relationships/tags" Target="../tags/tag489.xml"/><Relationship Id="rId109" Type="http://schemas.openxmlformats.org/officeDocument/2006/relationships/tags" Target="../tags/tag585.xml"/><Relationship Id="rId260" Type="http://schemas.openxmlformats.org/officeDocument/2006/relationships/tags" Target="../tags/tag736.xml"/><Relationship Id="rId281" Type="http://schemas.openxmlformats.org/officeDocument/2006/relationships/tags" Target="../tags/tag757.xml"/><Relationship Id="rId34" Type="http://schemas.openxmlformats.org/officeDocument/2006/relationships/tags" Target="../tags/tag510.xml"/><Relationship Id="rId55" Type="http://schemas.openxmlformats.org/officeDocument/2006/relationships/tags" Target="../tags/tag531.xml"/><Relationship Id="rId76" Type="http://schemas.openxmlformats.org/officeDocument/2006/relationships/tags" Target="../tags/tag552.xml"/><Relationship Id="rId97" Type="http://schemas.openxmlformats.org/officeDocument/2006/relationships/tags" Target="../tags/tag573.xml"/><Relationship Id="rId120" Type="http://schemas.openxmlformats.org/officeDocument/2006/relationships/tags" Target="../tags/tag596.xml"/><Relationship Id="rId141" Type="http://schemas.openxmlformats.org/officeDocument/2006/relationships/tags" Target="../tags/tag617.xml"/><Relationship Id="rId7" Type="http://schemas.openxmlformats.org/officeDocument/2006/relationships/tags" Target="../tags/tag483.xml"/><Relationship Id="rId162" Type="http://schemas.openxmlformats.org/officeDocument/2006/relationships/tags" Target="../tags/tag638.xml"/><Relationship Id="rId183" Type="http://schemas.openxmlformats.org/officeDocument/2006/relationships/tags" Target="../tags/tag659.xml"/><Relationship Id="rId218" Type="http://schemas.openxmlformats.org/officeDocument/2006/relationships/tags" Target="../tags/tag694.xml"/><Relationship Id="rId239" Type="http://schemas.openxmlformats.org/officeDocument/2006/relationships/tags" Target="../tags/tag715.xml"/><Relationship Id="rId2" Type="http://schemas.openxmlformats.org/officeDocument/2006/relationships/tags" Target="../tags/tag478.xml"/><Relationship Id="rId29" Type="http://schemas.openxmlformats.org/officeDocument/2006/relationships/tags" Target="../tags/tag505.xml"/><Relationship Id="rId250" Type="http://schemas.openxmlformats.org/officeDocument/2006/relationships/tags" Target="../tags/tag726.xml"/><Relationship Id="rId255" Type="http://schemas.openxmlformats.org/officeDocument/2006/relationships/tags" Target="../tags/tag731.xml"/><Relationship Id="rId271" Type="http://schemas.openxmlformats.org/officeDocument/2006/relationships/tags" Target="../tags/tag747.xml"/><Relationship Id="rId276" Type="http://schemas.openxmlformats.org/officeDocument/2006/relationships/tags" Target="../tags/tag752.xml"/><Relationship Id="rId292" Type="http://schemas.openxmlformats.org/officeDocument/2006/relationships/tags" Target="../tags/tag768.xml"/><Relationship Id="rId297" Type="http://schemas.openxmlformats.org/officeDocument/2006/relationships/notesSlide" Target="../notesSlides/notesSlide17.xml"/><Relationship Id="rId24" Type="http://schemas.openxmlformats.org/officeDocument/2006/relationships/tags" Target="../tags/tag500.xml"/><Relationship Id="rId40" Type="http://schemas.openxmlformats.org/officeDocument/2006/relationships/tags" Target="../tags/tag516.xml"/><Relationship Id="rId45" Type="http://schemas.openxmlformats.org/officeDocument/2006/relationships/tags" Target="../tags/tag521.xml"/><Relationship Id="rId66" Type="http://schemas.openxmlformats.org/officeDocument/2006/relationships/tags" Target="../tags/tag542.xml"/><Relationship Id="rId87" Type="http://schemas.openxmlformats.org/officeDocument/2006/relationships/tags" Target="../tags/tag563.xml"/><Relationship Id="rId110" Type="http://schemas.openxmlformats.org/officeDocument/2006/relationships/tags" Target="../tags/tag586.xml"/><Relationship Id="rId115" Type="http://schemas.openxmlformats.org/officeDocument/2006/relationships/tags" Target="../tags/tag591.xml"/><Relationship Id="rId131" Type="http://schemas.openxmlformats.org/officeDocument/2006/relationships/tags" Target="../tags/tag607.xml"/><Relationship Id="rId136" Type="http://schemas.openxmlformats.org/officeDocument/2006/relationships/tags" Target="../tags/tag612.xml"/><Relationship Id="rId157" Type="http://schemas.openxmlformats.org/officeDocument/2006/relationships/tags" Target="../tags/tag633.xml"/><Relationship Id="rId178" Type="http://schemas.openxmlformats.org/officeDocument/2006/relationships/tags" Target="../tags/tag654.xml"/><Relationship Id="rId301" Type="http://schemas.openxmlformats.org/officeDocument/2006/relationships/image" Target="../media/image31.emf"/><Relationship Id="rId61" Type="http://schemas.openxmlformats.org/officeDocument/2006/relationships/tags" Target="../tags/tag537.xml"/><Relationship Id="rId82" Type="http://schemas.openxmlformats.org/officeDocument/2006/relationships/tags" Target="../tags/tag558.xml"/><Relationship Id="rId152" Type="http://schemas.openxmlformats.org/officeDocument/2006/relationships/tags" Target="../tags/tag628.xml"/><Relationship Id="rId173" Type="http://schemas.openxmlformats.org/officeDocument/2006/relationships/tags" Target="../tags/tag649.xml"/><Relationship Id="rId194" Type="http://schemas.openxmlformats.org/officeDocument/2006/relationships/tags" Target="../tags/tag670.xml"/><Relationship Id="rId199" Type="http://schemas.openxmlformats.org/officeDocument/2006/relationships/tags" Target="../tags/tag675.xml"/><Relationship Id="rId203" Type="http://schemas.openxmlformats.org/officeDocument/2006/relationships/tags" Target="../tags/tag679.xml"/><Relationship Id="rId208" Type="http://schemas.openxmlformats.org/officeDocument/2006/relationships/tags" Target="../tags/tag684.xml"/><Relationship Id="rId229" Type="http://schemas.openxmlformats.org/officeDocument/2006/relationships/tags" Target="../tags/tag705.xml"/><Relationship Id="rId19" Type="http://schemas.openxmlformats.org/officeDocument/2006/relationships/tags" Target="../tags/tag495.xml"/><Relationship Id="rId224" Type="http://schemas.openxmlformats.org/officeDocument/2006/relationships/tags" Target="../tags/tag700.xml"/><Relationship Id="rId240" Type="http://schemas.openxmlformats.org/officeDocument/2006/relationships/tags" Target="../tags/tag716.xml"/><Relationship Id="rId245" Type="http://schemas.openxmlformats.org/officeDocument/2006/relationships/tags" Target="../tags/tag721.xml"/><Relationship Id="rId261" Type="http://schemas.openxmlformats.org/officeDocument/2006/relationships/tags" Target="../tags/tag737.xml"/><Relationship Id="rId266" Type="http://schemas.openxmlformats.org/officeDocument/2006/relationships/tags" Target="../tags/tag742.xml"/><Relationship Id="rId287" Type="http://schemas.openxmlformats.org/officeDocument/2006/relationships/tags" Target="../tags/tag763.xml"/><Relationship Id="rId14" Type="http://schemas.openxmlformats.org/officeDocument/2006/relationships/tags" Target="../tags/tag490.xml"/><Relationship Id="rId30" Type="http://schemas.openxmlformats.org/officeDocument/2006/relationships/tags" Target="../tags/tag506.xml"/><Relationship Id="rId35" Type="http://schemas.openxmlformats.org/officeDocument/2006/relationships/tags" Target="../tags/tag511.xml"/><Relationship Id="rId56" Type="http://schemas.openxmlformats.org/officeDocument/2006/relationships/tags" Target="../tags/tag532.xml"/><Relationship Id="rId77" Type="http://schemas.openxmlformats.org/officeDocument/2006/relationships/tags" Target="../tags/tag553.xml"/><Relationship Id="rId100" Type="http://schemas.openxmlformats.org/officeDocument/2006/relationships/tags" Target="../tags/tag576.xml"/><Relationship Id="rId105" Type="http://schemas.openxmlformats.org/officeDocument/2006/relationships/tags" Target="../tags/tag581.xml"/><Relationship Id="rId126" Type="http://schemas.openxmlformats.org/officeDocument/2006/relationships/tags" Target="../tags/tag602.xml"/><Relationship Id="rId147" Type="http://schemas.openxmlformats.org/officeDocument/2006/relationships/tags" Target="../tags/tag623.xml"/><Relationship Id="rId168" Type="http://schemas.openxmlformats.org/officeDocument/2006/relationships/tags" Target="../tags/tag644.xml"/><Relationship Id="rId282" Type="http://schemas.openxmlformats.org/officeDocument/2006/relationships/tags" Target="../tags/tag758.xml"/><Relationship Id="rId8" Type="http://schemas.openxmlformats.org/officeDocument/2006/relationships/tags" Target="../tags/tag484.xml"/><Relationship Id="rId51" Type="http://schemas.openxmlformats.org/officeDocument/2006/relationships/tags" Target="../tags/tag527.xml"/><Relationship Id="rId72" Type="http://schemas.openxmlformats.org/officeDocument/2006/relationships/tags" Target="../tags/tag548.xml"/><Relationship Id="rId93" Type="http://schemas.openxmlformats.org/officeDocument/2006/relationships/tags" Target="../tags/tag569.xml"/><Relationship Id="rId98" Type="http://schemas.openxmlformats.org/officeDocument/2006/relationships/tags" Target="../tags/tag574.xml"/><Relationship Id="rId121" Type="http://schemas.openxmlformats.org/officeDocument/2006/relationships/tags" Target="../tags/tag597.xml"/><Relationship Id="rId142" Type="http://schemas.openxmlformats.org/officeDocument/2006/relationships/tags" Target="../tags/tag618.xml"/><Relationship Id="rId163" Type="http://schemas.openxmlformats.org/officeDocument/2006/relationships/tags" Target="../tags/tag639.xml"/><Relationship Id="rId184" Type="http://schemas.openxmlformats.org/officeDocument/2006/relationships/tags" Target="../tags/tag660.xml"/><Relationship Id="rId189" Type="http://schemas.openxmlformats.org/officeDocument/2006/relationships/tags" Target="../tags/tag665.xml"/><Relationship Id="rId219" Type="http://schemas.openxmlformats.org/officeDocument/2006/relationships/tags" Target="../tags/tag695.xml"/><Relationship Id="rId3" Type="http://schemas.openxmlformats.org/officeDocument/2006/relationships/tags" Target="../tags/tag479.xml"/><Relationship Id="rId214" Type="http://schemas.openxmlformats.org/officeDocument/2006/relationships/tags" Target="../tags/tag690.xml"/><Relationship Id="rId230" Type="http://schemas.openxmlformats.org/officeDocument/2006/relationships/tags" Target="../tags/tag706.xml"/><Relationship Id="rId235" Type="http://schemas.openxmlformats.org/officeDocument/2006/relationships/tags" Target="../tags/tag711.xml"/><Relationship Id="rId251" Type="http://schemas.openxmlformats.org/officeDocument/2006/relationships/tags" Target="../tags/tag727.xml"/><Relationship Id="rId256" Type="http://schemas.openxmlformats.org/officeDocument/2006/relationships/tags" Target="../tags/tag732.xml"/><Relationship Id="rId277" Type="http://schemas.openxmlformats.org/officeDocument/2006/relationships/tags" Target="../tags/tag753.xml"/><Relationship Id="rId298" Type="http://schemas.openxmlformats.org/officeDocument/2006/relationships/customXml" Target="../ink/ink2.xml"/><Relationship Id="rId25" Type="http://schemas.openxmlformats.org/officeDocument/2006/relationships/tags" Target="../tags/tag501.xml"/><Relationship Id="rId46" Type="http://schemas.openxmlformats.org/officeDocument/2006/relationships/tags" Target="../tags/tag522.xml"/><Relationship Id="rId67" Type="http://schemas.openxmlformats.org/officeDocument/2006/relationships/tags" Target="../tags/tag543.xml"/><Relationship Id="rId116" Type="http://schemas.openxmlformats.org/officeDocument/2006/relationships/tags" Target="../tags/tag592.xml"/><Relationship Id="rId137" Type="http://schemas.openxmlformats.org/officeDocument/2006/relationships/tags" Target="../tags/tag613.xml"/><Relationship Id="rId158" Type="http://schemas.openxmlformats.org/officeDocument/2006/relationships/tags" Target="../tags/tag634.xml"/><Relationship Id="rId272" Type="http://schemas.openxmlformats.org/officeDocument/2006/relationships/tags" Target="../tags/tag748.xml"/><Relationship Id="rId293" Type="http://schemas.openxmlformats.org/officeDocument/2006/relationships/tags" Target="../tags/tag769.xml"/><Relationship Id="rId20" Type="http://schemas.openxmlformats.org/officeDocument/2006/relationships/tags" Target="../tags/tag496.xml"/><Relationship Id="rId41" Type="http://schemas.openxmlformats.org/officeDocument/2006/relationships/tags" Target="../tags/tag517.xml"/><Relationship Id="rId62" Type="http://schemas.openxmlformats.org/officeDocument/2006/relationships/tags" Target="../tags/tag538.xml"/><Relationship Id="rId83" Type="http://schemas.openxmlformats.org/officeDocument/2006/relationships/tags" Target="../tags/tag559.xml"/><Relationship Id="rId88" Type="http://schemas.openxmlformats.org/officeDocument/2006/relationships/tags" Target="../tags/tag564.xml"/><Relationship Id="rId111" Type="http://schemas.openxmlformats.org/officeDocument/2006/relationships/tags" Target="../tags/tag587.xml"/><Relationship Id="rId132" Type="http://schemas.openxmlformats.org/officeDocument/2006/relationships/tags" Target="../tags/tag608.xml"/><Relationship Id="rId153" Type="http://schemas.openxmlformats.org/officeDocument/2006/relationships/tags" Target="../tags/tag629.xml"/><Relationship Id="rId174" Type="http://schemas.openxmlformats.org/officeDocument/2006/relationships/tags" Target="../tags/tag650.xml"/><Relationship Id="rId179" Type="http://schemas.openxmlformats.org/officeDocument/2006/relationships/tags" Target="../tags/tag655.xml"/><Relationship Id="rId195" Type="http://schemas.openxmlformats.org/officeDocument/2006/relationships/tags" Target="../tags/tag671.xml"/><Relationship Id="rId209" Type="http://schemas.openxmlformats.org/officeDocument/2006/relationships/tags" Target="../tags/tag685.xml"/><Relationship Id="rId190" Type="http://schemas.openxmlformats.org/officeDocument/2006/relationships/tags" Target="../tags/tag666.xml"/><Relationship Id="rId204" Type="http://schemas.openxmlformats.org/officeDocument/2006/relationships/tags" Target="../tags/tag680.xml"/><Relationship Id="rId220" Type="http://schemas.openxmlformats.org/officeDocument/2006/relationships/tags" Target="../tags/tag696.xml"/><Relationship Id="rId225" Type="http://schemas.openxmlformats.org/officeDocument/2006/relationships/tags" Target="../tags/tag701.xml"/><Relationship Id="rId241" Type="http://schemas.openxmlformats.org/officeDocument/2006/relationships/tags" Target="../tags/tag717.xml"/><Relationship Id="rId246" Type="http://schemas.openxmlformats.org/officeDocument/2006/relationships/tags" Target="../tags/tag722.xml"/><Relationship Id="rId267" Type="http://schemas.openxmlformats.org/officeDocument/2006/relationships/tags" Target="../tags/tag743.xml"/><Relationship Id="rId288" Type="http://schemas.openxmlformats.org/officeDocument/2006/relationships/tags" Target="../tags/tag764.xml"/><Relationship Id="rId15" Type="http://schemas.openxmlformats.org/officeDocument/2006/relationships/tags" Target="../tags/tag491.xml"/><Relationship Id="rId36" Type="http://schemas.openxmlformats.org/officeDocument/2006/relationships/tags" Target="../tags/tag512.xml"/><Relationship Id="rId57" Type="http://schemas.openxmlformats.org/officeDocument/2006/relationships/tags" Target="../tags/tag533.xml"/><Relationship Id="rId106" Type="http://schemas.openxmlformats.org/officeDocument/2006/relationships/tags" Target="../tags/tag582.xml"/><Relationship Id="rId127" Type="http://schemas.openxmlformats.org/officeDocument/2006/relationships/tags" Target="../tags/tag603.xml"/><Relationship Id="rId262" Type="http://schemas.openxmlformats.org/officeDocument/2006/relationships/tags" Target="../tags/tag738.xml"/><Relationship Id="rId283" Type="http://schemas.openxmlformats.org/officeDocument/2006/relationships/tags" Target="../tags/tag759.xml"/><Relationship Id="rId10" Type="http://schemas.openxmlformats.org/officeDocument/2006/relationships/tags" Target="../tags/tag486.xml"/><Relationship Id="rId31" Type="http://schemas.openxmlformats.org/officeDocument/2006/relationships/tags" Target="../tags/tag507.xml"/><Relationship Id="rId52" Type="http://schemas.openxmlformats.org/officeDocument/2006/relationships/tags" Target="../tags/tag528.xml"/><Relationship Id="rId73" Type="http://schemas.openxmlformats.org/officeDocument/2006/relationships/tags" Target="../tags/tag549.xml"/><Relationship Id="rId78" Type="http://schemas.openxmlformats.org/officeDocument/2006/relationships/tags" Target="../tags/tag554.xml"/><Relationship Id="rId94" Type="http://schemas.openxmlformats.org/officeDocument/2006/relationships/tags" Target="../tags/tag570.xml"/><Relationship Id="rId99" Type="http://schemas.openxmlformats.org/officeDocument/2006/relationships/tags" Target="../tags/tag575.xml"/><Relationship Id="rId101" Type="http://schemas.openxmlformats.org/officeDocument/2006/relationships/tags" Target="../tags/tag577.xml"/><Relationship Id="rId122" Type="http://schemas.openxmlformats.org/officeDocument/2006/relationships/tags" Target="../tags/tag598.xml"/><Relationship Id="rId143" Type="http://schemas.openxmlformats.org/officeDocument/2006/relationships/tags" Target="../tags/tag619.xml"/><Relationship Id="rId148" Type="http://schemas.openxmlformats.org/officeDocument/2006/relationships/tags" Target="../tags/tag624.xml"/><Relationship Id="rId164" Type="http://schemas.openxmlformats.org/officeDocument/2006/relationships/tags" Target="../tags/tag640.xml"/><Relationship Id="rId169" Type="http://schemas.openxmlformats.org/officeDocument/2006/relationships/tags" Target="../tags/tag645.xml"/><Relationship Id="rId185" Type="http://schemas.openxmlformats.org/officeDocument/2006/relationships/tags" Target="../tags/tag661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80" Type="http://schemas.openxmlformats.org/officeDocument/2006/relationships/tags" Target="../tags/tag656.xml"/><Relationship Id="rId210" Type="http://schemas.openxmlformats.org/officeDocument/2006/relationships/tags" Target="../tags/tag686.xml"/><Relationship Id="rId215" Type="http://schemas.openxmlformats.org/officeDocument/2006/relationships/tags" Target="../tags/tag691.xml"/><Relationship Id="rId236" Type="http://schemas.openxmlformats.org/officeDocument/2006/relationships/tags" Target="../tags/tag712.xml"/><Relationship Id="rId257" Type="http://schemas.openxmlformats.org/officeDocument/2006/relationships/tags" Target="../tags/tag733.xml"/><Relationship Id="rId278" Type="http://schemas.openxmlformats.org/officeDocument/2006/relationships/tags" Target="../tags/tag754.xml"/><Relationship Id="rId26" Type="http://schemas.openxmlformats.org/officeDocument/2006/relationships/tags" Target="../tags/tag502.xml"/><Relationship Id="rId231" Type="http://schemas.openxmlformats.org/officeDocument/2006/relationships/tags" Target="../tags/tag707.xml"/><Relationship Id="rId252" Type="http://schemas.openxmlformats.org/officeDocument/2006/relationships/tags" Target="../tags/tag728.xml"/><Relationship Id="rId273" Type="http://schemas.openxmlformats.org/officeDocument/2006/relationships/tags" Target="../tags/tag749.xml"/><Relationship Id="rId294" Type="http://schemas.openxmlformats.org/officeDocument/2006/relationships/tags" Target="../tags/tag770.xml"/><Relationship Id="rId47" Type="http://schemas.openxmlformats.org/officeDocument/2006/relationships/tags" Target="../tags/tag523.xml"/><Relationship Id="rId68" Type="http://schemas.openxmlformats.org/officeDocument/2006/relationships/tags" Target="../tags/tag544.xml"/><Relationship Id="rId89" Type="http://schemas.openxmlformats.org/officeDocument/2006/relationships/tags" Target="../tags/tag565.xml"/><Relationship Id="rId112" Type="http://schemas.openxmlformats.org/officeDocument/2006/relationships/tags" Target="../tags/tag588.xml"/><Relationship Id="rId133" Type="http://schemas.openxmlformats.org/officeDocument/2006/relationships/tags" Target="../tags/tag609.xml"/><Relationship Id="rId154" Type="http://schemas.openxmlformats.org/officeDocument/2006/relationships/tags" Target="../tags/tag630.xml"/><Relationship Id="rId175" Type="http://schemas.openxmlformats.org/officeDocument/2006/relationships/tags" Target="../tags/tag651.xml"/><Relationship Id="rId196" Type="http://schemas.openxmlformats.org/officeDocument/2006/relationships/tags" Target="../tags/tag672.xml"/><Relationship Id="rId200" Type="http://schemas.openxmlformats.org/officeDocument/2006/relationships/tags" Target="../tags/tag676.xml"/><Relationship Id="rId16" Type="http://schemas.openxmlformats.org/officeDocument/2006/relationships/tags" Target="../tags/tag492.xml"/><Relationship Id="rId221" Type="http://schemas.openxmlformats.org/officeDocument/2006/relationships/tags" Target="../tags/tag697.xml"/><Relationship Id="rId242" Type="http://schemas.openxmlformats.org/officeDocument/2006/relationships/tags" Target="../tags/tag718.xml"/><Relationship Id="rId263" Type="http://schemas.openxmlformats.org/officeDocument/2006/relationships/tags" Target="../tags/tag739.xml"/><Relationship Id="rId284" Type="http://schemas.openxmlformats.org/officeDocument/2006/relationships/tags" Target="../tags/tag760.xml"/><Relationship Id="rId37" Type="http://schemas.openxmlformats.org/officeDocument/2006/relationships/tags" Target="../tags/tag513.xml"/><Relationship Id="rId58" Type="http://schemas.openxmlformats.org/officeDocument/2006/relationships/tags" Target="../tags/tag534.xml"/><Relationship Id="rId79" Type="http://schemas.openxmlformats.org/officeDocument/2006/relationships/tags" Target="../tags/tag555.xml"/><Relationship Id="rId102" Type="http://schemas.openxmlformats.org/officeDocument/2006/relationships/tags" Target="../tags/tag578.xml"/><Relationship Id="rId123" Type="http://schemas.openxmlformats.org/officeDocument/2006/relationships/tags" Target="../tags/tag599.xml"/><Relationship Id="rId144" Type="http://schemas.openxmlformats.org/officeDocument/2006/relationships/tags" Target="../tags/tag620.xml"/><Relationship Id="rId90" Type="http://schemas.openxmlformats.org/officeDocument/2006/relationships/tags" Target="../tags/tag566.xml"/><Relationship Id="rId165" Type="http://schemas.openxmlformats.org/officeDocument/2006/relationships/tags" Target="../tags/tag641.xml"/><Relationship Id="rId186" Type="http://schemas.openxmlformats.org/officeDocument/2006/relationships/tags" Target="../tags/tag662.xml"/><Relationship Id="rId211" Type="http://schemas.openxmlformats.org/officeDocument/2006/relationships/tags" Target="../tags/tag687.xml"/><Relationship Id="rId232" Type="http://schemas.openxmlformats.org/officeDocument/2006/relationships/tags" Target="../tags/tag708.xml"/><Relationship Id="rId253" Type="http://schemas.openxmlformats.org/officeDocument/2006/relationships/tags" Target="../tags/tag729.xml"/><Relationship Id="rId274" Type="http://schemas.openxmlformats.org/officeDocument/2006/relationships/tags" Target="../tags/tag750.xml"/><Relationship Id="rId295" Type="http://schemas.openxmlformats.org/officeDocument/2006/relationships/tags" Target="../tags/tag771.xml"/><Relationship Id="rId27" Type="http://schemas.openxmlformats.org/officeDocument/2006/relationships/tags" Target="../tags/tag503.xml"/><Relationship Id="rId48" Type="http://schemas.openxmlformats.org/officeDocument/2006/relationships/tags" Target="../tags/tag524.xml"/><Relationship Id="rId69" Type="http://schemas.openxmlformats.org/officeDocument/2006/relationships/tags" Target="../tags/tag545.xml"/><Relationship Id="rId113" Type="http://schemas.openxmlformats.org/officeDocument/2006/relationships/tags" Target="../tags/tag589.xml"/><Relationship Id="rId134" Type="http://schemas.openxmlformats.org/officeDocument/2006/relationships/tags" Target="../tags/tag610.xml"/><Relationship Id="rId80" Type="http://schemas.openxmlformats.org/officeDocument/2006/relationships/tags" Target="../tags/tag556.xml"/><Relationship Id="rId155" Type="http://schemas.openxmlformats.org/officeDocument/2006/relationships/tags" Target="../tags/tag631.xml"/><Relationship Id="rId176" Type="http://schemas.openxmlformats.org/officeDocument/2006/relationships/tags" Target="../tags/tag652.xml"/><Relationship Id="rId197" Type="http://schemas.openxmlformats.org/officeDocument/2006/relationships/tags" Target="../tags/tag673.xml"/><Relationship Id="rId201" Type="http://schemas.openxmlformats.org/officeDocument/2006/relationships/tags" Target="../tags/tag677.xml"/><Relationship Id="rId222" Type="http://schemas.openxmlformats.org/officeDocument/2006/relationships/tags" Target="../tags/tag698.xml"/><Relationship Id="rId243" Type="http://schemas.openxmlformats.org/officeDocument/2006/relationships/tags" Target="../tags/tag719.xml"/><Relationship Id="rId264" Type="http://schemas.openxmlformats.org/officeDocument/2006/relationships/tags" Target="../tags/tag740.xml"/><Relationship Id="rId285" Type="http://schemas.openxmlformats.org/officeDocument/2006/relationships/tags" Target="../tags/tag761.xml"/><Relationship Id="rId17" Type="http://schemas.openxmlformats.org/officeDocument/2006/relationships/tags" Target="../tags/tag493.xml"/><Relationship Id="rId38" Type="http://schemas.openxmlformats.org/officeDocument/2006/relationships/tags" Target="../tags/tag514.xml"/><Relationship Id="rId59" Type="http://schemas.openxmlformats.org/officeDocument/2006/relationships/tags" Target="../tags/tag535.xml"/><Relationship Id="rId103" Type="http://schemas.openxmlformats.org/officeDocument/2006/relationships/tags" Target="../tags/tag579.xml"/><Relationship Id="rId124" Type="http://schemas.openxmlformats.org/officeDocument/2006/relationships/tags" Target="../tags/tag600.xml"/><Relationship Id="rId70" Type="http://schemas.openxmlformats.org/officeDocument/2006/relationships/tags" Target="../tags/tag546.xml"/><Relationship Id="rId91" Type="http://schemas.openxmlformats.org/officeDocument/2006/relationships/tags" Target="../tags/tag567.xml"/><Relationship Id="rId145" Type="http://schemas.openxmlformats.org/officeDocument/2006/relationships/tags" Target="../tags/tag621.xml"/><Relationship Id="rId166" Type="http://schemas.openxmlformats.org/officeDocument/2006/relationships/tags" Target="../tags/tag642.xml"/><Relationship Id="rId187" Type="http://schemas.openxmlformats.org/officeDocument/2006/relationships/tags" Target="../tags/tag663.xml"/><Relationship Id="rId1" Type="http://schemas.openxmlformats.org/officeDocument/2006/relationships/tags" Target="../tags/tag477.xml"/><Relationship Id="rId212" Type="http://schemas.openxmlformats.org/officeDocument/2006/relationships/tags" Target="../tags/tag688.xml"/><Relationship Id="rId233" Type="http://schemas.openxmlformats.org/officeDocument/2006/relationships/tags" Target="../tags/tag709.xml"/><Relationship Id="rId254" Type="http://schemas.openxmlformats.org/officeDocument/2006/relationships/tags" Target="../tags/tag730.xml"/><Relationship Id="rId28" Type="http://schemas.openxmlformats.org/officeDocument/2006/relationships/tags" Target="../tags/tag504.xml"/><Relationship Id="rId49" Type="http://schemas.openxmlformats.org/officeDocument/2006/relationships/tags" Target="../tags/tag525.xml"/><Relationship Id="rId114" Type="http://schemas.openxmlformats.org/officeDocument/2006/relationships/tags" Target="../tags/tag590.xml"/><Relationship Id="rId275" Type="http://schemas.openxmlformats.org/officeDocument/2006/relationships/tags" Target="../tags/tag751.xml"/><Relationship Id="rId296" Type="http://schemas.openxmlformats.org/officeDocument/2006/relationships/slideLayout" Target="../slideLayouts/slideLayout1.xml"/><Relationship Id="rId300" Type="http://schemas.openxmlformats.org/officeDocument/2006/relationships/customXml" Target="../ink/ink3.xml"/><Relationship Id="rId60" Type="http://schemas.openxmlformats.org/officeDocument/2006/relationships/tags" Target="../tags/tag536.xml"/><Relationship Id="rId81" Type="http://schemas.openxmlformats.org/officeDocument/2006/relationships/tags" Target="../tags/tag557.xml"/><Relationship Id="rId135" Type="http://schemas.openxmlformats.org/officeDocument/2006/relationships/tags" Target="../tags/tag611.xml"/><Relationship Id="rId156" Type="http://schemas.openxmlformats.org/officeDocument/2006/relationships/tags" Target="../tags/tag632.xml"/><Relationship Id="rId177" Type="http://schemas.openxmlformats.org/officeDocument/2006/relationships/tags" Target="../tags/tag653.xml"/><Relationship Id="rId198" Type="http://schemas.openxmlformats.org/officeDocument/2006/relationships/tags" Target="../tags/tag674.xml"/><Relationship Id="rId202" Type="http://schemas.openxmlformats.org/officeDocument/2006/relationships/tags" Target="../tags/tag678.xml"/><Relationship Id="rId223" Type="http://schemas.openxmlformats.org/officeDocument/2006/relationships/tags" Target="../tags/tag699.xml"/><Relationship Id="rId244" Type="http://schemas.openxmlformats.org/officeDocument/2006/relationships/tags" Target="../tags/tag720.xml"/><Relationship Id="rId18" Type="http://schemas.openxmlformats.org/officeDocument/2006/relationships/tags" Target="../tags/tag494.xml"/><Relationship Id="rId39" Type="http://schemas.openxmlformats.org/officeDocument/2006/relationships/tags" Target="../tags/tag515.xml"/><Relationship Id="rId265" Type="http://schemas.openxmlformats.org/officeDocument/2006/relationships/tags" Target="../tags/tag741.xml"/><Relationship Id="rId286" Type="http://schemas.openxmlformats.org/officeDocument/2006/relationships/tags" Target="../tags/tag762.xml"/><Relationship Id="rId50" Type="http://schemas.openxmlformats.org/officeDocument/2006/relationships/tags" Target="../tags/tag526.xml"/><Relationship Id="rId104" Type="http://schemas.openxmlformats.org/officeDocument/2006/relationships/tags" Target="../tags/tag580.xml"/><Relationship Id="rId125" Type="http://schemas.openxmlformats.org/officeDocument/2006/relationships/tags" Target="../tags/tag601.xml"/><Relationship Id="rId146" Type="http://schemas.openxmlformats.org/officeDocument/2006/relationships/tags" Target="../tags/tag622.xml"/><Relationship Id="rId167" Type="http://schemas.openxmlformats.org/officeDocument/2006/relationships/tags" Target="../tags/tag643.xml"/><Relationship Id="rId188" Type="http://schemas.openxmlformats.org/officeDocument/2006/relationships/tags" Target="../tags/tag664.xml"/><Relationship Id="rId71" Type="http://schemas.openxmlformats.org/officeDocument/2006/relationships/tags" Target="../tags/tag547.xml"/><Relationship Id="rId92" Type="http://schemas.openxmlformats.org/officeDocument/2006/relationships/tags" Target="../tags/tag568.xml"/><Relationship Id="rId213" Type="http://schemas.openxmlformats.org/officeDocument/2006/relationships/tags" Target="../tags/tag689.xml"/><Relationship Id="rId234" Type="http://schemas.openxmlformats.org/officeDocument/2006/relationships/tags" Target="../tags/tag71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84.xml"/><Relationship Id="rId18" Type="http://schemas.openxmlformats.org/officeDocument/2006/relationships/tags" Target="../tags/tag789.xml"/><Relationship Id="rId26" Type="http://schemas.openxmlformats.org/officeDocument/2006/relationships/tags" Target="../tags/tag797.xml"/><Relationship Id="rId39" Type="http://schemas.openxmlformats.org/officeDocument/2006/relationships/tags" Target="../tags/tag810.xml"/><Relationship Id="rId21" Type="http://schemas.openxmlformats.org/officeDocument/2006/relationships/tags" Target="../tags/tag792.xml"/><Relationship Id="rId34" Type="http://schemas.openxmlformats.org/officeDocument/2006/relationships/tags" Target="../tags/tag805.xml"/><Relationship Id="rId42" Type="http://schemas.openxmlformats.org/officeDocument/2006/relationships/tags" Target="../tags/tag813.xml"/><Relationship Id="rId47" Type="http://schemas.openxmlformats.org/officeDocument/2006/relationships/tags" Target="../tags/tag818.xml"/><Relationship Id="rId50" Type="http://schemas.openxmlformats.org/officeDocument/2006/relationships/tags" Target="../tags/tag821.xml"/><Relationship Id="rId55" Type="http://schemas.openxmlformats.org/officeDocument/2006/relationships/tags" Target="../tags/tag826.xml"/><Relationship Id="rId63" Type="http://schemas.openxmlformats.org/officeDocument/2006/relationships/notesSlide" Target="../notesSlides/notesSlide18.xml"/><Relationship Id="rId7" Type="http://schemas.openxmlformats.org/officeDocument/2006/relationships/tags" Target="../tags/tag778.xml"/><Relationship Id="rId2" Type="http://schemas.openxmlformats.org/officeDocument/2006/relationships/tags" Target="../tags/tag773.xml"/><Relationship Id="rId16" Type="http://schemas.openxmlformats.org/officeDocument/2006/relationships/tags" Target="../tags/tag787.xml"/><Relationship Id="rId20" Type="http://schemas.openxmlformats.org/officeDocument/2006/relationships/tags" Target="../tags/tag791.xml"/><Relationship Id="rId29" Type="http://schemas.openxmlformats.org/officeDocument/2006/relationships/tags" Target="../tags/tag800.xml"/><Relationship Id="rId41" Type="http://schemas.openxmlformats.org/officeDocument/2006/relationships/tags" Target="../tags/tag812.xml"/><Relationship Id="rId54" Type="http://schemas.openxmlformats.org/officeDocument/2006/relationships/tags" Target="../tags/tag825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1" Type="http://schemas.openxmlformats.org/officeDocument/2006/relationships/tags" Target="../tags/tag782.xml"/><Relationship Id="rId24" Type="http://schemas.openxmlformats.org/officeDocument/2006/relationships/tags" Target="../tags/tag795.xml"/><Relationship Id="rId32" Type="http://schemas.openxmlformats.org/officeDocument/2006/relationships/tags" Target="../tags/tag803.xml"/><Relationship Id="rId37" Type="http://schemas.openxmlformats.org/officeDocument/2006/relationships/tags" Target="../tags/tag808.xml"/><Relationship Id="rId40" Type="http://schemas.openxmlformats.org/officeDocument/2006/relationships/tags" Target="../tags/tag811.xml"/><Relationship Id="rId45" Type="http://schemas.openxmlformats.org/officeDocument/2006/relationships/tags" Target="../tags/tag816.xml"/><Relationship Id="rId53" Type="http://schemas.openxmlformats.org/officeDocument/2006/relationships/tags" Target="../tags/tag824.xml"/><Relationship Id="rId58" Type="http://schemas.openxmlformats.org/officeDocument/2006/relationships/tags" Target="../tags/tag829.xml"/><Relationship Id="rId5" Type="http://schemas.openxmlformats.org/officeDocument/2006/relationships/tags" Target="../tags/tag776.xml"/><Relationship Id="rId15" Type="http://schemas.openxmlformats.org/officeDocument/2006/relationships/tags" Target="../tags/tag786.xml"/><Relationship Id="rId23" Type="http://schemas.openxmlformats.org/officeDocument/2006/relationships/tags" Target="../tags/tag794.xml"/><Relationship Id="rId28" Type="http://schemas.openxmlformats.org/officeDocument/2006/relationships/tags" Target="../tags/tag799.xml"/><Relationship Id="rId36" Type="http://schemas.openxmlformats.org/officeDocument/2006/relationships/tags" Target="../tags/tag807.xml"/><Relationship Id="rId49" Type="http://schemas.openxmlformats.org/officeDocument/2006/relationships/tags" Target="../tags/tag820.xml"/><Relationship Id="rId57" Type="http://schemas.openxmlformats.org/officeDocument/2006/relationships/tags" Target="../tags/tag828.xml"/><Relationship Id="rId61" Type="http://schemas.openxmlformats.org/officeDocument/2006/relationships/tags" Target="../tags/tag832.xml"/><Relationship Id="rId10" Type="http://schemas.openxmlformats.org/officeDocument/2006/relationships/tags" Target="../tags/tag781.xml"/><Relationship Id="rId19" Type="http://schemas.openxmlformats.org/officeDocument/2006/relationships/tags" Target="../tags/tag790.xml"/><Relationship Id="rId31" Type="http://schemas.openxmlformats.org/officeDocument/2006/relationships/tags" Target="../tags/tag802.xml"/><Relationship Id="rId44" Type="http://schemas.openxmlformats.org/officeDocument/2006/relationships/tags" Target="../tags/tag815.xml"/><Relationship Id="rId52" Type="http://schemas.openxmlformats.org/officeDocument/2006/relationships/tags" Target="../tags/tag823.xml"/><Relationship Id="rId60" Type="http://schemas.openxmlformats.org/officeDocument/2006/relationships/tags" Target="../tags/tag831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tags" Target="../tags/tag785.xml"/><Relationship Id="rId22" Type="http://schemas.openxmlformats.org/officeDocument/2006/relationships/tags" Target="../tags/tag793.xml"/><Relationship Id="rId27" Type="http://schemas.openxmlformats.org/officeDocument/2006/relationships/tags" Target="../tags/tag798.xml"/><Relationship Id="rId30" Type="http://schemas.openxmlformats.org/officeDocument/2006/relationships/tags" Target="../tags/tag801.xml"/><Relationship Id="rId35" Type="http://schemas.openxmlformats.org/officeDocument/2006/relationships/tags" Target="../tags/tag806.xml"/><Relationship Id="rId43" Type="http://schemas.openxmlformats.org/officeDocument/2006/relationships/tags" Target="../tags/tag814.xml"/><Relationship Id="rId48" Type="http://schemas.openxmlformats.org/officeDocument/2006/relationships/tags" Target="../tags/tag819.xml"/><Relationship Id="rId56" Type="http://schemas.openxmlformats.org/officeDocument/2006/relationships/tags" Target="../tags/tag827.xml"/><Relationship Id="rId8" Type="http://schemas.openxmlformats.org/officeDocument/2006/relationships/tags" Target="../tags/tag779.xml"/><Relationship Id="rId51" Type="http://schemas.openxmlformats.org/officeDocument/2006/relationships/tags" Target="../tags/tag822.xml"/><Relationship Id="rId3" Type="http://schemas.openxmlformats.org/officeDocument/2006/relationships/tags" Target="../tags/tag774.xml"/><Relationship Id="rId12" Type="http://schemas.openxmlformats.org/officeDocument/2006/relationships/tags" Target="../tags/tag783.xml"/><Relationship Id="rId17" Type="http://schemas.openxmlformats.org/officeDocument/2006/relationships/tags" Target="../tags/tag788.xml"/><Relationship Id="rId25" Type="http://schemas.openxmlformats.org/officeDocument/2006/relationships/tags" Target="../tags/tag796.xml"/><Relationship Id="rId33" Type="http://schemas.openxmlformats.org/officeDocument/2006/relationships/tags" Target="../tags/tag804.xml"/><Relationship Id="rId38" Type="http://schemas.openxmlformats.org/officeDocument/2006/relationships/tags" Target="../tags/tag809.xml"/><Relationship Id="rId46" Type="http://schemas.openxmlformats.org/officeDocument/2006/relationships/tags" Target="../tags/tag817.xml"/><Relationship Id="rId59" Type="http://schemas.openxmlformats.org/officeDocument/2006/relationships/tags" Target="../tags/tag830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845.xml"/><Relationship Id="rId18" Type="http://schemas.openxmlformats.org/officeDocument/2006/relationships/tags" Target="../tags/tag850.xml"/><Relationship Id="rId26" Type="http://schemas.openxmlformats.org/officeDocument/2006/relationships/tags" Target="../tags/tag858.xml"/><Relationship Id="rId39" Type="http://schemas.openxmlformats.org/officeDocument/2006/relationships/tags" Target="../tags/tag871.xml"/><Relationship Id="rId21" Type="http://schemas.openxmlformats.org/officeDocument/2006/relationships/tags" Target="../tags/tag853.xml"/><Relationship Id="rId34" Type="http://schemas.openxmlformats.org/officeDocument/2006/relationships/tags" Target="../tags/tag866.xml"/><Relationship Id="rId42" Type="http://schemas.openxmlformats.org/officeDocument/2006/relationships/tags" Target="../tags/tag874.xml"/><Relationship Id="rId47" Type="http://schemas.openxmlformats.org/officeDocument/2006/relationships/tags" Target="../tags/tag879.xml"/><Relationship Id="rId50" Type="http://schemas.openxmlformats.org/officeDocument/2006/relationships/tags" Target="../tags/tag882.xml"/><Relationship Id="rId55" Type="http://schemas.openxmlformats.org/officeDocument/2006/relationships/tags" Target="../tags/tag887.xml"/><Relationship Id="rId63" Type="http://schemas.openxmlformats.org/officeDocument/2006/relationships/notesSlide" Target="../notesSlides/notesSlide19.xml"/><Relationship Id="rId7" Type="http://schemas.openxmlformats.org/officeDocument/2006/relationships/tags" Target="../tags/tag839.xml"/><Relationship Id="rId2" Type="http://schemas.openxmlformats.org/officeDocument/2006/relationships/tags" Target="../tags/tag834.xml"/><Relationship Id="rId16" Type="http://schemas.openxmlformats.org/officeDocument/2006/relationships/tags" Target="../tags/tag848.xml"/><Relationship Id="rId20" Type="http://schemas.openxmlformats.org/officeDocument/2006/relationships/tags" Target="../tags/tag852.xml"/><Relationship Id="rId29" Type="http://schemas.openxmlformats.org/officeDocument/2006/relationships/tags" Target="../tags/tag861.xml"/><Relationship Id="rId41" Type="http://schemas.openxmlformats.org/officeDocument/2006/relationships/tags" Target="../tags/tag873.xml"/><Relationship Id="rId54" Type="http://schemas.openxmlformats.org/officeDocument/2006/relationships/tags" Target="../tags/tag886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833.xml"/><Relationship Id="rId6" Type="http://schemas.openxmlformats.org/officeDocument/2006/relationships/tags" Target="../tags/tag838.xml"/><Relationship Id="rId11" Type="http://schemas.openxmlformats.org/officeDocument/2006/relationships/tags" Target="../tags/tag843.xml"/><Relationship Id="rId24" Type="http://schemas.openxmlformats.org/officeDocument/2006/relationships/tags" Target="../tags/tag856.xml"/><Relationship Id="rId32" Type="http://schemas.openxmlformats.org/officeDocument/2006/relationships/tags" Target="../tags/tag864.xml"/><Relationship Id="rId37" Type="http://schemas.openxmlformats.org/officeDocument/2006/relationships/tags" Target="../tags/tag869.xml"/><Relationship Id="rId40" Type="http://schemas.openxmlformats.org/officeDocument/2006/relationships/tags" Target="../tags/tag872.xml"/><Relationship Id="rId45" Type="http://schemas.openxmlformats.org/officeDocument/2006/relationships/tags" Target="../tags/tag877.xml"/><Relationship Id="rId53" Type="http://schemas.openxmlformats.org/officeDocument/2006/relationships/tags" Target="../tags/tag885.xml"/><Relationship Id="rId58" Type="http://schemas.openxmlformats.org/officeDocument/2006/relationships/tags" Target="../tags/tag890.xml"/><Relationship Id="rId5" Type="http://schemas.openxmlformats.org/officeDocument/2006/relationships/tags" Target="../tags/tag837.xml"/><Relationship Id="rId15" Type="http://schemas.openxmlformats.org/officeDocument/2006/relationships/tags" Target="../tags/tag847.xml"/><Relationship Id="rId23" Type="http://schemas.openxmlformats.org/officeDocument/2006/relationships/tags" Target="../tags/tag855.xml"/><Relationship Id="rId28" Type="http://schemas.openxmlformats.org/officeDocument/2006/relationships/tags" Target="../tags/tag860.xml"/><Relationship Id="rId36" Type="http://schemas.openxmlformats.org/officeDocument/2006/relationships/tags" Target="../tags/tag868.xml"/><Relationship Id="rId49" Type="http://schemas.openxmlformats.org/officeDocument/2006/relationships/tags" Target="../tags/tag881.xml"/><Relationship Id="rId57" Type="http://schemas.openxmlformats.org/officeDocument/2006/relationships/tags" Target="../tags/tag889.xml"/><Relationship Id="rId61" Type="http://schemas.openxmlformats.org/officeDocument/2006/relationships/tags" Target="../tags/tag893.xml"/><Relationship Id="rId10" Type="http://schemas.openxmlformats.org/officeDocument/2006/relationships/tags" Target="../tags/tag842.xml"/><Relationship Id="rId19" Type="http://schemas.openxmlformats.org/officeDocument/2006/relationships/tags" Target="../tags/tag851.xml"/><Relationship Id="rId31" Type="http://schemas.openxmlformats.org/officeDocument/2006/relationships/tags" Target="../tags/tag863.xml"/><Relationship Id="rId44" Type="http://schemas.openxmlformats.org/officeDocument/2006/relationships/tags" Target="../tags/tag876.xml"/><Relationship Id="rId52" Type="http://schemas.openxmlformats.org/officeDocument/2006/relationships/tags" Target="../tags/tag884.xml"/><Relationship Id="rId60" Type="http://schemas.openxmlformats.org/officeDocument/2006/relationships/tags" Target="../tags/tag892.xml"/><Relationship Id="rId4" Type="http://schemas.openxmlformats.org/officeDocument/2006/relationships/tags" Target="../tags/tag836.xml"/><Relationship Id="rId9" Type="http://schemas.openxmlformats.org/officeDocument/2006/relationships/tags" Target="../tags/tag841.xml"/><Relationship Id="rId14" Type="http://schemas.openxmlformats.org/officeDocument/2006/relationships/tags" Target="../tags/tag846.xml"/><Relationship Id="rId22" Type="http://schemas.openxmlformats.org/officeDocument/2006/relationships/tags" Target="../tags/tag854.xml"/><Relationship Id="rId27" Type="http://schemas.openxmlformats.org/officeDocument/2006/relationships/tags" Target="../tags/tag859.xml"/><Relationship Id="rId30" Type="http://schemas.openxmlformats.org/officeDocument/2006/relationships/tags" Target="../tags/tag862.xml"/><Relationship Id="rId35" Type="http://schemas.openxmlformats.org/officeDocument/2006/relationships/tags" Target="../tags/tag867.xml"/><Relationship Id="rId43" Type="http://schemas.openxmlformats.org/officeDocument/2006/relationships/tags" Target="../tags/tag875.xml"/><Relationship Id="rId48" Type="http://schemas.openxmlformats.org/officeDocument/2006/relationships/tags" Target="../tags/tag880.xml"/><Relationship Id="rId56" Type="http://schemas.openxmlformats.org/officeDocument/2006/relationships/tags" Target="../tags/tag888.xml"/><Relationship Id="rId8" Type="http://schemas.openxmlformats.org/officeDocument/2006/relationships/tags" Target="../tags/tag840.xml"/><Relationship Id="rId51" Type="http://schemas.openxmlformats.org/officeDocument/2006/relationships/tags" Target="../tags/tag883.xml"/><Relationship Id="rId3" Type="http://schemas.openxmlformats.org/officeDocument/2006/relationships/tags" Target="../tags/tag835.xml"/><Relationship Id="rId12" Type="http://schemas.openxmlformats.org/officeDocument/2006/relationships/tags" Target="../tags/tag844.xml"/><Relationship Id="rId17" Type="http://schemas.openxmlformats.org/officeDocument/2006/relationships/tags" Target="../tags/tag849.xml"/><Relationship Id="rId25" Type="http://schemas.openxmlformats.org/officeDocument/2006/relationships/tags" Target="../tags/tag857.xml"/><Relationship Id="rId33" Type="http://schemas.openxmlformats.org/officeDocument/2006/relationships/tags" Target="../tags/tag865.xml"/><Relationship Id="rId38" Type="http://schemas.openxmlformats.org/officeDocument/2006/relationships/tags" Target="../tags/tag870.xml"/><Relationship Id="rId46" Type="http://schemas.openxmlformats.org/officeDocument/2006/relationships/tags" Target="../tags/tag878.xml"/><Relationship Id="rId59" Type="http://schemas.openxmlformats.org/officeDocument/2006/relationships/tags" Target="../tags/tag89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5.xml"/><Relationship Id="rId1" Type="http://schemas.openxmlformats.org/officeDocument/2006/relationships/tags" Target="../tags/tag894.xml"/><Relationship Id="rId5" Type="http://schemas.openxmlformats.org/officeDocument/2006/relationships/image" Target="../media/image32.wmf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8.xml"/><Relationship Id="rId7" Type="http://schemas.openxmlformats.org/officeDocument/2006/relationships/image" Target="../media/image5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tags" Target="../tags/tag119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908.xml"/><Relationship Id="rId18" Type="http://schemas.openxmlformats.org/officeDocument/2006/relationships/tags" Target="../tags/tag913.xml"/><Relationship Id="rId26" Type="http://schemas.openxmlformats.org/officeDocument/2006/relationships/tags" Target="../tags/tag921.xml"/><Relationship Id="rId39" Type="http://schemas.openxmlformats.org/officeDocument/2006/relationships/tags" Target="../tags/tag934.xml"/><Relationship Id="rId21" Type="http://schemas.openxmlformats.org/officeDocument/2006/relationships/tags" Target="../tags/tag916.xml"/><Relationship Id="rId34" Type="http://schemas.openxmlformats.org/officeDocument/2006/relationships/tags" Target="../tags/tag929.xml"/><Relationship Id="rId42" Type="http://schemas.openxmlformats.org/officeDocument/2006/relationships/tags" Target="../tags/tag937.xml"/><Relationship Id="rId47" Type="http://schemas.openxmlformats.org/officeDocument/2006/relationships/tags" Target="../tags/tag942.xml"/><Relationship Id="rId50" Type="http://schemas.openxmlformats.org/officeDocument/2006/relationships/tags" Target="../tags/tag945.xml"/><Relationship Id="rId55" Type="http://schemas.openxmlformats.org/officeDocument/2006/relationships/tags" Target="../tags/tag950.xml"/><Relationship Id="rId63" Type="http://schemas.openxmlformats.org/officeDocument/2006/relationships/tags" Target="../tags/tag958.xml"/><Relationship Id="rId68" Type="http://schemas.openxmlformats.org/officeDocument/2006/relationships/tags" Target="../tags/tag963.xml"/><Relationship Id="rId7" Type="http://schemas.openxmlformats.org/officeDocument/2006/relationships/tags" Target="../tags/tag902.xml"/><Relationship Id="rId71" Type="http://schemas.openxmlformats.org/officeDocument/2006/relationships/tags" Target="../tags/tag966.xml"/><Relationship Id="rId2" Type="http://schemas.openxmlformats.org/officeDocument/2006/relationships/tags" Target="../tags/tag897.xml"/><Relationship Id="rId16" Type="http://schemas.openxmlformats.org/officeDocument/2006/relationships/tags" Target="../tags/tag911.xml"/><Relationship Id="rId29" Type="http://schemas.openxmlformats.org/officeDocument/2006/relationships/tags" Target="../tags/tag924.xml"/><Relationship Id="rId11" Type="http://schemas.openxmlformats.org/officeDocument/2006/relationships/tags" Target="../tags/tag906.xml"/><Relationship Id="rId24" Type="http://schemas.openxmlformats.org/officeDocument/2006/relationships/tags" Target="../tags/tag919.xml"/><Relationship Id="rId32" Type="http://schemas.openxmlformats.org/officeDocument/2006/relationships/tags" Target="../tags/tag927.xml"/><Relationship Id="rId37" Type="http://schemas.openxmlformats.org/officeDocument/2006/relationships/tags" Target="../tags/tag932.xml"/><Relationship Id="rId40" Type="http://schemas.openxmlformats.org/officeDocument/2006/relationships/tags" Target="../tags/tag935.xml"/><Relationship Id="rId45" Type="http://schemas.openxmlformats.org/officeDocument/2006/relationships/tags" Target="../tags/tag940.xml"/><Relationship Id="rId53" Type="http://schemas.openxmlformats.org/officeDocument/2006/relationships/tags" Target="../tags/tag948.xml"/><Relationship Id="rId58" Type="http://schemas.openxmlformats.org/officeDocument/2006/relationships/tags" Target="../tags/tag953.xml"/><Relationship Id="rId66" Type="http://schemas.openxmlformats.org/officeDocument/2006/relationships/tags" Target="../tags/tag961.xml"/><Relationship Id="rId74" Type="http://schemas.openxmlformats.org/officeDocument/2006/relationships/notesSlide" Target="../notesSlides/notesSlide21.xml"/><Relationship Id="rId5" Type="http://schemas.openxmlformats.org/officeDocument/2006/relationships/tags" Target="../tags/tag900.xml"/><Relationship Id="rId15" Type="http://schemas.openxmlformats.org/officeDocument/2006/relationships/tags" Target="../tags/tag910.xml"/><Relationship Id="rId23" Type="http://schemas.openxmlformats.org/officeDocument/2006/relationships/tags" Target="../tags/tag918.xml"/><Relationship Id="rId28" Type="http://schemas.openxmlformats.org/officeDocument/2006/relationships/tags" Target="../tags/tag923.xml"/><Relationship Id="rId36" Type="http://schemas.openxmlformats.org/officeDocument/2006/relationships/tags" Target="../tags/tag931.xml"/><Relationship Id="rId49" Type="http://schemas.openxmlformats.org/officeDocument/2006/relationships/tags" Target="../tags/tag944.xml"/><Relationship Id="rId57" Type="http://schemas.openxmlformats.org/officeDocument/2006/relationships/tags" Target="../tags/tag952.xml"/><Relationship Id="rId61" Type="http://schemas.openxmlformats.org/officeDocument/2006/relationships/tags" Target="../tags/tag956.xml"/><Relationship Id="rId10" Type="http://schemas.openxmlformats.org/officeDocument/2006/relationships/tags" Target="../tags/tag905.xml"/><Relationship Id="rId19" Type="http://schemas.openxmlformats.org/officeDocument/2006/relationships/tags" Target="../tags/tag914.xml"/><Relationship Id="rId31" Type="http://schemas.openxmlformats.org/officeDocument/2006/relationships/tags" Target="../tags/tag926.xml"/><Relationship Id="rId44" Type="http://schemas.openxmlformats.org/officeDocument/2006/relationships/tags" Target="../tags/tag939.xml"/><Relationship Id="rId52" Type="http://schemas.openxmlformats.org/officeDocument/2006/relationships/tags" Target="../tags/tag947.xml"/><Relationship Id="rId60" Type="http://schemas.openxmlformats.org/officeDocument/2006/relationships/tags" Target="../tags/tag955.xml"/><Relationship Id="rId65" Type="http://schemas.openxmlformats.org/officeDocument/2006/relationships/tags" Target="../tags/tag960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899.xml"/><Relationship Id="rId9" Type="http://schemas.openxmlformats.org/officeDocument/2006/relationships/tags" Target="../tags/tag904.xml"/><Relationship Id="rId14" Type="http://schemas.openxmlformats.org/officeDocument/2006/relationships/tags" Target="../tags/tag909.xml"/><Relationship Id="rId22" Type="http://schemas.openxmlformats.org/officeDocument/2006/relationships/tags" Target="../tags/tag917.xml"/><Relationship Id="rId27" Type="http://schemas.openxmlformats.org/officeDocument/2006/relationships/tags" Target="../tags/tag922.xml"/><Relationship Id="rId30" Type="http://schemas.openxmlformats.org/officeDocument/2006/relationships/tags" Target="../tags/tag925.xml"/><Relationship Id="rId35" Type="http://schemas.openxmlformats.org/officeDocument/2006/relationships/tags" Target="../tags/tag930.xml"/><Relationship Id="rId43" Type="http://schemas.openxmlformats.org/officeDocument/2006/relationships/tags" Target="../tags/tag938.xml"/><Relationship Id="rId48" Type="http://schemas.openxmlformats.org/officeDocument/2006/relationships/tags" Target="../tags/tag943.xml"/><Relationship Id="rId56" Type="http://schemas.openxmlformats.org/officeDocument/2006/relationships/tags" Target="../tags/tag951.xml"/><Relationship Id="rId64" Type="http://schemas.openxmlformats.org/officeDocument/2006/relationships/tags" Target="../tags/tag959.xml"/><Relationship Id="rId69" Type="http://schemas.openxmlformats.org/officeDocument/2006/relationships/tags" Target="../tags/tag964.xml"/><Relationship Id="rId8" Type="http://schemas.openxmlformats.org/officeDocument/2006/relationships/tags" Target="../tags/tag903.xml"/><Relationship Id="rId51" Type="http://schemas.openxmlformats.org/officeDocument/2006/relationships/tags" Target="../tags/tag946.xml"/><Relationship Id="rId72" Type="http://schemas.openxmlformats.org/officeDocument/2006/relationships/tags" Target="../tags/tag967.xml"/><Relationship Id="rId3" Type="http://schemas.openxmlformats.org/officeDocument/2006/relationships/tags" Target="../tags/tag898.xml"/><Relationship Id="rId12" Type="http://schemas.openxmlformats.org/officeDocument/2006/relationships/tags" Target="../tags/tag907.xml"/><Relationship Id="rId17" Type="http://schemas.openxmlformats.org/officeDocument/2006/relationships/tags" Target="../tags/tag912.xml"/><Relationship Id="rId25" Type="http://schemas.openxmlformats.org/officeDocument/2006/relationships/tags" Target="../tags/tag920.xml"/><Relationship Id="rId33" Type="http://schemas.openxmlformats.org/officeDocument/2006/relationships/tags" Target="../tags/tag928.xml"/><Relationship Id="rId38" Type="http://schemas.openxmlformats.org/officeDocument/2006/relationships/tags" Target="../tags/tag933.xml"/><Relationship Id="rId46" Type="http://schemas.openxmlformats.org/officeDocument/2006/relationships/tags" Target="../tags/tag941.xml"/><Relationship Id="rId59" Type="http://schemas.openxmlformats.org/officeDocument/2006/relationships/tags" Target="../tags/tag954.xml"/><Relationship Id="rId67" Type="http://schemas.openxmlformats.org/officeDocument/2006/relationships/tags" Target="../tags/tag962.xml"/><Relationship Id="rId20" Type="http://schemas.openxmlformats.org/officeDocument/2006/relationships/tags" Target="../tags/tag915.xml"/><Relationship Id="rId41" Type="http://schemas.openxmlformats.org/officeDocument/2006/relationships/tags" Target="../tags/tag936.xml"/><Relationship Id="rId54" Type="http://schemas.openxmlformats.org/officeDocument/2006/relationships/tags" Target="../tags/tag949.xml"/><Relationship Id="rId62" Type="http://schemas.openxmlformats.org/officeDocument/2006/relationships/tags" Target="../tags/tag957.xml"/><Relationship Id="rId70" Type="http://schemas.openxmlformats.org/officeDocument/2006/relationships/tags" Target="../tags/tag965.xml"/><Relationship Id="rId75" Type="http://schemas.openxmlformats.org/officeDocument/2006/relationships/image" Target="../media/image33.jpeg"/><Relationship Id="rId1" Type="http://schemas.openxmlformats.org/officeDocument/2006/relationships/tags" Target="../tags/tag896.xml"/><Relationship Id="rId6" Type="http://schemas.openxmlformats.org/officeDocument/2006/relationships/tags" Target="../tags/tag9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993.xml"/><Relationship Id="rId117" Type="http://schemas.openxmlformats.org/officeDocument/2006/relationships/tags" Target="../tags/tag1084.xml"/><Relationship Id="rId21" Type="http://schemas.openxmlformats.org/officeDocument/2006/relationships/tags" Target="../tags/tag988.xml"/><Relationship Id="rId42" Type="http://schemas.openxmlformats.org/officeDocument/2006/relationships/tags" Target="../tags/tag1009.xml"/><Relationship Id="rId47" Type="http://schemas.openxmlformats.org/officeDocument/2006/relationships/tags" Target="../tags/tag1014.xml"/><Relationship Id="rId63" Type="http://schemas.openxmlformats.org/officeDocument/2006/relationships/tags" Target="../tags/tag1030.xml"/><Relationship Id="rId68" Type="http://schemas.openxmlformats.org/officeDocument/2006/relationships/tags" Target="../tags/tag1035.xml"/><Relationship Id="rId84" Type="http://schemas.openxmlformats.org/officeDocument/2006/relationships/tags" Target="../tags/tag1051.xml"/><Relationship Id="rId89" Type="http://schemas.openxmlformats.org/officeDocument/2006/relationships/tags" Target="../tags/tag1056.xml"/><Relationship Id="rId112" Type="http://schemas.openxmlformats.org/officeDocument/2006/relationships/tags" Target="../tags/tag1079.xml"/><Relationship Id="rId133" Type="http://schemas.openxmlformats.org/officeDocument/2006/relationships/tags" Target="../tags/tag1100.xml"/><Relationship Id="rId138" Type="http://schemas.openxmlformats.org/officeDocument/2006/relationships/tags" Target="../tags/tag1105.xml"/><Relationship Id="rId154" Type="http://schemas.openxmlformats.org/officeDocument/2006/relationships/tags" Target="../tags/tag1121.xml"/><Relationship Id="rId159" Type="http://schemas.openxmlformats.org/officeDocument/2006/relationships/tags" Target="../tags/tag1126.xml"/><Relationship Id="rId16" Type="http://schemas.openxmlformats.org/officeDocument/2006/relationships/tags" Target="../tags/tag983.xml"/><Relationship Id="rId107" Type="http://schemas.openxmlformats.org/officeDocument/2006/relationships/tags" Target="../tags/tag1074.xml"/><Relationship Id="rId11" Type="http://schemas.openxmlformats.org/officeDocument/2006/relationships/tags" Target="../tags/tag978.xml"/><Relationship Id="rId32" Type="http://schemas.openxmlformats.org/officeDocument/2006/relationships/tags" Target="../tags/tag999.xml"/><Relationship Id="rId37" Type="http://schemas.openxmlformats.org/officeDocument/2006/relationships/tags" Target="../tags/tag1004.xml"/><Relationship Id="rId53" Type="http://schemas.openxmlformats.org/officeDocument/2006/relationships/tags" Target="../tags/tag1020.xml"/><Relationship Id="rId58" Type="http://schemas.openxmlformats.org/officeDocument/2006/relationships/tags" Target="../tags/tag1025.xml"/><Relationship Id="rId74" Type="http://schemas.openxmlformats.org/officeDocument/2006/relationships/tags" Target="../tags/tag1041.xml"/><Relationship Id="rId79" Type="http://schemas.openxmlformats.org/officeDocument/2006/relationships/tags" Target="../tags/tag1046.xml"/><Relationship Id="rId102" Type="http://schemas.openxmlformats.org/officeDocument/2006/relationships/tags" Target="../tags/tag1069.xml"/><Relationship Id="rId123" Type="http://schemas.openxmlformats.org/officeDocument/2006/relationships/tags" Target="../tags/tag1090.xml"/><Relationship Id="rId128" Type="http://schemas.openxmlformats.org/officeDocument/2006/relationships/tags" Target="../tags/tag1095.xml"/><Relationship Id="rId144" Type="http://schemas.openxmlformats.org/officeDocument/2006/relationships/tags" Target="../tags/tag1111.xml"/><Relationship Id="rId149" Type="http://schemas.openxmlformats.org/officeDocument/2006/relationships/tags" Target="../tags/tag1116.xml"/><Relationship Id="rId5" Type="http://schemas.openxmlformats.org/officeDocument/2006/relationships/tags" Target="../tags/tag972.xml"/><Relationship Id="rId90" Type="http://schemas.openxmlformats.org/officeDocument/2006/relationships/tags" Target="../tags/tag1057.xml"/><Relationship Id="rId95" Type="http://schemas.openxmlformats.org/officeDocument/2006/relationships/tags" Target="../tags/tag1062.xml"/><Relationship Id="rId160" Type="http://schemas.openxmlformats.org/officeDocument/2006/relationships/tags" Target="../tags/tag1127.xml"/><Relationship Id="rId165" Type="http://schemas.openxmlformats.org/officeDocument/2006/relationships/notesSlide" Target="../notesSlides/notesSlide25.xml"/><Relationship Id="rId22" Type="http://schemas.openxmlformats.org/officeDocument/2006/relationships/tags" Target="../tags/tag989.xml"/><Relationship Id="rId27" Type="http://schemas.openxmlformats.org/officeDocument/2006/relationships/tags" Target="../tags/tag994.xml"/><Relationship Id="rId43" Type="http://schemas.openxmlformats.org/officeDocument/2006/relationships/tags" Target="../tags/tag1010.xml"/><Relationship Id="rId48" Type="http://schemas.openxmlformats.org/officeDocument/2006/relationships/tags" Target="../tags/tag1015.xml"/><Relationship Id="rId64" Type="http://schemas.openxmlformats.org/officeDocument/2006/relationships/tags" Target="../tags/tag1031.xml"/><Relationship Id="rId69" Type="http://schemas.openxmlformats.org/officeDocument/2006/relationships/tags" Target="../tags/tag1036.xml"/><Relationship Id="rId113" Type="http://schemas.openxmlformats.org/officeDocument/2006/relationships/tags" Target="../tags/tag1080.xml"/><Relationship Id="rId118" Type="http://schemas.openxmlformats.org/officeDocument/2006/relationships/tags" Target="../tags/tag1085.xml"/><Relationship Id="rId134" Type="http://schemas.openxmlformats.org/officeDocument/2006/relationships/tags" Target="../tags/tag1101.xml"/><Relationship Id="rId139" Type="http://schemas.openxmlformats.org/officeDocument/2006/relationships/tags" Target="../tags/tag1106.xml"/><Relationship Id="rId80" Type="http://schemas.openxmlformats.org/officeDocument/2006/relationships/tags" Target="../tags/tag1047.xml"/><Relationship Id="rId85" Type="http://schemas.openxmlformats.org/officeDocument/2006/relationships/tags" Target="../tags/tag1052.xml"/><Relationship Id="rId150" Type="http://schemas.openxmlformats.org/officeDocument/2006/relationships/tags" Target="../tags/tag1117.xml"/><Relationship Id="rId155" Type="http://schemas.openxmlformats.org/officeDocument/2006/relationships/tags" Target="../tags/tag1122.xml"/><Relationship Id="rId12" Type="http://schemas.openxmlformats.org/officeDocument/2006/relationships/tags" Target="../tags/tag979.xml"/><Relationship Id="rId17" Type="http://schemas.openxmlformats.org/officeDocument/2006/relationships/tags" Target="../tags/tag984.xml"/><Relationship Id="rId33" Type="http://schemas.openxmlformats.org/officeDocument/2006/relationships/tags" Target="../tags/tag1000.xml"/><Relationship Id="rId38" Type="http://schemas.openxmlformats.org/officeDocument/2006/relationships/tags" Target="../tags/tag1005.xml"/><Relationship Id="rId59" Type="http://schemas.openxmlformats.org/officeDocument/2006/relationships/tags" Target="../tags/tag1026.xml"/><Relationship Id="rId103" Type="http://schemas.openxmlformats.org/officeDocument/2006/relationships/tags" Target="../tags/tag1070.xml"/><Relationship Id="rId108" Type="http://schemas.openxmlformats.org/officeDocument/2006/relationships/tags" Target="../tags/tag1075.xml"/><Relationship Id="rId124" Type="http://schemas.openxmlformats.org/officeDocument/2006/relationships/tags" Target="../tags/tag1091.xml"/><Relationship Id="rId129" Type="http://schemas.openxmlformats.org/officeDocument/2006/relationships/tags" Target="../tags/tag1096.xml"/><Relationship Id="rId54" Type="http://schemas.openxmlformats.org/officeDocument/2006/relationships/tags" Target="../tags/tag1021.xml"/><Relationship Id="rId70" Type="http://schemas.openxmlformats.org/officeDocument/2006/relationships/tags" Target="../tags/tag1037.xml"/><Relationship Id="rId75" Type="http://schemas.openxmlformats.org/officeDocument/2006/relationships/tags" Target="../tags/tag1042.xml"/><Relationship Id="rId91" Type="http://schemas.openxmlformats.org/officeDocument/2006/relationships/tags" Target="../tags/tag1058.xml"/><Relationship Id="rId96" Type="http://schemas.openxmlformats.org/officeDocument/2006/relationships/tags" Target="../tags/tag1063.xml"/><Relationship Id="rId140" Type="http://schemas.openxmlformats.org/officeDocument/2006/relationships/tags" Target="../tags/tag1107.xml"/><Relationship Id="rId145" Type="http://schemas.openxmlformats.org/officeDocument/2006/relationships/tags" Target="../tags/tag1112.xml"/><Relationship Id="rId161" Type="http://schemas.openxmlformats.org/officeDocument/2006/relationships/tags" Target="../tags/tag1128.xml"/><Relationship Id="rId1" Type="http://schemas.openxmlformats.org/officeDocument/2006/relationships/tags" Target="../tags/tag968.xml"/><Relationship Id="rId6" Type="http://schemas.openxmlformats.org/officeDocument/2006/relationships/tags" Target="../tags/tag973.xml"/><Relationship Id="rId15" Type="http://schemas.openxmlformats.org/officeDocument/2006/relationships/tags" Target="../tags/tag982.xml"/><Relationship Id="rId23" Type="http://schemas.openxmlformats.org/officeDocument/2006/relationships/tags" Target="../tags/tag990.xml"/><Relationship Id="rId28" Type="http://schemas.openxmlformats.org/officeDocument/2006/relationships/tags" Target="../tags/tag995.xml"/><Relationship Id="rId36" Type="http://schemas.openxmlformats.org/officeDocument/2006/relationships/tags" Target="../tags/tag1003.xml"/><Relationship Id="rId49" Type="http://schemas.openxmlformats.org/officeDocument/2006/relationships/tags" Target="../tags/tag1016.xml"/><Relationship Id="rId57" Type="http://schemas.openxmlformats.org/officeDocument/2006/relationships/tags" Target="../tags/tag1024.xml"/><Relationship Id="rId106" Type="http://schemas.openxmlformats.org/officeDocument/2006/relationships/tags" Target="../tags/tag1073.xml"/><Relationship Id="rId114" Type="http://schemas.openxmlformats.org/officeDocument/2006/relationships/tags" Target="../tags/tag1081.xml"/><Relationship Id="rId119" Type="http://schemas.openxmlformats.org/officeDocument/2006/relationships/tags" Target="../tags/tag1086.xml"/><Relationship Id="rId127" Type="http://schemas.openxmlformats.org/officeDocument/2006/relationships/tags" Target="../tags/tag1094.xml"/><Relationship Id="rId10" Type="http://schemas.openxmlformats.org/officeDocument/2006/relationships/tags" Target="../tags/tag977.xml"/><Relationship Id="rId31" Type="http://schemas.openxmlformats.org/officeDocument/2006/relationships/tags" Target="../tags/tag998.xml"/><Relationship Id="rId44" Type="http://schemas.openxmlformats.org/officeDocument/2006/relationships/tags" Target="../tags/tag1011.xml"/><Relationship Id="rId52" Type="http://schemas.openxmlformats.org/officeDocument/2006/relationships/tags" Target="../tags/tag1019.xml"/><Relationship Id="rId60" Type="http://schemas.openxmlformats.org/officeDocument/2006/relationships/tags" Target="../tags/tag1027.xml"/><Relationship Id="rId65" Type="http://schemas.openxmlformats.org/officeDocument/2006/relationships/tags" Target="../tags/tag1032.xml"/><Relationship Id="rId73" Type="http://schemas.openxmlformats.org/officeDocument/2006/relationships/tags" Target="../tags/tag1040.xml"/><Relationship Id="rId78" Type="http://schemas.openxmlformats.org/officeDocument/2006/relationships/tags" Target="../tags/tag1045.xml"/><Relationship Id="rId81" Type="http://schemas.openxmlformats.org/officeDocument/2006/relationships/tags" Target="../tags/tag1048.xml"/><Relationship Id="rId86" Type="http://schemas.openxmlformats.org/officeDocument/2006/relationships/tags" Target="../tags/tag1053.xml"/><Relationship Id="rId94" Type="http://schemas.openxmlformats.org/officeDocument/2006/relationships/tags" Target="../tags/tag1061.xml"/><Relationship Id="rId99" Type="http://schemas.openxmlformats.org/officeDocument/2006/relationships/tags" Target="../tags/tag1066.xml"/><Relationship Id="rId101" Type="http://schemas.openxmlformats.org/officeDocument/2006/relationships/tags" Target="../tags/tag1068.xml"/><Relationship Id="rId122" Type="http://schemas.openxmlformats.org/officeDocument/2006/relationships/tags" Target="../tags/tag1089.xml"/><Relationship Id="rId130" Type="http://schemas.openxmlformats.org/officeDocument/2006/relationships/tags" Target="../tags/tag1097.xml"/><Relationship Id="rId135" Type="http://schemas.openxmlformats.org/officeDocument/2006/relationships/tags" Target="../tags/tag1102.xml"/><Relationship Id="rId143" Type="http://schemas.openxmlformats.org/officeDocument/2006/relationships/tags" Target="../tags/tag1110.xml"/><Relationship Id="rId148" Type="http://schemas.openxmlformats.org/officeDocument/2006/relationships/tags" Target="../tags/tag1115.xml"/><Relationship Id="rId151" Type="http://schemas.openxmlformats.org/officeDocument/2006/relationships/tags" Target="../tags/tag1118.xml"/><Relationship Id="rId156" Type="http://schemas.openxmlformats.org/officeDocument/2006/relationships/tags" Target="../tags/tag1123.xml"/><Relationship Id="rId164" Type="http://schemas.openxmlformats.org/officeDocument/2006/relationships/slideLayout" Target="../slideLayouts/slideLayout6.xml"/><Relationship Id="rId4" Type="http://schemas.openxmlformats.org/officeDocument/2006/relationships/tags" Target="../tags/tag971.xml"/><Relationship Id="rId9" Type="http://schemas.openxmlformats.org/officeDocument/2006/relationships/tags" Target="../tags/tag976.xml"/><Relationship Id="rId13" Type="http://schemas.openxmlformats.org/officeDocument/2006/relationships/tags" Target="../tags/tag980.xml"/><Relationship Id="rId18" Type="http://schemas.openxmlformats.org/officeDocument/2006/relationships/tags" Target="../tags/tag985.xml"/><Relationship Id="rId39" Type="http://schemas.openxmlformats.org/officeDocument/2006/relationships/tags" Target="../tags/tag1006.xml"/><Relationship Id="rId109" Type="http://schemas.openxmlformats.org/officeDocument/2006/relationships/tags" Target="../tags/tag1076.xml"/><Relationship Id="rId34" Type="http://schemas.openxmlformats.org/officeDocument/2006/relationships/tags" Target="../tags/tag1001.xml"/><Relationship Id="rId50" Type="http://schemas.openxmlformats.org/officeDocument/2006/relationships/tags" Target="../tags/tag1017.xml"/><Relationship Id="rId55" Type="http://schemas.openxmlformats.org/officeDocument/2006/relationships/tags" Target="../tags/tag1022.xml"/><Relationship Id="rId76" Type="http://schemas.openxmlformats.org/officeDocument/2006/relationships/tags" Target="../tags/tag1043.xml"/><Relationship Id="rId97" Type="http://schemas.openxmlformats.org/officeDocument/2006/relationships/tags" Target="../tags/tag1064.xml"/><Relationship Id="rId104" Type="http://schemas.openxmlformats.org/officeDocument/2006/relationships/tags" Target="../tags/tag1071.xml"/><Relationship Id="rId120" Type="http://schemas.openxmlformats.org/officeDocument/2006/relationships/tags" Target="../tags/tag1087.xml"/><Relationship Id="rId125" Type="http://schemas.openxmlformats.org/officeDocument/2006/relationships/tags" Target="../tags/tag1092.xml"/><Relationship Id="rId141" Type="http://schemas.openxmlformats.org/officeDocument/2006/relationships/tags" Target="../tags/tag1108.xml"/><Relationship Id="rId146" Type="http://schemas.openxmlformats.org/officeDocument/2006/relationships/tags" Target="../tags/tag1113.xml"/><Relationship Id="rId7" Type="http://schemas.openxmlformats.org/officeDocument/2006/relationships/tags" Target="../tags/tag974.xml"/><Relationship Id="rId71" Type="http://schemas.openxmlformats.org/officeDocument/2006/relationships/tags" Target="../tags/tag1038.xml"/><Relationship Id="rId92" Type="http://schemas.openxmlformats.org/officeDocument/2006/relationships/tags" Target="../tags/tag1059.xml"/><Relationship Id="rId162" Type="http://schemas.openxmlformats.org/officeDocument/2006/relationships/tags" Target="../tags/tag1129.xml"/><Relationship Id="rId2" Type="http://schemas.openxmlformats.org/officeDocument/2006/relationships/tags" Target="../tags/tag969.xml"/><Relationship Id="rId29" Type="http://schemas.openxmlformats.org/officeDocument/2006/relationships/tags" Target="../tags/tag996.xml"/><Relationship Id="rId24" Type="http://schemas.openxmlformats.org/officeDocument/2006/relationships/tags" Target="../tags/tag991.xml"/><Relationship Id="rId40" Type="http://schemas.openxmlformats.org/officeDocument/2006/relationships/tags" Target="../tags/tag1007.xml"/><Relationship Id="rId45" Type="http://schemas.openxmlformats.org/officeDocument/2006/relationships/tags" Target="../tags/tag1012.xml"/><Relationship Id="rId66" Type="http://schemas.openxmlformats.org/officeDocument/2006/relationships/tags" Target="../tags/tag1033.xml"/><Relationship Id="rId87" Type="http://schemas.openxmlformats.org/officeDocument/2006/relationships/tags" Target="../tags/tag1054.xml"/><Relationship Id="rId110" Type="http://schemas.openxmlformats.org/officeDocument/2006/relationships/tags" Target="../tags/tag1077.xml"/><Relationship Id="rId115" Type="http://schemas.openxmlformats.org/officeDocument/2006/relationships/tags" Target="../tags/tag1082.xml"/><Relationship Id="rId131" Type="http://schemas.openxmlformats.org/officeDocument/2006/relationships/tags" Target="../tags/tag1098.xml"/><Relationship Id="rId136" Type="http://schemas.openxmlformats.org/officeDocument/2006/relationships/tags" Target="../tags/tag1103.xml"/><Relationship Id="rId157" Type="http://schemas.openxmlformats.org/officeDocument/2006/relationships/tags" Target="../tags/tag1124.xml"/><Relationship Id="rId61" Type="http://schemas.openxmlformats.org/officeDocument/2006/relationships/tags" Target="../tags/tag1028.xml"/><Relationship Id="rId82" Type="http://schemas.openxmlformats.org/officeDocument/2006/relationships/tags" Target="../tags/tag1049.xml"/><Relationship Id="rId152" Type="http://schemas.openxmlformats.org/officeDocument/2006/relationships/tags" Target="../tags/tag1119.xml"/><Relationship Id="rId19" Type="http://schemas.openxmlformats.org/officeDocument/2006/relationships/tags" Target="../tags/tag986.xml"/><Relationship Id="rId14" Type="http://schemas.openxmlformats.org/officeDocument/2006/relationships/tags" Target="../tags/tag981.xml"/><Relationship Id="rId30" Type="http://schemas.openxmlformats.org/officeDocument/2006/relationships/tags" Target="../tags/tag997.xml"/><Relationship Id="rId35" Type="http://schemas.openxmlformats.org/officeDocument/2006/relationships/tags" Target="../tags/tag1002.xml"/><Relationship Id="rId56" Type="http://schemas.openxmlformats.org/officeDocument/2006/relationships/tags" Target="../tags/tag1023.xml"/><Relationship Id="rId77" Type="http://schemas.openxmlformats.org/officeDocument/2006/relationships/tags" Target="../tags/tag1044.xml"/><Relationship Id="rId100" Type="http://schemas.openxmlformats.org/officeDocument/2006/relationships/tags" Target="../tags/tag1067.xml"/><Relationship Id="rId105" Type="http://schemas.openxmlformats.org/officeDocument/2006/relationships/tags" Target="../tags/tag1072.xml"/><Relationship Id="rId126" Type="http://schemas.openxmlformats.org/officeDocument/2006/relationships/tags" Target="../tags/tag1093.xml"/><Relationship Id="rId147" Type="http://schemas.openxmlformats.org/officeDocument/2006/relationships/tags" Target="../tags/tag1114.xml"/><Relationship Id="rId8" Type="http://schemas.openxmlformats.org/officeDocument/2006/relationships/tags" Target="../tags/tag975.xml"/><Relationship Id="rId51" Type="http://schemas.openxmlformats.org/officeDocument/2006/relationships/tags" Target="../tags/tag1018.xml"/><Relationship Id="rId72" Type="http://schemas.openxmlformats.org/officeDocument/2006/relationships/tags" Target="../tags/tag1039.xml"/><Relationship Id="rId93" Type="http://schemas.openxmlformats.org/officeDocument/2006/relationships/tags" Target="../tags/tag1060.xml"/><Relationship Id="rId98" Type="http://schemas.openxmlformats.org/officeDocument/2006/relationships/tags" Target="../tags/tag1065.xml"/><Relationship Id="rId121" Type="http://schemas.openxmlformats.org/officeDocument/2006/relationships/tags" Target="../tags/tag1088.xml"/><Relationship Id="rId142" Type="http://schemas.openxmlformats.org/officeDocument/2006/relationships/tags" Target="../tags/tag1109.xml"/><Relationship Id="rId163" Type="http://schemas.openxmlformats.org/officeDocument/2006/relationships/tags" Target="../tags/tag1130.xml"/><Relationship Id="rId3" Type="http://schemas.openxmlformats.org/officeDocument/2006/relationships/tags" Target="../tags/tag970.xml"/><Relationship Id="rId25" Type="http://schemas.openxmlformats.org/officeDocument/2006/relationships/tags" Target="../tags/tag992.xml"/><Relationship Id="rId46" Type="http://schemas.openxmlformats.org/officeDocument/2006/relationships/tags" Target="../tags/tag1013.xml"/><Relationship Id="rId67" Type="http://schemas.openxmlformats.org/officeDocument/2006/relationships/tags" Target="../tags/tag1034.xml"/><Relationship Id="rId116" Type="http://schemas.openxmlformats.org/officeDocument/2006/relationships/tags" Target="../tags/tag1083.xml"/><Relationship Id="rId137" Type="http://schemas.openxmlformats.org/officeDocument/2006/relationships/tags" Target="../tags/tag1104.xml"/><Relationship Id="rId158" Type="http://schemas.openxmlformats.org/officeDocument/2006/relationships/tags" Target="../tags/tag1125.xml"/><Relationship Id="rId20" Type="http://schemas.openxmlformats.org/officeDocument/2006/relationships/tags" Target="../tags/tag987.xml"/><Relationship Id="rId41" Type="http://schemas.openxmlformats.org/officeDocument/2006/relationships/tags" Target="../tags/tag1008.xml"/><Relationship Id="rId62" Type="http://schemas.openxmlformats.org/officeDocument/2006/relationships/tags" Target="../tags/tag1029.xml"/><Relationship Id="rId83" Type="http://schemas.openxmlformats.org/officeDocument/2006/relationships/tags" Target="../tags/tag1050.xml"/><Relationship Id="rId88" Type="http://schemas.openxmlformats.org/officeDocument/2006/relationships/tags" Target="../tags/tag1055.xml"/><Relationship Id="rId111" Type="http://schemas.openxmlformats.org/officeDocument/2006/relationships/tags" Target="../tags/tag1078.xml"/><Relationship Id="rId132" Type="http://schemas.openxmlformats.org/officeDocument/2006/relationships/tags" Target="../tags/tag1099.xml"/><Relationship Id="rId153" Type="http://schemas.openxmlformats.org/officeDocument/2006/relationships/tags" Target="../tags/tag1120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1156.xml"/><Relationship Id="rId21" Type="http://schemas.openxmlformats.org/officeDocument/2006/relationships/tags" Target="../tags/tag1151.xml"/><Relationship Id="rId34" Type="http://schemas.openxmlformats.org/officeDocument/2006/relationships/tags" Target="../tags/tag1164.xml"/><Relationship Id="rId42" Type="http://schemas.openxmlformats.org/officeDocument/2006/relationships/tags" Target="../tags/tag1172.xml"/><Relationship Id="rId47" Type="http://schemas.openxmlformats.org/officeDocument/2006/relationships/tags" Target="../tags/tag1177.xml"/><Relationship Id="rId50" Type="http://schemas.openxmlformats.org/officeDocument/2006/relationships/tags" Target="../tags/tag1180.xml"/><Relationship Id="rId55" Type="http://schemas.openxmlformats.org/officeDocument/2006/relationships/tags" Target="../tags/tag1185.xml"/><Relationship Id="rId63" Type="http://schemas.openxmlformats.org/officeDocument/2006/relationships/tags" Target="../tags/tag1193.xml"/><Relationship Id="rId68" Type="http://schemas.openxmlformats.org/officeDocument/2006/relationships/tags" Target="../tags/tag1198.xml"/><Relationship Id="rId76" Type="http://schemas.openxmlformats.org/officeDocument/2006/relationships/tags" Target="../tags/tag1206.xml"/><Relationship Id="rId84" Type="http://schemas.openxmlformats.org/officeDocument/2006/relationships/tags" Target="../tags/tag1214.xml"/><Relationship Id="rId89" Type="http://schemas.openxmlformats.org/officeDocument/2006/relationships/tags" Target="../tags/tag1219.xml"/><Relationship Id="rId97" Type="http://schemas.openxmlformats.org/officeDocument/2006/relationships/notesSlide" Target="../notesSlides/notesSlide26.xml"/><Relationship Id="rId7" Type="http://schemas.openxmlformats.org/officeDocument/2006/relationships/tags" Target="../tags/tag1137.xml"/><Relationship Id="rId71" Type="http://schemas.openxmlformats.org/officeDocument/2006/relationships/tags" Target="../tags/tag1201.xml"/><Relationship Id="rId92" Type="http://schemas.openxmlformats.org/officeDocument/2006/relationships/tags" Target="../tags/tag1222.xml"/><Relationship Id="rId2" Type="http://schemas.openxmlformats.org/officeDocument/2006/relationships/tags" Target="../tags/tag1132.xml"/><Relationship Id="rId16" Type="http://schemas.openxmlformats.org/officeDocument/2006/relationships/tags" Target="../tags/tag1146.xml"/><Relationship Id="rId29" Type="http://schemas.openxmlformats.org/officeDocument/2006/relationships/tags" Target="../tags/tag1159.xml"/><Relationship Id="rId11" Type="http://schemas.openxmlformats.org/officeDocument/2006/relationships/tags" Target="../tags/tag1141.xml"/><Relationship Id="rId24" Type="http://schemas.openxmlformats.org/officeDocument/2006/relationships/tags" Target="../tags/tag1154.xml"/><Relationship Id="rId32" Type="http://schemas.openxmlformats.org/officeDocument/2006/relationships/tags" Target="../tags/tag1162.xml"/><Relationship Id="rId37" Type="http://schemas.openxmlformats.org/officeDocument/2006/relationships/tags" Target="../tags/tag1167.xml"/><Relationship Id="rId40" Type="http://schemas.openxmlformats.org/officeDocument/2006/relationships/tags" Target="../tags/tag1170.xml"/><Relationship Id="rId45" Type="http://schemas.openxmlformats.org/officeDocument/2006/relationships/tags" Target="../tags/tag1175.xml"/><Relationship Id="rId53" Type="http://schemas.openxmlformats.org/officeDocument/2006/relationships/tags" Target="../tags/tag1183.xml"/><Relationship Id="rId58" Type="http://schemas.openxmlformats.org/officeDocument/2006/relationships/tags" Target="../tags/tag1188.xml"/><Relationship Id="rId66" Type="http://schemas.openxmlformats.org/officeDocument/2006/relationships/tags" Target="../tags/tag1196.xml"/><Relationship Id="rId74" Type="http://schemas.openxmlformats.org/officeDocument/2006/relationships/tags" Target="../tags/tag1204.xml"/><Relationship Id="rId79" Type="http://schemas.openxmlformats.org/officeDocument/2006/relationships/tags" Target="../tags/tag1209.xml"/><Relationship Id="rId87" Type="http://schemas.openxmlformats.org/officeDocument/2006/relationships/tags" Target="../tags/tag1217.xml"/><Relationship Id="rId5" Type="http://schemas.openxmlformats.org/officeDocument/2006/relationships/tags" Target="../tags/tag1135.xml"/><Relationship Id="rId61" Type="http://schemas.openxmlformats.org/officeDocument/2006/relationships/tags" Target="../tags/tag1191.xml"/><Relationship Id="rId82" Type="http://schemas.openxmlformats.org/officeDocument/2006/relationships/tags" Target="../tags/tag1212.xml"/><Relationship Id="rId90" Type="http://schemas.openxmlformats.org/officeDocument/2006/relationships/tags" Target="../tags/tag1220.xml"/><Relationship Id="rId95" Type="http://schemas.openxmlformats.org/officeDocument/2006/relationships/tags" Target="../tags/tag1225.xml"/><Relationship Id="rId19" Type="http://schemas.openxmlformats.org/officeDocument/2006/relationships/tags" Target="../tags/tag1149.xml"/><Relationship Id="rId14" Type="http://schemas.openxmlformats.org/officeDocument/2006/relationships/tags" Target="../tags/tag1144.xml"/><Relationship Id="rId22" Type="http://schemas.openxmlformats.org/officeDocument/2006/relationships/tags" Target="../tags/tag1152.xml"/><Relationship Id="rId27" Type="http://schemas.openxmlformats.org/officeDocument/2006/relationships/tags" Target="../tags/tag1157.xml"/><Relationship Id="rId30" Type="http://schemas.openxmlformats.org/officeDocument/2006/relationships/tags" Target="../tags/tag1160.xml"/><Relationship Id="rId35" Type="http://schemas.openxmlformats.org/officeDocument/2006/relationships/tags" Target="../tags/tag1165.xml"/><Relationship Id="rId43" Type="http://schemas.openxmlformats.org/officeDocument/2006/relationships/tags" Target="../tags/tag1173.xml"/><Relationship Id="rId48" Type="http://schemas.openxmlformats.org/officeDocument/2006/relationships/tags" Target="../tags/tag1178.xml"/><Relationship Id="rId56" Type="http://schemas.openxmlformats.org/officeDocument/2006/relationships/tags" Target="../tags/tag1186.xml"/><Relationship Id="rId64" Type="http://schemas.openxmlformats.org/officeDocument/2006/relationships/tags" Target="../tags/tag1194.xml"/><Relationship Id="rId69" Type="http://schemas.openxmlformats.org/officeDocument/2006/relationships/tags" Target="../tags/tag1199.xml"/><Relationship Id="rId77" Type="http://schemas.openxmlformats.org/officeDocument/2006/relationships/tags" Target="../tags/tag1207.xml"/><Relationship Id="rId8" Type="http://schemas.openxmlformats.org/officeDocument/2006/relationships/tags" Target="../tags/tag1138.xml"/><Relationship Id="rId51" Type="http://schemas.openxmlformats.org/officeDocument/2006/relationships/tags" Target="../tags/tag1181.xml"/><Relationship Id="rId72" Type="http://schemas.openxmlformats.org/officeDocument/2006/relationships/tags" Target="../tags/tag1202.xml"/><Relationship Id="rId80" Type="http://schemas.openxmlformats.org/officeDocument/2006/relationships/tags" Target="../tags/tag1210.xml"/><Relationship Id="rId85" Type="http://schemas.openxmlformats.org/officeDocument/2006/relationships/tags" Target="../tags/tag1215.xml"/><Relationship Id="rId93" Type="http://schemas.openxmlformats.org/officeDocument/2006/relationships/tags" Target="../tags/tag1223.xml"/><Relationship Id="rId3" Type="http://schemas.openxmlformats.org/officeDocument/2006/relationships/tags" Target="../tags/tag1133.xml"/><Relationship Id="rId12" Type="http://schemas.openxmlformats.org/officeDocument/2006/relationships/tags" Target="../tags/tag1142.xml"/><Relationship Id="rId17" Type="http://schemas.openxmlformats.org/officeDocument/2006/relationships/tags" Target="../tags/tag1147.xml"/><Relationship Id="rId25" Type="http://schemas.openxmlformats.org/officeDocument/2006/relationships/tags" Target="../tags/tag1155.xml"/><Relationship Id="rId33" Type="http://schemas.openxmlformats.org/officeDocument/2006/relationships/tags" Target="../tags/tag1163.xml"/><Relationship Id="rId38" Type="http://schemas.openxmlformats.org/officeDocument/2006/relationships/tags" Target="../tags/tag1168.xml"/><Relationship Id="rId46" Type="http://schemas.openxmlformats.org/officeDocument/2006/relationships/tags" Target="../tags/tag1176.xml"/><Relationship Id="rId59" Type="http://schemas.openxmlformats.org/officeDocument/2006/relationships/tags" Target="../tags/tag1189.xml"/><Relationship Id="rId67" Type="http://schemas.openxmlformats.org/officeDocument/2006/relationships/tags" Target="../tags/tag1197.xml"/><Relationship Id="rId20" Type="http://schemas.openxmlformats.org/officeDocument/2006/relationships/tags" Target="../tags/tag1150.xml"/><Relationship Id="rId41" Type="http://schemas.openxmlformats.org/officeDocument/2006/relationships/tags" Target="../tags/tag1171.xml"/><Relationship Id="rId54" Type="http://schemas.openxmlformats.org/officeDocument/2006/relationships/tags" Target="../tags/tag1184.xml"/><Relationship Id="rId62" Type="http://schemas.openxmlformats.org/officeDocument/2006/relationships/tags" Target="../tags/tag1192.xml"/><Relationship Id="rId70" Type="http://schemas.openxmlformats.org/officeDocument/2006/relationships/tags" Target="../tags/tag1200.xml"/><Relationship Id="rId75" Type="http://schemas.openxmlformats.org/officeDocument/2006/relationships/tags" Target="../tags/tag1205.xml"/><Relationship Id="rId83" Type="http://schemas.openxmlformats.org/officeDocument/2006/relationships/tags" Target="../tags/tag1213.xml"/><Relationship Id="rId88" Type="http://schemas.openxmlformats.org/officeDocument/2006/relationships/tags" Target="../tags/tag1218.xml"/><Relationship Id="rId91" Type="http://schemas.openxmlformats.org/officeDocument/2006/relationships/tags" Target="../tags/tag1221.xml"/><Relationship Id="rId96" Type="http://schemas.openxmlformats.org/officeDocument/2006/relationships/slideLayout" Target="../slideLayouts/slideLayout6.xml"/><Relationship Id="rId1" Type="http://schemas.openxmlformats.org/officeDocument/2006/relationships/tags" Target="../tags/tag1131.xml"/><Relationship Id="rId6" Type="http://schemas.openxmlformats.org/officeDocument/2006/relationships/tags" Target="../tags/tag1136.xml"/><Relationship Id="rId15" Type="http://schemas.openxmlformats.org/officeDocument/2006/relationships/tags" Target="../tags/tag1145.xml"/><Relationship Id="rId23" Type="http://schemas.openxmlformats.org/officeDocument/2006/relationships/tags" Target="../tags/tag1153.xml"/><Relationship Id="rId28" Type="http://schemas.openxmlformats.org/officeDocument/2006/relationships/tags" Target="../tags/tag1158.xml"/><Relationship Id="rId36" Type="http://schemas.openxmlformats.org/officeDocument/2006/relationships/tags" Target="../tags/tag1166.xml"/><Relationship Id="rId49" Type="http://schemas.openxmlformats.org/officeDocument/2006/relationships/tags" Target="../tags/tag1179.xml"/><Relationship Id="rId57" Type="http://schemas.openxmlformats.org/officeDocument/2006/relationships/tags" Target="../tags/tag1187.xml"/><Relationship Id="rId10" Type="http://schemas.openxmlformats.org/officeDocument/2006/relationships/tags" Target="../tags/tag1140.xml"/><Relationship Id="rId31" Type="http://schemas.openxmlformats.org/officeDocument/2006/relationships/tags" Target="../tags/tag1161.xml"/><Relationship Id="rId44" Type="http://schemas.openxmlformats.org/officeDocument/2006/relationships/tags" Target="../tags/tag1174.xml"/><Relationship Id="rId52" Type="http://schemas.openxmlformats.org/officeDocument/2006/relationships/tags" Target="../tags/tag1182.xml"/><Relationship Id="rId60" Type="http://schemas.openxmlformats.org/officeDocument/2006/relationships/tags" Target="../tags/tag1190.xml"/><Relationship Id="rId65" Type="http://schemas.openxmlformats.org/officeDocument/2006/relationships/tags" Target="../tags/tag1195.xml"/><Relationship Id="rId73" Type="http://schemas.openxmlformats.org/officeDocument/2006/relationships/tags" Target="../tags/tag1203.xml"/><Relationship Id="rId78" Type="http://schemas.openxmlformats.org/officeDocument/2006/relationships/tags" Target="../tags/tag1208.xml"/><Relationship Id="rId81" Type="http://schemas.openxmlformats.org/officeDocument/2006/relationships/tags" Target="../tags/tag1211.xml"/><Relationship Id="rId86" Type="http://schemas.openxmlformats.org/officeDocument/2006/relationships/tags" Target="../tags/tag1216.xml"/><Relationship Id="rId94" Type="http://schemas.openxmlformats.org/officeDocument/2006/relationships/tags" Target="../tags/tag1224.xml"/><Relationship Id="rId4" Type="http://schemas.openxmlformats.org/officeDocument/2006/relationships/tags" Target="../tags/tag1134.xml"/><Relationship Id="rId9" Type="http://schemas.openxmlformats.org/officeDocument/2006/relationships/tags" Target="../tags/tag1139.xml"/><Relationship Id="rId13" Type="http://schemas.openxmlformats.org/officeDocument/2006/relationships/tags" Target="../tags/tag1143.xml"/><Relationship Id="rId18" Type="http://schemas.openxmlformats.org/officeDocument/2006/relationships/tags" Target="../tags/tag1148.xml"/><Relationship Id="rId39" Type="http://schemas.openxmlformats.org/officeDocument/2006/relationships/tags" Target="../tags/tag1169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tags" Target="../tags/tag1342.xml"/><Relationship Id="rId21" Type="http://schemas.openxmlformats.org/officeDocument/2006/relationships/tags" Target="../tags/tag1246.xml"/><Relationship Id="rId42" Type="http://schemas.openxmlformats.org/officeDocument/2006/relationships/tags" Target="../tags/tag1267.xml"/><Relationship Id="rId63" Type="http://schemas.openxmlformats.org/officeDocument/2006/relationships/tags" Target="../tags/tag1288.xml"/><Relationship Id="rId84" Type="http://schemas.openxmlformats.org/officeDocument/2006/relationships/tags" Target="../tags/tag1309.xml"/><Relationship Id="rId138" Type="http://schemas.openxmlformats.org/officeDocument/2006/relationships/tags" Target="../tags/tag1363.xml"/><Relationship Id="rId159" Type="http://schemas.openxmlformats.org/officeDocument/2006/relationships/tags" Target="../tags/tag1384.xml"/><Relationship Id="rId170" Type="http://schemas.openxmlformats.org/officeDocument/2006/relationships/tags" Target="../tags/tag1395.xml"/><Relationship Id="rId191" Type="http://schemas.openxmlformats.org/officeDocument/2006/relationships/tags" Target="../tags/tag1416.xml"/><Relationship Id="rId205" Type="http://schemas.openxmlformats.org/officeDocument/2006/relationships/tags" Target="../tags/tag1430.xml"/><Relationship Id="rId226" Type="http://schemas.openxmlformats.org/officeDocument/2006/relationships/customXml" Target="../ink/ink4.xml"/><Relationship Id="rId107" Type="http://schemas.openxmlformats.org/officeDocument/2006/relationships/tags" Target="../tags/tag1332.xml"/><Relationship Id="rId11" Type="http://schemas.openxmlformats.org/officeDocument/2006/relationships/tags" Target="../tags/tag1236.xml"/><Relationship Id="rId32" Type="http://schemas.openxmlformats.org/officeDocument/2006/relationships/tags" Target="../tags/tag1257.xml"/><Relationship Id="rId53" Type="http://schemas.openxmlformats.org/officeDocument/2006/relationships/tags" Target="../tags/tag1278.xml"/><Relationship Id="rId74" Type="http://schemas.openxmlformats.org/officeDocument/2006/relationships/tags" Target="../tags/tag1299.xml"/><Relationship Id="rId128" Type="http://schemas.openxmlformats.org/officeDocument/2006/relationships/tags" Target="../tags/tag1353.xml"/><Relationship Id="rId149" Type="http://schemas.openxmlformats.org/officeDocument/2006/relationships/tags" Target="../tags/tag1374.xml"/><Relationship Id="rId5" Type="http://schemas.openxmlformats.org/officeDocument/2006/relationships/tags" Target="../tags/tag1230.xml"/><Relationship Id="rId95" Type="http://schemas.openxmlformats.org/officeDocument/2006/relationships/tags" Target="../tags/tag1320.xml"/><Relationship Id="rId160" Type="http://schemas.openxmlformats.org/officeDocument/2006/relationships/tags" Target="../tags/tag1385.xml"/><Relationship Id="rId181" Type="http://schemas.openxmlformats.org/officeDocument/2006/relationships/tags" Target="../tags/tag1406.xml"/><Relationship Id="rId216" Type="http://schemas.openxmlformats.org/officeDocument/2006/relationships/tags" Target="../tags/tag1441.xml"/><Relationship Id="rId22" Type="http://schemas.openxmlformats.org/officeDocument/2006/relationships/tags" Target="../tags/tag1247.xml"/><Relationship Id="rId27" Type="http://schemas.openxmlformats.org/officeDocument/2006/relationships/tags" Target="../tags/tag1252.xml"/><Relationship Id="rId43" Type="http://schemas.openxmlformats.org/officeDocument/2006/relationships/tags" Target="../tags/tag1268.xml"/><Relationship Id="rId48" Type="http://schemas.openxmlformats.org/officeDocument/2006/relationships/tags" Target="../tags/tag1273.xml"/><Relationship Id="rId64" Type="http://schemas.openxmlformats.org/officeDocument/2006/relationships/tags" Target="../tags/tag1289.xml"/><Relationship Id="rId69" Type="http://schemas.openxmlformats.org/officeDocument/2006/relationships/tags" Target="../tags/tag1294.xml"/><Relationship Id="rId113" Type="http://schemas.openxmlformats.org/officeDocument/2006/relationships/tags" Target="../tags/tag1338.xml"/><Relationship Id="rId118" Type="http://schemas.openxmlformats.org/officeDocument/2006/relationships/tags" Target="../tags/tag1343.xml"/><Relationship Id="rId134" Type="http://schemas.openxmlformats.org/officeDocument/2006/relationships/tags" Target="../tags/tag1359.xml"/><Relationship Id="rId139" Type="http://schemas.openxmlformats.org/officeDocument/2006/relationships/tags" Target="../tags/tag1364.xml"/><Relationship Id="rId80" Type="http://schemas.openxmlformats.org/officeDocument/2006/relationships/tags" Target="../tags/tag1305.xml"/><Relationship Id="rId85" Type="http://schemas.openxmlformats.org/officeDocument/2006/relationships/tags" Target="../tags/tag1310.xml"/><Relationship Id="rId150" Type="http://schemas.openxmlformats.org/officeDocument/2006/relationships/tags" Target="../tags/tag1375.xml"/><Relationship Id="rId155" Type="http://schemas.openxmlformats.org/officeDocument/2006/relationships/tags" Target="../tags/tag1380.xml"/><Relationship Id="rId171" Type="http://schemas.openxmlformats.org/officeDocument/2006/relationships/tags" Target="../tags/tag1396.xml"/><Relationship Id="rId176" Type="http://schemas.openxmlformats.org/officeDocument/2006/relationships/tags" Target="../tags/tag1401.xml"/><Relationship Id="rId192" Type="http://schemas.openxmlformats.org/officeDocument/2006/relationships/tags" Target="../tags/tag1417.xml"/><Relationship Id="rId197" Type="http://schemas.openxmlformats.org/officeDocument/2006/relationships/tags" Target="../tags/tag1422.xml"/><Relationship Id="rId206" Type="http://schemas.openxmlformats.org/officeDocument/2006/relationships/tags" Target="../tags/tag1431.xml"/><Relationship Id="rId227" Type="http://schemas.openxmlformats.org/officeDocument/2006/relationships/image" Target="../media/image55.emf"/><Relationship Id="rId201" Type="http://schemas.openxmlformats.org/officeDocument/2006/relationships/tags" Target="../tags/tag1426.xml"/><Relationship Id="rId222" Type="http://schemas.openxmlformats.org/officeDocument/2006/relationships/tags" Target="../tags/tag1447.xml"/><Relationship Id="rId12" Type="http://schemas.openxmlformats.org/officeDocument/2006/relationships/tags" Target="../tags/tag1237.xml"/><Relationship Id="rId17" Type="http://schemas.openxmlformats.org/officeDocument/2006/relationships/tags" Target="../tags/tag1242.xml"/><Relationship Id="rId33" Type="http://schemas.openxmlformats.org/officeDocument/2006/relationships/tags" Target="../tags/tag1258.xml"/><Relationship Id="rId38" Type="http://schemas.openxmlformats.org/officeDocument/2006/relationships/tags" Target="../tags/tag1263.xml"/><Relationship Id="rId59" Type="http://schemas.openxmlformats.org/officeDocument/2006/relationships/tags" Target="../tags/tag1284.xml"/><Relationship Id="rId103" Type="http://schemas.openxmlformats.org/officeDocument/2006/relationships/tags" Target="../tags/tag1328.xml"/><Relationship Id="rId108" Type="http://schemas.openxmlformats.org/officeDocument/2006/relationships/tags" Target="../tags/tag1333.xml"/><Relationship Id="rId124" Type="http://schemas.openxmlformats.org/officeDocument/2006/relationships/tags" Target="../tags/tag1349.xml"/><Relationship Id="rId129" Type="http://schemas.openxmlformats.org/officeDocument/2006/relationships/tags" Target="../tags/tag1354.xml"/><Relationship Id="rId54" Type="http://schemas.openxmlformats.org/officeDocument/2006/relationships/tags" Target="../tags/tag1279.xml"/><Relationship Id="rId70" Type="http://schemas.openxmlformats.org/officeDocument/2006/relationships/tags" Target="../tags/tag1295.xml"/><Relationship Id="rId75" Type="http://schemas.openxmlformats.org/officeDocument/2006/relationships/tags" Target="../tags/tag1300.xml"/><Relationship Id="rId91" Type="http://schemas.openxmlformats.org/officeDocument/2006/relationships/tags" Target="../tags/tag1316.xml"/><Relationship Id="rId96" Type="http://schemas.openxmlformats.org/officeDocument/2006/relationships/tags" Target="../tags/tag1321.xml"/><Relationship Id="rId140" Type="http://schemas.openxmlformats.org/officeDocument/2006/relationships/tags" Target="../tags/tag1365.xml"/><Relationship Id="rId145" Type="http://schemas.openxmlformats.org/officeDocument/2006/relationships/tags" Target="../tags/tag1370.xml"/><Relationship Id="rId161" Type="http://schemas.openxmlformats.org/officeDocument/2006/relationships/tags" Target="../tags/tag1386.xml"/><Relationship Id="rId166" Type="http://schemas.openxmlformats.org/officeDocument/2006/relationships/tags" Target="../tags/tag1391.xml"/><Relationship Id="rId182" Type="http://schemas.openxmlformats.org/officeDocument/2006/relationships/tags" Target="../tags/tag1407.xml"/><Relationship Id="rId187" Type="http://schemas.openxmlformats.org/officeDocument/2006/relationships/tags" Target="../tags/tag1412.xml"/><Relationship Id="rId217" Type="http://schemas.openxmlformats.org/officeDocument/2006/relationships/tags" Target="../tags/tag1442.xml"/><Relationship Id="rId1" Type="http://schemas.openxmlformats.org/officeDocument/2006/relationships/tags" Target="../tags/tag1226.xml"/><Relationship Id="rId6" Type="http://schemas.openxmlformats.org/officeDocument/2006/relationships/tags" Target="../tags/tag1231.xml"/><Relationship Id="rId212" Type="http://schemas.openxmlformats.org/officeDocument/2006/relationships/tags" Target="../tags/tag1437.xml"/><Relationship Id="rId23" Type="http://schemas.openxmlformats.org/officeDocument/2006/relationships/tags" Target="../tags/tag1248.xml"/><Relationship Id="rId28" Type="http://schemas.openxmlformats.org/officeDocument/2006/relationships/tags" Target="../tags/tag1253.xml"/><Relationship Id="rId49" Type="http://schemas.openxmlformats.org/officeDocument/2006/relationships/tags" Target="../tags/tag1274.xml"/><Relationship Id="rId114" Type="http://schemas.openxmlformats.org/officeDocument/2006/relationships/tags" Target="../tags/tag1339.xml"/><Relationship Id="rId119" Type="http://schemas.openxmlformats.org/officeDocument/2006/relationships/tags" Target="../tags/tag1344.xml"/><Relationship Id="rId44" Type="http://schemas.openxmlformats.org/officeDocument/2006/relationships/tags" Target="../tags/tag1269.xml"/><Relationship Id="rId60" Type="http://schemas.openxmlformats.org/officeDocument/2006/relationships/tags" Target="../tags/tag1285.xml"/><Relationship Id="rId65" Type="http://schemas.openxmlformats.org/officeDocument/2006/relationships/tags" Target="../tags/tag1290.xml"/><Relationship Id="rId81" Type="http://schemas.openxmlformats.org/officeDocument/2006/relationships/tags" Target="../tags/tag1306.xml"/><Relationship Id="rId86" Type="http://schemas.openxmlformats.org/officeDocument/2006/relationships/tags" Target="../tags/tag1311.xml"/><Relationship Id="rId130" Type="http://schemas.openxmlformats.org/officeDocument/2006/relationships/tags" Target="../tags/tag1355.xml"/><Relationship Id="rId135" Type="http://schemas.openxmlformats.org/officeDocument/2006/relationships/tags" Target="../tags/tag1360.xml"/><Relationship Id="rId151" Type="http://schemas.openxmlformats.org/officeDocument/2006/relationships/tags" Target="../tags/tag1376.xml"/><Relationship Id="rId156" Type="http://schemas.openxmlformats.org/officeDocument/2006/relationships/tags" Target="../tags/tag1381.xml"/><Relationship Id="rId177" Type="http://schemas.openxmlformats.org/officeDocument/2006/relationships/tags" Target="../tags/tag1402.xml"/><Relationship Id="rId198" Type="http://schemas.openxmlformats.org/officeDocument/2006/relationships/tags" Target="../tags/tag1423.xml"/><Relationship Id="rId172" Type="http://schemas.openxmlformats.org/officeDocument/2006/relationships/tags" Target="../tags/tag1397.xml"/><Relationship Id="rId193" Type="http://schemas.openxmlformats.org/officeDocument/2006/relationships/tags" Target="../tags/tag1418.xml"/><Relationship Id="rId202" Type="http://schemas.openxmlformats.org/officeDocument/2006/relationships/tags" Target="../tags/tag1427.xml"/><Relationship Id="rId207" Type="http://schemas.openxmlformats.org/officeDocument/2006/relationships/tags" Target="../tags/tag1432.xml"/><Relationship Id="rId223" Type="http://schemas.openxmlformats.org/officeDocument/2006/relationships/tags" Target="../tags/tag1448.xml"/><Relationship Id="rId228" Type="http://schemas.openxmlformats.org/officeDocument/2006/relationships/customXml" Target="../ink/ink5.xml"/><Relationship Id="rId13" Type="http://schemas.openxmlformats.org/officeDocument/2006/relationships/tags" Target="../tags/tag1238.xml"/><Relationship Id="rId18" Type="http://schemas.openxmlformats.org/officeDocument/2006/relationships/tags" Target="../tags/tag1243.xml"/><Relationship Id="rId39" Type="http://schemas.openxmlformats.org/officeDocument/2006/relationships/tags" Target="../tags/tag1264.xml"/><Relationship Id="rId109" Type="http://schemas.openxmlformats.org/officeDocument/2006/relationships/tags" Target="../tags/tag1334.xml"/><Relationship Id="rId34" Type="http://schemas.openxmlformats.org/officeDocument/2006/relationships/tags" Target="../tags/tag1259.xml"/><Relationship Id="rId50" Type="http://schemas.openxmlformats.org/officeDocument/2006/relationships/tags" Target="../tags/tag1275.xml"/><Relationship Id="rId55" Type="http://schemas.openxmlformats.org/officeDocument/2006/relationships/tags" Target="../tags/tag1280.xml"/><Relationship Id="rId76" Type="http://schemas.openxmlformats.org/officeDocument/2006/relationships/tags" Target="../tags/tag1301.xml"/><Relationship Id="rId97" Type="http://schemas.openxmlformats.org/officeDocument/2006/relationships/tags" Target="../tags/tag1322.xml"/><Relationship Id="rId104" Type="http://schemas.openxmlformats.org/officeDocument/2006/relationships/tags" Target="../tags/tag1329.xml"/><Relationship Id="rId120" Type="http://schemas.openxmlformats.org/officeDocument/2006/relationships/tags" Target="../tags/tag1345.xml"/><Relationship Id="rId125" Type="http://schemas.openxmlformats.org/officeDocument/2006/relationships/tags" Target="../tags/tag1350.xml"/><Relationship Id="rId141" Type="http://schemas.openxmlformats.org/officeDocument/2006/relationships/tags" Target="../tags/tag1366.xml"/><Relationship Id="rId146" Type="http://schemas.openxmlformats.org/officeDocument/2006/relationships/tags" Target="../tags/tag1371.xml"/><Relationship Id="rId167" Type="http://schemas.openxmlformats.org/officeDocument/2006/relationships/tags" Target="../tags/tag1392.xml"/><Relationship Id="rId188" Type="http://schemas.openxmlformats.org/officeDocument/2006/relationships/tags" Target="../tags/tag1413.xml"/><Relationship Id="rId7" Type="http://schemas.openxmlformats.org/officeDocument/2006/relationships/tags" Target="../tags/tag1232.xml"/><Relationship Id="rId71" Type="http://schemas.openxmlformats.org/officeDocument/2006/relationships/tags" Target="../tags/tag1296.xml"/><Relationship Id="rId92" Type="http://schemas.openxmlformats.org/officeDocument/2006/relationships/tags" Target="../tags/tag1317.xml"/><Relationship Id="rId162" Type="http://schemas.openxmlformats.org/officeDocument/2006/relationships/tags" Target="../tags/tag1387.xml"/><Relationship Id="rId183" Type="http://schemas.openxmlformats.org/officeDocument/2006/relationships/tags" Target="../tags/tag1408.xml"/><Relationship Id="rId213" Type="http://schemas.openxmlformats.org/officeDocument/2006/relationships/tags" Target="../tags/tag1438.xml"/><Relationship Id="rId218" Type="http://schemas.openxmlformats.org/officeDocument/2006/relationships/tags" Target="../tags/tag1443.xml"/><Relationship Id="rId2" Type="http://schemas.openxmlformats.org/officeDocument/2006/relationships/tags" Target="../tags/tag1227.xml"/><Relationship Id="rId29" Type="http://schemas.openxmlformats.org/officeDocument/2006/relationships/tags" Target="../tags/tag1254.xml"/><Relationship Id="rId24" Type="http://schemas.openxmlformats.org/officeDocument/2006/relationships/tags" Target="../tags/tag1249.xml"/><Relationship Id="rId40" Type="http://schemas.openxmlformats.org/officeDocument/2006/relationships/tags" Target="../tags/tag1265.xml"/><Relationship Id="rId45" Type="http://schemas.openxmlformats.org/officeDocument/2006/relationships/tags" Target="../tags/tag1270.xml"/><Relationship Id="rId66" Type="http://schemas.openxmlformats.org/officeDocument/2006/relationships/tags" Target="../tags/tag1291.xml"/><Relationship Id="rId87" Type="http://schemas.openxmlformats.org/officeDocument/2006/relationships/tags" Target="../tags/tag1312.xml"/><Relationship Id="rId110" Type="http://schemas.openxmlformats.org/officeDocument/2006/relationships/tags" Target="../tags/tag1335.xml"/><Relationship Id="rId115" Type="http://schemas.openxmlformats.org/officeDocument/2006/relationships/tags" Target="../tags/tag1340.xml"/><Relationship Id="rId131" Type="http://schemas.openxmlformats.org/officeDocument/2006/relationships/tags" Target="../tags/tag1356.xml"/><Relationship Id="rId136" Type="http://schemas.openxmlformats.org/officeDocument/2006/relationships/tags" Target="../tags/tag1361.xml"/><Relationship Id="rId157" Type="http://schemas.openxmlformats.org/officeDocument/2006/relationships/tags" Target="../tags/tag1382.xml"/><Relationship Id="rId178" Type="http://schemas.openxmlformats.org/officeDocument/2006/relationships/tags" Target="../tags/tag1403.xml"/><Relationship Id="rId61" Type="http://schemas.openxmlformats.org/officeDocument/2006/relationships/tags" Target="../tags/tag1286.xml"/><Relationship Id="rId82" Type="http://schemas.openxmlformats.org/officeDocument/2006/relationships/tags" Target="../tags/tag1307.xml"/><Relationship Id="rId152" Type="http://schemas.openxmlformats.org/officeDocument/2006/relationships/tags" Target="../tags/tag1377.xml"/><Relationship Id="rId173" Type="http://schemas.openxmlformats.org/officeDocument/2006/relationships/tags" Target="../tags/tag1398.xml"/><Relationship Id="rId194" Type="http://schemas.openxmlformats.org/officeDocument/2006/relationships/tags" Target="../tags/tag1419.xml"/><Relationship Id="rId199" Type="http://schemas.openxmlformats.org/officeDocument/2006/relationships/tags" Target="../tags/tag1424.xml"/><Relationship Id="rId203" Type="http://schemas.openxmlformats.org/officeDocument/2006/relationships/tags" Target="../tags/tag1428.xml"/><Relationship Id="rId208" Type="http://schemas.openxmlformats.org/officeDocument/2006/relationships/tags" Target="../tags/tag1433.xml"/><Relationship Id="rId229" Type="http://schemas.openxmlformats.org/officeDocument/2006/relationships/image" Target="../media/image56.emf"/><Relationship Id="rId19" Type="http://schemas.openxmlformats.org/officeDocument/2006/relationships/tags" Target="../tags/tag1244.xml"/><Relationship Id="rId224" Type="http://schemas.openxmlformats.org/officeDocument/2006/relationships/slideLayout" Target="../slideLayouts/slideLayout6.xml"/><Relationship Id="rId14" Type="http://schemas.openxmlformats.org/officeDocument/2006/relationships/tags" Target="../tags/tag1239.xml"/><Relationship Id="rId30" Type="http://schemas.openxmlformats.org/officeDocument/2006/relationships/tags" Target="../tags/tag1255.xml"/><Relationship Id="rId35" Type="http://schemas.openxmlformats.org/officeDocument/2006/relationships/tags" Target="../tags/tag1260.xml"/><Relationship Id="rId56" Type="http://schemas.openxmlformats.org/officeDocument/2006/relationships/tags" Target="../tags/tag1281.xml"/><Relationship Id="rId77" Type="http://schemas.openxmlformats.org/officeDocument/2006/relationships/tags" Target="../tags/tag1302.xml"/><Relationship Id="rId100" Type="http://schemas.openxmlformats.org/officeDocument/2006/relationships/tags" Target="../tags/tag1325.xml"/><Relationship Id="rId105" Type="http://schemas.openxmlformats.org/officeDocument/2006/relationships/tags" Target="../tags/tag1330.xml"/><Relationship Id="rId126" Type="http://schemas.openxmlformats.org/officeDocument/2006/relationships/tags" Target="../tags/tag1351.xml"/><Relationship Id="rId147" Type="http://schemas.openxmlformats.org/officeDocument/2006/relationships/tags" Target="../tags/tag1372.xml"/><Relationship Id="rId168" Type="http://schemas.openxmlformats.org/officeDocument/2006/relationships/tags" Target="../tags/tag1393.xml"/><Relationship Id="rId8" Type="http://schemas.openxmlformats.org/officeDocument/2006/relationships/tags" Target="../tags/tag1233.xml"/><Relationship Id="rId51" Type="http://schemas.openxmlformats.org/officeDocument/2006/relationships/tags" Target="../tags/tag1276.xml"/><Relationship Id="rId72" Type="http://schemas.openxmlformats.org/officeDocument/2006/relationships/tags" Target="../tags/tag1297.xml"/><Relationship Id="rId93" Type="http://schemas.openxmlformats.org/officeDocument/2006/relationships/tags" Target="../tags/tag1318.xml"/><Relationship Id="rId98" Type="http://schemas.openxmlformats.org/officeDocument/2006/relationships/tags" Target="../tags/tag1323.xml"/><Relationship Id="rId121" Type="http://schemas.openxmlformats.org/officeDocument/2006/relationships/tags" Target="../tags/tag1346.xml"/><Relationship Id="rId142" Type="http://schemas.openxmlformats.org/officeDocument/2006/relationships/tags" Target="../tags/tag1367.xml"/><Relationship Id="rId163" Type="http://schemas.openxmlformats.org/officeDocument/2006/relationships/tags" Target="../tags/tag1388.xml"/><Relationship Id="rId184" Type="http://schemas.openxmlformats.org/officeDocument/2006/relationships/tags" Target="../tags/tag1409.xml"/><Relationship Id="rId189" Type="http://schemas.openxmlformats.org/officeDocument/2006/relationships/tags" Target="../tags/tag1414.xml"/><Relationship Id="rId219" Type="http://schemas.openxmlformats.org/officeDocument/2006/relationships/tags" Target="../tags/tag1444.xml"/><Relationship Id="rId3" Type="http://schemas.openxmlformats.org/officeDocument/2006/relationships/tags" Target="../tags/tag1228.xml"/><Relationship Id="rId214" Type="http://schemas.openxmlformats.org/officeDocument/2006/relationships/tags" Target="../tags/tag1439.xml"/><Relationship Id="rId25" Type="http://schemas.openxmlformats.org/officeDocument/2006/relationships/tags" Target="../tags/tag1250.xml"/><Relationship Id="rId46" Type="http://schemas.openxmlformats.org/officeDocument/2006/relationships/tags" Target="../tags/tag1271.xml"/><Relationship Id="rId67" Type="http://schemas.openxmlformats.org/officeDocument/2006/relationships/tags" Target="../tags/tag1292.xml"/><Relationship Id="rId116" Type="http://schemas.openxmlformats.org/officeDocument/2006/relationships/tags" Target="../tags/tag1341.xml"/><Relationship Id="rId137" Type="http://schemas.openxmlformats.org/officeDocument/2006/relationships/tags" Target="../tags/tag1362.xml"/><Relationship Id="rId158" Type="http://schemas.openxmlformats.org/officeDocument/2006/relationships/tags" Target="../tags/tag1383.xml"/><Relationship Id="rId20" Type="http://schemas.openxmlformats.org/officeDocument/2006/relationships/tags" Target="../tags/tag1245.xml"/><Relationship Id="rId41" Type="http://schemas.openxmlformats.org/officeDocument/2006/relationships/tags" Target="../tags/tag1266.xml"/><Relationship Id="rId62" Type="http://schemas.openxmlformats.org/officeDocument/2006/relationships/tags" Target="../tags/tag1287.xml"/><Relationship Id="rId83" Type="http://schemas.openxmlformats.org/officeDocument/2006/relationships/tags" Target="../tags/tag1308.xml"/><Relationship Id="rId88" Type="http://schemas.openxmlformats.org/officeDocument/2006/relationships/tags" Target="../tags/tag1313.xml"/><Relationship Id="rId111" Type="http://schemas.openxmlformats.org/officeDocument/2006/relationships/tags" Target="../tags/tag1336.xml"/><Relationship Id="rId132" Type="http://schemas.openxmlformats.org/officeDocument/2006/relationships/tags" Target="../tags/tag1357.xml"/><Relationship Id="rId153" Type="http://schemas.openxmlformats.org/officeDocument/2006/relationships/tags" Target="../tags/tag1378.xml"/><Relationship Id="rId174" Type="http://schemas.openxmlformats.org/officeDocument/2006/relationships/tags" Target="../tags/tag1399.xml"/><Relationship Id="rId179" Type="http://schemas.openxmlformats.org/officeDocument/2006/relationships/tags" Target="../tags/tag1404.xml"/><Relationship Id="rId195" Type="http://schemas.openxmlformats.org/officeDocument/2006/relationships/tags" Target="../tags/tag1420.xml"/><Relationship Id="rId209" Type="http://schemas.openxmlformats.org/officeDocument/2006/relationships/tags" Target="../tags/tag1434.xml"/><Relationship Id="rId190" Type="http://schemas.openxmlformats.org/officeDocument/2006/relationships/tags" Target="../tags/tag1415.xml"/><Relationship Id="rId204" Type="http://schemas.openxmlformats.org/officeDocument/2006/relationships/tags" Target="../tags/tag1429.xml"/><Relationship Id="rId220" Type="http://schemas.openxmlformats.org/officeDocument/2006/relationships/tags" Target="../tags/tag1445.xml"/><Relationship Id="rId225" Type="http://schemas.openxmlformats.org/officeDocument/2006/relationships/notesSlide" Target="../notesSlides/notesSlide27.xml"/><Relationship Id="rId15" Type="http://schemas.openxmlformats.org/officeDocument/2006/relationships/tags" Target="../tags/tag1240.xml"/><Relationship Id="rId36" Type="http://schemas.openxmlformats.org/officeDocument/2006/relationships/tags" Target="../tags/tag1261.xml"/><Relationship Id="rId57" Type="http://schemas.openxmlformats.org/officeDocument/2006/relationships/tags" Target="../tags/tag1282.xml"/><Relationship Id="rId106" Type="http://schemas.openxmlformats.org/officeDocument/2006/relationships/tags" Target="../tags/tag1331.xml"/><Relationship Id="rId127" Type="http://schemas.openxmlformats.org/officeDocument/2006/relationships/tags" Target="../tags/tag1352.xml"/><Relationship Id="rId10" Type="http://schemas.openxmlformats.org/officeDocument/2006/relationships/tags" Target="../tags/tag1235.xml"/><Relationship Id="rId31" Type="http://schemas.openxmlformats.org/officeDocument/2006/relationships/tags" Target="../tags/tag1256.xml"/><Relationship Id="rId52" Type="http://schemas.openxmlformats.org/officeDocument/2006/relationships/tags" Target="../tags/tag1277.xml"/><Relationship Id="rId73" Type="http://schemas.openxmlformats.org/officeDocument/2006/relationships/tags" Target="../tags/tag1298.xml"/><Relationship Id="rId78" Type="http://schemas.openxmlformats.org/officeDocument/2006/relationships/tags" Target="../tags/tag1303.xml"/><Relationship Id="rId94" Type="http://schemas.openxmlformats.org/officeDocument/2006/relationships/tags" Target="../tags/tag1319.xml"/><Relationship Id="rId99" Type="http://schemas.openxmlformats.org/officeDocument/2006/relationships/tags" Target="../tags/tag1324.xml"/><Relationship Id="rId101" Type="http://schemas.openxmlformats.org/officeDocument/2006/relationships/tags" Target="../tags/tag1326.xml"/><Relationship Id="rId122" Type="http://schemas.openxmlformats.org/officeDocument/2006/relationships/tags" Target="../tags/tag1347.xml"/><Relationship Id="rId143" Type="http://schemas.openxmlformats.org/officeDocument/2006/relationships/tags" Target="../tags/tag1368.xml"/><Relationship Id="rId148" Type="http://schemas.openxmlformats.org/officeDocument/2006/relationships/tags" Target="../tags/tag1373.xml"/><Relationship Id="rId164" Type="http://schemas.openxmlformats.org/officeDocument/2006/relationships/tags" Target="../tags/tag1389.xml"/><Relationship Id="rId169" Type="http://schemas.openxmlformats.org/officeDocument/2006/relationships/tags" Target="../tags/tag1394.xml"/><Relationship Id="rId185" Type="http://schemas.openxmlformats.org/officeDocument/2006/relationships/tags" Target="../tags/tag1410.xml"/><Relationship Id="rId4" Type="http://schemas.openxmlformats.org/officeDocument/2006/relationships/tags" Target="../tags/tag1229.xml"/><Relationship Id="rId9" Type="http://schemas.openxmlformats.org/officeDocument/2006/relationships/tags" Target="../tags/tag1234.xml"/><Relationship Id="rId180" Type="http://schemas.openxmlformats.org/officeDocument/2006/relationships/tags" Target="../tags/tag1405.xml"/><Relationship Id="rId210" Type="http://schemas.openxmlformats.org/officeDocument/2006/relationships/tags" Target="../tags/tag1435.xml"/><Relationship Id="rId215" Type="http://schemas.openxmlformats.org/officeDocument/2006/relationships/tags" Target="../tags/tag1440.xml"/><Relationship Id="rId26" Type="http://schemas.openxmlformats.org/officeDocument/2006/relationships/tags" Target="../tags/tag1251.xml"/><Relationship Id="rId47" Type="http://schemas.openxmlformats.org/officeDocument/2006/relationships/tags" Target="../tags/tag1272.xml"/><Relationship Id="rId68" Type="http://schemas.openxmlformats.org/officeDocument/2006/relationships/tags" Target="../tags/tag1293.xml"/><Relationship Id="rId89" Type="http://schemas.openxmlformats.org/officeDocument/2006/relationships/tags" Target="../tags/tag1314.xml"/><Relationship Id="rId112" Type="http://schemas.openxmlformats.org/officeDocument/2006/relationships/tags" Target="../tags/tag1337.xml"/><Relationship Id="rId133" Type="http://schemas.openxmlformats.org/officeDocument/2006/relationships/tags" Target="../tags/tag1358.xml"/><Relationship Id="rId154" Type="http://schemas.openxmlformats.org/officeDocument/2006/relationships/tags" Target="../tags/tag1379.xml"/><Relationship Id="rId175" Type="http://schemas.openxmlformats.org/officeDocument/2006/relationships/tags" Target="../tags/tag1400.xml"/><Relationship Id="rId196" Type="http://schemas.openxmlformats.org/officeDocument/2006/relationships/tags" Target="../tags/tag1421.xml"/><Relationship Id="rId200" Type="http://schemas.openxmlformats.org/officeDocument/2006/relationships/tags" Target="../tags/tag1425.xml"/><Relationship Id="rId16" Type="http://schemas.openxmlformats.org/officeDocument/2006/relationships/tags" Target="../tags/tag1241.xml"/><Relationship Id="rId221" Type="http://schemas.openxmlformats.org/officeDocument/2006/relationships/tags" Target="../tags/tag1446.xml"/><Relationship Id="rId37" Type="http://schemas.openxmlformats.org/officeDocument/2006/relationships/tags" Target="../tags/tag1262.xml"/><Relationship Id="rId58" Type="http://schemas.openxmlformats.org/officeDocument/2006/relationships/tags" Target="../tags/tag1283.xml"/><Relationship Id="rId79" Type="http://schemas.openxmlformats.org/officeDocument/2006/relationships/tags" Target="../tags/tag1304.xml"/><Relationship Id="rId102" Type="http://schemas.openxmlformats.org/officeDocument/2006/relationships/tags" Target="../tags/tag1327.xml"/><Relationship Id="rId123" Type="http://schemas.openxmlformats.org/officeDocument/2006/relationships/tags" Target="../tags/tag1348.xml"/><Relationship Id="rId144" Type="http://schemas.openxmlformats.org/officeDocument/2006/relationships/tags" Target="../tags/tag1369.xml"/><Relationship Id="rId90" Type="http://schemas.openxmlformats.org/officeDocument/2006/relationships/tags" Target="../tags/tag1315.xml"/><Relationship Id="rId165" Type="http://schemas.openxmlformats.org/officeDocument/2006/relationships/tags" Target="../tags/tag1390.xml"/><Relationship Id="rId186" Type="http://schemas.openxmlformats.org/officeDocument/2006/relationships/tags" Target="../tags/tag1411.xml"/><Relationship Id="rId211" Type="http://schemas.openxmlformats.org/officeDocument/2006/relationships/tags" Target="../tags/tag1436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tags" Target="../tags/tag1565.xml"/><Relationship Id="rId21" Type="http://schemas.openxmlformats.org/officeDocument/2006/relationships/tags" Target="../tags/tag1469.xml"/><Relationship Id="rId42" Type="http://schemas.openxmlformats.org/officeDocument/2006/relationships/tags" Target="../tags/tag1490.xml"/><Relationship Id="rId63" Type="http://schemas.openxmlformats.org/officeDocument/2006/relationships/tags" Target="../tags/tag1511.xml"/><Relationship Id="rId84" Type="http://schemas.openxmlformats.org/officeDocument/2006/relationships/tags" Target="../tags/tag1532.xml"/><Relationship Id="rId138" Type="http://schemas.openxmlformats.org/officeDocument/2006/relationships/tags" Target="../tags/tag1586.xml"/><Relationship Id="rId159" Type="http://schemas.openxmlformats.org/officeDocument/2006/relationships/tags" Target="../tags/tag1607.xml"/><Relationship Id="rId170" Type="http://schemas.openxmlformats.org/officeDocument/2006/relationships/tags" Target="../tags/tag1618.xml"/><Relationship Id="rId191" Type="http://schemas.openxmlformats.org/officeDocument/2006/relationships/tags" Target="../tags/tag1639.xml"/><Relationship Id="rId205" Type="http://schemas.openxmlformats.org/officeDocument/2006/relationships/tags" Target="../tags/tag1653.xml"/><Relationship Id="rId226" Type="http://schemas.openxmlformats.org/officeDocument/2006/relationships/tags" Target="../tags/tag1674.xml"/><Relationship Id="rId107" Type="http://schemas.openxmlformats.org/officeDocument/2006/relationships/tags" Target="../tags/tag1555.xml"/><Relationship Id="rId11" Type="http://schemas.openxmlformats.org/officeDocument/2006/relationships/tags" Target="../tags/tag1459.xml"/><Relationship Id="rId32" Type="http://schemas.openxmlformats.org/officeDocument/2006/relationships/tags" Target="../tags/tag1480.xml"/><Relationship Id="rId53" Type="http://schemas.openxmlformats.org/officeDocument/2006/relationships/tags" Target="../tags/tag1501.xml"/><Relationship Id="rId74" Type="http://schemas.openxmlformats.org/officeDocument/2006/relationships/tags" Target="../tags/tag1522.xml"/><Relationship Id="rId128" Type="http://schemas.openxmlformats.org/officeDocument/2006/relationships/tags" Target="../tags/tag1576.xml"/><Relationship Id="rId149" Type="http://schemas.openxmlformats.org/officeDocument/2006/relationships/tags" Target="../tags/tag1597.xml"/><Relationship Id="rId5" Type="http://schemas.openxmlformats.org/officeDocument/2006/relationships/tags" Target="../tags/tag1453.xml"/><Relationship Id="rId95" Type="http://schemas.openxmlformats.org/officeDocument/2006/relationships/tags" Target="../tags/tag1543.xml"/><Relationship Id="rId160" Type="http://schemas.openxmlformats.org/officeDocument/2006/relationships/tags" Target="../tags/tag1608.xml"/><Relationship Id="rId181" Type="http://schemas.openxmlformats.org/officeDocument/2006/relationships/tags" Target="../tags/tag1629.xml"/><Relationship Id="rId216" Type="http://schemas.openxmlformats.org/officeDocument/2006/relationships/tags" Target="../tags/tag1664.xml"/><Relationship Id="rId22" Type="http://schemas.openxmlformats.org/officeDocument/2006/relationships/tags" Target="../tags/tag1470.xml"/><Relationship Id="rId27" Type="http://schemas.openxmlformats.org/officeDocument/2006/relationships/tags" Target="../tags/tag1475.xml"/><Relationship Id="rId43" Type="http://schemas.openxmlformats.org/officeDocument/2006/relationships/tags" Target="../tags/tag1491.xml"/><Relationship Id="rId48" Type="http://schemas.openxmlformats.org/officeDocument/2006/relationships/tags" Target="../tags/tag1496.xml"/><Relationship Id="rId64" Type="http://schemas.openxmlformats.org/officeDocument/2006/relationships/tags" Target="../tags/tag1512.xml"/><Relationship Id="rId69" Type="http://schemas.openxmlformats.org/officeDocument/2006/relationships/tags" Target="../tags/tag1517.xml"/><Relationship Id="rId113" Type="http://schemas.openxmlformats.org/officeDocument/2006/relationships/tags" Target="../tags/tag1561.xml"/><Relationship Id="rId118" Type="http://schemas.openxmlformats.org/officeDocument/2006/relationships/tags" Target="../tags/tag1566.xml"/><Relationship Id="rId134" Type="http://schemas.openxmlformats.org/officeDocument/2006/relationships/tags" Target="../tags/tag1582.xml"/><Relationship Id="rId139" Type="http://schemas.openxmlformats.org/officeDocument/2006/relationships/tags" Target="../tags/tag1587.xml"/><Relationship Id="rId80" Type="http://schemas.openxmlformats.org/officeDocument/2006/relationships/tags" Target="../tags/tag1528.xml"/><Relationship Id="rId85" Type="http://schemas.openxmlformats.org/officeDocument/2006/relationships/tags" Target="../tags/tag1533.xml"/><Relationship Id="rId150" Type="http://schemas.openxmlformats.org/officeDocument/2006/relationships/tags" Target="../tags/tag1598.xml"/><Relationship Id="rId155" Type="http://schemas.openxmlformats.org/officeDocument/2006/relationships/tags" Target="../tags/tag1603.xml"/><Relationship Id="rId171" Type="http://schemas.openxmlformats.org/officeDocument/2006/relationships/tags" Target="../tags/tag1619.xml"/><Relationship Id="rId176" Type="http://schemas.openxmlformats.org/officeDocument/2006/relationships/tags" Target="../tags/tag1624.xml"/><Relationship Id="rId192" Type="http://schemas.openxmlformats.org/officeDocument/2006/relationships/tags" Target="../tags/tag1640.xml"/><Relationship Id="rId197" Type="http://schemas.openxmlformats.org/officeDocument/2006/relationships/tags" Target="../tags/tag1645.xml"/><Relationship Id="rId206" Type="http://schemas.openxmlformats.org/officeDocument/2006/relationships/tags" Target="../tags/tag1654.xml"/><Relationship Id="rId227" Type="http://schemas.openxmlformats.org/officeDocument/2006/relationships/tags" Target="../tags/tag1675.xml"/><Relationship Id="rId201" Type="http://schemas.openxmlformats.org/officeDocument/2006/relationships/tags" Target="../tags/tag1649.xml"/><Relationship Id="rId222" Type="http://schemas.openxmlformats.org/officeDocument/2006/relationships/tags" Target="../tags/tag1670.xml"/><Relationship Id="rId12" Type="http://schemas.openxmlformats.org/officeDocument/2006/relationships/tags" Target="../tags/tag1460.xml"/><Relationship Id="rId17" Type="http://schemas.openxmlformats.org/officeDocument/2006/relationships/tags" Target="../tags/tag1465.xml"/><Relationship Id="rId33" Type="http://schemas.openxmlformats.org/officeDocument/2006/relationships/tags" Target="../tags/tag1481.xml"/><Relationship Id="rId38" Type="http://schemas.openxmlformats.org/officeDocument/2006/relationships/tags" Target="../tags/tag1486.xml"/><Relationship Id="rId59" Type="http://schemas.openxmlformats.org/officeDocument/2006/relationships/tags" Target="../tags/tag1507.xml"/><Relationship Id="rId103" Type="http://schemas.openxmlformats.org/officeDocument/2006/relationships/tags" Target="../tags/tag1551.xml"/><Relationship Id="rId108" Type="http://schemas.openxmlformats.org/officeDocument/2006/relationships/tags" Target="../tags/tag1556.xml"/><Relationship Id="rId124" Type="http://schemas.openxmlformats.org/officeDocument/2006/relationships/tags" Target="../tags/tag1572.xml"/><Relationship Id="rId129" Type="http://schemas.openxmlformats.org/officeDocument/2006/relationships/tags" Target="../tags/tag1577.xml"/><Relationship Id="rId54" Type="http://schemas.openxmlformats.org/officeDocument/2006/relationships/tags" Target="../tags/tag1502.xml"/><Relationship Id="rId70" Type="http://schemas.openxmlformats.org/officeDocument/2006/relationships/tags" Target="../tags/tag1518.xml"/><Relationship Id="rId75" Type="http://schemas.openxmlformats.org/officeDocument/2006/relationships/tags" Target="../tags/tag1523.xml"/><Relationship Id="rId91" Type="http://schemas.openxmlformats.org/officeDocument/2006/relationships/tags" Target="../tags/tag1539.xml"/><Relationship Id="rId96" Type="http://schemas.openxmlformats.org/officeDocument/2006/relationships/tags" Target="../tags/tag1544.xml"/><Relationship Id="rId140" Type="http://schemas.openxmlformats.org/officeDocument/2006/relationships/tags" Target="../tags/tag1588.xml"/><Relationship Id="rId145" Type="http://schemas.openxmlformats.org/officeDocument/2006/relationships/tags" Target="../tags/tag1593.xml"/><Relationship Id="rId161" Type="http://schemas.openxmlformats.org/officeDocument/2006/relationships/tags" Target="../tags/tag1609.xml"/><Relationship Id="rId166" Type="http://schemas.openxmlformats.org/officeDocument/2006/relationships/tags" Target="../tags/tag1614.xml"/><Relationship Id="rId182" Type="http://schemas.openxmlformats.org/officeDocument/2006/relationships/tags" Target="../tags/tag1630.xml"/><Relationship Id="rId187" Type="http://schemas.openxmlformats.org/officeDocument/2006/relationships/tags" Target="../tags/tag1635.xml"/><Relationship Id="rId217" Type="http://schemas.openxmlformats.org/officeDocument/2006/relationships/tags" Target="../tags/tag1665.xml"/><Relationship Id="rId1" Type="http://schemas.openxmlformats.org/officeDocument/2006/relationships/tags" Target="../tags/tag1449.xml"/><Relationship Id="rId6" Type="http://schemas.openxmlformats.org/officeDocument/2006/relationships/tags" Target="../tags/tag1454.xml"/><Relationship Id="rId212" Type="http://schemas.openxmlformats.org/officeDocument/2006/relationships/tags" Target="../tags/tag1660.xml"/><Relationship Id="rId23" Type="http://schemas.openxmlformats.org/officeDocument/2006/relationships/tags" Target="../tags/tag1471.xml"/><Relationship Id="rId28" Type="http://schemas.openxmlformats.org/officeDocument/2006/relationships/tags" Target="../tags/tag1476.xml"/><Relationship Id="rId49" Type="http://schemas.openxmlformats.org/officeDocument/2006/relationships/tags" Target="../tags/tag1497.xml"/><Relationship Id="rId114" Type="http://schemas.openxmlformats.org/officeDocument/2006/relationships/tags" Target="../tags/tag1562.xml"/><Relationship Id="rId119" Type="http://schemas.openxmlformats.org/officeDocument/2006/relationships/tags" Target="../tags/tag1567.xml"/><Relationship Id="rId44" Type="http://schemas.openxmlformats.org/officeDocument/2006/relationships/tags" Target="../tags/tag1492.xml"/><Relationship Id="rId60" Type="http://schemas.openxmlformats.org/officeDocument/2006/relationships/tags" Target="../tags/tag1508.xml"/><Relationship Id="rId65" Type="http://schemas.openxmlformats.org/officeDocument/2006/relationships/tags" Target="../tags/tag1513.xml"/><Relationship Id="rId81" Type="http://schemas.openxmlformats.org/officeDocument/2006/relationships/tags" Target="../tags/tag1529.xml"/><Relationship Id="rId86" Type="http://schemas.openxmlformats.org/officeDocument/2006/relationships/tags" Target="../tags/tag1534.xml"/><Relationship Id="rId130" Type="http://schemas.openxmlformats.org/officeDocument/2006/relationships/tags" Target="../tags/tag1578.xml"/><Relationship Id="rId135" Type="http://schemas.openxmlformats.org/officeDocument/2006/relationships/tags" Target="../tags/tag1583.xml"/><Relationship Id="rId151" Type="http://schemas.openxmlformats.org/officeDocument/2006/relationships/tags" Target="../tags/tag1599.xml"/><Relationship Id="rId156" Type="http://schemas.openxmlformats.org/officeDocument/2006/relationships/tags" Target="../tags/tag1604.xml"/><Relationship Id="rId177" Type="http://schemas.openxmlformats.org/officeDocument/2006/relationships/tags" Target="../tags/tag1625.xml"/><Relationship Id="rId198" Type="http://schemas.openxmlformats.org/officeDocument/2006/relationships/tags" Target="../tags/tag1646.xml"/><Relationship Id="rId172" Type="http://schemas.openxmlformats.org/officeDocument/2006/relationships/tags" Target="../tags/tag1620.xml"/><Relationship Id="rId193" Type="http://schemas.openxmlformats.org/officeDocument/2006/relationships/tags" Target="../tags/tag1641.xml"/><Relationship Id="rId202" Type="http://schemas.openxmlformats.org/officeDocument/2006/relationships/tags" Target="../tags/tag1650.xml"/><Relationship Id="rId207" Type="http://schemas.openxmlformats.org/officeDocument/2006/relationships/tags" Target="../tags/tag1655.xml"/><Relationship Id="rId223" Type="http://schemas.openxmlformats.org/officeDocument/2006/relationships/tags" Target="../tags/tag1671.xml"/><Relationship Id="rId228" Type="http://schemas.openxmlformats.org/officeDocument/2006/relationships/tags" Target="../tags/tag1676.xml"/><Relationship Id="rId13" Type="http://schemas.openxmlformats.org/officeDocument/2006/relationships/tags" Target="../tags/tag1461.xml"/><Relationship Id="rId18" Type="http://schemas.openxmlformats.org/officeDocument/2006/relationships/tags" Target="../tags/tag1466.xml"/><Relationship Id="rId39" Type="http://schemas.openxmlformats.org/officeDocument/2006/relationships/tags" Target="../tags/tag1487.xml"/><Relationship Id="rId109" Type="http://schemas.openxmlformats.org/officeDocument/2006/relationships/tags" Target="../tags/tag1557.xml"/><Relationship Id="rId34" Type="http://schemas.openxmlformats.org/officeDocument/2006/relationships/tags" Target="../tags/tag1482.xml"/><Relationship Id="rId50" Type="http://schemas.openxmlformats.org/officeDocument/2006/relationships/tags" Target="../tags/tag1498.xml"/><Relationship Id="rId55" Type="http://schemas.openxmlformats.org/officeDocument/2006/relationships/tags" Target="../tags/tag1503.xml"/><Relationship Id="rId76" Type="http://schemas.openxmlformats.org/officeDocument/2006/relationships/tags" Target="../tags/tag1524.xml"/><Relationship Id="rId97" Type="http://schemas.openxmlformats.org/officeDocument/2006/relationships/tags" Target="../tags/tag1545.xml"/><Relationship Id="rId104" Type="http://schemas.openxmlformats.org/officeDocument/2006/relationships/tags" Target="../tags/tag1552.xml"/><Relationship Id="rId120" Type="http://schemas.openxmlformats.org/officeDocument/2006/relationships/tags" Target="../tags/tag1568.xml"/><Relationship Id="rId125" Type="http://schemas.openxmlformats.org/officeDocument/2006/relationships/tags" Target="../tags/tag1573.xml"/><Relationship Id="rId141" Type="http://schemas.openxmlformats.org/officeDocument/2006/relationships/tags" Target="../tags/tag1589.xml"/><Relationship Id="rId146" Type="http://schemas.openxmlformats.org/officeDocument/2006/relationships/tags" Target="../tags/tag1594.xml"/><Relationship Id="rId167" Type="http://schemas.openxmlformats.org/officeDocument/2006/relationships/tags" Target="../tags/tag1615.xml"/><Relationship Id="rId188" Type="http://schemas.openxmlformats.org/officeDocument/2006/relationships/tags" Target="../tags/tag1636.xml"/><Relationship Id="rId7" Type="http://schemas.openxmlformats.org/officeDocument/2006/relationships/tags" Target="../tags/tag1455.xml"/><Relationship Id="rId71" Type="http://schemas.openxmlformats.org/officeDocument/2006/relationships/tags" Target="../tags/tag1519.xml"/><Relationship Id="rId92" Type="http://schemas.openxmlformats.org/officeDocument/2006/relationships/tags" Target="../tags/tag1540.xml"/><Relationship Id="rId162" Type="http://schemas.openxmlformats.org/officeDocument/2006/relationships/tags" Target="../tags/tag1610.xml"/><Relationship Id="rId183" Type="http://schemas.openxmlformats.org/officeDocument/2006/relationships/tags" Target="../tags/tag1631.xml"/><Relationship Id="rId213" Type="http://schemas.openxmlformats.org/officeDocument/2006/relationships/tags" Target="../tags/tag1661.xml"/><Relationship Id="rId218" Type="http://schemas.openxmlformats.org/officeDocument/2006/relationships/tags" Target="../tags/tag1666.xml"/><Relationship Id="rId2" Type="http://schemas.openxmlformats.org/officeDocument/2006/relationships/tags" Target="../tags/tag1450.xml"/><Relationship Id="rId29" Type="http://schemas.openxmlformats.org/officeDocument/2006/relationships/tags" Target="../tags/tag1477.xml"/><Relationship Id="rId24" Type="http://schemas.openxmlformats.org/officeDocument/2006/relationships/tags" Target="../tags/tag1472.xml"/><Relationship Id="rId40" Type="http://schemas.openxmlformats.org/officeDocument/2006/relationships/tags" Target="../tags/tag1488.xml"/><Relationship Id="rId45" Type="http://schemas.openxmlformats.org/officeDocument/2006/relationships/tags" Target="../tags/tag1493.xml"/><Relationship Id="rId66" Type="http://schemas.openxmlformats.org/officeDocument/2006/relationships/tags" Target="../tags/tag1514.xml"/><Relationship Id="rId87" Type="http://schemas.openxmlformats.org/officeDocument/2006/relationships/tags" Target="../tags/tag1535.xml"/><Relationship Id="rId110" Type="http://schemas.openxmlformats.org/officeDocument/2006/relationships/tags" Target="../tags/tag1558.xml"/><Relationship Id="rId115" Type="http://schemas.openxmlformats.org/officeDocument/2006/relationships/tags" Target="../tags/tag1563.xml"/><Relationship Id="rId131" Type="http://schemas.openxmlformats.org/officeDocument/2006/relationships/tags" Target="../tags/tag1579.xml"/><Relationship Id="rId136" Type="http://schemas.openxmlformats.org/officeDocument/2006/relationships/tags" Target="../tags/tag1584.xml"/><Relationship Id="rId157" Type="http://schemas.openxmlformats.org/officeDocument/2006/relationships/tags" Target="../tags/tag1605.xml"/><Relationship Id="rId178" Type="http://schemas.openxmlformats.org/officeDocument/2006/relationships/tags" Target="../tags/tag1626.xml"/><Relationship Id="rId61" Type="http://schemas.openxmlformats.org/officeDocument/2006/relationships/tags" Target="../tags/tag1509.xml"/><Relationship Id="rId82" Type="http://schemas.openxmlformats.org/officeDocument/2006/relationships/tags" Target="../tags/tag1530.xml"/><Relationship Id="rId152" Type="http://schemas.openxmlformats.org/officeDocument/2006/relationships/tags" Target="../tags/tag1600.xml"/><Relationship Id="rId173" Type="http://schemas.openxmlformats.org/officeDocument/2006/relationships/tags" Target="../tags/tag1621.xml"/><Relationship Id="rId194" Type="http://schemas.openxmlformats.org/officeDocument/2006/relationships/tags" Target="../tags/tag1642.xml"/><Relationship Id="rId199" Type="http://schemas.openxmlformats.org/officeDocument/2006/relationships/tags" Target="../tags/tag1647.xml"/><Relationship Id="rId203" Type="http://schemas.openxmlformats.org/officeDocument/2006/relationships/tags" Target="../tags/tag1651.xml"/><Relationship Id="rId208" Type="http://schemas.openxmlformats.org/officeDocument/2006/relationships/tags" Target="../tags/tag1656.xml"/><Relationship Id="rId229" Type="http://schemas.openxmlformats.org/officeDocument/2006/relationships/slideLayout" Target="../slideLayouts/slideLayout6.xml"/><Relationship Id="rId19" Type="http://schemas.openxmlformats.org/officeDocument/2006/relationships/tags" Target="../tags/tag1467.xml"/><Relationship Id="rId224" Type="http://schemas.openxmlformats.org/officeDocument/2006/relationships/tags" Target="../tags/tag1672.xml"/><Relationship Id="rId14" Type="http://schemas.openxmlformats.org/officeDocument/2006/relationships/tags" Target="../tags/tag1462.xml"/><Relationship Id="rId30" Type="http://schemas.openxmlformats.org/officeDocument/2006/relationships/tags" Target="../tags/tag1478.xml"/><Relationship Id="rId35" Type="http://schemas.openxmlformats.org/officeDocument/2006/relationships/tags" Target="../tags/tag1483.xml"/><Relationship Id="rId56" Type="http://schemas.openxmlformats.org/officeDocument/2006/relationships/tags" Target="../tags/tag1504.xml"/><Relationship Id="rId77" Type="http://schemas.openxmlformats.org/officeDocument/2006/relationships/tags" Target="../tags/tag1525.xml"/><Relationship Id="rId100" Type="http://schemas.openxmlformats.org/officeDocument/2006/relationships/tags" Target="../tags/tag1548.xml"/><Relationship Id="rId105" Type="http://schemas.openxmlformats.org/officeDocument/2006/relationships/tags" Target="../tags/tag1553.xml"/><Relationship Id="rId126" Type="http://schemas.openxmlformats.org/officeDocument/2006/relationships/tags" Target="../tags/tag1574.xml"/><Relationship Id="rId147" Type="http://schemas.openxmlformats.org/officeDocument/2006/relationships/tags" Target="../tags/tag1595.xml"/><Relationship Id="rId168" Type="http://schemas.openxmlformats.org/officeDocument/2006/relationships/tags" Target="../tags/tag1616.xml"/><Relationship Id="rId8" Type="http://schemas.openxmlformats.org/officeDocument/2006/relationships/tags" Target="../tags/tag1456.xml"/><Relationship Id="rId51" Type="http://schemas.openxmlformats.org/officeDocument/2006/relationships/tags" Target="../tags/tag1499.xml"/><Relationship Id="rId72" Type="http://schemas.openxmlformats.org/officeDocument/2006/relationships/tags" Target="../tags/tag1520.xml"/><Relationship Id="rId93" Type="http://schemas.openxmlformats.org/officeDocument/2006/relationships/tags" Target="../tags/tag1541.xml"/><Relationship Id="rId98" Type="http://schemas.openxmlformats.org/officeDocument/2006/relationships/tags" Target="../tags/tag1546.xml"/><Relationship Id="rId121" Type="http://schemas.openxmlformats.org/officeDocument/2006/relationships/tags" Target="../tags/tag1569.xml"/><Relationship Id="rId142" Type="http://schemas.openxmlformats.org/officeDocument/2006/relationships/tags" Target="../tags/tag1590.xml"/><Relationship Id="rId163" Type="http://schemas.openxmlformats.org/officeDocument/2006/relationships/tags" Target="../tags/tag1611.xml"/><Relationship Id="rId184" Type="http://schemas.openxmlformats.org/officeDocument/2006/relationships/tags" Target="../tags/tag1632.xml"/><Relationship Id="rId189" Type="http://schemas.openxmlformats.org/officeDocument/2006/relationships/tags" Target="../tags/tag1637.xml"/><Relationship Id="rId219" Type="http://schemas.openxmlformats.org/officeDocument/2006/relationships/tags" Target="../tags/tag1667.xml"/><Relationship Id="rId3" Type="http://schemas.openxmlformats.org/officeDocument/2006/relationships/tags" Target="../tags/tag1451.xml"/><Relationship Id="rId214" Type="http://schemas.openxmlformats.org/officeDocument/2006/relationships/tags" Target="../tags/tag1662.xml"/><Relationship Id="rId230" Type="http://schemas.openxmlformats.org/officeDocument/2006/relationships/notesSlide" Target="../notesSlides/notesSlide28.xml"/><Relationship Id="rId25" Type="http://schemas.openxmlformats.org/officeDocument/2006/relationships/tags" Target="../tags/tag1473.xml"/><Relationship Id="rId46" Type="http://schemas.openxmlformats.org/officeDocument/2006/relationships/tags" Target="../tags/tag1494.xml"/><Relationship Id="rId67" Type="http://schemas.openxmlformats.org/officeDocument/2006/relationships/tags" Target="../tags/tag1515.xml"/><Relationship Id="rId116" Type="http://schemas.openxmlformats.org/officeDocument/2006/relationships/tags" Target="../tags/tag1564.xml"/><Relationship Id="rId137" Type="http://schemas.openxmlformats.org/officeDocument/2006/relationships/tags" Target="../tags/tag1585.xml"/><Relationship Id="rId158" Type="http://schemas.openxmlformats.org/officeDocument/2006/relationships/tags" Target="../tags/tag1606.xml"/><Relationship Id="rId20" Type="http://schemas.openxmlformats.org/officeDocument/2006/relationships/tags" Target="../tags/tag1468.xml"/><Relationship Id="rId41" Type="http://schemas.openxmlformats.org/officeDocument/2006/relationships/tags" Target="../tags/tag1489.xml"/><Relationship Id="rId62" Type="http://schemas.openxmlformats.org/officeDocument/2006/relationships/tags" Target="../tags/tag1510.xml"/><Relationship Id="rId83" Type="http://schemas.openxmlformats.org/officeDocument/2006/relationships/tags" Target="../tags/tag1531.xml"/><Relationship Id="rId88" Type="http://schemas.openxmlformats.org/officeDocument/2006/relationships/tags" Target="../tags/tag1536.xml"/><Relationship Id="rId111" Type="http://schemas.openxmlformats.org/officeDocument/2006/relationships/tags" Target="../tags/tag1559.xml"/><Relationship Id="rId132" Type="http://schemas.openxmlformats.org/officeDocument/2006/relationships/tags" Target="../tags/tag1580.xml"/><Relationship Id="rId153" Type="http://schemas.openxmlformats.org/officeDocument/2006/relationships/tags" Target="../tags/tag1601.xml"/><Relationship Id="rId174" Type="http://schemas.openxmlformats.org/officeDocument/2006/relationships/tags" Target="../tags/tag1622.xml"/><Relationship Id="rId179" Type="http://schemas.openxmlformats.org/officeDocument/2006/relationships/tags" Target="../tags/tag1627.xml"/><Relationship Id="rId195" Type="http://schemas.openxmlformats.org/officeDocument/2006/relationships/tags" Target="../tags/tag1643.xml"/><Relationship Id="rId209" Type="http://schemas.openxmlformats.org/officeDocument/2006/relationships/tags" Target="../tags/tag1657.xml"/><Relationship Id="rId190" Type="http://schemas.openxmlformats.org/officeDocument/2006/relationships/tags" Target="../tags/tag1638.xml"/><Relationship Id="rId204" Type="http://schemas.openxmlformats.org/officeDocument/2006/relationships/tags" Target="../tags/tag1652.xml"/><Relationship Id="rId220" Type="http://schemas.openxmlformats.org/officeDocument/2006/relationships/tags" Target="../tags/tag1668.xml"/><Relationship Id="rId225" Type="http://schemas.openxmlformats.org/officeDocument/2006/relationships/tags" Target="../tags/tag1673.xml"/><Relationship Id="rId15" Type="http://schemas.openxmlformats.org/officeDocument/2006/relationships/tags" Target="../tags/tag1463.xml"/><Relationship Id="rId36" Type="http://schemas.openxmlformats.org/officeDocument/2006/relationships/tags" Target="../tags/tag1484.xml"/><Relationship Id="rId57" Type="http://schemas.openxmlformats.org/officeDocument/2006/relationships/tags" Target="../tags/tag1505.xml"/><Relationship Id="rId106" Type="http://schemas.openxmlformats.org/officeDocument/2006/relationships/tags" Target="../tags/tag1554.xml"/><Relationship Id="rId127" Type="http://schemas.openxmlformats.org/officeDocument/2006/relationships/tags" Target="../tags/tag1575.xml"/><Relationship Id="rId10" Type="http://schemas.openxmlformats.org/officeDocument/2006/relationships/tags" Target="../tags/tag1458.xml"/><Relationship Id="rId31" Type="http://schemas.openxmlformats.org/officeDocument/2006/relationships/tags" Target="../tags/tag1479.xml"/><Relationship Id="rId52" Type="http://schemas.openxmlformats.org/officeDocument/2006/relationships/tags" Target="../tags/tag1500.xml"/><Relationship Id="rId73" Type="http://schemas.openxmlformats.org/officeDocument/2006/relationships/tags" Target="../tags/tag1521.xml"/><Relationship Id="rId78" Type="http://schemas.openxmlformats.org/officeDocument/2006/relationships/tags" Target="../tags/tag1526.xml"/><Relationship Id="rId94" Type="http://schemas.openxmlformats.org/officeDocument/2006/relationships/tags" Target="../tags/tag1542.xml"/><Relationship Id="rId99" Type="http://schemas.openxmlformats.org/officeDocument/2006/relationships/tags" Target="../tags/tag1547.xml"/><Relationship Id="rId101" Type="http://schemas.openxmlformats.org/officeDocument/2006/relationships/tags" Target="../tags/tag1549.xml"/><Relationship Id="rId122" Type="http://schemas.openxmlformats.org/officeDocument/2006/relationships/tags" Target="../tags/tag1570.xml"/><Relationship Id="rId143" Type="http://schemas.openxmlformats.org/officeDocument/2006/relationships/tags" Target="../tags/tag1591.xml"/><Relationship Id="rId148" Type="http://schemas.openxmlformats.org/officeDocument/2006/relationships/tags" Target="../tags/tag1596.xml"/><Relationship Id="rId164" Type="http://schemas.openxmlformats.org/officeDocument/2006/relationships/tags" Target="../tags/tag1612.xml"/><Relationship Id="rId169" Type="http://schemas.openxmlformats.org/officeDocument/2006/relationships/tags" Target="../tags/tag1617.xml"/><Relationship Id="rId185" Type="http://schemas.openxmlformats.org/officeDocument/2006/relationships/tags" Target="../tags/tag1633.xml"/><Relationship Id="rId4" Type="http://schemas.openxmlformats.org/officeDocument/2006/relationships/tags" Target="../tags/tag1452.xml"/><Relationship Id="rId9" Type="http://schemas.openxmlformats.org/officeDocument/2006/relationships/tags" Target="../tags/tag1457.xml"/><Relationship Id="rId180" Type="http://schemas.openxmlformats.org/officeDocument/2006/relationships/tags" Target="../tags/tag1628.xml"/><Relationship Id="rId210" Type="http://schemas.openxmlformats.org/officeDocument/2006/relationships/tags" Target="../tags/tag1658.xml"/><Relationship Id="rId215" Type="http://schemas.openxmlformats.org/officeDocument/2006/relationships/tags" Target="../tags/tag1663.xml"/><Relationship Id="rId26" Type="http://schemas.openxmlformats.org/officeDocument/2006/relationships/tags" Target="../tags/tag1474.xml"/><Relationship Id="rId47" Type="http://schemas.openxmlformats.org/officeDocument/2006/relationships/tags" Target="../tags/tag1495.xml"/><Relationship Id="rId68" Type="http://schemas.openxmlformats.org/officeDocument/2006/relationships/tags" Target="../tags/tag1516.xml"/><Relationship Id="rId89" Type="http://schemas.openxmlformats.org/officeDocument/2006/relationships/tags" Target="../tags/tag1537.xml"/><Relationship Id="rId112" Type="http://schemas.openxmlformats.org/officeDocument/2006/relationships/tags" Target="../tags/tag1560.xml"/><Relationship Id="rId133" Type="http://schemas.openxmlformats.org/officeDocument/2006/relationships/tags" Target="../tags/tag1581.xml"/><Relationship Id="rId154" Type="http://schemas.openxmlformats.org/officeDocument/2006/relationships/tags" Target="../tags/tag1602.xml"/><Relationship Id="rId175" Type="http://schemas.openxmlformats.org/officeDocument/2006/relationships/tags" Target="../tags/tag1623.xml"/><Relationship Id="rId196" Type="http://schemas.openxmlformats.org/officeDocument/2006/relationships/tags" Target="../tags/tag1644.xml"/><Relationship Id="rId200" Type="http://schemas.openxmlformats.org/officeDocument/2006/relationships/tags" Target="../tags/tag1648.xml"/><Relationship Id="rId16" Type="http://schemas.openxmlformats.org/officeDocument/2006/relationships/tags" Target="../tags/tag1464.xml"/><Relationship Id="rId221" Type="http://schemas.openxmlformats.org/officeDocument/2006/relationships/tags" Target="../tags/tag1669.xml"/><Relationship Id="rId37" Type="http://schemas.openxmlformats.org/officeDocument/2006/relationships/tags" Target="../tags/tag1485.xml"/><Relationship Id="rId58" Type="http://schemas.openxmlformats.org/officeDocument/2006/relationships/tags" Target="../tags/tag1506.xml"/><Relationship Id="rId79" Type="http://schemas.openxmlformats.org/officeDocument/2006/relationships/tags" Target="../tags/tag1527.xml"/><Relationship Id="rId102" Type="http://schemas.openxmlformats.org/officeDocument/2006/relationships/tags" Target="../tags/tag1550.xml"/><Relationship Id="rId123" Type="http://schemas.openxmlformats.org/officeDocument/2006/relationships/tags" Target="../tags/tag1571.xml"/><Relationship Id="rId144" Type="http://schemas.openxmlformats.org/officeDocument/2006/relationships/tags" Target="../tags/tag1592.xml"/><Relationship Id="rId90" Type="http://schemas.openxmlformats.org/officeDocument/2006/relationships/tags" Target="../tags/tag1538.xml"/><Relationship Id="rId165" Type="http://schemas.openxmlformats.org/officeDocument/2006/relationships/tags" Target="../tags/tag1613.xml"/><Relationship Id="rId186" Type="http://schemas.openxmlformats.org/officeDocument/2006/relationships/tags" Target="../tags/tag1634.xml"/><Relationship Id="rId211" Type="http://schemas.openxmlformats.org/officeDocument/2006/relationships/tags" Target="../tags/tag165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167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678.xml"/><Relationship Id="rId1" Type="http://schemas.openxmlformats.org/officeDocument/2006/relationships/tags" Target="../tags/tag1677.xml"/><Relationship Id="rId6" Type="http://schemas.openxmlformats.org/officeDocument/2006/relationships/tags" Target="../tags/tag1682.xml"/><Relationship Id="rId5" Type="http://schemas.openxmlformats.org/officeDocument/2006/relationships/tags" Target="../tags/tag1681.xml"/><Relationship Id="rId4" Type="http://schemas.openxmlformats.org/officeDocument/2006/relationships/tags" Target="../tags/tag168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image" Target="../media/image9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image" Target="../media/image8.png"/><Relationship Id="rId2" Type="http://schemas.openxmlformats.org/officeDocument/2006/relationships/tags" Target="../tags/tag121.xml"/><Relationship Id="rId16" Type="http://schemas.openxmlformats.org/officeDocument/2006/relationships/image" Target="../media/image5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690.xml"/><Relationship Id="rId13" Type="http://schemas.openxmlformats.org/officeDocument/2006/relationships/notesSlide" Target="../notesSlides/notesSlide32.xml"/><Relationship Id="rId3" Type="http://schemas.openxmlformats.org/officeDocument/2006/relationships/tags" Target="../tags/tag1685.xml"/><Relationship Id="rId7" Type="http://schemas.openxmlformats.org/officeDocument/2006/relationships/tags" Target="../tags/tag1689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684.xml"/><Relationship Id="rId1" Type="http://schemas.openxmlformats.org/officeDocument/2006/relationships/tags" Target="../tags/tag1683.xml"/><Relationship Id="rId6" Type="http://schemas.openxmlformats.org/officeDocument/2006/relationships/tags" Target="../tags/tag1688.xml"/><Relationship Id="rId11" Type="http://schemas.openxmlformats.org/officeDocument/2006/relationships/tags" Target="../tags/tag1693.xml"/><Relationship Id="rId5" Type="http://schemas.openxmlformats.org/officeDocument/2006/relationships/tags" Target="../tags/tag1687.xml"/><Relationship Id="rId15" Type="http://schemas.openxmlformats.org/officeDocument/2006/relationships/image" Target="../media/image57.emf"/><Relationship Id="rId10" Type="http://schemas.openxmlformats.org/officeDocument/2006/relationships/tags" Target="../tags/tag1692.xml"/><Relationship Id="rId4" Type="http://schemas.openxmlformats.org/officeDocument/2006/relationships/tags" Target="../tags/tag1686.xml"/><Relationship Id="rId9" Type="http://schemas.openxmlformats.org/officeDocument/2006/relationships/tags" Target="../tags/tag1691.xml"/><Relationship Id="rId14" Type="http://schemas.openxmlformats.org/officeDocument/2006/relationships/customXml" Target="../ink/ink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701.xml"/><Relationship Id="rId13" Type="http://schemas.openxmlformats.org/officeDocument/2006/relationships/notesSlide" Target="../notesSlides/notesSlide33.xml"/><Relationship Id="rId3" Type="http://schemas.openxmlformats.org/officeDocument/2006/relationships/tags" Target="../tags/tag1696.xml"/><Relationship Id="rId7" Type="http://schemas.openxmlformats.org/officeDocument/2006/relationships/tags" Target="../tags/tag170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695.xml"/><Relationship Id="rId1" Type="http://schemas.openxmlformats.org/officeDocument/2006/relationships/tags" Target="../tags/tag1694.xml"/><Relationship Id="rId6" Type="http://schemas.openxmlformats.org/officeDocument/2006/relationships/tags" Target="../tags/tag1699.xml"/><Relationship Id="rId11" Type="http://schemas.openxmlformats.org/officeDocument/2006/relationships/tags" Target="../tags/tag1704.xml"/><Relationship Id="rId5" Type="http://schemas.openxmlformats.org/officeDocument/2006/relationships/tags" Target="../tags/tag1698.xml"/><Relationship Id="rId15" Type="http://schemas.openxmlformats.org/officeDocument/2006/relationships/image" Target="../media/image58.emf"/><Relationship Id="rId10" Type="http://schemas.openxmlformats.org/officeDocument/2006/relationships/tags" Target="../tags/tag1703.xml"/><Relationship Id="rId4" Type="http://schemas.openxmlformats.org/officeDocument/2006/relationships/tags" Target="../tags/tag1697.xml"/><Relationship Id="rId9" Type="http://schemas.openxmlformats.org/officeDocument/2006/relationships/tags" Target="../tags/tag1702.xml"/><Relationship Id="rId14" Type="http://schemas.openxmlformats.org/officeDocument/2006/relationships/customXml" Target="../ink/ink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712.xml"/><Relationship Id="rId13" Type="http://schemas.openxmlformats.org/officeDocument/2006/relationships/tags" Target="../tags/tag1717.xml"/><Relationship Id="rId3" Type="http://schemas.openxmlformats.org/officeDocument/2006/relationships/tags" Target="../tags/tag1707.xml"/><Relationship Id="rId7" Type="http://schemas.openxmlformats.org/officeDocument/2006/relationships/tags" Target="../tags/tag1711.xml"/><Relationship Id="rId12" Type="http://schemas.openxmlformats.org/officeDocument/2006/relationships/tags" Target="../tags/tag1716.xml"/><Relationship Id="rId2" Type="http://schemas.openxmlformats.org/officeDocument/2006/relationships/tags" Target="../tags/tag1706.xml"/><Relationship Id="rId1" Type="http://schemas.openxmlformats.org/officeDocument/2006/relationships/tags" Target="../tags/tag1705.xml"/><Relationship Id="rId6" Type="http://schemas.openxmlformats.org/officeDocument/2006/relationships/tags" Target="../tags/tag1710.xml"/><Relationship Id="rId11" Type="http://schemas.openxmlformats.org/officeDocument/2006/relationships/tags" Target="../tags/tag1715.xml"/><Relationship Id="rId5" Type="http://schemas.openxmlformats.org/officeDocument/2006/relationships/tags" Target="../tags/tag1709.xml"/><Relationship Id="rId15" Type="http://schemas.openxmlformats.org/officeDocument/2006/relationships/notesSlide" Target="../notesSlides/notesSlide37.xml"/><Relationship Id="rId10" Type="http://schemas.openxmlformats.org/officeDocument/2006/relationships/tags" Target="../tags/tag1714.xml"/><Relationship Id="rId4" Type="http://schemas.openxmlformats.org/officeDocument/2006/relationships/tags" Target="../tags/tag1708.xml"/><Relationship Id="rId9" Type="http://schemas.openxmlformats.org/officeDocument/2006/relationships/tags" Target="../tags/tag1713.xml"/><Relationship Id="rId14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725.xml"/><Relationship Id="rId13" Type="http://schemas.openxmlformats.org/officeDocument/2006/relationships/tags" Target="../tags/tag1730.xml"/><Relationship Id="rId3" Type="http://schemas.openxmlformats.org/officeDocument/2006/relationships/tags" Target="../tags/tag1720.xml"/><Relationship Id="rId7" Type="http://schemas.openxmlformats.org/officeDocument/2006/relationships/tags" Target="../tags/tag1724.xml"/><Relationship Id="rId12" Type="http://schemas.openxmlformats.org/officeDocument/2006/relationships/tags" Target="../tags/tag1729.xml"/><Relationship Id="rId2" Type="http://schemas.openxmlformats.org/officeDocument/2006/relationships/tags" Target="../tags/tag1719.xml"/><Relationship Id="rId1" Type="http://schemas.openxmlformats.org/officeDocument/2006/relationships/tags" Target="../tags/tag1718.xml"/><Relationship Id="rId6" Type="http://schemas.openxmlformats.org/officeDocument/2006/relationships/tags" Target="../tags/tag1723.xml"/><Relationship Id="rId11" Type="http://schemas.openxmlformats.org/officeDocument/2006/relationships/tags" Target="../tags/tag1728.xml"/><Relationship Id="rId5" Type="http://schemas.openxmlformats.org/officeDocument/2006/relationships/tags" Target="../tags/tag1722.xml"/><Relationship Id="rId15" Type="http://schemas.openxmlformats.org/officeDocument/2006/relationships/notesSlide" Target="../notesSlides/notesSlide39.xml"/><Relationship Id="rId10" Type="http://schemas.openxmlformats.org/officeDocument/2006/relationships/tags" Target="../tags/tag1727.xml"/><Relationship Id="rId4" Type="http://schemas.openxmlformats.org/officeDocument/2006/relationships/tags" Target="../tags/tag1721.xml"/><Relationship Id="rId9" Type="http://schemas.openxmlformats.org/officeDocument/2006/relationships/tags" Target="../tags/tag1726.xml"/><Relationship Id="rId14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733.xml"/><Relationship Id="rId2" Type="http://schemas.openxmlformats.org/officeDocument/2006/relationships/tags" Target="../tags/tag1732.xml"/><Relationship Id="rId1" Type="http://schemas.openxmlformats.org/officeDocument/2006/relationships/tags" Target="../tags/tag1731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737.xml"/><Relationship Id="rId2" Type="http://schemas.openxmlformats.org/officeDocument/2006/relationships/tags" Target="../tags/tag1736.xml"/><Relationship Id="rId1" Type="http://schemas.openxmlformats.org/officeDocument/2006/relationships/tags" Target="../tags/tag1735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741.xml"/><Relationship Id="rId2" Type="http://schemas.openxmlformats.org/officeDocument/2006/relationships/tags" Target="../tags/tag1740.xml"/><Relationship Id="rId1" Type="http://schemas.openxmlformats.org/officeDocument/2006/relationships/tags" Target="../tags/tag1739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745.xml"/><Relationship Id="rId2" Type="http://schemas.openxmlformats.org/officeDocument/2006/relationships/tags" Target="../tags/tag1744.xml"/><Relationship Id="rId1" Type="http://schemas.openxmlformats.org/officeDocument/2006/relationships/tags" Target="../tags/tag1743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749.xml"/><Relationship Id="rId2" Type="http://schemas.openxmlformats.org/officeDocument/2006/relationships/tags" Target="../tags/tag1748.xml"/><Relationship Id="rId1" Type="http://schemas.openxmlformats.org/officeDocument/2006/relationships/tags" Target="../tags/tag1747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753.xml"/><Relationship Id="rId2" Type="http://schemas.openxmlformats.org/officeDocument/2006/relationships/tags" Target="../tags/tag1752.xml"/><Relationship Id="rId1" Type="http://schemas.openxmlformats.org/officeDocument/2006/relationships/tags" Target="../tags/tag1751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757.xml"/><Relationship Id="rId2" Type="http://schemas.openxmlformats.org/officeDocument/2006/relationships/tags" Target="../tags/tag1756.xml"/><Relationship Id="rId1" Type="http://schemas.openxmlformats.org/officeDocument/2006/relationships/tags" Target="../tags/tag1755.x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5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761.xml"/><Relationship Id="rId2" Type="http://schemas.openxmlformats.org/officeDocument/2006/relationships/tags" Target="../tags/tag1760.xml"/><Relationship Id="rId1" Type="http://schemas.openxmlformats.org/officeDocument/2006/relationships/tags" Target="../tags/tag1759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62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1775.xml"/><Relationship Id="rId18" Type="http://schemas.openxmlformats.org/officeDocument/2006/relationships/tags" Target="../tags/tag1780.xml"/><Relationship Id="rId26" Type="http://schemas.openxmlformats.org/officeDocument/2006/relationships/tags" Target="../tags/tag1788.xml"/><Relationship Id="rId39" Type="http://schemas.openxmlformats.org/officeDocument/2006/relationships/tags" Target="../tags/tag1801.xml"/><Relationship Id="rId3" Type="http://schemas.openxmlformats.org/officeDocument/2006/relationships/tags" Target="../tags/tag1765.xml"/><Relationship Id="rId21" Type="http://schemas.openxmlformats.org/officeDocument/2006/relationships/tags" Target="../tags/tag1783.xml"/><Relationship Id="rId34" Type="http://schemas.openxmlformats.org/officeDocument/2006/relationships/tags" Target="../tags/tag1796.xml"/><Relationship Id="rId42" Type="http://schemas.openxmlformats.org/officeDocument/2006/relationships/tags" Target="../tags/tag1804.xml"/><Relationship Id="rId47" Type="http://schemas.openxmlformats.org/officeDocument/2006/relationships/tags" Target="../tags/tag1809.xml"/><Relationship Id="rId50" Type="http://schemas.openxmlformats.org/officeDocument/2006/relationships/tags" Target="../tags/tag1812.xml"/><Relationship Id="rId7" Type="http://schemas.openxmlformats.org/officeDocument/2006/relationships/tags" Target="../tags/tag1769.xml"/><Relationship Id="rId12" Type="http://schemas.openxmlformats.org/officeDocument/2006/relationships/tags" Target="../tags/tag1774.xml"/><Relationship Id="rId17" Type="http://schemas.openxmlformats.org/officeDocument/2006/relationships/tags" Target="../tags/tag1779.xml"/><Relationship Id="rId25" Type="http://schemas.openxmlformats.org/officeDocument/2006/relationships/tags" Target="../tags/tag1787.xml"/><Relationship Id="rId33" Type="http://schemas.openxmlformats.org/officeDocument/2006/relationships/tags" Target="../tags/tag1795.xml"/><Relationship Id="rId38" Type="http://schemas.openxmlformats.org/officeDocument/2006/relationships/tags" Target="../tags/tag1800.xml"/><Relationship Id="rId46" Type="http://schemas.openxmlformats.org/officeDocument/2006/relationships/tags" Target="../tags/tag1808.xml"/><Relationship Id="rId2" Type="http://schemas.openxmlformats.org/officeDocument/2006/relationships/tags" Target="../tags/tag1764.xml"/><Relationship Id="rId16" Type="http://schemas.openxmlformats.org/officeDocument/2006/relationships/tags" Target="../tags/tag1778.xml"/><Relationship Id="rId20" Type="http://schemas.openxmlformats.org/officeDocument/2006/relationships/tags" Target="../tags/tag1782.xml"/><Relationship Id="rId29" Type="http://schemas.openxmlformats.org/officeDocument/2006/relationships/tags" Target="../tags/tag1791.xml"/><Relationship Id="rId41" Type="http://schemas.openxmlformats.org/officeDocument/2006/relationships/tags" Target="../tags/tag1803.xml"/><Relationship Id="rId1" Type="http://schemas.openxmlformats.org/officeDocument/2006/relationships/tags" Target="../tags/tag1763.xml"/><Relationship Id="rId6" Type="http://schemas.openxmlformats.org/officeDocument/2006/relationships/tags" Target="../tags/tag1768.xml"/><Relationship Id="rId11" Type="http://schemas.openxmlformats.org/officeDocument/2006/relationships/tags" Target="../tags/tag1773.xml"/><Relationship Id="rId24" Type="http://schemas.openxmlformats.org/officeDocument/2006/relationships/tags" Target="../tags/tag1786.xml"/><Relationship Id="rId32" Type="http://schemas.openxmlformats.org/officeDocument/2006/relationships/tags" Target="../tags/tag1794.xml"/><Relationship Id="rId37" Type="http://schemas.openxmlformats.org/officeDocument/2006/relationships/tags" Target="../tags/tag1799.xml"/><Relationship Id="rId40" Type="http://schemas.openxmlformats.org/officeDocument/2006/relationships/tags" Target="../tags/tag1802.xml"/><Relationship Id="rId45" Type="http://schemas.openxmlformats.org/officeDocument/2006/relationships/tags" Target="../tags/tag1807.xml"/><Relationship Id="rId53" Type="http://schemas.openxmlformats.org/officeDocument/2006/relationships/notesSlide" Target="../notesSlides/notesSlide48.xml"/><Relationship Id="rId5" Type="http://schemas.openxmlformats.org/officeDocument/2006/relationships/tags" Target="../tags/tag1767.xml"/><Relationship Id="rId15" Type="http://schemas.openxmlformats.org/officeDocument/2006/relationships/tags" Target="../tags/tag1777.xml"/><Relationship Id="rId23" Type="http://schemas.openxmlformats.org/officeDocument/2006/relationships/tags" Target="../tags/tag1785.xml"/><Relationship Id="rId28" Type="http://schemas.openxmlformats.org/officeDocument/2006/relationships/tags" Target="../tags/tag1790.xml"/><Relationship Id="rId36" Type="http://schemas.openxmlformats.org/officeDocument/2006/relationships/tags" Target="../tags/tag1798.xml"/><Relationship Id="rId49" Type="http://schemas.openxmlformats.org/officeDocument/2006/relationships/tags" Target="../tags/tag1811.xml"/><Relationship Id="rId10" Type="http://schemas.openxmlformats.org/officeDocument/2006/relationships/tags" Target="../tags/tag1772.xml"/><Relationship Id="rId19" Type="http://schemas.openxmlformats.org/officeDocument/2006/relationships/tags" Target="../tags/tag1781.xml"/><Relationship Id="rId31" Type="http://schemas.openxmlformats.org/officeDocument/2006/relationships/tags" Target="../tags/tag1793.xml"/><Relationship Id="rId44" Type="http://schemas.openxmlformats.org/officeDocument/2006/relationships/tags" Target="../tags/tag1806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1766.xml"/><Relationship Id="rId9" Type="http://schemas.openxmlformats.org/officeDocument/2006/relationships/tags" Target="../tags/tag1771.xml"/><Relationship Id="rId14" Type="http://schemas.openxmlformats.org/officeDocument/2006/relationships/tags" Target="../tags/tag1776.xml"/><Relationship Id="rId22" Type="http://schemas.openxmlformats.org/officeDocument/2006/relationships/tags" Target="../tags/tag1784.xml"/><Relationship Id="rId27" Type="http://schemas.openxmlformats.org/officeDocument/2006/relationships/tags" Target="../tags/tag1789.xml"/><Relationship Id="rId30" Type="http://schemas.openxmlformats.org/officeDocument/2006/relationships/tags" Target="../tags/tag1792.xml"/><Relationship Id="rId35" Type="http://schemas.openxmlformats.org/officeDocument/2006/relationships/tags" Target="../tags/tag1797.xml"/><Relationship Id="rId43" Type="http://schemas.openxmlformats.org/officeDocument/2006/relationships/tags" Target="../tags/tag1805.xml"/><Relationship Id="rId48" Type="http://schemas.openxmlformats.org/officeDocument/2006/relationships/tags" Target="../tags/tag1810.xml"/><Relationship Id="rId8" Type="http://schemas.openxmlformats.org/officeDocument/2006/relationships/tags" Target="../tags/tag1770.xml"/><Relationship Id="rId51" Type="http://schemas.openxmlformats.org/officeDocument/2006/relationships/tags" Target="../tags/tag18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821.xml"/><Relationship Id="rId13" Type="http://schemas.openxmlformats.org/officeDocument/2006/relationships/tags" Target="../tags/tag1826.xml"/><Relationship Id="rId3" Type="http://schemas.openxmlformats.org/officeDocument/2006/relationships/tags" Target="../tags/tag1816.xml"/><Relationship Id="rId7" Type="http://schemas.openxmlformats.org/officeDocument/2006/relationships/tags" Target="../tags/tag1820.xml"/><Relationship Id="rId12" Type="http://schemas.openxmlformats.org/officeDocument/2006/relationships/tags" Target="../tags/tag1825.xml"/><Relationship Id="rId2" Type="http://schemas.openxmlformats.org/officeDocument/2006/relationships/tags" Target="../tags/tag1815.xml"/><Relationship Id="rId16" Type="http://schemas.openxmlformats.org/officeDocument/2006/relationships/image" Target="../media/image36.wmf"/><Relationship Id="rId1" Type="http://schemas.openxmlformats.org/officeDocument/2006/relationships/tags" Target="../tags/tag1814.xml"/><Relationship Id="rId6" Type="http://schemas.openxmlformats.org/officeDocument/2006/relationships/tags" Target="../tags/tag1819.xml"/><Relationship Id="rId11" Type="http://schemas.openxmlformats.org/officeDocument/2006/relationships/tags" Target="../tags/tag1824.xml"/><Relationship Id="rId5" Type="http://schemas.openxmlformats.org/officeDocument/2006/relationships/tags" Target="../tags/tag1818.xml"/><Relationship Id="rId15" Type="http://schemas.openxmlformats.org/officeDocument/2006/relationships/notesSlide" Target="../notesSlides/notesSlide49.xml"/><Relationship Id="rId10" Type="http://schemas.openxmlformats.org/officeDocument/2006/relationships/tags" Target="../tags/tag1823.xml"/><Relationship Id="rId4" Type="http://schemas.openxmlformats.org/officeDocument/2006/relationships/tags" Target="../tags/tag1817.xml"/><Relationship Id="rId9" Type="http://schemas.openxmlformats.org/officeDocument/2006/relationships/tags" Target="../tags/tag1822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tags" Target="../tags/tag158.xml"/><Relationship Id="rId39" Type="http://schemas.openxmlformats.org/officeDocument/2006/relationships/tags" Target="../tags/tag171.xml"/><Relationship Id="rId21" Type="http://schemas.openxmlformats.org/officeDocument/2006/relationships/tags" Target="../tags/tag153.xml"/><Relationship Id="rId34" Type="http://schemas.openxmlformats.org/officeDocument/2006/relationships/tags" Target="../tags/tag166.xml"/><Relationship Id="rId42" Type="http://schemas.openxmlformats.org/officeDocument/2006/relationships/tags" Target="../tags/tag174.xml"/><Relationship Id="rId47" Type="http://schemas.openxmlformats.org/officeDocument/2006/relationships/tags" Target="../tags/tag179.xml"/><Relationship Id="rId50" Type="http://schemas.openxmlformats.org/officeDocument/2006/relationships/tags" Target="../tags/tag182.xml"/><Relationship Id="rId55" Type="http://schemas.openxmlformats.org/officeDocument/2006/relationships/tags" Target="../tags/tag187.xml"/><Relationship Id="rId63" Type="http://schemas.openxmlformats.org/officeDocument/2006/relationships/tags" Target="../tags/tag195.xml"/><Relationship Id="rId68" Type="http://schemas.openxmlformats.org/officeDocument/2006/relationships/tags" Target="../tags/tag200.xml"/><Relationship Id="rId7" Type="http://schemas.openxmlformats.org/officeDocument/2006/relationships/tags" Target="../tags/tag139.xml"/><Relationship Id="rId71" Type="http://schemas.openxmlformats.org/officeDocument/2006/relationships/slideLayout" Target="../slideLayouts/slideLayout1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9" Type="http://schemas.openxmlformats.org/officeDocument/2006/relationships/tags" Target="../tags/tag161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tags" Target="../tags/tag164.xml"/><Relationship Id="rId37" Type="http://schemas.openxmlformats.org/officeDocument/2006/relationships/tags" Target="../tags/tag169.xml"/><Relationship Id="rId40" Type="http://schemas.openxmlformats.org/officeDocument/2006/relationships/tags" Target="../tags/tag172.xml"/><Relationship Id="rId45" Type="http://schemas.openxmlformats.org/officeDocument/2006/relationships/tags" Target="../tags/tag177.xml"/><Relationship Id="rId53" Type="http://schemas.openxmlformats.org/officeDocument/2006/relationships/tags" Target="../tags/tag185.xml"/><Relationship Id="rId58" Type="http://schemas.openxmlformats.org/officeDocument/2006/relationships/tags" Target="../tags/tag190.xml"/><Relationship Id="rId66" Type="http://schemas.openxmlformats.org/officeDocument/2006/relationships/tags" Target="../tags/tag198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36" Type="http://schemas.openxmlformats.org/officeDocument/2006/relationships/tags" Target="../tags/tag168.xml"/><Relationship Id="rId49" Type="http://schemas.openxmlformats.org/officeDocument/2006/relationships/tags" Target="../tags/tag181.xml"/><Relationship Id="rId57" Type="http://schemas.openxmlformats.org/officeDocument/2006/relationships/tags" Target="../tags/tag189.xml"/><Relationship Id="rId61" Type="http://schemas.openxmlformats.org/officeDocument/2006/relationships/tags" Target="../tags/tag193.xml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tags" Target="../tags/tag163.xml"/><Relationship Id="rId44" Type="http://schemas.openxmlformats.org/officeDocument/2006/relationships/tags" Target="../tags/tag176.xml"/><Relationship Id="rId52" Type="http://schemas.openxmlformats.org/officeDocument/2006/relationships/tags" Target="../tags/tag184.xml"/><Relationship Id="rId60" Type="http://schemas.openxmlformats.org/officeDocument/2006/relationships/tags" Target="../tags/tag192.xml"/><Relationship Id="rId65" Type="http://schemas.openxmlformats.org/officeDocument/2006/relationships/tags" Target="../tags/tag197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30" Type="http://schemas.openxmlformats.org/officeDocument/2006/relationships/tags" Target="../tags/tag162.xml"/><Relationship Id="rId35" Type="http://schemas.openxmlformats.org/officeDocument/2006/relationships/tags" Target="../tags/tag167.xml"/><Relationship Id="rId43" Type="http://schemas.openxmlformats.org/officeDocument/2006/relationships/tags" Target="../tags/tag175.xml"/><Relationship Id="rId48" Type="http://schemas.openxmlformats.org/officeDocument/2006/relationships/tags" Target="../tags/tag180.xml"/><Relationship Id="rId56" Type="http://schemas.openxmlformats.org/officeDocument/2006/relationships/tags" Target="../tags/tag188.xml"/><Relationship Id="rId64" Type="http://schemas.openxmlformats.org/officeDocument/2006/relationships/tags" Target="../tags/tag196.xml"/><Relationship Id="rId69" Type="http://schemas.openxmlformats.org/officeDocument/2006/relationships/tags" Target="../tags/tag201.xml"/><Relationship Id="rId8" Type="http://schemas.openxmlformats.org/officeDocument/2006/relationships/tags" Target="../tags/tag140.xml"/><Relationship Id="rId51" Type="http://schemas.openxmlformats.org/officeDocument/2006/relationships/tags" Target="../tags/tag183.xml"/><Relationship Id="rId72" Type="http://schemas.openxmlformats.org/officeDocument/2006/relationships/image" Target="../media/image10.wmf"/><Relationship Id="rId3" Type="http://schemas.openxmlformats.org/officeDocument/2006/relationships/tags" Target="../tags/tag135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tags" Target="../tags/tag165.xml"/><Relationship Id="rId38" Type="http://schemas.openxmlformats.org/officeDocument/2006/relationships/tags" Target="../tags/tag170.xml"/><Relationship Id="rId46" Type="http://schemas.openxmlformats.org/officeDocument/2006/relationships/tags" Target="../tags/tag178.xml"/><Relationship Id="rId59" Type="http://schemas.openxmlformats.org/officeDocument/2006/relationships/tags" Target="../tags/tag191.xml"/><Relationship Id="rId67" Type="http://schemas.openxmlformats.org/officeDocument/2006/relationships/tags" Target="../tags/tag199.xml"/><Relationship Id="rId20" Type="http://schemas.openxmlformats.org/officeDocument/2006/relationships/tags" Target="../tags/tag152.xml"/><Relationship Id="rId41" Type="http://schemas.openxmlformats.org/officeDocument/2006/relationships/tags" Target="../tags/tag173.xml"/><Relationship Id="rId54" Type="http://schemas.openxmlformats.org/officeDocument/2006/relationships/tags" Target="../tags/tag186.xml"/><Relationship Id="rId62" Type="http://schemas.openxmlformats.org/officeDocument/2006/relationships/tags" Target="../tags/tag194.xml"/><Relationship Id="rId70" Type="http://schemas.openxmlformats.org/officeDocument/2006/relationships/tags" Target="../tags/tag20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tags" Target="../tags/tag228.xml"/><Relationship Id="rId39" Type="http://schemas.openxmlformats.org/officeDocument/2006/relationships/tags" Target="../tags/tag241.xml"/><Relationship Id="rId21" Type="http://schemas.openxmlformats.org/officeDocument/2006/relationships/tags" Target="../tags/tag223.xml"/><Relationship Id="rId34" Type="http://schemas.openxmlformats.org/officeDocument/2006/relationships/tags" Target="../tags/tag236.xml"/><Relationship Id="rId42" Type="http://schemas.openxmlformats.org/officeDocument/2006/relationships/tags" Target="../tags/tag244.xml"/><Relationship Id="rId47" Type="http://schemas.openxmlformats.org/officeDocument/2006/relationships/tags" Target="../tags/tag249.xml"/><Relationship Id="rId50" Type="http://schemas.openxmlformats.org/officeDocument/2006/relationships/tags" Target="../tags/tag252.xml"/><Relationship Id="rId55" Type="http://schemas.openxmlformats.org/officeDocument/2006/relationships/tags" Target="../tags/tag257.xml"/><Relationship Id="rId63" Type="http://schemas.openxmlformats.org/officeDocument/2006/relationships/tags" Target="../tags/tag265.xml"/><Relationship Id="rId68" Type="http://schemas.openxmlformats.org/officeDocument/2006/relationships/tags" Target="../tags/tag270.xml"/><Relationship Id="rId7" Type="http://schemas.openxmlformats.org/officeDocument/2006/relationships/tags" Target="../tags/tag209.xml"/><Relationship Id="rId71" Type="http://schemas.openxmlformats.org/officeDocument/2006/relationships/tags" Target="../tags/tag273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9" Type="http://schemas.openxmlformats.org/officeDocument/2006/relationships/tags" Target="../tags/tag231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32" Type="http://schemas.openxmlformats.org/officeDocument/2006/relationships/tags" Target="../tags/tag234.xml"/><Relationship Id="rId37" Type="http://schemas.openxmlformats.org/officeDocument/2006/relationships/tags" Target="../tags/tag239.xml"/><Relationship Id="rId40" Type="http://schemas.openxmlformats.org/officeDocument/2006/relationships/tags" Target="../tags/tag242.xml"/><Relationship Id="rId45" Type="http://schemas.openxmlformats.org/officeDocument/2006/relationships/tags" Target="../tags/tag247.xml"/><Relationship Id="rId53" Type="http://schemas.openxmlformats.org/officeDocument/2006/relationships/tags" Target="../tags/tag255.xml"/><Relationship Id="rId58" Type="http://schemas.openxmlformats.org/officeDocument/2006/relationships/tags" Target="../tags/tag260.xml"/><Relationship Id="rId66" Type="http://schemas.openxmlformats.org/officeDocument/2006/relationships/tags" Target="../tags/tag268.xml"/><Relationship Id="rId74" Type="http://schemas.openxmlformats.org/officeDocument/2006/relationships/image" Target="../media/image11.wmf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28" Type="http://schemas.openxmlformats.org/officeDocument/2006/relationships/tags" Target="../tags/tag230.xml"/><Relationship Id="rId36" Type="http://schemas.openxmlformats.org/officeDocument/2006/relationships/tags" Target="../tags/tag238.xml"/><Relationship Id="rId49" Type="http://schemas.openxmlformats.org/officeDocument/2006/relationships/tags" Target="../tags/tag251.xml"/><Relationship Id="rId57" Type="http://schemas.openxmlformats.org/officeDocument/2006/relationships/tags" Target="../tags/tag259.xml"/><Relationship Id="rId61" Type="http://schemas.openxmlformats.org/officeDocument/2006/relationships/tags" Target="../tags/tag263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31" Type="http://schemas.openxmlformats.org/officeDocument/2006/relationships/tags" Target="../tags/tag233.xml"/><Relationship Id="rId44" Type="http://schemas.openxmlformats.org/officeDocument/2006/relationships/tags" Target="../tags/tag246.xml"/><Relationship Id="rId52" Type="http://schemas.openxmlformats.org/officeDocument/2006/relationships/tags" Target="../tags/tag254.xml"/><Relationship Id="rId60" Type="http://schemas.openxmlformats.org/officeDocument/2006/relationships/tags" Target="../tags/tag262.xml"/><Relationship Id="rId65" Type="http://schemas.openxmlformats.org/officeDocument/2006/relationships/tags" Target="../tags/tag267.xml"/><Relationship Id="rId73" Type="http://schemas.openxmlformats.org/officeDocument/2006/relationships/slideLayout" Target="../slideLayouts/slideLayout1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Relationship Id="rId27" Type="http://schemas.openxmlformats.org/officeDocument/2006/relationships/tags" Target="../tags/tag229.xml"/><Relationship Id="rId30" Type="http://schemas.openxmlformats.org/officeDocument/2006/relationships/tags" Target="../tags/tag232.xml"/><Relationship Id="rId35" Type="http://schemas.openxmlformats.org/officeDocument/2006/relationships/tags" Target="../tags/tag237.xml"/><Relationship Id="rId43" Type="http://schemas.openxmlformats.org/officeDocument/2006/relationships/tags" Target="../tags/tag245.xml"/><Relationship Id="rId48" Type="http://schemas.openxmlformats.org/officeDocument/2006/relationships/tags" Target="../tags/tag250.xml"/><Relationship Id="rId56" Type="http://schemas.openxmlformats.org/officeDocument/2006/relationships/tags" Target="../tags/tag258.xml"/><Relationship Id="rId64" Type="http://schemas.openxmlformats.org/officeDocument/2006/relationships/tags" Target="../tags/tag266.xml"/><Relationship Id="rId69" Type="http://schemas.openxmlformats.org/officeDocument/2006/relationships/tags" Target="../tags/tag271.xml"/><Relationship Id="rId8" Type="http://schemas.openxmlformats.org/officeDocument/2006/relationships/tags" Target="../tags/tag210.xml"/><Relationship Id="rId51" Type="http://schemas.openxmlformats.org/officeDocument/2006/relationships/tags" Target="../tags/tag253.xml"/><Relationship Id="rId72" Type="http://schemas.openxmlformats.org/officeDocument/2006/relationships/tags" Target="../tags/tag274.xml"/><Relationship Id="rId3" Type="http://schemas.openxmlformats.org/officeDocument/2006/relationships/tags" Target="../tags/tag205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tags" Target="../tags/tag227.xml"/><Relationship Id="rId33" Type="http://schemas.openxmlformats.org/officeDocument/2006/relationships/tags" Target="../tags/tag235.xml"/><Relationship Id="rId38" Type="http://schemas.openxmlformats.org/officeDocument/2006/relationships/tags" Target="../tags/tag240.xml"/><Relationship Id="rId46" Type="http://schemas.openxmlformats.org/officeDocument/2006/relationships/tags" Target="../tags/tag248.xml"/><Relationship Id="rId59" Type="http://schemas.openxmlformats.org/officeDocument/2006/relationships/tags" Target="../tags/tag261.xml"/><Relationship Id="rId67" Type="http://schemas.openxmlformats.org/officeDocument/2006/relationships/tags" Target="../tags/tag269.xml"/><Relationship Id="rId20" Type="http://schemas.openxmlformats.org/officeDocument/2006/relationships/tags" Target="../tags/tag222.xml"/><Relationship Id="rId41" Type="http://schemas.openxmlformats.org/officeDocument/2006/relationships/tags" Target="../tags/tag243.xml"/><Relationship Id="rId54" Type="http://schemas.openxmlformats.org/officeDocument/2006/relationships/tags" Target="../tags/tag256.xml"/><Relationship Id="rId62" Type="http://schemas.openxmlformats.org/officeDocument/2006/relationships/tags" Target="../tags/tag264.xml"/><Relationship Id="rId70" Type="http://schemas.openxmlformats.org/officeDocument/2006/relationships/tags" Target="../tags/tag272.xml"/><Relationship Id="rId75" Type="http://schemas.openxmlformats.org/officeDocument/2006/relationships/image" Target="../media/image10.wmf"/><Relationship Id="rId1" Type="http://schemas.openxmlformats.org/officeDocument/2006/relationships/tags" Target="../tags/tag203.xml"/><Relationship Id="rId6" Type="http://schemas.openxmlformats.org/officeDocument/2006/relationships/tags" Target="../tags/tag20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9" Type="http://schemas.openxmlformats.org/officeDocument/2006/relationships/tags" Target="../tags/tag313.xml"/><Relationship Id="rId21" Type="http://schemas.openxmlformats.org/officeDocument/2006/relationships/tags" Target="../tags/tag295.xml"/><Relationship Id="rId34" Type="http://schemas.openxmlformats.org/officeDocument/2006/relationships/tags" Target="../tags/tag308.xml"/><Relationship Id="rId42" Type="http://schemas.openxmlformats.org/officeDocument/2006/relationships/tags" Target="../tags/tag316.xml"/><Relationship Id="rId47" Type="http://schemas.openxmlformats.org/officeDocument/2006/relationships/tags" Target="../tags/tag321.xml"/><Relationship Id="rId50" Type="http://schemas.openxmlformats.org/officeDocument/2006/relationships/tags" Target="../tags/tag324.xml"/><Relationship Id="rId55" Type="http://schemas.openxmlformats.org/officeDocument/2006/relationships/tags" Target="../tags/tag329.xml"/><Relationship Id="rId63" Type="http://schemas.openxmlformats.org/officeDocument/2006/relationships/tags" Target="../tags/tag337.xml"/><Relationship Id="rId68" Type="http://schemas.openxmlformats.org/officeDocument/2006/relationships/slideLayout" Target="../slideLayouts/slideLayout1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9" Type="http://schemas.openxmlformats.org/officeDocument/2006/relationships/tags" Target="../tags/tag303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tags" Target="../tags/tag306.xml"/><Relationship Id="rId37" Type="http://schemas.openxmlformats.org/officeDocument/2006/relationships/tags" Target="../tags/tag311.xml"/><Relationship Id="rId40" Type="http://schemas.openxmlformats.org/officeDocument/2006/relationships/tags" Target="../tags/tag314.xml"/><Relationship Id="rId45" Type="http://schemas.openxmlformats.org/officeDocument/2006/relationships/tags" Target="../tags/tag319.xml"/><Relationship Id="rId53" Type="http://schemas.openxmlformats.org/officeDocument/2006/relationships/tags" Target="../tags/tag327.xml"/><Relationship Id="rId58" Type="http://schemas.openxmlformats.org/officeDocument/2006/relationships/tags" Target="../tags/tag332.xml"/><Relationship Id="rId66" Type="http://schemas.openxmlformats.org/officeDocument/2006/relationships/tags" Target="../tags/tag340.xml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36" Type="http://schemas.openxmlformats.org/officeDocument/2006/relationships/tags" Target="../tags/tag310.xml"/><Relationship Id="rId49" Type="http://schemas.openxmlformats.org/officeDocument/2006/relationships/tags" Target="../tags/tag323.xml"/><Relationship Id="rId57" Type="http://schemas.openxmlformats.org/officeDocument/2006/relationships/tags" Target="../tags/tag331.xml"/><Relationship Id="rId61" Type="http://schemas.openxmlformats.org/officeDocument/2006/relationships/tags" Target="../tags/tag335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tags" Target="../tags/tag305.xml"/><Relationship Id="rId44" Type="http://schemas.openxmlformats.org/officeDocument/2006/relationships/tags" Target="../tags/tag318.xml"/><Relationship Id="rId52" Type="http://schemas.openxmlformats.org/officeDocument/2006/relationships/tags" Target="../tags/tag326.xml"/><Relationship Id="rId60" Type="http://schemas.openxmlformats.org/officeDocument/2006/relationships/tags" Target="../tags/tag334.xml"/><Relationship Id="rId65" Type="http://schemas.openxmlformats.org/officeDocument/2006/relationships/tags" Target="../tags/tag339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tags" Target="../tags/tag304.xml"/><Relationship Id="rId35" Type="http://schemas.openxmlformats.org/officeDocument/2006/relationships/tags" Target="../tags/tag309.xml"/><Relationship Id="rId43" Type="http://schemas.openxmlformats.org/officeDocument/2006/relationships/tags" Target="../tags/tag317.xml"/><Relationship Id="rId48" Type="http://schemas.openxmlformats.org/officeDocument/2006/relationships/tags" Target="../tags/tag322.xml"/><Relationship Id="rId56" Type="http://schemas.openxmlformats.org/officeDocument/2006/relationships/tags" Target="../tags/tag330.xml"/><Relationship Id="rId64" Type="http://schemas.openxmlformats.org/officeDocument/2006/relationships/tags" Target="../tags/tag338.xml"/><Relationship Id="rId69" Type="http://schemas.openxmlformats.org/officeDocument/2006/relationships/image" Target="../media/image10.wmf"/><Relationship Id="rId8" Type="http://schemas.openxmlformats.org/officeDocument/2006/relationships/tags" Target="../tags/tag282.xml"/><Relationship Id="rId51" Type="http://schemas.openxmlformats.org/officeDocument/2006/relationships/tags" Target="../tags/tag325.xml"/><Relationship Id="rId3" Type="http://schemas.openxmlformats.org/officeDocument/2006/relationships/tags" Target="../tags/tag277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tags" Target="../tags/tag307.xml"/><Relationship Id="rId38" Type="http://schemas.openxmlformats.org/officeDocument/2006/relationships/tags" Target="../tags/tag312.xml"/><Relationship Id="rId46" Type="http://schemas.openxmlformats.org/officeDocument/2006/relationships/tags" Target="../tags/tag320.xml"/><Relationship Id="rId59" Type="http://schemas.openxmlformats.org/officeDocument/2006/relationships/tags" Target="../tags/tag333.xml"/><Relationship Id="rId67" Type="http://schemas.openxmlformats.org/officeDocument/2006/relationships/tags" Target="../tags/tag341.xml"/><Relationship Id="rId20" Type="http://schemas.openxmlformats.org/officeDocument/2006/relationships/tags" Target="../tags/tag294.xml"/><Relationship Id="rId41" Type="http://schemas.openxmlformats.org/officeDocument/2006/relationships/tags" Target="../tags/tag315.xml"/><Relationship Id="rId54" Type="http://schemas.openxmlformats.org/officeDocument/2006/relationships/tags" Target="../tags/tag328.xml"/><Relationship Id="rId62" Type="http://schemas.openxmlformats.org/officeDocument/2006/relationships/tags" Target="../tags/tag3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2" Type="http://schemas.openxmlformats.org/officeDocument/2006/relationships/tags" Target="../tags/tag343.xml"/><Relationship Id="rId16" Type="http://schemas.openxmlformats.org/officeDocument/2006/relationships/image" Target="../media/image14.png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5" Type="http://schemas.openxmlformats.org/officeDocument/2006/relationships/tags" Target="../tags/tag346.xml"/><Relationship Id="rId15" Type="http://schemas.openxmlformats.org/officeDocument/2006/relationships/image" Target="../media/image13.png"/><Relationship Id="rId10" Type="http://schemas.openxmlformats.org/officeDocument/2006/relationships/tags" Target="../tags/tag351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9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11163" y="889000"/>
            <a:ext cx="8243887" cy="174625"/>
            <a:chOff x="295" y="1311"/>
            <a:chExt cx="5177" cy="114"/>
          </a:xfrm>
        </p:grpSpPr>
        <p:sp>
          <p:nvSpPr>
            <p:cNvPr id="1319939" name="Rectangle 3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40" name="Rectangle 4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99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175" y="130175"/>
            <a:ext cx="77660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Times New Roman" pitchFamily="18" charset="0"/>
              </a:rPr>
              <a:t>CS </a:t>
            </a:r>
            <a:r>
              <a:rPr lang="en-US" sz="4200" dirty="0" smtClean="0">
                <a:latin typeface="Times New Roman" pitchFamily="18" charset="0"/>
              </a:rPr>
              <a:t>42 </a:t>
            </a:r>
            <a:r>
              <a:rPr lang="en-US" sz="4200" dirty="0">
                <a:latin typeface="Times New Roman" pitchFamily="18" charset="0"/>
              </a:rPr>
              <a:t>Today</a:t>
            </a:r>
          </a:p>
        </p:txBody>
      </p:sp>
      <p:sp>
        <p:nvSpPr>
          <p:cNvPr id="1319973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20928" y="6324600"/>
            <a:ext cx="396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 smtClean="0">
                <a:latin typeface="Arial" charset="0"/>
              </a:rPr>
              <a:t>No office hours (again) this week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289" y="1683526"/>
            <a:ext cx="496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HW6 due Monday Oct 11, 11:59pm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84" y="2133601"/>
            <a:ext cx="3086116" cy="204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4" y="2133600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5600" y="142820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Lots of Extra Credit!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733835" y="3155877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Hmmm machine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633649" y="1946035"/>
            <a:ext cx="2270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Racket </a:t>
            </a:r>
            <a:r>
              <a:rPr lang="en-US" dirty="0" smtClean="0">
                <a:sym typeface="Wingdings" pitchFamily="2" charset="2"/>
              </a:rPr>
              <a:t> Hmmm 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compiler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503309" y="263001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</a:rPr>
              <a:t>OR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67" name="Rectangle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892" y="5786940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3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5092" y="579329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42</a:t>
            </a:r>
          </a:p>
        </p:txBody>
      </p:sp>
      <p:sp>
        <p:nvSpPr>
          <p:cNvPr id="69" name="Rectangle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7717" y="617111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10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1917" y="6177465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43</a:t>
            </a:r>
          </a:p>
        </p:txBody>
      </p:sp>
      <p:grpSp>
        <p:nvGrpSpPr>
          <p:cNvPr id="71" name="Group 11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785430" y="5831390"/>
            <a:ext cx="225425" cy="300037"/>
            <a:chOff x="2928" y="1051"/>
            <a:chExt cx="840" cy="957"/>
          </a:xfrm>
        </p:grpSpPr>
        <p:sp>
          <p:nvSpPr>
            <p:cNvPr id="72" name="Freeform 115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16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17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18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19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20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21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122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123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124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25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6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7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12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179005" y="5831390"/>
            <a:ext cx="225425" cy="300037"/>
            <a:chOff x="2928" y="1051"/>
            <a:chExt cx="840" cy="957"/>
          </a:xfrm>
        </p:grpSpPr>
        <p:sp>
          <p:nvSpPr>
            <p:cNvPr id="86" name="Freeform 129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3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3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3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3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3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AutoShape 13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138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39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40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41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14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898017" y="5831390"/>
            <a:ext cx="225425" cy="300037"/>
            <a:chOff x="2928" y="1051"/>
            <a:chExt cx="840" cy="957"/>
          </a:xfrm>
        </p:grpSpPr>
        <p:sp>
          <p:nvSpPr>
            <p:cNvPr id="100" name="Freeform 143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4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4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4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4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4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4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15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AutoShape 15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152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53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54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55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15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467930" y="5845677"/>
            <a:ext cx="234950" cy="273050"/>
            <a:chOff x="1824" y="4512"/>
            <a:chExt cx="528" cy="241"/>
          </a:xfrm>
        </p:grpSpPr>
        <p:sp>
          <p:nvSpPr>
            <p:cNvPr id="114" name="Freeform 157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15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15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6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6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16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16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16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165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166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AutoShape 16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utoShape 16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23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802892" y="6185402"/>
            <a:ext cx="225425" cy="300038"/>
            <a:chOff x="2928" y="1051"/>
            <a:chExt cx="840" cy="957"/>
          </a:xfrm>
        </p:grpSpPr>
        <p:sp>
          <p:nvSpPr>
            <p:cNvPr id="127" name="Freeform 240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24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24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24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24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24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AutoShape 24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249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250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251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252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" name="Group 253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498092" y="6185402"/>
            <a:ext cx="225425" cy="300038"/>
            <a:chOff x="2928" y="1051"/>
            <a:chExt cx="840" cy="957"/>
          </a:xfrm>
        </p:grpSpPr>
        <p:sp>
          <p:nvSpPr>
            <p:cNvPr id="141" name="Freeform 254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25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25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25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25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Oval 25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26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Oval 26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AutoShape 26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263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264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265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266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" name="Group 7182"/>
          <p:cNvGrpSpPr>
            <a:grpSpLocks/>
          </p:cNvGrpSpPr>
          <p:nvPr/>
        </p:nvGrpSpPr>
        <p:grpSpPr bwMode="auto">
          <a:xfrm>
            <a:off x="280668" y="1016221"/>
            <a:ext cx="617537" cy="635071"/>
            <a:chOff x="1676815" y="5536974"/>
            <a:chExt cx="1066385" cy="1244825"/>
          </a:xfrm>
        </p:grpSpPr>
        <p:sp>
          <p:nvSpPr>
            <p:cNvPr id="155" name="Freeform 1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157" name="Straight Connector 156"/>
            <p:cNvCxnSpPr>
              <a:stCxn id="173" idx="1"/>
              <a:endCxn id="17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173" name="Oval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74" name="Oval 1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75" name="Straight Connector 174"/>
              <p:cNvCxnSpPr>
                <a:stCxn id="17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7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7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59" name="Freeform 15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6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168" name="Oval 1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69" name="Oval 17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stCxn id="16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6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6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163" name="Oval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64" name="Oval 1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165" name="Straight Connector 164"/>
              <p:cNvCxnSpPr>
                <a:stCxn id="16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stCxn id="16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stCxn id="16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62" name="AutoShap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910905" y="1089650"/>
            <a:ext cx="591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CC00"/>
                </a:solidFill>
                <a:latin typeface="Comic Sans MS" pitchFamily="66" charset="0"/>
              </a:rPr>
              <a:t>I'm not </a:t>
            </a:r>
            <a:r>
              <a:rPr lang="en-US" sz="1400" b="1" dirty="0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fib</a:t>
            </a:r>
            <a:r>
              <a:rPr lang="en-US" sz="1400" dirty="0" smtClean="0">
                <a:solidFill>
                  <a:srgbClr val="00CC00"/>
                </a:solidFill>
                <a:latin typeface="Comic Sans MS" pitchFamily="66" charset="0"/>
              </a:rPr>
              <a:t>bing when I say that some students have found HW6 an </a:t>
            </a:r>
          </a:p>
          <a:p>
            <a:r>
              <a:rPr lang="en-US" sz="1400" b="1" dirty="0" err="1" smtClean="0">
                <a:solidFill>
                  <a:srgbClr val="00CC00"/>
                </a:solidFill>
                <a:latin typeface="Courier New" pitchFamily="49" charset="0"/>
                <a:cs typeface="Courier New" pitchFamily="49" charset="0"/>
              </a:rPr>
              <a:t>hannoi</a:t>
            </a:r>
            <a:r>
              <a:rPr lang="en-US" sz="1400" dirty="0" err="1" smtClean="0">
                <a:solidFill>
                  <a:srgbClr val="00CC00"/>
                </a:solidFill>
                <a:latin typeface="Comic Sans MS" pitchFamily="66" charset="0"/>
              </a:rPr>
              <a:t>ng</a:t>
            </a:r>
            <a:r>
              <a:rPr lang="en-US" sz="1400" dirty="0" smtClean="0">
                <a:solidFill>
                  <a:srgbClr val="00CC00"/>
                </a:solidFill>
                <a:latin typeface="Comic Sans MS" pitchFamily="66" charset="0"/>
              </a:rPr>
              <a:t> experience</a:t>
            </a:r>
            <a:endParaRPr lang="en-US" sz="1400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245" y="52705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on the Stack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74355" y="5804716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CC00"/>
                </a:solidFill>
                <a:latin typeface="Comic Sans MS" pitchFamily="66" charset="0"/>
              </a:rPr>
              <a:t>We &lt;3 the stack</a:t>
            </a:r>
            <a:endParaRPr lang="en-US" sz="1400" dirty="0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074355" y="6221952"/>
            <a:ext cx="254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CC00"/>
                </a:solidFill>
                <a:latin typeface="Comic Sans MS" pitchFamily="66" charset="0"/>
              </a:rPr>
              <a:t>Huh? You're &gt;3 on the stack</a:t>
            </a:r>
            <a:endParaRPr lang="en-US" sz="1400" dirty="0">
              <a:solidFill>
                <a:srgbClr val="00CC00"/>
              </a:solidFill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0" y="3657600"/>
            <a:ext cx="1823365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0905" y="4505206"/>
            <a:ext cx="5108895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 smtClean="0">
                <a:latin typeface="Courier New" pitchFamily="49" charset="0"/>
              </a:rPr>
              <a:t>Coming up: Exam 1, Thursday 10/15</a:t>
            </a:r>
          </a:p>
        </p:txBody>
      </p:sp>
    </p:spTree>
    <p:extLst>
      <p:ext uri="{BB962C8B-B14F-4D97-AF65-F5344CB8AC3E}">
        <p14:creationId xmlns:p14="http://schemas.microsoft.com/office/powerpoint/2010/main" val="8531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2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989013"/>
            <a:ext cx="8218487" cy="180975"/>
            <a:chOff x="295" y="1311"/>
            <a:chExt cx="5177" cy="114"/>
          </a:xfrm>
        </p:grpSpPr>
        <p:sp>
          <p:nvSpPr>
            <p:cNvPr id="1035267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268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26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7863" y="231775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Random Access Memory</a:t>
            </a:r>
          </a:p>
        </p:txBody>
      </p:sp>
      <p:sp>
        <p:nvSpPr>
          <p:cNvPr id="103527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95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can use data latches to create a 12 nG bit RAM !</a:t>
            </a:r>
          </a:p>
        </p:txBody>
      </p:sp>
      <p:sp>
        <p:nvSpPr>
          <p:cNvPr id="103527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4088" y="3429000"/>
            <a:ext cx="1878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-107" charset="0"/>
              </a:rPr>
              <a:t>3 data output bits</a:t>
            </a:r>
          </a:p>
        </p:txBody>
      </p:sp>
      <p:sp>
        <p:nvSpPr>
          <p:cNvPr id="103527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057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Inputs</a:t>
            </a:r>
          </a:p>
        </p:txBody>
      </p:sp>
      <p:sp>
        <p:nvSpPr>
          <p:cNvPr id="103527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03313" y="2722563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-107" charset="0"/>
              </a:rPr>
              <a:t>3 data input bits</a:t>
            </a:r>
          </a:p>
        </p:txBody>
      </p:sp>
      <p:sp>
        <p:nvSpPr>
          <p:cNvPr id="103527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2819400"/>
            <a:ext cx="2819400" cy="2438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7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38575" y="3471863"/>
            <a:ext cx="1778000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dirty="0"/>
              <a:t>Simplified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dirty="0"/>
              <a:t>Prototype for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dirty="0"/>
              <a:t>Accessing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dirty="0"/>
              <a:t>Memory</a:t>
            </a:r>
          </a:p>
        </p:txBody>
      </p:sp>
      <p:sp>
        <p:nvSpPr>
          <p:cNvPr id="103527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19800" y="20574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Outputs</a:t>
            </a:r>
          </a:p>
        </p:txBody>
      </p:sp>
      <p:sp>
        <p:nvSpPr>
          <p:cNvPr id="103527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30480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7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6000" y="32004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7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33528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286000" y="3962400"/>
            <a:ext cx="838200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286000" y="4114800"/>
            <a:ext cx="838200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86000" y="47244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286000" y="4876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946775" y="30384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946775" y="31908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946775" y="33432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43000" y="36576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980236"/>
                </a:solidFill>
                <a:latin typeface="Comic Sans MS" pitchFamily="-107" charset="0"/>
              </a:rPr>
              <a:t>write enable line</a:t>
            </a:r>
          </a:p>
        </p:txBody>
      </p:sp>
      <p:sp>
        <p:nvSpPr>
          <p:cNvPr id="103528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43000" y="4071938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-107" charset="0"/>
              </a:rPr>
              <a:t>read enable line</a:t>
            </a:r>
          </a:p>
        </p:txBody>
      </p:sp>
      <p:sp>
        <p:nvSpPr>
          <p:cNvPr id="103528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95375" y="485775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-107" charset="0"/>
              </a:rPr>
              <a:t>2 data address bits</a:t>
            </a:r>
          </a:p>
        </p:txBody>
      </p:sp>
      <p:sp>
        <p:nvSpPr>
          <p:cNvPr id="103529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38213" y="5654675"/>
            <a:ext cx="2522537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00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01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10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charset="0"/>
              </a:rPr>
              <a:t> 3 bits stored</a:t>
            </a:r>
            <a:r>
              <a:rPr lang="en-US" sz="1400">
                <a:latin typeface="Arial" charset="0"/>
              </a:rPr>
              <a:t> at location 11</a:t>
            </a:r>
          </a:p>
        </p:txBody>
      </p:sp>
      <p:sp>
        <p:nvSpPr>
          <p:cNvPr id="1035291" name="AutoShap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05000" y="5253038"/>
            <a:ext cx="317500" cy="295275"/>
          </a:xfrm>
          <a:prstGeom prst="downArrow">
            <a:avLst>
              <a:gd name="adj1" fmla="val 40000"/>
              <a:gd name="adj2" fmla="val 35486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9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76625" y="5318125"/>
            <a:ext cx="213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12 bits of RAM</a:t>
            </a:r>
          </a:p>
        </p:txBody>
      </p:sp>
      <p:pic>
        <p:nvPicPr>
          <p:cNvPr id="1035293" name="Picture 29" descr="Picture 3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282700"/>
            <a:ext cx="941388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294" name="Text Box 30"/>
          <p:cNvSpPr txBox="1">
            <a:spLocks noChangeArrowheads="1"/>
          </p:cNvSpPr>
          <p:nvPr/>
        </p:nvSpPr>
        <p:spPr bwMode="auto">
          <a:xfrm>
            <a:off x="7396163" y="6477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1002CE"/>
                </a:solidFill>
                <a:latin typeface="Comic Sans MS" pitchFamily="-107" charset="0"/>
              </a:rPr>
              <a:t>"on-chip"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52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25" y="1676400"/>
              <a:ext cx="793750" cy="34925"/>
            </p14:xfrm>
          </p:contentPart>
        </mc:Choice>
        <mc:Fallback xmlns="">
          <p:pic>
            <p:nvPicPr>
              <p:cNvPr id="10352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64266" y="1667039"/>
                <a:ext cx="812469" cy="536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0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2838"/>
            <a:ext cx="6645275" cy="180975"/>
            <a:chOff x="295" y="1311"/>
            <a:chExt cx="5177" cy="114"/>
          </a:xfrm>
        </p:grpSpPr>
        <p:sp>
          <p:nvSpPr>
            <p:cNvPr id="849923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24" name="Rectangle 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2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2313" y="158750"/>
            <a:ext cx="6111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It’s totally FAB</a:t>
            </a:r>
          </a:p>
        </p:txBody>
      </p:sp>
      <p:sp>
        <p:nvSpPr>
          <p:cNvPr id="84992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4488" y="1350963"/>
            <a:ext cx="555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are all of these gates actually realized?</a:t>
            </a:r>
          </a:p>
        </p:txBody>
      </p:sp>
      <p:pic>
        <p:nvPicPr>
          <p:cNvPr id="84992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65325"/>
            <a:ext cx="229711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28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752850"/>
            <a:ext cx="2257425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29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68850"/>
            <a:ext cx="2347913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30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3532188"/>
            <a:ext cx="2360612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3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7825" y="18748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Layering</a:t>
            </a:r>
          </a:p>
        </p:txBody>
      </p:sp>
      <p:sp>
        <p:nvSpPr>
          <p:cNvPr id="84993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44800" y="3003550"/>
            <a:ext cx="116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silicon wafer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993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81300" y="2806700"/>
            <a:ext cx="1290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silicon dioxide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993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98775" y="2411413"/>
            <a:ext cx="1054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photoresist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993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46375" y="1893888"/>
            <a:ext cx="1355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mask w/ circuit (or doodle)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9936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579688" y="2619375"/>
            <a:ext cx="374650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37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597150" y="2787650"/>
            <a:ext cx="398463" cy="12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3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22588" y="2609850"/>
            <a:ext cx="96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conductor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9939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2606675" y="2979738"/>
            <a:ext cx="231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0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536825" y="3100388"/>
            <a:ext cx="366713" cy="47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1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58863" y="5360988"/>
            <a:ext cx="1358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Lithography</a:t>
            </a:r>
          </a:p>
        </p:txBody>
      </p:sp>
      <p:sp>
        <p:nvSpPr>
          <p:cNvPr id="849942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84563" y="6196013"/>
            <a:ext cx="928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Etching</a:t>
            </a:r>
          </a:p>
        </p:txBody>
      </p:sp>
      <p:sp>
        <p:nvSpPr>
          <p:cNvPr id="849943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46750" y="4300538"/>
            <a:ext cx="104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Cleaning</a:t>
            </a:r>
          </a:p>
        </p:txBody>
      </p:sp>
      <p:sp>
        <p:nvSpPr>
          <p:cNvPr id="849944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166813" y="3817938"/>
            <a:ext cx="325437" cy="5238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5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287713" y="5287963"/>
            <a:ext cx="635000" cy="206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6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6273800" y="5353050"/>
            <a:ext cx="595313" cy="357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47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913688" y="6434138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Arial" charset="0"/>
              </a:rPr>
              <a:t>x 200 or so</a:t>
            </a:r>
            <a:endParaRPr lang="en-US" sz="16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9948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1000" y="868363"/>
            <a:ext cx="4354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latin typeface="Arial" charset="0"/>
              </a:rPr>
              <a:t>http://www.techfak.uni-kiel.de/matwis/amat/elmat_en/makeindex.html</a:t>
            </a:r>
          </a:p>
        </p:txBody>
      </p:sp>
      <p:pic>
        <p:nvPicPr>
          <p:cNvPr id="849949" name="Picture 29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3" r="24908" b="26891"/>
          <a:stretch>
            <a:fillRect/>
          </a:stretch>
        </p:blipFill>
        <p:spPr bwMode="auto">
          <a:xfrm>
            <a:off x="7315200" y="152400"/>
            <a:ext cx="16510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9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024188" y="1112838"/>
            <a:ext cx="5630862" cy="180975"/>
            <a:chOff x="295" y="1311"/>
            <a:chExt cx="5177" cy="114"/>
          </a:xfrm>
        </p:grpSpPr>
        <p:sp>
          <p:nvSpPr>
            <p:cNvPr id="85197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97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19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238125"/>
            <a:ext cx="513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The enemy ...</a:t>
            </a:r>
          </a:p>
        </p:txBody>
      </p:sp>
      <p:sp>
        <p:nvSpPr>
          <p:cNvPr id="85197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3300" y="1574800"/>
            <a:ext cx="4502150" cy="8509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Keeping particles out of the fabrication process is paramount!</a:t>
            </a:r>
          </a:p>
        </p:txBody>
      </p:sp>
      <p:pic>
        <p:nvPicPr>
          <p:cNvPr id="851975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2905125"/>
            <a:ext cx="2338388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1976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22263"/>
            <a:ext cx="224155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1977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805238"/>
            <a:ext cx="2317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1978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913063"/>
            <a:ext cx="29146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197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0513" y="6388100"/>
            <a:ext cx="2465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Nature still impresses...</a:t>
            </a:r>
          </a:p>
        </p:txBody>
      </p:sp>
      <p:sp>
        <p:nvSpPr>
          <p:cNvPr id="85198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73400" y="6164263"/>
            <a:ext cx="2589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Pollen on a memory chip</a:t>
            </a:r>
          </a:p>
        </p:txBody>
      </p:sp>
      <p:sp>
        <p:nvSpPr>
          <p:cNvPr id="85198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51575" y="6142038"/>
            <a:ext cx="2127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A ruthless invader...</a:t>
            </a:r>
          </a:p>
        </p:txBody>
      </p:sp>
      <p:sp>
        <p:nvSpPr>
          <p:cNvPr id="85198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86050" y="3460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Ouch!</a:t>
            </a:r>
          </a:p>
        </p:txBody>
      </p:sp>
    </p:spTree>
    <p:extLst>
      <p:ext uri="{BB962C8B-B14F-4D97-AF65-F5344CB8AC3E}">
        <p14:creationId xmlns:p14="http://schemas.microsoft.com/office/powerpoint/2010/main" val="35396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53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2838"/>
            <a:ext cx="8218487" cy="180975"/>
            <a:chOff x="295" y="1311"/>
            <a:chExt cx="5177" cy="114"/>
          </a:xfrm>
        </p:grpSpPr>
        <p:sp>
          <p:nvSpPr>
            <p:cNvPr id="961539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540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154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309563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What to do with all that extra silicon?</a:t>
            </a:r>
          </a:p>
        </p:txBody>
      </p:sp>
      <p:pic>
        <p:nvPicPr>
          <p:cNvPr id="961542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1831975"/>
            <a:ext cx="3013075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1543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55775"/>
            <a:ext cx="3286125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1544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4481513"/>
            <a:ext cx="29876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1545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87825"/>
            <a:ext cx="36544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154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41588" y="6496050"/>
            <a:ext cx="4445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The "silicon zoo":</a:t>
            </a:r>
            <a:r>
              <a:rPr lang="en-US" sz="1200">
                <a:latin typeface="Arial" charset="0"/>
              </a:rPr>
              <a:t>  micro.magnet.fsu.edu/creatures/index.html</a:t>
            </a:r>
          </a:p>
        </p:txBody>
      </p:sp>
    </p:spTree>
    <p:extLst>
      <p:ext uri="{BB962C8B-B14F-4D97-AF65-F5344CB8AC3E}">
        <p14:creationId xmlns:p14="http://schemas.microsoft.com/office/powerpoint/2010/main" val="28504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4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91063" y="1347788"/>
            <a:ext cx="3570287" cy="180975"/>
            <a:chOff x="295" y="1311"/>
            <a:chExt cx="5177" cy="114"/>
          </a:xfrm>
        </p:grpSpPr>
        <p:sp>
          <p:nvSpPr>
            <p:cNvPr id="1171459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60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146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3338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146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525" y="266700"/>
            <a:ext cx="3422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Assembly Language</a:t>
            </a:r>
          </a:p>
        </p:txBody>
      </p:sp>
      <p:sp>
        <p:nvSpPr>
          <p:cNvPr id="117146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5486400"/>
            <a:ext cx="1281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halt</a:t>
            </a:r>
            <a:endParaRPr lang="en-US" sz="3600" b="1">
              <a:solidFill>
                <a:srgbClr val="0A04EB"/>
              </a:solidFill>
              <a:latin typeface="Courier New" pitchFamily="49" charset="0"/>
            </a:endParaRPr>
          </a:p>
        </p:txBody>
      </p:sp>
      <p:sp>
        <p:nvSpPr>
          <p:cNvPr id="117146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748213"/>
            <a:ext cx="3751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div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>
                <a:solidFill>
                  <a:srgbClr val="FF071B"/>
                </a:solidFill>
                <a:latin typeface="Courier New" pitchFamily="49" charset="0"/>
              </a:rPr>
              <a:t>r6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>
                <a:latin typeface="Courier New" pitchFamily="49" charset="0"/>
              </a:rPr>
              <a:t>r7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r12</a:t>
            </a:r>
          </a:p>
        </p:txBody>
      </p:sp>
      <p:sp>
        <p:nvSpPr>
          <p:cNvPr id="117146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2533650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add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>
                <a:solidFill>
                  <a:srgbClr val="FF071B"/>
                </a:solidFill>
                <a:latin typeface="Courier New" pitchFamily="49" charset="0"/>
              </a:rPr>
              <a:t>r2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>
                <a:latin typeface="Courier New" pitchFamily="49" charset="0"/>
              </a:rPr>
              <a:t>r1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r0</a:t>
            </a:r>
          </a:p>
        </p:txBody>
      </p:sp>
      <p:sp>
        <p:nvSpPr>
          <p:cNvPr id="117146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797050"/>
            <a:ext cx="320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loadn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>
                <a:solidFill>
                  <a:srgbClr val="FF071B"/>
                </a:solidFill>
                <a:latin typeface="Courier New" pitchFamily="49" charset="0"/>
              </a:rPr>
              <a:t>r0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>
                <a:solidFill>
                  <a:srgbClr val="067B0E"/>
                </a:solidFill>
                <a:latin typeface="Courier New" pitchFamily="49" charset="0"/>
              </a:rPr>
              <a:t>42</a:t>
            </a:r>
            <a:endParaRPr lang="en-US" sz="3600" b="1">
              <a:solidFill>
                <a:srgbClr val="0A04EB"/>
              </a:solidFill>
              <a:latin typeface="Courier New" pitchFamily="49" charset="0"/>
            </a:endParaRPr>
          </a:p>
        </p:txBody>
      </p:sp>
      <p:sp>
        <p:nvSpPr>
          <p:cNvPr id="117146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6196013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register-level programming</a:t>
            </a:r>
          </a:p>
        </p:txBody>
      </p:sp>
      <p:sp>
        <p:nvSpPr>
          <p:cNvPr id="117146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3271838"/>
            <a:ext cx="347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sub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>
                <a:solidFill>
                  <a:srgbClr val="FF071B"/>
                </a:solidFill>
                <a:latin typeface="Courier New" pitchFamily="49" charset="0"/>
              </a:rPr>
              <a:t>r5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>
                <a:latin typeface="Courier New" pitchFamily="49" charset="0"/>
              </a:rPr>
              <a:t>r4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r3</a:t>
            </a:r>
          </a:p>
        </p:txBody>
      </p:sp>
      <p:sp>
        <p:nvSpPr>
          <p:cNvPr id="117146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" y="4010025"/>
            <a:ext cx="3751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B003D1"/>
                </a:solidFill>
                <a:latin typeface="Courier New" pitchFamily="49" charset="0"/>
              </a:rPr>
              <a:t>mul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>
                <a:solidFill>
                  <a:srgbClr val="FF071B"/>
                </a:solidFill>
                <a:latin typeface="Courier New" pitchFamily="49" charset="0"/>
              </a:rPr>
              <a:t>r11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</a:t>
            </a:r>
            <a:r>
              <a:rPr lang="en-US" sz="3600" b="1">
                <a:latin typeface="Courier New" pitchFamily="49" charset="0"/>
              </a:rPr>
              <a:t>r9</a:t>
            </a:r>
            <a:r>
              <a:rPr lang="en-US" sz="3600" b="1">
                <a:solidFill>
                  <a:srgbClr val="0A04EB"/>
                </a:solidFill>
                <a:latin typeface="Courier New" pitchFamily="49" charset="0"/>
              </a:rPr>
              <a:t> r8</a:t>
            </a:r>
          </a:p>
        </p:txBody>
      </p:sp>
      <p:sp>
        <p:nvSpPr>
          <p:cNvPr id="117147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64088" y="266700"/>
            <a:ext cx="34226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Machine Language</a:t>
            </a:r>
          </a:p>
        </p:txBody>
      </p:sp>
      <p:sp>
        <p:nvSpPr>
          <p:cNvPr id="117147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183515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B003D1"/>
                </a:solidFill>
                <a:latin typeface="Courier New" pitchFamily="49" charset="0"/>
              </a:rPr>
              <a:t>0011</a:t>
            </a:r>
            <a:r>
              <a:rPr lang="en-US" sz="2800" b="1">
                <a:solidFill>
                  <a:srgbClr val="FF071B"/>
                </a:solidFill>
                <a:latin typeface="Courier New" pitchFamily="49" charset="0"/>
              </a:rPr>
              <a:t>0000</a:t>
            </a:r>
            <a:r>
              <a:rPr lang="en-US" sz="2800" b="1">
                <a:solidFill>
                  <a:srgbClr val="067B0E"/>
                </a:solidFill>
                <a:latin typeface="Courier New" pitchFamily="49" charset="0"/>
              </a:rPr>
              <a:t>00101010</a:t>
            </a:r>
            <a:endParaRPr lang="en-US" sz="2800" b="1">
              <a:solidFill>
                <a:srgbClr val="B003D1"/>
              </a:solidFill>
              <a:latin typeface="Courier New" pitchFamily="49" charset="0"/>
            </a:endParaRPr>
          </a:p>
        </p:txBody>
      </p:sp>
      <p:sp>
        <p:nvSpPr>
          <p:cNvPr id="117147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2589213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B003D1"/>
                </a:solidFill>
                <a:latin typeface="Courier New" pitchFamily="49" charset="0"/>
              </a:rPr>
              <a:t>0111</a:t>
            </a:r>
            <a:r>
              <a:rPr lang="en-US" sz="2800" b="1">
                <a:solidFill>
                  <a:srgbClr val="FF071B"/>
                </a:solidFill>
                <a:latin typeface="Courier New" pitchFamily="49" charset="0"/>
              </a:rPr>
              <a:t>0010</a:t>
            </a:r>
            <a:r>
              <a:rPr lang="en-US" sz="2800" b="1">
                <a:latin typeface="Courier New" pitchFamily="49" charset="0"/>
              </a:rPr>
              <a:t>0001</a:t>
            </a:r>
            <a:r>
              <a:rPr lang="en-US" sz="2800" b="1">
                <a:solidFill>
                  <a:srgbClr val="0A04EB"/>
                </a:solidFill>
                <a:latin typeface="Courier New" pitchFamily="49" charset="0"/>
              </a:rPr>
              <a:t>0000</a:t>
            </a:r>
            <a:endParaRPr lang="en-US" sz="2800" b="1">
              <a:solidFill>
                <a:srgbClr val="B003D1"/>
              </a:solidFill>
              <a:latin typeface="Courier New" pitchFamily="49" charset="0"/>
            </a:endParaRPr>
          </a:p>
        </p:txBody>
      </p:sp>
      <p:sp>
        <p:nvSpPr>
          <p:cNvPr id="117147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24400" y="33670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B003D1"/>
                </a:solidFill>
                <a:latin typeface="Courier New" pitchFamily="49" charset="0"/>
              </a:rPr>
              <a:t>1000</a:t>
            </a:r>
            <a:r>
              <a:rPr lang="en-US" sz="2800" b="1">
                <a:solidFill>
                  <a:srgbClr val="FF071B"/>
                </a:solidFill>
                <a:latin typeface="Courier New" pitchFamily="49" charset="0"/>
              </a:rPr>
              <a:t>0101</a:t>
            </a:r>
            <a:r>
              <a:rPr lang="en-US" sz="2800" b="1">
                <a:latin typeface="Courier New" pitchFamily="49" charset="0"/>
              </a:rPr>
              <a:t>0100</a:t>
            </a:r>
            <a:r>
              <a:rPr lang="en-US" sz="2800" b="1">
                <a:solidFill>
                  <a:srgbClr val="0A04EB"/>
                </a:solidFill>
                <a:latin typeface="Courier New" pitchFamily="49" charset="0"/>
              </a:rPr>
              <a:t>0011</a:t>
            </a:r>
          </a:p>
        </p:txBody>
      </p:sp>
      <p:sp>
        <p:nvSpPr>
          <p:cNvPr id="117147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4400" y="41290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B003D1"/>
                </a:solidFill>
                <a:latin typeface="Courier New" pitchFamily="49" charset="0"/>
              </a:rPr>
              <a:t>1001</a:t>
            </a:r>
            <a:r>
              <a:rPr lang="en-US" sz="2800" b="1">
                <a:solidFill>
                  <a:srgbClr val="FF071B"/>
                </a:solidFill>
                <a:latin typeface="Courier New" pitchFamily="49" charset="0"/>
              </a:rPr>
              <a:t>1011</a:t>
            </a:r>
            <a:r>
              <a:rPr lang="en-US" sz="2800" b="1">
                <a:latin typeface="Courier New" pitchFamily="49" charset="0"/>
              </a:rPr>
              <a:t>1001</a:t>
            </a:r>
            <a:r>
              <a:rPr lang="en-US" sz="2800" b="1">
                <a:solidFill>
                  <a:srgbClr val="0A04EB"/>
                </a:solidFill>
                <a:latin typeface="Courier New" pitchFamily="49" charset="0"/>
              </a:rPr>
              <a:t>1000</a:t>
            </a:r>
          </a:p>
        </p:txBody>
      </p:sp>
      <p:sp>
        <p:nvSpPr>
          <p:cNvPr id="117147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24400" y="48910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B003D1"/>
                </a:solidFill>
                <a:latin typeface="Courier New" pitchFamily="49" charset="0"/>
              </a:rPr>
              <a:t>1010</a:t>
            </a:r>
            <a:r>
              <a:rPr lang="en-US" sz="2800" b="1">
                <a:solidFill>
                  <a:srgbClr val="FF071B"/>
                </a:solidFill>
                <a:latin typeface="Courier New" pitchFamily="49" charset="0"/>
              </a:rPr>
              <a:t>0110</a:t>
            </a:r>
            <a:r>
              <a:rPr lang="en-US" sz="2800" b="1">
                <a:latin typeface="Courier New" pitchFamily="49" charset="0"/>
              </a:rPr>
              <a:t>0111</a:t>
            </a:r>
            <a:r>
              <a:rPr lang="en-US" sz="2800" b="1">
                <a:solidFill>
                  <a:srgbClr val="0A04EB"/>
                </a:solidFill>
                <a:latin typeface="Courier New" pitchFamily="49" charset="0"/>
              </a:rPr>
              <a:t>1100</a:t>
            </a:r>
          </a:p>
        </p:txBody>
      </p:sp>
      <p:sp>
        <p:nvSpPr>
          <p:cNvPr id="117147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24400" y="5562600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B003D1"/>
                </a:solidFill>
                <a:latin typeface="Courier New" pitchFamily="49" charset="0"/>
              </a:rPr>
              <a:t>0000000000000000</a:t>
            </a:r>
            <a:endParaRPr lang="en-US" sz="2800" b="1">
              <a:solidFill>
                <a:srgbClr val="0A04EB"/>
              </a:solidFill>
              <a:latin typeface="Courier New" pitchFamily="49" charset="0"/>
            </a:endParaRPr>
          </a:p>
        </p:txBody>
      </p:sp>
      <p:sp>
        <p:nvSpPr>
          <p:cNvPr id="1171477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25975" y="6172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bit-level programming</a:t>
            </a:r>
          </a:p>
        </p:txBody>
      </p:sp>
      <p:grpSp>
        <p:nvGrpSpPr>
          <p:cNvPr id="1171478" name="Group 22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25463" y="1347788"/>
            <a:ext cx="3408362" cy="180975"/>
            <a:chOff x="295" y="1311"/>
            <a:chExt cx="5177" cy="114"/>
          </a:xfrm>
        </p:grpSpPr>
        <p:sp>
          <p:nvSpPr>
            <p:cNvPr id="1171479" name="Rectangle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480" name="Rectangle 2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17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3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66800"/>
            <a:ext cx="8218487" cy="180975"/>
            <a:chOff x="295" y="1311"/>
            <a:chExt cx="5177" cy="114"/>
          </a:xfrm>
        </p:grpSpPr>
        <p:sp>
          <p:nvSpPr>
            <p:cNvPr id="1040387" name="Rectangle 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388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038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04039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3925" y="214313"/>
            <a:ext cx="73850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the compiler</a:t>
            </a:r>
          </a:p>
        </p:txBody>
      </p:sp>
      <p:sp>
        <p:nvSpPr>
          <p:cNvPr id="1040391" name="Text Box 7"/>
          <p:cNvSpPr txBox="1">
            <a:spLocks noChangeArrowheads="1"/>
          </p:cNvSpPr>
          <p:nvPr/>
        </p:nvSpPr>
        <p:spPr bwMode="auto">
          <a:xfrm>
            <a:off x="838200" y="129540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program that translates from human-usable language into assembly language and machine langauge</a:t>
            </a:r>
          </a:p>
        </p:txBody>
      </p:sp>
      <p:sp>
        <p:nvSpPr>
          <p:cNvPr id="1040392" name="Text Box 8"/>
          <p:cNvSpPr txBox="1">
            <a:spLocks noChangeArrowheads="1"/>
          </p:cNvSpPr>
          <p:nvPr/>
        </p:nvSpPr>
        <p:spPr bwMode="auto">
          <a:xfrm>
            <a:off x="325438" y="3362325"/>
            <a:ext cx="15240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49" charset="0"/>
              </a:rPr>
              <a:t>x = 6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49" charset="0"/>
              </a:rPr>
              <a:t>y = 7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49" charset="0"/>
              </a:rPr>
              <a:t>z = x*y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49" charset="0"/>
              </a:rPr>
              <a:t>print z</a:t>
            </a:r>
          </a:p>
        </p:txBody>
      </p:sp>
      <p:sp>
        <p:nvSpPr>
          <p:cNvPr id="1040393" name="Text Box 9"/>
          <p:cNvSpPr txBox="1">
            <a:spLocks noChangeArrowheads="1"/>
          </p:cNvSpPr>
          <p:nvPr/>
        </p:nvSpPr>
        <p:spPr bwMode="auto">
          <a:xfrm>
            <a:off x="401638" y="494665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the code</a:t>
            </a:r>
          </a:p>
        </p:txBody>
      </p:sp>
      <p:sp>
        <p:nvSpPr>
          <p:cNvPr id="1040394" name="Rectangle 10"/>
          <p:cNvSpPr>
            <a:spLocks noChangeArrowheads="1"/>
          </p:cNvSpPr>
          <p:nvPr/>
        </p:nvSpPr>
        <p:spPr bwMode="auto">
          <a:xfrm>
            <a:off x="228600" y="3200400"/>
            <a:ext cx="1635125" cy="2087563"/>
          </a:xfrm>
          <a:prstGeom prst="rect">
            <a:avLst/>
          </a:prstGeom>
          <a:noFill/>
          <a:ln w="19050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395" name="Rectangle 11"/>
          <p:cNvSpPr>
            <a:spLocks noChangeArrowheads="1"/>
          </p:cNvSpPr>
          <p:nvPr/>
        </p:nvSpPr>
        <p:spPr bwMode="auto">
          <a:xfrm>
            <a:off x="2555875" y="3200400"/>
            <a:ext cx="2000250" cy="2087563"/>
          </a:xfrm>
          <a:prstGeom prst="rect">
            <a:avLst/>
          </a:prstGeom>
          <a:noFill/>
          <a:ln w="19050">
            <a:solidFill>
              <a:srgbClr val="B003D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0396" name="Text Box 12"/>
          <p:cNvSpPr txBox="1">
            <a:spLocks noChangeArrowheads="1"/>
          </p:cNvSpPr>
          <p:nvPr/>
        </p:nvSpPr>
        <p:spPr bwMode="auto">
          <a:xfrm>
            <a:off x="2747963" y="4903788"/>
            <a:ext cx="15954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assembly or byte-code</a:t>
            </a:r>
          </a:p>
        </p:txBody>
      </p:sp>
      <p:sp>
        <p:nvSpPr>
          <p:cNvPr id="1040397" name="Rectangle 13"/>
          <p:cNvSpPr>
            <a:spLocks noChangeArrowheads="1"/>
          </p:cNvSpPr>
          <p:nvPr/>
        </p:nvSpPr>
        <p:spPr bwMode="auto">
          <a:xfrm>
            <a:off x="5105400" y="2438400"/>
            <a:ext cx="2590800" cy="1401763"/>
          </a:xfrm>
          <a:prstGeom prst="rect">
            <a:avLst/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0398" name="Text Box 14"/>
          <p:cNvSpPr txBox="1">
            <a:spLocks noChangeArrowheads="1"/>
          </p:cNvSpPr>
          <p:nvPr/>
        </p:nvSpPr>
        <p:spPr bwMode="auto">
          <a:xfrm>
            <a:off x="5413375" y="3529013"/>
            <a:ext cx="2017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/>
              <a:t>executable</a:t>
            </a:r>
            <a:r>
              <a:rPr lang="en-US" sz="1200"/>
              <a:t> machine code</a:t>
            </a:r>
          </a:p>
        </p:txBody>
      </p:sp>
      <p:sp>
        <p:nvSpPr>
          <p:cNvPr id="1040399" name="Rectangle 15"/>
          <p:cNvSpPr>
            <a:spLocks noChangeArrowheads="1"/>
          </p:cNvSpPr>
          <p:nvPr/>
        </p:nvSpPr>
        <p:spPr bwMode="auto">
          <a:xfrm>
            <a:off x="5346700" y="4953000"/>
            <a:ext cx="1635125" cy="1258888"/>
          </a:xfrm>
          <a:prstGeom prst="rect">
            <a:avLst/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0400" name="Text Box 16"/>
          <p:cNvSpPr txBox="1">
            <a:spLocks noChangeArrowheads="1"/>
          </p:cNvSpPr>
          <p:nvPr/>
        </p:nvSpPr>
        <p:spPr bwMode="auto">
          <a:xfrm>
            <a:off x="5538788" y="5868988"/>
            <a:ext cx="1219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machine code</a:t>
            </a:r>
          </a:p>
        </p:txBody>
      </p:sp>
      <p:sp>
        <p:nvSpPr>
          <p:cNvPr id="1040401" name="Text Box 17"/>
          <p:cNvSpPr txBox="1">
            <a:spLocks noChangeArrowheads="1"/>
          </p:cNvSpPr>
          <p:nvPr/>
        </p:nvSpPr>
        <p:spPr bwMode="auto">
          <a:xfrm>
            <a:off x="2622550" y="3429000"/>
            <a:ext cx="1841500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B90DD0"/>
                </a:solidFill>
                <a:latin typeface="Courier New" pitchFamily="49" charset="0"/>
              </a:rPr>
              <a:t>loadn r1 6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B90DD0"/>
                </a:solidFill>
                <a:latin typeface="Courier New" pitchFamily="49" charset="0"/>
              </a:rPr>
              <a:t>loadn r2 7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B90DD0"/>
                </a:solidFill>
                <a:latin typeface="Courier New" pitchFamily="49" charset="0"/>
              </a:rPr>
              <a:t>mul r3 r1 r2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B90DD0"/>
                </a:solidFill>
                <a:latin typeface="Courier New" pitchFamily="49" charset="0"/>
              </a:rPr>
              <a:t>write r3</a:t>
            </a:r>
          </a:p>
        </p:txBody>
      </p:sp>
      <p:sp>
        <p:nvSpPr>
          <p:cNvPr id="1040402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19713" y="2549525"/>
            <a:ext cx="2239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D10316"/>
                </a:solidFill>
                <a:latin typeface="Courier New" pitchFamily="49" charset="0"/>
              </a:rPr>
              <a:t>0000 0001 0000 0001</a:t>
            </a:r>
            <a:endParaRPr lang="en-US" sz="1400">
              <a:solidFill>
                <a:srgbClr val="D10316"/>
              </a:solidFill>
              <a:latin typeface="Arial" charset="0"/>
            </a:endParaRPr>
          </a:p>
        </p:txBody>
      </p:sp>
      <p:sp>
        <p:nvSpPr>
          <p:cNvPr id="104040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19713" y="2728913"/>
            <a:ext cx="226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D10316"/>
                </a:solidFill>
                <a:latin typeface="Courier New" pitchFamily="49" charset="0"/>
              </a:rPr>
              <a:t>1000 0010 0001 0001</a:t>
            </a:r>
          </a:p>
        </p:txBody>
      </p:sp>
      <p:sp>
        <p:nvSpPr>
          <p:cNvPr id="1040404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19713" y="2908300"/>
            <a:ext cx="2265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D10316"/>
                </a:solidFill>
                <a:latin typeface="Courier New" pitchFamily="49" charset="0"/>
              </a:rPr>
              <a:t>0110 0010 0010 0001</a:t>
            </a:r>
          </a:p>
        </p:txBody>
      </p:sp>
      <p:sp>
        <p:nvSpPr>
          <p:cNvPr id="1040405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9713" y="3087688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D10316"/>
                </a:solidFill>
                <a:latin typeface="Courier New" pitchFamily="49" charset="0"/>
              </a:rPr>
              <a:t>0000 0010 0000 0010</a:t>
            </a:r>
          </a:p>
        </p:txBody>
      </p:sp>
      <p:sp>
        <p:nvSpPr>
          <p:cNvPr id="1040406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9713" y="3267075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D10316"/>
                </a:solidFill>
                <a:latin typeface="Courier New" pitchFamily="49" charset="0"/>
              </a:rPr>
              <a:t>0000 0000 0000 0000</a:t>
            </a:r>
          </a:p>
        </p:txBody>
      </p:sp>
      <p:sp>
        <p:nvSpPr>
          <p:cNvPr id="1040407" name="AutoShape 23"/>
          <p:cNvSpPr>
            <a:spLocks noChangeArrowheads="1"/>
          </p:cNvSpPr>
          <p:nvPr/>
        </p:nvSpPr>
        <p:spPr bwMode="auto">
          <a:xfrm>
            <a:off x="2020888" y="4067175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B90DD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408" name="AutoShape 24"/>
          <p:cNvSpPr>
            <a:spLocks noChangeArrowheads="1"/>
          </p:cNvSpPr>
          <p:nvPr/>
        </p:nvSpPr>
        <p:spPr bwMode="auto">
          <a:xfrm>
            <a:off x="4648200" y="3276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rgbClr val="D1031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409" name="AutoShape 25"/>
          <p:cNvSpPr>
            <a:spLocks noChangeArrowheads="1"/>
          </p:cNvSpPr>
          <p:nvPr/>
        </p:nvSpPr>
        <p:spPr bwMode="auto">
          <a:xfrm>
            <a:off x="4648200" y="4811713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410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59413" y="504507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D10316"/>
                </a:solidFill>
                <a:latin typeface="Courier New" pitchFamily="49" charset="0"/>
              </a:rPr>
              <a:t>0000 0001 …</a:t>
            </a:r>
            <a:endParaRPr lang="en-US" sz="1400">
              <a:solidFill>
                <a:srgbClr val="D10316"/>
              </a:solidFill>
              <a:latin typeface="Arial" charset="0"/>
            </a:endParaRPr>
          </a:p>
        </p:txBody>
      </p:sp>
      <p:sp>
        <p:nvSpPr>
          <p:cNvPr id="1040411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59413" y="52133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D10316"/>
                </a:solidFill>
                <a:latin typeface="Courier New" pitchFamily="49" charset="0"/>
              </a:rPr>
              <a:t>0010 0001 …</a:t>
            </a:r>
            <a:endParaRPr lang="en-US" sz="1400">
              <a:solidFill>
                <a:srgbClr val="D10316"/>
              </a:solidFill>
              <a:latin typeface="Arial" charset="0"/>
            </a:endParaRPr>
          </a:p>
        </p:txBody>
      </p:sp>
      <p:sp>
        <p:nvSpPr>
          <p:cNvPr id="1040412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54650" y="5381625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D10316"/>
                </a:solidFill>
                <a:latin typeface="Courier New" pitchFamily="49" charset="0"/>
              </a:rPr>
              <a:t>0110 0010 …</a:t>
            </a:r>
            <a:endParaRPr lang="en-US" sz="1400">
              <a:solidFill>
                <a:srgbClr val="D10316"/>
              </a:solidFill>
              <a:latin typeface="Arial" charset="0"/>
            </a:endParaRPr>
          </a:p>
        </p:txBody>
      </p:sp>
      <p:sp>
        <p:nvSpPr>
          <p:cNvPr id="1040413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59413" y="55499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D10316"/>
                </a:solidFill>
                <a:latin typeface="Courier New" pitchFamily="49" charset="0"/>
              </a:rPr>
              <a:t>1000 0001 …</a:t>
            </a:r>
            <a:endParaRPr lang="en-US" sz="1400">
              <a:solidFill>
                <a:srgbClr val="D10316"/>
              </a:solidFill>
              <a:latin typeface="Arial" charset="0"/>
            </a:endParaRPr>
          </a:p>
        </p:txBody>
      </p:sp>
      <p:sp>
        <p:nvSpPr>
          <p:cNvPr id="1040414" name="Rectangle 30"/>
          <p:cNvSpPr>
            <a:spLocks noChangeArrowheads="1"/>
          </p:cNvSpPr>
          <p:nvPr/>
        </p:nvSpPr>
        <p:spPr bwMode="auto">
          <a:xfrm>
            <a:off x="5111750" y="4491038"/>
            <a:ext cx="3429000" cy="2214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40415" name="Picture 31" descr="Core2-Extreme-Quadx5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1421"/>
          <a:stretch>
            <a:fillRect/>
          </a:stretch>
        </p:blipFill>
        <p:spPr bwMode="auto">
          <a:xfrm>
            <a:off x="8016875" y="2638425"/>
            <a:ext cx="1004888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416" name="Picture 32" descr="Core2-Extreme-Quadx5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11421"/>
          <a:stretch>
            <a:fillRect/>
          </a:stretch>
        </p:blipFill>
        <p:spPr bwMode="auto">
          <a:xfrm>
            <a:off x="7448550" y="5080000"/>
            <a:ext cx="1004888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417" name="AutoShape 33"/>
          <p:cNvSpPr>
            <a:spLocks noChangeArrowheads="1"/>
          </p:cNvSpPr>
          <p:nvPr/>
        </p:nvSpPr>
        <p:spPr bwMode="auto">
          <a:xfrm>
            <a:off x="7772400" y="2514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418" name="AutoShape 34"/>
          <p:cNvSpPr>
            <a:spLocks noChangeArrowheads="1"/>
          </p:cNvSpPr>
          <p:nvPr/>
        </p:nvSpPr>
        <p:spPr bwMode="auto">
          <a:xfrm>
            <a:off x="7070725" y="5006975"/>
            <a:ext cx="396875" cy="304800"/>
          </a:xfrm>
          <a:prstGeom prst="leftRightArrow">
            <a:avLst>
              <a:gd name="adj1" fmla="val 50000"/>
              <a:gd name="adj2" fmla="val 2604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0419" name="Text Box 35"/>
          <p:cNvSpPr txBox="1">
            <a:spLocks noChangeArrowheads="1"/>
          </p:cNvSpPr>
          <p:nvPr/>
        </p:nvSpPr>
        <p:spPr bwMode="auto">
          <a:xfrm>
            <a:off x="5827713" y="6421438"/>
            <a:ext cx="2017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/>
              <a:t>interpreting byte code</a:t>
            </a:r>
          </a:p>
        </p:txBody>
      </p:sp>
      <p:sp>
        <p:nvSpPr>
          <p:cNvPr id="1040420" name="Text Box 36"/>
          <p:cNvSpPr txBox="1">
            <a:spLocks noChangeArrowheads="1"/>
          </p:cNvSpPr>
          <p:nvPr/>
        </p:nvSpPr>
        <p:spPr bwMode="auto">
          <a:xfrm>
            <a:off x="2909888" y="5435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Interpreter</a:t>
            </a:r>
            <a:endParaRPr lang="en-US"/>
          </a:p>
        </p:txBody>
      </p:sp>
      <p:sp>
        <p:nvSpPr>
          <p:cNvPr id="1040421" name="Text Box 37"/>
          <p:cNvSpPr txBox="1">
            <a:spLocks noChangeArrowheads="1"/>
          </p:cNvSpPr>
          <p:nvPr/>
        </p:nvSpPr>
        <p:spPr bwMode="auto">
          <a:xfrm>
            <a:off x="2895600" y="262731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Compiler</a:t>
            </a:r>
            <a:endParaRPr lang="en-US"/>
          </a:p>
        </p:txBody>
      </p:sp>
      <p:sp>
        <p:nvSpPr>
          <p:cNvPr id="1040422" name="Line 38"/>
          <p:cNvSpPr>
            <a:spLocks noChangeShapeType="1"/>
          </p:cNvSpPr>
          <p:nvPr/>
        </p:nvSpPr>
        <p:spPr bwMode="auto">
          <a:xfrm>
            <a:off x="2971800" y="25908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0423" name="Line 39"/>
          <p:cNvSpPr>
            <a:spLocks noChangeShapeType="1"/>
          </p:cNvSpPr>
          <p:nvPr/>
        </p:nvSpPr>
        <p:spPr bwMode="auto">
          <a:xfrm>
            <a:off x="3005138" y="59737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2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989013"/>
            <a:ext cx="8218487" cy="180975"/>
            <a:chOff x="295" y="1311"/>
            <a:chExt cx="5177" cy="114"/>
          </a:xfrm>
        </p:grpSpPr>
        <p:sp>
          <p:nvSpPr>
            <p:cNvPr id="1334275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76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427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7863" y="231775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What's in an </a:t>
            </a:r>
            <a:r>
              <a:rPr lang="en-US" sz="4400" dirty="0" smtClean="0"/>
              <a:t>instruction</a:t>
            </a:r>
            <a:endParaRPr lang="en-US" sz="4400" dirty="0"/>
          </a:p>
        </p:txBody>
      </p:sp>
      <p:sp>
        <p:nvSpPr>
          <p:cNvPr id="1334405" name="Text Box 133"/>
          <p:cNvSpPr txBox="1">
            <a:spLocks noChangeArrowheads="1"/>
          </p:cNvSpPr>
          <p:nvPr/>
        </p:nvSpPr>
        <p:spPr bwMode="auto">
          <a:xfrm>
            <a:off x="3505200" y="2133600"/>
            <a:ext cx="1987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3200">
                <a:solidFill>
                  <a:srgbClr val="AB1C3A"/>
                </a:solidFill>
                <a:latin typeface="Arial" charset="0"/>
              </a:rPr>
              <a:t>011</a:t>
            </a:r>
            <a:r>
              <a:rPr lang="en-US" sz="3200">
                <a:solidFill>
                  <a:srgbClr val="1002CE"/>
                </a:solidFill>
                <a:latin typeface="Arial" charset="0"/>
              </a:rPr>
              <a:t>100</a:t>
            </a:r>
            <a:endParaRPr lang="en-US" sz="4000">
              <a:solidFill>
                <a:srgbClr val="1002CE"/>
              </a:solidFill>
              <a:latin typeface="Arial" charset="0"/>
            </a:endParaRPr>
          </a:p>
        </p:txBody>
      </p:sp>
      <p:sp>
        <p:nvSpPr>
          <p:cNvPr id="1334406" name="Text Box 134"/>
          <p:cNvSpPr txBox="1">
            <a:spLocks noChangeArrowheads="1"/>
          </p:cNvSpPr>
          <p:nvPr/>
        </p:nvSpPr>
        <p:spPr bwMode="auto">
          <a:xfrm>
            <a:off x="1143000" y="5562600"/>
            <a:ext cx="6992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Instructions are just 1s and 0s… it is up to the computer</a:t>
            </a:r>
            <a:br>
              <a:rPr lang="en-US"/>
            </a:br>
            <a:r>
              <a:rPr lang="en-US"/>
              <a:t>architect to give the 1s and 0s meaning.</a:t>
            </a:r>
          </a:p>
        </p:txBody>
      </p:sp>
      <p:sp>
        <p:nvSpPr>
          <p:cNvPr id="1334407" name="Text Box 135"/>
          <p:cNvSpPr txBox="1">
            <a:spLocks noChangeArrowheads="1"/>
          </p:cNvSpPr>
          <p:nvPr/>
        </p:nvSpPr>
        <p:spPr bwMode="auto">
          <a:xfrm>
            <a:off x="1361941" y="1447800"/>
            <a:ext cx="67249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One </a:t>
            </a:r>
            <a:r>
              <a:rPr lang="en-US" dirty="0" smtClean="0"/>
              <a:t>possible (simplified, not Hmmm) </a:t>
            </a:r>
            <a:r>
              <a:rPr lang="en-US" dirty="0"/>
              <a:t>instruction set architecture</a:t>
            </a:r>
          </a:p>
        </p:txBody>
      </p:sp>
      <p:sp>
        <p:nvSpPr>
          <p:cNvPr id="1334408" name="Line 136"/>
          <p:cNvSpPr>
            <a:spLocks noChangeShapeType="1"/>
          </p:cNvSpPr>
          <p:nvPr/>
        </p:nvSpPr>
        <p:spPr bwMode="auto">
          <a:xfrm>
            <a:off x="3657600" y="2667000"/>
            <a:ext cx="381000" cy="0"/>
          </a:xfrm>
          <a:prstGeom prst="line">
            <a:avLst/>
          </a:prstGeom>
          <a:noFill/>
          <a:ln w="25400">
            <a:solidFill>
              <a:srgbClr val="067B0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409" name="Text Box 137"/>
          <p:cNvSpPr txBox="1">
            <a:spLocks noChangeArrowheads="1"/>
          </p:cNvSpPr>
          <p:nvPr/>
        </p:nvSpPr>
        <p:spPr bwMode="auto">
          <a:xfrm>
            <a:off x="1447800" y="2895600"/>
            <a:ext cx="206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67B0E"/>
                </a:solidFill>
              </a:rPr>
              <a:t>which instruction?</a:t>
            </a:r>
          </a:p>
        </p:txBody>
      </p:sp>
      <p:sp>
        <p:nvSpPr>
          <p:cNvPr id="1334410" name="Text Box 138"/>
          <p:cNvSpPr txBox="1">
            <a:spLocks noChangeArrowheads="1"/>
          </p:cNvSpPr>
          <p:nvPr/>
        </p:nvSpPr>
        <p:spPr bwMode="auto">
          <a:xfrm>
            <a:off x="1524000" y="3400425"/>
            <a:ext cx="1508125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28AB03"/>
                </a:solidFill>
              </a:rPr>
              <a:t>00</a:t>
            </a:r>
            <a:r>
              <a:rPr lang="en-US" sz="2000"/>
              <a:t>  add</a:t>
            </a:r>
          </a:p>
          <a:p>
            <a:pPr>
              <a:buFont typeface="Arial" charset="0"/>
              <a:buNone/>
            </a:pPr>
            <a:r>
              <a:rPr lang="en-US" sz="2000"/>
              <a:t>01  subtract</a:t>
            </a:r>
          </a:p>
          <a:p>
            <a:pPr>
              <a:buFont typeface="Arial" charset="0"/>
              <a:buNone/>
            </a:pPr>
            <a:r>
              <a:rPr lang="en-US" sz="2000"/>
              <a:t>10  multiply</a:t>
            </a:r>
          </a:p>
          <a:p>
            <a:pPr>
              <a:buFont typeface="Arial" charset="0"/>
              <a:buNone/>
            </a:pPr>
            <a:r>
              <a:rPr lang="en-US" sz="2000"/>
              <a:t>11  divide</a:t>
            </a:r>
          </a:p>
        </p:txBody>
      </p:sp>
      <p:sp>
        <p:nvSpPr>
          <p:cNvPr id="1334411" name="Rectangle 139"/>
          <p:cNvSpPr>
            <a:spLocks noChangeArrowheads="1"/>
          </p:cNvSpPr>
          <p:nvPr/>
        </p:nvSpPr>
        <p:spPr bwMode="auto">
          <a:xfrm>
            <a:off x="1524000" y="3276600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12" name="Line 140"/>
          <p:cNvSpPr>
            <a:spLocks noChangeShapeType="1"/>
          </p:cNvSpPr>
          <p:nvPr/>
        </p:nvSpPr>
        <p:spPr bwMode="auto">
          <a:xfrm flipV="1">
            <a:off x="2590800" y="2743200"/>
            <a:ext cx="1066800" cy="22860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413" name="Line 141"/>
          <p:cNvSpPr>
            <a:spLocks noChangeShapeType="1"/>
          </p:cNvSpPr>
          <p:nvPr/>
        </p:nvSpPr>
        <p:spPr bwMode="auto">
          <a:xfrm>
            <a:off x="4191000" y="2667000"/>
            <a:ext cx="5334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414" name="Line 142"/>
          <p:cNvSpPr>
            <a:spLocks noChangeShapeType="1"/>
          </p:cNvSpPr>
          <p:nvPr/>
        </p:nvSpPr>
        <p:spPr bwMode="auto">
          <a:xfrm>
            <a:off x="4800600" y="2667000"/>
            <a:ext cx="533400" cy="0"/>
          </a:xfrm>
          <a:prstGeom prst="line">
            <a:avLst/>
          </a:prstGeom>
          <a:noFill/>
          <a:ln w="25400">
            <a:solidFill>
              <a:srgbClr val="1002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415" name="Line 143"/>
          <p:cNvSpPr>
            <a:spLocks noChangeShapeType="1"/>
          </p:cNvSpPr>
          <p:nvPr/>
        </p:nvSpPr>
        <p:spPr bwMode="auto">
          <a:xfrm flipV="1">
            <a:off x="4495800" y="2743200"/>
            <a:ext cx="0" cy="83820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416" name="Text Box 144"/>
          <p:cNvSpPr txBox="1">
            <a:spLocks noChangeArrowheads="1"/>
          </p:cNvSpPr>
          <p:nvPr/>
        </p:nvSpPr>
        <p:spPr bwMode="auto">
          <a:xfrm>
            <a:off x="3429000" y="3657600"/>
            <a:ext cx="2733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90033"/>
                </a:solidFill>
              </a:rPr>
              <a:t>Source register 1 </a:t>
            </a:r>
          </a:p>
          <a:p>
            <a:r>
              <a:rPr lang="en-US" sz="2000">
                <a:solidFill>
                  <a:srgbClr val="990033"/>
                </a:solidFill>
              </a:rPr>
              <a:t>AND destination register</a:t>
            </a:r>
          </a:p>
        </p:txBody>
      </p:sp>
      <p:sp>
        <p:nvSpPr>
          <p:cNvPr id="1334417" name="Line 145"/>
          <p:cNvSpPr>
            <a:spLocks noChangeShapeType="1"/>
          </p:cNvSpPr>
          <p:nvPr/>
        </p:nvSpPr>
        <p:spPr bwMode="auto">
          <a:xfrm flipH="1" flipV="1">
            <a:off x="5181600" y="2743200"/>
            <a:ext cx="12192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418" name="Text Box 146"/>
          <p:cNvSpPr txBox="1">
            <a:spLocks noChangeArrowheads="1"/>
          </p:cNvSpPr>
          <p:nvPr/>
        </p:nvSpPr>
        <p:spPr bwMode="auto">
          <a:xfrm>
            <a:off x="6324600" y="3505200"/>
            <a:ext cx="190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Source register 2</a:t>
            </a:r>
          </a:p>
        </p:txBody>
      </p:sp>
      <p:sp>
        <p:nvSpPr>
          <p:cNvPr id="1334419" name="Text Box 147"/>
          <p:cNvSpPr txBox="1">
            <a:spLocks noChangeArrowheads="1"/>
          </p:cNvSpPr>
          <p:nvPr/>
        </p:nvSpPr>
        <p:spPr bwMode="auto">
          <a:xfrm>
            <a:off x="838200" y="4800600"/>
            <a:ext cx="7610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B410CE"/>
                </a:solidFill>
              </a:rPr>
              <a:t>"Add the value in register 3 to the value in register 4 and put</a:t>
            </a:r>
          </a:p>
          <a:p>
            <a:r>
              <a:rPr lang="en-US" i="1">
                <a:solidFill>
                  <a:srgbClr val="B410CE"/>
                </a:solidFill>
              </a:rPr>
              <a:t>the result back in register 3"</a:t>
            </a:r>
          </a:p>
        </p:txBody>
      </p:sp>
    </p:spTree>
    <p:extLst>
      <p:ext uri="{BB962C8B-B14F-4D97-AF65-F5344CB8AC3E}">
        <p14:creationId xmlns:p14="http://schemas.microsoft.com/office/powerpoint/2010/main" val="24279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407" grpId="0"/>
      <p:bldP spid="1334408" grpId="0" animBg="1"/>
      <p:bldP spid="1334409" grpId="0"/>
      <p:bldP spid="1334410" grpId="0" animBg="1"/>
      <p:bldP spid="1334411" grpId="0" animBg="1"/>
      <p:bldP spid="1334412" grpId="0" animBg="1"/>
      <p:bldP spid="1334413" grpId="0" animBg="1"/>
      <p:bldP spid="1334414" grpId="0" animBg="1"/>
      <p:bldP spid="1334415" grpId="0" animBg="1"/>
      <p:bldP spid="1334416" grpId="0"/>
      <p:bldP spid="1334417" grpId="0" animBg="1"/>
      <p:bldP spid="1334418" grpId="0"/>
      <p:bldP spid="1334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3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989013"/>
            <a:ext cx="8218487" cy="180975"/>
            <a:chOff x="295" y="1311"/>
            <a:chExt cx="5177" cy="114"/>
          </a:xfrm>
        </p:grpSpPr>
        <p:sp>
          <p:nvSpPr>
            <p:cNvPr id="1338371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83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7863" y="231775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What's in an instruction</a:t>
            </a:r>
          </a:p>
        </p:txBody>
      </p:sp>
      <p:sp>
        <p:nvSpPr>
          <p:cNvPr id="1338374" name="Text Box 6"/>
          <p:cNvSpPr txBox="1">
            <a:spLocks noChangeArrowheads="1"/>
          </p:cNvSpPr>
          <p:nvPr/>
        </p:nvSpPr>
        <p:spPr bwMode="auto">
          <a:xfrm>
            <a:off x="3505200" y="2133600"/>
            <a:ext cx="1987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3200">
                <a:solidFill>
                  <a:srgbClr val="AB1C3A"/>
                </a:solidFill>
                <a:latin typeface="Arial" charset="0"/>
              </a:rPr>
              <a:t>011</a:t>
            </a:r>
            <a:r>
              <a:rPr lang="en-US" sz="3200">
                <a:solidFill>
                  <a:srgbClr val="1002CE"/>
                </a:solidFill>
                <a:latin typeface="Arial" charset="0"/>
              </a:rPr>
              <a:t>100</a:t>
            </a:r>
            <a:endParaRPr lang="en-US" sz="4000">
              <a:solidFill>
                <a:srgbClr val="1002CE"/>
              </a:solidFill>
              <a:latin typeface="Arial" charset="0"/>
            </a:endParaRPr>
          </a:p>
        </p:txBody>
      </p:sp>
      <p:sp>
        <p:nvSpPr>
          <p:cNvPr id="1338376" name="Text Box 8"/>
          <p:cNvSpPr txBox="1">
            <a:spLocks noChangeArrowheads="1"/>
          </p:cNvSpPr>
          <p:nvPr/>
        </p:nvSpPr>
        <p:spPr bwMode="auto">
          <a:xfrm>
            <a:off x="2286000" y="1447800"/>
            <a:ext cx="507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One possible instruction set architecture</a:t>
            </a:r>
          </a:p>
        </p:txBody>
      </p:sp>
      <p:sp>
        <p:nvSpPr>
          <p:cNvPr id="1338377" name="Line 9"/>
          <p:cNvSpPr>
            <a:spLocks noChangeShapeType="1"/>
          </p:cNvSpPr>
          <p:nvPr/>
        </p:nvSpPr>
        <p:spPr bwMode="auto">
          <a:xfrm>
            <a:off x="3657600" y="2667000"/>
            <a:ext cx="381000" cy="0"/>
          </a:xfrm>
          <a:prstGeom prst="line">
            <a:avLst/>
          </a:prstGeom>
          <a:noFill/>
          <a:ln w="25400">
            <a:solidFill>
              <a:srgbClr val="067B0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8378" name="Text Box 10"/>
          <p:cNvSpPr txBox="1">
            <a:spLocks noChangeArrowheads="1"/>
          </p:cNvSpPr>
          <p:nvPr/>
        </p:nvSpPr>
        <p:spPr bwMode="auto">
          <a:xfrm>
            <a:off x="1447800" y="2895600"/>
            <a:ext cx="206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67B0E"/>
                </a:solidFill>
              </a:rPr>
              <a:t>which instruction?</a:t>
            </a:r>
          </a:p>
        </p:txBody>
      </p:sp>
      <p:sp>
        <p:nvSpPr>
          <p:cNvPr id="1338379" name="Text Box 11"/>
          <p:cNvSpPr txBox="1">
            <a:spLocks noChangeArrowheads="1"/>
          </p:cNvSpPr>
          <p:nvPr/>
        </p:nvSpPr>
        <p:spPr bwMode="auto">
          <a:xfrm>
            <a:off x="1524000" y="3400425"/>
            <a:ext cx="1508125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28AB03"/>
                </a:solidFill>
              </a:rPr>
              <a:t>00</a:t>
            </a:r>
            <a:r>
              <a:rPr lang="en-US" sz="2000"/>
              <a:t>  add</a:t>
            </a:r>
          </a:p>
          <a:p>
            <a:pPr>
              <a:buFont typeface="Arial" charset="0"/>
              <a:buNone/>
            </a:pPr>
            <a:r>
              <a:rPr lang="en-US" sz="2000"/>
              <a:t>01  subtract</a:t>
            </a:r>
          </a:p>
          <a:p>
            <a:pPr>
              <a:buFont typeface="Arial" charset="0"/>
              <a:buNone/>
            </a:pPr>
            <a:r>
              <a:rPr lang="en-US" sz="2000"/>
              <a:t>10  multiply</a:t>
            </a:r>
          </a:p>
          <a:p>
            <a:pPr>
              <a:buFont typeface="Arial" charset="0"/>
              <a:buNone/>
            </a:pPr>
            <a:r>
              <a:rPr lang="en-US" sz="2000"/>
              <a:t>11  divide</a:t>
            </a:r>
          </a:p>
        </p:txBody>
      </p:sp>
      <p:sp>
        <p:nvSpPr>
          <p:cNvPr id="1338380" name="Rectangle 12"/>
          <p:cNvSpPr>
            <a:spLocks noChangeArrowheads="1"/>
          </p:cNvSpPr>
          <p:nvPr/>
        </p:nvSpPr>
        <p:spPr bwMode="auto">
          <a:xfrm>
            <a:off x="1524000" y="3276600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381" name="Line 13"/>
          <p:cNvSpPr>
            <a:spLocks noChangeShapeType="1"/>
          </p:cNvSpPr>
          <p:nvPr/>
        </p:nvSpPr>
        <p:spPr bwMode="auto">
          <a:xfrm flipV="1">
            <a:off x="2590800" y="2743200"/>
            <a:ext cx="1066800" cy="228600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8382" name="Line 14"/>
          <p:cNvSpPr>
            <a:spLocks noChangeShapeType="1"/>
          </p:cNvSpPr>
          <p:nvPr/>
        </p:nvSpPr>
        <p:spPr bwMode="auto">
          <a:xfrm>
            <a:off x="4191000" y="2667000"/>
            <a:ext cx="533400" cy="0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8383" name="Line 15"/>
          <p:cNvSpPr>
            <a:spLocks noChangeShapeType="1"/>
          </p:cNvSpPr>
          <p:nvPr/>
        </p:nvSpPr>
        <p:spPr bwMode="auto">
          <a:xfrm>
            <a:off x="4800600" y="2667000"/>
            <a:ext cx="533400" cy="0"/>
          </a:xfrm>
          <a:prstGeom prst="line">
            <a:avLst/>
          </a:prstGeom>
          <a:noFill/>
          <a:ln w="25400">
            <a:solidFill>
              <a:srgbClr val="1002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8384" name="Line 16"/>
          <p:cNvSpPr>
            <a:spLocks noChangeShapeType="1"/>
          </p:cNvSpPr>
          <p:nvPr/>
        </p:nvSpPr>
        <p:spPr bwMode="auto">
          <a:xfrm flipV="1">
            <a:off x="4495800" y="2743200"/>
            <a:ext cx="0" cy="83820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8385" name="Text Box 17"/>
          <p:cNvSpPr txBox="1">
            <a:spLocks noChangeArrowheads="1"/>
          </p:cNvSpPr>
          <p:nvPr/>
        </p:nvSpPr>
        <p:spPr bwMode="auto">
          <a:xfrm>
            <a:off x="3429000" y="3657600"/>
            <a:ext cx="2733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90033"/>
                </a:solidFill>
              </a:rPr>
              <a:t>Source register 1 </a:t>
            </a:r>
          </a:p>
          <a:p>
            <a:r>
              <a:rPr lang="en-US" sz="2000">
                <a:solidFill>
                  <a:srgbClr val="990033"/>
                </a:solidFill>
              </a:rPr>
              <a:t>AND destination register</a:t>
            </a:r>
          </a:p>
        </p:txBody>
      </p:sp>
      <p:sp>
        <p:nvSpPr>
          <p:cNvPr id="1338386" name="Line 18"/>
          <p:cNvSpPr>
            <a:spLocks noChangeShapeType="1"/>
          </p:cNvSpPr>
          <p:nvPr/>
        </p:nvSpPr>
        <p:spPr bwMode="auto">
          <a:xfrm flipH="1" flipV="1">
            <a:off x="5181600" y="2743200"/>
            <a:ext cx="12192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8387" name="Text Box 19"/>
          <p:cNvSpPr txBox="1">
            <a:spLocks noChangeArrowheads="1"/>
          </p:cNvSpPr>
          <p:nvPr/>
        </p:nvSpPr>
        <p:spPr bwMode="auto">
          <a:xfrm>
            <a:off x="6324600" y="3505200"/>
            <a:ext cx="190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Source register 2</a:t>
            </a:r>
          </a:p>
        </p:txBody>
      </p:sp>
      <p:sp>
        <p:nvSpPr>
          <p:cNvPr id="1338389" name="Text Box 21"/>
          <p:cNvSpPr txBox="1">
            <a:spLocks noChangeArrowheads="1"/>
          </p:cNvSpPr>
          <p:nvPr/>
        </p:nvSpPr>
        <p:spPr bwMode="auto">
          <a:xfrm>
            <a:off x="609600" y="5791200"/>
            <a:ext cx="809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computer architect builds circuitry to make this computation</a:t>
            </a:r>
            <a:br>
              <a:rPr lang="en-US"/>
            </a:br>
            <a:r>
              <a:rPr lang="en-US"/>
              <a:t>happen… but what does that circuitry look like…?</a:t>
            </a:r>
          </a:p>
        </p:txBody>
      </p:sp>
      <p:sp>
        <p:nvSpPr>
          <p:cNvPr id="1338390" name="Text Box 22"/>
          <p:cNvSpPr txBox="1">
            <a:spLocks noChangeArrowheads="1"/>
          </p:cNvSpPr>
          <p:nvPr/>
        </p:nvSpPr>
        <p:spPr bwMode="auto">
          <a:xfrm>
            <a:off x="838200" y="4800600"/>
            <a:ext cx="7610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B410CE"/>
                </a:solidFill>
              </a:rPr>
              <a:t>"Add the value in register 3 to the value in register 4 and put</a:t>
            </a:r>
          </a:p>
          <a:p>
            <a:r>
              <a:rPr lang="en-US" i="1">
                <a:solidFill>
                  <a:srgbClr val="B410CE"/>
                </a:solidFill>
              </a:rPr>
              <a:t>the result back in register 3"</a:t>
            </a:r>
          </a:p>
        </p:txBody>
      </p:sp>
    </p:spTree>
    <p:extLst>
      <p:ext uri="{BB962C8B-B14F-4D97-AF65-F5344CB8AC3E}">
        <p14:creationId xmlns:p14="http://schemas.microsoft.com/office/powerpoint/2010/main" val="39397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0931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020932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02093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093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0935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020936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37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38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Instruction Register</a:t>
            </a:r>
            <a:endParaRPr lang="en-US">
              <a:latin typeface="Arial" charset="0"/>
            </a:endParaRPr>
          </a:p>
        </p:txBody>
      </p:sp>
      <p:sp>
        <p:nvSpPr>
          <p:cNvPr id="1020939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0</a:t>
            </a:r>
            <a:endParaRPr lang="en-US">
              <a:latin typeface="Arial" charset="0"/>
            </a:endParaRPr>
          </a:p>
        </p:txBody>
      </p:sp>
      <p:sp>
        <p:nvSpPr>
          <p:cNvPr id="1020940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1</a:t>
            </a:r>
            <a:endParaRPr lang="en-US">
              <a:latin typeface="Arial" charset="0"/>
            </a:endParaRPr>
          </a:p>
        </p:txBody>
      </p:sp>
      <p:sp>
        <p:nvSpPr>
          <p:cNvPr id="1020941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2</a:t>
            </a:r>
            <a:endParaRPr lang="en-US">
              <a:latin typeface="Arial" charset="0"/>
            </a:endParaRPr>
          </a:p>
        </p:txBody>
      </p:sp>
      <p:sp>
        <p:nvSpPr>
          <p:cNvPr id="1020942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43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44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20945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20946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00000001</a:t>
            </a:r>
            <a:endParaRPr lang="en-US">
              <a:latin typeface="Arial" charset="0"/>
            </a:endParaRPr>
          </a:p>
        </p:txBody>
      </p:sp>
      <p:sp>
        <p:nvSpPr>
          <p:cNvPr id="1020947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48" name="Rectangle 20"/>
          <p:cNvSpPr>
            <a:spLocks noChangeArrowheads="1"/>
          </p:cNvSpPr>
          <p:nvPr/>
        </p:nvSpPr>
        <p:spPr bwMode="auto">
          <a:xfrm>
            <a:off x="458788" y="5440363"/>
            <a:ext cx="87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Register 3</a:t>
            </a:r>
          </a:p>
        </p:txBody>
      </p:sp>
      <p:sp>
        <p:nvSpPr>
          <p:cNvPr id="1020949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50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00000011</a:t>
            </a:r>
            <a:endParaRPr lang="en-US">
              <a:latin typeface="Arial" charset="0"/>
            </a:endParaRPr>
          </a:p>
        </p:txBody>
      </p:sp>
      <p:sp>
        <p:nvSpPr>
          <p:cNvPr id="1020951" name="Text Box 23"/>
          <p:cNvSpPr txBox="1">
            <a:spLocks noChangeArrowheads="1"/>
          </p:cNvSpPr>
          <p:nvPr/>
        </p:nvSpPr>
        <p:spPr bwMode="auto">
          <a:xfrm>
            <a:off x="762000" y="381000"/>
            <a:ext cx="1776413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28AB03"/>
                </a:solidFill>
              </a:rPr>
              <a:t>00</a:t>
            </a:r>
            <a:r>
              <a:rPr lang="en-US"/>
              <a:t>  add</a:t>
            </a:r>
          </a:p>
          <a:p>
            <a:pPr>
              <a:buFont typeface="Arial" charset="0"/>
              <a:buNone/>
            </a:pPr>
            <a:r>
              <a:rPr lang="en-US"/>
              <a:t>01  subtract</a:t>
            </a:r>
          </a:p>
          <a:p>
            <a:pPr>
              <a:buFont typeface="Arial" charset="0"/>
              <a:buNone/>
            </a:pPr>
            <a:r>
              <a:rPr lang="en-US"/>
              <a:t>10  multiply</a:t>
            </a:r>
          </a:p>
          <a:p>
            <a:pPr>
              <a:buFont typeface="Arial" charset="0"/>
              <a:buNone/>
            </a:pPr>
            <a:r>
              <a:rPr lang="en-US"/>
              <a:t>11  divide</a:t>
            </a:r>
          </a:p>
        </p:txBody>
      </p:sp>
      <p:sp>
        <p:nvSpPr>
          <p:cNvPr id="1020952" name="Rectangle 24"/>
          <p:cNvSpPr>
            <a:spLocks noChangeArrowheads="1"/>
          </p:cNvSpPr>
          <p:nvPr/>
        </p:nvSpPr>
        <p:spPr bwMode="auto">
          <a:xfrm>
            <a:off x="762000" y="304800"/>
            <a:ext cx="1828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0953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110010</a:t>
            </a:r>
            <a:endParaRPr lang="en-US">
              <a:latin typeface="Arial" charset="0"/>
            </a:endParaRPr>
          </a:p>
        </p:txBody>
      </p:sp>
      <p:sp>
        <p:nvSpPr>
          <p:cNvPr id="1020954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Central Processing Unit (CPU)</a:t>
            </a:r>
            <a:endParaRPr lang="en-US">
              <a:latin typeface="Arial" charset="0"/>
            </a:endParaRPr>
          </a:p>
        </p:txBody>
      </p:sp>
      <p:sp>
        <p:nvSpPr>
          <p:cNvPr id="1020955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56" name="Rectangle 28"/>
          <p:cNvSpPr>
            <a:spLocks noChangeArrowheads="1"/>
          </p:cNvSpPr>
          <p:nvPr/>
        </p:nvSpPr>
        <p:spPr bwMode="auto">
          <a:xfrm>
            <a:off x="2151063" y="25146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1216CE"/>
                </a:solidFill>
                <a:latin typeface="Arial" charset="0"/>
              </a:rPr>
              <a:t>00000010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0957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Program Counter</a:t>
            </a:r>
            <a:endParaRPr lang="en-US">
              <a:latin typeface="Arial" charset="0"/>
            </a:endParaRPr>
          </a:p>
        </p:txBody>
      </p:sp>
      <p:sp>
        <p:nvSpPr>
          <p:cNvPr id="1020958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59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60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61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62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63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64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65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66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0967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Memory</a:t>
            </a:r>
            <a:endParaRPr lang="en-US">
              <a:latin typeface="Arial" charset="0"/>
            </a:endParaRPr>
          </a:p>
        </p:txBody>
      </p:sp>
      <p:sp>
        <p:nvSpPr>
          <p:cNvPr id="1020968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00000000      0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0969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00000001      1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0970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00000010      2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0971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00000011      3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0972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00000100      4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0973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11111111      255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0974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latin typeface="Arial" charset="0"/>
              </a:rPr>
              <a:t>     </a:t>
            </a:r>
            <a:r>
              <a:rPr lang="en-US" sz="1200" u="sng" dirty="0">
                <a:latin typeface="Arial" charset="0"/>
              </a:rPr>
              <a:t>Memory Location</a:t>
            </a:r>
          </a:p>
          <a:p>
            <a:pPr algn="l"/>
            <a:endParaRPr lang="en-US" sz="1200" dirty="0">
              <a:latin typeface="Arial" charset="0"/>
            </a:endParaRPr>
          </a:p>
          <a:p>
            <a:pPr algn="l"/>
            <a:r>
              <a:rPr lang="en-US" sz="1200" dirty="0">
                <a:latin typeface="Arial" charset="0"/>
              </a:rPr>
              <a:t>   Binary           Base 10</a:t>
            </a:r>
          </a:p>
        </p:txBody>
      </p:sp>
      <p:sp>
        <p:nvSpPr>
          <p:cNvPr id="1020975" name="Rectangle 47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011010</a:t>
            </a:r>
          </a:p>
        </p:txBody>
      </p:sp>
      <p:sp>
        <p:nvSpPr>
          <p:cNvPr id="1020976" name="Rectangle 48"/>
          <p:cNvSpPr>
            <a:spLocks noChangeArrowheads="1"/>
          </p:cNvSpPr>
          <p:nvPr/>
        </p:nvSpPr>
        <p:spPr bwMode="auto">
          <a:xfrm>
            <a:off x="5732463" y="2833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001100</a:t>
            </a:r>
          </a:p>
        </p:txBody>
      </p:sp>
      <p:sp>
        <p:nvSpPr>
          <p:cNvPr id="1020977" name="Rectangle 49"/>
          <p:cNvSpPr>
            <a:spLocks noChangeArrowheads="1"/>
          </p:cNvSpPr>
          <p:nvPr/>
        </p:nvSpPr>
        <p:spPr bwMode="auto">
          <a:xfrm>
            <a:off x="2151063" y="3124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 sz="1800">
              <a:solidFill>
                <a:srgbClr val="28AB03"/>
              </a:solidFill>
              <a:latin typeface="Arial" charset="0"/>
            </a:endParaRPr>
          </a:p>
        </p:txBody>
      </p:sp>
      <p:sp>
        <p:nvSpPr>
          <p:cNvPr id="1020978" name="Rectangle 50"/>
          <p:cNvSpPr>
            <a:spLocks noChangeArrowheads="1"/>
          </p:cNvSpPr>
          <p:nvPr/>
        </p:nvSpPr>
        <p:spPr bwMode="auto">
          <a:xfrm>
            <a:off x="2895600" y="228600"/>
            <a:ext cx="3375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A Closer Look</a:t>
            </a:r>
          </a:p>
        </p:txBody>
      </p:sp>
      <p:sp>
        <p:nvSpPr>
          <p:cNvPr id="1020979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0980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0981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0982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8 bit </a:t>
            </a:r>
          </a:p>
          <a:p>
            <a:pPr algn="l"/>
            <a:r>
              <a:rPr lang="en-US" sz="1800">
                <a:latin typeface="Arial" charset="0"/>
              </a:rPr>
              <a:t>address</a:t>
            </a:r>
          </a:p>
        </p:txBody>
      </p:sp>
      <p:sp>
        <p:nvSpPr>
          <p:cNvPr id="1020983" name="Rectangle 55"/>
          <p:cNvSpPr>
            <a:spLocks noChangeArrowheads="1"/>
          </p:cNvSpPr>
          <p:nvPr/>
        </p:nvSpPr>
        <p:spPr bwMode="auto">
          <a:xfrm>
            <a:off x="5105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0984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0985" name="Text Box 57"/>
          <p:cNvSpPr txBox="1">
            <a:spLocks noChangeArrowheads="1"/>
          </p:cNvSpPr>
          <p:nvPr/>
        </p:nvSpPr>
        <p:spPr bwMode="auto">
          <a:xfrm>
            <a:off x="412115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8 bit </a:t>
            </a:r>
          </a:p>
          <a:p>
            <a:pPr algn="l"/>
            <a:r>
              <a:rPr lang="en-US" sz="1800">
                <a:latin typeface="Arial" charset="0"/>
              </a:rPr>
              <a:t>data in</a:t>
            </a:r>
          </a:p>
        </p:txBody>
      </p:sp>
      <p:sp>
        <p:nvSpPr>
          <p:cNvPr id="1020986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Read</a:t>
            </a:r>
          </a:p>
        </p:txBody>
      </p:sp>
      <p:sp>
        <p:nvSpPr>
          <p:cNvPr id="1020987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Write</a:t>
            </a:r>
          </a:p>
        </p:txBody>
      </p:sp>
      <p:sp>
        <p:nvSpPr>
          <p:cNvPr id="1020988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8 bit data out </a:t>
            </a:r>
          </a:p>
        </p:txBody>
      </p:sp>
      <p:sp>
        <p:nvSpPr>
          <p:cNvPr id="1020989" name="Rectangle 61"/>
          <p:cNvSpPr>
            <a:spLocks noChangeArrowheads="1"/>
          </p:cNvSpPr>
          <p:nvPr/>
        </p:nvSpPr>
        <p:spPr bwMode="auto">
          <a:xfrm>
            <a:off x="2133600" y="3124200"/>
            <a:ext cx="1201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Arial" charset="0"/>
              </a:rPr>
              <a:t>00011010</a:t>
            </a:r>
          </a:p>
        </p:txBody>
      </p:sp>
      <p:sp>
        <p:nvSpPr>
          <p:cNvPr id="1020992" name="AutoShape 64"/>
          <p:cNvSpPr>
            <a:spLocks noChangeArrowheads="1"/>
          </p:cNvSpPr>
          <p:nvPr/>
        </p:nvSpPr>
        <p:spPr bwMode="auto">
          <a:xfrm>
            <a:off x="2819400" y="914400"/>
            <a:ext cx="443071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dirty="0">
                <a:solidFill>
                  <a:srgbClr val="067B0E"/>
                </a:solidFill>
              </a:rPr>
              <a:t>The RAM (memory) contains the program</a:t>
            </a:r>
          </a:p>
          <a:p>
            <a:r>
              <a:rPr lang="en-US" sz="1800" b="1" dirty="0">
                <a:solidFill>
                  <a:srgbClr val="067B0E"/>
                </a:solidFill>
              </a:rPr>
              <a:t>(and possibly some data as well)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2979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022980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02298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298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2983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022984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85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86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Instruction Register</a:t>
            </a:r>
            <a:endParaRPr lang="en-US">
              <a:latin typeface="Arial" charset="0"/>
            </a:endParaRPr>
          </a:p>
        </p:txBody>
      </p:sp>
      <p:sp>
        <p:nvSpPr>
          <p:cNvPr id="1022987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0</a:t>
            </a:r>
            <a:endParaRPr lang="en-US">
              <a:latin typeface="Arial" charset="0"/>
            </a:endParaRPr>
          </a:p>
        </p:txBody>
      </p:sp>
      <p:sp>
        <p:nvSpPr>
          <p:cNvPr id="1022988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1</a:t>
            </a:r>
            <a:endParaRPr lang="en-US">
              <a:latin typeface="Arial" charset="0"/>
            </a:endParaRPr>
          </a:p>
        </p:txBody>
      </p:sp>
      <p:sp>
        <p:nvSpPr>
          <p:cNvPr id="1022989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2</a:t>
            </a:r>
            <a:endParaRPr lang="en-US">
              <a:latin typeface="Arial" charset="0"/>
            </a:endParaRPr>
          </a:p>
        </p:txBody>
      </p:sp>
      <p:sp>
        <p:nvSpPr>
          <p:cNvPr id="1022990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91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92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22993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22994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00000001</a:t>
            </a:r>
            <a:endParaRPr lang="en-US">
              <a:latin typeface="Arial" charset="0"/>
            </a:endParaRPr>
          </a:p>
        </p:txBody>
      </p:sp>
      <p:sp>
        <p:nvSpPr>
          <p:cNvPr id="1022995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96" name="Rectangle 20"/>
          <p:cNvSpPr>
            <a:spLocks noChangeArrowheads="1"/>
          </p:cNvSpPr>
          <p:nvPr/>
        </p:nvSpPr>
        <p:spPr bwMode="auto">
          <a:xfrm>
            <a:off x="458788" y="5440363"/>
            <a:ext cx="87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Register 3</a:t>
            </a:r>
          </a:p>
        </p:txBody>
      </p:sp>
      <p:sp>
        <p:nvSpPr>
          <p:cNvPr id="1022997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2998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00000011</a:t>
            </a:r>
            <a:endParaRPr lang="en-US">
              <a:latin typeface="Arial" charset="0"/>
            </a:endParaRPr>
          </a:p>
        </p:txBody>
      </p:sp>
      <p:sp>
        <p:nvSpPr>
          <p:cNvPr id="1022999" name="Text Box 23"/>
          <p:cNvSpPr txBox="1">
            <a:spLocks noChangeArrowheads="1"/>
          </p:cNvSpPr>
          <p:nvPr/>
        </p:nvSpPr>
        <p:spPr bwMode="auto">
          <a:xfrm>
            <a:off x="762000" y="381000"/>
            <a:ext cx="1776413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28AB03"/>
                </a:solidFill>
              </a:rPr>
              <a:t>00</a:t>
            </a:r>
            <a:r>
              <a:rPr lang="en-US"/>
              <a:t>  add</a:t>
            </a:r>
          </a:p>
          <a:p>
            <a:pPr>
              <a:buFont typeface="Arial" charset="0"/>
              <a:buNone/>
            </a:pPr>
            <a:r>
              <a:rPr lang="en-US"/>
              <a:t>01  subtract</a:t>
            </a:r>
          </a:p>
          <a:p>
            <a:pPr>
              <a:buFont typeface="Arial" charset="0"/>
              <a:buNone/>
            </a:pPr>
            <a:r>
              <a:rPr lang="en-US"/>
              <a:t>10  multiply</a:t>
            </a:r>
          </a:p>
          <a:p>
            <a:pPr>
              <a:buFont typeface="Arial" charset="0"/>
              <a:buNone/>
            </a:pPr>
            <a:r>
              <a:rPr lang="en-US"/>
              <a:t>11  divide</a:t>
            </a:r>
          </a:p>
        </p:txBody>
      </p:sp>
      <p:sp>
        <p:nvSpPr>
          <p:cNvPr id="1023000" name="Rectangle 24"/>
          <p:cNvSpPr>
            <a:spLocks noChangeArrowheads="1"/>
          </p:cNvSpPr>
          <p:nvPr/>
        </p:nvSpPr>
        <p:spPr bwMode="auto">
          <a:xfrm>
            <a:off x="762000" y="304800"/>
            <a:ext cx="1828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3001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110010</a:t>
            </a:r>
            <a:endParaRPr lang="en-US">
              <a:latin typeface="Arial" charset="0"/>
            </a:endParaRPr>
          </a:p>
        </p:txBody>
      </p:sp>
      <p:sp>
        <p:nvSpPr>
          <p:cNvPr id="1023002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Central Processing Unit (CPU)</a:t>
            </a:r>
            <a:endParaRPr lang="en-US">
              <a:latin typeface="Arial" charset="0"/>
            </a:endParaRPr>
          </a:p>
        </p:txBody>
      </p:sp>
      <p:sp>
        <p:nvSpPr>
          <p:cNvPr id="1023003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04" name="Rectangle 28"/>
          <p:cNvSpPr>
            <a:spLocks noChangeArrowheads="1"/>
          </p:cNvSpPr>
          <p:nvPr/>
        </p:nvSpPr>
        <p:spPr bwMode="auto">
          <a:xfrm>
            <a:off x="2151063" y="25146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1216CE"/>
                </a:solidFill>
                <a:latin typeface="Arial" charset="0"/>
              </a:rPr>
              <a:t>00000010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3005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Program Counter</a:t>
            </a:r>
            <a:endParaRPr lang="en-US">
              <a:latin typeface="Arial" charset="0"/>
            </a:endParaRPr>
          </a:p>
        </p:txBody>
      </p:sp>
      <p:sp>
        <p:nvSpPr>
          <p:cNvPr id="1023006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07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08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09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10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11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12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13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14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15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Memory</a:t>
            </a:r>
            <a:endParaRPr lang="en-US">
              <a:latin typeface="Arial" charset="0"/>
            </a:endParaRPr>
          </a:p>
        </p:txBody>
      </p:sp>
      <p:sp>
        <p:nvSpPr>
          <p:cNvPr id="1023016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00000000      0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3017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00000001      1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3018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00000010      2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3019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00000011      3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3020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00000100      4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3021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11111111      255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3022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     </a:t>
            </a:r>
            <a:r>
              <a:rPr lang="en-US" sz="1200" u="sng">
                <a:latin typeface="Arial" charset="0"/>
              </a:rPr>
              <a:t>Memory Location</a:t>
            </a:r>
          </a:p>
          <a:p>
            <a:pPr algn="l"/>
            <a:endParaRPr lang="en-US" sz="1200">
              <a:latin typeface="Arial" charset="0"/>
            </a:endParaRPr>
          </a:p>
          <a:p>
            <a:pPr algn="l"/>
            <a:r>
              <a:rPr lang="en-US" sz="1200">
                <a:latin typeface="Arial" charset="0"/>
              </a:rPr>
              <a:t>   Binary           Base 10</a:t>
            </a:r>
          </a:p>
        </p:txBody>
      </p:sp>
      <p:sp>
        <p:nvSpPr>
          <p:cNvPr id="1023023" name="Rectangle 47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011010</a:t>
            </a:r>
          </a:p>
        </p:txBody>
      </p:sp>
      <p:sp>
        <p:nvSpPr>
          <p:cNvPr id="1023024" name="Rectangle 48"/>
          <p:cNvSpPr>
            <a:spLocks noChangeArrowheads="1"/>
          </p:cNvSpPr>
          <p:nvPr/>
        </p:nvSpPr>
        <p:spPr bwMode="auto">
          <a:xfrm>
            <a:off x="5732463" y="2833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001100</a:t>
            </a:r>
          </a:p>
        </p:txBody>
      </p:sp>
      <p:sp>
        <p:nvSpPr>
          <p:cNvPr id="1023025" name="Rectangle 49"/>
          <p:cNvSpPr>
            <a:spLocks noChangeArrowheads="1"/>
          </p:cNvSpPr>
          <p:nvPr/>
        </p:nvSpPr>
        <p:spPr bwMode="auto">
          <a:xfrm>
            <a:off x="2151063" y="31242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00011010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3026" name="Rectangle 50"/>
          <p:cNvSpPr>
            <a:spLocks noChangeArrowheads="1"/>
          </p:cNvSpPr>
          <p:nvPr/>
        </p:nvSpPr>
        <p:spPr bwMode="auto">
          <a:xfrm>
            <a:off x="2895600" y="228600"/>
            <a:ext cx="303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A Computer!</a:t>
            </a:r>
          </a:p>
        </p:txBody>
      </p:sp>
      <p:sp>
        <p:nvSpPr>
          <p:cNvPr id="1023027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3028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3029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3030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8 bit </a:t>
            </a:r>
          </a:p>
          <a:p>
            <a:pPr algn="l"/>
            <a:r>
              <a:rPr lang="en-US" sz="1800">
                <a:latin typeface="Arial" charset="0"/>
              </a:rPr>
              <a:t>address</a:t>
            </a:r>
          </a:p>
        </p:txBody>
      </p:sp>
      <p:sp>
        <p:nvSpPr>
          <p:cNvPr id="1023031" name="Rectangle 55"/>
          <p:cNvSpPr>
            <a:spLocks noChangeArrowheads="1"/>
          </p:cNvSpPr>
          <p:nvPr/>
        </p:nvSpPr>
        <p:spPr bwMode="auto">
          <a:xfrm>
            <a:off x="5099050" y="4038600"/>
            <a:ext cx="152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3032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3033" name="Text Box 57"/>
          <p:cNvSpPr txBox="1">
            <a:spLocks noChangeArrowheads="1"/>
          </p:cNvSpPr>
          <p:nvPr/>
        </p:nvSpPr>
        <p:spPr bwMode="auto">
          <a:xfrm>
            <a:off x="411480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8 bit </a:t>
            </a:r>
          </a:p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data in</a:t>
            </a:r>
          </a:p>
        </p:txBody>
      </p:sp>
      <p:sp>
        <p:nvSpPr>
          <p:cNvPr id="1023034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Read</a:t>
            </a:r>
          </a:p>
        </p:txBody>
      </p:sp>
      <p:sp>
        <p:nvSpPr>
          <p:cNvPr id="1023035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Write</a:t>
            </a:r>
          </a:p>
        </p:txBody>
      </p:sp>
      <p:sp>
        <p:nvSpPr>
          <p:cNvPr id="1023036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8 bit data out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1023037" name="Line 61"/>
          <p:cNvSpPr>
            <a:spLocks noChangeShapeType="1"/>
          </p:cNvSpPr>
          <p:nvPr/>
        </p:nvSpPr>
        <p:spPr bwMode="auto">
          <a:xfrm>
            <a:off x="3651250" y="2667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38" name="Line 62"/>
          <p:cNvSpPr>
            <a:spLocks noChangeShapeType="1"/>
          </p:cNvSpPr>
          <p:nvPr/>
        </p:nvSpPr>
        <p:spPr bwMode="auto">
          <a:xfrm>
            <a:off x="4419600" y="5105400"/>
            <a:ext cx="533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3039" name="Text Box 63"/>
          <p:cNvSpPr txBox="1">
            <a:spLocks noChangeArrowheads="1"/>
          </p:cNvSpPr>
          <p:nvPr/>
        </p:nvSpPr>
        <p:spPr bwMode="auto">
          <a:xfrm>
            <a:off x="411480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1023040" name="AutoShape 64"/>
          <p:cNvSpPr>
            <a:spLocks noChangeArrowheads="1"/>
          </p:cNvSpPr>
          <p:nvPr/>
        </p:nvSpPr>
        <p:spPr bwMode="auto">
          <a:xfrm>
            <a:off x="2819400" y="914400"/>
            <a:ext cx="443071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67B0E"/>
                </a:solidFill>
              </a:rPr>
              <a:t>The RAM (memory) contains the program</a:t>
            </a:r>
          </a:p>
          <a:p>
            <a:r>
              <a:rPr lang="en-US" sz="1800" b="1">
                <a:solidFill>
                  <a:srgbClr val="067B0E"/>
                </a:solidFill>
              </a:rPr>
              <a:t>(and possibly some data as well)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5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123237" cy="180975"/>
            <a:chOff x="295" y="1311"/>
            <a:chExt cx="5177" cy="114"/>
          </a:xfrm>
        </p:grpSpPr>
        <p:sp>
          <p:nvSpPr>
            <p:cNvPr id="1005571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2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55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87325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The Mark 1</a:t>
            </a:r>
          </a:p>
        </p:txBody>
      </p:sp>
      <p:sp>
        <p:nvSpPr>
          <p:cNvPr id="100557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7513" y="1323975"/>
            <a:ext cx="71739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/>
              <a:t>Howard Aiken, Grace Hopper at Harvard</a:t>
            </a:r>
          </a:p>
        </p:txBody>
      </p:sp>
      <p:sp>
        <p:nvSpPr>
          <p:cNvPr id="100557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4013" y="5375275"/>
            <a:ext cx="211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8F01B8"/>
                </a:solidFill>
                <a:latin typeface="Lucida Grande" pitchFamily="1" charset="0"/>
              </a:rPr>
              <a:t>Pentium 0.00001 MHz</a:t>
            </a:r>
          </a:p>
        </p:txBody>
      </p:sp>
      <p:pic>
        <p:nvPicPr>
          <p:cNvPr id="1005576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296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557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65663" y="5910263"/>
            <a:ext cx="32004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/>
              <a:t>5 tons, 530 miles of wiring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/>
              <a:t>765,299 distinct parts!</a:t>
            </a:r>
          </a:p>
        </p:txBody>
      </p:sp>
      <p:sp>
        <p:nvSpPr>
          <p:cNvPr id="100557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0" y="1335088"/>
            <a:ext cx="209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8F01B8"/>
                </a:solidFill>
                <a:latin typeface="Lucida Grande" pitchFamily="1" charset="0"/>
              </a:rPr>
              <a:t>relay-based computer</a:t>
            </a:r>
          </a:p>
        </p:txBody>
      </p:sp>
      <p:sp>
        <p:nvSpPr>
          <p:cNvPr id="100557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33450" y="5791200"/>
            <a:ext cx="3200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/>
              <a:t>Addition: </a:t>
            </a:r>
            <a:r>
              <a:rPr lang="en-US" sz="1800">
                <a:solidFill>
                  <a:srgbClr val="980236"/>
                </a:solidFill>
              </a:rPr>
              <a:t>0.6 seconds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/>
              <a:t>Multiplication: </a:t>
            </a:r>
            <a:r>
              <a:rPr lang="en-US" sz="1800">
                <a:solidFill>
                  <a:srgbClr val="980236"/>
                </a:solidFill>
              </a:rPr>
              <a:t>5.7 seconds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/>
              <a:t>Division: </a:t>
            </a:r>
            <a:r>
              <a:rPr lang="en-US" sz="1800">
                <a:solidFill>
                  <a:srgbClr val="980236"/>
                </a:solidFill>
              </a:rPr>
              <a:t>15.3 seconds</a:t>
            </a:r>
          </a:p>
        </p:txBody>
      </p:sp>
      <p:sp>
        <p:nvSpPr>
          <p:cNvPr id="100558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30763" y="5308600"/>
            <a:ext cx="3930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800">
                <a:solidFill>
                  <a:srgbClr val="000000"/>
                </a:solidFill>
                <a:latin typeface="Lucida Grande" pitchFamily="1" charset="0"/>
              </a:rPr>
              <a:t>http://www-03.ibm.com/ibm/history/exhibits/markI/markI_reference.html</a:t>
            </a:r>
          </a:p>
        </p:txBody>
      </p:sp>
    </p:spTree>
    <p:extLst>
      <p:ext uri="{BB962C8B-B14F-4D97-AF65-F5344CB8AC3E}">
        <p14:creationId xmlns:p14="http://schemas.microsoft.com/office/powerpoint/2010/main" val="41805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27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025028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02502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3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031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025032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33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34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Instruction Register</a:t>
            </a:r>
            <a:endParaRPr lang="en-US">
              <a:latin typeface="Arial" charset="0"/>
            </a:endParaRPr>
          </a:p>
        </p:txBody>
      </p:sp>
      <p:sp>
        <p:nvSpPr>
          <p:cNvPr id="1025035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0</a:t>
            </a:r>
            <a:endParaRPr lang="en-US">
              <a:latin typeface="Arial" charset="0"/>
            </a:endParaRPr>
          </a:p>
        </p:txBody>
      </p:sp>
      <p:sp>
        <p:nvSpPr>
          <p:cNvPr id="1025036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1</a:t>
            </a:r>
            <a:endParaRPr lang="en-US">
              <a:latin typeface="Arial" charset="0"/>
            </a:endParaRPr>
          </a:p>
        </p:txBody>
      </p:sp>
      <p:sp>
        <p:nvSpPr>
          <p:cNvPr id="1025037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2</a:t>
            </a:r>
            <a:endParaRPr lang="en-US">
              <a:latin typeface="Arial" charset="0"/>
            </a:endParaRPr>
          </a:p>
        </p:txBody>
      </p:sp>
      <p:sp>
        <p:nvSpPr>
          <p:cNvPr id="1025038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39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40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25041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25042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00000001</a:t>
            </a:r>
            <a:endParaRPr lang="en-US">
              <a:latin typeface="Arial" charset="0"/>
            </a:endParaRPr>
          </a:p>
        </p:txBody>
      </p:sp>
      <p:sp>
        <p:nvSpPr>
          <p:cNvPr id="1025043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44" name="Rectangle 20"/>
          <p:cNvSpPr>
            <a:spLocks noChangeArrowheads="1"/>
          </p:cNvSpPr>
          <p:nvPr/>
        </p:nvSpPr>
        <p:spPr bwMode="auto">
          <a:xfrm>
            <a:off x="458788" y="5440363"/>
            <a:ext cx="87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Register 3</a:t>
            </a:r>
          </a:p>
        </p:txBody>
      </p:sp>
      <p:sp>
        <p:nvSpPr>
          <p:cNvPr id="1025045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46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00000011</a:t>
            </a:r>
            <a:endParaRPr lang="en-US">
              <a:latin typeface="Arial" charset="0"/>
            </a:endParaRPr>
          </a:p>
        </p:txBody>
      </p:sp>
      <p:sp>
        <p:nvSpPr>
          <p:cNvPr id="1025047" name="Text Box 23"/>
          <p:cNvSpPr txBox="1">
            <a:spLocks noChangeArrowheads="1"/>
          </p:cNvSpPr>
          <p:nvPr/>
        </p:nvSpPr>
        <p:spPr bwMode="auto">
          <a:xfrm>
            <a:off x="762000" y="381000"/>
            <a:ext cx="1776413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28AB03"/>
                </a:solidFill>
              </a:rPr>
              <a:t>00</a:t>
            </a:r>
            <a:r>
              <a:rPr lang="en-US"/>
              <a:t>  add</a:t>
            </a:r>
          </a:p>
          <a:p>
            <a:pPr>
              <a:buFont typeface="Arial" charset="0"/>
              <a:buNone/>
            </a:pPr>
            <a:r>
              <a:rPr lang="en-US"/>
              <a:t>01  subtract</a:t>
            </a:r>
          </a:p>
          <a:p>
            <a:pPr>
              <a:buFont typeface="Arial" charset="0"/>
              <a:buNone/>
            </a:pPr>
            <a:r>
              <a:rPr lang="en-US"/>
              <a:t>10  multiply</a:t>
            </a:r>
          </a:p>
          <a:p>
            <a:pPr>
              <a:buFont typeface="Arial" charset="0"/>
              <a:buNone/>
            </a:pPr>
            <a:r>
              <a:rPr lang="en-US"/>
              <a:t>11  divide</a:t>
            </a:r>
          </a:p>
        </p:txBody>
      </p:sp>
      <p:sp>
        <p:nvSpPr>
          <p:cNvPr id="1025048" name="Rectangle 24"/>
          <p:cNvSpPr>
            <a:spLocks noChangeArrowheads="1"/>
          </p:cNvSpPr>
          <p:nvPr/>
        </p:nvSpPr>
        <p:spPr bwMode="auto">
          <a:xfrm>
            <a:off x="762000" y="304800"/>
            <a:ext cx="1828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49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110010</a:t>
            </a:r>
            <a:endParaRPr lang="en-US">
              <a:latin typeface="Arial" charset="0"/>
            </a:endParaRPr>
          </a:p>
        </p:txBody>
      </p:sp>
      <p:sp>
        <p:nvSpPr>
          <p:cNvPr id="1025050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Central Processing Unit (CPU)</a:t>
            </a:r>
            <a:endParaRPr lang="en-US">
              <a:latin typeface="Arial" charset="0"/>
            </a:endParaRPr>
          </a:p>
        </p:txBody>
      </p:sp>
      <p:sp>
        <p:nvSpPr>
          <p:cNvPr id="1025051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52" name="Rectangle 28"/>
          <p:cNvSpPr>
            <a:spLocks noChangeArrowheads="1"/>
          </p:cNvSpPr>
          <p:nvPr/>
        </p:nvSpPr>
        <p:spPr bwMode="auto">
          <a:xfrm>
            <a:off x="2151063" y="25146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1216CE"/>
                </a:solidFill>
                <a:latin typeface="Arial" charset="0"/>
              </a:rPr>
              <a:t>00000010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5053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Program Counter</a:t>
            </a:r>
            <a:endParaRPr lang="en-US">
              <a:latin typeface="Arial" charset="0"/>
            </a:endParaRPr>
          </a:p>
        </p:txBody>
      </p:sp>
      <p:sp>
        <p:nvSpPr>
          <p:cNvPr id="1025054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55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56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57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58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59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60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61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62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63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Memory</a:t>
            </a:r>
            <a:endParaRPr lang="en-US">
              <a:latin typeface="Arial" charset="0"/>
            </a:endParaRPr>
          </a:p>
        </p:txBody>
      </p:sp>
      <p:sp>
        <p:nvSpPr>
          <p:cNvPr id="1025064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00000000      0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5065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00000001      1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5066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b="1">
                <a:solidFill>
                  <a:srgbClr val="1216CE"/>
                </a:solidFill>
              </a:rPr>
              <a:t>00000010</a:t>
            </a:r>
            <a:r>
              <a:rPr lang="en-US" sz="1200"/>
              <a:t>      2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5067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00000011      3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5068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00000100      4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5069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11111111      255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5070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     </a:t>
            </a:r>
            <a:r>
              <a:rPr lang="en-US" sz="1200" u="sng">
                <a:latin typeface="Arial" charset="0"/>
              </a:rPr>
              <a:t>Memory Location</a:t>
            </a:r>
          </a:p>
          <a:p>
            <a:pPr algn="l"/>
            <a:endParaRPr lang="en-US" sz="1200">
              <a:latin typeface="Arial" charset="0"/>
            </a:endParaRPr>
          </a:p>
          <a:p>
            <a:pPr algn="l"/>
            <a:r>
              <a:rPr lang="en-US" sz="1200">
                <a:latin typeface="Arial" charset="0"/>
              </a:rPr>
              <a:t>   Binary           Base 10</a:t>
            </a:r>
          </a:p>
        </p:txBody>
      </p:sp>
      <p:sp>
        <p:nvSpPr>
          <p:cNvPr id="1025071" name="Rectangle 47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011010</a:t>
            </a:r>
          </a:p>
        </p:txBody>
      </p:sp>
      <p:sp>
        <p:nvSpPr>
          <p:cNvPr id="1025072" name="Rectangle 48"/>
          <p:cNvSpPr>
            <a:spLocks noChangeArrowheads="1"/>
          </p:cNvSpPr>
          <p:nvPr/>
        </p:nvSpPr>
        <p:spPr bwMode="auto">
          <a:xfrm>
            <a:off x="5732463" y="2833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001100</a:t>
            </a:r>
          </a:p>
        </p:txBody>
      </p:sp>
      <p:sp>
        <p:nvSpPr>
          <p:cNvPr id="1025073" name="Rectangle 49"/>
          <p:cNvSpPr>
            <a:spLocks noChangeArrowheads="1"/>
          </p:cNvSpPr>
          <p:nvPr/>
        </p:nvSpPr>
        <p:spPr bwMode="auto">
          <a:xfrm>
            <a:off x="2151063" y="31242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00011010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5074" name="Rectangle 50"/>
          <p:cNvSpPr>
            <a:spLocks noChangeArrowheads="1"/>
          </p:cNvSpPr>
          <p:nvPr/>
        </p:nvSpPr>
        <p:spPr bwMode="auto">
          <a:xfrm>
            <a:off x="2895600" y="228600"/>
            <a:ext cx="303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A Computer!</a:t>
            </a:r>
          </a:p>
        </p:txBody>
      </p:sp>
      <p:sp>
        <p:nvSpPr>
          <p:cNvPr id="1025075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76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77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78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8 bit </a:t>
            </a:r>
          </a:p>
          <a:p>
            <a:pPr algn="l"/>
            <a:r>
              <a:rPr lang="en-US" sz="1800">
                <a:latin typeface="Arial" charset="0"/>
              </a:rPr>
              <a:t>address</a:t>
            </a:r>
          </a:p>
        </p:txBody>
      </p:sp>
      <p:sp>
        <p:nvSpPr>
          <p:cNvPr id="1025079" name="Rectangle 55"/>
          <p:cNvSpPr>
            <a:spLocks noChangeArrowheads="1"/>
          </p:cNvSpPr>
          <p:nvPr/>
        </p:nvSpPr>
        <p:spPr bwMode="auto">
          <a:xfrm>
            <a:off x="5099050" y="4038600"/>
            <a:ext cx="152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80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81" name="Text Box 57"/>
          <p:cNvSpPr txBox="1">
            <a:spLocks noChangeArrowheads="1"/>
          </p:cNvSpPr>
          <p:nvPr/>
        </p:nvSpPr>
        <p:spPr bwMode="auto">
          <a:xfrm>
            <a:off x="411480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8 bit </a:t>
            </a:r>
          </a:p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data in</a:t>
            </a:r>
          </a:p>
        </p:txBody>
      </p:sp>
      <p:sp>
        <p:nvSpPr>
          <p:cNvPr id="1025082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Read</a:t>
            </a:r>
          </a:p>
        </p:txBody>
      </p:sp>
      <p:sp>
        <p:nvSpPr>
          <p:cNvPr id="1025083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Write</a:t>
            </a:r>
          </a:p>
        </p:txBody>
      </p:sp>
      <p:sp>
        <p:nvSpPr>
          <p:cNvPr id="1025084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8 bit data out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1025085" name="Line 61"/>
          <p:cNvSpPr>
            <a:spLocks noChangeShapeType="1"/>
          </p:cNvSpPr>
          <p:nvPr/>
        </p:nvSpPr>
        <p:spPr bwMode="auto">
          <a:xfrm>
            <a:off x="3651250" y="2667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86" name="Line 62"/>
          <p:cNvSpPr>
            <a:spLocks noChangeShapeType="1"/>
          </p:cNvSpPr>
          <p:nvPr/>
        </p:nvSpPr>
        <p:spPr bwMode="auto">
          <a:xfrm>
            <a:off x="4419600" y="5105400"/>
            <a:ext cx="533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87" name="Text Box 63"/>
          <p:cNvSpPr txBox="1">
            <a:spLocks noChangeArrowheads="1"/>
          </p:cNvSpPr>
          <p:nvPr/>
        </p:nvSpPr>
        <p:spPr bwMode="auto">
          <a:xfrm>
            <a:off x="411480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1025088" name="AutoShape 64"/>
          <p:cNvSpPr>
            <a:spLocks noChangeArrowheads="1"/>
          </p:cNvSpPr>
          <p:nvPr/>
        </p:nvSpPr>
        <p:spPr bwMode="auto">
          <a:xfrm>
            <a:off x="2819400" y="914400"/>
            <a:ext cx="443071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67B0E"/>
                </a:solidFill>
              </a:rPr>
              <a:t>The RAM (memory) contains the program</a:t>
            </a:r>
          </a:p>
          <a:p>
            <a:r>
              <a:rPr lang="en-US" sz="1800" b="1">
                <a:solidFill>
                  <a:srgbClr val="067B0E"/>
                </a:solidFill>
              </a:rPr>
              <a:t>(and possibly some data as well)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75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027076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02707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7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079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027080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1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2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Instruction Register</a:t>
            </a:r>
            <a:endParaRPr lang="en-US">
              <a:latin typeface="Arial" charset="0"/>
            </a:endParaRPr>
          </a:p>
        </p:txBody>
      </p:sp>
      <p:sp>
        <p:nvSpPr>
          <p:cNvPr id="1027083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0</a:t>
            </a:r>
            <a:endParaRPr lang="en-US">
              <a:latin typeface="Arial" charset="0"/>
            </a:endParaRPr>
          </a:p>
        </p:txBody>
      </p:sp>
      <p:sp>
        <p:nvSpPr>
          <p:cNvPr id="1027084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1</a:t>
            </a:r>
            <a:endParaRPr lang="en-US">
              <a:latin typeface="Arial" charset="0"/>
            </a:endParaRPr>
          </a:p>
        </p:txBody>
      </p:sp>
      <p:sp>
        <p:nvSpPr>
          <p:cNvPr id="1027085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2</a:t>
            </a:r>
            <a:endParaRPr lang="en-US">
              <a:latin typeface="Arial" charset="0"/>
            </a:endParaRPr>
          </a:p>
        </p:txBody>
      </p:sp>
      <p:sp>
        <p:nvSpPr>
          <p:cNvPr id="1027086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7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88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27089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27090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00000001</a:t>
            </a:r>
            <a:endParaRPr lang="en-US">
              <a:latin typeface="Arial" charset="0"/>
            </a:endParaRPr>
          </a:p>
        </p:txBody>
      </p:sp>
      <p:sp>
        <p:nvSpPr>
          <p:cNvPr id="1027091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92" name="Rectangle 20"/>
          <p:cNvSpPr>
            <a:spLocks noChangeArrowheads="1"/>
          </p:cNvSpPr>
          <p:nvPr/>
        </p:nvSpPr>
        <p:spPr bwMode="auto">
          <a:xfrm>
            <a:off x="458788" y="5440363"/>
            <a:ext cx="87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Register 3</a:t>
            </a:r>
          </a:p>
        </p:txBody>
      </p:sp>
      <p:sp>
        <p:nvSpPr>
          <p:cNvPr id="1027093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94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00000011</a:t>
            </a:r>
            <a:endParaRPr lang="en-US">
              <a:latin typeface="Arial" charset="0"/>
            </a:endParaRPr>
          </a:p>
        </p:txBody>
      </p:sp>
      <p:sp>
        <p:nvSpPr>
          <p:cNvPr id="1027095" name="Text Box 23"/>
          <p:cNvSpPr txBox="1">
            <a:spLocks noChangeArrowheads="1"/>
          </p:cNvSpPr>
          <p:nvPr/>
        </p:nvSpPr>
        <p:spPr bwMode="auto">
          <a:xfrm>
            <a:off x="762000" y="381000"/>
            <a:ext cx="1776413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28AB03"/>
                </a:solidFill>
              </a:rPr>
              <a:t>00</a:t>
            </a:r>
            <a:r>
              <a:rPr lang="en-US"/>
              <a:t>  add</a:t>
            </a:r>
          </a:p>
          <a:p>
            <a:pPr>
              <a:buFont typeface="Arial" charset="0"/>
              <a:buNone/>
            </a:pPr>
            <a:r>
              <a:rPr lang="en-US"/>
              <a:t>01  subtract</a:t>
            </a:r>
          </a:p>
          <a:p>
            <a:pPr>
              <a:buFont typeface="Arial" charset="0"/>
              <a:buNone/>
            </a:pPr>
            <a:r>
              <a:rPr lang="en-US"/>
              <a:t>10  multiply</a:t>
            </a:r>
          </a:p>
          <a:p>
            <a:pPr>
              <a:buFont typeface="Arial" charset="0"/>
              <a:buNone/>
            </a:pPr>
            <a:r>
              <a:rPr lang="en-US"/>
              <a:t>11  divide</a:t>
            </a:r>
          </a:p>
        </p:txBody>
      </p:sp>
      <p:sp>
        <p:nvSpPr>
          <p:cNvPr id="1027096" name="Rectangle 24"/>
          <p:cNvSpPr>
            <a:spLocks noChangeArrowheads="1"/>
          </p:cNvSpPr>
          <p:nvPr/>
        </p:nvSpPr>
        <p:spPr bwMode="auto">
          <a:xfrm>
            <a:off x="762000" y="304800"/>
            <a:ext cx="1828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97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110010</a:t>
            </a:r>
            <a:endParaRPr lang="en-US">
              <a:latin typeface="Arial" charset="0"/>
            </a:endParaRPr>
          </a:p>
        </p:txBody>
      </p:sp>
      <p:sp>
        <p:nvSpPr>
          <p:cNvPr id="1027098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Central Processing Unit (CPU)</a:t>
            </a:r>
            <a:endParaRPr lang="en-US">
              <a:latin typeface="Arial" charset="0"/>
            </a:endParaRPr>
          </a:p>
        </p:txBody>
      </p:sp>
      <p:sp>
        <p:nvSpPr>
          <p:cNvPr id="1027099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00" name="Rectangle 28"/>
          <p:cNvSpPr>
            <a:spLocks noChangeArrowheads="1"/>
          </p:cNvSpPr>
          <p:nvPr/>
        </p:nvSpPr>
        <p:spPr bwMode="auto">
          <a:xfrm>
            <a:off x="2151063" y="25146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1216CE"/>
                </a:solidFill>
                <a:latin typeface="Arial" charset="0"/>
              </a:rPr>
              <a:t>00000010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7101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Program Counter</a:t>
            </a:r>
            <a:endParaRPr lang="en-US">
              <a:latin typeface="Arial" charset="0"/>
            </a:endParaRPr>
          </a:p>
        </p:txBody>
      </p:sp>
      <p:sp>
        <p:nvSpPr>
          <p:cNvPr id="1027102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03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04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05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06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07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08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09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10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11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Memory</a:t>
            </a:r>
            <a:endParaRPr lang="en-US">
              <a:latin typeface="Arial" charset="0"/>
            </a:endParaRPr>
          </a:p>
        </p:txBody>
      </p:sp>
      <p:sp>
        <p:nvSpPr>
          <p:cNvPr id="1027112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00000000      0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7113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00000001      1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7114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b="1">
                <a:solidFill>
                  <a:srgbClr val="1216CE"/>
                </a:solidFill>
              </a:rPr>
              <a:t>00000010</a:t>
            </a:r>
            <a:r>
              <a:rPr lang="en-US" sz="1200"/>
              <a:t>      2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7115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00000011      3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7116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00000100      4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7117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11111111      255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7118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     </a:t>
            </a:r>
            <a:r>
              <a:rPr lang="en-US" sz="1200" u="sng">
                <a:latin typeface="Arial" charset="0"/>
              </a:rPr>
              <a:t>Memory Location</a:t>
            </a:r>
          </a:p>
          <a:p>
            <a:pPr algn="l"/>
            <a:endParaRPr lang="en-US" sz="1200">
              <a:latin typeface="Arial" charset="0"/>
            </a:endParaRPr>
          </a:p>
          <a:p>
            <a:pPr algn="l"/>
            <a:r>
              <a:rPr lang="en-US" sz="1200">
                <a:latin typeface="Arial" charset="0"/>
              </a:rPr>
              <a:t>   Binary           Base 10</a:t>
            </a:r>
          </a:p>
        </p:txBody>
      </p:sp>
      <p:sp>
        <p:nvSpPr>
          <p:cNvPr id="1027119" name="Rectangle 47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011010</a:t>
            </a:r>
          </a:p>
        </p:txBody>
      </p:sp>
      <p:sp>
        <p:nvSpPr>
          <p:cNvPr id="1027120" name="Rectangle 48"/>
          <p:cNvSpPr>
            <a:spLocks noChangeArrowheads="1"/>
          </p:cNvSpPr>
          <p:nvPr/>
        </p:nvSpPr>
        <p:spPr bwMode="auto">
          <a:xfrm>
            <a:off x="5732463" y="2833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001100</a:t>
            </a:r>
          </a:p>
        </p:txBody>
      </p:sp>
      <p:sp>
        <p:nvSpPr>
          <p:cNvPr id="1027121" name="Rectangle 49"/>
          <p:cNvSpPr>
            <a:spLocks noChangeArrowheads="1"/>
          </p:cNvSpPr>
          <p:nvPr/>
        </p:nvSpPr>
        <p:spPr bwMode="auto">
          <a:xfrm>
            <a:off x="2151063" y="31242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00011010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7122" name="Rectangle 50"/>
          <p:cNvSpPr>
            <a:spLocks noChangeArrowheads="1"/>
          </p:cNvSpPr>
          <p:nvPr/>
        </p:nvSpPr>
        <p:spPr bwMode="auto">
          <a:xfrm>
            <a:off x="2895600" y="228600"/>
            <a:ext cx="303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A Computer!</a:t>
            </a:r>
          </a:p>
        </p:txBody>
      </p:sp>
      <p:sp>
        <p:nvSpPr>
          <p:cNvPr id="1027123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24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25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26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8 bit </a:t>
            </a:r>
          </a:p>
          <a:p>
            <a:pPr algn="l"/>
            <a:r>
              <a:rPr lang="en-US" sz="1800">
                <a:latin typeface="Arial" charset="0"/>
              </a:rPr>
              <a:t>address</a:t>
            </a:r>
          </a:p>
        </p:txBody>
      </p:sp>
      <p:sp>
        <p:nvSpPr>
          <p:cNvPr id="1027127" name="Rectangle 55"/>
          <p:cNvSpPr>
            <a:spLocks noChangeArrowheads="1"/>
          </p:cNvSpPr>
          <p:nvPr/>
        </p:nvSpPr>
        <p:spPr bwMode="auto">
          <a:xfrm>
            <a:off x="5099050" y="4038600"/>
            <a:ext cx="152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28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29" name="Text Box 57"/>
          <p:cNvSpPr txBox="1">
            <a:spLocks noChangeArrowheads="1"/>
          </p:cNvSpPr>
          <p:nvPr/>
        </p:nvSpPr>
        <p:spPr bwMode="auto">
          <a:xfrm>
            <a:off x="411480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8 bit </a:t>
            </a:r>
          </a:p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data in</a:t>
            </a:r>
          </a:p>
        </p:txBody>
      </p:sp>
      <p:sp>
        <p:nvSpPr>
          <p:cNvPr id="1027130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Read</a:t>
            </a:r>
          </a:p>
        </p:txBody>
      </p:sp>
      <p:sp>
        <p:nvSpPr>
          <p:cNvPr id="1027131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Write</a:t>
            </a:r>
          </a:p>
        </p:txBody>
      </p:sp>
      <p:sp>
        <p:nvSpPr>
          <p:cNvPr id="1027132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E4E4E4"/>
                </a:solidFill>
                <a:latin typeface="Arial" charset="0"/>
              </a:rPr>
              <a:t>8 bit data</a:t>
            </a:r>
            <a:r>
              <a:rPr lang="en-US" sz="18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>
                <a:solidFill>
                  <a:srgbClr val="E4E4E4"/>
                </a:solidFill>
                <a:latin typeface="Arial" charset="0"/>
              </a:rPr>
              <a:t>out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1027133" name="Line 61"/>
          <p:cNvSpPr>
            <a:spLocks noChangeShapeType="1"/>
          </p:cNvSpPr>
          <p:nvPr/>
        </p:nvSpPr>
        <p:spPr bwMode="auto">
          <a:xfrm>
            <a:off x="3651250" y="26670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34" name="Line 62"/>
          <p:cNvSpPr>
            <a:spLocks noChangeShapeType="1"/>
          </p:cNvSpPr>
          <p:nvPr/>
        </p:nvSpPr>
        <p:spPr bwMode="auto">
          <a:xfrm>
            <a:off x="4419600" y="5105400"/>
            <a:ext cx="533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35" name="Text Box 63"/>
          <p:cNvSpPr txBox="1">
            <a:spLocks noChangeArrowheads="1"/>
          </p:cNvSpPr>
          <p:nvPr/>
        </p:nvSpPr>
        <p:spPr bwMode="auto">
          <a:xfrm>
            <a:off x="4114800" y="4876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1027136" name="Rectangle 64"/>
          <p:cNvSpPr>
            <a:spLocks noChangeArrowheads="1"/>
          </p:cNvSpPr>
          <p:nvPr/>
        </p:nvSpPr>
        <p:spPr bwMode="auto">
          <a:xfrm>
            <a:off x="7772400" y="4191000"/>
            <a:ext cx="1201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 b="1">
                <a:solidFill>
                  <a:srgbClr val="AB1C3A"/>
                </a:solidFill>
                <a:latin typeface="Arial" charset="0"/>
              </a:rPr>
              <a:t>001100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7137" name="AutoShape 65"/>
          <p:cNvSpPr>
            <a:spLocks noChangeArrowheads="1"/>
          </p:cNvSpPr>
          <p:nvPr/>
        </p:nvSpPr>
        <p:spPr bwMode="auto">
          <a:xfrm>
            <a:off x="2819400" y="914400"/>
            <a:ext cx="443071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67B0E"/>
                </a:solidFill>
              </a:rPr>
              <a:t>The RAM (memory) contains the program</a:t>
            </a:r>
          </a:p>
          <a:p>
            <a:r>
              <a:rPr lang="en-US" sz="1800" b="1">
                <a:solidFill>
                  <a:srgbClr val="067B0E"/>
                </a:solidFill>
              </a:rPr>
              <a:t>(and possibly some data as well)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123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029124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02912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2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127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029128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29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0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Instruction Register</a:t>
            </a:r>
            <a:endParaRPr lang="en-US">
              <a:latin typeface="Arial" charset="0"/>
            </a:endParaRPr>
          </a:p>
        </p:txBody>
      </p:sp>
      <p:sp>
        <p:nvSpPr>
          <p:cNvPr id="1029131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0</a:t>
            </a:r>
            <a:endParaRPr lang="en-US">
              <a:latin typeface="Arial" charset="0"/>
            </a:endParaRPr>
          </a:p>
        </p:txBody>
      </p:sp>
      <p:sp>
        <p:nvSpPr>
          <p:cNvPr id="1029132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1</a:t>
            </a:r>
            <a:endParaRPr lang="en-US">
              <a:latin typeface="Arial" charset="0"/>
            </a:endParaRPr>
          </a:p>
        </p:txBody>
      </p:sp>
      <p:sp>
        <p:nvSpPr>
          <p:cNvPr id="1029133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2</a:t>
            </a:r>
            <a:endParaRPr lang="en-US">
              <a:latin typeface="Arial" charset="0"/>
            </a:endParaRPr>
          </a:p>
        </p:txBody>
      </p:sp>
      <p:sp>
        <p:nvSpPr>
          <p:cNvPr id="1029134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5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36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29137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29138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00000001</a:t>
            </a:r>
            <a:endParaRPr lang="en-US">
              <a:latin typeface="Arial" charset="0"/>
            </a:endParaRPr>
          </a:p>
        </p:txBody>
      </p:sp>
      <p:sp>
        <p:nvSpPr>
          <p:cNvPr id="1029139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0" name="Rectangle 20"/>
          <p:cNvSpPr>
            <a:spLocks noChangeArrowheads="1"/>
          </p:cNvSpPr>
          <p:nvPr/>
        </p:nvSpPr>
        <p:spPr bwMode="auto">
          <a:xfrm>
            <a:off x="458788" y="5440363"/>
            <a:ext cx="87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Register 3</a:t>
            </a:r>
          </a:p>
        </p:txBody>
      </p:sp>
      <p:sp>
        <p:nvSpPr>
          <p:cNvPr id="1029141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2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00000011</a:t>
            </a:r>
            <a:endParaRPr lang="en-US">
              <a:latin typeface="Arial" charset="0"/>
            </a:endParaRPr>
          </a:p>
        </p:txBody>
      </p:sp>
      <p:sp>
        <p:nvSpPr>
          <p:cNvPr id="1029143" name="Text Box 23"/>
          <p:cNvSpPr txBox="1">
            <a:spLocks noChangeArrowheads="1"/>
          </p:cNvSpPr>
          <p:nvPr/>
        </p:nvSpPr>
        <p:spPr bwMode="auto">
          <a:xfrm>
            <a:off x="762000" y="381000"/>
            <a:ext cx="1776413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28AB03"/>
                </a:solidFill>
              </a:rPr>
              <a:t>00</a:t>
            </a:r>
            <a:r>
              <a:rPr lang="en-US"/>
              <a:t>  add</a:t>
            </a:r>
          </a:p>
          <a:p>
            <a:pPr>
              <a:buFont typeface="Arial" charset="0"/>
              <a:buNone/>
            </a:pPr>
            <a:r>
              <a:rPr lang="en-US"/>
              <a:t>01  subtract</a:t>
            </a:r>
          </a:p>
          <a:p>
            <a:pPr>
              <a:buFont typeface="Arial" charset="0"/>
              <a:buNone/>
            </a:pPr>
            <a:r>
              <a:rPr lang="en-US"/>
              <a:t>10  multiply</a:t>
            </a:r>
          </a:p>
          <a:p>
            <a:pPr>
              <a:buFont typeface="Arial" charset="0"/>
              <a:buNone/>
            </a:pPr>
            <a:r>
              <a:rPr lang="en-US"/>
              <a:t>11  divide</a:t>
            </a:r>
          </a:p>
        </p:txBody>
      </p:sp>
      <p:sp>
        <p:nvSpPr>
          <p:cNvPr id="1029144" name="Rectangle 24"/>
          <p:cNvSpPr>
            <a:spLocks noChangeArrowheads="1"/>
          </p:cNvSpPr>
          <p:nvPr/>
        </p:nvSpPr>
        <p:spPr bwMode="auto">
          <a:xfrm>
            <a:off x="762000" y="304800"/>
            <a:ext cx="1828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45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110010</a:t>
            </a:r>
            <a:endParaRPr lang="en-US">
              <a:latin typeface="Arial" charset="0"/>
            </a:endParaRPr>
          </a:p>
        </p:txBody>
      </p:sp>
      <p:sp>
        <p:nvSpPr>
          <p:cNvPr id="1029146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Central Processing Unit (CPU)</a:t>
            </a:r>
            <a:endParaRPr lang="en-US">
              <a:latin typeface="Arial" charset="0"/>
            </a:endParaRPr>
          </a:p>
        </p:txBody>
      </p:sp>
      <p:sp>
        <p:nvSpPr>
          <p:cNvPr id="1029147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48" name="Rectangle 28"/>
          <p:cNvSpPr>
            <a:spLocks noChangeArrowheads="1"/>
          </p:cNvSpPr>
          <p:nvPr/>
        </p:nvSpPr>
        <p:spPr bwMode="auto">
          <a:xfrm>
            <a:off x="2151063" y="25146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1216CE"/>
                </a:solidFill>
                <a:latin typeface="Arial" charset="0"/>
              </a:rPr>
              <a:t>00000010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9149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Program Counter</a:t>
            </a:r>
            <a:endParaRPr lang="en-US">
              <a:latin typeface="Arial" charset="0"/>
            </a:endParaRPr>
          </a:p>
        </p:txBody>
      </p:sp>
      <p:sp>
        <p:nvSpPr>
          <p:cNvPr id="1029150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51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52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53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54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55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56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57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58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59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Memory</a:t>
            </a:r>
            <a:endParaRPr lang="en-US">
              <a:latin typeface="Arial" charset="0"/>
            </a:endParaRPr>
          </a:p>
        </p:txBody>
      </p:sp>
      <p:sp>
        <p:nvSpPr>
          <p:cNvPr id="1029160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00000000      0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9161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00000001      1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9162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b="1">
                <a:solidFill>
                  <a:srgbClr val="1216CE"/>
                </a:solidFill>
              </a:rPr>
              <a:t>00000010</a:t>
            </a:r>
            <a:r>
              <a:rPr lang="en-US" sz="1200"/>
              <a:t>      2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9163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00000011      3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9164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00000100      4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9165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11111111      255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29166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     </a:t>
            </a:r>
            <a:r>
              <a:rPr lang="en-US" sz="1200" u="sng">
                <a:latin typeface="Arial" charset="0"/>
              </a:rPr>
              <a:t>Memory Location</a:t>
            </a:r>
          </a:p>
          <a:p>
            <a:pPr algn="l"/>
            <a:endParaRPr lang="en-US" sz="1200">
              <a:latin typeface="Arial" charset="0"/>
            </a:endParaRPr>
          </a:p>
          <a:p>
            <a:pPr algn="l"/>
            <a:r>
              <a:rPr lang="en-US" sz="1200">
                <a:latin typeface="Arial" charset="0"/>
              </a:rPr>
              <a:t>   Binary           Base 10</a:t>
            </a:r>
          </a:p>
        </p:txBody>
      </p:sp>
      <p:sp>
        <p:nvSpPr>
          <p:cNvPr id="1029167" name="Rectangle 47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011010</a:t>
            </a:r>
          </a:p>
        </p:txBody>
      </p:sp>
      <p:sp>
        <p:nvSpPr>
          <p:cNvPr id="1029168" name="Rectangle 48"/>
          <p:cNvSpPr>
            <a:spLocks noChangeArrowheads="1"/>
          </p:cNvSpPr>
          <p:nvPr/>
        </p:nvSpPr>
        <p:spPr bwMode="auto">
          <a:xfrm>
            <a:off x="5732463" y="2833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001100</a:t>
            </a:r>
          </a:p>
        </p:txBody>
      </p:sp>
      <p:sp>
        <p:nvSpPr>
          <p:cNvPr id="1029169" name="Rectangle 49"/>
          <p:cNvSpPr>
            <a:spLocks noChangeArrowheads="1"/>
          </p:cNvSpPr>
          <p:nvPr/>
        </p:nvSpPr>
        <p:spPr bwMode="auto">
          <a:xfrm>
            <a:off x="2151063" y="31242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00011010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9170" name="Rectangle 50"/>
          <p:cNvSpPr>
            <a:spLocks noChangeArrowheads="1"/>
          </p:cNvSpPr>
          <p:nvPr/>
        </p:nvSpPr>
        <p:spPr bwMode="auto">
          <a:xfrm>
            <a:off x="2895600" y="228600"/>
            <a:ext cx="303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A Computer!</a:t>
            </a:r>
          </a:p>
        </p:txBody>
      </p:sp>
      <p:sp>
        <p:nvSpPr>
          <p:cNvPr id="1029171" name="Rectangle 5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72" name="Rectangle 5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73" name="Rectangle 5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74" name="Text Box 5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8 bit </a:t>
            </a:r>
          </a:p>
          <a:p>
            <a:pPr algn="l"/>
            <a:r>
              <a:rPr lang="en-US" sz="1800">
                <a:latin typeface="Arial" charset="0"/>
              </a:rPr>
              <a:t>address</a:t>
            </a:r>
          </a:p>
        </p:txBody>
      </p:sp>
      <p:sp>
        <p:nvSpPr>
          <p:cNvPr id="1029175" name="Rectangle 55"/>
          <p:cNvSpPr>
            <a:spLocks noChangeArrowheads="1"/>
          </p:cNvSpPr>
          <p:nvPr/>
        </p:nvSpPr>
        <p:spPr bwMode="auto">
          <a:xfrm>
            <a:off x="5099050" y="4038600"/>
            <a:ext cx="152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76" name="Rectangle 5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77" name="Text Box 57"/>
          <p:cNvSpPr txBox="1">
            <a:spLocks noChangeArrowheads="1"/>
          </p:cNvSpPr>
          <p:nvPr/>
        </p:nvSpPr>
        <p:spPr bwMode="auto">
          <a:xfrm>
            <a:off x="411480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8 bit </a:t>
            </a:r>
          </a:p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data in</a:t>
            </a:r>
          </a:p>
        </p:txBody>
      </p:sp>
      <p:sp>
        <p:nvSpPr>
          <p:cNvPr id="1029178" name="Text Box 5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Read</a:t>
            </a:r>
          </a:p>
        </p:txBody>
      </p:sp>
      <p:sp>
        <p:nvSpPr>
          <p:cNvPr id="1029179" name="Text Box 5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Write</a:t>
            </a:r>
          </a:p>
        </p:txBody>
      </p:sp>
      <p:sp>
        <p:nvSpPr>
          <p:cNvPr id="1029180" name="Text Box 6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E4E4E4"/>
                </a:solidFill>
                <a:latin typeface="Arial" charset="0"/>
              </a:rPr>
              <a:t>8 bit data</a:t>
            </a:r>
            <a:r>
              <a:rPr lang="en-US" sz="18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800">
                <a:solidFill>
                  <a:srgbClr val="E4E4E4"/>
                </a:solidFill>
                <a:latin typeface="Arial" charset="0"/>
              </a:rPr>
              <a:t>out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1029181" name="Line 61"/>
          <p:cNvSpPr>
            <a:spLocks noChangeShapeType="1"/>
          </p:cNvSpPr>
          <p:nvPr/>
        </p:nvSpPr>
        <p:spPr bwMode="auto">
          <a:xfrm flipH="1" flipV="1">
            <a:off x="3657600" y="3352800"/>
            <a:ext cx="4114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82" name="Rectangle 62"/>
          <p:cNvSpPr>
            <a:spLocks noChangeArrowheads="1"/>
          </p:cNvSpPr>
          <p:nvPr/>
        </p:nvSpPr>
        <p:spPr bwMode="auto">
          <a:xfrm>
            <a:off x="7772400" y="4191000"/>
            <a:ext cx="1201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1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 b="1">
                <a:solidFill>
                  <a:srgbClr val="AB1C3A"/>
                </a:solidFill>
                <a:latin typeface="Arial" charset="0"/>
              </a:rPr>
              <a:t>001100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29183" name="AutoShape 63"/>
          <p:cNvSpPr>
            <a:spLocks noChangeArrowheads="1"/>
          </p:cNvSpPr>
          <p:nvPr/>
        </p:nvSpPr>
        <p:spPr bwMode="auto">
          <a:xfrm>
            <a:off x="2819400" y="914400"/>
            <a:ext cx="443071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67B0E"/>
                </a:solidFill>
              </a:rPr>
              <a:t>The RAM (memory) contains the program</a:t>
            </a:r>
          </a:p>
          <a:p>
            <a:r>
              <a:rPr lang="en-US" sz="1800" b="1">
                <a:solidFill>
                  <a:srgbClr val="067B0E"/>
                </a:solidFill>
              </a:rPr>
              <a:t>(and possibly some data as well)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031172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031173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74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175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031176" name="Rectangle 8"/>
          <p:cNvSpPr>
            <a:spLocks noChangeArrowheads="1"/>
          </p:cNvSpPr>
          <p:nvPr/>
        </p:nvSpPr>
        <p:spPr bwMode="auto">
          <a:xfrm>
            <a:off x="1905000" y="4267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7" name="Rectangle 9"/>
          <p:cNvSpPr>
            <a:spLocks noChangeArrowheads="1"/>
          </p:cNvSpPr>
          <p:nvPr/>
        </p:nvSpPr>
        <p:spPr bwMode="auto">
          <a:xfrm>
            <a:off x="1905000" y="48006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8" name="Text Box 10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Instruction Register</a:t>
            </a:r>
            <a:endParaRPr lang="en-US">
              <a:latin typeface="Arial" charset="0"/>
            </a:endParaRPr>
          </a:p>
        </p:txBody>
      </p:sp>
      <p:sp>
        <p:nvSpPr>
          <p:cNvPr id="1031179" name="Text Box 11"/>
          <p:cNvSpPr txBox="1">
            <a:spLocks noChangeArrowheads="1"/>
          </p:cNvSpPr>
          <p:nvPr/>
        </p:nvSpPr>
        <p:spPr bwMode="auto">
          <a:xfrm>
            <a:off x="457200" y="38401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0</a:t>
            </a:r>
            <a:endParaRPr lang="en-US">
              <a:latin typeface="Arial" charset="0"/>
            </a:endParaRPr>
          </a:p>
        </p:txBody>
      </p:sp>
      <p:sp>
        <p:nvSpPr>
          <p:cNvPr id="1031180" name="Text Box 12"/>
          <p:cNvSpPr txBox="1">
            <a:spLocks noChangeArrowheads="1"/>
          </p:cNvSpPr>
          <p:nvPr/>
        </p:nvSpPr>
        <p:spPr bwMode="auto">
          <a:xfrm>
            <a:off x="457200" y="43735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1</a:t>
            </a:r>
            <a:endParaRPr lang="en-US">
              <a:latin typeface="Arial" charset="0"/>
            </a:endParaRPr>
          </a:p>
        </p:txBody>
      </p:sp>
      <p:sp>
        <p:nvSpPr>
          <p:cNvPr id="1031181" name="Text Box 13"/>
          <p:cNvSpPr txBox="1">
            <a:spLocks noChangeArrowheads="1"/>
          </p:cNvSpPr>
          <p:nvPr/>
        </p:nvSpPr>
        <p:spPr bwMode="auto">
          <a:xfrm>
            <a:off x="457200" y="4906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Register 2</a:t>
            </a:r>
            <a:endParaRPr lang="en-US">
              <a:latin typeface="Arial" charset="0"/>
            </a:endParaRPr>
          </a:p>
        </p:txBody>
      </p:sp>
      <p:sp>
        <p:nvSpPr>
          <p:cNvPr id="1031182" name="Rectangle 14"/>
          <p:cNvSpPr>
            <a:spLocks noChangeArrowheads="1"/>
          </p:cNvSpPr>
          <p:nvPr/>
        </p:nvSpPr>
        <p:spPr bwMode="auto">
          <a:xfrm>
            <a:off x="1905000" y="3114675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3" name="Rectangle 15"/>
          <p:cNvSpPr>
            <a:spLocks noChangeArrowheads="1"/>
          </p:cNvSpPr>
          <p:nvPr/>
        </p:nvSpPr>
        <p:spPr bwMode="auto">
          <a:xfrm>
            <a:off x="1905000" y="37338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4" name="Text Box 16"/>
          <p:cNvSpPr txBox="1">
            <a:spLocks noChangeArrowheads="1"/>
          </p:cNvSpPr>
          <p:nvPr/>
        </p:nvSpPr>
        <p:spPr bwMode="auto">
          <a:xfrm>
            <a:off x="2135188" y="37338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31185" name="Text Box 17"/>
          <p:cNvSpPr txBox="1">
            <a:spLocks noChangeArrowheads="1"/>
          </p:cNvSpPr>
          <p:nvPr/>
        </p:nvSpPr>
        <p:spPr bwMode="auto">
          <a:xfrm>
            <a:off x="2151063" y="42814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00000010</a:t>
            </a:r>
            <a:endParaRPr lang="en-US">
              <a:latin typeface="Arial" charset="0"/>
            </a:endParaRPr>
          </a:p>
        </p:txBody>
      </p:sp>
      <p:sp>
        <p:nvSpPr>
          <p:cNvPr id="1031186" name="Text Box 18"/>
          <p:cNvSpPr txBox="1">
            <a:spLocks noChangeArrowheads="1"/>
          </p:cNvSpPr>
          <p:nvPr/>
        </p:nvSpPr>
        <p:spPr bwMode="auto">
          <a:xfrm>
            <a:off x="2151063" y="483393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00000001</a:t>
            </a:r>
            <a:endParaRPr lang="en-US">
              <a:latin typeface="Arial" charset="0"/>
            </a:endParaRPr>
          </a:p>
        </p:txBody>
      </p:sp>
      <p:sp>
        <p:nvSpPr>
          <p:cNvPr id="1031187" name="Rectangle 19"/>
          <p:cNvSpPr>
            <a:spLocks noChangeArrowheads="1"/>
          </p:cNvSpPr>
          <p:nvPr/>
        </p:nvSpPr>
        <p:spPr bwMode="auto">
          <a:xfrm>
            <a:off x="1905000" y="5334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8" name="Rectangle 20"/>
          <p:cNvSpPr>
            <a:spLocks noChangeArrowheads="1"/>
          </p:cNvSpPr>
          <p:nvPr/>
        </p:nvSpPr>
        <p:spPr bwMode="auto">
          <a:xfrm>
            <a:off x="458788" y="5440363"/>
            <a:ext cx="879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Register 3</a:t>
            </a:r>
          </a:p>
        </p:txBody>
      </p:sp>
      <p:sp>
        <p:nvSpPr>
          <p:cNvPr id="1031189" name="Rectangle 21"/>
          <p:cNvSpPr>
            <a:spLocks noChangeArrowheads="1"/>
          </p:cNvSpPr>
          <p:nvPr/>
        </p:nvSpPr>
        <p:spPr bwMode="auto">
          <a:xfrm>
            <a:off x="457200" y="2133600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0" name="Text Box 22"/>
          <p:cNvSpPr txBox="1">
            <a:spLocks noChangeArrowheads="1"/>
          </p:cNvSpPr>
          <p:nvPr/>
        </p:nvSpPr>
        <p:spPr bwMode="auto">
          <a:xfrm>
            <a:off x="2151063" y="5381625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00000011</a:t>
            </a:r>
            <a:endParaRPr lang="en-US">
              <a:latin typeface="Arial" charset="0"/>
            </a:endParaRPr>
          </a:p>
        </p:txBody>
      </p:sp>
      <p:sp>
        <p:nvSpPr>
          <p:cNvPr id="1031191" name="Text Box 23"/>
          <p:cNvSpPr txBox="1">
            <a:spLocks noChangeArrowheads="1"/>
          </p:cNvSpPr>
          <p:nvPr/>
        </p:nvSpPr>
        <p:spPr bwMode="auto">
          <a:xfrm>
            <a:off x="762000" y="381000"/>
            <a:ext cx="1776413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28AB03"/>
                </a:solidFill>
              </a:rPr>
              <a:t>00</a:t>
            </a:r>
            <a:r>
              <a:rPr lang="en-US"/>
              <a:t>  add</a:t>
            </a:r>
          </a:p>
          <a:p>
            <a:pPr>
              <a:buFont typeface="Arial" charset="0"/>
              <a:buNone/>
            </a:pPr>
            <a:r>
              <a:rPr lang="en-US"/>
              <a:t>01  subtract</a:t>
            </a:r>
          </a:p>
          <a:p>
            <a:pPr>
              <a:buFont typeface="Arial" charset="0"/>
              <a:buNone/>
            </a:pPr>
            <a:r>
              <a:rPr lang="en-US"/>
              <a:t>10  multiply</a:t>
            </a:r>
          </a:p>
          <a:p>
            <a:pPr>
              <a:buFont typeface="Arial" charset="0"/>
              <a:buNone/>
            </a:pPr>
            <a:r>
              <a:rPr lang="en-US"/>
              <a:t>11  divide</a:t>
            </a:r>
          </a:p>
        </p:txBody>
      </p:sp>
      <p:sp>
        <p:nvSpPr>
          <p:cNvPr id="1031192" name="Rectangle 24"/>
          <p:cNvSpPr>
            <a:spLocks noChangeArrowheads="1"/>
          </p:cNvSpPr>
          <p:nvPr/>
        </p:nvSpPr>
        <p:spPr bwMode="auto">
          <a:xfrm>
            <a:off x="762000" y="304800"/>
            <a:ext cx="1828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93" name="Text Box 25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110010</a:t>
            </a:r>
            <a:endParaRPr lang="en-US">
              <a:latin typeface="Arial" charset="0"/>
            </a:endParaRPr>
          </a:p>
        </p:txBody>
      </p:sp>
      <p:sp>
        <p:nvSpPr>
          <p:cNvPr id="1031194" name="Text Box 26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Central Processing Unit (CPU)</a:t>
            </a:r>
            <a:endParaRPr lang="en-US">
              <a:latin typeface="Arial" charset="0"/>
            </a:endParaRPr>
          </a:p>
        </p:txBody>
      </p:sp>
      <p:sp>
        <p:nvSpPr>
          <p:cNvPr id="1031195" name="Rectangle 27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6" name="Rectangle 28"/>
          <p:cNvSpPr>
            <a:spLocks noChangeArrowheads="1"/>
          </p:cNvSpPr>
          <p:nvPr/>
        </p:nvSpPr>
        <p:spPr bwMode="auto">
          <a:xfrm>
            <a:off x="2151063" y="25146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1216CE"/>
                </a:solidFill>
                <a:latin typeface="Arial" charset="0"/>
              </a:rPr>
              <a:t>00000010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31197" name="Text Box 29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Program Counter</a:t>
            </a:r>
            <a:endParaRPr lang="en-US">
              <a:latin typeface="Arial" charset="0"/>
            </a:endParaRPr>
          </a:p>
        </p:txBody>
      </p:sp>
      <p:sp>
        <p:nvSpPr>
          <p:cNvPr id="1031198" name="Rectangle 30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9" name="Rectangle 31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0" name="Rectangle 32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1" name="Rectangle 33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2" name="Rectangle 34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3" name="Rectangle 35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4" name="Rectangle 36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5" name="Rectangle 37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6" name="Rectangle 38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7" name="Text Box 39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Memory</a:t>
            </a:r>
            <a:endParaRPr lang="en-US">
              <a:latin typeface="Arial" charset="0"/>
            </a:endParaRPr>
          </a:p>
        </p:txBody>
      </p:sp>
      <p:sp>
        <p:nvSpPr>
          <p:cNvPr id="1031208" name="Text Box 40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00000000      0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1209" name="Text Box 41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00000001      1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1210" name="Text Box 42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b="1">
                <a:solidFill>
                  <a:srgbClr val="1216CE"/>
                </a:solidFill>
              </a:rPr>
              <a:t>00000010</a:t>
            </a:r>
            <a:r>
              <a:rPr lang="en-US" sz="1200"/>
              <a:t>      2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1211" name="Text Box 43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00000011      3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1212" name="Text Box 44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00000100      4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1213" name="Text Box 45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11111111      255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1214" name="Text Box 46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     </a:t>
            </a:r>
            <a:r>
              <a:rPr lang="en-US" sz="1200" u="sng">
                <a:latin typeface="Arial" charset="0"/>
              </a:rPr>
              <a:t>Memory Location</a:t>
            </a:r>
          </a:p>
          <a:p>
            <a:pPr algn="l"/>
            <a:endParaRPr lang="en-US" sz="1200">
              <a:latin typeface="Arial" charset="0"/>
            </a:endParaRPr>
          </a:p>
          <a:p>
            <a:pPr algn="l"/>
            <a:r>
              <a:rPr lang="en-US" sz="1200">
                <a:latin typeface="Arial" charset="0"/>
              </a:rPr>
              <a:t>   Binary           Base 10</a:t>
            </a:r>
          </a:p>
        </p:txBody>
      </p:sp>
      <p:sp>
        <p:nvSpPr>
          <p:cNvPr id="1031215" name="Rectangle 47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011010</a:t>
            </a:r>
          </a:p>
        </p:txBody>
      </p:sp>
      <p:sp>
        <p:nvSpPr>
          <p:cNvPr id="1031216" name="Rectangle 48"/>
          <p:cNvSpPr>
            <a:spLocks noChangeArrowheads="1"/>
          </p:cNvSpPr>
          <p:nvPr/>
        </p:nvSpPr>
        <p:spPr bwMode="auto">
          <a:xfrm>
            <a:off x="5732463" y="2833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001100</a:t>
            </a:r>
          </a:p>
        </p:txBody>
      </p:sp>
      <p:sp>
        <p:nvSpPr>
          <p:cNvPr id="1031217" name="Rectangle 49"/>
          <p:cNvSpPr>
            <a:spLocks noChangeArrowheads="1"/>
          </p:cNvSpPr>
          <p:nvPr/>
        </p:nvSpPr>
        <p:spPr bwMode="auto">
          <a:xfrm>
            <a:off x="2895600" y="228600"/>
            <a:ext cx="303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A Computer!</a:t>
            </a:r>
          </a:p>
        </p:txBody>
      </p:sp>
      <p:sp>
        <p:nvSpPr>
          <p:cNvPr id="1031218" name="Rectangle 50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19" name="Rectangle 51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20" name="Rectangle 52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21" name="Text Box 53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8 bit </a:t>
            </a:r>
          </a:p>
          <a:p>
            <a:pPr algn="l"/>
            <a:r>
              <a:rPr lang="en-US" sz="1800">
                <a:latin typeface="Arial" charset="0"/>
              </a:rPr>
              <a:t>address</a:t>
            </a:r>
          </a:p>
        </p:txBody>
      </p:sp>
      <p:sp>
        <p:nvSpPr>
          <p:cNvPr id="1031222" name="Rectangle 54"/>
          <p:cNvSpPr>
            <a:spLocks noChangeArrowheads="1"/>
          </p:cNvSpPr>
          <p:nvPr/>
        </p:nvSpPr>
        <p:spPr bwMode="auto">
          <a:xfrm>
            <a:off x="5099050" y="4038600"/>
            <a:ext cx="152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23" name="Rectangle 55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24" name="Text Box 56"/>
          <p:cNvSpPr txBox="1">
            <a:spLocks noChangeArrowheads="1"/>
          </p:cNvSpPr>
          <p:nvPr/>
        </p:nvSpPr>
        <p:spPr bwMode="auto">
          <a:xfrm>
            <a:off x="411480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8 bit </a:t>
            </a:r>
          </a:p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data in</a:t>
            </a:r>
          </a:p>
        </p:txBody>
      </p:sp>
      <p:sp>
        <p:nvSpPr>
          <p:cNvPr id="1031225" name="Text Box 57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Read</a:t>
            </a:r>
          </a:p>
        </p:txBody>
      </p:sp>
      <p:sp>
        <p:nvSpPr>
          <p:cNvPr id="1031226" name="Text Box 58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Write</a:t>
            </a:r>
          </a:p>
        </p:txBody>
      </p:sp>
      <p:sp>
        <p:nvSpPr>
          <p:cNvPr id="1031227" name="Text Box 59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8 bit data out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1031228" name="Line 60"/>
          <p:cNvSpPr>
            <a:spLocks noChangeShapeType="1"/>
          </p:cNvSpPr>
          <p:nvPr/>
        </p:nvSpPr>
        <p:spPr bwMode="auto">
          <a:xfrm flipH="1" flipV="1">
            <a:off x="3657600" y="3352800"/>
            <a:ext cx="4114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9" name="Rectangle 61"/>
          <p:cNvSpPr>
            <a:spLocks noChangeArrowheads="1"/>
          </p:cNvSpPr>
          <p:nvPr/>
        </p:nvSpPr>
        <p:spPr bwMode="auto">
          <a:xfrm>
            <a:off x="2133600" y="3124200"/>
            <a:ext cx="1201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001100</a:t>
            </a:r>
          </a:p>
        </p:txBody>
      </p:sp>
      <p:sp>
        <p:nvSpPr>
          <p:cNvPr id="1031230" name="AutoShape 62"/>
          <p:cNvSpPr>
            <a:spLocks noChangeArrowheads="1"/>
          </p:cNvSpPr>
          <p:nvPr/>
        </p:nvSpPr>
        <p:spPr bwMode="auto">
          <a:xfrm>
            <a:off x="2819400" y="914400"/>
            <a:ext cx="443071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67B0E"/>
                </a:solidFill>
              </a:rPr>
              <a:t>The RAM (memory) contains the program</a:t>
            </a:r>
          </a:p>
          <a:p>
            <a:r>
              <a:rPr lang="en-US" sz="1800" b="1">
                <a:solidFill>
                  <a:srgbClr val="067B0E"/>
                </a:solidFill>
              </a:rPr>
              <a:t>(and possibly some data as well)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035268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03526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27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271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035272" name="Text Box 8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Instruction Register</a:t>
            </a:r>
            <a:endParaRPr lang="en-US">
              <a:latin typeface="Arial" charset="0"/>
            </a:endParaRPr>
          </a:p>
        </p:txBody>
      </p:sp>
      <p:sp>
        <p:nvSpPr>
          <p:cNvPr id="1035273" name="Text Box 9"/>
          <p:cNvSpPr txBox="1">
            <a:spLocks noChangeArrowheads="1"/>
          </p:cNvSpPr>
          <p:nvPr/>
        </p:nvSpPr>
        <p:spPr bwMode="auto">
          <a:xfrm>
            <a:off x="457200" y="3763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E4E4E4"/>
                </a:solidFill>
                <a:latin typeface="Arial" charset="0"/>
              </a:rPr>
              <a:t>Register 0</a:t>
            </a:r>
            <a:endParaRPr lang="en-US">
              <a:solidFill>
                <a:srgbClr val="E4E4E4"/>
              </a:solidFill>
              <a:latin typeface="Arial" charset="0"/>
            </a:endParaRPr>
          </a:p>
        </p:txBody>
      </p:sp>
      <p:sp>
        <p:nvSpPr>
          <p:cNvPr id="1035274" name="Text Box 10"/>
          <p:cNvSpPr txBox="1">
            <a:spLocks noChangeArrowheads="1"/>
          </p:cNvSpPr>
          <p:nvPr/>
        </p:nvSpPr>
        <p:spPr bwMode="auto">
          <a:xfrm>
            <a:off x="457200" y="4327525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E4E4E4"/>
                </a:solidFill>
                <a:latin typeface="Arial" charset="0"/>
              </a:rPr>
              <a:t>Register 1</a:t>
            </a:r>
            <a:endParaRPr lang="en-US">
              <a:solidFill>
                <a:srgbClr val="E4E4E4"/>
              </a:solidFill>
              <a:latin typeface="Arial" charset="0"/>
            </a:endParaRPr>
          </a:p>
        </p:txBody>
      </p:sp>
      <p:sp>
        <p:nvSpPr>
          <p:cNvPr id="1035275" name="Text Box 11"/>
          <p:cNvSpPr txBox="1">
            <a:spLocks noChangeArrowheads="1"/>
          </p:cNvSpPr>
          <p:nvPr/>
        </p:nvSpPr>
        <p:spPr bwMode="auto">
          <a:xfrm>
            <a:off x="457200" y="4876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E4E4E4"/>
                </a:solidFill>
                <a:latin typeface="Arial" charset="0"/>
              </a:rPr>
              <a:t>Register 2</a:t>
            </a:r>
            <a:endParaRPr lang="en-US">
              <a:solidFill>
                <a:srgbClr val="E4E4E4"/>
              </a:solidFill>
              <a:latin typeface="Arial" charset="0"/>
            </a:endParaRPr>
          </a:p>
        </p:txBody>
      </p:sp>
      <p:sp>
        <p:nvSpPr>
          <p:cNvPr id="1035276" name="Rectangle 12"/>
          <p:cNvSpPr>
            <a:spLocks noChangeArrowheads="1"/>
          </p:cNvSpPr>
          <p:nvPr/>
        </p:nvSpPr>
        <p:spPr bwMode="auto">
          <a:xfrm>
            <a:off x="458788" y="5410200"/>
            <a:ext cx="879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rgbClr val="E4E4E4"/>
                </a:solidFill>
                <a:latin typeface="Arial" charset="0"/>
              </a:rPr>
              <a:t>Register 3</a:t>
            </a:r>
          </a:p>
        </p:txBody>
      </p:sp>
      <p:sp>
        <p:nvSpPr>
          <p:cNvPr id="1035277" name="Rectangle 13"/>
          <p:cNvSpPr>
            <a:spLocks noChangeArrowheads="1"/>
          </p:cNvSpPr>
          <p:nvPr/>
        </p:nvSpPr>
        <p:spPr bwMode="auto">
          <a:xfrm>
            <a:off x="457200" y="2103438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78" name="Text Box 14"/>
          <p:cNvSpPr txBox="1">
            <a:spLocks noChangeArrowheads="1"/>
          </p:cNvSpPr>
          <p:nvPr/>
        </p:nvSpPr>
        <p:spPr bwMode="auto">
          <a:xfrm>
            <a:off x="762000" y="381000"/>
            <a:ext cx="1776413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28AB03"/>
                </a:solidFill>
              </a:rPr>
              <a:t>00</a:t>
            </a:r>
            <a:r>
              <a:rPr lang="en-US"/>
              <a:t>  add</a:t>
            </a:r>
          </a:p>
          <a:p>
            <a:pPr>
              <a:buFont typeface="Arial" charset="0"/>
              <a:buNone/>
            </a:pPr>
            <a:r>
              <a:rPr lang="en-US"/>
              <a:t>01  subtract</a:t>
            </a:r>
          </a:p>
          <a:p>
            <a:pPr>
              <a:buFont typeface="Arial" charset="0"/>
              <a:buNone/>
            </a:pPr>
            <a:r>
              <a:rPr lang="en-US"/>
              <a:t>10  multiply</a:t>
            </a:r>
          </a:p>
          <a:p>
            <a:pPr>
              <a:buFont typeface="Arial" charset="0"/>
              <a:buNone/>
            </a:pPr>
            <a:r>
              <a:rPr lang="en-US"/>
              <a:t>11  divide</a:t>
            </a:r>
          </a:p>
        </p:txBody>
      </p:sp>
      <p:sp>
        <p:nvSpPr>
          <p:cNvPr id="1035279" name="Rectangle 15"/>
          <p:cNvSpPr>
            <a:spLocks noChangeArrowheads="1"/>
          </p:cNvSpPr>
          <p:nvPr/>
        </p:nvSpPr>
        <p:spPr bwMode="auto">
          <a:xfrm>
            <a:off x="762000" y="304800"/>
            <a:ext cx="1828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280" name="Text Box 16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110010</a:t>
            </a:r>
            <a:endParaRPr lang="en-US">
              <a:latin typeface="Arial" charset="0"/>
            </a:endParaRPr>
          </a:p>
        </p:txBody>
      </p:sp>
      <p:sp>
        <p:nvSpPr>
          <p:cNvPr id="1035281" name="Text Box 17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Central Processing Unit (CPU)</a:t>
            </a:r>
            <a:endParaRPr lang="en-US">
              <a:latin typeface="Arial" charset="0"/>
            </a:endParaRPr>
          </a:p>
        </p:txBody>
      </p:sp>
      <p:sp>
        <p:nvSpPr>
          <p:cNvPr id="1035282" name="Rectangle 18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3" name="Rectangle 19"/>
          <p:cNvSpPr>
            <a:spLocks noChangeArrowheads="1"/>
          </p:cNvSpPr>
          <p:nvPr/>
        </p:nvSpPr>
        <p:spPr bwMode="auto">
          <a:xfrm>
            <a:off x="2151063" y="25146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1216CE"/>
                </a:solidFill>
                <a:latin typeface="Arial" charset="0"/>
              </a:rPr>
              <a:t>00000010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035284" name="Text Box 20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Program Counter</a:t>
            </a:r>
            <a:endParaRPr lang="en-US">
              <a:latin typeface="Arial" charset="0"/>
            </a:endParaRPr>
          </a:p>
        </p:txBody>
      </p:sp>
      <p:sp>
        <p:nvSpPr>
          <p:cNvPr id="1035285" name="Rectangle 21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6" name="Rectangle 22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7" name="Rectangle 23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8" name="Rectangle 24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89" name="Rectangle 25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90" name="Rectangle 26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91" name="Rectangle 27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92" name="Rectangle 28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93" name="Rectangle 29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294" name="Text Box 30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Memory</a:t>
            </a:r>
            <a:endParaRPr lang="en-US">
              <a:latin typeface="Arial" charset="0"/>
            </a:endParaRPr>
          </a:p>
        </p:txBody>
      </p:sp>
      <p:sp>
        <p:nvSpPr>
          <p:cNvPr id="1035295" name="Text Box 31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00000000      0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5296" name="Text Box 32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00000001      1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5297" name="Text Box 33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b="1">
                <a:solidFill>
                  <a:srgbClr val="1216CE"/>
                </a:solidFill>
              </a:rPr>
              <a:t>00000010</a:t>
            </a:r>
            <a:r>
              <a:rPr lang="en-US" sz="1200"/>
              <a:t>      2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5298" name="Text Box 34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00000011      3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5299" name="Text Box 35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00000100      4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5300" name="Text Box 36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11111111      255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035301" name="Text Box 37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     </a:t>
            </a:r>
            <a:r>
              <a:rPr lang="en-US" sz="1200" u="sng">
                <a:latin typeface="Arial" charset="0"/>
              </a:rPr>
              <a:t>Memory Location</a:t>
            </a:r>
          </a:p>
          <a:p>
            <a:pPr algn="l"/>
            <a:endParaRPr lang="en-US" sz="1200">
              <a:latin typeface="Arial" charset="0"/>
            </a:endParaRPr>
          </a:p>
          <a:p>
            <a:pPr algn="l"/>
            <a:r>
              <a:rPr lang="en-US" sz="1200">
                <a:latin typeface="Arial" charset="0"/>
              </a:rPr>
              <a:t>   Binary           Base 10</a:t>
            </a:r>
          </a:p>
        </p:txBody>
      </p:sp>
      <p:sp>
        <p:nvSpPr>
          <p:cNvPr id="1035302" name="Rectangle 38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011010</a:t>
            </a:r>
          </a:p>
        </p:txBody>
      </p:sp>
      <p:sp>
        <p:nvSpPr>
          <p:cNvPr id="1035303" name="Rectangle 39"/>
          <p:cNvSpPr>
            <a:spLocks noChangeArrowheads="1"/>
          </p:cNvSpPr>
          <p:nvPr/>
        </p:nvSpPr>
        <p:spPr bwMode="auto">
          <a:xfrm>
            <a:off x="5732463" y="2833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001100</a:t>
            </a:r>
          </a:p>
        </p:txBody>
      </p:sp>
      <p:sp>
        <p:nvSpPr>
          <p:cNvPr id="1035304" name="Rectangle 40"/>
          <p:cNvSpPr>
            <a:spLocks noChangeArrowheads="1"/>
          </p:cNvSpPr>
          <p:nvPr/>
        </p:nvSpPr>
        <p:spPr bwMode="auto">
          <a:xfrm>
            <a:off x="2895600" y="228600"/>
            <a:ext cx="303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A Computer!</a:t>
            </a:r>
          </a:p>
        </p:txBody>
      </p:sp>
      <p:sp>
        <p:nvSpPr>
          <p:cNvPr id="1035305" name="Rectangle 4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306" name="Rectangle 4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307" name="Rectangle 4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308" name="Text Box 4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8 bit </a:t>
            </a:r>
          </a:p>
          <a:p>
            <a:pPr algn="l"/>
            <a:r>
              <a:rPr lang="en-US" sz="1800">
                <a:latin typeface="Arial" charset="0"/>
              </a:rPr>
              <a:t>address</a:t>
            </a:r>
          </a:p>
        </p:txBody>
      </p:sp>
      <p:sp>
        <p:nvSpPr>
          <p:cNvPr id="1035309" name="Rectangle 45"/>
          <p:cNvSpPr>
            <a:spLocks noChangeArrowheads="1"/>
          </p:cNvSpPr>
          <p:nvPr/>
        </p:nvSpPr>
        <p:spPr bwMode="auto">
          <a:xfrm>
            <a:off x="5099050" y="4038600"/>
            <a:ext cx="152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310" name="Rectangle 4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311" name="Text Box 47"/>
          <p:cNvSpPr txBox="1">
            <a:spLocks noChangeArrowheads="1"/>
          </p:cNvSpPr>
          <p:nvPr/>
        </p:nvSpPr>
        <p:spPr bwMode="auto">
          <a:xfrm>
            <a:off x="411480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8 bit </a:t>
            </a:r>
          </a:p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data in</a:t>
            </a:r>
          </a:p>
        </p:txBody>
      </p:sp>
      <p:sp>
        <p:nvSpPr>
          <p:cNvPr id="1035312" name="Text Box 4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Read</a:t>
            </a:r>
          </a:p>
        </p:txBody>
      </p:sp>
      <p:sp>
        <p:nvSpPr>
          <p:cNvPr id="1035313" name="Text Box 4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Write</a:t>
            </a:r>
          </a:p>
        </p:txBody>
      </p:sp>
      <p:sp>
        <p:nvSpPr>
          <p:cNvPr id="1035314" name="Text Box 5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8 bit data out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1035315" name="Line 51"/>
          <p:cNvSpPr>
            <a:spLocks noChangeShapeType="1"/>
          </p:cNvSpPr>
          <p:nvPr/>
        </p:nvSpPr>
        <p:spPr bwMode="auto">
          <a:xfrm flipH="1">
            <a:off x="4038600" y="3581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316" name="Text Box 52"/>
          <p:cNvSpPr txBox="1">
            <a:spLocks noChangeArrowheads="1"/>
          </p:cNvSpPr>
          <p:nvPr/>
        </p:nvSpPr>
        <p:spPr bwMode="auto">
          <a:xfrm>
            <a:off x="4191000" y="329088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1" charset="0"/>
              </a:rPr>
              <a:t>1</a:t>
            </a:r>
          </a:p>
        </p:txBody>
      </p:sp>
      <p:pic>
        <p:nvPicPr>
          <p:cNvPr id="1035317" name="Picture 53" descr="cpucir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149600"/>
            <a:ext cx="21971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318" name="AutoShape 54"/>
          <p:cNvSpPr>
            <a:spLocks noChangeArrowheads="1"/>
          </p:cNvSpPr>
          <p:nvPr/>
        </p:nvSpPr>
        <p:spPr bwMode="auto">
          <a:xfrm>
            <a:off x="2819400" y="914400"/>
            <a:ext cx="443071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67B0E"/>
                </a:solidFill>
              </a:rPr>
              <a:t>The RAM (memory) contains the program</a:t>
            </a:r>
          </a:p>
          <a:p>
            <a:r>
              <a:rPr lang="en-US" sz="1800" b="1">
                <a:solidFill>
                  <a:srgbClr val="067B0E"/>
                </a:solidFill>
              </a:rPr>
              <a:t>(and possibly some data as well)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ChangeArrowheads="1"/>
          </p:cNvSpPr>
          <p:nvPr/>
        </p:nvSpPr>
        <p:spPr bwMode="auto">
          <a:xfrm>
            <a:off x="5257800" y="1905000"/>
            <a:ext cx="2133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323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1336324" name="Group 4"/>
          <p:cNvGrpSpPr>
            <a:grpSpLocks/>
          </p:cNvGrpSpPr>
          <p:nvPr/>
        </p:nvGrpSpPr>
        <p:grpSpPr bwMode="auto">
          <a:xfrm>
            <a:off x="609600" y="1066800"/>
            <a:ext cx="8218488" cy="180975"/>
            <a:chOff x="295" y="1311"/>
            <a:chExt cx="5177" cy="114"/>
          </a:xfrm>
        </p:grpSpPr>
        <p:sp>
          <p:nvSpPr>
            <p:cNvPr id="133632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2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6327" name="Rectangle 7"/>
          <p:cNvSpPr>
            <a:spLocks noChangeArrowheads="1"/>
          </p:cNvSpPr>
          <p:nvPr/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336328" name="Text Box 8"/>
          <p:cNvSpPr txBox="1">
            <a:spLocks noChangeArrowheads="1"/>
          </p:cNvSpPr>
          <p:nvPr/>
        </p:nvSpPr>
        <p:spPr bwMode="auto">
          <a:xfrm>
            <a:off x="457200" y="3221038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Instruction Register</a:t>
            </a:r>
            <a:endParaRPr lang="en-US">
              <a:latin typeface="Arial" charset="0"/>
            </a:endParaRPr>
          </a:p>
        </p:txBody>
      </p:sp>
      <p:sp>
        <p:nvSpPr>
          <p:cNvPr id="1336329" name="Text Box 9"/>
          <p:cNvSpPr txBox="1">
            <a:spLocks noChangeArrowheads="1"/>
          </p:cNvSpPr>
          <p:nvPr/>
        </p:nvSpPr>
        <p:spPr bwMode="auto">
          <a:xfrm>
            <a:off x="457200" y="3763963"/>
            <a:ext cx="2568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E4E4E4"/>
                </a:solidFill>
                <a:latin typeface="Arial" charset="0"/>
              </a:rPr>
              <a:t>Register 0</a:t>
            </a:r>
            <a:endParaRPr lang="en-US">
              <a:solidFill>
                <a:srgbClr val="E4E4E4"/>
              </a:solidFill>
              <a:latin typeface="Arial" charset="0"/>
            </a:endParaRPr>
          </a:p>
        </p:txBody>
      </p:sp>
      <p:sp>
        <p:nvSpPr>
          <p:cNvPr id="1336330" name="Text Box 10"/>
          <p:cNvSpPr txBox="1">
            <a:spLocks noChangeArrowheads="1"/>
          </p:cNvSpPr>
          <p:nvPr/>
        </p:nvSpPr>
        <p:spPr bwMode="auto">
          <a:xfrm>
            <a:off x="457200" y="4327525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E4E4E4"/>
                </a:solidFill>
                <a:latin typeface="Arial" charset="0"/>
              </a:rPr>
              <a:t>Register 1</a:t>
            </a:r>
            <a:endParaRPr lang="en-US">
              <a:solidFill>
                <a:srgbClr val="E4E4E4"/>
              </a:solidFill>
              <a:latin typeface="Arial" charset="0"/>
            </a:endParaRPr>
          </a:p>
        </p:txBody>
      </p:sp>
      <p:sp>
        <p:nvSpPr>
          <p:cNvPr id="1336331" name="Text Box 11"/>
          <p:cNvSpPr txBox="1">
            <a:spLocks noChangeArrowheads="1"/>
          </p:cNvSpPr>
          <p:nvPr/>
        </p:nvSpPr>
        <p:spPr bwMode="auto">
          <a:xfrm>
            <a:off x="457200" y="4876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E4E4E4"/>
                </a:solidFill>
                <a:latin typeface="Arial" charset="0"/>
              </a:rPr>
              <a:t>Register 2</a:t>
            </a:r>
            <a:endParaRPr lang="en-US">
              <a:solidFill>
                <a:srgbClr val="E4E4E4"/>
              </a:solidFill>
              <a:latin typeface="Arial" charset="0"/>
            </a:endParaRPr>
          </a:p>
        </p:txBody>
      </p:sp>
      <p:sp>
        <p:nvSpPr>
          <p:cNvPr id="1336332" name="Rectangle 12"/>
          <p:cNvSpPr>
            <a:spLocks noChangeArrowheads="1"/>
          </p:cNvSpPr>
          <p:nvPr/>
        </p:nvSpPr>
        <p:spPr bwMode="auto">
          <a:xfrm>
            <a:off x="458788" y="5410200"/>
            <a:ext cx="879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solidFill>
                  <a:srgbClr val="E4E4E4"/>
                </a:solidFill>
                <a:latin typeface="Arial" charset="0"/>
              </a:rPr>
              <a:t>Register 3</a:t>
            </a:r>
          </a:p>
        </p:txBody>
      </p:sp>
      <p:sp>
        <p:nvSpPr>
          <p:cNvPr id="1336333" name="Rectangle 13"/>
          <p:cNvSpPr>
            <a:spLocks noChangeArrowheads="1"/>
          </p:cNvSpPr>
          <p:nvPr/>
        </p:nvSpPr>
        <p:spPr bwMode="auto">
          <a:xfrm>
            <a:off x="457200" y="2103438"/>
            <a:ext cx="34290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34" name="Text Box 14"/>
          <p:cNvSpPr txBox="1">
            <a:spLocks noChangeArrowheads="1"/>
          </p:cNvSpPr>
          <p:nvPr/>
        </p:nvSpPr>
        <p:spPr bwMode="auto">
          <a:xfrm>
            <a:off x="762000" y="381000"/>
            <a:ext cx="1776413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28AB03"/>
                </a:solidFill>
              </a:rPr>
              <a:t>00</a:t>
            </a:r>
            <a:r>
              <a:rPr lang="en-US"/>
              <a:t>  add</a:t>
            </a:r>
          </a:p>
          <a:p>
            <a:pPr>
              <a:buFont typeface="Arial" charset="0"/>
              <a:buNone/>
            </a:pPr>
            <a:r>
              <a:rPr lang="en-US"/>
              <a:t>01  subtract</a:t>
            </a:r>
          </a:p>
          <a:p>
            <a:pPr>
              <a:buFont typeface="Arial" charset="0"/>
              <a:buNone/>
            </a:pPr>
            <a:r>
              <a:rPr lang="en-US"/>
              <a:t>10  multiply</a:t>
            </a:r>
          </a:p>
          <a:p>
            <a:pPr>
              <a:buFont typeface="Arial" charset="0"/>
              <a:buNone/>
            </a:pPr>
            <a:r>
              <a:rPr lang="en-US"/>
              <a:t>11  divide</a:t>
            </a:r>
          </a:p>
        </p:txBody>
      </p:sp>
      <p:sp>
        <p:nvSpPr>
          <p:cNvPr id="1336335" name="Rectangle 15"/>
          <p:cNvSpPr>
            <a:spLocks noChangeArrowheads="1"/>
          </p:cNvSpPr>
          <p:nvPr/>
        </p:nvSpPr>
        <p:spPr bwMode="auto">
          <a:xfrm>
            <a:off x="762000" y="304800"/>
            <a:ext cx="18288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36" name="Text Box 16"/>
          <p:cNvSpPr txBox="1">
            <a:spLocks noChangeArrowheads="1"/>
          </p:cNvSpPr>
          <p:nvPr/>
        </p:nvSpPr>
        <p:spPr bwMode="auto">
          <a:xfrm>
            <a:off x="5732463" y="2071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110010</a:t>
            </a:r>
            <a:endParaRPr lang="en-US">
              <a:latin typeface="Arial" charset="0"/>
            </a:endParaRPr>
          </a:p>
        </p:txBody>
      </p:sp>
      <p:sp>
        <p:nvSpPr>
          <p:cNvPr id="1336337" name="Text Box 17"/>
          <p:cNvSpPr txBox="1">
            <a:spLocks noChangeArrowheads="1"/>
          </p:cNvSpPr>
          <p:nvPr/>
        </p:nvSpPr>
        <p:spPr bwMode="auto">
          <a:xfrm>
            <a:off x="304800" y="6096000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Arial" charset="0"/>
              </a:rPr>
              <a:t>Central Processing Unit (CPU)</a:t>
            </a:r>
            <a:endParaRPr lang="en-US">
              <a:latin typeface="Arial" charset="0"/>
            </a:endParaRPr>
          </a:p>
        </p:txBody>
      </p:sp>
      <p:sp>
        <p:nvSpPr>
          <p:cNvPr id="1336338" name="Rectangle 18"/>
          <p:cNvSpPr>
            <a:spLocks noChangeArrowheads="1"/>
          </p:cNvSpPr>
          <p:nvPr/>
        </p:nvSpPr>
        <p:spPr bwMode="auto">
          <a:xfrm>
            <a:off x="1905000" y="2514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39" name="Rectangle 19"/>
          <p:cNvSpPr>
            <a:spLocks noChangeArrowheads="1"/>
          </p:cNvSpPr>
          <p:nvPr/>
        </p:nvSpPr>
        <p:spPr bwMode="auto">
          <a:xfrm>
            <a:off x="2151063" y="25146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1216CE"/>
                </a:solidFill>
                <a:latin typeface="Arial" charset="0"/>
              </a:rPr>
              <a:t>00000010</a:t>
            </a:r>
            <a:endParaRPr lang="en-US" sz="1800">
              <a:solidFill>
                <a:srgbClr val="AB1C3A"/>
              </a:solidFill>
              <a:latin typeface="Arial" charset="0"/>
            </a:endParaRPr>
          </a:p>
        </p:txBody>
      </p:sp>
      <p:sp>
        <p:nvSpPr>
          <p:cNvPr id="1336340" name="Text Box 20"/>
          <p:cNvSpPr txBox="1">
            <a:spLocks noChangeArrowheads="1"/>
          </p:cNvSpPr>
          <p:nvPr/>
        </p:nvSpPr>
        <p:spPr bwMode="auto">
          <a:xfrm>
            <a:off x="457200" y="2590800"/>
            <a:ext cx="2568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charset="0"/>
              </a:rPr>
              <a:t>Program Counter</a:t>
            </a:r>
            <a:endParaRPr lang="en-US">
              <a:latin typeface="Arial" charset="0"/>
            </a:endParaRPr>
          </a:p>
        </p:txBody>
      </p:sp>
      <p:sp>
        <p:nvSpPr>
          <p:cNvPr id="1336341" name="Rectangle 21"/>
          <p:cNvSpPr>
            <a:spLocks noChangeArrowheads="1"/>
          </p:cNvSpPr>
          <p:nvPr/>
        </p:nvSpPr>
        <p:spPr bwMode="auto">
          <a:xfrm>
            <a:off x="5486400" y="2057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42" name="Rectangle 22"/>
          <p:cNvSpPr>
            <a:spLocks noChangeArrowheads="1"/>
          </p:cNvSpPr>
          <p:nvPr/>
        </p:nvSpPr>
        <p:spPr bwMode="auto">
          <a:xfrm>
            <a:off x="5486400" y="2438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43" name="Rectangle 23"/>
          <p:cNvSpPr>
            <a:spLocks noChangeArrowheads="1"/>
          </p:cNvSpPr>
          <p:nvPr/>
        </p:nvSpPr>
        <p:spPr bwMode="auto">
          <a:xfrm>
            <a:off x="5486400" y="2819400"/>
            <a:ext cx="16764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44" name="Rectangle 24"/>
          <p:cNvSpPr>
            <a:spLocks noChangeArrowheads="1"/>
          </p:cNvSpPr>
          <p:nvPr/>
        </p:nvSpPr>
        <p:spPr bwMode="auto">
          <a:xfrm>
            <a:off x="5486400" y="3200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45" name="Rectangle 25"/>
          <p:cNvSpPr>
            <a:spLocks noChangeArrowheads="1"/>
          </p:cNvSpPr>
          <p:nvPr/>
        </p:nvSpPr>
        <p:spPr bwMode="auto">
          <a:xfrm>
            <a:off x="5486400" y="35814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46" name="Rectangle 26"/>
          <p:cNvSpPr>
            <a:spLocks noChangeArrowheads="1"/>
          </p:cNvSpPr>
          <p:nvPr/>
        </p:nvSpPr>
        <p:spPr bwMode="auto">
          <a:xfrm>
            <a:off x="5486400" y="4419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47" name="Rectangle 27"/>
          <p:cNvSpPr>
            <a:spLocks noChangeArrowheads="1"/>
          </p:cNvSpPr>
          <p:nvPr/>
        </p:nvSpPr>
        <p:spPr bwMode="auto">
          <a:xfrm>
            <a:off x="5486400" y="4800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48" name="Rectangle 28"/>
          <p:cNvSpPr>
            <a:spLocks noChangeArrowheads="1"/>
          </p:cNvSpPr>
          <p:nvPr/>
        </p:nvSpPr>
        <p:spPr bwMode="auto">
          <a:xfrm>
            <a:off x="5486400" y="5181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49" name="Rectangle 29"/>
          <p:cNvSpPr>
            <a:spLocks noChangeArrowheads="1"/>
          </p:cNvSpPr>
          <p:nvPr/>
        </p:nvSpPr>
        <p:spPr bwMode="auto">
          <a:xfrm>
            <a:off x="5486400" y="55626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50" name="Text Box 30"/>
          <p:cNvSpPr txBox="1">
            <a:spLocks noChangeArrowheads="1"/>
          </p:cNvSpPr>
          <p:nvPr/>
        </p:nvSpPr>
        <p:spPr bwMode="auto">
          <a:xfrm>
            <a:off x="5756275" y="60801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Memory</a:t>
            </a:r>
            <a:endParaRPr lang="en-US">
              <a:latin typeface="Arial" charset="0"/>
            </a:endParaRPr>
          </a:p>
        </p:txBody>
      </p:sp>
      <p:sp>
        <p:nvSpPr>
          <p:cNvPr id="1336351" name="Text Box 31"/>
          <p:cNvSpPr txBox="1">
            <a:spLocks noChangeArrowheads="1"/>
          </p:cNvSpPr>
          <p:nvPr/>
        </p:nvSpPr>
        <p:spPr bwMode="auto">
          <a:xfrm>
            <a:off x="7375525" y="2133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00000000      0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336352" name="Text Box 32"/>
          <p:cNvSpPr txBox="1">
            <a:spLocks noChangeArrowheads="1"/>
          </p:cNvSpPr>
          <p:nvPr/>
        </p:nvSpPr>
        <p:spPr bwMode="auto">
          <a:xfrm>
            <a:off x="7375525" y="25146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00000001      1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336353" name="Text Box 33"/>
          <p:cNvSpPr txBox="1">
            <a:spLocks noChangeArrowheads="1"/>
          </p:cNvSpPr>
          <p:nvPr/>
        </p:nvSpPr>
        <p:spPr bwMode="auto">
          <a:xfrm>
            <a:off x="7375525" y="2865438"/>
            <a:ext cx="12350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b="1">
                <a:solidFill>
                  <a:srgbClr val="1216CE"/>
                </a:solidFill>
              </a:rPr>
              <a:t>00000010</a:t>
            </a:r>
            <a:r>
              <a:rPr lang="en-US" sz="1200"/>
              <a:t>      2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336354" name="Text Box 34"/>
          <p:cNvSpPr txBox="1">
            <a:spLocks noChangeArrowheads="1"/>
          </p:cNvSpPr>
          <p:nvPr/>
        </p:nvSpPr>
        <p:spPr bwMode="auto">
          <a:xfrm>
            <a:off x="7375525" y="3200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00000011      3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336355" name="Text Box 35"/>
          <p:cNvSpPr txBox="1">
            <a:spLocks noChangeArrowheads="1"/>
          </p:cNvSpPr>
          <p:nvPr/>
        </p:nvSpPr>
        <p:spPr bwMode="auto">
          <a:xfrm>
            <a:off x="7375525" y="3581400"/>
            <a:ext cx="1235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00000100      4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336356" name="Text Box 36"/>
          <p:cNvSpPr txBox="1">
            <a:spLocks noChangeArrowheads="1"/>
          </p:cNvSpPr>
          <p:nvPr/>
        </p:nvSpPr>
        <p:spPr bwMode="auto">
          <a:xfrm>
            <a:off x="7375525" y="5638800"/>
            <a:ext cx="16160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/>
              <a:t>11111111      255</a:t>
            </a:r>
          </a:p>
          <a:p>
            <a:endParaRPr lang="en-US" sz="1200"/>
          </a:p>
          <a:p>
            <a:pPr>
              <a:buFont typeface="Arial" charset="0"/>
              <a:buNone/>
            </a:pPr>
            <a:endParaRPr lang="en-US" sz="1200"/>
          </a:p>
        </p:txBody>
      </p:sp>
      <p:sp>
        <p:nvSpPr>
          <p:cNvPr id="1336357" name="Text Box 37"/>
          <p:cNvSpPr txBox="1">
            <a:spLocks noChangeArrowheads="1"/>
          </p:cNvSpPr>
          <p:nvPr/>
        </p:nvSpPr>
        <p:spPr bwMode="auto">
          <a:xfrm>
            <a:off x="7223125" y="1409700"/>
            <a:ext cx="1768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" charset="0"/>
              </a:rPr>
              <a:t>     </a:t>
            </a:r>
            <a:r>
              <a:rPr lang="en-US" sz="1200" u="sng">
                <a:latin typeface="Arial" charset="0"/>
              </a:rPr>
              <a:t>Memory Location</a:t>
            </a:r>
          </a:p>
          <a:p>
            <a:pPr algn="l"/>
            <a:endParaRPr lang="en-US" sz="1200">
              <a:latin typeface="Arial" charset="0"/>
            </a:endParaRPr>
          </a:p>
          <a:p>
            <a:pPr algn="l"/>
            <a:r>
              <a:rPr lang="en-US" sz="1200">
                <a:latin typeface="Arial" charset="0"/>
              </a:rPr>
              <a:t>   Binary           Base 10</a:t>
            </a:r>
          </a:p>
        </p:txBody>
      </p:sp>
      <p:sp>
        <p:nvSpPr>
          <p:cNvPr id="1336358" name="Rectangle 38"/>
          <p:cNvSpPr>
            <a:spLocks noChangeArrowheads="1"/>
          </p:cNvSpPr>
          <p:nvPr/>
        </p:nvSpPr>
        <p:spPr bwMode="auto">
          <a:xfrm>
            <a:off x="5732463" y="2438400"/>
            <a:ext cx="1201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00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011010</a:t>
            </a:r>
          </a:p>
        </p:txBody>
      </p:sp>
      <p:sp>
        <p:nvSpPr>
          <p:cNvPr id="1336359" name="Rectangle 39"/>
          <p:cNvSpPr>
            <a:spLocks noChangeArrowheads="1"/>
          </p:cNvSpPr>
          <p:nvPr/>
        </p:nvSpPr>
        <p:spPr bwMode="auto">
          <a:xfrm>
            <a:off x="5732463" y="2833688"/>
            <a:ext cx="1201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28AB03"/>
                </a:solidFill>
                <a:latin typeface="Arial" charset="0"/>
              </a:rPr>
              <a:t>10</a:t>
            </a:r>
            <a:r>
              <a:rPr lang="en-US" sz="1800">
                <a:solidFill>
                  <a:srgbClr val="AB1C3A"/>
                </a:solidFill>
                <a:latin typeface="Arial" charset="0"/>
              </a:rPr>
              <a:t>001100</a:t>
            </a:r>
          </a:p>
        </p:txBody>
      </p:sp>
      <p:sp>
        <p:nvSpPr>
          <p:cNvPr id="1336360" name="Rectangle 40"/>
          <p:cNvSpPr>
            <a:spLocks noChangeArrowheads="1"/>
          </p:cNvSpPr>
          <p:nvPr/>
        </p:nvSpPr>
        <p:spPr bwMode="auto">
          <a:xfrm>
            <a:off x="2895600" y="228600"/>
            <a:ext cx="303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A Computer!</a:t>
            </a:r>
          </a:p>
        </p:txBody>
      </p:sp>
      <p:sp>
        <p:nvSpPr>
          <p:cNvPr id="1336361" name="Rectangle 41"/>
          <p:cNvSpPr>
            <a:spLocks noChangeArrowheads="1"/>
          </p:cNvSpPr>
          <p:nvPr/>
        </p:nvSpPr>
        <p:spPr bwMode="auto">
          <a:xfrm>
            <a:off x="5105400" y="22860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62" name="Rectangle 42"/>
          <p:cNvSpPr>
            <a:spLocks noChangeArrowheads="1"/>
          </p:cNvSpPr>
          <p:nvPr/>
        </p:nvSpPr>
        <p:spPr bwMode="auto">
          <a:xfrm>
            <a:off x="5105400" y="5486400"/>
            <a:ext cx="152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63" name="Rectangle 43"/>
          <p:cNvSpPr>
            <a:spLocks noChangeArrowheads="1"/>
          </p:cNvSpPr>
          <p:nvPr/>
        </p:nvSpPr>
        <p:spPr bwMode="auto">
          <a:xfrm>
            <a:off x="5105400" y="5867400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64" name="Text Box 44"/>
          <p:cNvSpPr txBox="1">
            <a:spLocks noChangeArrowheads="1"/>
          </p:cNvSpPr>
          <p:nvPr/>
        </p:nvSpPr>
        <p:spPr bwMode="auto">
          <a:xfrm>
            <a:off x="4114800" y="2286000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8 bit </a:t>
            </a:r>
          </a:p>
          <a:p>
            <a:pPr algn="l"/>
            <a:r>
              <a:rPr lang="en-US" sz="1800">
                <a:latin typeface="Arial" charset="0"/>
              </a:rPr>
              <a:t>address</a:t>
            </a:r>
          </a:p>
        </p:txBody>
      </p:sp>
      <p:sp>
        <p:nvSpPr>
          <p:cNvPr id="1336365" name="Rectangle 45"/>
          <p:cNvSpPr>
            <a:spLocks noChangeArrowheads="1"/>
          </p:cNvSpPr>
          <p:nvPr/>
        </p:nvSpPr>
        <p:spPr bwMode="auto">
          <a:xfrm>
            <a:off x="5099050" y="4038600"/>
            <a:ext cx="152400" cy="685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66" name="Rectangle 46"/>
          <p:cNvSpPr>
            <a:spLocks noChangeArrowheads="1"/>
          </p:cNvSpPr>
          <p:nvPr/>
        </p:nvSpPr>
        <p:spPr bwMode="auto">
          <a:xfrm>
            <a:off x="7391400" y="4038600"/>
            <a:ext cx="15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367" name="Text Box 47"/>
          <p:cNvSpPr txBox="1">
            <a:spLocks noChangeArrowheads="1"/>
          </p:cNvSpPr>
          <p:nvPr/>
        </p:nvSpPr>
        <p:spPr bwMode="auto">
          <a:xfrm>
            <a:off x="4114800" y="40386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8 bit </a:t>
            </a:r>
          </a:p>
          <a:p>
            <a:pPr algn="l"/>
            <a:r>
              <a:rPr lang="en-US" sz="1800">
                <a:solidFill>
                  <a:schemeClr val="bg2"/>
                </a:solidFill>
                <a:latin typeface="Arial" charset="0"/>
              </a:rPr>
              <a:t>data in</a:t>
            </a:r>
          </a:p>
        </p:txBody>
      </p:sp>
      <p:sp>
        <p:nvSpPr>
          <p:cNvPr id="1336368" name="Text Box 48"/>
          <p:cNvSpPr txBox="1">
            <a:spLocks noChangeArrowheads="1"/>
          </p:cNvSpPr>
          <p:nvPr/>
        </p:nvSpPr>
        <p:spPr bwMode="auto">
          <a:xfrm>
            <a:off x="4191000" y="5410200"/>
            <a:ext cx="173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Read</a:t>
            </a:r>
          </a:p>
        </p:txBody>
      </p:sp>
      <p:sp>
        <p:nvSpPr>
          <p:cNvPr id="1336369" name="Text Box 49"/>
          <p:cNvSpPr txBox="1">
            <a:spLocks noChangeArrowheads="1"/>
          </p:cNvSpPr>
          <p:nvPr/>
        </p:nvSpPr>
        <p:spPr bwMode="auto">
          <a:xfrm>
            <a:off x="4191000" y="579120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Write</a:t>
            </a:r>
          </a:p>
        </p:txBody>
      </p:sp>
      <p:sp>
        <p:nvSpPr>
          <p:cNvPr id="1336370" name="Text Box 50"/>
          <p:cNvSpPr txBox="1">
            <a:spLocks noChangeArrowheads="1"/>
          </p:cNvSpPr>
          <p:nvPr/>
        </p:nvSpPr>
        <p:spPr bwMode="auto">
          <a:xfrm>
            <a:off x="7696200" y="4038600"/>
            <a:ext cx="1273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8 bit data out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1336371" name="Line 51"/>
          <p:cNvSpPr>
            <a:spLocks noChangeShapeType="1"/>
          </p:cNvSpPr>
          <p:nvPr/>
        </p:nvSpPr>
        <p:spPr bwMode="auto">
          <a:xfrm flipH="1">
            <a:off x="4038600" y="3581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72" name="Text Box 52"/>
          <p:cNvSpPr txBox="1">
            <a:spLocks noChangeArrowheads="1"/>
          </p:cNvSpPr>
          <p:nvPr/>
        </p:nvSpPr>
        <p:spPr bwMode="auto">
          <a:xfrm>
            <a:off x="4191000" y="329088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urier" pitchFamily="1" charset="0"/>
              </a:rPr>
              <a:t>1</a:t>
            </a:r>
          </a:p>
        </p:txBody>
      </p:sp>
      <p:pic>
        <p:nvPicPr>
          <p:cNvPr id="1336373" name="Picture 53" descr="cpucir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149600"/>
            <a:ext cx="21971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6374" name="AutoShape 54"/>
          <p:cNvSpPr>
            <a:spLocks noChangeArrowheads="1"/>
          </p:cNvSpPr>
          <p:nvPr/>
        </p:nvSpPr>
        <p:spPr bwMode="auto">
          <a:xfrm>
            <a:off x="2819400" y="914400"/>
            <a:ext cx="4430713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>
                <a:solidFill>
                  <a:srgbClr val="067B0E"/>
                </a:solidFill>
              </a:rPr>
              <a:t>The RAM (memory) contains the program</a:t>
            </a:r>
          </a:p>
          <a:p>
            <a:r>
              <a:rPr lang="en-US" sz="1800" b="1">
                <a:solidFill>
                  <a:srgbClr val="067B0E"/>
                </a:solidFill>
              </a:rPr>
              <a:t>(and possibly some data as well)</a:t>
            </a:r>
            <a:endParaRPr lang="en-US"/>
          </a:p>
        </p:txBody>
      </p:sp>
      <p:sp>
        <p:nvSpPr>
          <p:cNvPr id="1336375" name="Rectangle 55"/>
          <p:cNvSpPr>
            <a:spLocks noChangeArrowheads="1"/>
          </p:cNvSpPr>
          <p:nvPr/>
        </p:nvSpPr>
        <p:spPr bwMode="auto">
          <a:xfrm>
            <a:off x="6172200" y="6442075"/>
            <a:ext cx="2971800" cy="415925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The fetch-execute cycle</a:t>
            </a:r>
          </a:p>
        </p:txBody>
      </p:sp>
    </p:spTree>
    <p:extLst>
      <p:ext uri="{BB962C8B-B14F-4D97-AF65-F5344CB8AC3E}">
        <p14:creationId xmlns:p14="http://schemas.microsoft.com/office/powerpoint/2010/main" val="42523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65588" y="608013"/>
            <a:ext cx="349250" cy="34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19600" y="608013"/>
            <a:ext cx="349250" cy="34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73613" y="608013"/>
            <a:ext cx="349250" cy="34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27625" y="608013"/>
            <a:ext cx="349250" cy="34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1638" y="608013"/>
            <a:ext cx="349250" cy="34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6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35650" y="608013"/>
            <a:ext cx="349250" cy="34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6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7563" y="608013"/>
            <a:ext cx="349250" cy="34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6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11575" y="608013"/>
            <a:ext cx="349250" cy="34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98600" y="5111750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52613" y="5111750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6625" y="5111750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60638" y="5113338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14650" y="5113338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5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68663" y="5113338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6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90575" y="5111750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7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4588" y="5113338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8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02175" y="3871913"/>
            <a:ext cx="349250" cy="349250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7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56188" y="3871913"/>
            <a:ext cx="349250" cy="349250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8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10200" y="3871913"/>
            <a:ext cx="349250" cy="349250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64213" y="3871913"/>
            <a:ext cx="349250" cy="349250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82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782888" y="635000"/>
            <a:ext cx="577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PC</a:t>
            </a:r>
          </a:p>
        </p:txBody>
      </p:sp>
      <p:sp>
        <p:nvSpPr>
          <p:cNvPr id="1167383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31775" y="5129213"/>
            <a:ext cx="577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Comic Sans MS" pitchFamily="66" charset="0"/>
              </a:rPr>
              <a:t>IR</a:t>
            </a:r>
            <a:endParaRPr lang="en-US" sz="14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7384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72188" y="3870325"/>
            <a:ext cx="677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Comic Sans MS" pitchFamily="66" charset="0"/>
              </a:rPr>
              <a:t>Reg3</a:t>
            </a:r>
          </a:p>
        </p:txBody>
      </p:sp>
      <p:sp>
        <p:nvSpPr>
          <p:cNvPr id="1167385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46638" y="608013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1</a:t>
            </a:r>
          </a:p>
        </p:txBody>
      </p:sp>
      <p:sp>
        <p:nvSpPr>
          <p:cNvPr id="1167386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562600" y="608013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1</a:t>
            </a:r>
          </a:p>
        </p:txBody>
      </p:sp>
      <p:sp>
        <p:nvSpPr>
          <p:cNvPr id="116738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238750" y="608013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0</a:t>
            </a:r>
          </a:p>
        </p:txBody>
      </p:sp>
      <p:sp>
        <p:nvSpPr>
          <p:cNvPr id="1167388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90863" y="16335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7389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444875" y="16335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390" name="Text Box 3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97300" y="16335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391" name="Text Box 3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151313" y="16335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392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503738" y="163353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393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57750" y="163512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394" name="Text Box 34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10175" y="163512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395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586413" y="163512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396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34963" y="5684838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The instruction</a:t>
            </a:r>
          </a:p>
        </p:txBody>
      </p:sp>
      <p:sp>
        <p:nvSpPr>
          <p:cNvPr id="1167397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57200" y="59436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dirty="0">
                <a:solidFill>
                  <a:srgbClr val="0A04EB"/>
                </a:solidFill>
                <a:latin typeface="Comic Sans MS" pitchFamily="66" charset="0"/>
              </a:rPr>
              <a:t>00  = (</a:t>
            </a:r>
            <a:r>
              <a:rPr lang="en-US" sz="1000" b="1" dirty="0">
                <a:latin typeface="Courier New" pitchFamily="49" charset="0"/>
              </a:rPr>
              <a:t>add</a:t>
            </a:r>
            <a:r>
              <a:rPr lang="en-US" sz="1000" dirty="0">
                <a:solidFill>
                  <a:srgbClr val="0A04EB"/>
                </a:solidFill>
                <a:latin typeface="Comic Sans MS" pitchFamily="66" charset="0"/>
              </a:rPr>
              <a:t>)  </a:t>
            </a:r>
          </a:p>
        </p:txBody>
      </p:sp>
      <p:sp>
        <p:nvSpPr>
          <p:cNvPr id="1167398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00175" y="5684838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Argument 1</a:t>
            </a:r>
          </a:p>
        </p:txBody>
      </p:sp>
      <p:sp>
        <p:nvSpPr>
          <p:cNvPr id="1167399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466975" y="5684838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Argument 2</a:t>
            </a:r>
          </a:p>
        </p:txBody>
      </p:sp>
      <p:sp>
        <p:nvSpPr>
          <p:cNvPr id="1167400" name="Rectangle 4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716463" y="5916613"/>
            <a:ext cx="349250" cy="349250"/>
          </a:xfrm>
          <a:prstGeom prst="rect">
            <a:avLst/>
          </a:prstGeom>
          <a:noFill/>
          <a:ln w="19050">
            <a:solidFill>
              <a:srgbClr val="F791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1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070475" y="5916613"/>
            <a:ext cx="349250" cy="349250"/>
          </a:xfrm>
          <a:prstGeom prst="rect">
            <a:avLst/>
          </a:prstGeom>
          <a:noFill/>
          <a:ln w="19050">
            <a:solidFill>
              <a:srgbClr val="F791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2" name="Rectangle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424488" y="5916613"/>
            <a:ext cx="349250" cy="349250"/>
          </a:xfrm>
          <a:prstGeom prst="rect">
            <a:avLst/>
          </a:prstGeom>
          <a:noFill/>
          <a:ln w="19050">
            <a:solidFill>
              <a:srgbClr val="F791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3" name="Rectangl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778500" y="5916613"/>
            <a:ext cx="349250" cy="349250"/>
          </a:xfrm>
          <a:prstGeom prst="rect">
            <a:avLst/>
          </a:prstGeom>
          <a:noFill/>
          <a:ln w="19050">
            <a:solidFill>
              <a:srgbClr val="F7913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96000" y="5943600"/>
            <a:ext cx="1235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7913D"/>
                </a:solidFill>
                <a:latin typeface="Comic Sans MS" pitchFamily="66" charset="0"/>
              </a:rPr>
              <a:t>the same Reg3</a:t>
            </a:r>
          </a:p>
        </p:txBody>
      </p:sp>
      <p:sp>
        <p:nvSpPr>
          <p:cNvPr id="1167405" name="Rectangle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15925" y="5711825"/>
            <a:ext cx="1063625" cy="214313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6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43175" y="5711825"/>
            <a:ext cx="1063625" cy="21431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7" name="AutoShape 47"/>
          <p:cNvSpPr>
            <a:spLocks/>
          </p:cNvSpPr>
          <p:nvPr>
            <p:custDataLst>
              <p:tags r:id="rId46"/>
            </p:custDataLst>
          </p:nvPr>
        </p:nvSpPr>
        <p:spPr bwMode="auto">
          <a:xfrm rot="-5400000">
            <a:off x="3020219" y="5037932"/>
            <a:ext cx="103187" cy="1035050"/>
          </a:xfrm>
          <a:prstGeom prst="leftBrace">
            <a:avLst>
              <a:gd name="adj1" fmla="val 8359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8" name="AutoShape 48"/>
          <p:cNvSpPr>
            <a:spLocks/>
          </p:cNvSpPr>
          <p:nvPr>
            <p:custDataLst>
              <p:tags r:id="rId47"/>
            </p:custDataLst>
          </p:nvPr>
        </p:nvSpPr>
        <p:spPr bwMode="auto">
          <a:xfrm rot="-5400000">
            <a:off x="1966119" y="5055394"/>
            <a:ext cx="103188" cy="1035050"/>
          </a:xfrm>
          <a:prstGeom prst="leftBrace">
            <a:avLst>
              <a:gd name="adj1" fmla="val 83589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09" name="AutoShape 49"/>
          <p:cNvSpPr>
            <a:spLocks/>
          </p:cNvSpPr>
          <p:nvPr>
            <p:custDataLst>
              <p:tags r:id="rId48"/>
            </p:custDataLst>
          </p:nvPr>
        </p:nvSpPr>
        <p:spPr bwMode="auto">
          <a:xfrm rot="-5400000">
            <a:off x="1082675" y="5227638"/>
            <a:ext cx="95250" cy="685800"/>
          </a:xfrm>
          <a:prstGeom prst="leftBrace">
            <a:avLst>
              <a:gd name="adj1" fmla="val 6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0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555750" y="5883275"/>
            <a:ext cx="109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8F01B8"/>
                </a:solidFill>
                <a:latin typeface="Comic Sans MS" pitchFamily="66" charset="0"/>
              </a:rPr>
              <a:t>the src and dst</a:t>
            </a:r>
            <a:br>
              <a:rPr lang="en-US" sz="1000">
                <a:solidFill>
                  <a:srgbClr val="8F01B8"/>
                </a:solidFill>
                <a:latin typeface="Comic Sans MS" pitchFamily="66" charset="0"/>
              </a:rPr>
            </a:br>
            <a:r>
              <a:rPr lang="en-US" sz="1000">
                <a:solidFill>
                  <a:srgbClr val="8F01B8"/>
                </a:solidFill>
                <a:latin typeface="Comic Sans MS" pitchFamily="66" charset="0"/>
              </a:rPr>
              <a:t>register</a:t>
            </a:r>
          </a:p>
        </p:txBody>
      </p:sp>
      <p:sp>
        <p:nvSpPr>
          <p:cNvPr id="1167411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601913" y="5891213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9900"/>
                </a:solidFill>
                <a:latin typeface="Comic Sans MS" pitchFamily="66" charset="0"/>
              </a:rPr>
              <a:t>The 2</a:t>
            </a:r>
            <a:r>
              <a:rPr lang="en-US" sz="1000" baseline="30000">
                <a:solidFill>
                  <a:srgbClr val="009900"/>
                </a:solidFill>
                <a:latin typeface="Comic Sans MS" pitchFamily="66" charset="0"/>
              </a:rPr>
              <a:t>nd</a:t>
            </a:r>
            <a:r>
              <a:rPr lang="en-US" sz="1000">
                <a:solidFill>
                  <a:srgbClr val="009900"/>
                </a:solidFill>
                <a:latin typeface="Comic Sans MS" pitchFamily="66" charset="0"/>
              </a:rPr>
              <a:t> src </a:t>
            </a:r>
            <a:br>
              <a:rPr lang="en-US" sz="1000">
                <a:solidFill>
                  <a:srgbClr val="009900"/>
                </a:solidFill>
                <a:latin typeface="Comic Sans MS" pitchFamily="66" charset="0"/>
              </a:rPr>
            </a:br>
            <a:r>
              <a:rPr lang="en-US" sz="1000">
                <a:solidFill>
                  <a:srgbClr val="009900"/>
                </a:solidFill>
                <a:latin typeface="Comic Sans MS" pitchFamily="66" charset="0"/>
              </a:rPr>
              <a:t>register</a:t>
            </a:r>
          </a:p>
        </p:txBody>
      </p:sp>
      <p:sp>
        <p:nvSpPr>
          <p:cNvPr id="1167412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770438" y="38671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413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122863" y="38671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414" name="Text Box 5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99100" y="38671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415" name="Text Box 5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432300" y="38671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416" name="Text Box 5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794250" y="59118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7913D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417" name="Text Box 5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146675" y="59118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7913D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418" name="Text Box 5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522913" y="59118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7913D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419" name="Text Box 5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456113" y="59118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F7913D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420" name="Text Box 6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743200" y="62484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Reg4</a:t>
            </a:r>
          </a:p>
        </p:txBody>
      </p:sp>
      <p:sp>
        <p:nvSpPr>
          <p:cNvPr id="1167421" name="Text Box 6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221038" y="36195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8F01B8"/>
                </a:solidFill>
                <a:latin typeface="Comic Sans MS" pitchFamily="66" charset="0"/>
              </a:rPr>
              <a:t>old value of Reg3 = 7</a:t>
            </a:r>
          </a:p>
        </p:txBody>
      </p:sp>
      <p:sp>
        <p:nvSpPr>
          <p:cNvPr id="1167422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532313" y="6240463"/>
            <a:ext cx="1647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F7913D"/>
                </a:solidFill>
                <a:latin typeface="Comic Sans MS" pitchFamily="66" charset="0"/>
              </a:rPr>
              <a:t>new value of Reg3 = 11</a:t>
            </a:r>
          </a:p>
        </p:txBody>
      </p:sp>
      <p:sp>
        <p:nvSpPr>
          <p:cNvPr id="1167423" name="Rectangle 6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81000" y="3048000"/>
            <a:ext cx="12954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4" name="Text Box 64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77838" y="3163888"/>
            <a:ext cx="85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clock</a:t>
            </a:r>
          </a:p>
        </p:txBody>
      </p:sp>
      <p:sp>
        <p:nvSpPr>
          <p:cNvPr id="1167425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1676400" y="3124200"/>
            <a:ext cx="287338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6" name="Line 66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1676400" y="3257550"/>
            <a:ext cx="46196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7" name="Line 67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1676400" y="3390900"/>
            <a:ext cx="700088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8" name="Line 6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1682750" y="3524250"/>
            <a:ext cx="1565275" cy="0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29" name="Line 6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1676400" y="3657600"/>
            <a:ext cx="207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0" name="Text Box 70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4510088" y="6096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0</a:t>
            </a:r>
          </a:p>
        </p:txBody>
      </p:sp>
      <p:sp>
        <p:nvSpPr>
          <p:cNvPr id="1167431" name="Text Box 7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162425" y="60642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0</a:t>
            </a:r>
          </a:p>
        </p:txBody>
      </p:sp>
      <p:sp>
        <p:nvSpPr>
          <p:cNvPr id="1167432" name="Text Box 7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810000" y="6096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0</a:t>
            </a:r>
          </a:p>
        </p:txBody>
      </p:sp>
      <p:sp>
        <p:nvSpPr>
          <p:cNvPr id="1167433" name="Text Box 73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452813" y="6096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0</a:t>
            </a:r>
          </a:p>
        </p:txBody>
      </p:sp>
      <p:sp>
        <p:nvSpPr>
          <p:cNvPr id="1167434" name="Text Box 74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108325" y="6096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0</a:t>
            </a:r>
          </a:p>
        </p:txBody>
      </p:sp>
      <p:sp>
        <p:nvSpPr>
          <p:cNvPr id="1167435" name="Rectangle 75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7848600" y="762000"/>
            <a:ext cx="9906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6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1957388" y="1247775"/>
            <a:ext cx="0" cy="1876425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7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1955800" y="1244600"/>
            <a:ext cx="5875338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8" name="Text Box 78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066800" y="966788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980236"/>
                </a:solidFill>
                <a:latin typeface="Comic Sans MS" pitchFamily="66" charset="0"/>
              </a:rPr>
              <a:t>read enable</a:t>
            </a:r>
          </a:p>
        </p:txBody>
      </p:sp>
      <p:sp>
        <p:nvSpPr>
          <p:cNvPr id="1167439" name="Text Box 79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889875" y="11207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RAM</a:t>
            </a:r>
          </a:p>
        </p:txBody>
      </p:sp>
      <p:sp>
        <p:nvSpPr>
          <p:cNvPr id="1167440" name="Rectangle 80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4073525" y="1636713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1" name="Rectangle 81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427538" y="1636713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2" name="Rectangle 82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4781550" y="1636713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3" name="Rectangle 83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135563" y="1638300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4" name="Rectangle 84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5489575" y="1638300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5" name="Rectangle 85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5843588" y="1638300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6" name="Rectangle 86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365500" y="1636713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7" name="Rectangle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3719513" y="1638300"/>
            <a:ext cx="349250" cy="349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8" name="Text Box 88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5943600" y="1652588"/>
            <a:ext cx="577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Comic Sans MS" pitchFamily="66" charset="0"/>
              </a:rPr>
              <a:t>IR</a:t>
            </a:r>
          </a:p>
        </p:txBody>
      </p:sp>
      <p:sp>
        <p:nvSpPr>
          <p:cNvPr id="1167449" name="Line 89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8861425" y="1728788"/>
            <a:ext cx="1285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0" name="Line 90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8991600" y="1733550"/>
            <a:ext cx="0" cy="3365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1" name="Line 9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7458075" y="2055813"/>
            <a:ext cx="15335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2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461250" y="1417638"/>
            <a:ext cx="0" cy="638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3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3546475" y="1414463"/>
            <a:ext cx="392271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4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6010275" y="1419225"/>
            <a:ext cx="7938" cy="2095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5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5653088" y="1419225"/>
            <a:ext cx="7937" cy="2095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6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5295900" y="1419225"/>
            <a:ext cx="7938" cy="2095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7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4940300" y="1419225"/>
            <a:ext cx="7938" cy="2095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8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583113" y="1419225"/>
            <a:ext cx="7937" cy="2095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9" name="Line 99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4227513" y="1419225"/>
            <a:ext cx="7937" cy="2095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0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3870325" y="1419225"/>
            <a:ext cx="7938" cy="2095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1" name="Text Box 101"/>
          <p:cNvSpPr txBox="1"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7002463" y="2035175"/>
            <a:ext cx="182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Comic Sans MS" pitchFamily="66" charset="0"/>
              </a:rPr>
              <a:t>8 data bits</a:t>
            </a:r>
          </a:p>
        </p:txBody>
      </p:sp>
      <p:sp>
        <p:nvSpPr>
          <p:cNvPr id="1167462" name="Text Box 102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5961063" y="862013"/>
            <a:ext cx="182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8 address bits</a:t>
            </a:r>
          </a:p>
        </p:txBody>
      </p:sp>
      <p:sp>
        <p:nvSpPr>
          <p:cNvPr id="1167463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6003925" y="952500"/>
            <a:ext cx="7938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4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>
            <a:off x="5646738" y="952500"/>
            <a:ext cx="7937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5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5289550" y="952500"/>
            <a:ext cx="7938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6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>
            <a:off x="4933950" y="952500"/>
            <a:ext cx="7938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7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576763" y="952500"/>
            <a:ext cx="7937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8" name="Line 10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4221163" y="952500"/>
            <a:ext cx="7937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9" name="Line 109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>
            <a:off x="3863975" y="952500"/>
            <a:ext cx="7938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0" name="Line 110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3508375" y="952500"/>
            <a:ext cx="7938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1" name="Line 111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3521075" y="1150938"/>
            <a:ext cx="4319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2" name="Line 112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2141538" y="1408113"/>
            <a:ext cx="0" cy="18446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3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2154238" y="1409700"/>
            <a:ext cx="12715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474" name="Group 114"/>
          <p:cNvGrpSpPr>
            <a:grpSpLocks/>
          </p:cNvGrpSpPr>
          <p:nvPr>
            <p:custDataLst>
              <p:tags r:id="rId113"/>
            </p:custDataLst>
          </p:nvPr>
        </p:nvGrpSpPr>
        <p:grpSpPr bwMode="auto">
          <a:xfrm rot="5400000">
            <a:off x="4803775" y="4422775"/>
            <a:ext cx="115888" cy="185738"/>
            <a:chOff x="4891" y="1600"/>
            <a:chExt cx="315" cy="408"/>
          </a:xfrm>
        </p:grpSpPr>
        <p:sp>
          <p:nvSpPr>
            <p:cNvPr id="1167475" name="Freeform 11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8F01B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76" name="Freeform 11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8F01B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77" name="Line 117"/>
            <p:cNvSpPr>
              <a:spLocks noChangeShapeType="1"/>
            </p:cNvSpPr>
            <p:nvPr>
              <p:custDataLst>
                <p:tags r:id="rId295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8F01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78" name="Line 11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4892675" y="4224338"/>
            <a:ext cx="0" cy="236537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9" name="Line 119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4832350" y="4343400"/>
            <a:ext cx="0" cy="11747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0" name="Line 120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2373313" y="2243138"/>
            <a:ext cx="0" cy="11382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1" name="Line 121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>
            <a:off x="2384425" y="2257425"/>
            <a:ext cx="31115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2" name="Line 122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3525838" y="1990725"/>
            <a:ext cx="0" cy="16192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3" name="Line 123"/>
          <p:cNvSpPr>
            <a:spLocks noChangeShapeType="1"/>
          </p:cNvSpPr>
          <p:nvPr>
            <p:custDataLst>
              <p:tags r:id="rId119"/>
            </p:custDataLst>
          </p:nvPr>
        </p:nvSpPr>
        <p:spPr bwMode="auto">
          <a:xfrm>
            <a:off x="3829050" y="1984375"/>
            <a:ext cx="0" cy="3683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4" name="Line 124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>
            <a:off x="3028950" y="2346325"/>
            <a:ext cx="80327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5" name="Line 125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2879725" y="2141538"/>
            <a:ext cx="64452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6" name="Line 126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>
            <a:off x="3035300" y="2349500"/>
            <a:ext cx="7938" cy="1651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7" name="Line 127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2895600" y="2133600"/>
            <a:ext cx="9525" cy="37782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8" name="Line 128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>
            <a:off x="2697163" y="2265363"/>
            <a:ext cx="0" cy="3286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489" name="Group 129"/>
          <p:cNvGrpSpPr>
            <a:grpSpLocks/>
          </p:cNvGrpSpPr>
          <p:nvPr>
            <p:custDataLst>
              <p:tags r:id="rId125"/>
            </p:custDataLst>
          </p:nvPr>
        </p:nvGrpSpPr>
        <p:grpSpPr bwMode="auto">
          <a:xfrm rot="5400000">
            <a:off x="2729706" y="2483644"/>
            <a:ext cx="282575" cy="503238"/>
            <a:chOff x="4891" y="1600"/>
            <a:chExt cx="315" cy="408"/>
          </a:xfrm>
        </p:grpSpPr>
        <p:sp>
          <p:nvSpPr>
            <p:cNvPr id="1167490" name="Freeform 130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91" name="Freeform 131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92" name="Line 132"/>
            <p:cNvSpPr>
              <a:spLocks noChangeShapeType="1"/>
            </p:cNvSpPr>
            <p:nvPr>
              <p:custDataLst>
                <p:tags r:id="rId292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494" name="Line 134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>
            <a:off x="2865438" y="2878138"/>
            <a:ext cx="0" cy="16192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95" name="Line 135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2863850" y="3038475"/>
            <a:ext cx="108902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96" name="Line 136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>
            <a:off x="4275138" y="1993900"/>
            <a:ext cx="0" cy="28098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97" name="Line 137"/>
          <p:cNvSpPr>
            <a:spLocks noChangeShapeType="1"/>
          </p:cNvSpPr>
          <p:nvPr>
            <p:custDataLst>
              <p:tags r:id="rId129"/>
            </p:custDataLst>
          </p:nvPr>
        </p:nvSpPr>
        <p:spPr bwMode="auto">
          <a:xfrm>
            <a:off x="4594225" y="1995488"/>
            <a:ext cx="0" cy="3683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98" name="Line 138"/>
          <p:cNvSpPr>
            <a:spLocks noChangeShapeType="1"/>
          </p:cNvSpPr>
          <p:nvPr>
            <p:custDataLst>
              <p:tags r:id="rId130"/>
            </p:custDataLst>
          </p:nvPr>
        </p:nvSpPr>
        <p:spPr bwMode="auto">
          <a:xfrm>
            <a:off x="4945063" y="1989138"/>
            <a:ext cx="0" cy="3683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499" name="Group 139"/>
          <p:cNvGrpSpPr>
            <a:grpSpLocks/>
          </p:cNvGrpSpPr>
          <p:nvPr>
            <p:custDataLst>
              <p:tags r:id="rId131"/>
            </p:custDataLst>
          </p:nvPr>
        </p:nvGrpSpPr>
        <p:grpSpPr bwMode="auto">
          <a:xfrm rot="5400000">
            <a:off x="4377532" y="2102644"/>
            <a:ext cx="369887" cy="911225"/>
            <a:chOff x="4891" y="1600"/>
            <a:chExt cx="315" cy="408"/>
          </a:xfrm>
        </p:grpSpPr>
        <p:sp>
          <p:nvSpPr>
            <p:cNvPr id="1167500" name="Freeform 140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01" name="Freeform 141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02" name="Line 142"/>
            <p:cNvSpPr>
              <a:spLocks noChangeShapeType="1"/>
            </p:cNvSpPr>
            <p:nvPr>
              <p:custDataLst>
                <p:tags r:id="rId289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503" name="Oval 14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4233863" y="2279650"/>
            <a:ext cx="85725" cy="84138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4" name="Line 14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4564063" y="2727325"/>
            <a:ext cx="0" cy="73342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5" name="Line 14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3530600" y="1404938"/>
            <a:ext cx="7938" cy="2095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6" name="Line 14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3427413" y="1412875"/>
            <a:ext cx="7937" cy="2095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7" name="Freeform 147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3373438" y="1630363"/>
            <a:ext cx="119062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8" name="Freeform 148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3733800" y="1630363"/>
            <a:ext cx="119063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9" name="Freeform 149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4071938" y="1630363"/>
            <a:ext cx="119062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0" name="Freeform 150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4448175" y="1630363"/>
            <a:ext cx="119063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1" name="Freeform 151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4794250" y="1630363"/>
            <a:ext cx="119063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2" name="Freeform 152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5146675" y="1630363"/>
            <a:ext cx="119063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3" name="Freeform 153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5499100" y="1630363"/>
            <a:ext cx="119063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4" name="Freeform 154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5856288" y="1630363"/>
            <a:ext cx="119062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5" name="Text Box 155"/>
          <p:cNvSpPr txBox="1">
            <a:spLocks noChangeArrowheads="1"/>
          </p:cNvSpPr>
          <p:nvPr>
            <p:custDataLst>
              <p:tags r:id="rId144"/>
            </p:custDataLst>
          </p:nvPr>
        </p:nvSpPr>
        <p:spPr bwMode="auto">
          <a:xfrm>
            <a:off x="2120900" y="1411288"/>
            <a:ext cx="1203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Comic Sans MS" pitchFamily="66" charset="0"/>
              </a:rPr>
              <a:t>strobe for all IR bits</a:t>
            </a:r>
          </a:p>
        </p:txBody>
      </p:sp>
      <p:sp>
        <p:nvSpPr>
          <p:cNvPr id="1167516" name="Line 15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5313363" y="1989138"/>
            <a:ext cx="0" cy="379412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7" name="Line 15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3962400" y="3038475"/>
            <a:ext cx="4763" cy="25257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8" name="Line 15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5656263" y="1990725"/>
            <a:ext cx="0" cy="26193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9" name="Line 15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 flipH="1">
            <a:off x="6005513" y="1990725"/>
            <a:ext cx="9525" cy="2794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0" name="Line 160"/>
          <p:cNvSpPr>
            <a:spLocks noChangeShapeType="1"/>
          </p:cNvSpPr>
          <p:nvPr>
            <p:custDataLst>
              <p:tags r:id="rId149"/>
            </p:custDataLst>
          </p:nvPr>
        </p:nvSpPr>
        <p:spPr bwMode="auto">
          <a:xfrm>
            <a:off x="5572125" y="4578350"/>
            <a:ext cx="0" cy="265113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1" name="Line 161"/>
          <p:cNvSpPr>
            <a:spLocks noChangeShapeType="1"/>
          </p:cNvSpPr>
          <p:nvPr>
            <p:custDataLst>
              <p:tags r:id="rId150"/>
            </p:custDataLst>
          </p:nvPr>
        </p:nvSpPr>
        <p:spPr bwMode="auto">
          <a:xfrm>
            <a:off x="5930900" y="4578350"/>
            <a:ext cx="0" cy="138113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2" name="Line 162"/>
          <p:cNvSpPr>
            <a:spLocks noChangeShapeType="1"/>
          </p:cNvSpPr>
          <p:nvPr>
            <p:custDataLst>
              <p:tags r:id="rId151"/>
            </p:custDataLst>
          </p:nvPr>
        </p:nvSpPr>
        <p:spPr bwMode="auto">
          <a:xfrm>
            <a:off x="5203825" y="4578350"/>
            <a:ext cx="0" cy="40005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3" name="Text Box 163"/>
          <p:cNvSpPr txBox="1"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533400" y="51054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7524" name="Text Box 164"/>
          <p:cNvSpPr txBox="1"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887413" y="51054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endParaRPr lang="en-US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7525" name="Text Box 165"/>
          <p:cNvSpPr txBox="1">
            <a:spLocks noChangeArrowheads="1"/>
          </p:cNvSpPr>
          <p:nvPr>
            <p:custDataLst>
              <p:tags r:id="rId154"/>
            </p:custDataLst>
          </p:nvPr>
        </p:nvSpPr>
        <p:spPr bwMode="auto">
          <a:xfrm>
            <a:off x="1239838" y="51054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526" name="Text Box 166"/>
          <p:cNvSpPr txBox="1">
            <a:spLocks noChangeArrowheads="1"/>
          </p:cNvSpPr>
          <p:nvPr>
            <p:custDataLst>
              <p:tags r:id="rId155"/>
            </p:custDataLst>
          </p:nvPr>
        </p:nvSpPr>
        <p:spPr bwMode="auto">
          <a:xfrm>
            <a:off x="1593850" y="51054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527" name="Text Box 167"/>
          <p:cNvSpPr txBox="1">
            <a:spLocks noChangeArrowheads="1"/>
          </p:cNvSpPr>
          <p:nvPr>
            <p:custDataLst>
              <p:tags r:id="rId156"/>
            </p:custDataLst>
          </p:nvPr>
        </p:nvSpPr>
        <p:spPr bwMode="auto">
          <a:xfrm>
            <a:off x="1946275" y="510540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528" name="Text Box 168"/>
          <p:cNvSpPr txBox="1">
            <a:spLocks noChangeArrowheads="1"/>
          </p:cNvSpPr>
          <p:nvPr>
            <p:custDataLst>
              <p:tags r:id="rId157"/>
            </p:custDataLst>
          </p:nvPr>
        </p:nvSpPr>
        <p:spPr bwMode="auto">
          <a:xfrm>
            <a:off x="2300288" y="510698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529" name="Text Box 169"/>
          <p:cNvSpPr txBox="1">
            <a:spLocks noChangeArrowheads="1"/>
          </p:cNvSpPr>
          <p:nvPr>
            <p:custDataLst>
              <p:tags r:id="rId158"/>
            </p:custDataLst>
          </p:nvPr>
        </p:nvSpPr>
        <p:spPr bwMode="auto">
          <a:xfrm>
            <a:off x="2652713" y="510698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530" name="Text Box 170"/>
          <p:cNvSpPr txBox="1">
            <a:spLocks noChangeArrowheads="1"/>
          </p:cNvSpPr>
          <p:nvPr>
            <p:custDataLst>
              <p:tags r:id="rId159"/>
            </p:custDataLst>
          </p:nvPr>
        </p:nvSpPr>
        <p:spPr bwMode="auto">
          <a:xfrm>
            <a:off x="3028950" y="5106988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531" name="Rectangle 171"/>
          <p:cNvSpPr>
            <a:spLocks noChangeArrowheads="1"/>
          </p:cNvSpPr>
          <p:nvPr>
            <p:custDataLst>
              <p:tags r:id="rId160"/>
            </p:custDataLst>
          </p:nvPr>
        </p:nvSpPr>
        <p:spPr bwMode="auto">
          <a:xfrm>
            <a:off x="454025" y="449263"/>
            <a:ext cx="349250" cy="34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32" name="Freeform 172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476250" y="454025"/>
            <a:ext cx="119063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33" name="Line 17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>
            <a:off x="709613" y="234950"/>
            <a:ext cx="7937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34" name="Line 17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614363" y="796925"/>
            <a:ext cx="7937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35" name="Text Box 175"/>
          <p:cNvSpPr txBox="1">
            <a:spLocks noChangeArrowheads="1"/>
          </p:cNvSpPr>
          <p:nvPr>
            <p:custDataLst>
              <p:tags r:id="rId164"/>
            </p:custDataLst>
          </p:nvPr>
        </p:nvSpPr>
        <p:spPr bwMode="auto">
          <a:xfrm>
            <a:off x="669925" y="200025"/>
            <a:ext cx="182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D in</a:t>
            </a:r>
          </a:p>
        </p:txBody>
      </p:sp>
      <p:sp>
        <p:nvSpPr>
          <p:cNvPr id="1167536" name="Text Box 176"/>
          <p:cNvSpPr txBox="1">
            <a:spLocks noChangeArrowheads="1"/>
          </p:cNvSpPr>
          <p:nvPr>
            <p:custDataLst>
              <p:tags r:id="rId165"/>
            </p:custDataLst>
          </p:nvPr>
        </p:nvSpPr>
        <p:spPr bwMode="auto">
          <a:xfrm>
            <a:off x="582613" y="812800"/>
            <a:ext cx="1154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Q out</a:t>
            </a:r>
          </a:p>
        </p:txBody>
      </p:sp>
      <p:sp>
        <p:nvSpPr>
          <p:cNvPr id="1167537" name="Text Box 177"/>
          <p:cNvSpPr txBox="1">
            <a:spLocks noChangeArrowheads="1"/>
          </p:cNvSpPr>
          <p:nvPr>
            <p:custDataLst>
              <p:tags r:id="rId166"/>
            </p:custDataLst>
          </p:nvPr>
        </p:nvSpPr>
        <p:spPr bwMode="auto">
          <a:xfrm>
            <a:off x="73025" y="206375"/>
            <a:ext cx="182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strobe</a:t>
            </a:r>
          </a:p>
        </p:txBody>
      </p:sp>
      <p:sp>
        <p:nvSpPr>
          <p:cNvPr id="1167538" name="Text Box 178"/>
          <p:cNvSpPr txBox="1">
            <a:spLocks noChangeArrowheads="1"/>
          </p:cNvSpPr>
          <p:nvPr>
            <p:custDataLst>
              <p:tags r:id="rId167"/>
            </p:custDataLst>
          </p:nvPr>
        </p:nvSpPr>
        <p:spPr bwMode="auto">
          <a:xfrm>
            <a:off x="2352675" y="3079750"/>
            <a:ext cx="20081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decode instruction</a:t>
            </a:r>
          </a:p>
        </p:txBody>
      </p:sp>
      <p:sp>
        <p:nvSpPr>
          <p:cNvPr id="1167539" name="Text Box 179"/>
          <p:cNvSpPr txBox="1">
            <a:spLocks noChangeArrowheads="1"/>
          </p:cNvSpPr>
          <p:nvPr>
            <p:custDataLst>
              <p:tags r:id="rId168"/>
            </p:custDataLst>
          </p:nvPr>
        </p:nvSpPr>
        <p:spPr bwMode="auto">
          <a:xfrm>
            <a:off x="2193925" y="3962400"/>
            <a:ext cx="10731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F7913D"/>
                </a:solidFill>
                <a:latin typeface="Comic Sans MS" pitchFamily="66" charset="0"/>
              </a:rPr>
              <a:t>strobe to finish instruction            (to all bits)</a:t>
            </a:r>
          </a:p>
        </p:txBody>
      </p:sp>
      <p:sp>
        <p:nvSpPr>
          <p:cNvPr id="1167540" name="Line 18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5635625" y="3576638"/>
            <a:ext cx="2436813" cy="952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3" name="Rectangle 183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086600" y="4419600"/>
            <a:ext cx="1295400" cy="914400"/>
          </a:xfrm>
          <a:prstGeom prst="rect">
            <a:avLst/>
          </a:prstGeom>
          <a:solidFill>
            <a:srgbClr val="FFE5D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4" name="Text Box 184"/>
          <p:cNvSpPr txBox="1"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140575" y="4664075"/>
            <a:ext cx="1192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ripple4</a:t>
            </a:r>
          </a:p>
        </p:txBody>
      </p:sp>
      <p:sp>
        <p:nvSpPr>
          <p:cNvPr id="1167546" name="Line 186"/>
          <p:cNvSpPr>
            <a:spLocks noChangeShapeType="1"/>
          </p:cNvSpPr>
          <p:nvPr>
            <p:custDataLst>
              <p:tags r:id="rId172"/>
            </p:custDataLst>
          </p:nvPr>
        </p:nvSpPr>
        <p:spPr bwMode="auto">
          <a:xfrm>
            <a:off x="8139113" y="3386138"/>
            <a:ext cx="19050" cy="800100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7" name="Line 187"/>
          <p:cNvSpPr>
            <a:spLocks noChangeShapeType="1"/>
          </p:cNvSpPr>
          <p:nvPr>
            <p:custDataLst>
              <p:tags r:id="rId173"/>
            </p:custDataLst>
          </p:nvPr>
        </p:nvSpPr>
        <p:spPr bwMode="auto">
          <a:xfrm>
            <a:off x="4565650" y="3444875"/>
            <a:ext cx="0" cy="183515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8" name="Line 188"/>
          <p:cNvSpPr>
            <a:spLocks noChangeShapeType="1"/>
          </p:cNvSpPr>
          <p:nvPr>
            <p:custDataLst>
              <p:tags r:id="rId174"/>
            </p:custDataLst>
          </p:nvPr>
        </p:nvSpPr>
        <p:spPr bwMode="auto">
          <a:xfrm>
            <a:off x="4567238" y="4352925"/>
            <a:ext cx="132715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9" name="Line 189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5233988" y="4214813"/>
            <a:ext cx="0" cy="236537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50" name="Line 190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5173663" y="4333875"/>
            <a:ext cx="0" cy="11747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51" name="Line 191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5599113" y="4214813"/>
            <a:ext cx="0" cy="236537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52" name="Line 192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5538788" y="4333875"/>
            <a:ext cx="0" cy="11747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53" name="Line 193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5959475" y="4214813"/>
            <a:ext cx="0" cy="236537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54" name="Line 194"/>
          <p:cNvSpPr>
            <a:spLocks noChangeShapeType="1"/>
          </p:cNvSpPr>
          <p:nvPr>
            <p:custDataLst>
              <p:tags r:id="rId180"/>
            </p:custDataLst>
          </p:nvPr>
        </p:nvSpPr>
        <p:spPr bwMode="auto">
          <a:xfrm>
            <a:off x="5899150" y="4333875"/>
            <a:ext cx="0" cy="11747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555" name="Group 195"/>
          <p:cNvGrpSpPr>
            <a:grpSpLocks/>
          </p:cNvGrpSpPr>
          <p:nvPr>
            <p:custDataLst>
              <p:tags r:id="rId181"/>
            </p:custDataLst>
          </p:nvPr>
        </p:nvGrpSpPr>
        <p:grpSpPr bwMode="auto">
          <a:xfrm rot="5400000">
            <a:off x="5146675" y="4422775"/>
            <a:ext cx="115888" cy="185738"/>
            <a:chOff x="4891" y="1600"/>
            <a:chExt cx="315" cy="408"/>
          </a:xfrm>
        </p:grpSpPr>
        <p:sp>
          <p:nvSpPr>
            <p:cNvPr id="1167556" name="Freeform 19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8F01B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57" name="Freeform 19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8F01B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58" name="Line 198"/>
            <p:cNvSpPr>
              <a:spLocks noChangeShapeType="1"/>
            </p:cNvSpPr>
            <p:nvPr>
              <p:custDataLst>
                <p:tags r:id="rId286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8F01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559" name="Group 199"/>
          <p:cNvGrpSpPr>
            <a:grpSpLocks/>
          </p:cNvGrpSpPr>
          <p:nvPr>
            <p:custDataLst>
              <p:tags r:id="rId182"/>
            </p:custDataLst>
          </p:nvPr>
        </p:nvGrpSpPr>
        <p:grpSpPr bwMode="auto">
          <a:xfrm rot="5400000">
            <a:off x="5513388" y="4422775"/>
            <a:ext cx="115888" cy="185737"/>
            <a:chOff x="4891" y="1600"/>
            <a:chExt cx="315" cy="408"/>
          </a:xfrm>
        </p:grpSpPr>
        <p:sp>
          <p:nvSpPr>
            <p:cNvPr id="1167560" name="Freeform 200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8F01B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61" name="Freeform 201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8F01B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62" name="Line 202"/>
            <p:cNvSpPr>
              <a:spLocks noChangeShapeType="1"/>
            </p:cNvSpPr>
            <p:nvPr>
              <p:custDataLst>
                <p:tags r:id="rId283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8F01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563" name="Group 203"/>
          <p:cNvGrpSpPr>
            <a:grpSpLocks/>
          </p:cNvGrpSpPr>
          <p:nvPr>
            <p:custDataLst>
              <p:tags r:id="rId183"/>
            </p:custDataLst>
          </p:nvPr>
        </p:nvGrpSpPr>
        <p:grpSpPr bwMode="auto">
          <a:xfrm rot="5400000">
            <a:off x="5870575" y="4422775"/>
            <a:ext cx="115888" cy="185738"/>
            <a:chOff x="4891" y="1600"/>
            <a:chExt cx="315" cy="408"/>
          </a:xfrm>
        </p:grpSpPr>
        <p:sp>
          <p:nvSpPr>
            <p:cNvPr id="1167564" name="Freeform 204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8F01B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65" name="Freeform 205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8F01B8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66" name="Line 206"/>
            <p:cNvSpPr>
              <a:spLocks noChangeShapeType="1"/>
            </p:cNvSpPr>
            <p:nvPr>
              <p:custDataLst>
                <p:tags r:id="rId280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8F01B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567" name="Line 207"/>
          <p:cNvSpPr>
            <a:spLocks noChangeShapeType="1"/>
          </p:cNvSpPr>
          <p:nvPr>
            <p:custDataLst>
              <p:tags r:id="rId184"/>
            </p:custDataLst>
          </p:nvPr>
        </p:nvSpPr>
        <p:spPr bwMode="auto">
          <a:xfrm>
            <a:off x="4864100" y="4578350"/>
            <a:ext cx="0" cy="542925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68" name="Line 208"/>
          <p:cNvSpPr>
            <a:spLocks noChangeShapeType="1"/>
          </p:cNvSpPr>
          <p:nvPr>
            <p:custDataLst>
              <p:tags r:id="rId185"/>
            </p:custDataLst>
          </p:nvPr>
        </p:nvSpPr>
        <p:spPr bwMode="auto">
          <a:xfrm>
            <a:off x="8112125" y="4305300"/>
            <a:ext cx="0" cy="106363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569" name="Group 209"/>
          <p:cNvGrpSpPr>
            <a:grpSpLocks/>
          </p:cNvGrpSpPr>
          <p:nvPr>
            <p:custDataLst>
              <p:tags r:id="rId186"/>
            </p:custDataLst>
          </p:nvPr>
        </p:nvGrpSpPr>
        <p:grpSpPr bwMode="auto">
          <a:xfrm rot="5400000">
            <a:off x="8051800" y="4149725"/>
            <a:ext cx="115888" cy="185738"/>
            <a:chOff x="4891" y="1600"/>
            <a:chExt cx="315" cy="408"/>
          </a:xfrm>
        </p:grpSpPr>
        <p:sp>
          <p:nvSpPr>
            <p:cNvPr id="1167570" name="Freeform 210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B410CE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1" name="Freeform 211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B410CE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2" name="Line 212"/>
            <p:cNvSpPr>
              <a:spLocks noChangeShapeType="1"/>
            </p:cNvSpPr>
            <p:nvPr>
              <p:custDataLst>
                <p:tags r:id="rId277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B410C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573" name="Text Box 213"/>
          <p:cNvSpPr txBox="1">
            <a:spLocks noChangeArrowheads="1"/>
          </p:cNvSpPr>
          <p:nvPr>
            <p:custDataLst>
              <p:tags r:id="rId187"/>
            </p:custDataLst>
          </p:nvPr>
        </p:nvSpPr>
        <p:spPr bwMode="auto">
          <a:xfrm>
            <a:off x="8316913" y="4752975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8F01B8"/>
                </a:solidFill>
                <a:latin typeface="Courier New" pitchFamily="49" charset="0"/>
              </a:rPr>
              <a:t>7</a:t>
            </a:r>
            <a:r>
              <a:rPr lang="en-US" sz="1400" b="1">
                <a:latin typeface="Courier New" pitchFamily="49" charset="0"/>
              </a:rPr>
              <a:t>+</a:t>
            </a:r>
            <a:r>
              <a:rPr lang="en-US" sz="1400" b="1">
                <a:solidFill>
                  <a:srgbClr val="B410CE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1167574" name="Line 214"/>
          <p:cNvSpPr>
            <a:spLocks noChangeShapeType="1"/>
          </p:cNvSpPr>
          <p:nvPr>
            <p:custDataLst>
              <p:tags r:id="rId188"/>
            </p:custDataLst>
          </p:nvPr>
        </p:nvSpPr>
        <p:spPr bwMode="auto">
          <a:xfrm>
            <a:off x="5926138" y="4711700"/>
            <a:ext cx="1144587" cy="4763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75" name="Line 215"/>
          <p:cNvSpPr>
            <a:spLocks noChangeShapeType="1"/>
          </p:cNvSpPr>
          <p:nvPr>
            <p:custDataLst>
              <p:tags r:id="rId189"/>
            </p:custDataLst>
          </p:nvPr>
        </p:nvSpPr>
        <p:spPr bwMode="auto">
          <a:xfrm>
            <a:off x="5570538" y="4852988"/>
            <a:ext cx="1493837" cy="635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76" name="Line 216"/>
          <p:cNvSpPr>
            <a:spLocks noChangeShapeType="1"/>
          </p:cNvSpPr>
          <p:nvPr>
            <p:custDataLst>
              <p:tags r:id="rId190"/>
            </p:custDataLst>
          </p:nvPr>
        </p:nvSpPr>
        <p:spPr bwMode="auto">
          <a:xfrm>
            <a:off x="5207000" y="4981575"/>
            <a:ext cx="1866900" cy="7938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77" name="Line 217"/>
          <p:cNvSpPr>
            <a:spLocks noChangeShapeType="1"/>
          </p:cNvSpPr>
          <p:nvPr>
            <p:custDataLst>
              <p:tags r:id="rId191"/>
            </p:custDataLst>
          </p:nvPr>
        </p:nvSpPr>
        <p:spPr bwMode="auto">
          <a:xfrm>
            <a:off x="4867275" y="5126038"/>
            <a:ext cx="2200275" cy="9525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78" name="Line 218"/>
          <p:cNvSpPr>
            <a:spLocks noChangeShapeType="1"/>
          </p:cNvSpPr>
          <p:nvPr>
            <p:custDataLst>
              <p:tags r:id="rId192"/>
            </p:custDataLst>
          </p:nvPr>
        </p:nvSpPr>
        <p:spPr bwMode="auto">
          <a:xfrm>
            <a:off x="7599363" y="4303713"/>
            <a:ext cx="0" cy="106362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579" name="Group 219"/>
          <p:cNvGrpSpPr>
            <a:grpSpLocks/>
          </p:cNvGrpSpPr>
          <p:nvPr>
            <p:custDataLst>
              <p:tags r:id="rId193"/>
            </p:custDataLst>
          </p:nvPr>
        </p:nvGrpSpPr>
        <p:grpSpPr bwMode="auto">
          <a:xfrm rot="5400000">
            <a:off x="7539038" y="4148138"/>
            <a:ext cx="115887" cy="185737"/>
            <a:chOff x="4891" y="1600"/>
            <a:chExt cx="315" cy="408"/>
          </a:xfrm>
        </p:grpSpPr>
        <p:sp>
          <p:nvSpPr>
            <p:cNvPr id="1167580" name="Freeform 220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B410CE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81" name="Freeform 221"/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B410CE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82" name="Line 222"/>
            <p:cNvSpPr>
              <a:spLocks noChangeShapeType="1"/>
            </p:cNvSpPr>
            <p:nvPr>
              <p:custDataLst>
                <p:tags r:id="rId274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B410C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583" name="Line 223"/>
          <p:cNvSpPr>
            <a:spLocks noChangeShapeType="1"/>
          </p:cNvSpPr>
          <p:nvPr>
            <p:custDataLst>
              <p:tags r:id="rId194"/>
            </p:custDataLst>
          </p:nvPr>
        </p:nvSpPr>
        <p:spPr bwMode="auto">
          <a:xfrm>
            <a:off x="7242175" y="4303713"/>
            <a:ext cx="0" cy="106362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584" name="Group 224"/>
          <p:cNvGrpSpPr>
            <a:grpSpLocks/>
          </p:cNvGrpSpPr>
          <p:nvPr>
            <p:custDataLst>
              <p:tags r:id="rId195"/>
            </p:custDataLst>
          </p:nvPr>
        </p:nvGrpSpPr>
        <p:grpSpPr bwMode="auto">
          <a:xfrm rot="5400000">
            <a:off x="7181850" y="4148138"/>
            <a:ext cx="115887" cy="185738"/>
            <a:chOff x="4891" y="1600"/>
            <a:chExt cx="315" cy="408"/>
          </a:xfrm>
        </p:grpSpPr>
        <p:sp>
          <p:nvSpPr>
            <p:cNvPr id="1167585" name="Freeform 225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B410CE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86" name="Freeform 226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B410CE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87" name="Line 227"/>
            <p:cNvSpPr>
              <a:spLocks noChangeShapeType="1"/>
            </p:cNvSpPr>
            <p:nvPr>
              <p:custDataLst>
                <p:tags r:id="rId271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B410C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588" name="Line 228"/>
          <p:cNvSpPr>
            <a:spLocks noChangeShapeType="1"/>
          </p:cNvSpPr>
          <p:nvPr>
            <p:custDataLst>
              <p:tags r:id="rId196"/>
            </p:custDataLst>
          </p:nvPr>
        </p:nvSpPr>
        <p:spPr bwMode="auto">
          <a:xfrm>
            <a:off x="7634288" y="3587750"/>
            <a:ext cx="9525" cy="5762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89" name="Line 229"/>
          <p:cNvSpPr>
            <a:spLocks noChangeShapeType="1"/>
          </p:cNvSpPr>
          <p:nvPr>
            <p:custDataLst>
              <p:tags r:id="rId197"/>
            </p:custDataLst>
          </p:nvPr>
        </p:nvSpPr>
        <p:spPr bwMode="auto">
          <a:xfrm>
            <a:off x="7280275" y="3352800"/>
            <a:ext cx="0" cy="828675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90" name="Line 230"/>
          <p:cNvSpPr>
            <a:spLocks noChangeShapeType="1"/>
          </p:cNvSpPr>
          <p:nvPr>
            <p:custDataLst>
              <p:tags r:id="rId198"/>
            </p:custDataLst>
          </p:nvPr>
        </p:nvSpPr>
        <p:spPr bwMode="auto">
          <a:xfrm>
            <a:off x="7185025" y="3581400"/>
            <a:ext cx="9525" cy="58578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93" name="Line 233"/>
          <p:cNvSpPr>
            <a:spLocks noChangeShapeType="1"/>
          </p:cNvSpPr>
          <p:nvPr>
            <p:custDataLst>
              <p:tags r:id="rId199"/>
            </p:custDataLst>
          </p:nvPr>
        </p:nvSpPr>
        <p:spPr bwMode="auto">
          <a:xfrm>
            <a:off x="7543800" y="3398838"/>
            <a:ext cx="9525" cy="785812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94" name="Line 234"/>
          <p:cNvSpPr>
            <a:spLocks noChangeShapeType="1"/>
          </p:cNvSpPr>
          <p:nvPr>
            <p:custDataLst>
              <p:tags r:id="rId200"/>
            </p:custDataLst>
          </p:nvPr>
        </p:nvSpPr>
        <p:spPr bwMode="auto">
          <a:xfrm>
            <a:off x="8080375" y="3575050"/>
            <a:ext cx="9525" cy="59531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95" name="Line 235"/>
          <p:cNvSpPr>
            <a:spLocks noChangeShapeType="1"/>
          </p:cNvSpPr>
          <p:nvPr>
            <p:custDataLst>
              <p:tags r:id="rId201"/>
            </p:custDataLst>
          </p:nvPr>
        </p:nvSpPr>
        <p:spPr bwMode="auto">
          <a:xfrm>
            <a:off x="3248025" y="3514725"/>
            <a:ext cx="0" cy="1138238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96" name="Line 236"/>
          <p:cNvSpPr>
            <a:spLocks noChangeShapeType="1"/>
          </p:cNvSpPr>
          <p:nvPr>
            <p:custDataLst>
              <p:tags r:id="rId202"/>
            </p:custDataLst>
          </p:nvPr>
        </p:nvSpPr>
        <p:spPr bwMode="auto">
          <a:xfrm>
            <a:off x="3255963" y="4652963"/>
            <a:ext cx="1160462" cy="0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97" name="Line 237"/>
          <p:cNvSpPr>
            <a:spLocks noChangeShapeType="1"/>
          </p:cNvSpPr>
          <p:nvPr>
            <p:custDataLst>
              <p:tags r:id="rId203"/>
            </p:custDataLst>
          </p:nvPr>
        </p:nvSpPr>
        <p:spPr bwMode="auto">
          <a:xfrm>
            <a:off x="4416425" y="4635500"/>
            <a:ext cx="0" cy="646113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598" name="Group 238"/>
          <p:cNvGrpSpPr>
            <a:grpSpLocks/>
          </p:cNvGrpSpPr>
          <p:nvPr>
            <p:custDataLst>
              <p:tags r:id="rId204"/>
            </p:custDataLst>
          </p:nvPr>
        </p:nvGrpSpPr>
        <p:grpSpPr bwMode="auto">
          <a:xfrm rot="5400000">
            <a:off x="4419600" y="5233988"/>
            <a:ext cx="147638" cy="265112"/>
            <a:chOff x="4891" y="1600"/>
            <a:chExt cx="315" cy="408"/>
          </a:xfrm>
        </p:grpSpPr>
        <p:sp>
          <p:nvSpPr>
            <p:cNvPr id="1167599" name="Freeform 239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F7913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00" name="Freeform 240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F7913D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01" name="Line 241"/>
            <p:cNvSpPr>
              <a:spLocks noChangeShapeType="1"/>
            </p:cNvSpPr>
            <p:nvPr>
              <p:custDataLst>
                <p:tags r:id="rId268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F7913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602" name="Freeform 242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4737100" y="5924550"/>
            <a:ext cx="119063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03" name="Freeform 243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5095875" y="5924550"/>
            <a:ext cx="119063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04" name="Freeform 244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5446713" y="5924550"/>
            <a:ext cx="119062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05" name="Freeform 245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805488" y="5924550"/>
            <a:ext cx="119062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06" name="Line 246"/>
          <p:cNvSpPr>
            <a:spLocks noChangeShapeType="1"/>
          </p:cNvSpPr>
          <p:nvPr>
            <p:custDataLst>
              <p:tags r:id="rId209"/>
            </p:custDataLst>
          </p:nvPr>
        </p:nvSpPr>
        <p:spPr bwMode="auto">
          <a:xfrm>
            <a:off x="4800600" y="5486400"/>
            <a:ext cx="0" cy="457200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07" name="Line 247"/>
          <p:cNvSpPr>
            <a:spLocks noChangeShapeType="1"/>
          </p:cNvSpPr>
          <p:nvPr>
            <p:custDataLst>
              <p:tags r:id="rId210"/>
            </p:custDataLst>
          </p:nvPr>
        </p:nvSpPr>
        <p:spPr bwMode="auto">
          <a:xfrm>
            <a:off x="4494213" y="5432425"/>
            <a:ext cx="1587" cy="53975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08" name="Line 248"/>
          <p:cNvSpPr>
            <a:spLocks noChangeShapeType="1"/>
          </p:cNvSpPr>
          <p:nvPr>
            <p:custDataLst>
              <p:tags r:id="rId211"/>
            </p:custDataLst>
          </p:nvPr>
        </p:nvSpPr>
        <p:spPr bwMode="auto">
          <a:xfrm>
            <a:off x="4495800" y="5486400"/>
            <a:ext cx="304800" cy="0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09" name="Text Box 249"/>
          <p:cNvSpPr txBox="1">
            <a:spLocks noChangeArrowheads="1"/>
          </p:cNvSpPr>
          <p:nvPr>
            <p:custDataLst>
              <p:tags r:id="rId212"/>
            </p:custDataLst>
          </p:nvPr>
        </p:nvSpPr>
        <p:spPr bwMode="auto">
          <a:xfrm>
            <a:off x="7729538" y="5422900"/>
            <a:ext cx="1162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F7913D"/>
                </a:solidFill>
                <a:latin typeface="Comic Sans MS" pitchFamily="66" charset="0"/>
              </a:rPr>
              <a:t>4 output bits</a:t>
            </a:r>
          </a:p>
        </p:txBody>
      </p:sp>
      <p:sp>
        <p:nvSpPr>
          <p:cNvPr id="1167610" name="Line 250"/>
          <p:cNvSpPr>
            <a:spLocks noChangeShapeType="1"/>
          </p:cNvSpPr>
          <p:nvPr>
            <p:custDataLst>
              <p:tags r:id="rId213"/>
            </p:custDataLst>
          </p:nvPr>
        </p:nvSpPr>
        <p:spPr bwMode="auto">
          <a:xfrm>
            <a:off x="7762875" y="5346700"/>
            <a:ext cx="0" cy="146050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16" name="Line 256"/>
          <p:cNvSpPr>
            <a:spLocks noChangeShapeType="1"/>
          </p:cNvSpPr>
          <p:nvPr>
            <p:custDataLst>
              <p:tags r:id="rId214"/>
            </p:custDataLst>
          </p:nvPr>
        </p:nvSpPr>
        <p:spPr bwMode="auto">
          <a:xfrm>
            <a:off x="1881188" y="3648075"/>
            <a:ext cx="0" cy="336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17" name="Line 257"/>
          <p:cNvSpPr>
            <a:spLocks noChangeShapeType="1"/>
          </p:cNvSpPr>
          <p:nvPr>
            <p:custDataLst>
              <p:tags r:id="rId215"/>
            </p:custDataLst>
          </p:nvPr>
        </p:nvSpPr>
        <p:spPr bwMode="auto">
          <a:xfrm>
            <a:off x="204788" y="3978275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18" name="Line 258"/>
          <p:cNvSpPr>
            <a:spLocks noChangeShapeType="1"/>
          </p:cNvSpPr>
          <p:nvPr>
            <p:custDataLst>
              <p:tags r:id="rId216"/>
            </p:custDataLst>
          </p:nvPr>
        </p:nvSpPr>
        <p:spPr bwMode="auto">
          <a:xfrm>
            <a:off x="207963" y="2617788"/>
            <a:ext cx="0" cy="1352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19" name="Line 259"/>
          <p:cNvSpPr>
            <a:spLocks noChangeShapeType="1"/>
          </p:cNvSpPr>
          <p:nvPr>
            <p:custDataLst>
              <p:tags r:id="rId217"/>
            </p:custDataLst>
          </p:nvPr>
        </p:nvSpPr>
        <p:spPr bwMode="auto">
          <a:xfrm>
            <a:off x="222250" y="2622550"/>
            <a:ext cx="1398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20" name="Line 260"/>
          <p:cNvSpPr>
            <a:spLocks noChangeShapeType="1"/>
          </p:cNvSpPr>
          <p:nvPr>
            <p:custDataLst>
              <p:tags r:id="rId218"/>
            </p:custDataLst>
          </p:nvPr>
        </p:nvSpPr>
        <p:spPr bwMode="auto">
          <a:xfrm>
            <a:off x="1616075" y="411163"/>
            <a:ext cx="0" cy="2201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21" name="Text Box 261"/>
          <p:cNvSpPr txBox="1">
            <a:spLocks noChangeArrowheads="1"/>
          </p:cNvSpPr>
          <p:nvPr>
            <p:custDataLst>
              <p:tags r:id="rId219"/>
            </p:custDataLst>
          </p:nvPr>
        </p:nvSpPr>
        <p:spPr bwMode="auto">
          <a:xfrm>
            <a:off x="228600" y="1179513"/>
            <a:ext cx="733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Comic Sans MS" pitchFamily="66" charset="0"/>
              </a:rPr>
              <a:t>D Latch</a:t>
            </a:r>
          </a:p>
        </p:txBody>
      </p:sp>
      <p:sp>
        <p:nvSpPr>
          <p:cNvPr id="1167622" name="Line 262"/>
          <p:cNvSpPr>
            <a:spLocks noChangeShapeType="1"/>
          </p:cNvSpPr>
          <p:nvPr>
            <p:custDataLst>
              <p:tags r:id="rId220"/>
            </p:custDataLst>
          </p:nvPr>
        </p:nvSpPr>
        <p:spPr bwMode="auto">
          <a:xfrm>
            <a:off x="1620838" y="409575"/>
            <a:ext cx="180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23" name="Line 263"/>
          <p:cNvSpPr>
            <a:spLocks noChangeShapeType="1"/>
          </p:cNvSpPr>
          <p:nvPr>
            <p:custDataLst>
              <p:tags r:id="rId221"/>
            </p:custDataLst>
          </p:nvPr>
        </p:nvSpPr>
        <p:spPr bwMode="auto">
          <a:xfrm>
            <a:off x="3422650" y="406400"/>
            <a:ext cx="6350" cy="185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24" name="Freeform 264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3382963" y="608013"/>
            <a:ext cx="119062" cy="79375"/>
          </a:xfrm>
          <a:custGeom>
            <a:avLst/>
            <a:gdLst>
              <a:gd name="T0" fmla="*/ 0 w 75"/>
              <a:gd name="T1" fmla="*/ 0 h 50"/>
              <a:gd name="T2" fmla="*/ 35 w 75"/>
              <a:gd name="T3" fmla="*/ 50 h 50"/>
              <a:gd name="T4" fmla="*/ 75 w 75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0">
                <a:moveTo>
                  <a:pt x="0" y="0"/>
                </a:moveTo>
                <a:lnTo>
                  <a:pt x="35" y="50"/>
                </a:lnTo>
                <a:lnTo>
                  <a:pt x="7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25" name="Text Box 265"/>
          <p:cNvSpPr txBox="1">
            <a:spLocks noChangeArrowheads="1"/>
          </p:cNvSpPr>
          <p:nvPr>
            <p:custDataLst>
              <p:tags r:id="rId223"/>
            </p:custDataLst>
          </p:nvPr>
        </p:nvSpPr>
        <p:spPr bwMode="auto">
          <a:xfrm>
            <a:off x="1263650" y="125413"/>
            <a:ext cx="2562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strobe for next instruction</a:t>
            </a:r>
          </a:p>
        </p:txBody>
      </p:sp>
      <p:sp>
        <p:nvSpPr>
          <p:cNvPr id="1167626" name="Text Box 266"/>
          <p:cNvSpPr txBox="1">
            <a:spLocks noChangeArrowheads="1"/>
          </p:cNvSpPr>
          <p:nvPr>
            <p:custDataLst>
              <p:tags r:id="rId224"/>
            </p:custDataLst>
          </p:nvPr>
        </p:nvSpPr>
        <p:spPr bwMode="auto">
          <a:xfrm>
            <a:off x="457200" y="6583363"/>
            <a:ext cx="3162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A04EB"/>
                </a:solidFill>
                <a:latin typeface="Comic Sans MS" pitchFamily="66" charset="0"/>
              </a:rPr>
              <a:t>Instruction Decoding Guide</a:t>
            </a:r>
          </a:p>
        </p:txBody>
      </p:sp>
      <p:sp>
        <p:nvSpPr>
          <p:cNvPr id="1167627" name="Rectangle 267"/>
          <p:cNvSpPr>
            <a:spLocks noChangeArrowheads="1"/>
          </p:cNvSpPr>
          <p:nvPr>
            <p:custDataLst>
              <p:tags r:id="rId225"/>
            </p:custDataLst>
          </p:nvPr>
        </p:nvSpPr>
        <p:spPr bwMode="auto">
          <a:xfrm>
            <a:off x="1476375" y="5711825"/>
            <a:ext cx="1063625" cy="214313"/>
          </a:xfrm>
          <a:prstGeom prst="rect">
            <a:avLst/>
          </a:prstGeom>
          <a:noFill/>
          <a:ln w="9525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28" name="Text Box 268"/>
          <p:cNvSpPr txBox="1">
            <a:spLocks noChangeArrowheads="1"/>
          </p:cNvSpPr>
          <p:nvPr>
            <p:custDataLst>
              <p:tags r:id="rId226"/>
            </p:custDataLst>
          </p:nvPr>
        </p:nvSpPr>
        <p:spPr bwMode="auto">
          <a:xfrm>
            <a:off x="5203825" y="6364288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 Von Neumann machine</a:t>
            </a:r>
          </a:p>
        </p:txBody>
      </p:sp>
      <p:sp>
        <p:nvSpPr>
          <p:cNvPr id="1167629" name="Text Box 269"/>
          <p:cNvSpPr txBox="1">
            <a:spLocks noChangeArrowheads="1"/>
          </p:cNvSpPr>
          <p:nvPr>
            <p:custDataLst>
              <p:tags r:id="rId227"/>
            </p:custDataLst>
          </p:nvPr>
        </p:nvSpPr>
        <p:spPr bwMode="auto">
          <a:xfrm>
            <a:off x="1258888" y="300355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980236"/>
                </a:solidFill>
                <a:latin typeface="Comic Sans MS" pitchFamily="66" charset="0"/>
              </a:rPr>
              <a:t>1</a:t>
            </a:r>
            <a:endParaRPr lang="en-US" sz="12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7630" name="Text Box 270"/>
          <p:cNvSpPr txBox="1">
            <a:spLocks noChangeArrowheads="1"/>
          </p:cNvSpPr>
          <p:nvPr>
            <p:custDataLst>
              <p:tags r:id="rId228"/>
            </p:custDataLst>
          </p:nvPr>
        </p:nvSpPr>
        <p:spPr bwMode="auto">
          <a:xfrm>
            <a:off x="1157288" y="309245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167631" name="Text Box 271"/>
          <p:cNvSpPr txBox="1">
            <a:spLocks noChangeArrowheads="1"/>
          </p:cNvSpPr>
          <p:nvPr>
            <p:custDataLst>
              <p:tags r:id="rId229"/>
            </p:custDataLst>
          </p:nvPr>
        </p:nvSpPr>
        <p:spPr bwMode="auto">
          <a:xfrm>
            <a:off x="1258888" y="32162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3</a:t>
            </a:r>
            <a:endParaRPr lang="en-US" sz="12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7632" name="Text Box 272"/>
          <p:cNvSpPr txBox="1">
            <a:spLocks noChangeArrowheads="1"/>
          </p:cNvSpPr>
          <p:nvPr>
            <p:custDataLst>
              <p:tags r:id="rId230"/>
            </p:custDataLst>
          </p:nvPr>
        </p:nvSpPr>
        <p:spPr bwMode="auto">
          <a:xfrm>
            <a:off x="1163638" y="33528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F7913D"/>
                </a:solidFill>
                <a:latin typeface="Comic Sans MS" pitchFamily="66" charset="0"/>
              </a:rPr>
              <a:t>4</a:t>
            </a:r>
            <a:endParaRPr lang="en-US" sz="12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7633" name="Text Box 273"/>
          <p:cNvSpPr txBox="1">
            <a:spLocks noChangeArrowheads="1"/>
          </p:cNvSpPr>
          <p:nvPr>
            <p:custDataLst>
              <p:tags r:id="rId231"/>
            </p:custDataLst>
          </p:nvPr>
        </p:nvSpPr>
        <p:spPr bwMode="auto">
          <a:xfrm>
            <a:off x="1263650" y="3465513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5</a:t>
            </a:r>
            <a:endParaRPr lang="en-US" sz="120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7634" name="Text Box 274"/>
          <p:cNvSpPr txBox="1">
            <a:spLocks noChangeArrowheads="1"/>
          </p:cNvSpPr>
          <p:nvPr>
            <p:custDataLst>
              <p:tags r:id="rId232"/>
            </p:custDataLst>
          </p:nvPr>
        </p:nvSpPr>
        <p:spPr bwMode="auto">
          <a:xfrm>
            <a:off x="1752600" y="6248400"/>
            <a:ext cx="677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Comic Sans MS" pitchFamily="66" charset="0"/>
              </a:rPr>
              <a:t>Reg3</a:t>
            </a:r>
          </a:p>
        </p:txBody>
      </p:sp>
      <p:sp>
        <p:nvSpPr>
          <p:cNvPr id="1167635" name="Text Box 275"/>
          <p:cNvSpPr txBox="1">
            <a:spLocks noChangeArrowheads="1"/>
          </p:cNvSpPr>
          <p:nvPr>
            <p:custDataLst>
              <p:tags r:id="rId233"/>
            </p:custDataLst>
          </p:nvPr>
        </p:nvSpPr>
        <p:spPr bwMode="auto">
          <a:xfrm>
            <a:off x="53975" y="3994150"/>
            <a:ext cx="1920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cycles through </a:t>
            </a:r>
            <a:r>
              <a:rPr lang="en-US" sz="1200">
                <a:solidFill>
                  <a:srgbClr val="980236"/>
                </a:solidFill>
                <a:latin typeface="Comic Sans MS" pitchFamily="66" charset="0"/>
              </a:rPr>
              <a:t>1</a:t>
            </a:r>
            <a:r>
              <a:rPr lang="en-US" sz="1200">
                <a:latin typeface="Comic Sans MS" pitchFamily="66" charset="0"/>
              </a:rPr>
              <a:t> </a:t>
            </a:r>
            <a:r>
              <a:rPr lang="en-US" sz="12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200">
                <a:latin typeface="Comic Sans MS" pitchFamily="66" charset="0"/>
              </a:rPr>
              <a:t> </a:t>
            </a: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3</a:t>
            </a:r>
            <a:r>
              <a:rPr lang="en-US" sz="1200">
                <a:latin typeface="Comic Sans MS" pitchFamily="66" charset="0"/>
              </a:rPr>
              <a:t> </a:t>
            </a:r>
            <a:r>
              <a:rPr lang="en-US" sz="1200">
                <a:solidFill>
                  <a:srgbClr val="F7913D"/>
                </a:solidFill>
                <a:latin typeface="Comic Sans MS" pitchFamily="66" charset="0"/>
              </a:rPr>
              <a:t>4</a:t>
            </a:r>
            <a:r>
              <a:rPr lang="en-US" sz="1200">
                <a:latin typeface="Comic Sans MS" pitchFamily="66" charset="0"/>
              </a:rPr>
              <a:t> 5</a:t>
            </a:r>
          </a:p>
        </p:txBody>
      </p:sp>
      <p:sp>
        <p:nvSpPr>
          <p:cNvPr id="1167636" name="Oval 276"/>
          <p:cNvSpPr>
            <a:spLocks noChangeArrowheads="1"/>
          </p:cNvSpPr>
          <p:nvPr>
            <p:custDataLst>
              <p:tags r:id="rId234"/>
            </p:custDataLst>
          </p:nvPr>
        </p:nvSpPr>
        <p:spPr bwMode="auto">
          <a:xfrm>
            <a:off x="2995613" y="2503488"/>
            <a:ext cx="85725" cy="84137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37" name="Oval 277"/>
          <p:cNvSpPr>
            <a:spLocks noChangeArrowheads="1"/>
          </p:cNvSpPr>
          <p:nvPr>
            <p:custDataLst>
              <p:tags r:id="rId235"/>
            </p:custDataLst>
          </p:nvPr>
        </p:nvSpPr>
        <p:spPr bwMode="auto">
          <a:xfrm>
            <a:off x="2819400" y="2514600"/>
            <a:ext cx="85725" cy="84138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61" name="Line 301"/>
          <p:cNvSpPr>
            <a:spLocks noChangeShapeType="1"/>
          </p:cNvSpPr>
          <p:nvPr>
            <p:custDataLst>
              <p:tags r:id="rId236"/>
            </p:custDataLst>
          </p:nvPr>
        </p:nvSpPr>
        <p:spPr bwMode="auto">
          <a:xfrm>
            <a:off x="4932363" y="5795963"/>
            <a:ext cx="0" cy="112712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62" name="Line 302"/>
          <p:cNvSpPr>
            <a:spLocks noChangeShapeType="1"/>
          </p:cNvSpPr>
          <p:nvPr>
            <p:custDataLst>
              <p:tags r:id="rId237"/>
            </p:custDataLst>
          </p:nvPr>
        </p:nvSpPr>
        <p:spPr bwMode="auto">
          <a:xfrm>
            <a:off x="5303838" y="5776913"/>
            <a:ext cx="0" cy="141287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63" name="Line 303"/>
          <p:cNvSpPr>
            <a:spLocks noChangeShapeType="1"/>
          </p:cNvSpPr>
          <p:nvPr>
            <p:custDataLst>
              <p:tags r:id="rId238"/>
            </p:custDataLst>
          </p:nvPr>
        </p:nvSpPr>
        <p:spPr bwMode="auto">
          <a:xfrm>
            <a:off x="5694363" y="5767388"/>
            <a:ext cx="0" cy="150812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64" name="Line 304"/>
          <p:cNvSpPr>
            <a:spLocks noChangeShapeType="1"/>
          </p:cNvSpPr>
          <p:nvPr>
            <p:custDataLst>
              <p:tags r:id="rId239"/>
            </p:custDataLst>
          </p:nvPr>
        </p:nvSpPr>
        <p:spPr bwMode="auto">
          <a:xfrm flipH="1">
            <a:off x="5980113" y="5776913"/>
            <a:ext cx="9525" cy="150812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65" name="Rectangle 305"/>
          <p:cNvSpPr>
            <a:spLocks noChangeArrowheads="1"/>
          </p:cNvSpPr>
          <p:nvPr>
            <p:custDataLst>
              <p:tags r:id="rId240"/>
            </p:custDataLst>
          </p:nvPr>
        </p:nvSpPr>
        <p:spPr bwMode="auto">
          <a:xfrm>
            <a:off x="4848225" y="5419725"/>
            <a:ext cx="1438275" cy="352425"/>
          </a:xfrm>
          <a:prstGeom prst="rect">
            <a:avLst/>
          </a:prstGeom>
          <a:solidFill>
            <a:srgbClr val="FFE5D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dirty="0"/>
              <a:t>multiplexer</a:t>
            </a:r>
          </a:p>
        </p:txBody>
      </p:sp>
      <p:sp>
        <p:nvSpPr>
          <p:cNvPr id="1167666" name="Line 306"/>
          <p:cNvSpPr>
            <a:spLocks noChangeShapeType="1"/>
          </p:cNvSpPr>
          <p:nvPr>
            <p:custDataLst>
              <p:tags r:id="rId241"/>
            </p:custDataLst>
          </p:nvPr>
        </p:nvSpPr>
        <p:spPr bwMode="auto">
          <a:xfrm flipH="1" flipV="1">
            <a:off x="6257925" y="5492750"/>
            <a:ext cx="1514475" cy="6350"/>
          </a:xfrm>
          <a:prstGeom prst="line">
            <a:avLst/>
          </a:prstGeom>
          <a:noFill/>
          <a:ln w="19050">
            <a:solidFill>
              <a:srgbClr val="F791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67" name="Line 307"/>
          <p:cNvSpPr>
            <a:spLocks noChangeShapeType="1"/>
          </p:cNvSpPr>
          <p:nvPr>
            <p:custDataLst>
              <p:tags r:id="rId242"/>
            </p:custDataLst>
          </p:nvPr>
        </p:nvSpPr>
        <p:spPr bwMode="auto">
          <a:xfrm flipV="1">
            <a:off x="3971925" y="5573713"/>
            <a:ext cx="871538" cy="7937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69" name="Rectangle 309"/>
          <p:cNvSpPr>
            <a:spLocks noChangeArrowheads="1"/>
          </p:cNvSpPr>
          <p:nvPr>
            <p:custDataLst>
              <p:tags r:id="rId243"/>
            </p:custDataLst>
          </p:nvPr>
        </p:nvSpPr>
        <p:spPr bwMode="auto">
          <a:xfrm>
            <a:off x="6921500" y="3033713"/>
            <a:ext cx="349250" cy="349250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70" name="Rectangle 310"/>
          <p:cNvSpPr>
            <a:spLocks noChangeArrowheads="1"/>
          </p:cNvSpPr>
          <p:nvPr>
            <p:custDataLst>
              <p:tags r:id="rId244"/>
            </p:custDataLst>
          </p:nvPr>
        </p:nvSpPr>
        <p:spPr bwMode="auto">
          <a:xfrm>
            <a:off x="7275513" y="3033713"/>
            <a:ext cx="349250" cy="349250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71" name="Rectangle 311"/>
          <p:cNvSpPr>
            <a:spLocks noChangeArrowheads="1"/>
          </p:cNvSpPr>
          <p:nvPr>
            <p:custDataLst>
              <p:tags r:id="rId245"/>
            </p:custDataLst>
          </p:nvPr>
        </p:nvSpPr>
        <p:spPr bwMode="auto">
          <a:xfrm>
            <a:off x="7629525" y="3033713"/>
            <a:ext cx="349250" cy="349250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72" name="Rectangle 312"/>
          <p:cNvSpPr>
            <a:spLocks noChangeArrowheads="1"/>
          </p:cNvSpPr>
          <p:nvPr>
            <p:custDataLst>
              <p:tags r:id="rId246"/>
            </p:custDataLst>
          </p:nvPr>
        </p:nvSpPr>
        <p:spPr bwMode="auto">
          <a:xfrm>
            <a:off x="7983538" y="3033713"/>
            <a:ext cx="349250" cy="349250"/>
          </a:xfrm>
          <a:prstGeom prst="rect">
            <a:avLst/>
          </a:prstGeom>
          <a:noFill/>
          <a:ln w="19050">
            <a:solidFill>
              <a:srgbClr val="8F01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73" name="Text Box 313"/>
          <p:cNvSpPr txBox="1">
            <a:spLocks noChangeArrowheads="1"/>
          </p:cNvSpPr>
          <p:nvPr>
            <p:custDataLst>
              <p:tags r:id="rId247"/>
            </p:custDataLst>
          </p:nvPr>
        </p:nvSpPr>
        <p:spPr bwMode="auto">
          <a:xfrm>
            <a:off x="8291513" y="3032125"/>
            <a:ext cx="677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rgbClr val="8F01B8"/>
                </a:solidFill>
                <a:latin typeface="Comic Sans MS" pitchFamily="66" charset="0"/>
              </a:rPr>
              <a:t>Reg4</a:t>
            </a:r>
          </a:p>
        </p:txBody>
      </p:sp>
      <p:sp>
        <p:nvSpPr>
          <p:cNvPr id="1167674" name="Text Box 314"/>
          <p:cNvSpPr txBox="1">
            <a:spLocks noChangeArrowheads="1"/>
          </p:cNvSpPr>
          <p:nvPr>
            <p:custDataLst>
              <p:tags r:id="rId248"/>
            </p:custDataLst>
          </p:nvPr>
        </p:nvSpPr>
        <p:spPr bwMode="auto">
          <a:xfrm>
            <a:off x="6989763" y="30289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167675" name="Text Box 315"/>
          <p:cNvSpPr txBox="1">
            <a:spLocks noChangeArrowheads="1"/>
          </p:cNvSpPr>
          <p:nvPr>
            <p:custDataLst>
              <p:tags r:id="rId249"/>
            </p:custDataLst>
          </p:nvPr>
        </p:nvSpPr>
        <p:spPr bwMode="auto">
          <a:xfrm>
            <a:off x="7342188" y="30289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676" name="Text Box 316"/>
          <p:cNvSpPr txBox="1">
            <a:spLocks noChangeArrowheads="1"/>
          </p:cNvSpPr>
          <p:nvPr>
            <p:custDataLst>
              <p:tags r:id="rId250"/>
            </p:custDataLst>
          </p:nvPr>
        </p:nvSpPr>
        <p:spPr bwMode="auto">
          <a:xfrm>
            <a:off x="7718425" y="30289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167677" name="Text Box 317"/>
          <p:cNvSpPr txBox="1">
            <a:spLocks noChangeArrowheads="1"/>
          </p:cNvSpPr>
          <p:nvPr>
            <p:custDataLst>
              <p:tags r:id="rId251"/>
            </p:custDataLst>
          </p:nvPr>
        </p:nvSpPr>
        <p:spPr bwMode="auto">
          <a:xfrm>
            <a:off x="6651625" y="3028950"/>
            <a:ext cx="57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0</a:t>
            </a:r>
          </a:p>
        </p:txBody>
      </p:sp>
      <p:grpSp>
        <p:nvGrpSpPr>
          <p:cNvPr id="1167679" name="Group 319"/>
          <p:cNvGrpSpPr>
            <a:grpSpLocks/>
          </p:cNvGrpSpPr>
          <p:nvPr>
            <p:custDataLst>
              <p:tags r:id="rId252"/>
            </p:custDataLst>
          </p:nvPr>
        </p:nvGrpSpPr>
        <p:grpSpPr bwMode="auto">
          <a:xfrm rot="5400000">
            <a:off x="5482432" y="2093119"/>
            <a:ext cx="369887" cy="911225"/>
            <a:chOff x="4891" y="1600"/>
            <a:chExt cx="315" cy="408"/>
          </a:xfrm>
        </p:grpSpPr>
        <p:sp>
          <p:nvSpPr>
            <p:cNvPr id="1167680" name="Freeform 32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81" name="Freeform 32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00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82" name="Line 322"/>
            <p:cNvSpPr>
              <a:spLocks noChangeShapeType="1"/>
            </p:cNvSpPr>
            <p:nvPr>
              <p:custDataLst>
                <p:tags r:id="rId265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683" name="Oval 323"/>
          <p:cNvSpPr>
            <a:spLocks noChangeArrowheads="1"/>
          </p:cNvSpPr>
          <p:nvPr>
            <p:custDataLst>
              <p:tags r:id="rId253"/>
            </p:custDataLst>
          </p:nvPr>
        </p:nvSpPr>
        <p:spPr bwMode="auto">
          <a:xfrm>
            <a:off x="5614988" y="2270125"/>
            <a:ext cx="85725" cy="84138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84" name="Oval 324"/>
          <p:cNvSpPr>
            <a:spLocks noChangeArrowheads="1"/>
          </p:cNvSpPr>
          <p:nvPr>
            <p:custDataLst>
              <p:tags r:id="rId254"/>
            </p:custDataLst>
          </p:nvPr>
        </p:nvSpPr>
        <p:spPr bwMode="auto">
          <a:xfrm>
            <a:off x="5967413" y="2260600"/>
            <a:ext cx="85725" cy="84138"/>
          </a:xfrm>
          <a:prstGeom prst="ellips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85" name="Line 325"/>
          <p:cNvSpPr>
            <a:spLocks noChangeShapeType="1"/>
          </p:cNvSpPr>
          <p:nvPr>
            <p:custDataLst>
              <p:tags r:id="rId255"/>
            </p:custDataLst>
          </p:nvPr>
        </p:nvSpPr>
        <p:spPr bwMode="auto">
          <a:xfrm flipH="1">
            <a:off x="5653088" y="2730500"/>
            <a:ext cx="15875" cy="85725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686" name="Group 326"/>
          <p:cNvGrpSpPr>
            <a:grpSpLocks/>
          </p:cNvGrpSpPr>
          <p:nvPr>
            <p:custDataLst>
              <p:tags r:id="rId256"/>
            </p:custDataLst>
          </p:nvPr>
        </p:nvGrpSpPr>
        <p:grpSpPr bwMode="auto">
          <a:xfrm rot="5400000">
            <a:off x="7775575" y="4149725"/>
            <a:ext cx="115888" cy="185738"/>
            <a:chOff x="4891" y="1600"/>
            <a:chExt cx="315" cy="408"/>
          </a:xfrm>
        </p:grpSpPr>
        <p:sp>
          <p:nvSpPr>
            <p:cNvPr id="1167687" name="Freeform 32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B410CE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88" name="Freeform 32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rgbClr val="B410CE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89" name="Line 32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rgbClr val="B410C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690" name="Line 330"/>
          <p:cNvSpPr>
            <a:spLocks noChangeShapeType="1"/>
          </p:cNvSpPr>
          <p:nvPr>
            <p:custDataLst>
              <p:tags r:id="rId257"/>
            </p:custDataLst>
          </p:nvPr>
        </p:nvSpPr>
        <p:spPr bwMode="auto">
          <a:xfrm>
            <a:off x="7837488" y="4313238"/>
            <a:ext cx="0" cy="106362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91" name="Line 331"/>
          <p:cNvSpPr>
            <a:spLocks noChangeShapeType="1"/>
          </p:cNvSpPr>
          <p:nvPr>
            <p:custDataLst>
              <p:tags r:id="rId258"/>
            </p:custDataLst>
          </p:nvPr>
        </p:nvSpPr>
        <p:spPr bwMode="auto">
          <a:xfrm>
            <a:off x="7880350" y="3384550"/>
            <a:ext cx="0" cy="804863"/>
          </a:xfrm>
          <a:prstGeom prst="line">
            <a:avLst/>
          </a:prstGeom>
          <a:noFill/>
          <a:ln w="19050">
            <a:solidFill>
              <a:srgbClr val="B410C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692" name="Line 332"/>
          <p:cNvSpPr>
            <a:spLocks noChangeShapeType="1"/>
          </p:cNvSpPr>
          <p:nvPr>
            <p:custDataLst>
              <p:tags r:id="rId259"/>
            </p:custDataLst>
          </p:nvPr>
        </p:nvSpPr>
        <p:spPr bwMode="auto">
          <a:xfrm>
            <a:off x="7794625" y="3581400"/>
            <a:ext cx="9525" cy="6143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167695" name="Ink 3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4388" y="1625600"/>
              <a:ext cx="9525" cy="6350"/>
            </p14:xfrm>
          </p:contentPart>
        </mc:Choice>
        <mc:Fallback xmlns="">
          <p:pic>
            <p:nvPicPr>
              <p:cNvPr id="1167695" name="Ink 3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344863" y="1616428"/>
                <a:ext cx="28575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" name="Ink 1"/>
              <p14:cNvContentPartPr/>
              <p14:nvPr/>
            </p14:nvContentPartPr>
            <p14:xfrm>
              <a:off x="1414440" y="1421640"/>
              <a:ext cx="3443760" cy="421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405080" y="1412280"/>
                <a:ext cx="3462480" cy="423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755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3638" y="198438"/>
            <a:ext cx="173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Hmmm</a:t>
            </a:r>
          </a:p>
        </p:txBody>
      </p:sp>
      <p:sp>
        <p:nvSpPr>
          <p:cNvPr id="1175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31975" y="183515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175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1828800"/>
            <a:ext cx="131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1755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239871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17556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0113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random access memory</a:t>
            </a:r>
          </a:p>
        </p:txBody>
      </p:sp>
      <p:sp>
        <p:nvSpPr>
          <p:cNvPr id="117556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581400" y="2133600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556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86225" y="2171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175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1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7275" y="29575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 dirty="0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 dirty="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7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313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7557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8138" y="3273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7557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18138" y="3654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75575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8138" y="4035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75576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8138" y="4408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7557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18138" y="4797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175578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0" y="593407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9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67500" y="5481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80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8138" y="5178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17558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0200" y="5940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255</a:t>
            </a:r>
          </a:p>
        </p:txBody>
      </p:sp>
      <p:sp>
        <p:nvSpPr>
          <p:cNvPr id="1175582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37275" y="44767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3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37275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4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37275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5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02313" y="6413500"/>
            <a:ext cx="2836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255 memory locations of 16 bits</a:t>
            </a:r>
          </a:p>
        </p:txBody>
      </p:sp>
      <p:sp>
        <p:nvSpPr>
          <p:cNvPr id="1175586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47800" y="48514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7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47800" y="5384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8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2638" y="43307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r0</a:t>
            </a:r>
          </a:p>
        </p:txBody>
      </p:sp>
      <p:sp>
        <p:nvSpPr>
          <p:cNvPr id="1175589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47800" y="4318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0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47800" y="607536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49463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9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344863" y="4343400"/>
            <a:ext cx="0" cy="2071688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559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387725" y="4559300"/>
            <a:ext cx="14890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16 registers,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each 16 bits</a:t>
            </a:r>
          </a:p>
        </p:txBody>
      </p:sp>
      <p:sp>
        <p:nvSpPr>
          <p:cNvPr id="117559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3750" y="608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17559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352800" y="5153025"/>
            <a:ext cx="12620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they can hold values from -32768 upto 32767</a:t>
            </a:r>
          </a:p>
        </p:txBody>
      </p:sp>
      <p:sp>
        <p:nvSpPr>
          <p:cNvPr id="117559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54063" y="48990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17559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1050" y="5405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r2</a:t>
            </a:r>
          </a:p>
        </p:txBody>
      </p:sp>
      <p:sp>
        <p:nvSpPr>
          <p:cNvPr id="1175598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455738" y="360045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9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463675" y="3000375"/>
            <a:ext cx="1668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0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5263" y="2895600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Program Counter</a:t>
            </a:r>
          </a:p>
        </p:txBody>
      </p:sp>
      <p:sp>
        <p:nvSpPr>
          <p:cNvPr id="1175601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0" y="3517900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Instruction Register</a:t>
            </a:r>
          </a:p>
        </p:txBody>
      </p:sp>
      <p:sp>
        <p:nvSpPr>
          <p:cNvPr id="1175602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16263" y="3621088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the current instruction</a:t>
            </a:r>
          </a:p>
        </p:txBody>
      </p:sp>
      <p:sp>
        <p:nvSpPr>
          <p:cNvPr id="1175603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124200" y="3035300"/>
            <a:ext cx="21161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address of the next instruction</a:t>
            </a:r>
          </a:p>
        </p:txBody>
      </p:sp>
      <p:sp>
        <p:nvSpPr>
          <p:cNvPr id="1175604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1751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5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6417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6" name="Rectangl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699633" y="914400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The Harvey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Mudd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Miniature Machine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75607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371600" y="14478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8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71600" y="1524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9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-5400000">
            <a:off x="94615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0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-5400000">
            <a:off x="731520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1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137275" y="33480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r2 r1 r1 </a:t>
            </a:r>
          </a:p>
        </p:txBody>
      </p:sp>
      <p:sp>
        <p:nvSpPr>
          <p:cNvPr id="1175612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37275" y="3713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3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137275" y="41021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4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482850" y="4289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75616" name="Rectangle 64"/>
          <p:cNvSpPr>
            <a:spLocks noChangeArrowheads="1"/>
          </p:cNvSpPr>
          <p:nvPr/>
        </p:nvSpPr>
        <p:spPr bwMode="auto">
          <a:xfrm>
            <a:off x="0" y="4191000"/>
            <a:ext cx="914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/>
              <a:t>register 0</a:t>
            </a:r>
          </a:p>
          <a:p>
            <a:pPr algn="l"/>
            <a:r>
              <a:rPr lang="en-US" sz="1400" b="1"/>
              <a:t>is “hard-wired” </a:t>
            </a:r>
          </a:p>
          <a:p>
            <a:pPr algn="l"/>
            <a:r>
              <a:rPr lang="en-US" sz="1400" b="1"/>
              <a:t>to store 0</a:t>
            </a:r>
          </a:p>
        </p:txBody>
      </p:sp>
    </p:spTree>
    <p:extLst>
      <p:ext uri="{BB962C8B-B14F-4D97-AF65-F5344CB8AC3E}">
        <p14:creationId xmlns:p14="http://schemas.microsoft.com/office/powerpoint/2010/main" val="32702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chemeClr val="tx2"/>
                </a:solidFill>
                <a:latin typeface="Arial" charset="0"/>
              </a:rPr>
              <a:t>  </a:t>
            </a:r>
            <a:endParaRPr lang="en-US" sz="4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755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03638" y="198438"/>
            <a:ext cx="1736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Hmmm</a:t>
            </a:r>
          </a:p>
        </p:txBody>
      </p:sp>
      <p:sp>
        <p:nvSpPr>
          <p:cNvPr id="117555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3550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17555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31975" y="1835150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CPU</a:t>
            </a:r>
          </a:p>
        </p:txBody>
      </p:sp>
      <p:sp>
        <p:nvSpPr>
          <p:cNvPr id="117555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77000" y="1828800"/>
            <a:ext cx="1312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Arial" charset="0"/>
              </a:rPr>
              <a:t>RAM</a:t>
            </a:r>
          </a:p>
        </p:txBody>
      </p:sp>
      <p:sp>
        <p:nvSpPr>
          <p:cNvPr id="117556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95400" y="2398713"/>
            <a:ext cx="2286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central processing unit</a:t>
            </a:r>
          </a:p>
        </p:txBody>
      </p:sp>
      <p:sp>
        <p:nvSpPr>
          <p:cNvPr id="117556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0113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random access memory</a:t>
            </a:r>
          </a:p>
        </p:txBody>
      </p:sp>
      <p:sp>
        <p:nvSpPr>
          <p:cNvPr id="117556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581400" y="2133600"/>
            <a:ext cx="2590800" cy="0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556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86225" y="21717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B003D1"/>
                </a:solidFill>
                <a:latin typeface="Comic Sans MS" pitchFamily="66" charset="0"/>
              </a:rPr>
              <a:t>Von Neumann bottleneck</a:t>
            </a:r>
          </a:p>
        </p:txBody>
      </p:sp>
      <p:sp>
        <p:nvSpPr>
          <p:cNvPr id="117556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0" y="2928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3309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0" y="3690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0" y="4071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0" y="4452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6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4833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0" y="52149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1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37275" y="29575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7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21313" y="2895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1175573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8138" y="3273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17557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18138" y="3654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</a:t>
            </a:r>
          </a:p>
        </p:txBody>
      </p:sp>
      <p:sp>
        <p:nvSpPr>
          <p:cNvPr id="1175575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8138" y="4035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3</a:t>
            </a:r>
          </a:p>
        </p:txBody>
      </p:sp>
      <p:sp>
        <p:nvSpPr>
          <p:cNvPr id="1175576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8138" y="4408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4</a:t>
            </a:r>
          </a:p>
        </p:txBody>
      </p:sp>
      <p:sp>
        <p:nvSpPr>
          <p:cNvPr id="1175577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418138" y="4797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5</a:t>
            </a:r>
          </a:p>
        </p:txBody>
      </p:sp>
      <p:sp>
        <p:nvSpPr>
          <p:cNvPr id="1175578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0" y="5934075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79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67500" y="548163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80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418138" y="5178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6</a:t>
            </a:r>
          </a:p>
        </p:txBody>
      </p:sp>
      <p:sp>
        <p:nvSpPr>
          <p:cNvPr id="1175581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10200" y="59404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255</a:t>
            </a:r>
          </a:p>
        </p:txBody>
      </p:sp>
      <p:sp>
        <p:nvSpPr>
          <p:cNvPr id="1175582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37275" y="44767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3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37275" y="4856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4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37275" y="5237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585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02313" y="6413500"/>
            <a:ext cx="28368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255 memory locations of 16 bits</a:t>
            </a:r>
          </a:p>
        </p:txBody>
      </p:sp>
      <p:sp>
        <p:nvSpPr>
          <p:cNvPr id="1175586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47800" y="48514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7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47800" y="5384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88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2638" y="43307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r0</a:t>
            </a:r>
          </a:p>
        </p:txBody>
      </p:sp>
      <p:sp>
        <p:nvSpPr>
          <p:cNvPr id="1175589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47800" y="431800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0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447800" y="607536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49463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17559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344863" y="4343400"/>
            <a:ext cx="0" cy="2071688"/>
          </a:xfrm>
          <a:prstGeom prst="line">
            <a:avLst/>
          </a:prstGeom>
          <a:noFill/>
          <a:ln w="19050">
            <a:solidFill>
              <a:srgbClr val="B003D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7559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387725" y="4559300"/>
            <a:ext cx="14890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16 registers,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solidFill>
                  <a:srgbClr val="B003D1"/>
                </a:solidFill>
                <a:latin typeface="Arial" charset="0"/>
              </a:rPr>
              <a:t>each 16 bits</a:t>
            </a:r>
          </a:p>
        </p:txBody>
      </p:sp>
      <p:sp>
        <p:nvSpPr>
          <p:cNvPr id="117559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93750" y="608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r15</a:t>
            </a:r>
          </a:p>
        </p:txBody>
      </p:sp>
      <p:sp>
        <p:nvSpPr>
          <p:cNvPr id="117559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352800" y="5153025"/>
            <a:ext cx="12620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they can hold values from -32768 upto 32767</a:t>
            </a:r>
          </a:p>
        </p:txBody>
      </p:sp>
      <p:sp>
        <p:nvSpPr>
          <p:cNvPr id="117559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54063" y="48990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r1</a:t>
            </a:r>
          </a:p>
        </p:txBody>
      </p:sp>
      <p:sp>
        <p:nvSpPr>
          <p:cNvPr id="117559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1050" y="54054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r2</a:t>
            </a:r>
          </a:p>
        </p:txBody>
      </p:sp>
      <p:sp>
        <p:nvSpPr>
          <p:cNvPr id="1175598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455738" y="3600450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99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463675" y="3000375"/>
            <a:ext cx="1668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0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5263" y="2895600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Program Counter</a:t>
            </a:r>
          </a:p>
        </p:txBody>
      </p:sp>
      <p:sp>
        <p:nvSpPr>
          <p:cNvPr id="1175601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0" y="3517900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Instruction Register</a:t>
            </a:r>
          </a:p>
        </p:txBody>
      </p:sp>
      <p:sp>
        <p:nvSpPr>
          <p:cNvPr id="1175602" name="Rectangle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116263" y="3621088"/>
            <a:ext cx="1847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the current instruction</a:t>
            </a:r>
          </a:p>
        </p:txBody>
      </p:sp>
      <p:sp>
        <p:nvSpPr>
          <p:cNvPr id="1175603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124200" y="3035300"/>
            <a:ext cx="21161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B003D1"/>
                </a:solidFill>
                <a:latin typeface="Arial" charset="0"/>
              </a:rPr>
              <a:t>Holds address of the next instruction</a:t>
            </a:r>
          </a:p>
        </p:txBody>
      </p:sp>
      <p:sp>
        <p:nvSpPr>
          <p:cNvPr id="1175604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1751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5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641725" y="2955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5606" name="Rectangle 5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699633" y="914400"/>
            <a:ext cx="37240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The Harvey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Mudd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Miniature Machine</a:t>
            </a: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75607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371600" y="14478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8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71600" y="152400"/>
            <a:ext cx="6464300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09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-5400000">
            <a:off x="94615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0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-5400000">
            <a:off x="7315200" y="806450"/>
            <a:ext cx="925513" cy="746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611" name="Rectangle 5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137275" y="33480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mul r2 r1 r1 </a:t>
            </a:r>
          </a:p>
        </p:txBody>
      </p:sp>
      <p:sp>
        <p:nvSpPr>
          <p:cNvPr id="1175612" name="Rectangle 6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37275" y="37131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add r2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3" name="Rectangle 6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137275" y="41021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49" charset="0"/>
              </a:rPr>
              <a:t>write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175614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482850" y="428942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mic Sans MS" pitchFamily="66" charset="0"/>
              </a:rPr>
              <a:t>0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175616" name="Rectangle 64"/>
          <p:cNvSpPr>
            <a:spLocks noChangeArrowheads="1"/>
          </p:cNvSpPr>
          <p:nvPr/>
        </p:nvSpPr>
        <p:spPr bwMode="auto">
          <a:xfrm>
            <a:off x="0" y="4191000"/>
            <a:ext cx="914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/>
              <a:t>register 0</a:t>
            </a:r>
          </a:p>
          <a:p>
            <a:pPr algn="l"/>
            <a:r>
              <a:rPr lang="en-US" sz="1400" b="1"/>
              <a:t>is “hard-wired” </a:t>
            </a:r>
          </a:p>
          <a:p>
            <a:pPr algn="l"/>
            <a:r>
              <a:rPr lang="en-US" sz="1400" b="1"/>
              <a:t>to store 0</a:t>
            </a:r>
          </a:p>
        </p:txBody>
      </p:sp>
      <p:sp>
        <p:nvSpPr>
          <p:cNvPr id="2" name="Rectangle 1"/>
          <p:cNvSpPr/>
          <p:nvPr/>
        </p:nvSpPr>
        <p:spPr>
          <a:xfrm>
            <a:off x="893763" y="873382"/>
            <a:ext cx="7543800" cy="5166797"/>
          </a:xfrm>
          <a:prstGeom prst="rect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latin typeface="+mj-lt"/>
              </a:rPr>
              <a:t>NOTE:</a:t>
            </a:r>
          </a:p>
          <a:p>
            <a:pPr algn="ctr"/>
            <a:r>
              <a:rPr lang="en-US" sz="2800" dirty="0" smtClean="0">
                <a:latin typeface="+mj-lt"/>
              </a:rPr>
              <a:t>The Hmmm "machine" is does not exist in hardware.</a:t>
            </a:r>
          </a:p>
          <a:p>
            <a:pPr algn="ctr"/>
            <a:r>
              <a:rPr lang="en-US" sz="2800" dirty="0" smtClean="0">
                <a:latin typeface="+mj-lt"/>
              </a:rPr>
              <a:t>It exists in simulation only (in Python).</a:t>
            </a:r>
          </a:p>
          <a:p>
            <a:pPr algn="ctr"/>
            <a:r>
              <a:rPr lang="en-US" sz="2800" dirty="0" smtClean="0">
                <a:latin typeface="+mj-lt"/>
              </a:rPr>
              <a:t>After next Monday, </a:t>
            </a:r>
          </a:p>
          <a:p>
            <a:pPr algn="ctr"/>
            <a:r>
              <a:rPr lang="en-US" sz="2800" dirty="0" smtClean="0">
                <a:latin typeface="+mj-lt"/>
              </a:rPr>
              <a:t>it may also exist in </a:t>
            </a:r>
            <a:r>
              <a:rPr lang="en-US" sz="2800" dirty="0" err="1" smtClean="0">
                <a:latin typeface="+mj-lt"/>
              </a:rPr>
              <a:t>Logisim</a:t>
            </a:r>
            <a:r>
              <a:rPr lang="en-US" sz="2800" dirty="0" smtClean="0"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020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5" name="Picture 1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66200" cy="65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56" name="Text Box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34200" y="3962400"/>
            <a:ext cx="1449388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Intel 4004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1971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108 KHz clock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4-bit processor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Arial" charset="0"/>
              </a:rPr>
              <a:t>2000 transistors</a:t>
            </a:r>
          </a:p>
        </p:txBody>
      </p:sp>
    </p:spTree>
    <p:extLst>
      <p:ext uri="{BB962C8B-B14F-4D97-AF65-F5344CB8AC3E}">
        <p14:creationId xmlns:p14="http://schemas.microsoft.com/office/powerpoint/2010/main" val="9984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5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123237" cy="180975"/>
            <a:chOff x="295" y="1311"/>
            <a:chExt cx="5177" cy="114"/>
          </a:xfrm>
        </p:grpSpPr>
        <p:sp>
          <p:nvSpPr>
            <p:cNvPr id="1005571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55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87325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The </a:t>
            </a:r>
            <a:r>
              <a:rPr lang="en-US" sz="4000" dirty="0" err="1" smtClean="0"/>
              <a:t>Eniac</a:t>
            </a:r>
            <a:r>
              <a:rPr lang="en-US" sz="4000" dirty="0" smtClean="0"/>
              <a:t>, 1946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6250"/>
            <a:ext cx="32861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48" y="1746250"/>
            <a:ext cx="1371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42" y="1746250"/>
            <a:ext cx="91349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24517" y="2886213"/>
            <a:ext cx="1657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J. </a:t>
            </a:r>
            <a:r>
              <a:rPr lang="en-US" sz="1400" i="1" dirty="0" err="1" smtClean="0"/>
              <a:t>Prespert</a:t>
            </a:r>
            <a:r>
              <a:rPr lang="en-US" sz="1400" i="1" dirty="0" smtClean="0"/>
              <a:t> Eckert 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172542" y="3250167"/>
            <a:ext cx="1551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John W. </a:t>
            </a:r>
            <a:r>
              <a:rPr lang="en-US" sz="1400" i="1" dirty="0" err="1"/>
              <a:t>Mauchly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326634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Eniac's</a:t>
            </a:r>
            <a:r>
              <a:rPr lang="en-US" dirty="0" smtClean="0"/>
              <a:t> developers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41344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3633" y="1480522"/>
            <a:ext cx="2021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http://bit-player.org/wp-content/eniac.jpg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4258" y="39941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http://www.plyojump.com/classes/images/computer_history/eniac_with_programmer2.jpg</a:t>
            </a:r>
          </a:p>
        </p:txBody>
      </p:sp>
    </p:spTree>
    <p:extLst>
      <p:ext uri="{BB962C8B-B14F-4D97-AF65-F5344CB8AC3E}">
        <p14:creationId xmlns:p14="http://schemas.microsoft.com/office/powerpoint/2010/main" val="25481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0" y="152400"/>
            <a:ext cx="18288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670768"/>
                </a:solidFill>
                <a:latin typeface="Arial" charset="0"/>
              </a:rPr>
              <a:t>2000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670768"/>
                </a:solidFill>
                <a:latin typeface="Arial" charset="0"/>
              </a:rPr>
              <a:t>Intel Pentium P4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670768"/>
                </a:solidFill>
                <a:latin typeface="Arial" charset="0"/>
              </a:rPr>
              <a:t>1.5 GHz clock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670768"/>
                </a:solidFill>
                <a:latin typeface="Arial" charset="0"/>
              </a:rPr>
              <a:t>32-bit processor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670768"/>
                </a:solidFill>
                <a:latin typeface="Arial" charset="0"/>
              </a:rPr>
              <a:t>42 million transistors</a:t>
            </a:r>
          </a:p>
        </p:txBody>
      </p:sp>
      <p:pic>
        <p:nvPicPr>
          <p:cNvPr id="93286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9688"/>
            <a:ext cx="5967413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2882" name="Group 1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19350" y="4048125"/>
            <a:ext cx="122238" cy="182563"/>
            <a:chOff x="2928" y="1051"/>
            <a:chExt cx="840" cy="957"/>
          </a:xfrm>
        </p:grpSpPr>
        <p:sp>
          <p:nvSpPr>
            <p:cNvPr id="932883" name="Freeform 19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84" name="Oval 2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85" name="Oval 21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86" name="Oval 22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87" name="Oval 23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88" name="Oval 24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89" name="Oval 25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90" name="Oval 26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91" name="AutoShape 27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92" name="Freeform 28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93" name="Freeform 29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94" name="Freeform 30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895" name="Freeform 31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896" name="Group 3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62450" y="263525"/>
            <a:ext cx="122238" cy="182563"/>
            <a:chOff x="2928" y="1051"/>
            <a:chExt cx="840" cy="957"/>
          </a:xfrm>
        </p:grpSpPr>
        <p:sp>
          <p:nvSpPr>
            <p:cNvPr id="932897" name="Freeform 33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98" name="Oval 3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99" name="Oval 3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00" name="Oval 3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01" name="Oval 3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02" name="Oval 3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03" name="Oval 3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04" name="Oval 4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05" name="AutoShape 4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06" name="Freeform 42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07" name="Freeform 43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08" name="Freeform 44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09" name="Freeform 45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910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578475" y="3870325"/>
            <a:ext cx="122238" cy="182563"/>
            <a:chOff x="2928" y="1051"/>
            <a:chExt cx="840" cy="957"/>
          </a:xfrm>
        </p:grpSpPr>
        <p:sp>
          <p:nvSpPr>
            <p:cNvPr id="932911" name="Freeform 47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12" name="Oval 4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13" name="Oval 4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14" name="Oval 5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15" name="Oval 5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16" name="Oval 52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17" name="Oval 5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18" name="Oval 5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19" name="AutoShape 5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20" name="Freeform 56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21" name="Freeform 57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22" name="Freeform 58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23" name="Freeform 5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924" name="Group 6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350838" y="6373813"/>
            <a:ext cx="122237" cy="182562"/>
            <a:chOff x="2928" y="1051"/>
            <a:chExt cx="840" cy="957"/>
          </a:xfrm>
        </p:grpSpPr>
        <p:sp>
          <p:nvSpPr>
            <p:cNvPr id="932925" name="Freeform 6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26" name="Oval 6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27" name="Oval 6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28" name="Oval 6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29" name="Oval 6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30" name="Oval 6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31" name="Oval 6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32" name="Oval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33" name="AutoShap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34" name="Freeform 7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35" name="Freeform 7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36" name="Freeform 72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37" name="Freeform 73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938" name="Group 7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278063" y="1547813"/>
            <a:ext cx="122237" cy="182562"/>
            <a:chOff x="2928" y="1051"/>
            <a:chExt cx="840" cy="957"/>
          </a:xfrm>
        </p:grpSpPr>
        <p:sp>
          <p:nvSpPr>
            <p:cNvPr id="932939" name="Freeform 7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40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41" name="Oval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42" name="Oval 7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43" name="Oval 7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44" name="Oval 8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45" name="Oval 8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46" name="Oval 8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47" name="AutoShape 8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48" name="Freeform 8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49" name="Freeform 8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50" name="Freeform 8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951" name="Freeform 8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17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6498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38649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650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6501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work…</a:t>
            </a:r>
          </a:p>
        </p:txBody>
      </p:sp>
      <p:sp>
        <p:nvSpPr>
          <p:cNvPr id="1386505" name="Text Box 9"/>
          <p:cNvSpPr txBox="1">
            <a:spLocks noChangeArrowheads="1"/>
          </p:cNvSpPr>
          <p:nvPr/>
        </p:nvSpPr>
        <p:spPr bwMode="auto">
          <a:xfrm>
            <a:off x="7620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755650" y="4691063"/>
            <a:ext cx="4632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How could we write this in Hmmm?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5800" y="2620963"/>
            <a:ext cx="36576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(+ (* 11 (g x))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</a:t>
            </a:r>
            <a:r>
              <a:rPr lang="en-US" sz="1600" b="1" dirty="0" smtClean="0">
                <a:solidFill>
                  <a:srgbClr val="1E16E4"/>
                </a:solidFill>
                <a:latin typeface="Courier New" pitchFamily="-107" charset="0"/>
              </a:rPr>
              <a:t>    (g (/ x 2)))) </a:t>
            </a: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1428750"/>
            <a:ext cx="3276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5800" y="4171950"/>
            <a:ext cx="26670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</a:t>
            </a: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-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9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ChangeArrowheads="1"/>
          </p:cNvSpPr>
          <p:nvPr/>
        </p:nvSpPr>
        <p:spPr bwMode="auto">
          <a:xfrm>
            <a:off x="4495800" y="1524000"/>
            <a:ext cx="3886200" cy="1066800"/>
          </a:xfrm>
          <a:prstGeom prst="rect">
            <a:avLst/>
          </a:prstGeom>
          <a:solidFill>
            <a:srgbClr val="CAF5F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9267" name="Rectangle 3"/>
          <p:cNvSpPr>
            <a:spLocks noChangeArrowheads="1"/>
          </p:cNvSpPr>
          <p:nvPr/>
        </p:nvSpPr>
        <p:spPr bwMode="auto">
          <a:xfrm>
            <a:off x="4495800" y="2743200"/>
            <a:ext cx="3886200" cy="1066800"/>
          </a:xfrm>
          <a:prstGeom prst="rect">
            <a:avLst/>
          </a:prstGeom>
          <a:solidFill>
            <a:srgbClr val="CAF5FB"/>
          </a:solidFill>
          <a:ln w="19050">
            <a:solidFill>
              <a:srgbClr val="1E16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9268" name="Rectangle 4"/>
          <p:cNvSpPr>
            <a:spLocks noChangeArrowheads="1"/>
          </p:cNvSpPr>
          <p:nvPr/>
        </p:nvSpPr>
        <p:spPr bwMode="auto">
          <a:xfrm>
            <a:off x="4495800" y="4114800"/>
            <a:ext cx="3886200" cy="1066800"/>
          </a:xfrm>
          <a:prstGeom prst="rect">
            <a:avLst/>
          </a:prstGeom>
          <a:solidFill>
            <a:srgbClr val="CAF5FB"/>
          </a:solidFill>
          <a:ln w="19050">
            <a:solidFill>
              <a:srgbClr val="067B0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9269" name="Group 5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419270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9271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9272" name="Text Box 8"/>
          <p:cNvSpPr txBox="1">
            <a:spLocks noChangeArrowheads="1"/>
          </p:cNvSpPr>
          <p:nvPr/>
        </p:nvSpPr>
        <p:spPr bwMode="auto">
          <a:xfrm>
            <a:off x="1295400" y="2286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Remember function </a:t>
            </a:r>
            <a:r>
              <a:rPr lang="en-US" sz="4000" b="1" i="1" dirty="0"/>
              <a:t>stack</a:t>
            </a:r>
            <a:r>
              <a:rPr lang="en-US" sz="4000" dirty="0"/>
              <a:t>ing?</a:t>
            </a:r>
          </a:p>
        </p:txBody>
      </p:sp>
      <p:sp>
        <p:nvSpPr>
          <p:cNvPr id="1419275" name="Text Box 11"/>
          <p:cNvSpPr txBox="1">
            <a:spLocks noChangeArrowheads="1"/>
          </p:cNvSpPr>
          <p:nvPr/>
        </p:nvSpPr>
        <p:spPr bwMode="auto">
          <a:xfrm>
            <a:off x="533400" y="4572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What is</a:t>
            </a:r>
            <a:r>
              <a:rPr lang="en-US" b="1">
                <a:latin typeface="Courier New" pitchFamily="-107" charset="0"/>
              </a:rPr>
              <a:t> demo(-4) </a:t>
            </a:r>
            <a:r>
              <a:rPr lang="en-US"/>
              <a:t>?</a:t>
            </a:r>
            <a:endParaRPr lang="en-US" b="1">
              <a:latin typeface="Courier New" pitchFamily="-107" charset="0"/>
            </a:endParaRPr>
          </a:p>
        </p:txBody>
      </p:sp>
      <p:sp>
        <p:nvSpPr>
          <p:cNvPr id="1419277" name="Rectangle 13"/>
          <p:cNvSpPr>
            <a:spLocks noChangeArrowheads="1"/>
          </p:cNvSpPr>
          <p:nvPr/>
        </p:nvSpPr>
        <p:spPr bwMode="auto">
          <a:xfrm>
            <a:off x="4514850" y="1533525"/>
            <a:ext cx="671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demo</a:t>
            </a:r>
          </a:p>
        </p:txBody>
      </p:sp>
      <p:sp>
        <p:nvSpPr>
          <p:cNvPr id="1419278" name="Rectangle 14"/>
          <p:cNvSpPr>
            <a:spLocks noChangeArrowheads="1"/>
          </p:cNvSpPr>
          <p:nvPr/>
        </p:nvSpPr>
        <p:spPr bwMode="auto">
          <a:xfrm>
            <a:off x="4814888" y="1812925"/>
            <a:ext cx="915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x = -4</a:t>
            </a:r>
          </a:p>
        </p:txBody>
      </p:sp>
      <p:sp>
        <p:nvSpPr>
          <p:cNvPr id="1419279" name="Rectangle 15"/>
          <p:cNvSpPr>
            <a:spLocks noChangeArrowheads="1"/>
          </p:cNvSpPr>
          <p:nvPr/>
        </p:nvSpPr>
        <p:spPr bwMode="auto">
          <a:xfrm>
            <a:off x="4821238" y="2101850"/>
            <a:ext cx="225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return -4 + f(-4)</a:t>
            </a:r>
          </a:p>
        </p:txBody>
      </p:sp>
      <p:sp>
        <p:nvSpPr>
          <p:cNvPr id="1419280" name="Rectangle 16"/>
          <p:cNvSpPr>
            <a:spLocks noChangeArrowheads="1"/>
          </p:cNvSpPr>
          <p:nvPr/>
        </p:nvSpPr>
        <p:spPr bwMode="auto">
          <a:xfrm>
            <a:off x="4572000" y="27432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1E16E4"/>
                </a:solidFill>
                <a:latin typeface="Courier New" pitchFamily="-107" charset="0"/>
              </a:rPr>
              <a:t>f</a:t>
            </a:r>
          </a:p>
        </p:txBody>
      </p:sp>
      <p:sp>
        <p:nvSpPr>
          <p:cNvPr id="1419281" name="Rectangle 17"/>
          <p:cNvSpPr>
            <a:spLocks noChangeArrowheads="1"/>
          </p:cNvSpPr>
          <p:nvPr/>
        </p:nvSpPr>
        <p:spPr bwMode="auto">
          <a:xfrm>
            <a:off x="4572000" y="41910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g</a:t>
            </a:r>
          </a:p>
        </p:txBody>
      </p:sp>
      <p:sp>
        <p:nvSpPr>
          <p:cNvPr id="1419282" name="Rectangle 18"/>
          <p:cNvSpPr>
            <a:spLocks noChangeArrowheads="1"/>
          </p:cNvSpPr>
          <p:nvPr/>
        </p:nvSpPr>
        <p:spPr bwMode="auto">
          <a:xfrm>
            <a:off x="4816475" y="2987675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x = -4</a:t>
            </a:r>
          </a:p>
        </p:txBody>
      </p:sp>
      <p:sp>
        <p:nvSpPr>
          <p:cNvPr id="1419283" name="Rectangle 19"/>
          <p:cNvSpPr>
            <a:spLocks noChangeArrowheads="1"/>
          </p:cNvSpPr>
          <p:nvPr/>
        </p:nvSpPr>
        <p:spPr bwMode="auto">
          <a:xfrm>
            <a:off x="4822825" y="327660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return 11* 4   + g(-4/2)</a:t>
            </a:r>
          </a:p>
        </p:txBody>
      </p:sp>
      <p:sp>
        <p:nvSpPr>
          <p:cNvPr id="1419284" name="Rectangle 20"/>
          <p:cNvSpPr>
            <a:spLocks noChangeArrowheads="1"/>
          </p:cNvSpPr>
          <p:nvPr/>
        </p:nvSpPr>
        <p:spPr bwMode="auto">
          <a:xfrm>
            <a:off x="4816475" y="4403725"/>
            <a:ext cx="91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x = -2</a:t>
            </a:r>
          </a:p>
        </p:txBody>
      </p:sp>
      <p:sp>
        <p:nvSpPr>
          <p:cNvPr id="1419285" name="Rectangle 21"/>
          <p:cNvSpPr>
            <a:spLocks noChangeArrowheads="1"/>
          </p:cNvSpPr>
          <p:nvPr/>
        </p:nvSpPr>
        <p:spPr bwMode="auto">
          <a:xfrm>
            <a:off x="4822825" y="4692650"/>
            <a:ext cx="2012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7" charset="0"/>
              </a:rPr>
              <a:t>return  -1 * -2</a:t>
            </a:r>
          </a:p>
        </p:txBody>
      </p:sp>
      <p:sp>
        <p:nvSpPr>
          <p:cNvPr id="1419286" name="Oval 22"/>
          <p:cNvSpPr>
            <a:spLocks noChangeArrowheads="1"/>
          </p:cNvSpPr>
          <p:nvPr/>
        </p:nvSpPr>
        <p:spPr bwMode="auto">
          <a:xfrm>
            <a:off x="5659438" y="4679950"/>
            <a:ext cx="1298575" cy="365125"/>
          </a:xfrm>
          <a:prstGeom prst="ellipse">
            <a:avLst/>
          </a:prstGeom>
          <a:noFill/>
          <a:ln w="1905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87" name="Rectangle 23"/>
          <p:cNvSpPr>
            <a:spLocks noChangeArrowheads="1"/>
          </p:cNvSpPr>
          <p:nvPr/>
        </p:nvSpPr>
        <p:spPr bwMode="auto">
          <a:xfrm>
            <a:off x="7283450" y="4692650"/>
            <a:ext cx="428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 2</a:t>
            </a:r>
          </a:p>
        </p:txBody>
      </p:sp>
      <p:sp>
        <p:nvSpPr>
          <p:cNvPr id="1419288" name="Line 24"/>
          <p:cNvSpPr>
            <a:spLocks noChangeShapeType="1"/>
          </p:cNvSpPr>
          <p:nvPr/>
        </p:nvSpPr>
        <p:spPr bwMode="auto">
          <a:xfrm flipV="1">
            <a:off x="7537450" y="3617913"/>
            <a:ext cx="0" cy="1057275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89" name="Rectangle 25"/>
          <p:cNvSpPr>
            <a:spLocks noChangeArrowheads="1"/>
          </p:cNvSpPr>
          <p:nvPr/>
        </p:nvSpPr>
        <p:spPr bwMode="auto">
          <a:xfrm>
            <a:off x="6311900" y="2128838"/>
            <a:ext cx="712788" cy="304800"/>
          </a:xfrm>
          <a:prstGeom prst="rect">
            <a:avLst/>
          </a:prstGeom>
          <a:noFill/>
          <a:ln w="19050">
            <a:solidFill>
              <a:srgbClr val="1E1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90" name="Rectangle 26"/>
          <p:cNvSpPr>
            <a:spLocks noChangeArrowheads="1"/>
          </p:cNvSpPr>
          <p:nvPr/>
        </p:nvSpPr>
        <p:spPr bwMode="auto">
          <a:xfrm>
            <a:off x="6932613" y="3313113"/>
            <a:ext cx="969962" cy="304800"/>
          </a:xfrm>
          <a:prstGeom prst="rect">
            <a:avLst/>
          </a:prstGeom>
          <a:noFill/>
          <a:ln w="19050">
            <a:solidFill>
              <a:srgbClr val="067B0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91" name="Line 27"/>
          <p:cNvSpPr>
            <a:spLocks noChangeShapeType="1"/>
          </p:cNvSpPr>
          <p:nvPr/>
        </p:nvSpPr>
        <p:spPr bwMode="auto">
          <a:xfrm flipV="1">
            <a:off x="6959600" y="4852988"/>
            <a:ext cx="342900" cy="4762"/>
          </a:xfrm>
          <a:prstGeom prst="line">
            <a:avLst/>
          </a:prstGeom>
          <a:noFill/>
          <a:ln w="190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92" name="Text Box 28"/>
          <p:cNvSpPr txBox="1">
            <a:spLocks noChangeArrowheads="1"/>
          </p:cNvSpPr>
          <p:nvPr/>
        </p:nvSpPr>
        <p:spPr bwMode="auto">
          <a:xfrm>
            <a:off x="7620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19293" name="AutoShape 29"/>
          <p:cNvSpPr>
            <a:spLocks noChangeArrowheads="1"/>
          </p:cNvSpPr>
          <p:nvPr/>
        </p:nvSpPr>
        <p:spPr bwMode="auto">
          <a:xfrm>
            <a:off x="6553200" y="2438400"/>
            <a:ext cx="228600" cy="533400"/>
          </a:xfrm>
          <a:prstGeom prst="downArrow">
            <a:avLst>
              <a:gd name="adj1" fmla="val 30556"/>
              <a:gd name="adj2" fmla="val 65139"/>
            </a:avLst>
          </a:prstGeom>
          <a:solidFill>
            <a:srgbClr val="0C0B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9294" name="AutoShape 30"/>
          <p:cNvSpPr>
            <a:spLocks noChangeArrowheads="1"/>
          </p:cNvSpPr>
          <p:nvPr/>
        </p:nvSpPr>
        <p:spPr bwMode="auto">
          <a:xfrm>
            <a:off x="6999288" y="3614738"/>
            <a:ext cx="341312" cy="836612"/>
          </a:xfrm>
          <a:prstGeom prst="downArrow">
            <a:avLst>
              <a:gd name="adj1" fmla="val 30556"/>
              <a:gd name="adj2" fmla="val 68428"/>
            </a:avLst>
          </a:prstGeom>
          <a:solidFill>
            <a:srgbClr val="0FB12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9295" name="Line 31"/>
          <p:cNvSpPr>
            <a:spLocks noChangeShapeType="1"/>
          </p:cNvSpPr>
          <p:nvPr/>
        </p:nvSpPr>
        <p:spPr bwMode="auto">
          <a:xfrm>
            <a:off x="8631238" y="1506538"/>
            <a:ext cx="0" cy="3640137"/>
          </a:xfrm>
          <a:prstGeom prst="line">
            <a:avLst/>
          </a:prstGeom>
          <a:noFill/>
          <a:ln w="38100">
            <a:solidFill>
              <a:srgbClr val="9103B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9296" name="Text Box 32"/>
          <p:cNvSpPr txBox="1">
            <a:spLocks noChangeArrowheads="1"/>
          </p:cNvSpPr>
          <p:nvPr/>
        </p:nvSpPr>
        <p:spPr bwMode="auto">
          <a:xfrm>
            <a:off x="5867400" y="5257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9103B9"/>
                </a:solidFill>
                <a:latin typeface="Comic Sans MS" pitchFamily="-107" charset="0"/>
              </a:rPr>
              <a:t>"The stack"</a:t>
            </a:r>
          </a:p>
        </p:txBody>
      </p:sp>
      <p:sp>
        <p:nvSpPr>
          <p:cNvPr id="1419297" name="Text Box 33"/>
          <p:cNvSpPr txBox="1">
            <a:spLocks noChangeArrowheads="1"/>
          </p:cNvSpPr>
          <p:nvPr/>
        </p:nvSpPr>
        <p:spPr bwMode="auto">
          <a:xfrm>
            <a:off x="838200" y="5715000"/>
            <a:ext cx="784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9103B9"/>
                </a:solidFill>
                <a:latin typeface="Comic Sans MS" pitchFamily="-107" charset="0"/>
              </a:rPr>
              <a:t>Remembers separate functions' values for variables…</a:t>
            </a:r>
          </a:p>
        </p:txBody>
      </p:sp>
      <p:sp>
        <p:nvSpPr>
          <p:cNvPr id="1419298" name="Text Box 34"/>
          <p:cNvSpPr txBox="1">
            <a:spLocks noChangeArrowheads="1"/>
          </p:cNvSpPr>
          <p:nvPr/>
        </p:nvSpPr>
        <p:spPr bwMode="auto">
          <a:xfrm>
            <a:off x="838200" y="6161088"/>
            <a:ext cx="784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9103B9"/>
                </a:solidFill>
                <a:latin typeface="Comic Sans MS" pitchFamily="-107" charset="0"/>
              </a:rPr>
              <a:t>Remembers where to send results back to…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16706" y="3973958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240506" y="1493838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5106" y="2625593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</p:txBody>
      </p:sp>
    </p:spTree>
    <p:extLst>
      <p:ext uri="{BB962C8B-B14F-4D97-AF65-F5344CB8AC3E}">
        <p14:creationId xmlns:p14="http://schemas.microsoft.com/office/powerpoint/2010/main" val="91631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386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42438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438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4389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REALLY work…</a:t>
            </a:r>
          </a:p>
        </p:txBody>
      </p:sp>
      <p:sp>
        <p:nvSpPr>
          <p:cNvPr id="1424392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24394" name="Text Box 10"/>
          <p:cNvSpPr txBox="1">
            <a:spLocks noChangeArrowheads="1"/>
          </p:cNvSpPr>
          <p:nvPr/>
        </p:nvSpPr>
        <p:spPr bwMode="auto">
          <a:xfrm>
            <a:off x="4448175" y="1371600"/>
            <a:ext cx="431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515"/>
                </a:solidFill>
              </a:rPr>
              <a:t>Register agreement + the STACK</a:t>
            </a:r>
          </a:p>
        </p:txBody>
      </p:sp>
      <p:sp>
        <p:nvSpPr>
          <p:cNvPr id="1424401" name="Text Box 17"/>
          <p:cNvSpPr txBox="1">
            <a:spLocks noChangeArrowheads="1"/>
          </p:cNvSpPr>
          <p:nvPr/>
        </p:nvSpPr>
        <p:spPr bwMode="auto">
          <a:xfrm>
            <a:off x="6194425" y="24431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r1,r2,…</a:t>
            </a:r>
          </a:p>
        </p:txBody>
      </p:sp>
      <p:sp>
        <p:nvSpPr>
          <p:cNvPr id="1424402" name="Text Box 18"/>
          <p:cNvSpPr txBox="1">
            <a:spLocks noChangeArrowheads="1"/>
          </p:cNvSpPr>
          <p:nvPr/>
        </p:nvSpPr>
        <p:spPr bwMode="auto">
          <a:xfrm>
            <a:off x="6180138" y="279876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r13</a:t>
            </a:r>
          </a:p>
        </p:txBody>
      </p:sp>
      <p:sp>
        <p:nvSpPr>
          <p:cNvPr id="1424403" name="Text Box 19"/>
          <p:cNvSpPr txBox="1">
            <a:spLocks noChangeArrowheads="1"/>
          </p:cNvSpPr>
          <p:nvPr/>
        </p:nvSpPr>
        <p:spPr bwMode="auto">
          <a:xfrm>
            <a:off x="6180138" y="3152775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r14</a:t>
            </a:r>
          </a:p>
        </p:txBody>
      </p:sp>
      <p:sp>
        <p:nvSpPr>
          <p:cNvPr id="1424404" name="Text Box 20"/>
          <p:cNvSpPr txBox="1">
            <a:spLocks noChangeArrowheads="1"/>
          </p:cNvSpPr>
          <p:nvPr/>
        </p:nvSpPr>
        <p:spPr bwMode="auto">
          <a:xfrm>
            <a:off x="6180138" y="35067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r15</a:t>
            </a:r>
          </a:p>
        </p:txBody>
      </p:sp>
      <p:sp>
        <p:nvSpPr>
          <p:cNvPr id="1424405" name="Text Box 21"/>
          <p:cNvSpPr txBox="1">
            <a:spLocks noChangeArrowheads="1"/>
          </p:cNvSpPr>
          <p:nvPr/>
        </p:nvSpPr>
        <p:spPr bwMode="auto">
          <a:xfrm>
            <a:off x="3810000" y="2438400"/>
            <a:ext cx="229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  <a:latin typeface="Times New Roman" pitchFamily="-107" charset="0"/>
              </a:rPr>
              <a:t>function inputs</a:t>
            </a:r>
          </a:p>
        </p:txBody>
      </p:sp>
      <p:sp>
        <p:nvSpPr>
          <p:cNvPr id="1424406" name="Text Box 22"/>
          <p:cNvSpPr txBox="1">
            <a:spLocks noChangeArrowheads="1"/>
          </p:cNvSpPr>
          <p:nvPr/>
        </p:nvSpPr>
        <p:spPr bwMode="auto">
          <a:xfrm>
            <a:off x="3813175" y="2789238"/>
            <a:ext cx="2290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  <a:latin typeface="Times New Roman" pitchFamily="-107" charset="0"/>
              </a:rPr>
              <a:t>return </a:t>
            </a:r>
            <a:r>
              <a:rPr lang="en-US" sz="1800" b="1">
                <a:solidFill>
                  <a:srgbClr val="0F02E4"/>
                </a:solidFill>
                <a:latin typeface="Times New Roman" pitchFamily="-107" charset="0"/>
              </a:rPr>
              <a:t>value</a:t>
            </a:r>
            <a:endParaRPr lang="en-US" sz="1800">
              <a:solidFill>
                <a:srgbClr val="0F02E4"/>
              </a:solidFill>
              <a:latin typeface="Times New Roman" pitchFamily="-107" charset="0"/>
            </a:endParaRPr>
          </a:p>
        </p:txBody>
      </p:sp>
      <p:sp>
        <p:nvSpPr>
          <p:cNvPr id="1424407" name="Text Box 23"/>
          <p:cNvSpPr txBox="1">
            <a:spLocks noChangeArrowheads="1"/>
          </p:cNvSpPr>
          <p:nvPr/>
        </p:nvSpPr>
        <p:spPr bwMode="auto">
          <a:xfrm>
            <a:off x="3813175" y="3140075"/>
            <a:ext cx="2290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  <a:latin typeface="Times New Roman" pitchFamily="-107" charset="0"/>
              </a:rPr>
              <a:t>return </a:t>
            </a:r>
            <a:r>
              <a:rPr lang="en-US" sz="1800" b="1">
                <a:solidFill>
                  <a:srgbClr val="0F02E4"/>
                </a:solidFill>
                <a:latin typeface="Times New Roman" pitchFamily="-107" charset="0"/>
              </a:rPr>
              <a:t>address</a:t>
            </a:r>
            <a:endParaRPr lang="en-US" sz="1800">
              <a:solidFill>
                <a:srgbClr val="0F02E4"/>
              </a:solidFill>
              <a:latin typeface="Times New Roman" pitchFamily="-107" charset="0"/>
            </a:endParaRPr>
          </a:p>
        </p:txBody>
      </p:sp>
      <p:sp>
        <p:nvSpPr>
          <p:cNvPr id="1424408" name="Text Box 24"/>
          <p:cNvSpPr txBox="1">
            <a:spLocks noChangeArrowheads="1"/>
          </p:cNvSpPr>
          <p:nvPr/>
        </p:nvSpPr>
        <p:spPr bwMode="auto">
          <a:xfrm>
            <a:off x="3813175" y="3490913"/>
            <a:ext cx="2290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  <a:latin typeface="Times New Roman" pitchFamily="-107" charset="0"/>
              </a:rPr>
              <a:t>stack pointer</a:t>
            </a:r>
          </a:p>
        </p:txBody>
      </p:sp>
      <p:sp>
        <p:nvSpPr>
          <p:cNvPr id="1424409" name="Text Box 25"/>
          <p:cNvSpPr txBox="1">
            <a:spLocks noChangeArrowheads="1"/>
          </p:cNvSpPr>
          <p:nvPr/>
        </p:nvSpPr>
        <p:spPr bwMode="auto">
          <a:xfrm>
            <a:off x="3962400" y="1981200"/>
            <a:ext cx="262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OUR "agreements":</a:t>
            </a:r>
          </a:p>
        </p:txBody>
      </p:sp>
      <p:sp>
        <p:nvSpPr>
          <p:cNvPr id="1424410" name="Text Box 26"/>
          <p:cNvSpPr txBox="1">
            <a:spLocks noChangeArrowheads="1"/>
          </p:cNvSpPr>
          <p:nvPr/>
        </p:nvSpPr>
        <p:spPr bwMode="auto">
          <a:xfrm>
            <a:off x="3581400" y="4267200"/>
            <a:ext cx="541178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2000">
                <a:latin typeface="Times" pitchFamily="-107" charset="0"/>
              </a:rPr>
              <a:t>When a function calls another function it will…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Save all of its important data in the stack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Put the inputs in r1, r2, r3…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Call the function…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(automatically) storing its return address in r14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And expect the results in r13</a:t>
            </a:r>
          </a:p>
          <a:p>
            <a:pPr>
              <a:buFontTx/>
              <a:buAutoNum type="arabicPeriod"/>
            </a:pPr>
            <a:r>
              <a:rPr lang="en-US" sz="2000">
                <a:latin typeface="Times" pitchFamily="-107" charset="0"/>
              </a:rPr>
              <a:t>Retrieve its data from the stack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52400" y="3768280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000" y="4900035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</p:txBody>
      </p:sp>
    </p:spTree>
    <p:extLst>
      <p:ext uri="{BB962C8B-B14F-4D97-AF65-F5344CB8AC3E}">
        <p14:creationId xmlns:p14="http://schemas.microsoft.com/office/powerpoint/2010/main" val="22714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10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55107" name="Rectangle 3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08" name="Rectangle 4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510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150813"/>
            <a:ext cx="6705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-107" charset="0"/>
              </a:rPr>
              <a:t>Where is the stack?</a:t>
            </a:r>
          </a:p>
        </p:txBody>
      </p:sp>
      <p:sp>
        <p:nvSpPr>
          <p:cNvPr id="145511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</a:t>
            </a:r>
          </a:p>
        </p:txBody>
      </p:sp>
      <p:sp>
        <p:nvSpPr>
          <p:cNvPr id="145511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4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5511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19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2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3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4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25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55126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1828800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55127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128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r15</a:t>
            </a:r>
          </a:p>
        </p:txBody>
      </p:sp>
      <p:sp>
        <p:nvSpPr>
          <p:cNvPr id="14551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0</a:t>
            </a:r>
          </a:p>
        </p:txBody>
      </p:sp>
      <p:sp>
        <p:nvSpPr>
          <p:cNvPr id="1455130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1</a:t>
            </a:r>
          </a:p>
        </p:txBody>
      </p:sp>
      <p:sp>
        <p:nvSpPr>
          <p:cNvPr id="145513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2</a:t>
            </a:r>
          </a:p>
        </p:txBody>
      </p:sp>
      <p:sp>
        <p:nvSpPr>
          <p:cNvPr id="145513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3</a:t>
            </a:r>
          </a:p>
        </p:txBody>
      </p:sp>
      <p:sp>
        <p:nvSpPr>
          <p:cNvPr id="145513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</a:t>
            </a:r>
          </a:p>
        </p:txBody>
      </p:sp>
      <p:sp>
        <p:nvSpPr>
          <p:cNvPr id="145513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5</a:t>
            </a:r>
          </a:p>
        </p:txBody>
      </p:sp>
      <p:sp>
        <p:nvSpPr>
          <p:cNvPr id="1455135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36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55137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42</a:t>
            </a:r>
          </a:p>
        </p:txBody>
      </p:sp>
      <p:sp>
        <p:nvSpPr>
          <p:cNvPr id="1455139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40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144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145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146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147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148" name="Text Box 4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55149" name="Text Box 4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455150" name="Group 46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2527300" y="1936750"/>
            <a:ext cx="225425" cy="300038"/>
            <a:chOff x="2928" y="1051"/>
            <a:chExt cx="840" cy="957"/>
          </a:xfrm>
        </p:grpSpPr>
        <p:sp>
          <p:nvSpPr>
            <p:cNvPr id="1455151" name="Freeform 47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2" name="Oval 48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3" name="Oval 49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4" name="Oval 50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5" name="Oval 51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6" name="Oval 52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7" name="Oval 53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8" name="Oval 54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59" name="AutoShape 55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60" name="Freeform 56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61" name="Freeform 57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62" name="Freeform 58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63" name="Freeform 59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164" name="Group 60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1920875" y="1936750"/>
            <a:ext cx="225425" cy="300038"/>
            <a:chOff x="2928" y="1051"/>
            <a:chExt cx="840" cy="957"/>
          </a:xfrm>
        </p:grpSpPr>
        <p:sp>
          <p:nvSpPr>
            <p:cNvPr id="1455165" name="Freeform 61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66" name="Oval 62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67" name="Oval 63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68" name="Oval 64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69" name="Oval 65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70" name="Oval 66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71" name="Oval 67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72" name="Oval 68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73" name="AutoShape 69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74" name="Freeform 70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75" name="Freeform 71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76" name="Freeform 72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77" name="Freeform 73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178" name="Group 74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1639888" y="1936750"/>
            <a:ext cx="225425" cy="300038"/>
            <a:chOff x="2928" y="1051"/>
            <a:chExt cx="840" cy="957"/>
          </a:xfrm>
        </p:grpSpPr>
        <p:sp>
          <p:nvSpPr>
            <p:cNvPr id="1455179" name="Freeform 75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0" name="Oval 76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1" name="Oval 7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2" name="Oval 7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3" name="Oval 79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4" name="Oval 80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5" name="Oval 81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6" name="Oval 82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7" name="AutoShape 83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88" name="Freeform 84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89" name="Freeform 85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90" name="Freeform 86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91" name="Freeform 87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192" name="Group 88"/>
          <p:cNvGrpSpPr>
            <a:grpSpLocks/>
          </p:cNvGrpSpPr>
          <p:nvPr>
            <p:custDataLst>
              <p:tags r:id="rId42"/>
            </p:custDataLst>
          </p:nvPr>
        </p:nvGrpSpPr>
        <p:grpSpPr bwMode="auto">
          <a:xfrm>
            <a:off x="2209800" y="1951038"/>
            <a:ext cx="234950" cy="273050"/>
            <a:chOff x="1824" y="4512"/>
            <a:chExt cx="528" cy="241"/>
          </a:xfrm>
        </p:grpSpPr>
        <p:sp>
          <p:nvSpPr>
            <p:cNvPr id="1455193" name="Freeform 89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4" name="Oval 90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5" name="Oval 91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6" name="Oval 92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7" name="Oval 93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8" name="Oval 94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99" name="Oval 95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00" name="Oval 96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01" name="Freeform 97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02" name="Freeform 98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03" name="AutoShape 9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04" name="AutoShape 100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5205" name="Rectangle 10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5206" name="Text Box 102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43</a:t>
            </a:r>
          </a:p>
        </p:txBody>
      </p:sp>
      <p:sp>
        <p:nvSpPr>
          <p:cNvPr id="1455207" name="Text Box 10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grpSp>
        <p:nvGrpSpPr>
          <p:cNvPr id="1455208" name="Group 104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55209" name="Rectangle 105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0" name="Rectangle 106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5211" name="Group 107"/>
          <p:cNvGrpSpPr>
            <a:grpSpLocks/>
          </p:cNvGrpSpPr>
          <p:nvPr>
            <p:custDataLst>
              <p:tags r:id="rId47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55212" name="Rectangle 108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3" name="Rectangle 109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5215" name="Group 111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7831138" y="5589588"/>
            <a:ext cx="225425" cy="300037"/>
            <a:chOff x="2928" y="1051"/>
            <a:chExt cx="840" cy="957"/>
          </a:xfrm>
        </p:grpSpPr>
        <p:sp>
          <p:nvSpPr>
            <p:cNvPr id="1455216" name="Freeform 112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7" name="Oval 113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8" name="Oval 114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9" name="Oval 115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0" name="Oval 116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1" name="Oval 117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2" name="Oval 118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3" name="Oval 119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4" name="AutoShape 120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25" name="Freeform 121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26" name="Freeform 122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27" name="Freeform 123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28" name="Freeform 124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229" name="Group 125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7224713" y="5589588"/>
            <a:ext cx="225425" cy="300037"/>
            <a:chOff x="2928" y="1051"/>
            <a:chExt cx="840" cy="957"/>
          </a:xfrm>
        </p:grpSpPr>
        <p:sp>
          <p:nvSpPr>
            <p:cNvPr id="1455230" name="Freeform 126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1" name="Oval 12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2" name="Oval 128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3" name="Oval 129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4" name="Oval 13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5" name="Oval 13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6" name="Oval 132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7" name="Oval 133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8" name="AutoShape 13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39" name="Freeform 135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40" name="Freeform 136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41" name="Freeform 137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42" name="Freeform 138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243" name="Group 139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6943725" y="5589588"/>
            <a:ext cx="225425" cy="300037"/>
            <a:chOff x="2928" y="1051"/>
            <a:chExt cx="840" cy="957"/>
          </a:xfrm>
        </p:grpSpPr>
        <p:sp>
          <p:nvSpPr>
            <p:cNvPr id="1455244" name="Freeform 140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45" name="Oval 14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46" name="Oval 14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47" name="Oval 143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48" name="Oval 14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49" name="Oval 14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50" name="Oval 14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51" name="Oval 14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52" name="AutoShape 148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53" name="Freeform 149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54" name="Freeform 150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55" name="Freeform 151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56" name="Freeform 152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5257" name="Group 153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7513638" y="5603875"/>
            <a:ext cx="234950" cy="273050"/>
            <a:chOff x="1824" y="4512"/>
            <a:chExt cx="528" cy="241"/>
          </a:xfrm>
        </p:grpSpPr>
        <p:sp>
          <p:nvSpPr>
            <p:cNvPr id="1455258" name="Freeform 154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59" name="Oval 1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0" name="Oval 1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1" name="Oval 1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2" name="Oval 1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3" name="Oval 1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4" name="Oval 1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5" name="Oval 1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6" name="Freeform 162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7" name="Freeform 163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8" name="AutoShape 1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9" name="AutoShape 1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5278" name="Rectangle 174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867400" y="2209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279" name="Rectangle 17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867400" y="2590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mul r3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280" name="Rectangle 17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867400" y="2971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write r3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281" name="Rectangle 17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867400" y="3352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5282" name="Text Box 178"/>
          <p:cNvSpPr txBox="1">
            <a:spLocks noChangeArrowheads="1"/>
          </p:cNvSpPr>
          <p:nvPr/>
        </p:nvSpPr>
        <p:spPr bwMode="auto">
          <a:xfrm>
            <a:off x="3352800" y="26670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program</a:t>
            </a:r>
          </a:p>
        </p:txBody>
      </p:sp>
      <p:sp>
        <p:nvSpPr>
          <p:cNvPr id="1455283" name="AutoShape 179"/>
          <p:cNvSpPr>
            <a:spLocks/>
          </p:cNvSpPr>
          <p:nvPr/>
        </p:nvSpPr>
        <p:spPr bwMode="auto">
          <a:xfrm>
            <a:off x="5181600" y="1752600"/>
            <a:ext cx="381000" cy="2362200"/>
          </a:xfrm>
          <a:prstGeom prst="leftBrace">
            <a:avLst>
              <a:gd name="adj1" fmla="val 5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5284" name="Text Box 180"/>
          <p:cNvSpPr txBox="1">
            <a:spLocks noChangeArrowheads="1"/>
          </p:cNvSpPr>
          <p:nvPr/>
        </p:nvSpPr>
        <p:spPr bwMode="auto">
          <a:xfrm>
            <a:off x="3124200" y="5602288"/>
            <a:ext cx="1763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STACK!</a:t>
            </a:r>
          </a:p>
        </p:txBody>
      </p:sp>
      <p:sp>
        <p:nvSpPr>
          <p:cNvPr id="1455285" name="AutoShape 181"/>
          <p:cNvSpPr>
            <a:spLocks/>
          </p:cNvSpPr>
          <p:nvPr/>
        </p:nvSpPr>
        <p:spPr bwMode="auto">
          <a:xfrm>
            <a:off x="4953000" y="5486400"/>
            <a:ext cx="381000" cy="1371600"/>
          </a:xfrm>
          <a:prstGeom prst="leftBrace">
            <a:avLst>
              <a:gd name="adj1" fmla="val 3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150813"/>
            <a:ext cx="6705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-107" charset="0"/>
              </a:rPr>
              <a:t>Key Idea: What's in RAM</a:t>
            </a:r>
          </a:p>
        </p:txBody>
      </p:sp>
      <p:sp>
        <p:nvSpPr>
          <p:cNvPr id="1457164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65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66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67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68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69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70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71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72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73" name="Text Box 2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57175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177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0</a:t>
            </a:r>
          </a:p>
        </p:txBody>
      </p:sp>
      <p:sp>
        <p:nvSpPr>
          <p:cNvPr id="1457178" name="Text Box 2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1</a:t>
            </a:r>
          </a:p>
        </p:txBody>
      </p:sp>
      <p:sp>
        <p:nvSpPr>
          <p:cNvPr id="1457179" name="Text Box 2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2</a:t>
            </a:r>
          </a:p>
        </p:txBody>
      </p:sp>
      <p:sp>
        <p:nvSpPr>
          <p:cNvPr id="1457180" name="Text Box 2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3</a:t>
            </a:r>
          </a:p>
        </p:txBody>
      </p:sp>
      <p:sp>
        <p:nvSpPr>
          <p:cNvPr id="1457181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</a:t>
            </a:r>
          </a:p>
        </p:txBody>
      </p:sp>
      <p:sp>
        <p:nvSpPr>
          <p:cNvPr id="1457182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5</a:t>
            </a:r>
          </a:p>
        </p:txBody>
      </p:sp>
      <p:sp>
        <p:nvSpPr>
          <p:cNvPr id="1457183" name="Rectangle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184" name="Text Box 3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57185" name="Text Box 3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42</a:t>
            </a:r>
          </a:p>
        </p:txBody>
      </p:sp>
      <p:sp>
        <p:nvSpPr>
          <p:cNvPr id="1457188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189" name="Rectangle 3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190" name="Rectangle 3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191" name="Rectangle 3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192" name="Text Box 4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57193" name="Text Box 4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57249" name="Rectangle 9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7250" name="Text Box 9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43</a:t>
            </a:r>
          </a:p>
        </p:txBody>
      </p:sp>
      <p:sp>
        <p:nvSpPr>
          <p:cNvPr id="1457251" name="Text Box 9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grpSp>
        <p:nvGrpSpPr>
          <p:cNvPr id="1457252" name="Group 10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381000" y="1295400"/>
            <a:ext cx="5365750" cy="171450"/>
            <a:chOff x="295" y="1311"/>
            <a:chExt cx="5177" cy="114"/>
          </a:xfrm>
        </p:grpSpPr>
        <p:sp>
          <p:nvSpPr>
            <p:cNvPr id="1457253" name="Rectangle 101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54" name="Rectangle 102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7255" name="Group 10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57256" name="Rectangle 104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57" name="Rectangle 105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7258" name="Group 106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7831138" y="5589588"/>
            <a:ext cx="225425" cy="300037"/>
            <a:chOff x="2928" y="1051"/>
            <a:chExt cx="840" cy="957"/>
          </a:xfrm>
        </p:grpSpPr>
        <p:sp>
          <p:nvSpPr>
            <p:cNvPr id="1457259" name="Freeform 107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0" name="Oval 10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1" name="Oval 10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2" name="Oval 11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3" name="Oval 111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4" name="Oval 112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5" name="Oval 113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6" name="Oval 11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7" name="AutoShape 115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68" name="Freeform 116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69" name="Freeform 117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70" name="Freeform 118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71" name="Freeform 119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7272" name="Group 120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>
            <a:off x="7224713" y="5589588"/>
            <a:ext cx="225425" cy="300037"/>
            <a:chOff x="2928" y="1051"/>
            <a:chExt cx="840" cy="957"/>
          </a:xfrm>
        </p:grpSpPr>
        <p:sp>
          <p:nvSpPr>
            <p:cNvPr id="1457273" name="Freeform 121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4" name="Oval 1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5" name="Oval 1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6" name="Oval 1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7" name="Oval 1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8" name="Oval 1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79" name="Oval 1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80" name="Oval 1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81" name="AutoShape 1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82" name="Freeform 130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83" name="Freeform 131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84" name="Freeform 132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85" name="Freeform 133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7286" name="Group 134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6943725" y="5589588"/>
            <a:ext cx="225425" cy="300037"/>
            <a:chOff x="2928" y="1051"/>
            <a:chExt cx="840" cy="957"/>
          </a:xfrm>
        </p:grpSpPr>
        <p:sp>
          <p:nvSpPr>
            <p:cNvPr id="1457287" name="Freeform 135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88" name="Oval 13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89" name="Oval 13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0" name="Oval 13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1" name="Oval 13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2" name="Oval 14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3" name="Oval 14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4" name="Oval 14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5" name="AutoShape 14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296" name="Freeform 14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97" name="Freeform 14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98" name="Freeform 146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99" name="Freeform 147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7300" name="Group 148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7513638" y="5603875"/>
            <a:ext cx="234950" cy="273050"/>
            <a:chOff x="1824" y="4512"/>
            <a:chExt cx="528" cy="241"/>
          </a:xfrm>
        </p:grpSpPr>
        <p:sp>
          <p:nvSpPr>
            <p:cNvPr id="1457301" name="Freeform 149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2" name="Oval 1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3" name="Oval 1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4" name="Oval 1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5" name="Oval 1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6" name="Oval 1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7" name="Oval 15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8" name="Oval 15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09" name="Freeform 157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10" name="Freeform 158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11" name="AutoShape 15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312" name="AutoShape 16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57313" name="Rectangle 16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67400" y="2209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314" name="Rectangle 16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67400" y="2590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mul r3 r2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315" name="Rectangle 16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67400" y="2971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write r3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316" name="Rectangle 16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67400" y="3352800"/>
            <a:ext cx="2239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halt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57317" name="Text Box 165"/>
          <p:cNvSpPr txBox="1">
            <a:spLocks noChangeArrowheads="1"/>
          </p:cNvSpPr>
          <p:nvPr/>
        </p:nvSpPr>
        <p:spPr bwMode="auto">
          <a:xfrm>
            <a:off x="3352800" y="2667000"/>
            <a:ext cx="1763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program</a:t>
            </a:r>
          </a:p>
        </p:txBody>
      </p:sp>
      <p:sp>
        <p:nvSpPr>
          <p:cNvPr id="1457318" name="AutoShape 166"/>
          <p:cNvSpPr>
            <a:spLocks/>
          </p:cNvSpPr>
          <p:nvPr/>
        </p:nvSpPr>
        <p:spPr bwMode="auto">
          <a:xfrm>
            <a:off x="5181600" y="1752600"/>
            <a:ext cx="381000" cy="2362200"/>
          </a:xfrm>
          <a:prstGeom prst="leftBrace">
            <a:avLst>
              <a:gd name="adj1" fmla="val 516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7319" name="Text Box 167"/>
          <p:cNvSpPr txBox="1">
            <a:spLocks noChangeArrowheads="1"/>
          </p:cNvSpPr>
          <p:nvPr/>
        </p:nvSpPr>
        <p:spPr bwMode="auto">
          <a:xfrm>
            <a:off x="3124200" y="5602288"/>
            <a:ext cx="1763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STACK!</a:t>
            </a:r>
          </a:p>
        </p:txBody>
      </p:sp>
      <p:sp>
        <p:nvSpPr>
          <p:cNvPr id="1457320" name="AutoShape 168"/>
          <p:cNvSpPr>
            <a:spLocks/>
          </p:cNvSpPr>
          <p:nvPr/>
        </p:nvSpPr>
        <p:spPr bwMode="auto">
          <a:xfrm>
            <a:off x="4953000" y="5486400"/>
            <a:ext cx="381000" cy="1371600"/>
          </a:xfrm>
          <a:prstGeom prst="leftBrace">
            <a:avLst>
              <a:gd name="adj1" fmla="val 3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7321" name="Rectangle 169"/>
          <p:cNvSpPr>
            <a:spLocks noChangeArrowheads="1"/>
          </p:cNvSpPr>
          <p:nvPr/>
        </p:nvSpPr>
        <p:spPr bwMode="auto">
          <a:xfrm>
            <a:off x="457200" y="3200400"/>
            <a:ext cx="2786063" cy="1936750"/>
          </a:xfrm>
          <a:prstGeom prst="rect">
            <a:avLst/>
          </a:prstGeom>
          <a:solidFill>
            <a:srgbClr val="E3DC0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The program and </a:t>
            </a:r>
            <a:br>
              <a:rPr lang="en-US"/>
            </a:br>
            <a:r>
              <a:rPr lang="en-US"/>
              <a:t>the stack SHARE</a:t>
            </a:r>
          </a:p>
          <a:p>
            <a:r>
              <a:rPr lang="en-US"/>
              <a:t>the RAM</a:t>
            </a:r>
          </a:p>
          <a:p>
            <a:r>
              <a:rPr lang="en-US"/>
              <a:t>program = low RAM</a:t>
            </a:r>
            <a:br>
              <a:rPr lang="en-US"/>
            </a:br>
            <a:r>
              <a:rPr lang="en-US"/>
              <a:t>stack = high RAM</a:t>
            </a:r>
          </a:p>
        </p:txBody>
      </p:sp>
    </p:spTree>
    <p:extLst>
      <p:ext uri="{BB962C8B-B14F-4D97-AF65-F5344CB8AC3E}">
        <p14:creationId xmlns:p14="http://schemas.microsoft.com/office/powerpoint/2010/main" val="12845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5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30531" name="Rectangle 3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32" name="Rectangle 4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053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5400" y="150813"/>
            <a:ext cx="67056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2"/>
                </a:solidFill>
                <a:latin typeface="Courier New" pitchFamily="-107" charset="0"/>
              </a:rPr>
              <a:t>store</a:t>
            </a:r>
            <a:r>
              <a:rPr lang="en-US" sz="4200">
                <a:solidFill>
                  <a:schemeClr val="tx2"/>
                </a:solidFill>
                <a:latin typeface="Times New Roman" pitchFamily="-107" charset="0"/>
              </a:rPr>
              <a:t>  goes TO memory</a:t>
            </a:r>
          </a:p>
        </p:txBody>
      </p:sp>
      <p:sp>
        <p:nvSpPr>
          <p:cNvPr id="143053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3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3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</a:t>
            </a:r>
          </a:p>
        </p:txBody>
      </p:sp>
      <p:sp>
        <p:nvSpPr>
          <p:cNvPr id="143053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38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3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3054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1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2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6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8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49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30550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1828800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3055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r1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52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r15</a:t>
            </a:r>
          </a:p>
        </p:txBody>
      </p:sp>
      <p:sp>
        <p:nvSpPr>
          <p:cNvPr id="1430553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0</a:t>
            </a:r>
          </a:p>
        </p:txBody>
      </p:sp>
      <p:sp>
        <p:nvSpPr>
          <p:cNvPr id="1430554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1</a:t>
            </a:r>
          </a:p>
        </p:txBody>
      </p:sp>
      <p:sp>
        <p:nvSpPr>
          <p:cNvPr id="1430555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2</a:t>
            </a:r>
          </a:p>
        </p:txBody>
      </p:sp>
      <p:sp>
        <p:nvSpPr>
          <p:cNvPr id="1430556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3</a:t>
            </a:r>
          </a:p>
        </p:txBody>
      </p:sp>
      <p:sp>
        <p:nvSpPr>
          <p:cNvPr id="1430557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</a:t>
            </a:r>
          </a:p>
        </p:txBody>
      </p:sp>
      <p:sp>
        <p:nvSpPr>
          <p:cNvPr id="1430558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5</a:t>
            </a:r>
          </a:p>
        </p:txBody>
      </p:sp>
      <p:sp>
        <p:nvSpPr>
          <p:cNvPr id="1430559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60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30561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42</a:t>
            </a:r>
          </a:p>
        </p:txBody>
      </p:sp>
      <p:sp>
        <p:nvSpPr>
          <p:cNvPr id="1430562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857875" y="2230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read r2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63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64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565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2595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66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loadn r15 42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67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storei r1 r15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68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69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70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71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572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0573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430574" name="Group 46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2527300" y="1936750"/>
            <a:ext cx="225425" cy="300038"/>
            <a:chOff x="2928" y="1051"/>
            <a:chExt cx="840" cy="957"/>
          </a:xfrm>
        </p:grpSpPr>
        <p:sp>
          <p:nvSpPr>
            <p:cNvPr id="1430575" name="Freeform 47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76" name="Oval 48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77" name="Oval 49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78" name="Oval 50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79" name="Oval 51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80" name="Oval 52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81" name="Oval 53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82" name="Oval 54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83" name="AutoShape 55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84" name="Freeform 56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85" name="Freeform 57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86" name="Freeform 58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87" name="Freeform 59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588" name="Group 60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1920875" y="1936750"/>
            <a:ext cx="225425" cy="300038"/>
            <a:chOff x="2928" y="1051"/>
            <a:chExt cx="840" cy="957"/>
          </a:xfrm>
        </p:grpSpPr>
        <p:sp>
          <p:nvSpPr>
            <p:cNvPr id="1430589" name="Freeform 61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0" name="Oval 62"/>
            <p:cNvSpPr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1" name="Oval 63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2" name="Oval 64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3" name="Oval 65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4" name="Oval 66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5" name="Oval 67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6" name="Oval 68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7" name="AutoShape 69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598" name="Freeform 70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599" name="Freeform 71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00" name="Freeform 72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01" name="Freeform 73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602" name="Group 74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1639888" y="1936750"/>
            <a:ext cx="225425" cy="300038"/>
            <a:chOff x="2928" y="1051"/>
            <a:chExt cx="840" cy="957"/>
          </a:xfrm>
        </p:grpSpPr>
        <p:sp>
          <p:nvSpPr>
            <p:cNvPr id="1430603" name="Freeform 75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4" name="Oval 76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5" name="Oval 77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6" name="Oval 78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7" name="Oval 79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8" name="Oval 80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09" name="Oval 81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10" name="Oval 82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11" name="AutoShape 83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12" name="Freeform 84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13" name="Freeform 85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14" name="Freeform 86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15" name="Freeform 87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616" name="Group 88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2209800" y="1951038"/>
            <a:ext cx="234950" cy="273050"/>
            <a:chOff x="1824" y="4512"/>
            <a:chExt cx="528" cy="241"/>
          </a:xfrm>
        </p:grpSpPr>
        <p:sp>
          <p:nvSpPr>
            <p:cNvPr id="1430617" name="Freeform 89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18" name="Oval 90"/>
            <p:cNvSpPr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19" name="Oval 91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0" name="Oval 92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1" name="Oval 93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2" name="Oval 94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3" name="Oval 95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4" name="Oval 96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5" name="Freeform 97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6" name="Freeform 98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7" name="AutoShape 99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28" name="AutoShape 100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0629" name="Rectangle 10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0630" name="Text Box 102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43</a:t>
            </a:r>
          </a:p>
        </p:txBody>
      </p:sp>
      <p:sp>
        <p:nvSpPr>
          <p:cNvPr id="1430631" name="Text Box 10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grpSp>
        <p:nvGrpSpPr>
          <p:cNvPr id="1430632" name="Group 104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30633" name="Rectangle 105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34" name="Rectangle 106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0635" name="Group 107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30636" name="Rectangle 108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37" name="Rectangle 109"/>
            <p:cNvSpPr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0638" name="AutoShape 110"/>
          <p:cNvSpPr>
            <a:spLocks noChangeArrowheads="1"/>
          </p:cNvSpPr>
          <p:nvPr/>
        </p:nvSpPr>
        <p:spPr bwMode="auto">
          <a:xfrm>
            <a:off x="3354388" y="5310188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09A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9AC20"/>
              </a:solidFill>
            </a:endParaRPr>
          </a:p>
        </p:txBody>
      </p:sp>
      <p:grpSp>
        <p:nvGrpSpPr>
          <p:cNvPr id="1430639" name="Group 111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7831138" y="5589588"/>
            <a:ext cx="225425" cy="300037"/>
            <a:chOff x="2928" y="1051"/>
            <a:chExt cx="840" cy="957"/>
          </a:xfrm>
        </p:grpSpPr>
        <p:sp>
          <p:nvSpPr>
            <p:cNvPr id="1430640" name="Freeform 112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1" name="Oval 113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2" name="Oval 114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3" name="Oval 115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4" name="Oval 116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5" name="Oval 117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6" name="Oval 118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7" name="Oval 119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8" name="AutoShape 120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49" name="Freeform 121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50" name="Freeform 122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51" name="Freeform 123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52" name="Freeform 124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653" name="Group 125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7224713" y="5589588"/>
            <a:ext cx="225425" cy="300037"/>
            <a:chOff x="2928" y="1051"/>
            <a:chExt cx="840" cy="957"/>
          </a:xfrm>
        </p:grpSpPr>
        <p:sp>
          <p:nvSpPr>
            <p:cNvPr id="1430654" name="Freeform 126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55" name="Oval 127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56" name="Oval 128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57" name="Oval 129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58" name="Oval 130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59" name="Oval 131"/>
            <p:cNvSpPr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60" name="Oval 132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61" name="Oval 133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62" name="AutoShape 134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63" name="Freeform 135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64" name="Freeform 136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65" name="Freeform 137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66" name="Freeform 138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667" name="Group 139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6943725" y="5589588"/>
            <a:ext cx="225425" cy="300037"/>
            <a:chOff x="2928" y="1051"/>
            <a:chExt cx="840" cy="957"/>
          </a:xfrm>
        </p:grpSpPr>
        <p:sp>
          <p:nvSpPr>
            <p:cNvPr id="1430668" name="Freeform 140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69" name="Oval 141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0" name="Oval 142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1" name="Oval 143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2" name="Oval 144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3" name="Oval 145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4" name="Oval 146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5" name="Oval 147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6" name="AutoShape 148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77" name="Freeform 149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78" name="Freeform 150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79" name="Freeform 151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680" name="Freeform 152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681" name="Group 153"/>
          <p:cNvGrpSpPr>
            <a:grpSpLocks/>
          </p:cNvGrpSpPr>
          <p:nvPr>
            <p:custDataLst>
              <p:tags r:id="rId55"/>
            </p:custDataLst>
          </p:nvPr>
        </p:nvGrpSpPr>
        <p:grpSpPr bwMode="auto">
          <a:xfrm>
            <a:off x="7513638" y="5603875"/>
            <a:ext cx="234950" cy="273050"/>
            <a:chOff x="1824" y="4512"/>
            <a:chExt cx="528" cy="241"/>
          </a:xfrm>
        </p:grpSpPr>
        <p:sp>
          <p:nvSpPr>
            <p:cNvPr id="1430682" name="Freeform 154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3" name="Oval 155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4" name="Oval 156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5" name="Oval 15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6" name="Oval 15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7" name="Oval 15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8" name="Oval 160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89" name="Oval 161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90" name="Freeform 162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91" name="Freeform 163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92" name="AutoShape 164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693" name="AutoShape 165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0694" name="Rectangle 16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rgbClr val="0F02E4"/>
                </a:solidFill>
                <a:latin typeface="Courier New" pitchFamily="-107" charset="0"/>
              </a:rPr>
              <a:t>42</a:t>
            </a:r>
            <a:endParaRPr lang="en-US" sz="1800">
              <a:latin typeface="Arial" charset="0"/>
            </a:endParaRPr>
          </a:p>
        </p:txBody>
      </p:sp>
      <p:sp>
        <p:nvSpPr>
          <p:cNvPr id="1430695" name="Text Box 167"/>
          <p:cNvSpPr txBox="1">
            <a:spLocks noChangeArrowheads="1"/>
          </p:cNvSpPr>
          <p:nvPr/>
        </p:nvSpPr>
        <p:spPr bwMode="auto">
          <a:xfrm>
            <a:off x="3263900" y="550703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-107" charset="0"/>
              </a:rPr>
              <a:t>storei r1 r15</a:t>
            </a:r>
          </a:p>
        </p:txBody>
      </p:sp>
      <p:sp>
        <p:nvSpPr>
          <p:cNvPr id="1430696" name="Text Box 168"/>
          <p:cNvSpPr txBox="1">
            <a:spLocks noChangeArrowheads="1"/>
          </p:cNvSpPr>
          <p:nvPr/>
        </p:nvSpPr>
        <p:spPr bwMode="auto">
          <a:xfrm>
            <a:off x="4321175" y="5699125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 </a:t>
            </a:r>
            <a:r>
              <a:rPr lang="en-US" sz="1000" b="1">
                <a:solidFill>
                  <a:srgbClr val="09AC20"/>
                </a:solidFill>
                <a:latin typeface="Arial" charset="0"/>
              </a:rPr>
              <a:t>42</a:t>
            </a:r>
            <a:endParaRPr lang="en-US" sz="1400" b="1">
              <a:latin typeface="Arial" charset="0"/>
            </a:endParaRPr>
          </a:p>
        </p:txBody>
      </p:sp>
      <p:sp>
        <p:nvSpPr>
          <p:cNvPr id="1430697" name="Text Box 169"/>
          <p:cNvSpPr txBox="1">
            <a:spLocks noChangeArrowheads="1"/>
          </p:cNvSpPr>
          <p:nvPr/>
        </p:nvSpPr>
        <p:spPr bwMode="auto">
          <a:xfrm>
            <a:off x="3830638" y="5724525"/>
            <a:ext cx="644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>
                <a:solidFill>
                  <a:srgbClr val="09AC20"/>
                </a:solidFill>
                <a:latin typeface="Arial" charset="0"/>
              </a:rPr>
              <a:t>aliens</a:t>
            </a:r>
          </a:p>
        </p:txBody>
      </p:sp>
      <p:sp>
        <p:nvSpPr>
          <p:cNvPr id="1430698" name="AutoShape 170"/>
          <p:cNvSpPr>
            <a:spLocks noChangeArrowheads="1"/>
          </p:cNvSpPr>
          <p:nvPr/>
        </p:nvSpPr>
        <p:spPr bwMode="auto">
          <a:xfrm>
            <a:off x="8256588" y="3381375"/>
            <a:ext cx="228600" cy="228600"/>
          </a:xfrm>
          <a:prstGeom prst="star5">
            <a:avLst/>
          </a:prstGeom>
          <a:solidFill>
            <a:srgbClr val="E3DC0D"/>
          </a:solidFill>
          <a:ln w="19050">
            <a:solidFill>
              <a:srgbClr val="D172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0699" name="Rectangle 17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859463" y="3724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0700" name="Text Box 172"/>
          <p:cNvSpPr txBox="1">
            <a:spLocks noChangeArrowheads="1"/>
          </p:cNvSpPr>
          <p:nvPr/>
        </p:nvSpPr>
        <p:spPr bwMode="auto">
          <a:xfrm>
            <a:off x="3505200" y="2133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9AC20"/>
                </a:solidFill>
              </a:rPr>
              <a:t>direct store</a:t>
            </a:r>
          </a:p>
        </p:txBody>
      </p:sp>
      <p:sp>
        <p:nvSpPr>
          <p:cNvPr id="1430701" name="Text Box 173"/>
          <p:cNvSpPr txBox="1">
            <a:spLocks noChangeArrowheads="1"/>
          </p:cNvSpPr>
          <p:nvPr/>
        </p:nvSpPr>
        <p:spPr bwMode="auto">
          <a:xfrm>
            <a:off x="3505200" y="3276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9AC20"/>
                </a:solidFill>
              </a:rPr>
              <a:t>indirect</a:t>
            </a:r>
            <a:r>
              <a:rPr lang="en-US">
                <a:solidFill>
                  <a:srgbClr val="09AC20"/>
                </a:solidFill>
              </a:rPr>
              <a:t> store</a:t>
            </a:r>
          </a:p>
        </p:txBody>
      </p:sp>
      <p:grpSp>
        <p:nvGrpSpPr>
          <p:cNvPr id="1430702" name="Group 174"/>
          <p:cNvGrpSpPr>
            <a:grpSpLocks/>
          </p:cNvGrpSpPr>
          <p:nvPr>
            <p:custDataLst>
              <p:tags r:id="rId58"/>
            </p:custDataLst>
          </p:nvPr>
        </p:nvGrpSpPr>
        <p:grpSpPr bwMode="auto">
          <a:xfrm>
            <a:off x="2514600" y="2514600"/>
            <a:ext cx="225425" cy="300038"/>
            <a:chOff x="2928" y="1051"/>
            <a:chExt cx="840" cy="957"/>
          </a:xfrm>
        </p:grpSpPr>
        <p:sp>
          <p:nvSpPr>
            <p:cNvPr id="1430703" name="Freeform 175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4" name="Oval 17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5" name="Oval 17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6" name="Oval 178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7" name="Oval 179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8" name="Oval 180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09" name="Oval 18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10" name="Oval 182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11" name="AutoShape 183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12" name="Freeform 184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13" name="Freeform 185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14" name="Freeform 186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15" name="Freeform 187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716" name="Group 188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2209800" y="2514600"/>
            <a:ext cx="225425" cy="300038"/>
            <a:chOff x="2928" y="1051"/>
            <a:chExt cx="840" cy="957"/>
          </a:xfrm>
        </p:grpSpPr>
        <p:sp>
          <p:nvSpPr>
            <p:cNvPr id="1430717" name="Freeform 18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18" name="Oval 19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19" name="Oval 19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0" name="Oval 192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1" name="Oval 193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2" name="Oval 19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3" name="Oval 19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4" name="Oval 19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5" name="AutoShape 19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26" name="Freeform 198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27" name="Freeform 199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28" name="Freeform 200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29" name="Freeform 201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0730" name="Rectangle 202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867400" y="2590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store r2 43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grpSp>
        <p:nvGrpSpPr>
          <p:cNvPr id="1430731" name="Group 203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7848600" y="5943600"/>
            <a:ext cx="225425" cy="300038"/>
            <a:chOff x="2928" y="1051"/>
            <a:chExt cx="840" cy="957"/>
          </a:xfrm>
        </p:grpSpPr>
        <p:sp>
          <p:nvSpPr>
            <p:cNvPr id="1430732" name="Freeform 204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3" name="Oval 205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4" name="Oval 206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5" name="Oval 207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6" name="Oval 208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7" name="Oval 209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8" name="Oval 210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39" name="Oval 211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40" name="AutoShape 212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41" name="Freeform 213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42" name="Freeform 214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43" name="Freeform 215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44" name="Freeform 216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0745" name="Group 217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7543800" y="5943600"/>
            <a:ext cx="225425" cy="300038"/>
            <a:chOff x="2928" y="1051"/>
            <a:chExt cx="840" cy="957"/>
          </a:xfrm>
        </p:grpSpPr>
        <p:sp>
          <p:nvSpPr>
            <p:cNvPr id="1430746" name="Freeform 218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47" name="Oval 219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48" name="Oval 220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49" name="Oval 22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0" name="Oval 22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1" name="Oval 223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2" name="Oval 22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3" name="Oval 22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4" name="AutoShape 22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755" name="Freeform 227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56" name="Freeform 228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57" name="Freeform 229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0758" name="Freeform 230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0759" name="Text Box 23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57200" y="23622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30760" name="Ink 2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2850" y="4637088"/>
              <a:ext cx="6350" cy="4762"/>
            </p14:xfrm>
          </p:contentPart>
        </mc:Choice>
        <mc:Fallback xmlns="">
          <p:pic>
            <p:nvPicPr>
              <p:cNvPr id="1430760" name="Ink 2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553678" y="4627564"/>
                <a:ext cx="24694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30770" name="Ink 2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7775" y="2646363"/>
              <a:ext cx="141288" cy="19050"/>
            </p14:xfrm>
          </p:contentPart>
        </mc:Choice>
        <mc:Fallback xmlns="">
          <p:pic>
            <p:nvPicPr>
              <p:cNvPr id="1430770" name="Ink 2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318404" y="2637018"/>
                <a:ext cx="160030" cy="377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1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25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19088" y="1285875"/>
            <a:ext cx="500062" cy="180975"/>
            <a:chOff x="295" y="1311"/>
            <a:chExt cx="5177" cy="114"/>
          </a:xfrm>
        </p:grpSpPr>
        <p:sp>
          <p:nvSpPr>
            <p:cNvPr id="1432579" name="Rectangle 3"/>
            <p:cNvSpPr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580" name="Rectangle 4"/>
            <p:cNvSpPr>
              <a:spLocks noChangeArrowheads="1"/>
            </p:cNvSpPr>
            <p:nvPr>
              <p:custDataLst>
                <p:tags r:id="rId22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25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50813"/>
            <a:ext cx="7239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2"/>
                </a:solidFill>
                <a:latin typeface="Courier New" pitchFamily="-107" charset="0"/>
              </a:rPr>
              <a:t>load </a:t>
            </a:r>
            <a:r>
              <a:rPr lang="en-US" sz="4200">
                <a:solidFill>
                  <a:schemeClr val="tx2"/>
                </a:solidFill>
                <a:latin typeface="Times New Roman" pitchFamily="-107" charset="0"/>
              </a:rPr>
              <a:t>  comes FROM memory</a:t>
            </a:r>
          </a:p>
        </p:txBody>
      </p:sp>
      <p:sp>
        <p:nvSpPr>
          <p:cNvPr id="143258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4241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8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2957513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8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7838" y="19034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</a:t>
            </a:r>
          </a:p>
        </p:txBody>
      </p:sp>
      <p:sp>
        <p:nvSpPr>
          <p:cNvPr id="143258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8907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8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4611688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8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44663" y="48275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3258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16600" y="1811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89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16600" y="2192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0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16600" y="2573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1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16600" y="2954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2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16600" y="3335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16600" y="3716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4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816600" y="4097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5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16600" y="4478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16600" y="48593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597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02325" y="1143000"/>
            <a:ext cx="2090738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RAM</a:t>
            </a:r>
          </a:p>
        </p:txBody>
      </p:sp>
      <p:sp>
        <p:nvSpPr>
          <p:cNvPr id="1432598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50925" y="1143000"/>
            <a:ext cx="1828800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 CPU</a:t>
            </a:r>
          </a:p>
        </p:txBody>
      </p:sp>
      <p:sp>
        <p:nvSpPr>
          <p:cNvPr id="143259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857875" y="1839913"/>
            <a:ext cx="2239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00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8950" y="46196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r15</a:t>
            </a:r>
          </a:p>
        </p:txBody>
      </p:sp>
      <p:sp>
        <p:nvSpPr>
          <p:cNvPr id="1432601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41913" y="1828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0</a:t>
            </a:r>
          </a:p>
        </p:txBody>
      </p:sp>
      <p:sp>
        <p:nvSpPr>
          <p:cNvPr id="1432602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8738" y="2206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1</a:t>
            </a:r>
          </a:p>
        </p:txBody>
      </p:sp>
      <p:sp>
        <p:nvSpPr>
          <p:cNvPr id="1432603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38738" y="2587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2</a:t>
            </a:r>
          </a:p>
        </p:txBody>
      </p:sp>
      <p:sp>
        <p:nvSpPr>
          <p:cNvPr id="1432604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8738" y="2968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3</a:t>
            </a:r>
          </a:p>
        </p:txBody>
      </p:sp>
      <p:sp>
        <p:nvSpPr>
          <p:cNvPr id="1432605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38738" y="33416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</a:t>
            </a:r>
          </a:p>
        </p:txBody>
      </p:sp>
      <p:sp>
        <p:nvSpPr>
          <p:cNvPr id="1432606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38738" y="3730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5</a:t>
            </a:r>
          </a:p>
        </p:txBody>
      </p:sp>
      <p:sp>
        <p:nvSpPr>
          <p:cNvPr id="1432607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816600" y="5545138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608" name="Text Box 3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88100" y="509270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sp>
        <p:nvSpPr>
          <p:cNvPr id="1432609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38738" y="4111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6</a:t>
            </a:r>
          </a:p>
        </p:txBody>
      </p:sp>
      <p:sp>
        <p:nvSpPr>
          <p:cNvPr id="1432610" name="Text Box 3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38738" y="4492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7</a:t>
            </a:r>
          </a:p>
        </p:txBody>
      </p:sp>
      <p:sp>
        <p:nvSpPr>
          <p:cNvPr id="1432611" name="Text Box 3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33975" y="48815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8</a:t>
            </a:r>
          </a:p>
        </p:txBody>
      </p:sp>
      <p:sp>
        <p:nvSpPr>
          <p:cNvPr id="1432612" name="Text Box 3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30800" y="5551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42</a:t>
            </a:r>
          </a:p>
        </p:txBody>
      </p:sp>
      <p:sp>
        <p:nvSpPr>
          <p:cNvPr id="1432613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857875" y="2230438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14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348932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615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143000" y="4041775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616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857875" y="2595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17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57875" y="29845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18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57875" y="335915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19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57875" y="3738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20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57875" y="4119563"/>
            <a:ext cx="218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21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57875" y="449262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22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857875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 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623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1751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2624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41725" y="22685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2680" name="Rectangle 10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13425" y="5929313"/>
            <a:ext cx="230346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2681" name="Text Box 10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27625" y="59356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43</a:t>
            </a:r>
          </a:p>
        </p:txBody>
      </p:sp>
      <p:sp>
        <p:nvSpPr>
          <p:cNvPr id="1432682" name="Text Box 10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86513" y="6165850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Arial" charset="0"/>
              </a:rPr>
              <a:t>…</a:t>
            </a:r>
          </a:p>
        </p:txBody>
      </p:sp>
      <p:grpSp>
        <p:nvGrpSpPr>
          <p:cNvPr id="1432683" name="Group 107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3048000" y="1285875"/>
            <a:ext cx="2698750" cy="180975"/>
            <a:chOff x="295" y="1311"/>
            <a:chExt cx="5177" cy="114"/>
          </a:xfrm>
        </p:grpSpPr>
        <p:sp>
          <p:nvSpPr>
            <p:cNvPr id="1432684" name="Rectangle 108"/>
            <p:cNvSpPr>
              <a:spLocks noChangeArrowheads="1"/>
            </p:cNvSpPr>
            <p:nvPr>
              <p:custDataLst>
                <p:tags r:id="rId2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85" name="Rectangle 109"/>
            <p:cNvSpPr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2686" name="Group 110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>
            <a:off x="8166100" y="1285875"/>
            <a:ext cx="563563" cy="180975"/>
            <a:chOff x="295" y="1311"/>
            <a:chExt cx="5177" cy="114"/>
          </a:xfrm>
        </p:grpSpPr>
        <p:sp>
          <p:nvSpPr>
            <p:cNvPr id="1432687" name="Rectangle 111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88" name="Rectangle 112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2689" name="AutoShape 113"/>
          <p:cNvSpPr>
            <a:spLocks noChangeArrowheads="1"/>
          </p:cNvSpPr>
          <p:nvPr/>
        </p:nvSpPr>
        <p:spPr bwMode="auto">
          <a:xfrm>
            <a:off x="3354388" y="5311775"/>
            <a:ext cx="1817687" cy="838200"/>
          </a:xfrm>
          <a:prstGeom prst="rightArrow">
            <a:avLst>
              <a:gd name="adj1" fmla="val 50000"/>
              <a:gd name="adj2" fmla="val 54214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432690" name="Group 114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7831138" y="5589588"/>
            <a:ext cx="225425" cy="300037"/>
            <a:chOff x="2928" y="1051"/>
            <a:chExt cx="840" cy="957"/>
          </a:xfrm>
        </p:grpSpPr>
        <p:sp>
          <p:nvSpPr>
            <p:cNvPr id="1432691" name="Freeform 115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2" name="Oval 116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3" name="Oval 117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4" name="Oval 118"/>
            <p:cNvSpPr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5" name="Oval 119"/>
            <p:cNvSpPr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6" name="Oval 120"/>
            <p:cNvSpPr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7" name="Oval 121"/>
            <p:cNvSpPr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8" name="Oval 122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699" name="AutoShape 123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00" name="Freeform 124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01" name="Freeform 125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02" name="Freeform 126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03" name="Freeform 127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704" name="Group 128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7224713" y="5589588"/>
            <a:ext cx="225425" cy="300037"/>
            <a:chOff x="2928" y="1051"/>
            <a:chExt cx="840" cy="957"/>
          </a:xfrm>
        </p:grpSpPr>
        <p:sp>
          <p:nvSpPr>
            <p:cNvPr id="1432705" name="Freeform 129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06" name="Oval 130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07" name="Oval 131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08" name="Oval 132"/>
            <p:cNvSpPr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09" name="Oval 133"/>
            <p:cNvSpPr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10" name="Oval 134"/>
            <p:cNvSpPr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11" name="Oval 135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12" name="Oval 136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13" name="AutoShape 137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14" name="Freeform 138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15" name="Freeform 139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16" name="Freeform 140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17" name="Freeform 141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718" name="Group 142"/>
          <p:cNvGrpSpPr>
            <a:grpSpLocks/>
          </p:cNvGrpSpPr>
          <p:nvPr>
            <p:custDataLst>
              <p:tags r:id="rId53"/>
            </p:custDataLst>
          </p:nvPr>
        </p:nvGrpSpPr>
        <p:grpSpPr bwMode="auto">
          <a:xfrm>
            <a:off x="6943725" y="5589588"/>
            <a:ext cx="225425" cy="300037"/>
            <a:chOff x="2928" y="1051"/>
            <a:chExt cx="840" cy="957"/>
          </a:xfrm>
        </p:grpSpPr>
        <p:sp>
          <p:nvSpPr>
            <p:cNvPr id="1432719" name="Freeform 143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0" name="Oval 144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1" name="Oval 145"/>
            <p:cNvSpPr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2" name="Oval 146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3" name="Oval 147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4" name="Oval 148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5" name="Oval 149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6" name="Oval 150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7" name="AutoShape 151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28" name="Freeform 152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29" name="Freeform 153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30" name="Freeform 154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31" name="Freeform 155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732" name="Group 156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7513638" y="5603875"/>
            <a:ext cx="234950" cy="273050"/>
            <a:chOff x="1824" y="4512"/>
            <a:chExt cx="528" cy="241"/>
          </a:xfrm>
        </p:grpSpPr>
        <p:sp>
          <p:nvSpPr>
            <p:cNvPr id="1432733" name="Freeform 157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4" name="Oval 158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5" name="Oval 159"/>
            <p:cNvSpPr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6" name="Oval 160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7" name="Oval 161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8" name="Oval 162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39" name="Oval 163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40" name="Oval 164"/>
            <p:cNvSpPr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41" name="Freeform 165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42" name="Freeform 166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43" name="AutoShape 167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44" name="AutoShape 168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2745" name="AutoShape 169"/>
          <p:cNvSpPr>
            <a:spLocks noChangeArrowheads="1"/>
          </p:cNvSpPr>
          <p:nvPr/>
        </p:nvSpPr>
        <p:spPr bwMode="auto">
          <a:xfrm flipH="1">
            <a:off x="3195638" y="1689100"/>
            <a:ext cx="1816100" cy="841375"/>
          </a:xfrm>
          <a:prstGeom prst="rightArrow">
            <a:avLst>
              <a:gd name="adj1" fmla="val 50000"/>
              <a:gd name="adj2" fmla="val 53962"/>
            </a:avLst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2746" name="Rectangle 170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081213" y="4632325"/>
            <a:ext cx="70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800" b="1">
                <a:solidFill>
                  <a:srgbClr val="0F02E4"/>
                </a:solidFill>
                <a:latin typeface="Courier New" pitchFamily="-107" charset="0"/>
              </a:rPr>
              <a:t>42</a:t>
            </a:r>
            <a:endParaRPr lang="en-US" sz="1800">
              <a:latin typeface="Arial" charset="0"/>
            </a:endParaRPr>
          </a:p>
        </p:txBody>
      </p:sp>
      <p:sp>
        <p:nvSpPr>
          <p:cNvPr id="1432747" name="Text Box 171"/>
          <p:cNvSpPr txBox="1">
            <a:spLocks noChangeArrowheads="1"/>
          </p:cNvSpPr>
          <p:nvPr/>
        </p:nvSpPr>
        <p:spPr bwMode="auto">
          <a:xfrm>
            <a:off x="3263900" y="550703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Courier New" pitchFamily="-107" charset="0"/>
              </a:rPr>
              <a:t>storei r1 r15</a:t>
            </a:r>
          </a:p>
        </p:txBody>
      </p:sp>
      <p:sp>
        <p:nvSpPr>
          <p:cNvPr id="1432748" name="Text Box 172"/>
          <p:cNvSpPr txBox="1">
            <a:spLocks noChangeArrowheads="1"/>
          </p:cNvSpPr>
          <p:nvPr/>
        </p:nvSpPr>
        <p:spPr bwMode="auto">
          <a:xfrm>
            <a:off x="4341813" y="5699125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Arial" charset="0"/>
              </a:rPr>
              <a:t>42</a:t>
            </a:r>
            <a:endParaRPr lang="en-US" sz="14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32749" name="Text Box 173"/>
          <p:cNvSpPr txBox="1">
            <a:spLocks noChangeArrowheads="1"/>
          </p:cNvSpPr>
          <p:nvPr/>
        </p:nvSpPr>
        <p:spPr bwMode="auto">
          <a:xfrm>
            <a:off x="3854450" y="5724525"/>
            <a:ext cx="644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>
                <a:solidFill>
                  <a:schemeClr val="bg2"/>
                </a:solidFill>
                <a:latin typeface="Arial" charset="0"/>
              </a:rPr>
              <a:t>aliens</a:t>
            </a:r>
          </a:p>
        </p:txBody>
      </p:sp>
      <p:sp>
        <p:nvSpPr>
          <p:cNvPr id="1432750" name="Text Box 174"/>
          <p:cNvSpPr txBox="1">
            <a:spLocks noChangeArrowheads="1"/>
          </p:cNvSpPr>
          <p:nvPr/>
        </p:nvSpPr>
        <p:spPr bwMode="auto">
          <a:xfrm>
            <a:off x="4406900" y="2092325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FF0515"/>
                </a:solidFill>
                <a:latin typeface="Arial" charset="0"/>
              </a:rPr>
              <a:t>42</a:t>
            </a:r>
            <a:endParaRPr lang="en-US" sz="1400" b="1">
              <a:latin typeface="Arial" charset="0"/>
            </a:endParaRPr>
          </a:p>
        </p:txBody>
      </p:sp>
      <p:sp>
        <p:nvSpPr>
          <p:cNvPr id="1432751" name="Text Box 175"/>
          <p:cNvSpPr txBox="1">
            <a:spLocks noChangeArrowheads="1"/>
          </p:cNvSpPr>
          <p:nvPr/>
        </p:nvSpPr>
        <p:spPr bwMode="auto">
          <a:xfrm>
            <a:off x="3400425" y="1884363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-107" charset="0"/>
              </a:rPr>
              <a:t>loadi r1 r15</a:t>
            </a:r>
          </a:p>
        </p:txBody>
      </p:sp>
      <p:sp>
        <p:nvSpPr>
          <p:cNvPr id="1432752" name="Text Box 176"/>
          <p:cNvSpPr txBox="1">
            <a:spLocks noChangeArrowheads="1"/>
          </p:cNvSpPr>
          <p:nvPr/>
        </p:nvSpPr>
        <p:spPr bwMode="auto">
          <a:xfrm>
            <a:off x="3860800" y="2101850"/>
            <a:ext cx="7080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="1">
                <a:solidFill>
                  <a:srgbClr val="FF0515"/>
                </a:solidFill>
                <a:latin typeface="Arial" charset="0"/>
              </a:rPr>
              <a:t>aliens</a:t>
            </a:r>
            <a:endParaRPr lang="en-US" sz="800" b="1">
              <a:latin typeface="Arial" charset="0"/>
            </a:endParaRPr>
          </a:p>
        </p:txBody>
      </p:sp>
      <p:sp>
        <p:nvSpPr>
          <p:cNvPr id="1432753" name="AutoShape 177"/>
          <p:cNvSpPr>
            <a:spLocks noChangeArrowheads="1"/>
          </p:cNvSpPr>
          <p:nvPr/>
        </p:nvSpPr>
        <p:spPr bwMode="auto">
          <a:xfrm>
            <a:off x="8267700" y="4551363"/>
            <a:ext cx="228600" cy="228600"/>
          </a:xfrm>
          <a:prstGeom prst="star5">
            <a:avLst/>
          </a:prstGeom>
          <a:solidFill>
            <a:srgbClr val="E3DC0D"/>
          </a:solidFill>
          <a:ln w="19050">
            <a:solidFill>
              <a:srgbClr val="D172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2754" name="Rectangle 178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859463" y="3740150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load r2 43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755" name="Rectangle 179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859463" y="4105275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756" name="Rectangle 180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861050" y="4486275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loadi r1 r15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757" name="Rectangle 181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859463" y="4859338"/>
            <a:ext cx="218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b="1">
                <a:solidFill>
                  <a:srgbClr val="0A04EB"/>
                </a:solidFill>
                <a:latin typeface="Courier New" pitchFamily="-107" charset="0"/>
              </a:rPr>
              <a:t>.</a:t>
            </a:r>
            <a:endParaRPr lang="en-US" sz="1800">
              <a:solidFill>
                <a:srgbClr val="0A04EB"/>
              </a:solidFill>
              <a:latin typeface="Arial" charset="0"/>
            </a:endParaRPr>
          </a:p>
        </p:txBody>
      </p:sp>
      <p:sp>
        <p:nvSpPr>
          <p:cNvPr id="1432758" name="Text Box 182"/>
          <p:cNvSpPr txBox="1">
            <a:spLocks noChangeArrowheads="1"/>
          </p:cNvSpPr>
          <p:nvPr/>
        </p:nvSpPr>
        <p:spPr bwMode="auto">
          <a:xfrm>
            <a:off x="3465513" y="3697288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515"/>
                </a:solidFill>
              </a:rPr>
              <a:t>direct load</a:t>
            </a:r>
          </a:p>
        </p:txBody>
      </p:sp>
      <p:sp>
        <p:nvSpPr>
          <p:cNvPr id="1432759" name="Text Box 183"/>
          <p:cNvSpPr txBox="1">
            <a:spLocks noChangeArrowheads="1"/>
          </p:cNvSpPr>
          <p:nvPr/>
        </p:nvSpPr>
        <p:spPr bwMode="auto">
          <a:xfrm>
            <a:off x="3481388" y="444341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515"/>
                </a:solidFill>
              </a:rPr>
              <a:t>indirect</a:t>
            </a:r>
            <a:r>
              <a:rPr lang="en-US">
                <a:solidFill>
                  <a:srgbClr val="FF0515"/>
                </a:solidFill>
              </a:rPr>
              <a:t> load</a:t>
            </a:r>
          </a:p>
        </p:txBody>
      </p:sp>
      <p:grpSp>
        <p:nvGrpSpPr>
          <p:cNvPr id="1432760" name="Group 184"/>
          <p:cNvGrpSpPr>
            <a:grpSpLocks/>
          </p:cNvGrpSpPr>
          <p:nvPr>
            <p:custDataLst>
              <p:tags r:id="rId60"/>
            </p:custDataLst>
          </p:nvPr>
        </p:nvGrpSpPr>
        <p:grpSpPr bwMode="auto">
          <a:xfrm>
            <a:off x="2527300" y="1890713"/>
            <a:ext cx="225425" cy="300037"/>
            <a:chOff x="2928" y="1051"/>
            <a:chExt cx="840" cy="957"/>
          </a:xfrm>
        </p:grpSpPr>
        <p:sp>
          <p:nvSpPr>
            <p:cNvPr id="1432761" name="Freeform 185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2" name="Oval 186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3" name="Oval 187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4" name="Oval 188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5" name="Oval 189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6" name="Oval 190"/>
            <p:cNvSpPr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7" name="Oval 191"/>
            <p:cNvSpPr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8" name="Oval 192"/>
            <p:cNvSpPr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69" name="AutoShape 193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70" name="Freeform 194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71" name="Freeform 195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72" name="Freeform 196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73" name="Freeform 197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774" name="Group 198"/>
          <p:cNvGrpSpPr>
            <a:grpSpLocks/>
          </p:cNvGrpSpPr>
          <p:nvPr>
            <p:custDataLst>
              <p:tags r:id="rId61"/>
            </p:custDataLst>
          </p:nvPr>
        </p:nvGrpSpPr>
        <p:grpSpPr bwMode="auto">
          <a:xfrm>
            <a:off x="1920875" y="1890713"/>
            <a:ext cx="225425" cy="300037"/>
            <a:chOff x="2928" y="1051"/>
            <a:chExt cx="840" cy="957"/>
          </a:xfrm>
        </p:grpSpPr>
        <p:sp>
          <p:nvSpPr>
            <p:cNvPr id="1432775" name="Freeform 19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76" name="Oval 200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77" name="Oval 201"/>
            <p:cNvSpPr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78" name="Oval 202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79" name="Oval 203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80" name="Oval 204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81" name="Oval 205"/>
            <p:cNvSpPr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82" name="Oval 206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83" name="AutoShape 207"/>
            <p:cNvSpPr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84" name="Freeform 20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85" name="Freeform 20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86" name="Freeform 21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87" name="Freeform 21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788" name="Group 212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1639888" y="1890713"/>
            <a:ext cx="225425" cy="300037"/>
            <a:chOff x="2928" y="1051"/>
            <a:chExt cx="840" cy="957"/>
          </a:xfrm>
        </p:grpSpPr>
        <p:sp>
          <p:nvSpPr>
            <p:cNvPr id="1432789" name="Freeform 213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0" name="Oval 214"/>
            <p:cNvSpPr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1" name="Oval 215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2" name="Oval 216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3" name="Oval 217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4" name="Oval 218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5" name="Oval 219"/>
            <p:cNvSpPr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6" name="Oval 220"/>
            <p:cNvSpPr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7" name="AutoShape 221"/>
            <p:cNvSpPr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798" name="Freeform 222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799" name="Freeform 223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00" name="Freeform 224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01" name="Freeform 225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802" name="Group 226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>
            <a:off x="2209800" y="1905000"/>
            <a:ext cx="234950" cy="273050"/>
            <a:chOff x="1824" y="4512"/>
            <a:chExt cx="528" cy="241"/>
          </a:xfrm>
        </p:grpSpPr>
        <p:sp>
          <p:nvSpPr>
            <p:cNvPr id="1432803" name="Freeform 227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4" name="Oval 228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5" name="Oval 229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6" name="Oval 230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7" name="Oval 231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8" name="Oval 232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09" name="Oval 233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0" name="Oval 234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1" name="Freeform 235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2" name="Freeform 236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7 w 293"/>
                <a:gd name="T1" fmla="*/ 57 h 188"/>
                <a:gd name="T2" fmla="*/ 213 w 293"/>
                <a:gd name="T3" fmla="*/ 9 h 188"/>
                <a:gd name="T4" fmla="*/ 262 w 293"/>
                <a:gd name="T5" fmla="*/ 16 h 188"/>
                <a:gd name="T6" fmla="*/ 262 w 293"/>
                <a:gd name="T7" fmla="*/ 188 h 188"/>
                <a:gd name="T8" fmla="*/ 0 w 293"/>
                <a:gd name="T9" fmla="*/ 133 h 188"/>
                <a:gd name="T10" fmla="*/ 7 w 293"/>
                <a:gd name="T11" fmla="*/ 5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3" name="AutoShape 237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4" name="AutoShape 238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2815" name="Group 239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7848600" y="5943600"/>
            <a:ext cx="225425" cy="300038"/>
            <a:chOff x="2928" y="1051"/>
            <a:chExt cx="840" cy="957"/>
          </a:xfrm>
        </p:grpSpPr>
        <p:sp>
          <p:nvSpPr>
            <p:cNvPr id="1432816" name="Freeform 240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7" name="Oval 241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8" name="Oval 242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19" name="Oval 243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0" name="Oval 244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1" name="Oval 245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2" name="Oval 246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3" name="Oval 247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4" name="AutoShape 248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25" name="Freeform 249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26" name="Freeform 250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27" name="Freeform 251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28" name="Freeform 252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829" name="Group 253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>
            <a:off x="7543800" y="5943600"/>
            <a:ext cx="225425" cy="300038"/>
            <a:chOff x="2928" y="1051"/>
            <a:chExt cx="840" cy="957"/>
          </a:xfrm>
        </p:grpSpPr>
        <p:sp>
          <p:nvSpPr>
            <p:cNvPr id="1432830" name="Freeform 254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1" name="Oval 25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2" name="Oval 256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3" name="Oval 257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4" name="Oval 258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5" name="Oval 259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6" name="Oval 260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7" name="Oval 261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8" name="AutoShape 262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39" name="Freeform 263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40" name="Freeform 264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41" name="Freeform 265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42" name="Freeform 266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843" name="Group 267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>
            <a:off x="2514600" y="2514600"/>
            <a:ext cx="225425" cy="300038"/>
            <a:chOff x="2928" y="1051"/>
            <a:chExt cx="840" cy="957"/>
          </a:xfrm>
        </p:grpSpPr>
        <p:sp>
          <p:nvSpPr>
            <p:cNvPr id="1432844" name="Freeform 268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45" name="Oval 26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46" name="Oval 27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47" name="Oval 271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48" name="Oval 272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49" name="Oval 273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50" name="Oval 274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51" name="Oval 275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52" name="AutoShape 276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53" name="Freeform 277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54" name="Freeform 278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55" name="Freeform 279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56" name="Freeform 280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2857" name="Group 281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>
            <a:off x="2209800" y="2514600"/>
            <a:ext cx="225425" cy="300038"/>
            <a:chOff x="2928" y="1051"/>
            <a:chExt cx="840" cy="957"/>
          </a:xfrm>
        </p:grpSpPr>
        <p:sp>
          <p:nvSpPr>
            <p:cNvPr id="1432858" name="Freeform 282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31 w 1048"/>
                <a:gd name="T1" fmla="*/ 21 h 250"/>
                <a:gd name="T2" fmla="*/ 910 w 1048"/>
                <a:gd name="T3" fmla="*/ 83 h 250"/>
                <a:gd name="T4" fmla="*/ 951 w 1048"/>
                <a:gd name="T5" fmla="*/ 111 h 250"/>
                <a:gd name="T6" fmla="*/ 993 w 1048"/>
                <a:gd name="T7" fmla="*/ 138 h 250"/>
                <a:gd name="T8" fmla="*/ 1048 w 1048"/>
                <a:gd name="T9" fmla="*/ 179 h 250"/>
                <a:gd name="T10" fmla="*/ 751 w 1048"/>
                <a:gd name="T11" fmla="*/ 248 h 250"/>
                <a:gd name="T12" fmla="*/ 82 w 1048"/>
                <a:gd name="T13" fmla="*/ 228 h 250"/>
                <a:gd name="T14" fmla="*/ 0 w 1048"/>
                <a:gd name="T15" fmla="*/ 207 h 250"/>
                <a:gd name="T16" fmla="*/ 7 w 1048"/>
                <a:gd name="T17" fmla="*/ 173 h 250"/>
                <a:gd name="T18" fmla="*/ 96 w 1048"/>
                <a:gd name="T19" fmla="*/ 131 h 250"/>
                <a:gd name="T20" fmla="*/ 207 w 1048"/>
                <a:gd name="T21" fmla="*/ 76 h 250"/>
                <a:gd name="T22" fmla="*/ 275 w 1048"/>
                <a:gd name="T23" fmla="*/ 55 h 250"/>
                <a:gd name="T24" fmla="*/ 324 w 1048"/>
                <a:gd name="T25" fmla="*/ 28 h 250"/>
                <a:gd name="T26" fmla="*/ 379 w 1048"/>
                <a:gd name="T27" fmla="*/ 14 h 250"/>
                <a:gd name="T28" fmla="*/ 503 w 1048"/>
                <a:gd name="T29" fmla="*/ 28 h 250"/>
                <a:gd name="T30" fmla="*/ 531 w 1048"/>
                <a:gd name="T31" fmla="*/ 2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59" name="Oval 28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0" name="Oval 28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1" name="Oval 28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2" name="Oval 28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3" name="Oval 28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4" name="Oval 28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5" name="Oval 289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6" name="AutoShape 290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867" name="Freeform 291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68" name="Freeform 292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69" name="Freeform 293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2870" name="Freeform 294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2871" name="Text Box 295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57200" y="24384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latin typeface="Comic Sans MS" pitchFamily="-107" charset="0"/>
              </a:rPr>
              <a:t>r2</a:t>
            </a:r>
          </a:p>
        </p:txBody>
      </p:sp>
    </p:spTree>
    <p:extLst>
      <p:ext uri="{BB962C8B-B14F-4D97-AF65-F5344CB8AC3E}">
        <p14:creationId xmlns:p14="http://schemas.microsoft.com/office/powerpoint/2010/main" val="3731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6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01738"/>
            <a:ext cx="8289925" cy="180975"/>
            <a:chOff x="295" y="1311"/>
            <a:chExt cx="5177" cy="114"/>
          </a:xfrm>
        </p:grpSpPr>
        <p:sp>
          <p:nvSpPr>
            <p:cNvPr id="1434627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28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62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70100" y="258763"/>
            <a:ext cx="47117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 b="1">
                <a:solidFill>
                  <a:schemeClr val="tx2"/>
                </a:solidFill>
                <a:latin typeface="Courier New" pitchFamily="-107" charset="0"/>
              </a:rPr>
              <a:t>call</a:t>
            </a:r>
            <a:endParaRPr lang="en-US" sz="4200">
              <a:solidFill>
                <a:schemeClr val="tx2"/>
              </a:solidFill>
              <a:latin typeface="Times New Roman" pitchFamily="-107" charset="0"/>
            </a:endParaRPr>
          </a:p>
        </p:txBody>
      </p:sp>
      <p:sp>
        <p:nvSpPr>
          <p:cNvPr id="143463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0" y="1614488"/>
            <a:ext cx="3352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 function call in </a:t>
            </a:r>
            <a:r>
              <a:rPr lang="en-US" dirty="0" smtClean="0"/>
              <a:t>Racket:</a:t>
            </a:r>
            <a:endParaRPr lang="en-US" dirty="0"/>
          </a:p>
        </p:txBody>
      </p:sp>
      <p:sp>
        <p:nvSpPr>
          <p:cNvPr id="143463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1676400"/>
            <a:ext cx="23447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Hmmm's </a:t>
            </a:r>
            <a:r>
              <a:rPr lang="en-US" b="1">
                <a:latin typeface="Courier New" pitchFamily="-107" charset="0"/>
              </a:rPr>
              <a:t>call</a:t>
            </a:r>
            <a:r>
              <a:rPr lang="en-US"/>
              <a:t> operation:</a:t>
            </a:r>
          </a:p>
        </p:txBody>
      </p:sp>
      <p:sp>
        <p:nvSpPr>
          <p:cNvPr id="1434633" name="Rectangle 9"/>
          <p:cNvSpPr>
            <a:spLocks noChangeArrowheads="1"/>
          </p:cNvSpPr>
          <p:nvPr/>
        </p:nvSpPr>
        <p:spPr bwMode="auto">
          <a:xfrm>
            <a:off x="5975350" y="3292475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F02E4"/>
                </a:solidFill>
                <a:latin typeface="Courier New" pitchFamily="-107" charset="0"/>
              </a:rPr>
              <a:t>call r14 4</a:t>
            </a:r>
          </a:p>
        </p:txBody>
      </p:sp>
      <p:sp>
        <p:nvSpPr>
          <p:cNvPr id="1434634" name="Text Box 10"/>
          <p:cNvSpPr txBox="1">
            <a:spLocks noChangeArrowheads="1"/>
          </p:cNvSpPr>
          <p:nvPr/>
        </p:nvSpPr>
        <p:spPr bwMode="auto">
          <a:xfrm>
            <a:off x="5637213" y="4421188"/>
            <a:ext cx="3094037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</a:rPr>
              <a:t>puts NEXT line # into </a:t>
            </a:r>
            <a:r>
              <a:rPr lang="en-US" sz="1800" b="1">
                <a:solidFill>
                  <a:srgbClr val="0F02E4"/>
                </a:solidFill>
                <a:latin typeface="Courier New" pitchFamily="-107" charset="0"/>
              </a:rPr>
              <a:t>r14</a:t>
            </a:r>
            <a:r>
              <a:rPr lang="en-US" sz="1800">
                <a:solidFill>
                  <a:srgbClr val="0F02E4"/>
                </a:solidFill>
              </a:rPr>
              <a:t>,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>
                <a:solidFill>
                  <a:srgbClr val="0F02E4"/>
                </a:solidFill>
              </a:rPr>
              <a:t>then jumps to line 4</a:t>
            </a:r>
          </a:p>
        </p:txBody>
      </p:sp>
      <p:sp>
        <p:nvSpPr>
          <p:cNvPr id="1434635" name="Rectangle 11"/>
          <p:cNvSpPr>
            <a:spLocks noChangeArrowheads="1"/>
          </p:cNvSpPr>
          <p:nvPr/>
        </p:nvSpPr>
        <p:spPr bwMode="auto">
          <a:xfrm>
            <a:off x="5738813" y="4262438"/>
            <a:ext cx="2913062" cy="690562"/>
          </a:xfrm>
          <a:prstGeom prst="rect">
            <a:avLst/>
          </a:prstGeom>
          <a:noFill/>
          <a:ln w="19050">
            <a:solidFill>
              <a:srgbClr val="0F02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36" name="Line 12"/>
          <p:cNvSpPr>
            <a:spLocks noChangeShapeType="1"/>
          </p:cNvSpPr>
          <p:nvPr/>
        </p:nvSpPr>
        <p:spPr bwMode="auto">
          <a:xfrm flipV="1">
            <a:off x="7199313" y="3778250"/>
            <a:ext cx="0" cy="484188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61950" y="2633911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latin typeface="Courier New" pitchFamily="-107" charset="0"/>
              </a:rPr>
              <a:t>(define (main)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(let* ((r1 (read-line)))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      (result (demo r1)))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  (display result)))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74700" y="4421188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6434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42643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643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6437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REALLY work…</a:t>
            </a:r>
          </a:p>
        </p:txBody>
      </p:sp>
      <p:sp>
        <p:nvSpPr>
          <p:cNvPr id="1426440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26443" name="AutoShape 11"/>
          <p:cNvSpPr>
            <a:spLocks noChangeArrowheads="1"/>
          </p:cNvSpPr>
          <p:nvPr/>
        </p:nvSpPr>
        <p:spPr bwMode="auto">
          <a:xfrm>
            <a:off x="838200" y="2819400"/>
            <a:ext cx="2438400" cy="533400"/>
          </a:xfrm>
          <a:prstGeom prst="wedgeRectCallout">
            <a:avLst>
              <a:gd name="adj1" fmla="val -36458"/>
              <a:gd name="adj2" fmla="val 8035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 </a:t>
            </a:r>
            <a:r>
              <a:rPr lang="en-US" sz="1400" b="1"/>
              <a:t>r13</a:t>
            </a:r>
          </a:p>
        </p:txBody>
      </p:sp>
      <p:sp>
        <p:nvSpPr>
          <p:cNvPr id="1426444" name="AutoShape 12"/>
          <p:cNvSpPr>
            <a:spLocks noChangeArrowheads="1"/>
          </p:cNvSpPr>
          <p:nvPr/>
        </p:nvSpPr>
        <p:spPr bwMode="auto">
          <a:xfrm>
            <a:off x="685800" y="4191000"/>
            <a:ext cx="2362200" cy="533400"/>
          </a:xfrm>
          <a:prstGeom prst="wedgeRectCallout">
            <a:avLst>
              <a:gd name="adj1" fmla="val -40028"/>
              <a:gd name="adj2" fmla="val 7589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</a:t>
            </a:r>
            <a:r>
              <a:rPr lang="en-US" sz="1400" b="1"/>
              <a:t> r13</a:t>
            </a:r>
          </a:p>
        </p:txBody>
      </p:sp>
      <p:sp>
        <p:nvSpPr>
          <p:cNvPr id="1426445" name="AutoShape 13"/>
          <p:cNvSpPr>
            <a:spLocks noChangeArrowheads="1"/>
          </p:cNvSpPr>
          <p:nvPr/>
        </p:nvSpPr>
        <p:spPr bwMode="auto">
          <a:xfrm>
            <a:off x="609600" y="5486400"/>
            <a:ext cx="2438400" cy="533400"/>
          </a:xfrm>
          <a:prstGeom prst="wedgeRectCallout">
            <a:avLst>
              <a:gd name="adj1" fmla="val -36606"/>
              <a:gd name="adj2" fmla="val 8958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 </a:t>
            </a:r>
            <a:r>
              <a:rPr lang="en-US" sz="1400" b="1"/>
              <a:t>r13</a:t>
            </a:r>
          </a:p>
        </p:txBody>
      </p:sp>
      <p:sp>
        <p:nvSpPr>
          <p:cNvPr id="1426448" name="Rectangle 16"/>
          <p:cNvSpPr>
            <a:spLocks noChangeArrowheads="1"/>
          </p:cNvSpPr>
          <p:nvPr/>
        </p:nvSpPr>
        <p:spPr bwMode="auto">
          <a:xfrm>
            <a:off x="3810000" y="1676400"/>
            <a:ext cx="5334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01 loadn r15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SA</a:t>
            </a:r>
            <a:r>
              <a:rPr lang="en-US" sz="1400" b="1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02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DEMO</a:t>
            </a:r>
            <a:r>
              <a:rPr lang="en-US" sz="1400" b="1">
                <a:latin typeface="Courier New" pitchFamily="-107" charset="0"/>
              </a:rPr>
              <a:t>  # Call demo, starts at line ??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04 halt</a:t>
            </a:r>
          </a:p>
        </p:txBody>
      </p:sp>
      <p:sp>
        <p:nvSpPr>
          <p:cNvPr id="1426450" name="Rectangle 18"/>
          <p:cNvSpPr>
            <a:spLocks noChangeArrowheads="1"/>
          </p:cNvSpPr>
          <p:nvPr/>
        </p:nvSpPr>
        <p:spPr bwMode="auto">
          <a:xfrm>
            <a:off x="228600" y="1371600"/>
            <a:ext cx="3348038" cy="1219200"/>
          </a:xfrm>
          <a:prstGeom prst="rect">
            <a:avLst/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6451" name="Rectangle 19"/>
          <p:cNvSpPr>
            <a:spLocks noChangeArrowheads="1"/>
          </p:cNvSpPr>
          <p:nvPr/>
        </p:nvSpPr>
        <p:spPr bwMode="auto">
          <a:xfrm>
            <a:off x="3733800" y="1600200"/>
            <a:ext cx="5410200" cy="1447800"/>
          </a:xfrm>
          <a:prstGeom prst="rect">
            <a:avLst/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6452" name="Text Box 20"/>
          <p:cNvSpPr txBox="1">
            <a:spLocks noChangeArrowheads="1"/>
          </p:cNvSpPr>
          <p:nvPr/>
        </p:nvSpPr>
        <p:spPr bwMode="auto">
          <a:xfrm>
            <a:off x="5486400" y="3962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TBD</a:t>
            </a:r>
          </a:p>
        </p:txBody>
      </p:sp>
      <p:sp>
        <p:nvSpPr>
          <p:cNvPr id="1426453" name="Line 21"/>
          <p:cNvSpPr>
            <a:spLocks noChangeShapeType="1"/>
          </p:cNvSpPr>
          <p:nvPr/>
        </p:nvSpPr>
        <p:spPr bwMode="auto">
          <a:xfrm flipH="1" flipV="1">
            <a:off x="5334000" y="2362200"/>
            <a:ext cx="457200" cy="1600200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26454" name="Line 22"/>
          <p:cNvSpPr>
            <a:spLocks noChangeShapeType="1"/>
          </p:cNvSpPr>
          <p:nvPr/>
        </p:nvSpPr>
        <p:spPr bwMode="auto">
          <a:xfrm flipH="1" flipV="1">
            <a:off x="5562600" y="2133600"/>
            <a:ext cx="457200" cy="1752600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26455" name="Line 23"/>
          <p:cNvSpPr>
            <a:spLocks noChangeShapeType="1"/>
          </p:cNvSpPr>
          <p:nvPr/>
        </p:nvSpPr>
        <p:spPr bwMode="auto">
          <a:xfrm>
            <a:off x="3576638" y="2057400"/>
            <a:ext cx="157162" cy="76200"/>
          </a:xfrm>
          <a:prstGeom prst="line">
            <a:avLst/>
          </a:prstGeom>
          <a:noFill/>
          <a:ln w="19050">
            <a:solidFill>
              <a:srgbClr val="FF0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108744" y="1463923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latin typeface="Courier New" pitchFamily="-107" charset="0"/>
              </a:rPr>
              <a:t>(define (main)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(let* ((r1 (read-line)))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      (result (demo r1)))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  (display result)))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52400" y="3592645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000" y="4724400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32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6452" grpId="0"/>
      <p:bldP spid="1426453" grpId="0" animBg="1"/>
      <p:bldP spid="14264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5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8788" y="1011238"/>
            <a:ext cx="8123237" cy="180975"/>
            <a:chOff x="295" y="1311"/>
            <a:chExt cx="5177" cy="114"/>
          </a:xfrm>
        </p:grpSpPr>
        <p:sp>
          <p:nvSpPr>
            <p:cNvPr id="100557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57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55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87325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The </a:t>
            </a:r>
            <a:r>
              <a:rPr lang="en-US" sz="4000" dirty="0" err="1" smtClean="0"/>
              <a:t>Eniac</a:t>
            </a:r>
            <a:r>
              <a:rPr lang="en-US" sz="4000" dirty="0" smtClean="0"/>
              <a:t>, 1946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6250"/>
            <a:ext cx="32861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41344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3633" y="1480522"/>
            <a:ext cx="2021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http://bit-player.org/wp-content/eniac.jpg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258" y="39941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http://www.plyojump.com/classes/images/computer_history/eniac_with_programmer2.jpg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812925"/>
            <a:ext cx="38100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455560" y="1335871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Eniac's</a:t>
            </a:r>
            <a:r>
              <a:rPr lang="en-US" dirty="0" smtClean="0"/>
              <a:t> Programmers!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92812" y="402916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/>
              <a:t>Rear left to right:</a:t>
            </a:r>
            <a:r>
              <a:rPr lang="en-US" sz="1600" dirty="0"/>
              <a:t> Kathy </a:t>
            </a:r>
            <a:r>
              <a:rPr lang="en-US" sz="1600" dirty="0" err="1" smtClean="0"/>
              <a:t>Kleiman</a:t>
            </a:r>
            <a:r>
              <a:rPr lang="en-US" sz="1600" dirty="0" smtClean="0"/>
              <a:t> (author), </a:t>
            </a:r>
            <a:r>
              <a:rPr lang="en-US" sz="1600" dirty="0"/>
              <a:t>Jean </a:t>
            </a:r>
            <a:r>
              <a:rPr lang="en-US" sz="1600" dirty="0" err="1"/>
              <a:t>Bartik</a:t>
            </a:r>
            <a:r>
              <a:rPr lang="en-US" sz="1600" dirty="0"/>
              <a:t>, </a:t>
            </a:r>
            <a:r>
              <a:rPr lang="en-US" sz="1600" dirty="0" err="1"/>
              <a:t>Marlyn</a:t>
            </a:r>
            <a:r>
              <a:rPr lang="en-US" sz="1600" dirty="0"/>
              <a:t> Meltzer, Kay </a:t>
            </a:r>
            <a:r>
              <a:rPr lang="en-US" sz="1600" dirty="0" err="1"/>
              <a:t>Mauchly</a:t>
            </a:r>
            <a:r>
              <a:rPr lang="en-US" sz="1600" dirty="0"/>
              <a:t> </a:t>
            </a:r>
            <a:r>
              <a:rPr lang="en-US" sz="1600" dirty="0" err="1"/>
              <a:t>Antonelli</a:t>
            </a:r>
            <a:r>
              <a:rPr lang="en-US" sz="1600" dirty="0"/>
              <a:t> </a:t>
            </a:r>
            <a:r>
              <a:rPr lang="en-US" sz="1600" i="1" dirty="0"/>
              <a:t>Front:</a:t>
            </a:r>
            <a:r>
              <a:rPr lang="en-US" sz="1600" dirty="0"/>
              <a:t> Betty </a:t>
            </a:r>
            <a:r>
              <a:rPr lang="en-US" sz="1600" dirty="0" err="1"/>
              <a:t>Holberton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i="1" dirty="0" smtClean="0"/>
              <a:t>Not pictured: </a:t>
            </a:r>
            <a:r>
              <a:rPr lang="en-US" sz="1600" dirty="0" smtClean="0"/>
              <a:t>Ruth </a:t>
            </a:r>
            <a:r>
              <a:rPr lang="en-US" sz="1600" dirty="0" err="1"/>
              <a:t>Lichterman</a:t>
            </a:r>
            <a:r>
              <a:rPr lang="en-US" sz="1600" dirty="0"/>
              <a:t> </a:t>
            </a:r>
            <a:r>
              <a:rPr lang="en-US" sz="1600" dirty="0" err="1"/>
              <a:t>Teitelbaum</a:t>
            </a:r>
            <a:r>
              <a:rPr lang="en-US" sz="1600" dirty="0"/>
              <a:t> and Frances </a:t>
            </a:r>
            <a:r>
              <a:rPr lang="en-US" sz="1600" dirty="0" err="1"/>
              <a:t>Bilas</a:t>
            </a:r>
            <a:r>
              <a:rPr lang="en-US" sz="1600" dirty="0"/>
              <a:t> Spence</a:t>
            </a:r>
            <a:endParaRPr lang="en-US" sz="1600" i="1" dirty="0"/>
          </a:p>
        </p:txBody>
      </p:sp>
      <p:grpSp>
        <p:nvGrpSpPr>
          <p:cNvPr id="26" name="Group 7182"/>
          <p:cNvGrpSpPr>
            <a:grpSpLocks/>
          </p:cNvGrpSpPr>
          <p:nvPr/>
        </p:nvGrpSpPr>
        <p:grpSpPr bwMode="auto">
          <a:xfrm>
            <a:off x="3505200" y="5791200"/>
            <a:ext cx="617537" cy="635071"/>
            <a:chOff x="1676815" y="5536974"/>
            <a:chExt cx="1066385" cy="1244825"/>
          </a:xfrm>
        </p:grpSpPr>
        <p:sp>
          <p:nvSpPr>
            <p:cNvPr id="27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9" name="Straight Connector 28"/>
            <p:cNvCxnSpPr>
              <a:stCxn id="45" idx="1"/>
              <a:endCxn id="45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5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45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5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5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 30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2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40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2" name="Straight Connector 41"/>
              <p:cNvCxnSpPr>
                <a:stCxn id="40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0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0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5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7" name="Straight Connector 36"/>
              <p:cNvCxnSpPr>
                <a:stCxn id="35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5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5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4" name="AutoShape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267200" y="5845660"/>
            <a:ext cx="2751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CC00"/>
                </a:solidFill>
                <a:latin typeface="Comic Sans MS" pitchFamily="66" charset="0"/>
              </a:rPr>
              <a:t>And I thought programming in </a:t>
            </a:r>
          </a:p>
          <a:p>
            <a:r>
              <a:rPr lang="en-US" sz="1400" dirty="0" smtClean="0">
                <a:solidFill>
                  <a:srgbClr val="00CC00"/>
                </a:solidFill>
                <a:latin typeface="Comic Sans MS" pitchFamily="66" charset="0"/>
              </a:rPr>
              <a:t>Hmmm was painful!</a:t>
            </a:r>
          </a:p>
        </p:txBody>
      </p:sp>
    </p:spTree>
    <p:extLst>
      <p:ext uri="{BB962C8B-B14F-4D97-AF65-F5344CB8AC3E}">
        <p14:creationId xmlns:p14="http://schemas.microsoft.com/office/powerpoint/2010/main" val="25278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674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43667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7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677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How functions REALLY work…</a:t>
            </a:r>
          </a:p>
        </p:txBody>
      </p:sp>
      <p:sp>
        <p:nvSpPr>
          <p:cNvPr id="1436680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36682" name="AutoShape 10"/>
          <p:cNvSpPr>
            <a:spLocks noChangeArrowheads="1"/>
          </p:cNvSpPr>
          <p:nvPr/>
        </p:nvSpPr>
        <p:spPr bwMode="auto">
          <a:xfrm>
            <a:off x="838200" y="2819400"/>
            <a:ext cx="2438400" cy="533400"/>
          </a:xfrm>
          <a:prstGeom prst="wedgeRectCallout">
            <a:avLst>
              <a:gd name="adj1" fmla="val -36458"/>
              <a:gd name="adj2" fmla="val 8035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 </a:t>
            </a:r>
            <a:r>
              <a:rPr lang="en-US" sz="1400" b="1"/>
              <a:t>r13</a:t>
            </a:r>
          </a:p>
        </p:txBody>
      </p:sp>
      <p:sp>
        <p:nvSpPr>
          <p:cNvPr id="1436683" name="AutoShape 11"/>
          <p:cNvSpPr>
            <a:spLocks noChangeArrowheads="1"/>
          </p:cNvSpPr>
          <p:nvPr/>
        </p:nvSpPr>
        <p:spPr bwMode="auto">
          <a:xfrm>
            <a:off x="685800" y="4191000"/>
            <a:ext cx="2438400" cy="533400"/>
          </a:xfrm>
          <a:prstGeom prst="wedgeRectCallout">
            <a:avLst>
              <a:gd name="adj1" fmla="val -40028"/>
              <a:gd name="adj2" fmla="val 7589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</a:t>
            </a:r>
            <a:r>
              <a:rPr lang="en-US" sz="1400" b="1"/>
              <a:t> r13</a:t>
            </a:r>
          </a:p>
        </p:txBody>
      </p:sp>
      <p:sp>
        <p:nvSpPr>
          <p:cNvPr id="1436684" name="AutoShape 12"/>
          <p:cNvSpPr>
            <a:spLocks noChangeArrowheads="1"/>
          </p:cNvSpPr>
          <p:nvPr/>
        </p:nvSpPr>
        <p:spPr bwMode="auto">
          <a:xfrm>
            <a:off x="609600" y="5486400"/>
            <a:ext cx="2667000" cy="533400"/>
          </a:xfrm>
          <a:prstGeom prst="wedgeRectCallout">
            <a:avLst>
              <a:gd name="adj1" fmla="val -36606"/>
              <a:gd name="adj2" fmla="val 8958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I want my input in </a:t>
            </a:r>
            <a:r>
              <a:rPr lang="en-US" sz="1400" b="1"/>
              <a:t>r1</a:t>
            </a:r>
            <a:r>
              <a:rPr lang="en-US" sz="1400"/>
              <a:t>, and I'll put my output in </a:t>
            </a:r>
            <a:r>
              <a:rPr lang="en-US" sz="1400" b="1"/>
              <a:t>r13</a:t>
            </a:r>
          </a:p>
        </p:txBody>
      </p:sp>
      <p:sp>
        <p:nvSpPr>
          <p:cNvPr id="1436685" name="Rectangle 13"/>
          <p:cNvSpPr>
            <a:spLocks noChangeArrowheads="1"/>
          </p:cNvSpPr>
          <p:nvPr/>
        </p:nvSpPr>
        <p:spPr bwMode="auto">
          <a:xfrm>
            <a:off x="3810000" y="1676400"/>
            <a:ext cx="5334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01 </a:t>
            </a:r>
            <a:r>
              <a:rPr lang="en-US" sz="1400" b="1" dirty="0" err="1">
                <a:latin typeface="Courier New" pitchFamily="-107" charset="0"/>
              </a:rPr>
              <a:t>loadn</a:t>
            </a:r>
            <a:r>
              <a:rPr lang="en-US" sz="1400" b="1" dirty="0">
                <a:latin typeface="Courier New" pitchFamily="-107" charset="0"/>
              </a:rPr>
              <a:t> r15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SA</a:t>
            </a:r>
            <a:r>
              <a:rPr lang="en-US" sz="1400" b="1" dirty="0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02 call r14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DEMO</a:t>
            </a:r>
            <a:r>
              <a:rPr lang="en-US" sz="1400" b="1" dirty="0">
                <a:latin typeface="Courier New" pitchFamily="-107" charset="0"/>
              </a:rPr>
              <a:t>  # Call demo, starts at line ??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04 halt</a:t>
            </a:r>
          </a:p>
          <a:p>
            <a:pPr algn="l"/>
            <a:r>
              <a:rPr lang="en-US" sz="1400" dirty="0">
                <a:latin typeface="Courier New" pitchFamily="-107" charset="0"/>
              </a:rPr>
              <a:t>                  </a:t>
            </a:r>
            <a:r>
              <a:rPr lang="en-US" sz="1400" b="1" dirty="0">
                <a:latin typeface="Courier New" pitchFamily="-107" charset="0"/>
              </a:rPr>
              <a:t># ** demo begins here **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First calculate f(x)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Prepare: store data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05 </a:t>
            </a:r>
            <a:r>
              <a:rPr lang="en-US" sz="1400" b="1" dirty="0" err="1">
                <a:latin typeface="Courier New" pitchFamily="-107" charset="0"/>
              </a:rPr>
              <a:t>storei</a:t>
            </a:r>
            <a:r>
              <a:rPr lang="en-US" sz="1400" b="1" dirty="0">
                <a:latin typeface="Courier New" pitchFamily="-107" charset="0"/>
              </a:rPr>
              <a:t> r1 r15  # Store x on the stack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06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1     # Increment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07 </a:t>
            </a:r>
            <a:r>
              <a:rPr lang="en-US" sz="1400" b="1" dirty="0" err="1">
                <a:latin typeface="Courier New" pitchFamily="-107" charset="0"/>
              </a:rPr>
              <a:t>storei</a:t>
            </a:r>
            <a:r>
              <a:rPr lang="en-US" sz="1400" b="1" dirty="0">
                <a:latin typeface="Courier New" pitchFamily="-107" charset="0"/>
              </a:rPr>
              <a:t> r14 r15 # Store our return address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08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1     # increment the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Prepare input: r1 already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contains x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09 call r14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F</a:t>
            </a:r>
            <a:r>
              <a:rPr lang="en-US" sz="1400" b="1" dirty="0">
                <a:latin typeface="Courier New" pitchFamily="-107" charset="0"/>
              </a:rPr>
              <a:t>     # Call f(x)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10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r15 -1    # F has returned. </a:t>
            </a:r>
            <a:r>
              <a:rPr lang="en-US" sz="1400" b="1" dirty="0" err="1">
                <a:latin typeface="Courier New" pitchFamily="-107" charset="0"/>
              </a:rPr>
              <a:t>decr</a:t>
            </a:r>
            <a:r>
              <a:rPr lang="en-US" sz="1400" b="1" dirty="0">
                <a:latin typeface="Courier New" pitchFamily="-107" charset="0"/>
              </a:rPr>
              <a:t> </a:t>
            </a:r>
            <a:r>
              <a:rPr lang="en-US" sz="1400" b="1" dirty="0" err="1">
                <a:latin typeface="Courier New" pitchFamily="-107" charset="0"/>
              </a:rPr>
              <a:t>sp</a:t>
            </a:r>
            <a:endParaRPr lang="en-US" sz="1400" b="1" dirty="0">
              <a:latin typeface="Courier New" pitchFamily="-107" charset="0"/>
            </a:endParaRPr>
          </a:p>
          <a:p>
            <a:pPr algn="l"/>
            <a:r>
              <a:rPr lang="en-US" sz="1400" b="1" dirty="0">
                <a:latin typeface="Courier New" pitchFamily="-107" charset="0"/>
              </a:rPr>
              <a:t>11 </a:t>
            </a:r>
            <a:r>
              <a:rPr lang="en-US" sz="1400" b="1" dirty="0" err="1">
                <a:latin typeface="Courier New" pitchFamily="-107" charset="0"/>
              </a:rPr>
              <a:t>loadi</a:t>
            </a:r>
            <a:r>
              <a:rPr lang="en-US" sz="1400" b="1" dirty="0">
                <a:latin typeface="Courier New" pitchFamily="-107" charset="0"/>
              </a:rPr>
              <a:t> r14 r15  # Get our return address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12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r15 -1    # decrement the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13 </a:t>
            </a:r>
            <a:r>
              <a:rPr lang="en-US" sz="1400" b="1" dirty="0" err="1">
                <a:latin typeface="Courier New" pitchFamily="-107" charset="0"/>
              </a:rPr>
              <a:t>loadi</a:t>
            </a:r>
            <a:r>
              <a:rPr lang="en-US" sz="1400" b="1" dirty="0">
                <a:latin typeface="Courier New" pitchFamily="-107" charset="0"/>
              </a:rPr>
              <a:t> r1 r15   # Get x back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14 add r13 </a:t>
            </a:r>
            <a:r>
              <a:rPr lang="en-US" sz="1400" b="1" dirty="0" err="1">
                <a:latin typeface="Courier New" pitchFamily="-107" charset="0"/>
              </a:rPr>
              <a:t>r13</a:t>
            </a:r>
            <a:r>
              <a:rPr lang="en-US" sz="1400" b="1" dirty="0">
                <a:latin typeface="Courier New" pitchFamily="-107" charset="0"/>
              </a:rPr>
              <a:t> r1 # r13 = f(x) + x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15 </a:t>
            </a:r>
            <a:r>
              <a:rPr lang="en-US" sz="1400" b="1" dirty="0" err="1">
                <a:latin typeface="Courier New" pitchFamily="-107" charset="0"/>
              </a:rPr>
              <a:t>jumpi</a:t>
            </a:r>
            <a:r>
              <a:rPr lang="en-US" sz="1400" b="1" dirty="0">
                <a:latin typeface="Courier New" pitchFamily="-107" charset="0"/>
              </a:rPr>
              <a:t> r14      # Demo is done so return</a:t>
            </a:r>
          </a:p>
        </p:txBody>
      </p:sp>
      <p:sp>
        <p:nvSpPr>
          <p:cNvPr id="1436687" name="Rectangle 15"/>
          <p:cNvSpPr>
            <a:spLocks noChangeArrowheads="1"/>
          </p:cNvSpPr>
          <p:nvPr/>
        </p:nvSpPr>
        <p:spPr bwMode="auto">
          <a:xfrm>
            <a:off x="228600" y="3505200"/>
            <a:ext cx="3048000" cy="609600"/>
          </a:xfrm>
          <a:prstGeom prst="rect">
            <a:avLst/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693" name="Rectangle 21"/>
          <p:cNvSpPr>
            <a:spLocks noChangeArrowheads="1"/>
          </p:cNvSpPr>
          <p:nvPr/>
        </p:nvSpPr>
        <p:spPr bwMode="auto">
          <a:xfrm>
            <a:off x="3810000" y="2971800"/>
            <a:ext cx="5181600" cy="3505200"/>
          </a:xfrm>
          <a:prstGeom prst="rect">
            <a:avLst/>
          </a:prstGeom>
          <a:noFill/>
          <a:ln w="19050">
            <a:solidFill>
              <a:srgbClr val="FF05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694" name="Line 22"/>
          <p:cNvSpPr>
            <a:spLocks noChangeShapeType="1"/>
          </p:cNvSpPr>
          <p:nvPr/>
        </p:nvSpPr>
        <p:spPr bwMode="auto">
          <a:xfrm>
            <a:off x="3276600" y="3886200"/>
            <a:ext cx="533400" cy="0"/>
          </a:xfrm>
          <a:prstGeom prst="line">
            <a:avLst/>
          </a:prstGeom>
          <a:noFill/>
          <a:ln w="19050">
            <a:solidFill>
              <a:srgbClr val="FF0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200" y="1447800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latin typeface="Courier New" pitchFamily="-107" charset="0"/>
              </a:rPr>
              <a:t>(define (main)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(let* ((r1 (read-line)))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      (result (demo r1)))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  (display result)))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52400" y="3592645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000" y="4724400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02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733" name="Rectangle 13"/>
          <p:cNvSpPr>
            <a:spLocks noChangeArrowheads="1"/>
          </p:cNvSpPr>
          <p:nvPr/>
        </p:nvSpPr>
        <p:spPr bwMode="auto">
          <a:xfrm>
            <a:off x="3810000" y="457200"/>
            <a:ext cx="53340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01 loadn r15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SA</a:t>
            </a:r>
            <a:r>
              <a:rPr lang="en-US" sz="1400" b="1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02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DEMO</a:t>
            </a:r>
            <a:r>
              <a:rPr lang="en-US" sz="1400" b="1">
                <a:latin typeface="Courier New" pitchFamily="-107" charset="0"/>
              </a:rPr>
              <a:t>  # Call demo, starts at line ??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04 halt</a:t>
            </a:r>
          </a:p>
          <a:p>
            <a:pPr algn="l"/>
            <a:r>
              <a:rPr lang="en-US" sz="1400">
                <a:latin typeface="Courier New" pitchFamily="-107" charset="0"/>
              </a:rPr>
              <a:t>                  </a:t>
            </a:r>
            <a:r>
              <a:rPr lang="en-US" sz="1400" b="1">
                <a:latin typeface="Courier New" pitchFamily="-107" charset="0"/>
              </a:rPr>
              <a:t># ** demo begins here **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First calculate f(x)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Prepare: store data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05 storei r1 r15  # Store x on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06 addn r15 1     # Increment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07 storei r14 r15 # Store our return address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08 addn r15 1     # increment the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Prepare input: r1 already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contains x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09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F</a:t>
            </a:r>
            <a:r>
              <a:rPr lang="en-US" sz="1400" b="1">
                <a:latin typeface="Courier New" pitchFamily="-107" charset="0"/>
              </a:rPr>
              <a:t>     # Call f(x)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10 addn r15 -1    # F has returned. decr sp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11 loadi r14 r15  # Get our return address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12 addn r15 -1    # decrement the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13 loadi r1 r15   # Get x back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14 add r13 r13 r1 # r13 = f(x) + x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15 jumpi r14      # Demo is done so return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… [MORE CODE HERE]</a:t>
            </a:r>
          </a:p>
          <a:p>
            <a:pPr algn="l"/>
            <a:endParaRPr lang="en-US" sz="1400" b="1">
              <a:latin typeface="Courier New" pitchFamily="-107" charset="0"/>
            </a:endParaRPr>
          </a:p>
          <a:p>
            <a:pPr algn="l"/>
            <a:r>
              <a:rPr lang="en-US" sz="1400" b="1">
                <a:latin typeface="Courier New" pitchFamily="-107" charset="0"/>
              </a:rPr>
              <a:t>50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51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52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53</a:t>
            </a:r>
          </a:p>
        </p:txBody>
      </p:sp>
      <p:sp>
        <p:nvSpPr>
          <p:cNvPr id="1438738" name="Text Box 18"/>
          <p:cNvSpPr txBox="1">
            <a:spLocks noChangeArrowheads="1"/>
          </p:cNvSpPr>
          <p:nvPr/>
        </p:nvSpPr>
        <p:spPr bwMode="auto">
          <a:xfrm>
            <a:off x="381000" y="5715000"/>
            <a:ext cx="3192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/>
              <a:t>Let's say SA is 50…</a:t>
            </a:r>
          </a:p>
          <a:p>
            <a:pPr algn="l"/>
            <a:r>
              <a:rPr lang="en-US" sz="1600"/>
              <a:t>(We can't really know until we know</a:t>
            </a:r>
            <a:br>
              <a:rPr lang="en-US" sz="1600"/>
            </a:br>
            <a:r>
              <a:rPr lang="en-US" sz="1600"/>
              <a:t> how much code we have)</a:t>
            </a:r>
          </a:p>
        </p:txBody>
      </p:sp>
      <p:sp>
        <p:nvSpPr>
          <p:cNvPr id="1438739" name="Line 19"/>
          <p:cNvSpPr>
            <a:spLocks noChangeShapeType="1"/>
          </p:cNvSpPr>
          <p:nvPr/>
        </p:nvSpPr>
        <p:spPr bwMode="auto">
          <a:xfrm flipV="1">
            <a:off x="1981200" y="914400"/>
            <a:ext cx="3352800" cy="487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8740" name="Line 20"/>
          <p:cNvSpPr>
            <a:spLocks noChangeShapeType="1"/>
          </p:cNvSpPr>
          <p:nvPr/>
        </p:nvSpPr>
        <p:spPr bwMode="auto">
          <a:xfrm flipV="1">
            <a:off x="1981200" y="5715000"/>
            <a:ext cx="1905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8741" name="Text Box 21"/>
          <p:cNvSpPr txBox="1">
            <a:spLocks noChangeArrowheads="1"/>
          </p:cNvSpPr>
          <p:nvPr/>
        </p:nvSpPr>
        <p:spPr bwMode="auto">
          <a:xfrm>
            <a:off x="4495800" y="0"/>
            <a:ext cx="289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Main memory (RAM)</a:t>
            </a:r>
          </a:p>
        </p:txBody>
      </p:sp>
      <p:sp>
        <p:nvSpPr>
          <p:cNvPr id="1438742" name="Rectangl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7811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43" name="Rectangle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6193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44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7838" y="100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r0</a:t>
            </a:r>
          </a:p>
        </p:txBody>
      </p:sp>
      <p:sp>
        <p:nvSpPr>
          <p:cNvPr id="1438745" name="Rectangle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990600"/>
            <a:ext cx="22447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46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263" y="18288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</a:t>
            </a:r>
          </a:p>
        </p:txBody>
      </p:sp>
      <p:sp>
        <p:nvSpPr>
          <p:cNvPr id="1438747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250" y="26400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r13</a:t>
            </a:r>
          </a:p>
        </p:txBody>
      </p:sp>
      <p:sp>
        <p:nvSpPr>
          <p:cNvPr id="1438748" name="Text Box 28"/>
          <p:cNvSpPr txBox="1">
            <a:spLocks noChangeArrowheads="1"/>
          </p:cNvSpPr>
          <p:nvPr/>
        </p:nvSpPr>
        <p:spPr bwMode="auto">
          <a:xfrm>
            <a:off x="1679575" y="1560513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Input value: x</a:t>
            </a:r>
          </a:p>
        </p:txBody>
      </p:sp>
      <p:sp>
        <p:nvSpPr>
          <p:cNvPr id="1438749" name="Text Box 29"/>
          <p:cNvSpPr txBox="1">
            <a:spLocks noChangeArrowheads="1"/>
          </p:cNvSpPr>
          <p:nvPr/>
        </p:nvSpPr>
        <p:spPr bwMode="auto">
          <a:xfrm>
            <a:off x="847725" y="2411413"/>
            <a:ext cx="2614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Final result - </a:t>
            </a:r>
            <a:r>
              <a:rPr lang="en-US" sz="1000" b="1">
                <a:solidFill>
                  <a:srgbClr val="FF0515"/>
                </a:solidFill>
                <a:latin typeface="Arial" charset="0"/>
              </a:rPr>
              <a:t>return value</a:t>
            </a:r>
            <a:r>
              <a:rPr lang="en-US" sz="1000" b="1">
                <a:latin typeface="Arial" charset="0"/>
              </a:rPr>
              <a:t> - </a:t>
            </a:r>
            <a:r>
              <a:rPr lang="en-US" sz="1000" b="1" i="1">
                <a:latin typeface="Arial" charset="0"/>
              </a:rPr>
              <a:t>in progress</a:t>
            </a:r>
            <a:endParaRPr lang="en-US" sz="1000" b="1">
              <a:latin typeface="Arial" charset="0"/>
            </a:endParaRPr>
          </a:p>
        </p:txBody>
      </p:sp>
      <p:sp>
        <p:nvSpPr>
          <p:cNvPr id="1438750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70188" y="10001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Comic Sans MS" pitchFamily="-107" charset="0"/>
              </a:rPr>
              <a:t>0</a:t>
            </a:r>
            <a:endParaRPr lang="en-US" sz="1800">
              <a:latin typeface="Comic Sans MS" pitchFamily="-107" charset="0"/>
            </a:endParaRPr>
          </a:p>
        </p:txBody>
      </p:sp>
      <p:sp>
        <p:nvSpPr>
          <p:cNvPr id="1438751" name="Rectangle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6175" y="34575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52" name="Text Box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9425" y="34782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r14</a:t>
            </a:r>
          </a:p>
        </p:txBody>
      </p:sp>
      <p:sp>
        <p:nvSpPr>
          <p:cNvPr id="1438753" name="Text Box 33"/>
          <p:cNvSpPr txBox="1">
            <a:spLocks noChangeArrowheads="1"/>
          </p:cNvSpPr>
          <p:nvPr/>
        </p:nvSpPr>
        <p:spPr bwMode="auto">
          <a:xfrm>
            <a:off x="1676400" y="3249613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location / line to return TO</a:t>
            </a:r>
          </a:p>
        </p:txBody>
      </p:sp>
      <p:sp>
        <p:nvSpPr>
          <p:cNvPr id="1438754" name="Rectangle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43000" y="42672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55" name="Text Box 3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6250" y="42878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r15</a:t>
            </a:r>
          </a:p>
        </p:txBody>
      </p:sp>
      <p:sp>
        <p:nvSpPr>
          <p:cNvPr id="1438756" name="Text Box 36"/>
          <p:cNvSpPr txBox="1">
            <a:spLocks noChangeArrowheads="1"/>
          </p:cNvSpPr>
          <p:nvPr/>
        </p:nvSpPr>
        <p:spPr bwMode="auto">
          <a:xfrm>
            <a:off x="1673225" y="4059238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Stack pointer</a:t>
            </a:r>
          </a:p>
        </p:txBody>
      </p:sp>
      <p:sp>
        <p:nvSpPr>
          <p:cNvPr id="1438757" name="Text Box 37"/>
          <p:cNvSpPr txBox="1">
            <a:spLocks noChangeArrowheads="1"/>
          </p:cNvSpPr>
          <p:nvPr/>
        </p:nvSpPr>
        <p:spPr bwMode="auto">
          <a:xfrm>
            <a:off x="939800" y="1524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CPU (registers)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87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4325" y="1847850"/>
              <a:ext cx="39688" cy="15875"/>
            </p14:xfrm>
          </p:contentPart>
        </mc:Choice>
        <mc:Fallback xmlns="">
          <p:pic>
            <p:nvPicPr>
              <p:cNvPr id="14387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14944" y="1838469"/>
                <a:ext cx="58450" cy="346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178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738" grpId="0"/>
      <p:bldP spid="1438739" grpId="0" animBg="1"/>
      <p:bldP spid="14387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ChangeArrowheads="1"/>
          </p:cNvSpPr>
          <p:nvPr/>
        </p:nvSpPr>
        <p:spPr bwMode="auto">
          <a:xfrm>
            <a:off x="3810000" y="457200"/>
            <a:ext cx="5334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01 </a:t>
            </a:r>
            <a:r>
              <a:rPr lang="en-US" sz="1400" b="1" dirty="0" err="1">
                <a:latin typeface="Courier New" pitchFamily="-107" charset="0"/>
              </a:rPr>
              <a:t>loadn</a:t>
            </a:r>
            <a:r>
              <a:rPr lang="en-US" sz="1400" b="1" dirty="0">
                <a:latin typeface="Courier New" pitchFamily="-107" charset="0"/>
              </a:rPr>
              <a:t> r15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50</a:t>
            </a:r>
            <a:r>
              <a:rPr lang="en-US" sz="1400" b="1" dirty="0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02 call r14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5   </a:t>
            </a:r>
            <a:r>
              <a:rPr lang="en-US" sz="1400" b="1" dirty="0">
                <a:latin typeface="Courier New" pitchFamily="-107" charset="0"/>
              </a:rPr>
              <a:t>  # Call demo, starts at line 9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04 halt</a:t>
            </a:r>
          </a:p>
          <a:p>
            <a:pPr algn="l"/>
            <a:r>
              <a:rPr lang="en-US" sz="1400" dirty="0">
                <a:latin typeface="Courier New" pitchFamily="-107" charset="0"/>
              </a:rPr>
              <a:t>                  </a:t>
            </a:r>
            <a:r>
              <a:rPr lang="en-US" sz="1400" b="1" dirty="0">
                <a:latin typeface="Courier New" pitchFamily="-107" charset="0"/>
              </a:rPr>
              <a:t># ** demo begins here **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First calculate f(x)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Prepare: store data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05 </a:t>
            </a:r>
            <a:r>
              <a:rPr lang="en-US" sz="1400" b="1" dirty="0" err="1">
                <a:latin typeface="Courier New" pitchFamily="-107" charset="0"/>
              </a:rPr>
              <a:t>storei</a:t>
            </a:r>
            <a:r>
              <a:rPr lang="en-US" sz="1400" b="1" dirty="0">
                <a:latin typeface="Courier New" pitchFamily="-107" charset="0"/>
              </a:rPr>
              <a:t> r1 r15  # Store x on the stack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06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1     # Increment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07 </a:t>
            </a:r>
            <a:r>
              <a:rPr lang="en-US" sz="1400" b="1" dirty="0" err="1">
                <a:latin typeface="Courier New" pitchFamily="-107" charset="0"/>
              </a:rPr>
              <a:t>storei</a:t>
            </a:r>
            <a:r>
              <a:rPr lang="en-US" sz="1400" b="1" dirty="0">
                <a:latin typeface="Courier New" pitchFamily="-107" charset="0"/>
              </a:rPr>
              <a:t> r14 r15 # Store our return address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08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1     # increment the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Prepare input: r1 already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                  # contains x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09 call r14 </a:t>
            </a:r>
            <a:r>
              <a:rPr lang="en-US" sz="1400" b="1" dirty="0">
                <a:solidFill>
                  <a:srgbClr val="0F02E4"/>
                </a:solidFill>
                <a:latin typeface="Courier New" pitchFamily="-107" charset="0"/>
              </a:rPr>
              <a:t>F</a:t>
            </a:r>
            <a:r>
              <a:rPr lang="en-US" sz="1400" b="1" dirty="0">
                <a:latin typeface="Courier New" pitchFamily="-107" charset="0"/>
              </a:rPr>
              <a:t>     # Call f(x)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10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r15 -1    # F has returned. </a:t>
            </a:r>
            <a:r>
              <a:rPr lang="en-US" sz="1400" b="1" dirty="0" err="1">
                <a:latin typeface="Courier New" pitchFamily="-107" charset="0"/>
              </a:rPr>
              <a:t>decr</a:t>
            </a:r>
            <a:r>
              <a:rPr lang="en-US" sz="1400" b="1" dirty="0">
                <a:latin typeface="Courier New" pitchFamily="-107" charset="0"/>
              </a:rPr>
              <a:t> </a:t>
            </a:r>
            <a:r>
              <a:rPr lang="en-US" sz="1400" b="1" dirty="0" err="1">
                <a:latin typeface="Courier New" pitchFamily="-107" charset="0"/>
              </a:rPr>
              <a:t>sp</a:t>
            </a:r>
            <a:endParaRPr lang="en-US" sz="1400" b="1" dirty="0">
              <a:latin typeface="Courier New" pitchFamily="-107" charset="0"/>
            </a:endParaRPr>
          </a:p>
          <a:p>
            <a:pPr algn="l"/>
            <a:r>
              <a:rPr lang="en-US" sz="1400" b="1" dirty="0">
                <a:latin typeface="Courier New" pitchFamily="-107" charset="0"/>
              </a:rPr>
              <a:t>11 </a:t>
            </a:r>
            <a:r>
              <a:rPr lang="en-US" sz="1400" b="1" dirty="0" err="1">
                <a:latin typeface="Courier New" pitchFamily="-107" charset="0"/>
              </a:rPr>
              <a:t>loadi</a:t>
            </a:r>
            <a:r>
              <a:rPr lang="en-US" sz="1400" b="1" dirty="0">
                <a:latin typeface="Courier New" pitchFamily="-107" charset="0"/>
              </a:rPr>
              <a:t> r14 r15  # Get our return address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12 </a:t>
            </a:r>
            <a:r>
              <a:rPr lang="en-US" sz="1400" b="1" dirty="0" err="1">
                <a:latin typeface="Courier New" pitchFamily="-107" charset="0"/>
              </a:rPr>
              <a:t>addn</a:t>
            </a:r>
            <a:r>
              <a:rPr lang="en-US" sz="1400" b="1" dirty="0">
                <a:latin typeface="Courier New" pitchFamily="-107" charset="0"/>
              </a:rPr>
              <a:t> r15 -1    # decrement the stack pointer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13 </a:t>
            </a:r>
            <a:r>
              <a:rPr lang="en-US" sz="1400" b="1" dirty="0" err="1">
                <a:latin typeface="Courier New" pitchFamily="-107" charset="0"/>
              </a:rPr>
              <a:t>loadi</a:t>
            </a:r>
            <a:r>
              <a:rPr lang="en-US" sz="1400" b="1" dirty="0">
                <a:latin typeface="Courier New" pitchFamily="-107" charset="0"/>
              </a:rPr>
              <a:t> r1 r15   # Get x back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14 add r13 </a:t>
            </a:r>
            <a:r>
              <a:rPr lang="en-US" sz="1400" b="1" dirty="0" err="1">
                <a:latin typeface="Courier New" pitchFamily="-107" charset="0"/>
              </a:rPr>
              <a:t>r13</a:t>
            </a:r>
            <a:r>
              <a:rPr lang="en-US" sz="1400" b="1" dirty="0">
                <a:latin typeface="Courier New" pitchFamily="-107" charset="0"/>
              </a:rPr>
              <a:t> r1 # r13 = f(x) + x 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15 </a:t>
            </a:r>
            <a:r>
              <a:rPr lang="en-US" sz="1400" b="1" dirty="0" err="1">
                <a:latin typeface="Courier New" pitchFamily="-107" charset="0"/>
              </a:rPr>
              <a:t>jumpi</a:t>
            </a:r>
            <a:r>
              <a:rPr lang="en-US" sz="1400" b="1" dirty="0">
                <a:latin typeface="Courier New" pitchFamily="-107" charset="0"/>
              </a:rPr>
              <a:t> r14      # Demo is done so return</a:t>
            </a:r>
          </a:p>
          <a:p>
            <a:pPr algn="l"/>
            <a:r>
              <a:rPr lang="en-US" sz="1400" b="1" dirty="0">
                <a:latin typeface="Courier New" pitchFamily="-107" charset="0"/>
              </a:rPr>
              <a:t>… [MORE CODE HERE]</a:t>
            </a:r>
          </a:p>
          <a:p>
            <a:pPr algn="l"/>
            <a:endParaRPr lang="en-US" sz="1400" b="1" dirty="0">
              <a:latin typeface="Courier New" pitchFamily="-107" charset="0"/>
            </a:endParaRPr>
          </a:p>
          <a:p>
            <a:pPr algn="l"/>
            <a:r>
              <a:rPr lang="en-US" sz="1800" b="1" dirty="0">
                <a:latin typeface="Courier New" pitchFamily="-107" charset="0"/>
              </a:rPr>
              <a:t>50</a:t>
            </a:r>
          </a:p>
          <a:p>
            <a:pPr algn="l"/>
            <a:r>
              <a:rPr lang="en-US" sz="1800" b="1" dirty="0">
                <a:latin typeface="Courier New" pitchFamily="-107" charset="0"/>
              </a:rPr>
              <a:t>51</a:t>
            </a:r>
          </a:p>
          <a:p>
            <a:pPr algn="l"/>
            <a:r>
              <a:rPr lang="en-US" sz="1800" b="1" dirty="0">
                <a:latin typeface="Courier New" pitchFamily="-107" charset="0"/>
              </a:rPr>
              <a:t>52</a:t>
            </a:r>
          </a:p>
          <a:p>
            <a:pPr algn="l"/>
            <a:r>
              <a:rPr lang="en-US" sz="1800" b="1" dirty="0">
                <a:latin typeface="Courier New" pitchFamily="-107" charset="0"/>
              </a:rPr>
              <a:t>53</a:t>
            </a:r>
          </a:p>
        </p:txBody>
      </p:sp>
      <p:sp>
        <p:nvSpPr>
          <p:cNvPr id="1440774" name="Text Box 6"/>
          <p:cNvSpPr txBox="1">
            <a:spLocks noChangeArrowheads="1"/>
          </p:cNvSpPr>
          <p:nvPr/>
        </p:nvSpPr>
        <p:spPr bwMode="auto">
          <a:xfrm>
            <a:off x="4495800" y="0"/>
            <a:ext cx="289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Main memory (RAM)</a:t>
            </a:r>
          </a:p>
        </p:txBody>
      </p:sp>
      <p:sp>
        <p:nvSpPr>
          <p:cNvPr id="144077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17811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7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6193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77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7838" y="10033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r0</a:t>
            </a:r>
          </a:p>
        </p:txBody>
      </p:sp>
      <p:sp>
        <p:nvSpPr>
          <p:cNvPr id="144077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990600"/>
            <a:ext cx="2244725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79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263" y="18288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</a:t>
            </a:r>
          </a:p>
        </p:txBody>
      </p:sp>
      <p:sp>
        <p:nvSpPr>
          <p:cNvPr id="1440780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6250" y="26400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r13</a:t>
            </a:r>
          </a:p>
        </p:txBody>
      </p:sp>
      <p:sp>
        <p:nvSpPr>
          <p:cNvPr id="1440781" name="Text Box 13"/>
          <p:cNvSpPr txBox="1">
            <a:spLocks noChangeArrowheads="1"/>
          </p:cNvSpPr>
          <p:nvPr/>
        </p:nvSpPr>
        <p:spPr bwMode="auto">
          <a:xfrm>
            <a:off x="1679575" y="1560513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Input value: x</a:t>
            </a:r>
          </a:p>
        </p:txBody>
      </p:sp>
      <p:sp>
        <p:nvSpPr>
          <p:cNvPr id="1440782" name="Text Box 14"/>
          <p:cNvSpPr txBox="1">
            <a:spLocks noChangeArrowheads="1"/>
          </p:cNvSpPr>
          <p:nvPr/>
        </p:nvSpPr>
        <p:spPr bwMode="auto">
          <a:xfrm>
            <a:off x="847725" y="2411413"/>
            <a:ext cx="2614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Final result - </a:t>
            </a:r>
            <a:r>
              <a:rPr lang="en-US" sz="1000" b="1">
                <a:solidFill>
                  <a:srgbClr val="FF0515"/>
                </a:solidFill>
                <a:latin typeface="Arial" charset="0"/>
              </a:rPr>
              <a:t>return value</a:t>
            </a:r>
            <a:r>
              <a:rPr lang="en-US" sz="1000" b="1">
                <a:latin typeface="Arial" charset="0"/>
              </a:rPr>
              <a:t> - </a:t>
            </a:r>
            <a:r>
              <a:rPr lang="en-US" sz="1000" b="1" i="1">
                <a:latin typeface="Arial" charset="0"/>
              </a:rPr>
              <a:t>in progress</a:t>
            </a:r>
            <a:endParaRPr lang="en-US" sz="1000" b="1">
              <a:latin typeface="Arial" charset="0"/>
            </a:endParaRPr>
          </a:p>
        </p:txBody>
      </p:sp>
      <p:sp>
        <p:nvSpPr>
          <p:cNvPr id="1440783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70188" y="10001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b="1">
                <a:latin typeface="Comic Sans MS" pitchFamily="-107" charset="0"/>
              </a:rPr>
              <a:t>0</a:t>
            </a:r>
            <a:endParaRPr lang="en-US" sz="1800">
              <a:latin typeface="Comic Sans MS" pitchFamily="-107" charset="0"/>
            </a:endParaRPr>
          </a:p>
        </p:txBody>
      </p:sp>
      <p:sp>
        <p:nvSpPr>
          <p:cNvPr id="1440784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6175" y="3457575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85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9425" y="34782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r14</a:t>
            </a:r>
          </a:p>
        </p:txBody>
      </p:sp>
      <p:sp>
        <p:nvSpPr>
          <p:cNvPr id="1440786" name="Text Box 18"/>
          <p:cNvSpPr txBox="1">
            <a:spLocks noChangeArrowheads="1"/>
          </p:cNvSpPr>
          <p:nvPr/>
        </p:nvSpPr>
        <p:spPr bwMode="auto">
          <a:xfrm>
            <a:off x="1676400" y="3249613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location / line to return TO</a:t>
            </a:r>
          </a:p>
        </p:txBody>
      </p:sp>
      <p:sp>
        <p:nvSpPr>
          <p:cNvPr id="1440787" name="Rectangle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43000" y="4267200"/>
            <a:ext cx="2244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0788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6250" y="4287838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B907D1"/>
                </a:solidFill>
                <a:latin typeface="Comic Sans MS" pitchFamily="-107" charset="0"/>
              </a:rPr>
              <a:t>r15</a:t>
            </a:r>
          </a:p>
        </p:txBody>
      </p:sp>
      <p:sp>
        <p:nvSpPr>
          <p:cNvPr id="1440789" name="Text Box 21"/>
          <p:cNvSpPr txBox="1">
            <a:spLocks noChangeArrowheads="1"/>
          </p:cNvSpPr>
          <p:nvPr/>
        </p:nvSpPr>
        <p:spPr bwMode="auto">
          <a:xfrm>
            <a:off x="1673225" y="4059238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Stack pointer</a:t>
            </a:r>
          </a:p>
        </p:txBody>
      </p:sp>
      <p:sp>
        <p:nvSpPr>
          <p:cNvPr id="1440790" name="Text Box 22"/>
          <p:cNvSpPr txBox="1">
            <a:spLocks noChangeArrowheads="1"/>
          </p:cNvSpPr>
          <p:nvPr/>
        </p:nvSpPr>
        <p:spPr bwMode="auto">
          <a:xfrm>
            <a:off x="939800" y="1524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CPU (registers)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407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6538" y="2784475"/>
              <a:ext cx="1587" cy="1588"/>
            </p14:xfrm>
          </p:contentPart>
        </mc:Choice>
        <mc:Fallback xmlns="">
          <p:pic>
            <p:nvPicPr>
              <p:cNvPr id="14407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301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ChangeArrowheads="1"/>
          </p:cNvSpPr>
          <p:nvPr/>
        </p:nvSpPr>
        <p:spPr bwMode="auto">
          <a:xfrm>
            <a:off x="3810000" y="457200"/>
            <a:ext cx="5334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01 loadn r15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50</a:t>
            </a:r>
            <a:r>
              <a:rPr lang="en-US" sz="1400" b="1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02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5   </a:t>
            </a:r>
            <a:r>
              <a:rPr lang="en-US" sz="1400" b="1">
                <a:latin typeface="Courier New" pitchFamily="-107" charset="0"/>
              </a:rPr>
              <a:t>  # Call demo, starts at line 9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04 halt</a:t>
            </a:r>
          </a:p>
          <a:p>
            <a:pPr algn="l"/>
            <a:r>
              <a:rPr lang="en-US" sz="1400">
                <a:latin typeface="Courier New" pitchFamily="-107" charset="0"/>
              </a:rPr>
              <a:t>                  </a:t>
            </a:r>
            <a:r>
              <a:rPr lang="en-US" sz="1400" b="1">
                <a:latin typeface="Courier New" pitchFamily="-107" charset="0"/>
              </a:rPr>
              <a:t># ** demo begins here **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First calculate f(x)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Prepare: store data</a:t>
            </a:r>
          </a:p>
          <a:p>
            <a:pPr algn="l"/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05 storei r1 r15  # Store x on the stack</a:t>
            </a:r>
          </a:p>
          <a:p>
            <a:pPr algn="l"/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06 addn r15 1     # Increment stack pointer</a:t>
            </a:r>
          </a:p>
          <a:p>
            <a:pPr algn="l"/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07 storei r14 r15 # Store our return address </a:t>
            </a:r>
          </a:p>
          <a:p>
            <a:pPr algn="l"/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08 addn r15 1     # increment the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</a:t>
            </a:r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# Prepare input: r1 already </a:t>
            </a:r>
          </a:p>
          <a:p>
            <a:pPr algn="l"/>
            <a:r>
              <a:rPr lang="en-US" sz="1400" b="1">
                <a:solidFill>
                  <a:srgbClr val="09AC20"/>
                </a:solidFill>
                <a:latin typeface="Courier New" pitchFamily="-107" charset="0"/>
              </a:rPr>
              <a:t>                  # contains x</a:t>
            </a:r>
          </a:p>
          <a:p>
            <a:pPr algn="l"/>
            <a:r>
              <a:rPr lang="en-US" sz="1400" b="1">
                <a:solidFill>
                  <a:srgbClr val="FF0515"/>
                </a:solidFill>
                <a:latin typeface="Courier New" pitchFamily="-107" charset="0"/>
              </a:rPr>
              <a:t>09 call r14 F     # Call f(x)</a:t>
            </a:r>
          </a:p>
          <a:p>
            <a:pPr algn="l"/>
            <a:r>
              <a:rPr lang="en-US" sz="1400" b="1">
                <a:solidFill>
                  <a:srgbClr val="B907D1"/>
                </a:solidFill>
                <a:latin typeface="Courier New" pitchFamily="-107" charset="0"/>
              </a:rPr>
              <a:t>10 addn r15 -1    # F has returned. decr sp</a:t>
            </a:r>
          </a:p>
          <a:p>
            <a:pPr algn="l"/>
            <a:r>
              <a:rPr lang="en-US" sz="1400" b="1">
                <a:solidFill>
                  <a:srgbClr val="B907D1"/>
                </a:solidFill>
                <a:latin typeface="Courier New" pitchFamily="-107" charset="0"/>
              </a:rPr>
              <a:t>11 loadi r14 r15  # Get our return address </a:t>
            </a:r>
          </a:p>
          <a:p>
            <a:pPr algn="l"/>
            <a:r>
              <a:rPr lang="en-US" sz="1400" b="1">
                <a:solidFill>
                  <a:srgbClr val="B907D1"/>
                </a:solidFill>
                <a:latin typeface="Courier New" pitchFamily="-107" charset="0"/>
              </a:rPr>
              <a:t>12 addn r15 -1    # decrement the stack pointer</a:t>
            </a:r>
          </a:p>
          <a:p>
            <a:pPr algn="l"/>
            <a:r>
              <a:rPr lang="en-US" sz="1400" b="1">
                <a:solidFill>
                  <a:srgbClr val="B907D1"/>
                </a:solidFill>
                <a:latin typeface="Courier New" pitchFamily="-107" charset="0"/>
              </a:rPr>
              <a:t>13 loadi r1 r15   # Get x back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14 add r13 r13 r1 # r13 = f(x) + x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15 jumpi r14      # Demo is done so return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… [MORE CODE HERE]</a:t>
            </a:r>
          </a:p>
          <a:p>
            <a:pPr algn="l"/>
            <a:endParaRPr lang="en-US" sz="1400" b="1">
              <a:latin typeface="Courier New" pitchFamily="-107" charset="0"/>
            </a:endParaRPr>
          </a:p>
          <a:p>
            <a:pPr algn="l"/>
            <a:r>
              <a:rPr lang="en-US" sz="1800" b="1">
                <a:latin typeface="Courier New" pitchFamily="-107" charset="0"/>
              </a:rPr>
              <a:t>50</a:t>
            </a:r>
          </a:p>
          <a:p>
            <a:pPr algn="l"/>
            <a:r>
              <a:rPr lang="en-US" sz="1800" b="1">
                <a:latin typeface="Courier New" pitchFamily="-107" charset="0"/>
              </a:rPr>
              <a:t>51</a:t>
            </a:r>
          </a:p>
          <a:p>
            <a:pPr algn="l"/>
            <a:r>
              <a:rPr lang="en-US" sz="1800" b="1">
                <a:latin typeface="Courier New" pitchFamily="-107" charset="0"/>
              </a:rPr>
              <a:t>52</a:t>
            </a:r>
          </a:p>
          <a:p>
            <a:pPr algn="l"/>
            <a:r>
              <a:rPr lang="en-US" sz="1800" b="1">
                <a:latin typeface="Courier New" pitchFamily="-107" charset="0"/>
              </a:rPr>
              <a:t>53</a:t>
            </a:r>
          </a:p>
        </p:txBody>
      </p:sp>
      <p:sp>
        <p:nvSpPr>
          <p:cNvPr id="1446915" name="Text Box 3"/>
          <p:cNvSpPr txBox="1">
            <a:spLocks noChangeArrowheads="1"/>
          </p:cNvSpPr>
          <p:nvPr/>
        </p:nvSpPr>
        <p:spPr bwMode="auto">
          <a:xfrm>
            <a:off x="4495800" y="0"/>
            <a:ext cx="289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Main memory (RAM)</a:t>
            </a:r>
          </a:p>
        </p:txBody>
      </p:sp>
      <p:sp>
        <p:nvSpPr>
          <p:cNvPr id="1446931" name="Text Box 19"/>
          <p:cNvSpPr txBox="1">
            <a:spLocks noChangeArrowheads="1"/>
          </p:cNvSpPr>
          <p:nvPr/>
        </p:nvSpPr>
        <p:spPr bwMode="auto">
          <a:xfrm>
            <a:off x="939800" y="1524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CPU (registers)</a:t>
            </a:r>
          </a:p>
        </p:txBody>
      </p:sp>
      <p:sp>
        <p:nvSpPr>
          <p:cNvPr id="1446932" name="Text Box 20"/>
          <p:cNvSpPr txBox="1">
            <a:spLocks noChangeArrowheads="1"/>
          </p:cNvSpPr>
          <p:nvPr/>
        </p:nvSpPr>
        <p:spPr bwMode="auto">
          <a:xfrm>
            <a:off x="2133600" y="2590800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F02E4"/>
                </a:solidFill>
              </a:rPr>
              <a:t>Store data</a:t>
            </a:r>
          </a:p>
        </p:txBody>
      </p:sp>
      <p:sp>
        <p:nvSpPr>
          <p:cNvPr id="1446933" name="Text Box 21"/>
          <p:cNvSpPr txBox="1">
            <a:spLocks noChangeArrowheads="1"/>
          </p:cNvSpPr>
          <p:nvPr/>
        </p:nvSpPr>
        <p:spPr bwMode="auto">
          <a:xfrm>
            <a:off x="990600" y="3200400"/>
            <a:ext cx="261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9AC20"/>
                </a:solidFill>
              </a:rPr>
              <a:t>Prepare data to pass</a:t>
            </a:r>
          </a:p>
        </p:txBody>
      </p:sp>
      <p:sp>
        <p:nvSpPr>
          <p:cNvPr id="1446934" name="Text Box 22"/>
          <p:cNvSpPr txBox="1">
            <a:spLocks noChangeArrowheads="1"/>
          </p:cNvSpPr>
          <p:nvPr/>
        </p:nvSpPr>
        <p:spPr bwMode="auto">
          <a:xfrm>
            <a:off x="1752600" y="3581400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515"/>
                </a:solidFill>
              </a:rPr>
              <a:t>Call function</a:t>
            </a:r>
          </a:p>
        </p:txBody>
      </p:sp>
      <p:sp>
        <p:nvSpPr>
          <p:cNvPr id="1446935" name="Text Box 23"/>
          <p:cNvSpPr txBox="1">
            <a:spLocks noChangeArrowheads="1"/>
          </p:cNvSpPr>
          <p:nvPr/>
        </p:nvSpPr>
        <p:spPr bwMode="auto">
          <a:xfrm>
            <a:off x="914400" y="4114800"/>
            <a:ext cx="2773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B907D1"/>
                </a:solidFill>
              </a:rPr>
              <a:t>Restore data</a:t>
            </a:r>
            <a:br>
              <a:rPr lang="en-US">
                <a:solidFill>
                  <a:srgbClr val="B907D1"/>
                </a:solidFill>
              </a:rPr>
            </a:br>
            <a:r>
              <a:rPr lang="en-US">
                <a:solidFill>
                  <a:srgbClr val="B907D1"/>
                </a:solidFill>
              </a:rPr>
              <a:t>(in REVERSE order)</a:t>
            </a:r>
          </a:p>
        </p:txBody>
      </p:sp>
      <p:sp>
        <p:nvSpPr>
          <p:cNvPr id="1446936" name="AutoShape 24"/>
          <p:cNvSpPr>
            <a:spLocks/>
          </p:cNvSpPr>
          <p:nvPr/>
        </p:nvSpPr>
        <p:spPr bwMode="auto">
          <a:xfrm>
            <a:off x="3733800" y="23622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6937" name="AutoShape 25"/>
          <p:cNvSpPr>
            <a:spLocks/>
          </p:cNvSpPr>
          <p:nvPr/>
        </p:nvSpPr>
        <p:spPr bwMode="auto">
          <a:xfrm>
            <a:off x="3733800" y="3276600"/>
            <a:ext cx="76200" cy="4572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6938" name="Line 26"/>
          <p:cNvSpPr>
            <a:spLocks noChangeShapeType="1"/>
          </p:cNvSpPr>
          <p:nvPr/>
        </p:nvSpPr>
        <p:spPr bwMode="auto">
          <a:xfrm>
            <a:off x="3429000" y="3810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6939" name="AutoShape 27"/>
          <p:cNvSpPr>
            <a:spLocks/>
          </p:cNvSpPr>
          <p:nvPr/>
        </p:nvSpPr>
        <p:spPr bwMode="auto">
          <a:xfrm>
            <a:off x="3733800" y="38862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3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24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42829" name="Rectangle 13"/>
          <p:cNvSpPr>
            <a:spLocks noChangeArrowheads="1"/>
          </p:cNvSpPr>
          <p:nvPr/>
        </p:nvSpPr>
        <p:spPr bwMode="auto">
          <a:xfrm>
            <a:off x="3810000" y="609600"/>
            <a:ext cx="5334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-107" charset="0"/>
              </a:rPr>
              <a:t>00 read r1        # Get the user's input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01 loadn r15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50</a:t>
            </a:r>
            <a:r>
              <a:rPr lang="en-US" sz="1400" b="1">
                <a:latin typeface="Courier New" pitchFamily="-107" charset="0"/>
              </a:rPr>
              <a:t>   # Store the top of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02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9 </a:t>
            </a:r>
            <a:r>
              <a:rPr lang="en-US" sz="1400" b="1">
                <a:latin typeface="Courier New" pitchFamily="-107" charset="0"/>
              </a:rPr>
              <a:t>    # Call demo, starts at line ??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03 write r13      # Demo has returned,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so just write and halt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04 halt</a:t>
            </a:r>
          </a:p>
          <a:p>
            <a:pPr algn="l"/>
            <a:r>
              <a:rPr lang="en-US" sz="1400">
                <a:latin typeface="Courier New" pitchFamily="-107" charset="0"/>
              </a:rPr>
              <a:t>                  </a:t>
            </a:r>
            <a:r>
              <a:rPr lang="en-US" sz="1400" b="1">
                <a:latin typeface="Courier New" pitchFamily="-107" charset="0"/>
              </a:rPr>
              <a:t># ** demo begins here **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First calculate f(x)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Prepare: store data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05 storei r1 r15  # Store x on the stack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06 addn r15 1     # Increment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07 storei r14 r15 # Store our return address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08 addn r15 1     # increment the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Prepare input: r1 already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                  # contains x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09 call r14 </a:t>
            </a:r>
            <a:r>
              <a:rPr lang="en-US" sz="1400" b="1">
                <a:solidFill>
                  <a:srgbClr val="0F02E4"/>
                </a:solidFill>
                <a:latin typeface="Courier New" pitchFamily="-107" charset="0"/>
              </a:rPr>
              <a:t>16</a:t>
            </a:r>
            <a:r>
              <a:rPr lang="en-US" sz="1400" b="1">
                <a:latin typeface="Courier New" pitchFamily="-107" charset="0"/>
              </a:rPr>
              <a:t>    # Call f(x)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10 addn r15 -1    # F has returned. decr sp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11 loadi r14 r15  # Get our return address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12 addn r15 -1    # decrement the stack pointer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13 loadi r1 r15   # Get x back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14 add r13 r13 r1 # r13 = f(x) + x </a:t>
            </a:r>
          </a:p>
          <a:p>
            <a:pPr algn="l"/>
            <a:r>
              <a:rPr lang="en-US" sz="1400" b="1">
                <a:latin typeface="Courier New" pitchFamily="-107" charset="0"/>
              </a:rPr>
              <a:t>15 jumpi r14      # Demo is done so return</a:t>
            </a:r>
          </a:p>
        </p:txBody>
      </p:sp>
      <p:sp>
        <p:nvSpPr>
          <p:cNvPr id="1442834" name="Rectangle 18"/>
          <p:cNvSpPr>
            <a:spLocks noChangeArrowheads="1"/>
          </p:cNvSpPr>
          <p:nvPr/>
        </p:nvSpPr>
        <p:spPr bwMode="auto">
          <a:xfrm>
            <a:off x="3733800" y="457200"/>
            <a:ext cx="5410200" cy="1447800"/>
          </a:xfrm>
          <a:prstGeom prst="rect">
            <a:avLst/>
          </a:prstGeom>
          <a:noFill/>
          <a:ln w="19050">
            <a:solidFill>
              <a:srgbClr val="D180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42835" name="Rectangle 19"/>
          <p:cNvSpPr>
            <a:spLocks noChangeArrowheads="1"/>
          </p:cNvSpPr>
          <p:nvPr/>
        </p:nvSpPr>
        <p:spPr bwMode="auto">
          <a:xfrm>
            <a:off x="152400" y="609600"/>
            <a:ext cx="3505200" cy="1447800"/>
          </a:xfrm>
          <a:prstGeom prst="rect">
            <a:avLst/>
          </a:prstGeom>
          <a:noFill/>
          <a:ln w="19050">
            <a:solidFill>
              <a:srgbClr val="D180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2836" name="Rectangle 20"/>
          <p:cNvSpPr>
            <a:spLocks noChangeArrowheads="1"/>
          </p:cNvSpPr>
          <p:nvPr/>
        </p:nvSpPr>
        <p:spPr bwMode="auto">
          <a:xfrm>
            <a:off x="152400" y="3276600"/>
            <a:ext cx="2895600" cy="1143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2837" name="Rectangle 21"/>
          <p:cNvSpPr>
            <a:spLocks noChangeArrowheads="1"/>
          </p:cNvSpPr>
          <p:nvPr/>
        </p:nvSpPr>
        <p:spPr bwMode="auto">
          <a:xfrm>
            <a:off x="3733800" y="1981200"/>
            <a:ext cx="5257800" cy="3429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2838" name="Line 22"/>
          <p:cNvSpPr>
            <a:spLocks noChangeShapeType="1"/>
          </p:cNvSpPr>
          <p:nvPr/>
        </p:nvSpPr>
        <p:spPr bwMode="auto">
          <a:xfrm>
            <a:off x="3048000" y="4191000"/>
            <a:ext cx="685800" cy="0"/>
          </a:xfrm>
          <a:prstGeom prst="line">
            <a:avLst/>
          </a:prstGeom>
          <a:noFill/>
          <a:ln w="19050">
            <a:solidFill>
              <a:srgbClr val="FF05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2839" name="Line 23"/>
          <p:cNvSpPr>
            <a:spLocks noChangeShapeType="1"/>
          </p:cNvSpPr>
          <p:nvPr/>
        </p:nvSpPr>
        <p:spPr bwMode="auto">
          <a:xfrm>
            <a:off x="3657600" y="1219200"/>
            <a:ext cx="76200" cy="0"/>
          </a:xfrm>
          <a:prstGeom prst="line">
            <a:avLst/>
          </a:prstGeom>
          <a:noFill/>
          <a:ln w="19050">
            <a:solidFill>
              <a:srgbClr val="D1800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27000" y="794891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latin typeface="Courier New" pitchFamily="-107" charset="0"/>
              </a:rPr>
              <a:t>(define (main)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(let* ((r1 (read-line)))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      (result (demo r1)))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  (display result)))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2400" y="3592645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00" y="4724400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5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866" name="Text Box 2"/>
          <p:cNvSpPr txBox="1">
            <a:spLocks noChangeArrowheads="1"/>
          </p:cNvSpPr>
          <p:nvPr/>
        </p:nvSpPr>
        <p:spPr bwMode="auto">
          <a:xfrm>
            <a:off x="152400" y="2349057"/>
            <a:ext cx="365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(define (f x)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  (+ (* 11 (g x))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1E16E4"/>
                </a:solidFill>
                <a:latin typeface="Courier New" pitchFamily="-107" charset="0"/>
              </a:rPr>
              <a:t>       (g (/ x 2))))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600" b="1" dirty="0">
              <a:solidFill>
                <a:srgbClr val="1E16E4"/>
              </a:solidFill>
              <a:latin typeface="Courier New" pitchFamily="-107" charset="0"/>
            </a:endParaRPr>
          </a:p>
        </p:txBody>
      </p:sp>
      <p:sp>
        <p:nvSpPr>
          <p:cNvPr id="1444867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32766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latin typeface="Courier New" pitchFamily="-107" charset="0"/>
              </a:rPr>
              <a:t>(define (demo x)</a:t>
            </a:r>
            <a:endParaRPr lang="en-US" sz="1600" b="1" dirty="0"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(+ x (f x)))  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444868" name="Text Box 4"/>
          <p:cNvSpPr txBox="1">
            <a:spLocks noChangeArrowheads="1"/>
          </p:cNvSpPr>
          <p:nvPr/>
        </p:nvSpPr>
        <p:spPr bwMode="auto">
          <a:xfrm>
            <a:off x="457200" y="5791200"/>
            <a:ext cx="1600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1444869" name="Text Box 5"/>
          <p:cNvSpPr txBox="1">
            <a:spLocks noChangeArrowheads="1"/>
          </p:cNvSpPr>
          <p:nvPr/>
        </p:nvSpPr>
        <p:spPr bwMode="auto">
          <a:xfrm>
            <a:off x="228600" y="6248400"/>
            <a:ext cx="26670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(define (g x)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urier New" pitchFamily="-107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-107" charset="0"/>
              </a:rPr>
              <a:t>(* -1 x)) </a:t>
            </a:r>
            <a:endParaRPr lang="en-US" sz="1600" b="1" dirty="0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444871" name="Rectangle 7"/>
          <p:cNvSpPr>
            <a:spLocks noChangeArrowheads="1"/>
          </p:cNvSpPr>
          <p:nvPr/>
        </p:nvSpPr>
        <p:spPr bwMode="auto">
          <a:xfrm>
            <a:off x="152400" y="152400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latin typeface="Courier New" pitchFamily="-107" charset="0"/>
              </a:rPr>
              <a:t>(define (main)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(let* ((r1 (read-line)))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</a:t>
            </a:r>
            <a:r>
              <a:rPr lang="en-US" sz="1600" b="1" dirty="0" smtClean="0">
                <a:latin typeface="Courier New" pitchFamily="-107" charset="0"/>
              </a:rPr>
              <a:t>      (result (demo r1)))</a:t>
            </a:r>
            <a:endParaRPr lang="en-US" sz="1600" b="1" dirty="0">
              <a:latin typeface="Courier New" pitchFamily="-107" charset="0"/>
            </a:endParaRPr>
          </a:p>
          <a:p>
            <a:pPr algn="l"/>
            <a:r>
              <a:rPr lang="en-US" sz="1600" b="1" dirty="0">
                <a:latin typeface="Courier New" pitchFamily="-107" charset="0"/>
              </a:rPr>
              <a:t>    </a:t>
            </a:r>
            <a:r>
              <a:rPr lang="en-US" sz="1600" b="1" dirty="0" smtClean="0">
                <a:latin typeface="Courier New" pitchFamily="-107" charset="0"/>
              </a:rPr>
              <a:t>  (display result)))</a:t>
            </a:r>
            <a:endParaRPr lang="en-US" sz="1600" b="1" dirty="0">
              <a:latin typeface="Courier New" pitchFamily="-107" charset="0"/>
            </a:endParaRPr>
          </a:p>
        </p:txBody>
      </p:sp>
      <p:sp>
        <p:nvSpPr>
          <p:cNvPr id="1444878" name="Rectangle 14"/>
          <p:cNvSpPr>
            <a:spLocks noChangeArrowheads="1"/>
          </p:cNvSpPr>
          <p:nvPr/>
        </p:nvSpPr>
        <p:spPr bwMode="auto">
          <a:xfrm>
            <a:off x="3733800" y="152400"/>
            <a:ext cx="5257800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200" b="1">
                <a:latin typeface="Courier New" pitchFamily="-107" charset="0"/>
              </a:rPr>
              <a:t>                  # ****f begins here 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16 storei r1 r15  # store our x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17 addn r15 1     # increment the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18 storei r14 r15 # store our return address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19 addn r15 1     # increment the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                  # r1 already contains x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20 call r14 44    # Call g(x)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                  # g(x) has returned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21 addn r15 -1    # decrement the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22 loadi r14 r15  # get our return address back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23 addn r15 -1    # decrement the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24 loadi r1 r15   # get x back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25 loadn r5 11    # load 11 into r5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26 mul r5 r13 r5  # r5 = 11*g(x)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27 storei r1 r15  # store x, prep for g again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28 addn r15 1     # increment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29 storei r5 r15  # store our intermediate calculation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30 addn r15 1     # increment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31 storei r14 r15 # store our return address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32 addn r15 1     # increment stack pointer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33 loadn r6 2     # prepare input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34 div r1 r1 r6   # x = x / 2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35 call r14 44    # call g(x/2)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36 addn r15 -1    # g is back, decr sp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37 loadi r14 r15  # get the return address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38 addn r15 -1    # decrement sp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39 loadi r5 r15   # get our intermediate value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40 addn r15 -1    # decrement the stack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41 loadi r1 r15   # get x back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42 add r13 r13 r5 # return g(x/2) + 11*g(x) (r13 + r5)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43 jumpi r14      # F is done!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                  # *** g starts here ***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44 loadn r5 -1    # prepare to multiply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45 mul r13 r1 r5  # return -1 * x</a:t>
            </a:r>
          </a:p>
          <a:p>
            <a:pPr algn="l"/>
            <a:r>
              <a:rPr lang="en-US" sz="1200" b="1">
                <a:latin typeface="Courier New" pitchFamily="-107" charset="0"/>
              </a:rPr>
              <a:t>46 jumpi r14      # done, so return</a:t>
            </a:r>
          </a:p>
        </p:txBody>
      </p:sp>
      <p:sp>
        <p:nvSpPr>
          <p:cNvPr id="1444879" name="Rectangle 15"/>
          <p:cNvSpPr>
            <a:spLocks noChangeArrowheads="1"/>
          </p:cNvSpPr>
          <p:nvPr/>
        </p:nvSpPr>
        <p:spPr bwMode="auto">
          <a:xfrm>
            <a:off x="228600" y="2320833"/>
            <a:ext cx="3352800" cy="838200"/>
          </a:xfrm>
          <a:prstGeom prst="rect">
            <a:avLst/>
          </a:prstGeom>
          <a:noFill/>
          <a:ln w="19050">
            <a:solidFill>
              <a:srgbClr val="0F02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4880" name="Rectangle 16"/>
          <p:cNvSpPr>
            <a:spLocks noChangeArrowheads="1"/>
          </p:cNvSpPr>
          <p:nvPr/>
        </p:nvSpPr>
        <p:spPr bwMode="auto">
          <a:xfrm>
            <a:off x="3810000" y="0"/>
            <a:ext cx="5334000" cy="5867400"/>
          </a:xfrm>
          <a:prstGeom prst="rect">
            <a:avLst/>
          </a:prstGeom>
          <a:noFill/>
          <a:ln w="19050">
            <a:solidFill>
              <a:srgbClr val="0F02E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4881" name="Line 17"/>
          <p:cNvSpPr>
            <a:spLocks noChangeShapeType="1"/>
          </p:cNvSpPr>
          <p:nvPr/>
        </p:nvSpPr>
        <p:spPr bwMode="auto">
          <a:xfrm>
            <a:off x="3581400" y="2667000"/>
            <a:ext cx="228600" cy="0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4882" name="Rectangle 18"/>
          <p:cNvSpPr>
            <a:spLocks noChangeArrowheads="1"/>
          </p:cNvSpPr>
          <p:nvPr/>
        </p:nvSpPr>
        <p:spPr bwMode="auto">
          <a:xfrm>
            <a:off x="152400" y="6019800"/>
            <a:ext cx="3352800" cy="838200"/>
          </a:xfrm>
          <a:prstGeom prst="rect">
            <a:avLst/>
          </a:prstGeom>
          <a:noFill/>
          <a:ln w="19050">
            <a:solidFill>
              <a:srgbClr val="09A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4883" name="Rectangle 19"/>
          <p:cNvSpPr>
            <a:spLocks noChangeArrowheads="1"/>
          </p:cNvSpPr>
          <p:nvPr/>
        </p:nvSpPr>
        <p:spPr bwMode="auto">
          <a:xfrm>
            <a:off x="3810000" y="5867400"/>
            <a:ext cx="3810000" cy="990600"/>
          </a:xfrm>
          <a:prstGeom prst="rect">
            <a:avLst/>
          </a:prstGeom>
          <a:noFill/>
          <a:ln w="19050">
            <a:solidFill>
              <a:srgbClr val="09AC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4884" name="Line 20"/>
          <p:cNvSpPr>
            <a:spLocks noChangeShapeType="1"/>
          </p:cNvSpPr>
          <p:nvPr/>
        </p:nvSpPr>
        <p:spPr bwMode="auto">
          <a:xfrm>
            <a:off x="3505200" y="6477000"/>
            <a:ext cx="304800" cy="0"/>
          </a:xfrm>
          <a:prstGeom prst="line">
            <a:avLst/>
          </a:prstGeom>
          <a:noFill/>
          <a:ln w="19050">
            <a:solidFill>
              <a:srgbClr val="09AC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07360" y="249840"/>
              <a:ext cx="1129320" cy="536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8000" y="240480"/>
                <a:ext cx="1148040" cy="53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346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29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8463" y="1295400"/>
            <a:ext cx="7440612" cy="180975"/>
            <a:chOff x="295" y="1311"/>
            <a:chExt cx="5177" cy="114"/>
          </a:xfrm>
        </p:grpSpPr>
        <p:sp>
          <p:nvSpPr>
            <p:cNvPr id="129229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229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2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27100" y="152400"/>
            <a:ext cx="608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-107" charset="0"/>
              </a:rPr>
              <a:t>Implementing functions</a:t>
            </a:r>
          </a:p>
        </p:txBody>
      </p:sp>
      <p:sp>
        <p:nvSpPr>
          <p:cNvPr id="129229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0" y="2770188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(1) Before the function call,</a:t>
            </a:r>
          </a:p>
        </p:txBody>
      </p:sp>
      <p:sp>
        <p:nvSpPr>
          <p:cNvPr id="1292302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13013" y="762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9AC20"/>
                </a:solidFill>
                <a:latin typeface="Times New Roman" pitchFamily="-107" charset="0"/>
              </a:rPr>
              <a:t>non-destructively!</a:t>
            </a:r>
            <a:endParaRPr lang="en-US" i="1">
              <a:solidFill>
                <a:srgbClr val="09AC20"/>
              </a:solidFill>
              <a:latin typeface="Times New Roman" pitchFamily="-107" charset="0"/>
            </a:endParaRPr>
          </a:p>
        </p:txBody>
      </p:sp>
      <p:sp>
        <p:nvSpPr>
          <p:cNvPr id="1292303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188" y="312420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0F02E4"/>
                </a:solidFill>
              </a:rPr>
              <a:t>Store all valuable data to the stack</a:t>
            </a:r>
          </a:p>
        </p:txBody>
      </p:sp>
      <p:sp>
        <p:nvSpPr>
          <p:cNvPr id="1292304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188" y="4038600"/>
            <a:ext cx="697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(2) Get </a:t>
            </a:r>
            <a:r>
              <a:rPr lang="en-US" b="1">
                <a:latin typeface="Courier New" pitchFamily="-107" charset="0"/>
              </a:rPr>
              <a:t>r1</a:t>
            </a:r>
            <a:r>
              <a:rPr lang="en-US"/>
              <a:t>, (</a:t>
            </a:r>
            <a:r>
              <a:rPr lang="en-US" b="1">
                <a:latin typeface="Courier New" pitchFamily="-107" charset="0"/>
              </a:rPr>
              <a:t>r2</a:t>
            </a:r>
            <a:r>
              <a:rPr lang="en-US"/>
              <a:t>), (</a:t>
            </a:r>
            <a:r>
              <a:rPr lang="en-US" b="1">
                <a:latin typeface="Courier New" pitchFamily="-107" charset="0"/>
              </a:rPr>
              <a:t>r3</a:t>
            </a:r>
            <a:r>
              <a:rPr lang="en-US"/>
              <a:t>), … ready as function "inputs."</a:t>
            </a:r>
          </a:p>
        </p:txBody>
      </p:sp>
      <p:sp>
        <p:nvSpPr>
          <p:cNvPr id="1292305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188" y="518160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0F02E4"/>
                </a:solidFill>
              </a:rPr>
              <a:t>The result, if any, will be in </a:t>
            </a:r>
            <a:r>
              <a:rPr lang="en-US" b="1">
                <a:solidFill>
                  <a:srgbClr val="0F02E4"/>
                </a:solidFill>
                <a:latin typeface="Courier New" pitchFamily="-107" charset="0"/>
              </a:rPr>
              <a:t>r13</a:t>
            </a:r>
            <a:r>
              <a:rPr lang="en-US" b="1" i="1">
                <a:solidFill>
                  <a:srgbClr val="0F02E4"/>
                </a:solidFill>
              </a:rPr>
              <a:t>.</a:t>
            </a:r>
          </a:p>
        </p:txBody>
      </p:sp>
      <p:sp>
        <p:nvSpPr>
          <p:cNvPr id="1292306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7188" y="480060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(3) Make the function call.</a:t>
            </a:r>
          </a:p>
        </p:txBody>
      </p:sp>
      <p:sp>
        <p:nvSpPr>
          <p:cNvPr id="1292307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7188" y="167640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(0) Use </a:t>
            </a:r>
            <a:r>
              <a:rPr lang="en-US" b="1">
                <a:latin typeface="Courier New" pitchFamily="-107" charset="0"/>
              </a:rPr>
              <a:t>r15</a:t>
            </a:r>
            <a:r>
              <a:rPr lang="en-US"/>
              <a:t> as the </a:t>
            </a:r>
            <a:r>
              <a:rPr lang="en-US" b="1" i="1"/>
              <a:t>stack pointer</a:t>
            </a:r>
            <a:r>
              <a:rPr lang="en-US"/>
              <a:t>.</a:t>
            </a:r>
          </a:p>
        </p:txBody>
      </p:sp>
      <p:sp>
        <p:nvSpPr>
          <p:cNvPr id="1292308" name="Text Box 20"/>
          <p:cNvSpPr txBox="1">
            <a:spLocks noChangeArrowheads="1"/>
          </p:cNvSpPr>
          <p:nvPr/>
        </p:nvSpPr>
        <p:spPr bwMode="auto">
          <a:xfrm>
            <a:off x="5976938" y="1673225"/>
            <a:ext cx="286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loadn r15 42</a:t>
            </a:r>
          </a:p>
        </p:txBody>
      </p:sp>
      <p:sp>
        <p:nvSpPr>
          <p:cNvPr id="1292309" name="Text Box 21"/>
          <p:cNvSpPr txBox="1">
            <a:spLocks noChangeArrowheads="1"/>
          </p:cNvSpPr>
          <p:nvPr/>
        </p:nvSpPr>
        <p:spPr bwMode="auto">
          <a:xfrm>
            <a:off x="8174038" y="1263650"/>
            <a:ext cx="8937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or some other large-enough value</a:t>
            </a:r>
          </a:p>
        </p:txBody>
      </p:sp>
      <p:sp>
        <p:nvSpPr>
          <p:cNvPr id="1292310" name="Line 22"/>
          <p:cNvSpPr>
            <a:spLocks noChangeShapeType="1"/>
          </p:cNvSpPr>
          <p:nvPr/>
        </p:nvSpPr>
        <p:spPr bwMode="auto">
          <a:xfrm flipH="1">
            <a:off x="7770812" y="1709737"/>
            <a:ext cx="309563" cy="10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2311" name="Text Box 23"/>
          <p:cNvSpPr txBox="1">
            <a:spLocks noChangeArrowheads="1"/>
          </p:cNvSpPr>
          <p:nvPr/>
        </p:nvSpPr>
        <p:spPr bwMode="auto">
          <a:xfrm>
            <a:off x="5976938" y="3094038"/>
            <a:ext cx="28670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storei r1 r15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addn r15 1</a:t>
            </a:r>
          </a:p>
        </p:txBody>
      </p:sp>
      <p:sp>
        <p:nvSpPr>
          <p:cNvPr id="1292312" name="Text Box 24"/>
          <p:cNvSpPr txBox="1">
            <a:spLocks noChangeArrowheads="1"/>
          </p:cNvSpPr>
          <p:nvPr/>
        </p:nvSpPr>
        <p:spPr bwMode="auto">
          <a:xfrm>
            <a:off x="7121525" y="2532063"/>
            <a:ext cx="1912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store the return address </a:t>
            </a:r>
            <a:r>
              <a:rPr lang="en-US" sz="1000" b="1">
                <a:latin typeface="Courier New" pitchFamily="-107" charset="0"/>
              </a:rPr>
              <a:t>r14</a:t>
            </a:r>
            <a:r>
              <a:rPr lang="en-US" sz="1000"/>
              <a:t> and the inputs: </a:t>
            </a:r>
            <a:r>
              <a:rPr lang="en-US" sz="1000" b="1">
                <a:latin typeface="Courier New" pitchFamily="-107" charset="0"/>
              </a:rPr>
              <a:t>r1</a:t>
            </a:r>
            <a:r>
              <a:rPr lang="en-US" sz="1000"/>
              <a:t>, (</a:t>
            </a:r>
            <a:r>
              <a:rPr lang="en-US" sz="1000" b="1">
                <a:latin typeface="Courier New" pitchFamily="-107" charset="0"/>
              </a:rPr>
              <a:t>r2</a:t>
            </a:r>
            <a:r>
              <a:rPr lang="en-US" sz="1000"/>
              <a:t>), (</a:t>
            </a:r>
            <a:r>
              <a:rPr lang="en-US" sz="1000" b="1">
                <a:latin typeface="Courier New" pitchFamily="-107" charset="0"/>
              </a:rPr>
              <a:t>r3</a:t>
            </a:r>
            <a:r>
              <a:rPr lang="en-US" sz="1000"/>
              <a:t>)</a:t>
            </a:r>
          </a:p>
        </p:txBody>
      </p:sp>
      <p:sp>
        <p:nvSpPr>
          <p:cNvPr id="1292313" name="Line 25"/>
          <p:cNvSpPr>
            <a:spLocks noChangeShapeType="1"/>
          </p:cNvSpPr>
          <p:nvPr/>
        </p:nvSpPr>
        <p:spPr bwMode="auto">
          <a:xfrm flipH="1">
            <a:off x="7478713" y="2890838"/>
            <a:ext cx="158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2314" name="Text Box 26"/>
          <p:cNvSpPr txBox="1">
            <a:spLocks noChangeArrowheads="1"/>
          </p:cNvSpPr>
          <p:nvPr/>
        </p:nvSpPr>
        <p:spPr bwMode="auto">
          <a:xfrm>
            <a:off x="7245350" y="3962400"/>
            <a:ext cx="1600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There may or may not be some lines of code necessary to do this.</a:t>
            </a:r>
          </a:p>
        </p:txBody>
      </p:sp>
      <p:sp>
        <p:nvSpPr>
          <p:cNvPr id="1292315" name="Text 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7188" y="594360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(4) After the function call,</a:t>
            </a:r>
          </a:p>
        </p:txBody>
      </p:sp>
      <p:sp>
        <p:nvSpPr>
          <p:cNvPr id="1292316" name="Text Box 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63246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A04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0F02E4"/>
                </a:solidFill>
              </a:rPr>
              <a:t>Load valuable data back from the stack</a:t>
            </a:r>
          </a:p>
        </p:txBody>
      </p:sp>
      <p:sp>
        <p:nvSpPr>
          <p:cNvPr id="1292317" name="Text Box 29"/>
          <p:cNvSpPr txBox="1">
            <a:spLocks noChangeArrowheads="1"/>
          </p:cNvSpPr>
          <p:nvPr/>
        </p:nvSpPr>
        <p:spPr bwMode="auto">
          <a:xfrm>
            <a:off x="5976938" y="6065838"/>
            <a:ext cx="28670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addn r15 -1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loadi r1 r15</a:t>
            </a:r>
          </a:p>
        </p:txBody>
      </p:sp>
      <p:sp>
        <p:nvSpPr>
          <p:cNvPr id="1292318" name="Text Box 30"/>
          <p:cNvSpPr txBox="1">
            <a:spLocks noChangeArrowheads="1"/>
          </p:cNvSpPr>
          <p:nvPr/>
        </p:nvSpPr>
        <p:spPr bwMode="auto">
          <a:xfrm>
            <a:off x="5988050" y="5127625"/>
            <a:ext cx="2867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7" charset="0"/>
              </a:rPr>
              <a:t>call r14 #</a:t>
            </a:r>
          </a:p>
        </p:txBody>
      </p:sp>
      <p:sp>
        <p:nvSpPr>
          <p:cNvPr id="1292319" name="Text Box 31"/>
          <p:cNvSpPr txBox="1">
            <a:spLocks noChangeArrowheads="1"/>
          </p:cNvSpPr>
          <p:nvPr/>
        </p:nvSpPr>
        <p:spPr bwMode="auto">
          <a:xfrm>
            <a:off x="8032751" y="47974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line # of the function</a:t>
            </a:r>
          </a:p>
        </p:txBody>
      </p:sp>
      <p:sp>
        <p:nvSpPr>
          <p:cNvPr id="1292320" name="Line 32"/>
          <p:cNvSpPr>
            <a:spLocks noChangeShapeType="1"/>
          </p:cNvSpPr>
          <p:nvPr/>
        </p:nvSpPr>
        <p:spPr bwMode="auto">
          <a:xfrm flipH="1">
            <a:off x="7704930" y="5035550"/>
            <a:ext cx="21431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2321" name="Text Box 33"/>
          <p:cNvSpPr txBox="1">
            <a:spLocks noChangeArrowheads="1"/>
          </p:cNvSpPr>
          <p:nvPr/>
        </p:nvSpPr>
        <p:spPr bwMode="auto">
          <a:xfrm>
            <a:off x="7824788" y="6003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for each item stored</a:t>
            </a:r>
          </a:p>
        </p:txBody>
      </p:sp>
    </p:spTree>
    <p:extLst>
      <p:ext uri="{BB962C8B-B14F-4D97-AF65-F5344CB8AC3E}">
        <p14:creationId xmlns:p14="http://schemas.microsoft.com/office/powerpoint/2010/main" val="1608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02" name="Group 2"/>
          <p:cNvGrpSpPr>
            <a:grpSpLocks/>
          </p:cNvGrpSpPr>
          <p:nvPr/>
        </p:nvGrpSpPr>
        <p:grpSpPr bwMode="auto">
          <a:xfrm>
            <a:off x="3032125" y="990600"/>
            <a:ext cx="5561013" cy="180975"/>
            <a:chOff x="295" y="1311"/>
            <a:chExt cx="5177" cy="114"/>
          </a:xfrm>
        </p:grpSpPr>
        <p:sp>
          <p:nvSpPr>
            <p:cNvPr id="128000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0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05" name="Text Box 5"/>
          <p:cNvSpPr txBox="1">
            <a:spLocks noChangeArrowheads="1"/>
          </p:cNvSpPr>
          <p:nvPr/>
        </p:nvSpPr>
        <p:spPr bwMode="auto">
          <a:xfrm>
            <a:off x="3352800" y="228600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Recursion?</a:t>
            </a:r>
          </a:p>
        </p:txBody>
      </p:sp>
      <p:sp>
        <p:nvSpPr>
          <p:cNvPr id="1280006" name="Text Box 6"/>
          <p:cNvSpPr txBox="1">
            <a:spLocks noChangeArrowheads="1"/>
          </p:cNvSpPr>
          <p:nvPr/>
        </p:nvSpPr>
        <p:spPr bwMode="auto">
          <a:xfrm>
            <a:off x="152400" y="231775"/>
            <a:ext cx="42672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800080"/>
                </a:solidFill>
                <a:latin typeface="Courier New" pitchFamily="49" charset="0"/>
              </a:rPr>
              <a:t>fac</a:t>
            </a:r>
            <a:r>
              <a:rPr lang="en-US" sz="1800" b="1">
                <a:latin typeface="Courier New" pitchFamily="49" charset="0"/>
              </a:rPr>
              <a:t>(N):</a:t>
            </a:r>
          </a:p>
          <a:p>
            <a:pPr algn="l" eaLnBrk="1" hangingPunct="1">
              <a:lnSpc>
                <a:spcPct val="90000"/>
              </a:lnSpc>
            </a:pPr>
            <a:endParaRPr lang="en-US" sz="1800" b="1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N &lt;= 1: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</a:t>
            </a:r>
          </a:p>
          <a:p>
            <a:pPr algn="l" eaLnBrk="1" hangingPunct="1">
              <a:lnSpc>
                <a:spcPct val="90000"/>
              </a:lnSpc>
            </a:pPr>
            <a:endParaRPr lang="en-US" sz="1800" b="1">
              <a:latin typeface="Courier New" pitchFamily="49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else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F6600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N * </a:t>
            </a:r>
            <a:r>
              <a:rPr lang="en-US" sz="1800" b="1">
                <a:solidFill>
                  <a:srgbClr val="800080"/>
                </a:solidFill>
                <a:latin typeface="Courier New" pitchFamily="49" charset="0"/>
              </a:rPr>
              <a:t>fac</a:t>
            </a:r>
            <a:r>
              <a:rPr lang="en-US" sz="1800" b="1">
                <a:latin typeface="Courier New" pitchFamily="49" charset="0"/>
              </a:rPr>
              <a:t>(N-1)</a:t>
            </a:r>
          </a:p>
        </p:txBody>
      </p:sp>
      <p:sp>
        <p:nvSpPr>
          <p:cNvPr id="1280007" name="Rectangle 7"/>
          <p:cNvSpPr>
            <a:spLocks noChangeArrowheads="1"/>
          </p:cNvSpPr>
          <p:nvPr/>
        </p:nvSpPr>
        <p:spPr bwMode="auto">
          <a:xfrm>
            <a:off x="3048000" y="266700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fac(5)</a:t>
            </a:r>
          </a:p>
        </p:txBody>
      </p:sp>
      <p:sp>
        <p:nvSpPr>
          <p:cNvPr id="1280008" name="Rectangle 8"/>
          <p:cNvSpPr>
            <a:spLocks noChangeArrowheads="1"/>
          </p:cNvSpPr>
          <p:nvPr/>
        </p:nvSpPr>
        <p:spPr bwMode="auto">
          <a:xfrm>
            <a:off x="3046413" y="3352800"/>
            <a:ext cx="3198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5 * fac(4)</a:t>
            </a:r>
          </a:p>
        </p:txBody>
      </p:sp>
      <p:sp>
        <p:nvSpPr>
          <p:cNvPr id="1280009" name="Rectangle 9"/>
          <p:cNvSpPr>
            <a:spLocks noChangeArrowheads="1"/>
          </p:cNvSpPr>
          <p:nvPr/>
        </p:nvSpPr>
        <p:spPr bwMode="auto">
          <a:xfrm>
            <a:off x="3808413" y="4038600"/>
            <a:ext cx="3198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4 * fac(3)</a:t>
            </a:r>
          </a:p>
        </p:txBody>
      </p:sp>
      <p:sp>
        <p:nvSpPr>
          <p:cNvPr id="1280010" name="Rectangle 10"/>
          <p:cNvSpPr>
            <a:spLocks noChangeArrowheads="1"/>
          </p:cNvSpPr>
          <p:nvPr/>
        </p:nvSpPr>
        <p:spPr bwMode="auto">
          <a:xfrm>
            <a:off x="4527550" y="4724400"/>
            <a:ext cx="319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3 * fac(2)</a:t>
            </a:r>
          </a:p>
        </p:txBody>
      </p:sp>
      <p:sp>
        <p:nvSpPr>
          <p:cNvPr id="1280011" name="Rectangle 11"/>
          <p:cNvSpPr>
            <a:spLocks noChangeArrowheads="1"/>
          </p:cNvSpPr>
          <p:nvPr/>
        </p:nvSpPr>
        <p:spPr bwMode="auto">
          <a:xfrm>
            <a:off x="5257800" y="5410200"/>
            <a:ext cx="319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2 * fac(1)</a:t>
            </a:r>
          </a:p>
        </p:txBody>
      </p:sp>
      <p:sp>
        <p:nvSpPr>
          <p:cNvPr id="1280012" name="AutoShape 12"/>
          <p:cNvSpPr>
            <a:spLocks/>
          </p:cNvSpPr>
          <p:nvPr/>
        </p:nvSpPr>
        <p:spPr bwMode="auto">
          <a:xfrm rot="5400000" flipV="1">
            <a:off x="3846513" y="2400300"/>
            <a:ext cx="228600" cy="1676400"/>
          </a:xfrm>
          <a:prstGeom prst="leftBrace">
            <a:avLst>
              <a:gd name="adj1" fmla="val 61111"/>
              <a:gd name="adj2" fmla="val 34125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13" name="AutoShape 13"/>
          <p:cNvSpPr>
            <a:spLocks/>
          </p:cNvSpPr>
          <p:nvPr/>
        </p:nvSpPr>
        <p:spPr bwMode="auto">
          <a:xfrm rot="5400000" flipV="1">
            <a:off x="4683920" y="3085306"/>
            <a:ext cx="188912" cy="1717675"/>
          </a:xfrm>
          <a:prstGeom prst="leftBrace">
            <a:avLst>
              <a:gd name="adj1" fmla="val 75771"/>
              <a:gd name="adj2" fmla="val 3270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14" name="AutoShape 14"/>
          <p:cNvSpPr>
            <a:spLocks/>
          </p:cNvSpPr>
          <p:nvPr/>
        </p:nvSpPr>
        <p:spPr bwMode="auto">
          <a:xfrm rot="5400000" flipV="1">
            <a:off x="5414170" y="3739356"/>
            <a:ext cx="138112" cy="1679575"/>
          </a:xfrm>
          <a:prstGeom prst="leftBrace">
            <a:avLst>
              <a:gd name="adj1" fmla="val 101341"/>
              <a:gd name="adj2" fmla="val 3270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15" name="AutoShape 15"/>
          <p:cNvSpPr>
            <a:spLocks/>
          </p:cNvSpPr>
          <p:nvPr/>
        </p:nvSpPr>
        <p:spPr bwMode="auto">
          <a:xfrm rot="5400000" flipV="1">
            <a:off x="6111875" y="4437063"/>
            <a:ext cx="204787" cy="1741488"/>
          </a:xfrm>
          <a:prstGeom prst="leftBrace">
            <a:avLst>
              <a:gd name="adj1" fmla="val 70866"/>
              <a:gd name="adj2" fmla="val 3270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16" name="AutoShape 16"/>
          <p:cNvSpPr>
            <a:spLocks/>
          </p:cNvSpPr>
          <p:nvPr/>
        </p:nvSpPr>
        <p:spPr bwMode="auto">
          <a:xfrm rot="5400000" flipV="1">
            <a:off x="6384925" y="5556250"/>
            <a:ext cx="188913" cy="855663"/>
          </a:xfrm>
          <a:prstGeom prst="leftBrace">
            <a:avLst>
              <a:gd name="adj1" fmla="val 37745"/>
              <a:gd name="adj2" fmla="val 45824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17" name="Line 17"/>
          <p:cNvSpPr>
            <a:spLocks noChangeShapeType="1"/>
          </p:cNvSpPr>
          <p:nvPr/>
        </p:nvSpPr>
        <p:spPr bwMode="auto">
          <a:xfrm>
            <a:off x="685800" y="2362200"/>
            <a:ext cx="4598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18" name="Rectangle 18"/>
          <p:cNvSpPr>
            <a:spLocks noChangeArrowheads="1"/>
          </p:cNvSpPr>
          <p:nvPr/>
        </p:nvSpPr>
        <p:spPr bwMode="auto">
          <a:xfrm>
            <a:off x="6294438" y="610870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1280019" name="Line 19"/>
          <p:cNvSpPr>
            <a:spLocks noChangeShapeType="1"/>
          </p:cNvSpPr>
          <p:nvPr/>
        </p:nvSpPr>
        <p:spPr bwMode="auto">
          <a:xfrm>
            <a:off x="2584450" y="2820988"/>
            <a:ext cx="22225" cy="3798887"/>
          </a:xfrm>
          <a:prstGeom prst="line">
            <a:avLst/>
          </a:prstGeom>
          <a:noFill/>
          <a:ln w="38100">
            <a:solidFill>
              <a:srgbClr val="9103B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20" name="Text Box 20"/>
          <p:cNvSpPr txBox="1">
            <a:spLocks noChangeArrowheads="1"/>
          </p:cNvSpPr>
          <p:nvPr/>
        </p:nvSpPr>
        <p:spPr bwMode="auto">
          <a:xfrm>
            <a:off x="481013" y="306546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9103B9"/>
                </a:solidFill>
                <a:latin typeface="Comic Sans MS" pitchFamily="66" charset="0"/>
              </a:rPr>
              <a:t>"The Stack"</a:t>
            </a:r>
          </a:p>
        </p:txBody>
      </p:sp>
      <p:sp>
        <p:nvSpPr>
          <p:cNvPr id="1280021" name="Text Box 21"/>
          <p:cNvSpPr txBox="1">
            <a:spLocks noChangeArrowheads="1"/>
          </p:cNvSpPr>
          <p:nvPr/>
        </p:nvSpPr>
        <p:spPr bwMode="auto">
          <a:xfrm>
            <a:off x="838200" y="5105400"/>
            <a:ext cx="1638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9103B9"/>
                </a:solidFill>
                <a:latin typeface="Comic Sans MS" pitchFamily="66" charset="0"/>
              </a:rPr>
              <a:t>Remembers all of the individual calls to </a:t>
            </a:r>
            <a:r>
              <a:rPr lang="en-US" sz="1800" b="1">
                <a:latin typeface="Courier New" pitchFamily="49" charset="0"/>
              </a:rPr>
              <a:t>fac</a:t>
            </a:r>
            <a:endParaRPr lang="en-US" sz="1800">
              <a:solidFill>
                <a:srgbClr val="9103B9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1360" y="228600"/>
              <a:ext cx="2557800" cy="155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000" y="219240"/>
                <a:ext cx="2576520" cy="15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3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7620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Factorial via Recursion…</a:t>
            </a:r>
          </a:p>
        </p:txBody>
      </p:sp>
      <p:sp>
        <p:nvSpPr>
          <p:cNvPr id="1220612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0925" y="1057275"/>
            <a:ext cx="1828800" cy="369332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A04EB"/>
                </a:solidFill>
              </a:rPr>
              <a:t>Python</a:t>
            </a:r>
            <a:endParaRPr lang="en-US" dirty="0">
              <a:solidFill>
                <a:srgbClr val="0A04EB"/>
              </a:solidFill>
            </a:endParaRPr>
          </a:p>
        </p:txBody>
      </p:sp>
      <p:sp>
        <p:nvSpPr>
          <p:cNvPr id="1220613" name="Text Box 5"/>
          <p:cNvSpPr txBox="1">
            <a:spLocks noChangeArrowheads="1"/>
          </p:cNvSpPr>
          <p:nvPr/>
        </p:nvSpPr>
        <p:spPr bwMode="auto">
          <a:xfrm>
            <a:off x="838200" y="1905000"/>
            <a:ext cx="4059238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x = </a:t>
            </a:r>
            <a:r>
              <a:rPr lang="en-US" sz="1800" b="1">
                <a:solidFill>
                  <a:srgbClr val="D18006"/>
                </a:solidFill>
                <a:latin typeface="Courier New" pitchFamily="49" charset="0"/>
              </a:rPr>
              <a:t>input</a:t>
            </a:r>
            <a:r>
              <a:rPr lang="en-US" sz="1800" b="1">
                <a:latin typeface="Courier New" pitchFamily="49" charset="0"/>
              </a:rPr>
              <a:t>()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y = fac(x)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D18006"/>
                </a:solidFill>
                <a:latin typeface="Courier New" pitchFamily="49" charset="0"/>
              </a:rPr>
              <a:t>print</a:t>
            </a:r>
            <a:r>
              <a:rPr lang="en-US" sz="1800" b="1">
                <a:latin typeface="Courier New" pitchFamily="49" charset="0"/>
              </a:rPr>
              <a:t> y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D18006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fac(x):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09AC20"/>
                </a:solidFill>
                <a:latin typeface="Courier New" pitchFamily="49" charset="0"/>
              </a:rPr>
              <a:t>""" recursive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9AC20"/>
                </a:solidFill>
                <a:latin typeface="Courier New" pitchFamily="49" charset="0"/>
              </a:rPr>
              <a:t>      factorial! """</a:t>
            </a:r>
            <a:endParaRPr lang="en-US" sz="1800" b="1">
              <a:latin typeface="Courier New" pitchFamily="49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D18006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x == 0: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D18006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1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</a:t>
            </a:r>
            <a:r>
              <a:rPr lang="en-US" sz="1800" b="1">
                <a:solidFill>
                  <a:srgbClr val="D18006"/>
                </a:solidFill>
                <a:latin typeface="Courier New" pitchFamily="49" charset="0"/>
              </a:rPr>
              <a:t>else</a:t>
            </a:r>
            <a:r>
              <a:rPr lang="en-US" sz="1800" b="1">
                <a:latin typeface="Courier New" pitchFamily="49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REC = fac(x-1)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D18006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x*REC</a:t>
            </a:r>
          </a:p>
        </p:txBody>
      </p:sp>
      <p:sp>
        <p:nvSpPr>
          <p:cNvPr id="1220632" name="Text Box 24"/>
          <p:cNvSpPr txBox="1">
            <a:spLocks noChangeArrowheads="1"/>
          </p:cNvSpPr>
          <p:nvPr/>
        </p:nvSpPr>
        <p:spPr bwMode="auto">
          <a:xfrm>
            <a:off x="849313" y="5959475"/>
            <a:ext cx="209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Comic Sans MS" pitchFamily="66" charset="0"/>
              </a:rPr>
              <a:t>This is same as </a:t>
            </a:r>
          </a:p>
        </p:txBody>
      </p:sp>
      <p:sp>
        <p:nvSpPr>
          <p:cNvPr id="1220642" name="Text Box 34"/>
          <p:cNvSpPr txBox="1">
            <a:spLocks noChangeArrowheads="1"/>
          </p:cNvSpPr>
          <p:nvPr/>
        </p:nvSpPr>
        <p:spPr bwMode="auto">
          <a:xfrm>
            <a:off x="1069975" y="6207125"/>
            <a:ext cx="209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67B0E"/>
                </a:solidFill>
                <a:latin typeface="Comic Sans MS" pitchFamily="66" charset="0"/>
              </a:rPr>
              <a:t>but done in 2 steps…</a:t>
            </a:r>
          </a:p>
        </p:txBody>
      </p:sp>
      <p:sp>
        <p:nvSpPr>
          <p:cNvPr id="1220643" name="Rectangle 35"/>
          <p:cNvSpPr>
            <a:spLocks noChangeArrowheads="1"/>
          </p:cNvSpPr>
          <p:nvPr/>
        </p:nvSpPr>
        <p:spPr bwMode="auto">
          <a:xfrm>
            <a:off x="2187575" y="5973763"/>
            <a:ext cx="1784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D18006"/>
                </a:solidFill>
                <a:latin typeface="Courier New" pitchFamily="49" charset="0"/>
              </a:rPr>
              <a:t>return</a:t>
            </a:r>
            <a:r>
              <a:rPr lang="en-US" sz="1400" b="1">
                <a:latin typeface="Courier New" pitchFamily="49" charset="0"/>
              </a:rPr>
              <a:t> x*f(x-1)</a:t>
            </a:r>
          </a:p>
        </p:txBody>
      </p:sp>
      <p:sp>
        <p:nvSpPr>
          <p:cNvPr id="1220644" name="AutoShape 36"/>
          <p:cNvSpPr>
            <a:spLocks/>
          </p:cNvSpPr>
          <p:nvPr/>
        </p:nvSpPr>
        <p:spPr bwMode="auto">
          <a:xfrm rot="5400000">
            <a:off x="2374106" y="4810919"/>
            <a:ext cx="103188" cy="2063750"/>
          </a:xfrm>
          <a:prstGeom prst="rightBrace">
            <a:avLst>
              <a:gd name="adj1" fmla="val 16666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0669" name="Rectangle 6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7513" y="814388"/>
            <a:ext cx="8266112" cy="74612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0670" name="Text Box 6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3113" y="1028700"/>
            <a:ext cx="2090737" cy="466725"/>
          </a:xfrm>
          <a:prstGeom prst="rect">
            <a:avLst/>
          </a:prstGeom>
          <a:noFill/>
          <a:ln w="9525">
            <a:solidFill>
              <a:srgbClr val="0A04E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A04EB"/>
                </a:solidFill>
              </a:rPr>
              <a:t>Hmmm</a:t>
            </a:r>
          </a:p>
        </p:txBody>
      </p:sp>
      <p:sp>
        <p:nvSpPr>
          <p:cNvPr id="1220671" name="Rectangle 63"/>
          <p:cNvSpPr>
            <a:spLocks noChangeArrowheads="1"/>
          </p:cNvSpPr>
          <p:nvPr/>
        </p:nvSpPr>
        <p:spPr bwMode="auto">
          <a:xfrm>
            <a:off x="5980113" y="1600200"/>
            <a:ext cx="2020887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Courier New" pitchFamily="49" charset="0"/>
              </a:rPr>
              <a:t>00 read r1          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01 </a:t>
            </a:r>
            <a:r>
              <a:rPr lang="en-US" sz="1400" b="1" dirty="0" err="1">
                <a:latin typeface="Courier New" pitchFamily="49" charset="0"/>
              </a:rPr>
              <a:t>loadn</a:t>
            </a:r>
            <a:r>
              <a:rPr lang="en-US" sz="1400" b="1" dirty="0">
                <a:latin typeface="Courier New" pitchFamily="49" charset="0"/>
              </a:rPr>
              <a:t> r15 42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02 call r14 5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03 jump 21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04 </a:t>
            </a:r>
            <a:r>
              <a:rPr lang="en-US" sz="1400" b="1" dirty="0" err="1">
                <a:latin typeface="Courier New" pitchFamily="49" charset="0"/>
              </a:rPr>
              <a:t>nop</a:t>
            </a:r>
            <a:endParaRPr lang="en-US" sz="1400" b="1" dirty="0">
              <a:latin typeface="Courier New" pitchFamily="49" charset="0"/>
            </a:endParaRPr>
          </a:p>
          <a:p>
            <a:pPr algn="l"/>
            <a:r>
              <a:rPr lang="en-US" sz="1400" b="1" dirty="0">
                <a:latin typeface="Courier New" pitchFamily="49" charset="0"/>
              </a:rPr>
              <a:t>05 </a:t>
            </a:r>
            <a:r>
              <a:rPr lang="en-US" sz="1400" b="1" dirty="0" err="1">
                <a:latin typeface="Courier New" pitchFamily="49" charset="0"/>
              </a:rPr>
              <a:t>jnez</a:t>
            </a:r>
            <a:r>
              <a:rPr lang="en-US" sz="1400" b="1" dirty="0">
                <a:latin typeface="Courier New" pitchFamily="49" charset="0"/>
              </a:rPr>
              <a:t> r1 8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06 </a:t>
            </a:r>
            <a:r>
              <a:rPr lang="en-US" sz="1400" b="1" dirty="0" err="1">
                <a:latin typeface="Courier New" pitchFamily="49" charset="0"/>
              </a:rPr>
              <a:t>loadn</a:t>
            </a:r>
            <a:r>
              <a:rPr lang="en-US" sz="1400" b="1" dirty="0">
                <a:latin typeface="Courier New" pitchFamily="49" charset="0"/>
              </a:rPr>
              <a:t> r13 1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07 </a:t>
            </a:r>
            <a:r>
              <a:rPr lang="en-US" sz="1400" b="1" dirty="0" err="1">
                <a:latin typeface="Courier New" pitchFamily="49" charset="0"/>
              </a:rPr>
              <a:t>jumpi</a:t>
            </a:r>
            <a:r>
              <a:rPr lang="en-US" sz="1400" b="1" dirty="0">
                <a:latin typeface="Courier New" pitchFamily="49" charset="0"/>
              </a:rPr>
              <a:t> r14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08 </a:t>
            </a:r>
            <a:r>
              <a:rPr lang="en-US" sz="1400" b="1" dirty="0" err="1">
                <a:latin typeface="Courier New" pitchFamily="49" charset="0"/>
              </a:rPr>
              <a:t>storei</a:t>
            </a:r>
            <a:r>
              <a:rPr lang="en-US" sz="1400" b="1" dirty="0">
                <a:latin typeface="Courier New" pitchFamily="49" charset="0"/>
              </a:rPr>
              <a:t> r1 r15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09 </a:t>
            </a:r>
            <a:r>
              <a:rPr lang="en-US" sz="1400" b="1" dirty="0" err="1">
                <a:latin typeface="Courier New" pitchFamily="49" charset="0"/>
              </a:rPr>
              <a:t>addn</a:t>
            </a:r>
            <a:r>
              <a:rPr lang="en-US" sz="1400" b="1" dirty="0">
                <a:latin typeface="Courier New" pitchFamily="49" charset="0"/>
              </a:rPr>
              <a:t> r15 1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10 </a:t>
            </a:r>
            <a:r>
              <a:rPr lang="en-US" sz="1400" b="1" dirty="0" err="1">
                <a:latin typeface="Courier New" pitchFamily="49" charset="0"/>
              </a:rPr>
              <a:t>storei</a:t>
            </a:r>
            <a:r>
              <a:rPr lang="en-US" sz="1400" b="1" dirty="0">
                <a:latin typeface="Courier New" pitchFamily="49" charset="0"/>
              </a:rPr>
              <a:t> r14 r15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11 </a:t>
            </a:r>
            <a:r>
              <a:rPr lang="en-US" sz="1400" b="1" dirty="0" err="1">
                <a:latin typeface="Courier New" pitchFamily="49" charset="0"/>
              </a:rPr>
              <a:t>addn</a:t>
            </a:r>
            <a:r>
              <a:rPr lang="en-US" sz="1400" b="1" dirty="0">
                <a:latin typeface="Courier New" pitchFamily="49" charset="0"/>
              </a:rPr>
              <a:t> r15 1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12 </a:t>
            </a:r>
            <a:r>
              <a:rPr lang="en-US" sz="1400" b="1" dirty="0" err="1">
                <a:latin typeface="Courier New" pitchFamily="49" charset="0"/>
              </a:rPr>
              <a:t>addn</a:t>
            </a:r>
            <a:r>
              <a:rPr lang="en-US" sz="1400" b="1" dirty="0">
                <a:latin typeface="Courier New" pitchFamily="49" charset="0"/>
              </a:rPr>
              <a:t> r1 -1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13 call r14 5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14 </a:t>
            </a:r>
            <a:r>
              <a:rPr lang="en-US" sz="1400" b="1" dirty="0" err="1">
                <a:latin typeface="Courier New" pitchFamily="49" charset="0"/>
              </a:rPr>
              <a:t>addn</a:t>
            </a:r>
            <a:r>
              <a:rPr lang="en-US" sz="1400" b="1" dirty="0">
                <a:latin typeface="Courier New" pitchFamily="49" charset="0"/>
              </a:rPr>
              <a:t> r15 -1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15 </a:t>
            </a:r>
            <a:r>
              <a:rPr lang="en-US" sz="1400" b="1" dirty="0" err="1">
                <a:latin typeface="Courier New" pitchFamily="49" charset="0"/>
              </a:rPr>
              <a:t>loadi</a:t>
            </a:r>
            <a:r>
              <a:rPr lang="en-US" sz="1400" b="1" dirty="0">
                <a:latin typeface="Courier New" pitchFamily="49" charset="0"/>
              </a:rPr>
              <a:t> r14 r15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16 </a:t>
            </a:r>
            <a:r>
              <a:rPr lang="en-US" sz="1400" b="1" dirty="0" err="1">
                <a:latin typeface="Courier New" pitchFamily="49" charset="0"/>
              </a:rPr>
              <a:t>addn</a:t>
            </a:r>
            <a:r>
              <a:rPr lang="en-US" sz="1400" b="1" dirty="0">
                <a:latin typeface="Courier New" pitchFamily="49" charset="0"/>
              </a:rPr>
              <a:t> r15 -1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17 </a:t>
            </a:r>
            <a:r>
              <a:rPr lang="en-US" sz="1400" b="1" dirty="0" err="1">
                <a:latin typeface="Courier New" pitchFamily="49" charset="0"/>
              </a:rPr>
              <a:t>loadi</a:t>
            </a:r>
            <a:r>
              <a:rPr lang="en-US" sz="1400" b="1" dirty="0">
                <a:latin typeface="Courier New" pitchFamily="49" charset="0"/>
              </a:rPr>
              <a:t> r1 r15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18 </a:t>
            </a:r>
            <a:r>
              <a:rPr lang="en-US" sz="1400" b="1" dirty="0" err="1">
                <a:latin typeface="Courier New" pitchFamily="49" charset="0"/>
              </a:rPr>
              <a:t>mul</a:t>
            </a:r>
            <a:r>
              <a:rPr lang="en-US" sz="1400" b="1" dirty="0">
                <a:latin typeface="Courier New" pitchFamily="49" charset="0"/>
              </a:rPr>
              <a:t> r13 </a:t>
            </a:r>
            <a:r>
              <a:rPr lang="en-US" sz="1400" b="1" dirty="0" err="1">
                <a:latin typeface="Courier New" pitchFamily="49" charset="0"/>
              </a:rPr>
              <a:t>r13</a:t>
            </a:r>
            <a:r>
              <a:rPr lang="en-US" sz="1400" b="1" dirty="0">
                <a:latin typeface="Courier New" pitchFamily="49" charset="0"/>
              </a:rPr>
              <a:t> r1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19 </a:t>
            </a:r>
            <a:r>
              <a:rPr lang="en-US" sz="1400" b="1" dirty="0" err="1">
                <a:latin typeface="Courier New" pitchFamily="49" charset="0"/>
              </a:rPr>
              <a:t>jumpi</a:t>
            </a:r>
            <a:r>
              <a:rPr lang="en-US" sz="1400" b="1" dirty="0">
                <a:latin typeface="Courier New" pitchFamily="49" charset="0"/>
              </a:rPr>
              <a:t> r14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20 </a:t>
            </a:r>
            <a:r>
              <a:rPr lang="en-US" sz="1400" b="1" dirty="0" err="1">
                <a:latin typeface="Courier New" pitchFamily="49" charset="0"/>
              </a:rPr>
              <a:t>nop</a:t>
            </a:r>
            <a:endParaRPr lang="en-US" sz="1400" b="1" dirty="0">
              <a:latin typeface="Courier New" pitchFamily="49" charset="0"/>
            </a:endParaRPr>
          </a:p>
          <a:p>
            <a:pPr algn="l"/>
            <a:r>
              <a:rPr lang="en-US" sz="1400" b="1" dirty="0">
                <a:latin typeface="Courier New" pitchFamily="49" charset="0"/>
              </a:rPr>
              <a:t>21 write r13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22 halt</a:t>
            </a:r>
            <a:endParaRPr lang="en-US" sz="1400" b="1" dirty="0">
              <a:solidFill>
                <a:srgbClr val="FF0515"/>
              </a:solidFill>
              <a:latin typeface="Courier New" pitchFamily="49" charset="0"/>
            </a:endParaRPr>
          </a:p>
        </p:txBody>
      </p:sp>
      <p:grpSp>
        <p:nvGrpSpPr>
          <p:cNvPr id="38" name="Group 7182"/>
          <p:cNvGrpSpPr>
            <a:grpSpLocks/>
          </p:cNvGrpSpPr>
          <p:nvPr/>
        </p:nvGrpSpPr>
        <p:grpSpPr bwMode="auto">
          <a:xfrm>
            <a:off x="231776" y="5993269"/>
            <a:ext cx="617537" cy="635071"/>
            <a:chOff x="1676815" y="5536974"/>
            <a:chExt cx="1066385" cy="1244825"/>
          </a:xfrm>
        </p:grpSpPr>
        <p:sp>
          <p:nvSpPr>
            <p:cNvPr id="39" name="Freeform 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41" name="Straight Connector 40"/>
            <p:cNvCxnSpPr>
              <a:stCxn id="57" idx="1"/>
              <a:endCxn id="57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57" name="Oval 1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8" name="Oval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9" name="Straight Connector 58"/>
              <p:cNvCxnSpPr>
                <a:stCxn id="57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7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7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3" name="Freeform 42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44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52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54" name="Straight Connector 53"/>
              <p:cNvCxnSpPr>
                <a:stCxn id="52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2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47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8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9" name="Straight Connector 48"/>
              <p:cNvCxnSpPr>
                <a:stCxn id="47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7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7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6" name="AutoShape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19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70" grpId="0" animBg="1"/>
      <p:bldP spid="122067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Quiz</a:t>
            </a:r>
          </a:p>
        </p:txBody>
      </p:sp>
      <p:sp>
        <p:nvSpPr>
          <p:cNvPr id="14510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45101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10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Refer to the factorial code on the previous slide, and answer the following questions…</a:t>
            </a:r>
          </a:p>
        </p:txBody>
      </p:sp>
      <p:sp>
        <p:nvSpPr>
          <p:cNvPr id="1451077" name="Text Box 69"/>
          <p:cNvSpPr txBox="1">
            <a:spLocks noChangeArrowheads="1"/>
          </p:cNvSpPr>
          <p:nvPr/>
        </p:nvSpPr>
        <p:spPr bwMode="auto">
          <a:xfrm>
            <a:off x="136525" y="1338263"/>
            <a:ext cx="8778875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sz="1800">
                <a:latin typeface="Times" pitchFamily="18" charset="0"/>
              </a:rPr>
              <a:t>At what memory address does the stack begin?  What is the lowest</a:t>
            </a:r>
            <a:br>
              <a:rPr lang="en-US" sz="1800">
                <a:latin typeface="Times" pitchFamily="18" charset="0"/>
              </a:rPr>
            </a:br>
            <a:r>
              <a:rPr lang="en-US" sz="1800">
                <a:latin typeface="Times" pitchFamily="18" charset="0"/>
              </a:rPr>
              <a:t>memory address that we could start the stack?</a:t>
            </a:r>
          </a:p>
          <a:p>
            <a:pPr>
              <a:buFontTx/>
              <a:buAutoNum type="arabicPeriod"/>
            </a:pPr>
            <a:endParaRPr lang="en-US" sz="180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>
                <a:latin typeface="Times" pitchFamily="18" charset="0"/>
              </a:rPr>
              <a:t>Which lines of code make up the whole factorial function? (If you're bored, match every </a:t>
            </a:r>
            <a:br>
              <a:rPr lang="en-US" sz="1800">
                <a:latin typeface="Times" pitchFamily="18" charset="0"/>
              </a:rPr>
            </a:br>
            <a:r>
              <a:rPr lang="en-US" sz="1800">
                <a:latin typeface="Times" pitchFamily="18" charset="0"/>
              </a:rPr>
              <a:t>python line with the corresponding assembly code…)</a:t>
            </a:r>
          </a:p>
          <a:p>
            <a:pPr>
              <a:buFontTx/>
              <a:buAutoNum type="arabicPeriod"/>
            </a:pPr>
            <a:endParaRPr lang="en-US" sz="180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>
                <a:latin typeface="Times" pitchFamily="18" charset="0"/>
              </a:rPr>
              <a:t>Which line(s) of code place(s) factorial's return value in the right place?</a:t>
            </a:r>
          </a:p>
          <a:p>
            <a:pPr>
              <a:buFontTx/>
              <a:buAutoNum type="arabicPeriod"/>
            </a:pPr>
            <a:endParaRPr lang="en-US" sz="180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>
                <a:latin typeface="Times" pitchFamily="18" charset="0"/>
              </a:rPr>
              <a:t>On line 13, what value gets stored in the register r14?</a:t>
            </a:r>
          </a:p>
          <a:p>
            <a:pPr>
              <a:buFontTx/>
              <a:buAutoNum type="arabicPeriod"/>
            </a:pPr>
            <a:endParaRPr lang="en-US" sz="180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>
                <a:latin typeface="Times" pitchFamily="18" charset="0"/>
              </a:rPr>
              <a:t>(Bonus—i.e., it'll help to do the bonus quiz to answer this question): </a:t>
            </a:r>
            <a:br>
              <a:rPr lang="en-US" sz="1800">
                <a:latin typeface="Times" pitchFamily="18" charset="0"/>
              </a:rPr>
            </a:br>
            <a:r>
              <a:rPr lang="en-US" sz="1800">
                <a:latin typeface="Times" pitchFamily="18" charset="0"/>
              </a:rPr>
              <a:t>What is the highest value that the stack pointer (r15) gets if the user's original input</a:t>
            </a:r>
            <a:br>
              <a:rPr lang="en-US" sz="1800">
                <a:latin typeface="Times" pitchFamily="18" charset="0"/>
              </a:rPr>
            </a:br>
            <a:r>
              <a:rPr lang="en-US" sz="1800">
                <a:latin typeface="Times" pitchFamily="18" charset="0"/>
              </a:rPr>
              <a:t>is 3?</a:t>
            </a:r>
          </a:p>
        </p:txBody>
      </p:sp>
    </p:spTree>
    <p:extLst>
      <p:ext uri="{BB962C8B-B14F-4D97-AF65-F5344CB8AC3E}">
        <p14:creationId xmlns:p14="http://schemas.microsoft.com/office/powerpoint/2010/main" val="355624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1233" y="3460532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Assembly Language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43705" y="1948089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5565" y="118535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circuit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8726" y="4332890"/>
            <a:ext cx="13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Loops in 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1808" y="5040868"/>
            <a:ext cx="32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Functions and recursion in AL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4" idx="0"/>
          </p:cNvCxnSpPr>
          <p:nvPr/>
        </p:nvCxnSpPr>
        <p:spPr>
          <a:xfrm>
            <a:off x="3183820" y="1554686"/>
            <a:ext cx="1" cy="3934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3" idx="2"/>
            <a:endCxn id="3" idx="0"/>
          </p:cNvCxnSpPr>
          <p:nvPr/>
        </p:nvCxnSpPr>
        <p:spPr>
          <a:xfrm>
            <a:off x="3183820" y="3141749"/>
            <a:ext cx="0" cy="3187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83820" y="3983752"/>
            <a:ext cx="1" cy="3491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183820" y="4702222"/>
            <a:ext cx="1" cy="3386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10449" y="277241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Language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4" idx="2"/>
            <a:endCxn id="23" idx="0"/>
          </p:cNvCxnSpPr>
          <p:nvPr/>
        </p:nvCxnSpPr>
        <p:spPr>
          <a:xfrm flipH="1">
            <a:off x="3183820" y="2317421"/>
            <a:ext cx="1" cy="45499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209" y="34715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concrete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209" y="580465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More abstract</a:t>
            </a:r>
          </a:p>
        </p:txBody>
      </p:sp>
      <p:cxnSp>
        <p:nvCxnSpPr>
          <p:cNvPr id="34" name="Straight Arrow Connector 33"/>
          <p:cNvCxnSpPr>
            <a:stCxn id="31" idx="2"/>
            <a:endCxn id="32" idx="0"/>
          </p:cNvCxnSpPr>
          <p:nvPr/>
        </p:nvCxnSpPr>
        <p:spPr>
          <a:xfrm flipH="1">
            <a:off x="825864" y="716486"/>
            <a:ext cx="32060" cy="50881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57787" y="3491309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Done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5400" y="1185353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Last Thursday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05400" y="2363587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Today!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05400" y="4286723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Done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05400" y="4994701"/>
            <a:ext cx="2808192" cy="461665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Today and Thursday</a:t>
            </a:r>
          </a:p>
        </p:txBody>
      </p:sp>
      <p:cxnSp>
        <p:nvCxnSpPr>
          <p:cNvPr id="10" name="Curved Connector 9"/>
          <p:cNvCxnSpPr>
            <a:stCxn id="6" idx="3"/>
            <a:endCxn id="24" idx="3"/>
          </p:cNvCxnSpPr>
          <p:nvPr/>
        </p:nvCxnSpPr>
        <p:spPr>
          <a:xfrm flipH="1" flipV="1">
            <a:off x="7913592" y="1416186"/>
            <a:ext cx="52387" cy="2305956"/>
          </a:xfrm>
          <a:prstGeom prst="curvedConnector3">
            <a:avLst>
              <a:gd name="adj1" fmla="val -436368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24" idx="1"/>
            <a:endCxn id="25" idx="1"/>
          </p:cNvCxnSpPr>
          <p:nvPr/>
        </p:nvCxnSpPr>
        <p:spPr>
          <a:xfrm rot="10800000" flipV="1">
            <a:off x="5105400" y="1416186"/>
            <a:ext cx="12700" cy="1178234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5" idx="1"/>
            <a:endCxn id="27" idx="1"/>
          </p:cNvCxnSpPr>
          <p:nvPr/>
        </p:nvCxnSpPr>
        <p:spPr>
          <a:xfrm rot="10800000" flipV="1">
            <a:off x="5105400" y="2594420"/>
            <a:ext cx="12700" cy="1923136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7" idx="1"/>
            <a:endCxn id="28" idx="1"/>
          </p:cNvCxnSpPr>
          <p:nvPr/>
        </p:nvCxnSpPr>
        <p:spPr>
          <a:xfrm rot="10800000" flipV="1">
            <a:off x="5105400" y="4517556"/>
            <a:ext cx="12700" cy="707978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5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Quiz</a:t>
            </a:r>
          </a:p>
        </p:txBody>
      </p:sp>
      <p:sp>
        <p:nvSpPr>
          <p:cNvPr id="1453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4530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3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Refer to the factorial code on the previous slide, and answer the following questions…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36525" y="1338263"/>
            <a:ext cx="8778875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At what memory address does the stack begin?  What is the lowest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memory address that we could start the stack?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lines of code make up the whole factorial function? (If you're bored, match every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python line with the corresponding assembly code…)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line(s) of code place(s) factorial's return value in the right place?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On line 13, what value gets stored in the register r14?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(Bonus—i.e., it'll help to do the bonus quiz to answer this question):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What is the highest value that the stack pointer (r15) gets if the user's original input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is 3?</a:t>
            </a:r>
          </a:p>
        </p:txBody>
      </p:sp>
    </p:spTree>
    <p:extLst>
      <p:ext uri="{BB962C8B-B14F-4D97-AF65-F5344CB8AC3E}">
        <p14:creationId xmlns:p14="http://schemas.microsoft.com/office/powerpoint/2010/main" val="23470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Quiz</a:t>
            </a:r>
          </a:p>
        </p:txBody>
      </p:sp>
      <p:sp>
        <p:nvSpPr>
          <p:cNvPr id="1453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4530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3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Refer to the factorial code on the previous slide, and answer the following questions…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36525" y="1338263"/>
            <a:ext cx="886973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At what memory address does the stack begin?  </a:t>
            </a:r>
            <a:r>
              <a:rPr lang="en-US" sz="1800" dirty="0">
                <a:latin typeface="Times" pitchFamily="18" charset="0"/>
              </a:rPr>
              <a:t>What is the lowest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memory address that we could start the stack?</a:t>
            </a:r>
          </a:p>
          <a:p>
            <a:pPr marL="457200" lvl="1" indent="0"/>
            <a:r>
              <a:rPr lang="en-US" sz="1800" dirty="0" smtClean="0">
                <a:latin typeface="Times" pitchFamily="18" charset="0"/>
              </a:rPr>
              <a:t>A.  50      B. 42       C. 43        D. 51             E. 23</a:t>
            </a: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lines of code make up the whole factorial function? (If you're bored, match every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python line with the corresponding assembly code…)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line(s) of code place(s) factorial's return value in the right place?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On line 13, what value gets stored in the register r14?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(Bonus—i.e., it'll help to do the bonus quiz to answer this question):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What is the highest value that the stack pointer (r15) gets if the user's original input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is 3?</a:t>
            </a:r>
          </a:p>
        </p:txBody>
      </p:sp>
    </p:spTree>
    <p:extLst>
      <p:ext uri="{BB962C8B-B14F-4D97-AF65-F5344CB8AC3E}">
        <p14:creationId xmlns:p14="http://schemas.microsoft.com/office/powerpoint/2010/main" val="36299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Quiz</a:t>
            </a:r>
          </a:p>
        </p:txBody>
      </p:sp>
      <p:sp>
        <p:nvSpPr>
          <p:cNvPr id="1453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4530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3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Refer to the factorial code on the previous slide, and answer the following questions…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36525" y="1338263"/>
            <a:ext cx="886973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At what memory address does the stack begin?  </a:t>
            </a: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What is the lowest</a:t>
            </a:r>
            <a:br>
              <a:rPr lang="en-US" sz="1800" dirty="0">
                <a:solidFill>
                  <a:srgbClr val="FF0000"/>
                </a:solidFill>
                <a:latin typeface="Times" pitchFamily="18" charset="0"/>
              </a:rPr>
            </a:b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memory address that we could start the stack?</a:t>
            </a:r>
          </a:p>
          <a:p>
            <a:pPr marL="457200" lvl="1" indent="0"/>
            <a:r>
              <a:rPr lang="en-US" sz="1800" dirty="0" smtClean="0">
                <a:latin typeface="Times" pitchFamily="18" charset="0"/>
              </a:rPr>
              <a:t>A.  50      B. 42       C. 43        D. 51             E. 23</a:t>
            </a: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lines of code make up the whole factorial function? (If you're bored, match every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python line with the corresponding assembly code…)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line(s) of code place(s) factorial's return value in the right place?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On line 13, what value gets stored in the register r14?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(Bonus—i.e., it'll help to do the bonus quiz to answer this question):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What is the highest value that the stack pointer (r15) gets if the user's original input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is 3?</a:t>
            </a:r>
          </a:p>
        </p:txBody>
      </p:sp>
    </p:spTree>
    <p:extLst>
      <p:ext uri="{BB962C8B-B14F-4D97-AF65-F5344CB8AC3E}">
        <p14:creationId xmlns:p14="http://schemas.microsoft.com/office/powerpoint/2010/main" val="18091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Quiz</a:t>
            </a:r>
          </a:p>
        </p:txBody>
      </p:sp>
      <p:sp>
        <p:nvSpPr>
          <p:cNvPr id="1453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4530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3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Refer to the factorial code on the previous slide, and answer the following questions…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36525" y="1338263"/>
            <a:ext cx="886973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At what memory address does the stack begin?  What is the lowest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memory address that we could start the stack?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Which lines of code make up the whole factorial function?</a:t>
            </a:r>
            <a:r>
              <a:rPr lang="en-US" sz="1800" dirty="0">
                <a:latin typeface="Times" pitchFamily="18" charset="0"/>
              </a:rPr>
              <a:t> (If you're bored, match every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python line with the corresponding assembly code</a:t>
            </a:r>
            <a:r>
              <a:rPr lang="en-US" sz="1800" dirty="0" smtClean="0">
                <a:latin typeface="Times" pitchFamily="18" charset="0"/>
              </a:rPr>
              <a:t>…)</a:t>
            </a:r>
          </a:p>
          <a:p>
            <a:pPr marL="0" indent="0"/>
            <a:r>
              <a:rPr lang="en-US" sz="1800" dirty="0" smtClean="0">
                <a:latin typeface="Times" pitchFamily="18" charset="0"/>
              </a:rPr>
              <a:t>        A. 5-19      B. 0-22         C. 0-4      D. 0-3         E. 5-22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 typeface="+mj-lt"/>
              <a:buAutoNum type="arabicPeriod" startAt="3"/>
            </a:pPr>
            <a:r>
              <a:rPr lang="en-US" sz="1800" dirty="0">
                <a:latin typeface="Times" pitchFamily="18" charset="0"/>
              </a:rPr>
              <a:t>Which line(s) of code place(s) factorial's return value in the right place?</a:t>
            </a:r>
          </a:p>
          <a:p>
            <a:pPr>
              <a:buFontTx/>
              <a:buAutoNum type="arabicPeriod" startAt="3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 startAt="3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 startAt="3"/>
            </a:pPr>
            <a:r>
              <a:rPr lang="en-US" sz="1800" dirty="0">
                <a:latin typeface="Times" pitchFamily="18" charset="0"/>
              </a:rPr>
              <a:t>On line 13, what value gets stored in the register r14?</a:t>
            </a:r>
          </a:p>
          <a:p>
            <a:pPr>
              <a:buFontTx/>
              <a:buAutoNum type="arabicPeriod" startAt="3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 startAt="3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 startAt="3"/>
            </a:pPr>
            <a:r>
              <a:rPr lang="en-US" sz="1800" dirty="0">
                <a:latin typeface="Times" pitchFamily="18" charset="0"/>
              </a:rPr>
              <a:t>(Bonus—i.e., it'll help to do the bonus quiz to answer this question):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What is the highest value that the stack pointer (r15) gets if the user's original input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is 3?</a:t>
            </a:r>
          </a:p>
        </p:txBody>
      </p:sp>
    </p:spTree>
    <p:extLst>
      <p:ext uri="{BB962C8B-B14F-4D97-AF65-F5344CB8AC3E}">
        <p14:creationId xmlns:p14="http://schemas.microsoft.com/office/powerpoint/2010/main" val="36299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Quiz</a:t>
            </a:r>
          </a:p>
        </p:txBody>
      </p:sp>
      <p:sp>
        <p:nvSpPr>
          <p:cNvPr id="1453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4530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3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Refer to the factorial code on the previous slide, and answer the following questions…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36525" y="1338263"/>
            <a:ext cx="886973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At what memory address does the stack begin?  What is the lowest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memory address that we could start the stack?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lines of code make up the whole factorial function? (If you're bored, match every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python line with the corresponding assembly code…)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Which line(s) of code place(s) factorial's return value in the right place?</a:t>
            </a:r>
          </a:p>
          <a:p>
            <a:pPr marL="0" indent="0"/>
            <a:r>
              <a:rPr lang="en-US" sz="1800" dirty="0" smtClean="0">
                <a:latin typeface="Times" pitchFamily="18" charset="0"/>
              </a:rPr>
              <a:t>        A. 18           B. 6 and 18           C. 6, 18 and 21      D.  2           E. 9, 11, 14 and 16</a:t>
            </a: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 typeface="+mj-lt"/>
              <a:buAutoNum type="arabicPeriod" startAt="4"/>
            </a:pPr>
            <a:r>
              <a:rPr lang="en-US" sz="1800" dirty="0">
                <a:latin typeface="Times" pitchFamily="18" charset="0"/>
              </a:rPr>
              <a:t>On line 13, what value gets stored in the register r14?</a:t>
            </a:r>
          </a:p>
          <a:p>
            <a:pPr>
              <a:buFontTx/>
              <a:buAutoNum type="arabicPeriod" startAt="4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 startAt="4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 startAt="4"/>
            </a:pPr>
            <a:r>
              <a:rPr lang="en-US" sz="1800" dirty="0">
                <a:latin typeface="Times" pitchFamily="18" charset="0"/>
              </a:rPr>
              <a:t>(Bonus—i.e., it'll help to do the bonus quiz to answer this question):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What is the highest value that the stack pointer (r15) gets if the user's original input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is 3?</a:t>
            </a:r>
          </a:p>
        </p:txBody>
      </p:sp>
    </p:spTree>
    <p:extLst>
      <p:ext uri="{BB962C8B-B14F-4D97-AF65-F5344CB8AC3E}">
        <p14:creationId xmlns:p14="http://schemas.microsoft.com/office/powerpoint/2010/main" val="36299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Quiz</a:t>
            </a:r>
          </a:p>
        </p:txBody>
      </p:sp>
      <p:sp>
        <p:nvSpPr>
          <p:cNvPr id="1453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4530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3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Refer to the factorial code on the previous slide, and answer the following questions…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36525" y="1338263"/>
            <a:ext cx="886973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At what memory address does the stack begin?  What is the lowest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memory address that we could start the stack?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lines of code make up the whole factorial function? (If you're bored, match every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python line with the corresponding assembly code…)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line(s) of code place(s) factorial's return value in the right place?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On line 13, what value gets stored in the register r14?</a:t>
            </a:r>
          </a:p>
          <a:p>
            <a:pPr marL="0" indent="0"/>
            <a:r>
              <a:rPr lang="en-US" sz="1800" dirty="0">
                <a:latin typeface="Times" pitchFamily="18" charset="0"/>
              </a:rPr>
              <a:t> </a:t>
            </a:r>
            <a:r>
              <a:rPr lang="en-US" sz="1800" dirty="0" smtClean="0">
                <a:latin typeface="Times" pitchFamily="18" charset="0"/>
              </a:rPr>
              <a:t>        A. 13      B.  5         C. 42        D. 14          E. 12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 typeface="+mj-lt"/>
              <a:buAutoNum type="arabicPeriod" startAt="5"/>
            </a:pPr>
            <a:r>
              <a:rPr lang="en-US" sz="1800" dirty="0">
                <a:latin typeface="Times" pitchFamily="18" charset="0"/>
              </a:rPr>
              <a:t>(Bonus—i.e., it'll help to do the bonus quiz to answer this question):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What is the highest value that the stack pointer (r15) gets if the user's original input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is 3?</a:t>
            </a:r>
          </a:p>
        </p:txBody>
      </p:sp>
    </p:spTree>
    <p:extLst>
      <p:ext uri="{BB962C8B-B14F-4D97-AF65-F5344CB8AC3E}">
        <p14:creationId xmlns:p14="http://schemas.microsoft.com/office/powerpoint/2010/main" val="36299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Quiz</a:t>
            </a:r>
          </a:p>
        </p:txBody>
      </p:sp>
      <p:sp>
        <p:nvSpPr>
          <p:cNvPr id="1453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4530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306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Refer to the factorial code on the previous slide, and answer the following questions…</a:t>
            </a:r>
          </a:p>
        </p:txBody>
      </p:sp>
      <p:sp>
        <p:nvSpPr>
          <p:cNvPr id="1453062" name="Text Box 6"/>
          <p:cNvSpPr txBox="1">
            <a:spLocks noChangeArrowheads="1"/>
          </p:cNvSpPr>
          <p:nvPr/>
        </p:nvSpPr>
        <p:spPr bwMode="auto">
          <a:xfrm>
            <a:off x="136525" y="1338263"/>
            <a:ext cx="886973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At what memory address does the stack begin?  What is the lowest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memory address that we could start the stack?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lines of code make up the whole factorial function? (If you're bored, match every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latin typeface="Times" pitchFamily="18" charset="0"/>
              </a:rPr>
              <a:t>python line with the corresponding assembly code…)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Which line(s) of code place(s) factorial's return value in the right place?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On line 13, what value gets stored in the register r14?</a:t>
            </a: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endParaRPr lang="en-US" sz="1800" dirty="0">
              <a:latin typeface="Times" pitchFamily="18" charset="0"/>
            </a:endParaRPr>
          </a:p>
          <a:p>
            <a:pPr>
              <a:buFontTx/>
              <a:buAutoNum type="arabicPeriod"/>
            </a:pPr>
            <a:r>
              <a:rPr lang="en-US" sz="1800" dirty="0">
                <a:latin typeface="Times" pitchFamily="18" charset="0"/>
              </a:rPr>
              <a:t>(Bonus—i.e., it'll help to do the bonus quiz to answer this question): </a:t>
            </a:r>
            <a:br>
              <a:rPr lang="en-US" sz="1800" dirty="0">
                <a:latin typeface="Times" pitchFamily="18" charset="0"/>
              </a:rPr>
            </a:b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What is the highest value that the stack pointer (r15) gets if the user's original input</a:t>
            </a:r>
            <a:br>
              <a:rPr lang="en-US" sz="1800" dirty="0">
                <a:solidFill>
                  <a:srgbClr val="FF0000"/>
                </a:solidFill>
                <a:latin typeface="Times" pitchFamily="18" charset="0"/>
              </a:rPr>
            </a:br>
            <a:r>
              <a:rPr lang="en-US" sz="1800" dirty="0">
                <a:solidFill>
                  <a:srgbClr val="FF0000"/>
                </a:solidFill>
                <a:latin typeface="Times" pitchFamily="18" charset="0"/>
              </a:rPr>
              <a:t>is 3</a:t>
            </a:r>
            <a:r>
              <a:rPr lang="en-US" sz="1800" dirty="0" smtClean="0">
                <a:solidFill>
                  <a:srgbClr val="FF0000"/>
                </a:solidFill>
                <a:latin typeface="Times" pitchFamily="18" charset="0"/>
              </a:rPr>
              <a:t>?</a:t>
            </a:r>
          </a:p>
          <a:p>
            <a:pPr marL="0" indent="0"/>
            <a:r>
              <a:rPr lang="en-US" sz="1800" dirty="0" smtClean="0">
                <a:latin typeface="Times" pitchFamily="18" charset="0"/>
              </a:rPr>
              <a:t>        A. 44   B. 46   C. 47   D. 48   E. Other</a:t>
            </a:r>
            <a:endParaRPr lang="en-US" sz="18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48200" y="76200"/>
            <a:ext cx="433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/>
              <a:t>Bonus Quiz!</a:t>
            </a:r>
          </a:p>
        </p:txBody>
      </p:sp>
      <p:sp>
        <p:nvSpPr>
          <p:cNvPr id="12943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28600"/>
            <a:ext cx="1539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Name(s)</a:t>
            </a:r>
          </a:p>
        </p:txBody>
      </p:sp>
      <p:sp>
        <p:nvSpPr>
          <p:cNvPr id="129434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85838" y="461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9434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762000"/>
            <a:ext cx="7926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Write down what happens in the registers and memory (the stack) as this program runs…</a:t>
            </a:r>
          </a:p>
        </p:txBody>
      </p:sp>
      <p:sp>
        <p:nvSpPr>
          <p:cNvPr id="129434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3575" y="2308225"/>
            <a:ext cx="219233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29434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3575" y="3160713"/>
            <a:ext cx="21923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29434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3575" y="3981450"/>
            <a:ext cx="219233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29434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3575" y="4843463"/>
            <a:ext cx="21923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29434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14575" y="2309813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515"/>
                </a:solidFill>
                <a:latin typeface="Courier New" pitchFamily="49" charset="0"/>
              </a:rPr>
              <a:t>r0</a:t>
            </a:r>
          </a:p>
        </p:txBody>
      </p:sp>
      <p:sp>
        <p:nvSpPr>
          <p:cNvPr id="129434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14575" y="3143250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515"/>
                </a:solidFill>
                <a:latin typeface="Courier New" pitchFamily="49" charset="0"/>
              </a:rPr>
              <a:t>r1</a:t>
            </a:r>
          </a:p>
        </p:txBody>
      </p:sp>
      <p:sp>
        <p:nvSpPr>
          <p:cNvPr id="129435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14575" y="3976688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515"/>
                </a:solidFill>
                <a:latin typeface="Courier New" pitchFamily="49" charset="0"/>
              </a:rPr>
              <a:t>r13</a:t>
            </a:r>
          </a:p>
        </p:txBody>
      </p:sp>
      <p:sp>
        <p:nvSpPr>
          <p:cNvPr id="129435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14575" y="4859338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515"/>
                </a:solidFill>
                <a:latin typeface="Courier New" pitchFamily="49" charset="0"/>
              </a:rPr>
              <a:t>r14</a:t>
            </a:r>
          </a:p>
        </p:txBody>
      </p:sp>
      <p:sp>
        <p:nvSpPr>
          <p:cNvPr id="1294366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26238" y="223520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67" name="Text Box 3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26238" y="26066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68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26238" y="29876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69" name="Text Box 3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26238" y="3360738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0" name="Text Box 3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26238" y="3736975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1" name="Text Box 3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26238" y="41132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2" name="Text Box 3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26238" y="448786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3" name="Text Box 3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62675" y="2247900"/>
            <a:ext cx="528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42</a:t>
            </a:r>
          </a:p>
        </p:txBody>
      </p:sp>
      <p:sp>
        <p:nvSpPr>
          <p:cNvPr id="1294374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07200" y="1524000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67B0E"/>
                </a:solidFill>
                <a:latin typeface="Arial" charset="0"/>
              </a:rPr>
              <a:t>Memory (high RAM)</a:t>
            </a:r>
          </a:p>
        </p:txBody>
      </p:sp>
      <p:sp>
        <p:nvSpPr>
          <p:cNvPr id="1294375" name="Text Box 3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23063" y="48577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6" name="Text Box 4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26238" y="52387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7" name="Text Box 4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26238" y="5611813"/>
            <a:ext cx="1946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8" name="Text Box 4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723063" y="5988050"/>
            <a:ext cx="194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 </a:t>
            </a:r>
          </a:p>
        </p:txBody>
      </p:sp>
      <p:sp>
        <p:nvSpPr>
          <p:cNvPr id="1294379" name="Rectangle 4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94100" y="1452563"/>
            <a:ext cx="1360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67B0E"/>
                </a:solidFill>
                <a:latin typeface="Arial" charset="0"/>
              </a:rPr>
              <a:t>CPU Registers</a:t>
            </a:r>
          </a:p>
        </p:txBody>
      </p:sp>
      <p:sp>
        <p:nvSpPr>
          <p:cNvPr id="1294380" name="Text Box 4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81713" y="2605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43</a:t>
            </a:r>
          </a:p>
        </p:txBody>
      </p:sp>
      <p:sp>
        <p:nvSpPr>
          <p:cNvPr id="1294381" name="Text Box 4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81713" y="2986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44</a:t>
            </a:r>
          </a:p>
        </p:txBody>
      </p:sp>
      <p:sp>
        <p:nvSpPr>
          <p:cNvPr id="1294382" name="Text Box 4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05513" y="3367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45</a:t>
            </a:r>
          </a:p>
        </p:txBody>
      </p:sp>
      <p:sp>
        <p:nvSpPr>
          <p:cNvPr id="1294383" name="Text Box 4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05513" y="3748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46</a:t>
            </a:r>
          </a:p>
        </p:txBody>
      </p:sp>
      <p:sp>
        <p:nvSpPr>
          <p:cNvPr id="1294384" name="Text Box 4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081713" y="4129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47</a:t>
            </a:r>
          </a:p>
        </p:txBody>
      </p:sp>
      <p:sp>
        <p:nvSpPr>
          <p:cNvPr id="1294385" name="Text Box 4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081713" y="45100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48</a:t>
            </a:r>
          </a:p>
        </p:txBody>
      </p:sp>
      <p:sp>
        <p:nvSpPr>
          <p:cNvPr id="1294386" name="Text Box 5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005513" y="4891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49</a:t>
            </a:r>
          </a:p>
        </p:txBody>
      </p:sp>
      <p:sp>
        <p:nvSpPr>
          <p:cNvPr id="1294387" name="Text Box 5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05513" y="5272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50</a:t>
            </a:r>
          </a:p>
        </p:txBody>
      </p:sp>
      <p:sp>
        <p:nvSpPr>
          <p:cNvPr id="1294388" name="Text Box 5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234113" y="5653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51</a:t>
            </a:r>
          </a:p>
        </p:txBody>
      </p:sp>
      <p:sp>
        <p:nvSpPr>
          <p:cNvPr id="1294389" name="Text Box 53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05513" y="6034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A04EB"/>
                </a:solidFill>
                <a:latin typeface="Comic Sans MS" pitchFamily="66" charset="0"/>
              </a:rPr>
              <a:t>52</a:t>
            </a:r>
          </a:p>
        </p:txBody>
      </p:sp>
      <p:sp>
        <p:nvSpPr>
          <p:cNvPr id="1294390" name="Text Box 54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209925" y="5795963"/>
            <a:ext cx="21923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294391" name="Text Box 5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20925" y="5811838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0515"/>
                </a:solidFill>
                <a:latin typeface="Courier New" pitchFamily="49" charset="0"/>
              </a:rPr>
              <a:t>r15</a:t>
            </a:r>
          </a:p>
        </p:txBody>
      </p:sp>
      <p:sp>
        <p:nvSpPr>
          <p:cNvPr id="1294392" name="Rectangle 5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8300" y="1114425"/>
            <a:ext cx="1744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67B0E"/>
                </a:solidFill>
                <a:latin typeface="Arial" charset="0"/>
              </a:rPr>
              <a:t>Program (low RAM)</a:t>
            </a:r>
          </a:p>
        </p:txBody>
      </p:sp>
      <p:sp>
        <p:nvSpPr>
          <p:cNvPr id="1294393" name="Rectangle 5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123113" y="1752600"/>
            <a:ext cx="1123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67B0E"/>
                </a:solidFill>
                <a:latin typeface="Arial" charset="0"/>
              </a:rPr>
              <a:t>"the stack"</a:t>
            </a:r>
          </a:p>
        </p:txBody>
      </p:sp>
      <p:sp>
        <p:nvSpPr>
          <p:cNvPr id="1294394" name="Rectangle 58"/>
          <p:cNvSpPr>
            <a:spLocks noChangeArrowheads="1"/>
          </p:cNvSpPr>
          <p:nvPr/>
        </p:nvSpPr>
        <p:spPr bwMode="auto">
          <a:xfrm>
            <a:off x="341313" y="1568450"/>
            <a:ext cx="2020887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400" b="1">
                <a:latin typeface="Courier New" pitchFamily="49" charset="0"/>
              </a:rPr>
              <a:t>00 read r1          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01 loadn r15 42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02 call r14 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03 jump 21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04 nop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05 jnez r1 8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06 loadn r13 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07 jumpi r14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08 storei r1 r15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09 addn r15 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10 storei r14 r15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11 addn r15 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12 addn r1 -1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13 call r14 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14 addn r15 -1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15 loadi r14 r15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16 addn r15 -1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17 loadi r1 r15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18 mul r13 r13 r1</a:t>
            </a:r>
          </a:p>
          <a:p>
            <a:pPr algn="l"/>
            <a:r>
              <a:rPr lang="en-US" sz="1400" b="1">
                <a:latin typeface="Courier New" pitchFamily="49" charset="0"/>
              </a:rPr>
              <a:t>19 jumpi r14</a:t>
            </a:r>
          </a:p>
          <a:p>
            <a:pPr algn="l"/>
            <a:r>
              <a:rPr lang="en-US" sz="1400" b="1">
                <a:latin typeface="Courier New" pitchFamily="49" charset="0"/>
              </a:rPr>
              <a:t>20 nop</a:t>
            </a:r>
          </a:p>
          <a:p>
            <a:pPr algn="l"/>
            <a:r>
              <a:rPr lang="en-US" sz="1400" b="1">
                <a:latin typeface="Courier New" pitchFamily="49" charset="0"/>
              </a:rPr>
              <a:t>21 write r13</a:t>
            </a:r>
          </a:p>
          <a:p>
            <a:pPr algn="l"/>
            <a:r>
              <a:rPr lang="en-US" sz="1400" b="1">
                <a:latin typeface="Courier New" pitchFamily="49" charset="0"/>
              </a:rPr>
              <a:t>22 halt</a:t>
            </a:r>
            <a:endParaRPr lang="en-US" sz="1400" b="1">
              <a:solidFill>
                <a:srgbClr val="FF0515"/>
              </a:solidFill>
              <a:latin typeface="Courier New" pitchFamily="49" charset="0"/>
            </a:endParaRPr>
          </a:p>
        </p:txBody>
      </p:sp>
      <p:sp>
        <p:nvSpPr>
          <p:cNvPr id="1294395" name="Text Box 59"/>
          <p:cNvSpPr txBox="1">
            <a:spLocks noChangeArrowheads="1"/>
          </p:cNvSpPr>
          <p:nvPr/>
        </p:nvSpPr>
        <p:spPr bwMode="auto">
          <a:xfrm>
            <a:off x="3162300" y="2333625"/>
            <a:ext cx="1789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Yesterday I couldn't spell "Recursive Assembler," but now I </a:t>
            </a:r>
            <a:r>
              <a:rPr lang="en-US" sz="800" b="1">
                <a:latin typeface="Arial" charset="0"/>
              </a:rPr>
              <a:t>r1</a:t>
            </a:r>
            <a:r>
              <a:rPr lang="en-US" sz="800"/>
              <a:t>.</a:t>
            </a:r>
          </a:p>
        </p:txBody>
      </p:sp>
      <p:sp>
        <p:nvSpPr>
          <p:cNvPr id="1294396" name="Text Box 6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17688" y="1357313"/>
            <a:ext cx="11795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F02E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F02E4"/>
                </a:solidFill>
                <a:latin typeface="Arial" charset="0"/>
              </a:rPr>
              <a:t>The input is 3.</a:t>
            </a:r>
          </a:p>
        </p:txBody>
      </p:sp>
      <p:sp>
        <p:nvSpPr>
          <p:cNvPr id="1294398" name="Text Box 62"/>
          <p:cNvSpPr txBox="1">
            <a:spLocks noChangeArrowheads="1"/>
          </p:cNvSpPr>
          <p:nvPr/>
        </p:nvSpPr>
        <p:spPr bwMode="auto">
          <a:xfrm>
            <a:off x="3681413" y="2955925"/>
            <a:ext cx="178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Input: x</a:t>
            </a:r>
          </a:p>
        </p:txBody>
      </p:sp>
      <p:sp>
        <p:nvSpPr>
          <p:cNvPr id="1294400" name="Text Box 64"/>
          <p:cNvSpPr txBox="1">
            <a:spLocks noChangeArrowheads="1"/>
          </p:cNvSpPr>
          <p:nvPr/>
        </p:nvSpPr>
        <p:spPr bwMode="auto">
          <a:xfrm>
            <a:off x="3703638" y="3778250"/>
            <a:ext cx="178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result, return value</a:t>
            </a:r>
          </a:p>
        </p:txBody>
      </p:sp>
      <p:sp>
        <p:nvSpPr>
          <p:cNvPr id="1294401" name="Text Box 65"/>
          <p:cNvSpPr txBox="1">
            <a:spLocks noChangeArrowheads="1"/>
          </p:cNvSpPr>
          <p:nvPr/>
        </p:nvSpPr>
        <p:spPr bwMode="auto">
          <a:xfrm>
            <a:off x="3695700" y="4648200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return address (line #)</a:t>
            </a:r>
          </a:p>
        </p:txBody>
      </p:sp>
      <p:sp>
        <p:nvSpPr>
          <p:cNvPr id="1294402" name="Text Box 66"/>
          <p:cNvSpPr txBox="1">
            <a:spLocks noChangeArrowheads="1"/>
          </p:cNvSpPr>
          <p:nvPr/>
        </p:nvSpPr>
        <p:spPr bwMode="auto">
          <a:xfrm>
            <a:off x="3683000" y="5599113"/>
            <a:ext cx="1789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Stack Pointer</a:t>
            </a:r>
          </a:p>
        </p:txBody>
      </p:sp>
      <p:sp>
        <p:nvSpPr>
          <p:cNvPr id="1294404" name="Rectangle 6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767138" y="1676400"/>
            <a:ext cx="1014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67B0E"/>
                </a:solidFill>
                <a:latin typeface="Arial" charset="0"/>
              </a:rPr>
              <a:t>with labels</a:t>
            </a:r>
          </a:p>
        </p:txBody>
      </p:sp>
      <p:sp>
        <p:nvSpPr>
          <p:cNvPr id="1294408" name="Text Box 72"/>
          <p:cNvSpPr txBox="1">
            <a:spLocks noChangeArrowheads="1"/>
          </p:cNvSpPr>
          <p:nvPr/>
        </p:nvSpPr>
        <p:spPr bwMode="auto">
          <a:xfrm>
            <a:off x="3713163" y="2101850"/>
            <a:ext cx="1789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always-0 register</a:t>
            </a:r>
          </a:p>
        </p:txBody>
      </p:sp>
      <p:sp>
        <p:nvSpPr>
          <p:cNvPr id="1294409" name="Line 73"/>
          <p:cNvSpPr>
            <a:spLocks noChangeShapeType="1"/>
          </p:cNvSpPr>
          <p:nvPr/>
        </p:nvSpPr>
        <p:spPr bwMode="auto">
          <a:xfrm flipH="1">
            <a:off x="1516063" y="1555750"/>
            <a:ext cx="388937" cy="158750"/>
          </a:xfrm>
          <a:prstGeom prst="line">
            <a:avLst/>
          </a:prstGeom>
          <a:noFill/>
          <a:ln w="9525">
            <a:solidFill>
              <a:srgbClr val="0F02E4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9" name="Group 7182"/>
          <p:cNvGrpSpPr>
            <a:grpSpLocks/>
          </p:cNvGrpSpPr>
          <p:nvPr/>
        </p:nvGrpSpPr>
        <p:grpSpPr bwMode="auto">
          <a:xfrm>
            <a:off x="4958385" y="2293108"/>
            <a:ext cx="355599" cy="406471"/>
            <a:chOff x="1676815" y="5536974"/>
            <a:chExt cx="1066385" cy="1244825"/>
          </a:xfrm>
        </p:grpSpPr>
        <p:sp>
          <p:nvSpPr>
            <p:cNvPr id="70" name="Freeform 1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72" name="Straight Connector 71"/>
            <p:cNvCxnSpPr>
              <a:stCxn id="88" idx="1"/>
              <a:endCxn id="88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88" name="Oval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9" name="Oval 1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stCxn id="88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8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8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 73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75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83" name="Oval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84" name="Oval 1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5" name="Straight Connector 84"/>
              <p:cNvCxnSpPr>
                <a:stCxn id="83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3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3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78" name="Oval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79" name="Oval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80" name="Straight Connector 79"/>
              <p:cNvCxnSpPr>
                <a:stCxn id="78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78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8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7" name="AutoShape 1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48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275" name="Group 2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762000"/>
            <a:ext cx="8218488" cy="180975"/>
            <a:chOff x="295" y="1311"/>
            <a:chExt cx="5177" cy="114"/>
          </a:xfrm>
        </p:grpSpPr>
        <p:sp>
          <p:nvSpPr>
            <p:cNvPr id="1461276" name="Rectangle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1277" name="Rectangle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12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7620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Common Pitfalls</a:t>
            </a:r>
          </a:p>
        </p:txBody>
      </p:sp>
      <p:pic>
        <p:nvPicPr>
          <p:cNvPr id="1461274" name="Picture 26" descr="MCj02807140000[1]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152400"/>
            <a:ext cx="2182812" cy="26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1279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Problem</a:t>
            </a:r>
            <a:r>
              <a:rPr lang="en-US" sz="2800"/>
              <a:t>: You forgot to store </a:t>
            </a:r>
            <a:br>
              <a:rPr lang="en-US" sz="2800"/>
            </a:br>
            <a:r>
              <a:rPr lang="en-US" sz="2800"/>
              <a:t>something on the stack and it </a:t>
            </a:r>
            <a:br>
              <a:rPr lang="en-US" sz="2800"/>
            </a:br>
            <a:r>
              <a:rPr lang="en-US" sz="2800"/>
              <a:t>gets wiped out by accident</a:t>
            </a:r>
          </a:p>
          <a:p>
            <a:pPr>
              <a:lnSpc>
                <a:spcPct val="80000"/>
              </a:lnSpc>
            </a:pPr>
            <a:r>
              <a:rPr lang="en-US" sz="2800" b="1"/>
              <a:t>Solution</a:t>
            </a:r>
            <a:r>
              <a:rPr lang="en-US" sz="2800"/>
              <a:t>: Store EVERYTHING </a:t>
            </a:r>
            <a:br>
              <a:rPr lang="en-US" sz="2800"/>
            </a:br>
            <a:r>
              <a:rPr lang="en-US" sz="2800"/>
              <a:t>on the stack, even if you think </a:t>
            </a:r>
            <a:br>
              <a:rPr lang="en-US" sz="2800"/>
            </a:br>
            <a:r>
              <a:rPr lang="en-US" sz="2800"/>
              <a:t>you don't need it!</a:t>
            </a:r>
          </a:p>
          <a:p>
            <a:pPr>
              <a:lnSpc>
                <a:spcPct val="80000"/>
              </a:lnSpc>
            </a:pPr>
            <a:r>
              <a:rPr lang="en-US" sz="2800" b="1"/>
              <a:t>Problem</a:t>
            </a:r>
            <a:r>
              <a:rPr lang="en-US" sz="2800"/>
              <a:t>: Things are coming back from the stack different from when they went on</a:t>
            </a:r>
          </a:p>
          <a:p>
            <a:pPr>
              <a:lnSpc>
                <a:spcPct val="80000"/>
              </a:lnSpc>
            </a:pPr>
            <a:r>
              <a:rPr lang="en-US" sz="2800" b="1"/>
              <a:t>Solution(s):</a:t>
            </a: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Make sure that you take things off in the REVERSE order from how you put them 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Make you your stack pointer ends up the same way it started (for every addn r15 1, you have an addn r15 -1)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/>
          </a:p>
        </p:txBody>
      </p:sp>
      <p:grpSp>
        <p:nvGrpSpPr>
          <p:cNvPr id="22" name="Group 7182"/>
          <p:cNvGrpSpPr>
            <a:grpSpLocks/>
          </p:cNvGrpSpPr>
          <p:nvPr/>
        </p:nvGrpSpPr>
        <p:grpSpPr bwMode="auto">
          <a:xfrm>
            <a:off x="7496000" y="269804"/>
            <a:ext cx="617537" cy="635071"/>
            <a:chOff x="1676815" y="5536974"/>
            <a:chExt cx="1066385" cy="1244825"/>
          </a:xfrm>
        </p:grpSpPr>
        <p:sp>
          <p:nvSpPr>
            <p:cNvPr id="23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5" name="Straight Connector 24"/>
            <p:cNvCxnSpPr>
              <a:stCxn id="41" idx="1"/>
              <a:endCxn id="41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1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2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3" name="Straight Connector 42"/>
              <p:cNvCxnSpPr>
                <a:stCxn id="41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1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7" name="Freeform 26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28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6" name="Oval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8" name="Straight Connector 37"/>
              <p:cNvCxnSpPr>
                <a:stCxn id="36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6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6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1" name="Oval 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3" name="Straight Connector 32"/>
              <p:cNvCxnSpPr>
                <a:stCxn id="31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1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1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0" name="AutoShape 1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14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5638800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1002CE"/>
                </a:solidFill>
              </a:rPr>
              <a:t>1 bit of memory!</a:t>
            </a:r>
          </a:p>
        </p:txBody>
      </p:sp>
      <p:sp>
        <p:nvSpPr>
          <p:cNvPr id="103117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6400" y="276225"/>
            <a:ext cx="33337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solidFill>
                  <a:schemeClr val="bg2"/>
                </a:solidFill>
              </a:rPr>
              <a:t>The SR latch</a:t>
            </a:r>
          </a:p>
        </p:txBody>
      </p:sp>
      <p:sp>
        <p:nvSpPr>
          <p:cNvPr id="103117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37400" y="18478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292975" y="1917700"/>
            <a:ext cx="511175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1174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253163" y="1612900"/>
            <a:ext cx="892175" cy="611188"/>
            <a:chOff x="4734" y="3053"/>
            <a:chExt cx="656" cy="491"/>
          </a:xfrm>
        </p:grpSpPr>
        <p:grpSp>
          <p:nvGrpSpPr>
            <p:cNvPr id="1031175" name="Group 7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1031176" name="Freeform 8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77" name="Freeform 9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1178" name="Group 10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1031179" name="Freeform 11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80" name="Freeform 12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31181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253163" y="3060700"/>
            <a:ext cx="892175" cy="611188"/>
            <a:chOff x="4734" y="3053"/>
            <a:chExt cx="656" cy="491"/>
          </a:xfrm>
        </p:grpSpPr>
        <p:grpSp>
          <p:nvGrpSpPr>
            <p:cNvPr id="1031182" name="Group 14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1031183" name="Freeform 15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84" name="Freeform 16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1185" name="Group 17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1031186" name="Freeform 18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87" name="Freeform 19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1188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29463" y="3297238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9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11875" y="176688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1031190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3463" y="321468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1031191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281863" y="3365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2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54638" y="1755775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3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38825" y="2022475"/>
            <a:ext cx="531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4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40413" y="3197225"/>
            <a:ext cx="531812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5" name="Line 2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4163" y="3511550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6" name="Freeform 2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845175" y="2016125"/>
            <a:ext cx="1968500" cy="1349375"/>
          </a:xfrm>
          <a:custGeom>
            <a:avLst/>
            <a:gdLst>
              <a:gd name="T0" fmla="*/ 1240 w 1240"/>
              <a:gd name="T1" fmla="*/ 815 h 815"/>
              <a:gd name="T2" fmla="*/ 1240 w 1240"/>
              <a:gd name="T3" fmla="*/ 575 h 815"/>
              <a:gd name="T4" fmla="*/ 0 w 1240"/>
              <a:gd name="T5" fmla="*/ 215 h 815"/>
              <a:gd name="T6" fmla="*/ 0 w 1240"/>
              <a:gd name="T7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7" name="Freeform 29"/>
          <p:cNvSpPr>
            <a:spLocks/>
          </p:cNvSpPr>
          <p:nvPr>
            <p:custDataLst>
              <p:tags r:id="rId16"/>
            </p:custDataLst>
          </p:nvPr>
        </p:nvSpPr>
        <p:spPr bwMode="auto">
          <a:xfrm flipV="1">
            <a:off x="5842000" y="1914525"/>
            <a:ext cx="1968500" cy="1293813"/>
          </a:xfrm>
          <a:custGeom>
            <a:avLst/>
            <a:gdLst>
              <a:gd name="T0" fmla="*/ 1240 w 1240"/>
              <a:gd name="T1" fmla="*/ 815 h 815"/>
              <a:gd name="T2" fmla="*/ 1240 w 1240"/>
              <a:gd name="T3" fmla="*/ 575 h 815"/>
              <a:gd name="T4" fmla="*/ 0 w 1240"/>
              <a:gd name="T5" fmla="*/ 215 h 815"/>
              <a:gd name="T6" fmla="*/ 0 w 1240"/>
              <a:gd name="T7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EB10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8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54613" y="14906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S</a:t>
            </a:r>
          </a:p>
        </p:txBody>
      </p:sp>
      <p:sp>
        <p:nvSpPr>
          <p:cNvPr id="1031199" name="Rectangle 3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54613" y="32432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R</a:t>
            </a:r>
          </a:p>
        </p:txBody>
      </p:sp>
      <p:sp>
        <p:nvSpPr>
          <p:cNvPr id="1031200" name="Rectangl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31175" y="29718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1002CE"/>
                </a:solidFill>
                <a:latin typeface="Courier New" pitchFamily="-107" charset="0"/>
              </a:rPr>
              <a:t>Q</a:t>
            </a:r>
            <a:endParaRPr lang="en-US" sz="16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1201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34213" y="3073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1202" name="Text Box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10400" y="1600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7" charset="0"/>
              </a:rPr>
              <a:t>1</a:t>
            </a:r>
          </a:p>
        </p:txBody>
      </p:sp>
      <p:sp>
        <p:nvSpPr>
          <p:cNvPr id="1031203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80075" y="348615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1204" name="Text Box 3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7175" y="15367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7" charset="0"/>
              </a:rPr>
              <a:t>inputs</a:t>
            </a:r>
            <a:endParaRPr lang="en-US" sz="1200">
              <a:latin typeface="Comic Sans MS" pitchFamily="-107" charset="0"/>
            </a:endParaRPr>
          </a:p>
        </p:txBody>
      </p:sp>
      <p:sp>
        <p:nvSpPr>
          <p:cNvPr id="1031205" name="Text Box 3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932738" y="2836863"/>
            <a:ext cx="738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7" charset="0"/>
              </a:rPr>
              <a:t>output</a:t>
            </a:r>
            <a:endParaRPr lang="en-US" sz="1200">
              <a:latin typeface="Comic Sans MS" pitchFamily="-107" charset="0"/>
            </a:endParaRPr>
          </a:p>
        </p:txBody>
      </p:sp>
      <p:sp>
        <p:nvSpPr>
          <p:cNvPr id="1031206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88013" y="288925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7" charset="0"/>
              </a:rPr>
              <a:t>1</a:t>
            </a:r>
          </a:p>
        </p:txBody>
      </p:sp>
      <p:sp>
        <p:nvSpPr>
          <p:cNvPr id="1031207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59438" y="14573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1208" name="Text Box 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70550" y="1995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1209" name="Text Box 4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7675" y="277813"/>
            <a:ext cx="33337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/>
              <a:t>The D latch</a:t>
            </a:r>
          </a:p>
        </p:txBody>
      </p:sp>
      <p:grpSp>
        <p:nvGrpSpPr>
          <p:cNvPr id="1031210" name="Group 42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729038" y="1430338"/>
            <a:ext cx="500062" cy="647700"/>
            <a:chOff x="4891" y="1600"/>
            <a:chExt cx="315" cy="408"/>
          </a:xfrm>
        </p:grpSpPr>
        <p:sp>
          <p:nvSpPr>
            <p:cNvPr id="1031211" name="Freeform 43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2" name="Freeform 44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3" name="Line 45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214" name="Line 4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965450" y="3373438"/>
            <a:ext cx="600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5" name="Line 4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954338" y="1579563"/>
            <a:ext cx="0" cy="179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6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544763" y="1844675"/>
            <a:ext cx="0" cy="184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7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135063" y="1854200"/>
            <a:ext cx="175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8" name="Oval 5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81400" y="32972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1219" name="Group 51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729038" y="3184525"/>
            <a:ext cx="500062" cy="647700"/>
            <a:chOff x="4891" y="1600"/>
            <a:chExt cx="315" cy="408"/>
          </a:xfrm>
        </p:grpSpPr>
        <p:sp>
          <p:nvSpPr>
            <p:cNvPr id="1031220" name="Freeform 52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21" name="Freeform 53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22" name="Line 54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223" name="Line 5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112838" y="1585913"/>
            <a:ext cx="2620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4" name="Line 5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025775" y="1847850"/>
            <a:ext cx="708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5" name="Line 5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543175" y="3675063"/>
            <a:ext cx="118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6" name="Rectangle 5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047750" y="1204913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-107" charset="0"/>
              </a:rPr>
              <a:t>D</a:t>
            </a:r>
            <a:endParaRPr lang="en-US" sz="1600">
              <a:latin typeface="Monaco" pitchFamily="1" charset="0"/>
            </a:endParaRPr>
          </a:p>
        </p:txBody>
      </p:sp>
      <p:sp>
        <p:nvSpPr>
          <p:cNvPr id="1031227" name="Rectangle 5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84313" y="1287463"/>
            <a:ext cx="671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1" charset="0"/>
              </a:rPr>
              <a:t>data</a:t>
            </a:r>
          </a:p>
        </p:txBody>
      </p:sp>
      <p:sp>
        <p:nvSpPr>
          <p:cNvPr id="1031228" name="Rectangle 6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069975" y="1860550"/>
            <a:ext cx="1160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1" charset="0"/>
              </a:rPr>
              <a:t>"strobe"</a:t>
            </a:r>
          </a:p>
        </p:txBody>
      </p:sp>
      <p:sp>
        <p:nvSpPr>
          <p:cNvPr id="1031229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60775" y="1611313"/>
            <a:ext cx="611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1031230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60775" y="3352800"/>
            <a:ext cx="611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1031231" name="Line 6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19575" y="3509963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232" name="Line 6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22750" y="1760538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233" name="Rectangle 6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072063" y="134938"/>
            <a:ext cx="3952875" cy="380206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234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019800" y="4114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S</a:t>
            </a:r>
            <a:r>
              <a:rPr lang="en-US" sz="1400">
                <a:latin typeface="Comic Sans MS" pitchFamily="-107" charset="0"/>
              </a:rPr>
              <a:t> sets </a:t>
            </a:r>
            <a:r>
              <a:rPr lang="en-US" sz="1400" b="1">
                <a:solidFill>
                  <a:srgbClr val="1002CE"/>
                </a:solidFill>
                <a:latin typeface="Comic Sans MS" pitchFamily="-107" charset="0"/>
              </a:rPr>
              <a:t>Q</a:t>
            </a:r>
            <a:r>
              <a:rPr lang="en-US" sz="1400">
                <a:latin typeface="Comic Sans MS" pitchFamily="-107" charset="0"/>
              </a:rPr>
              <a:t> to </a:t>
            </a:r>
            <a:r>
              <a:rPr lang="en-US" sz="1800" b="1">
                <a:latin typeface="Courier New" pitchFamily="-107" charset="0"/>
              </a:rPr>
              <a:t>1</a:t>
            </a:r>
            <a:r>
              <a:rPr lang="en-US" sz="1400">
                <a:latin typeface="Comic Sans MS" pitchFamily="-107" charset="0"/>
              </a:rPr>
              <a:t>.</a:t>
            </a:r>
          </a:p>
        </p:txBody>
      </p:sp>
      <p:sp>
        <p:nvSpPr>
          <p:cNvPr id="1031235" name="Text Box 6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019800" y="4411663"/>
            <a:ext cx="228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R</a:t>
            </a:r>
            <a:r>
              <a:rPr lang="en-US" sz="1400">
                <a:latin typeface="Comic Sans MS" pitchFamily="-107" charset="0"/>
              </a:rPr>
              <a:t> resets </a:t>
            </a:r>
            <a:r>
              <a:rPr lang="en-US" sz="1400" b="1">
                <a:solidFill>
                  <a:srgbClr val="1002CE"/>
                </a:solidFill>
                <a:latin typeface="Comic Sans MS" pitchFamily="-107" charset="0"/>
              </a:rPr>
              <a:t>Q</a:t>
            </a:r>
            <a:r>
              <a:rPr lang="en-US" sz="1400">
                <a:latin typeface="Comic Sans MS" pitchFamily="-107" charset="0"/>
              </a:rPr>
              <a:t> to </a:t>
            </a:r>
            <a:r>
              <a:rPr lang="en-US" sz="1800" b="1">
                <a:latin typeface="Courier New" pitchFamily="-107" charset="0"/>
              </a:rPr>
              <a:t>0</a:t>
            </a:r>
            <a:r>
              <a:rPr lang="en-US" sz="1400">
                <a:latin typeface="Comic Sans MS" pitchFamily="-107" charset="0"/>
              </a:rPr>
              <a:t>.</a:t>
            </a:r>
          </a:p>
        </p:txBody>
      </p:sp>
      <p:sp>
        <p:nvSpPr>
          <p:cNvPr id="1031236" name="Line 6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886200" y="3886200"/>
            <a:ext cx="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1237" name="Text Box 6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960688" y="4302125"/>
            <a:ext cx="1965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-107" charset="0"/>
              </a:rPr>
              <a:t>These ANDs ensure</a:t>
            </a:r>
          </a:p>
        </p:txBody>
      </p:sp>
      <p:sp>
        <p:nvSpPr>
          <p:cNvPr id="1031238" name="Rectangle 7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221038" y="4564063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-107" charset="0"/>
              </a:rPr>
              <a:t>if </a:t>
            </a: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D</a:t>
            </a:r>
            <a:r>
              <a:rPr lang="en-US" sz="1400">
                <a:latin typeface="Comic Sans MS" pitchFamily="-107" charset="0"/>
              </a:rPr>
              <a:t> == 1, </a:t>
            </a: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S</a:t>
            </a:r>
            <a:r>
              <a:rPr lang="en-US" sz="1400">
                <a:latin typeface="Comic Sans MS" pitchFamily="-107" charset="0"/>
              </a:rPr>
              <a:t> is 1 </a:t>
            </a:r>
          </a:p>
        </p:txBody>
      </p:sp>
      <p:sp>
        <p:nvSpPr>
          <p:cNvPr id="1031239" name="Rectangle 7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13100" y="4843463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-107" charset="0"/>
              </a:rPr>
              <a:t>if </a:t>
            </a: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D</a:t>
            </a:r>
            <a:r>
              <a:rPr lang="en-US" sz="1400">
                <a:latin typeface="Comic Sans MS" pitchFamily="-107" charset="0"/>
              </a:rPr>
              <a:t> == 0, </a:t>
            </a: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R</a:t>
            </a:r>
            <a:r>
              <a:rPr lang="en-US" sz="1400">
                <a:latin typeface="Comic Sans MS" pitchFamily="-107" charset="0"/>
              </a:rPr>
              <a:t> is 1 </a:t>
            </a:r>
          </a:p>
        </p:txBody>
      </p:sp>
      <p:sp>
        <p:nvSpPr>
          <p:cNvPr id="1031240" name="Rectangle 72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762625" y="4103688"/>
            <a:ext cx="2071688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1241" name="Rectangle 7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867025" y="4271963"/>
            <a:ext cx="2071688" cy="99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31242" name="Picture 74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5286375"/>
            <a:ext cx="1041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243" name="Text Box 7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248400" y="6172200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1002CE"/>
                </a:solidFill>
                <a:latin typeface="Comic Sans MS" pitchFamily="-107" charset="0"/>
              </a:rPr>
              <a:t>"flip-flop"</a:t>
            </a:r>
          </a:p>
        </p:txBody>
      </p:sp>
    </p:spTree>
    <p:extLst>
      <p:ext uri="{BB962C8B-B14F-4D97-AF65-F5344CB8AC3E}">
        <p14:creationId xmlns:p14="http://schemas.microsoft.com/office/powerpoint/2010/main" val="17928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5638800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1002CE"/>
                </a:solidFill>
              </a:rPr>
              <a:t>1 bit of memory!</a:t>
            </a:r>
          </a:p>
        </p:txBody>
      </p:sp>
      <p:sp>
        <p:nvSpPr>
          <p:cNvPr id="103219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6400" y="276225"/>
            <a:ext cx="33337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solidFill>
                  <a:schemeClr val="bg2"/>
                </a:solidFill>
              </a:rPr>
              <a:t>The SR latch</a:t>
            </a:r>
          </a:p>
        </p:txBody>
      </p:sp>
      <p:sp>
        <p:nvSpPr>
          <p:cNvPr id="103219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37400" y="18478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9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292975" y="1917700"/>
            <a:ext cx="511175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2198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253163" y="1612900"/>
            <a:ext cx="892175" cy="611188"/>
            <a:chOff x="4734" y="3053"/>
            <a:chExt cx="656" cy="491"/>
          </a:xfrm>
        </p:grpSpPr>
        <p:grpSp>
          <p:nvGrpSpPr>
            <p:cNvPr id="1032199" name="Group 7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1032200" name="Freeform 8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1" name="Freeform 9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2202" name="Group 10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1032203" name="Freeform 11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4" name="Freeform 12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32205" name="Group 1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253163" y="3060700"/>
            <a:ext cx="892175" cy="611188"/>
            <a:chOff x="4734" y="3053"/>
            <a:chExt cx="656" cy="491"/>
          </a:xfrm>
        </p:grpSpPr>
        <p:grpSp>
          <p:nvGrpSpPr>
            <p:cNvPr id="1032206" name="Group 14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1032207" name="Freeform 15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8" name="Freeform 16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2209" name="Group 17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1032210" name="Freeform 18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11" name="Freeform 19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2212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29463" y="3297238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3" name="Text Box 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11875" y="176688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1032214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3463" y="321468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1032215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281863" y="3365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6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54638" y="1755775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7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838825" y="2022475"/>
            <a:ext cx="531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8" name="Line 2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40413" y="3197225"/>
            <a:ext cx="531812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9" name="Line 2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4163" y="3511550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0" name="Freeform 2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845175" y="2016125"/>
            <a:ext cx="1968500" cy="1349375"/>
          </a:xfrm>
          <a:custGeom>
            <a:avLst/>
            <a:gdLst>
              <a:gd name="T0" fmla="*/ 1240 w 1240"/>
              <a:gd name="T1" fmla="*/ 815 h 815"/>
              <a:gd name="T2" fmla="*/ 1240 w 1240"/>
              <a:gd name="T3" fmla="*/ 575 h 815"/>
              <a:gd name="T4" fmla="*/ 0 w 1240"/>
              <a:gd name="T5" fmla="*/ 215 h 815"/>
              <a:gd name="T6" fmla="*/ 0 w 1240"/>
              <a:gd name="T7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1" name="Freeform 29"/>
          <p:cNvSpPr>
            <a:spLocks/>
          </p:cNvSpPr>
          <p:nvPr>
            <p:custDataLst>
              <p:tags r:id="rId16"/>
            </p:custDataLst>
          </p:nvPr>
        </p:nvSpPr>
        <p:spPr bwMode="auto">
          <a:xfrm flipV="1">
            <a:off x="5842000" y="1914525"/>
            <a:ext cx="1968500" cy="1293813"/>
          </a:xfrm>
          <a:custGeom>
            <a:avLst/>
            <a:gdLst>
              <a:gd name="T0" fmla="*/ 1240 w 1240"/>
              <a:gd name="T1" fmla="*/ 815 h 815"/>
              <a:gd name="T2" fmla="*/ 1240 w 1240"/>
              <a:gd name="T3" fmla="*/ 575 h 815"/>
              <a:gd name="T4" fmla="*/ 0 w 1240"/>
              <a:gd name="T5" fmla="*/ 215 h 815"/>
              <a:gd name="T6" fmla="*/ 0 w 1240"/>
              <a:gd name="T7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EB10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2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54613" y="14906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S</a:t>
            </a:r>
          </a:p>
        </p:txBody>
      </p:sp>
      <p:sp>
        <p:nvSpPr>
          <p:cNvPr id="1032223" name="Rectangle 3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54613" y="3243263"/>
            <a:ext cx="30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R</a:t>
            </a:r>
          </a:p>
        </p:txBody>
      </p:sp>
      <p:sp>
        <p:nvSpPr>
          <p:cNvPr id="1032224" name="Rectangl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31175" y="29718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1002CE"/>
                </a:solidFill>
                <a:latin typeface="Courier New" pitchFamily="-107" charset="0"/>
              </a:rPr>
              <a:t>Q</a:t>
            </a:r>
            <a:endParaRPr lang="en-US" sz="16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2225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34213" y="3073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2226" name="Text Box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10400" y="1600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7" charset="0"/>
              </a:rPr>
              <a:t>1</a:t>
            </a:r>
          </a:p>
        </p:txBody>
      </p:sp>
      <p:sp>
        <p:nvSpPr>
          <p:cNvPr id="1032227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80075" y="348615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2228" name="Text Box 3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57175" y="15367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7" charset="0"/>
              </a:rPr>
              <a:t>inputs</a:t>
            </a:r>
            <a:endParaRPr lang="en-US" sz="1200">
              <a:latin typeface="Comic Sans MS" pitchFamily="-107" charset="0"/>
            </a:endParaRPr>
          </a:p>
        </p:txBody>
      </p:sp>
      <p:sp>
        <p:nvSpPr>
          <p:cNvPr id="1032229" name="Text Box 3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932738" y="2836863"/>
            <a:ext cx="738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7" charset="0"/>
              </a:rPr>
              <a:t>output</a:t>
            </a:r>
            <a:endParaRPr lang="en-US" sz="1200">
              <a:latin typeface="Comic Sans MS" pitchFamily="-107" charset="0"/>
            </a:endParaRPr>
          </a:p>
        </p:txBody>
      </p:sp>
      <p:sp>
        <p:nvSpPr>
          <p:cNvPr id="1032230" name="Text Box 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88013" y="288925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7" charset="0"/>
              </a:rPr>
              <a:t>1</a:t>
            </a:r>
          </a:p>
        </p:txBody>
      </p:sp>
      <p:sp>
        <p:nvSpPr>
          <p:cNvPr id="1032231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59438" y="14573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2232" name="Text Box 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70550" y="1995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2233" name="Text Box 4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7675" y="277813"/>
            <a:ext cx="33337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/>
              <a:t>The D latch</a:t>
            </a:r>
          </a:p>
        </p:txBody>
      </p:sp>
      <p:grpSp>
        <p:nvGrpSpPr>
          <p:cNvPr id="1032234" name="Group 42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3729038" y="1430338"/>
            <a:ext cx="500062" cy="647700"/>
            <a:chOff x="4891" y="1600"/>
            <a:chExt cx="315" cy="408"/>
          </a:xfrm>
        </p:grpSpPr>
        <p:sp>
          <p:nvSpPr>
            <p:cNvPr id="1032235" name="Freeform 43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36" name="Freeform 44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37" name="Line 45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2238" name="Line 4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965450" y="3373438"/>
            <a:ext cx="600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39" name="Line 4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954338" y="1579563"/>
            <a:ext cx="0" cy="179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40" name="Line 4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544763" y="1844675"/>
            <a:ext cx="0" cy="184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41" name="Line 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135063" y="1854200"/>
            <a:ext cx="175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42" name="Oval 5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81400" y="32972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2243" name="Group 51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3729038" y="3184525"/>
            <a:ext cx="500062" cy="647700"/>
            <a:chOff x="4891" y="1600"/>
            <a:chExt cx="315" cy="408"/>
          </a:xfrm>
        </p:grpSpPr>
        <p:sp>
          <p:nvSpPr>
            <p:cNvPr id="1032244" name="Freeform 52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45" name="Freeform 53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46" name="Line 54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2247" name="Line 5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112838" y="1585913"/>
            <a:ext cx="2620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48" name="Line 5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025775" y="1847850"/>
            <a:ext cx="708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49" name="Line 5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543175" y="3675063"/>
            <a:ext cx="118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50" name="Rectangle 5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047750" y="1204913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-107" charset="0"/>
              </a:rPr>
              <a:t>D</a:t>
            </a:r>
            <a:endParaRPr lang="en-US" sz="1600">
              <a:latin typeface="Monaco" pitchFamily="1" charset="0"/>
            </a:endParaRPr>
          </a:p>
        </p:txBody>
      </p:sp>
      <p:sp>
        <p:nvSpPr>
          <p:cNvPr id="1032251" name="Rectangle 5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484313" y="1287463"/>
            <a:ext cx="671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1" charset="0"/>
              </a:rPr>
              <a:t>data</a:t>
            </a:r>
          </a:p>
        </p:txBody>
      </p:sp>
      <p:sp>
        <p:nvSpPr>
          <p:cNvPr id="1032252" name="Rectangle 60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073150" y="1860550"/>
            <a:ext cx="1160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1" charset="0"/>
              </a:rPr>
              <a:t>"strobe"</a:t>
            </a:r>
          </a:p>
        </p:txBody>
      </p:sp>
      <p:sp>
        <p:nvSpPr>
          <p:cNvPr id="1032253" name="Text Box 6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60775" y="1611313"/>
            <a:ext cx="611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1032254" name="Text Box 6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660775" y="3352800"/>
            <a:ext cx="611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1032255" name="Line 6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19575" y="3509963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2256" name="Line 6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22750" y="1760538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2257" name="Rectangle 6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072063" y="134938"/>
            <a:ext cx="3952875" cy="380206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2258" name="Text Box 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019800" y="4114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S</a:t>
            </a:r>
            <a:r>
              <a:rPr lang="en-US" sz="1400">
                <a:latin typeface="Comic Sans MS" pitchFamily="-107" charset="0"/>
              </a:rPr>
              <a:t> sets </a:t>
            </a:r>
            <a:r>
              <a:rPr lang="en-US" sz="1400" b="1">
                <a:solidFill>
                  <a:srgbClr val="1002CE"/>
                </a:solidFill>
                <a:latin typeface="Comic Sans MS" pitchFamily="-107" charset="0"/>
              </a:rPr>
              <a:t>Q</a:t>
            </a:r>
            <a:r>
              <a:rPr lang="en-US" sz="1400">
                <a:latin typeface="Comic Sans MS" pitchFamily="-107" charset="0"/>
              </a:rPr>
              <a:t> to </a:t>
            </a:r>
            <a:r>
              <a:rPr lang="en-US" sz="1800" b="1">
                <a:latin typeface="Courier New" pitchFamily="-107" charset="0"/>
              </a:rPr>
              <a:t>1</a:t>
            </a:r>
            <a:r>
              <a:rPr lang="en-US" sz="1400">
                <a:latin typeface="Comic Sans MS" pitchFamily="-107" charset="0"/>
              </a:rPr>
              <a:t>.</a:t>
            </a:r>
          </a:p>
        </p:txBody>
      </p:sp>
      <p:sp>
        <p:nvSpPr>
          <p:cNvPr id="1032259" name="Text Box 6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019800" y="4411663"/>
            <a:ext cx="228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R</a:t>
            </a:r>
            <a:r>
              <a:rPr lang="en-US" sz="1400">
                <a:latin typeface="Comic Sans MS" pitchFamily="-107" charset="0"/>
              </a:rPr>
              <a:t> resets </a:t>
            </a:r>
            <a:r>
              <a:rPr lang="en-US" sz="1400" b="1">
                <a:solidFill>
                  <a:srgbClr val="1002CE"/>
                </a:solidFill>
                <a:latin typeface="Comic Sans MS" pitchFamily="-107" charset="0"/>
              </a:rPr>
              <a:t>Q</a:t>
            </a:r>
            <a:r>
              <a:rPr lang="en-US" sz="1400">
                <a:latin typeface="Comic Sans MS" pitchFamily="-107" charset="0"/>
              </a:rPr>
              <a:t> to </a:t>
            </a:r>
            <a:r>
              <a:rPr lang="en-US" sz="1800" b="1">
                <a:latin typeface="Courier New" pitchFamily="-107" charset="0"/>
              </a:rPr>
              <a:t>0</a:t>
            </a:r>
            <a:r>
              <a:rPr lang="en-US" sz="1400">
                <a:latin typeface="Comic Sans MS" pitchFamily="-107" charset="0"/>
              </a:rPr>
              <a:t>.</a:t>
            </a:r>
          </a:p>
        </p:txBody>
      </p:sp>
      <p:sp>
        <p:nvSpPr>
          <p:cNvPr id="1032260" name="Line 6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886200" y="3886200"/>
            <a:ext cx="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2261" name="Text Box 6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960688" y="4302125"/>
            <a:ext cx="1965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-107" charset="0"/>
              </a:rPr>
              <a:t>These ANDs ensure</a:t>
            </a:r>
          </a:p>
        </p:txBody>
      </p:sp>
      <p:sp>
        <p:nvSpPr>
          <p:cNvPr id="1032262" name="Rectangle 7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221038" y="4564063"/>
            <a:ext cx="1466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-107" charset="0"/>
              </a:rPr>
              <a:t>if </a:t>
            </a: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D</a:t>
            </a:r>
            <a:r>
              <a:rPr lang="en-US" sz="1400">
                <a:latin typeface="Comic Sans MS" pitchFamily="-107" charset="0"/>
              </a:rPr>
              <a:t> == 1, </a:t>
            </a: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S</a:t>
            </a:r>
            <a:r>
              <a:rPr lang="en-US" sz="1400">
                <a:latin typeface="Comic Sans MS" pitchFamily="-107" charset="0"/>
              </a:rPr>
              <a:t> is 1 </a:t>
            </a:r>
          </a:p>
        </p:txBody>
      </p:sp>
      <p:sp>
        <p:nvSpPr>
          <p:cNvPr id="1032263" name="Rectangle 7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13100" y="4843463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mic Sans MS" pitchFamily="-107" charset="0"/>
              </a:rPr>
              <a:t>if </a:t>
            </a: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D</a:t>
            </a:r>
            <a:r>
              <a:rPr lang="en-US" sz="1400">
                <a:latin typeface="Comic Sans MS" pitchFamily="-107" charset="0"/>
              </a:rPr>
              <a:t> == 0, </a:t>
            </a:r>
            <a:r>
              <a:rPr lang="en-US" sz="1600" b="1">
                <a:solidFill>
                  <a:srgbClr val="067B0E"/>
                </a:solidFill>
                <a:latin typeface="Courier New" pitchFamily="-107" charset="0"/>
              </a:rPr>
              <a:t>R</a:t>
            </a:r>
            <a:r>
              <a:rPr lang="en-US" sz="1400">
                <a:latin typeface="Comic Sans MS" pitchFamily="-107" charset="0"/>
              </a:rPr>
              <a:t> is 1 </a:t>
            </a:r>
          </a:p>
        </p:txBody>
      </p:sp>
      <p:sp>
        <p:nvSpPr>
          <p:cNvPr id="1032264" name="Text Box 7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36525" y="2486025"/>
            <a:ext cx="226695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mic Sans MS" pitchFamily="-107" charset="0"/>
              </a:rPr>
              <a:t>The data can be ready any time (or NOT!) But nothing will happen until the strobe says so!</a:t>
            </a:r>
          </a:p>
        </p:txBody>
      </p:sp>
      <p:sp>
        <p:nvSpPr>
          <p:cNvPr id="1032265" name="Rectangle 7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762625" y="4103688"/>
            <a:ext cx="2071688" cy="71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2266" name="Rectangle 7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2867025" y="4271963"/>
            <a:ext cx="2071688" cy="99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32267" name="Picture 75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11684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268" name="Picture 76"/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5286375"/>
            <a:ext cx="1041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269" name="Text Box 7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6172200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1002CE"/>
                </a:solidFill>
                <a:latin typeface="Comic Sans MS" pitchFamily="-107" charset="0"/>
              </a:rPr>
              <a:t>"flip-flop"</a:t>
            </a:r>
          </a:p>
        </p:txBody>
      </p:sp>
    </p:spTree>
    <p:extLst>
      <p:ext uri="{BB962C8B-B14F-4D97-AF65-F5344CB8AC3E}">
        <p14:creationId xmlns:p14="http://schemas.microsoft.com/office/powerpoint/2010/main" val="24577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37400" y="18478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19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292975" y="1917700"/>
            <a:ext cx="511175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22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253163" y="1612900"/>
            <a:ext cx="892175" cy="611188"/>
            <a:chOff x="4734" y="3053"/>
            <a:chExt cx="656" cy="491"/>
          </a:xfrm>
        </p:grpSpPr>
        <p:grpSp>
          <p:nvGrpSpPr>
            <p:cNvPr id="1033221" name="Group 5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1033222" name="Freeform 6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223" name="Freeform 7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224" name="Group 8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1033225" name="Freeform 9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226" name="Freeform 10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33227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53163" y="3060700"/>
            <a:ext cx="892175" cy="611188"/>
            <a:chOff x="4734" y="3053"/>
            <a:chExt cx="656" cy="491"/>
          </a:xfrm>
        </p:grpSpPr>
        <p:grpSp>
          <p:nvGrpSpPr>
            <p:cNvPr id="1033228" name="Group 12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1033229" name="Freeform 13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230" name="Freeform 14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231" name="Group 15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1033232" name="Freeform 16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477 w 806"/>
                  <a:gd name="T3" fmla="*/ 30 h 254"/>
                  <a:gd name="T4" fmla="*/ 512 w 806"/>
                  <a:gd name="T5" fmla="*/ 47 h 254"/>
                  <a:gd name="T6" fmla="*/ 571 w 806"/>
                  <a:gd name="T7" fmla="*/ 65 h 254"/>
                  <a:gd name="T8" fmla="*/ 636 w 806"/>
                  <a:gd name="T9" fmla="*/ 94 h 254"/>
                  <a:gd name="T10" fmla="*/ 659 w 806"/>
                  <a:gd name="T11" fmla="*/ 112 h 254"/>
                  <a:gd name="T12" fmla="*/ 683 w 806"/>
                  <a:gd name="T13" fmla="*/ 124 h 254"/>
                  <a:gd name="T14" fmla="*/ 712 w 806"/>
                  <a:gd name="T15" fmla="*/ 159 h 254"/>
                  <a:gd name="T16" fmla="*/ 753 w 806"/>
                  <a:gd name="T17" fmla="*/ 188 h 254"/>
                  <a:gd name="T18" fmla="*/ 795 w 806"/>
                  <a:gd name="T19" fmla="*/ 235 h 254"/>
                  <a:gd name="T20" fmla="*/ 806 w 806"/>
                  <a:gd name="T21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233" name="Freeform 17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3234" name="Oval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29463" y="3297238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35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11875" y="176688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1033236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3463" y="321468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NOR</a:t>
            </a:r>
          </a:p>
        </p:txBody>
      </p:sp>
      <p:sp>
        <p:nvSpPr>
          <p:cNvPr id="1033237" name="Line 2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281863" y="3365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38" name="Line 2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54638" y="1755775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39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838825" y="2022475"/>
            <a:ext cx="531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0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40413" y="3197225"/>
            <a:ext cx="531812" cy="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1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364163" y="3511550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2" name="Freeform 2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845175" y="2016125"/>
            <a:ext cx="1968500" cy="1349375"/>
          </a:xfrm>
          <a:custGeom>
            <a:avLst/>
            <a:gdLst>
              <a:gd name="T0" fmla="*/ 1240 w 1240"/>
              <a:gd name="T1" fmla="*/ 815 h 815"/>
              <a:gd name="T2" fmla="*/ 1240 w 1240"/>
              <a:gd name="T3" fmla="*/ 575 h 815"/>
              <a:gd name="T4" fmla="*/ 0 w 1240"/>
              <a:gd name="T5" fmla="*/ 215 h 815"/>
              <a:gd name="T6" fmla="*/ 0 w 1240"/>
              <a:gd name="T7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3" name="Freeform 27"/>
          <p:cNvSpPr>
            <a:spLocks/>
          </p:cNvSpPr>
          <p:nvPr>
            <p:custDataLst>
              <p:tags r:id="rId14"/>
            </p:custDataLst>
          </p:nvPr>
        </p:nvSpPr>
        <p:spPr bwMode="auto">
          <a:xfrm flipV="1">
            <a:off x="5842000" y="1914525"/>
            <a:ext cx="1968500" cy="1293813"/>
          </a:xfrm>
          <a:custGeom>
            <a:avLst/>
            <a:gdLst>
              <a:gd name="T0" fmla="*/ 1240 w 1240"/>
              <a:gd name="T1" fmla="*/ 815 h 815"/>
              <a:gd name="T2" fmla="*/ 1240 w 1240"/>
              <a:gd name="T3" fmla="*/ 575 h 815"/>
              <a:gd name="T4" fmla="*/ 0 w 1240"/>
              <a:gd name="T5" fmla="*/ 215 h 815"/>
              <a:gd name="T6" fmla="*/ 0 w 1240"/>
              <a:gd name="T7" fmla="*/ 0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EB10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44" name="Rectangle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131175" y="29718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1002CE"/>
                </a:solidFill>
                <a:latin typeface="Courier New" pitchFamily="-107" charset="0"/>
              </a:rPr>
              <a:t>Q</a:t>
            </a:r>
            <a:endParaRPr lang="en-US" sz="16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324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34213" y="3073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3246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0400" y="16002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7" charset="0"/>
              </a:rPr>
              <a:t>1</a:t>
            </a:r>
          </a:p>
        </p:txBody>
      </p:sp>
      <p:sp>
        <p:nvSpPr>
          <p:cNvPr id="1033247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0075" y="348615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3248" name="Text Box 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7175" y="15367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-107" charset="0"/>
              </a:rPr>
              <a:t>inputs</a:t>
            </a:r>
            <a:endParaRPr lang="en-US" sz="1200">
              <a:latin typeface="Comic Sans MS" pitchFamily="-107" charset="0"/>
            </a:endParaRPr>
          </a:p>
        </p:txBody>
      </p:sp>
      <p:sp>
        <p:nvSpPr>
          <p:cNvPr id="1033249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32738" y="2836863"/>
            <a:ext cx="738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1002CE"/>
                </a:solidFill>
                <a:latin typeface="Comic Sans MS" pitchFamily="-107" charset="0"/>
              </a:rPr>
              <a:t>output</a:t>
            </a:r>
            <a:endParaRPr lang="en-US" sz="1200">
              <a:latin typeface="Comic Sans MS" pitchFamily="-107" charset="0"/>
            </a:endParaRPr>
          </a:p>
        </p:txBody>
      </p:sp>
      <p:sp>
        <p:nvSpPr>
          <p:cNvPr id="1033250" name="Text Box 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88013" y="288925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-107" charset="0"/>
              </a:rPr>
              <a:t>1</a:t>
            </a:r>
          </a:p>
        </p:txBody>
      </p:sp>
      <p:sp>
        <p:nvSpPr>
          <p:cNvPr id="1033251" name="Text Box 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59438" y="14573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3252" name="Text Box 3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70550" y="19954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Courier New" pitchFamily="-107" charset="0"/>
              </a:rPr>
              <a:t>0</a:t>
            </a:r>
            <a:endParaRPr lang="en-US" sz="1800" b="1">
              <a:solidFill>
                <a:srgbClr val="067B0E"/>
              </a:solidFill>
              <a:latin typeface="Courier New" pitchFamily="-107" charset="0"/>
            </a:endParaRPr>
          </a:p>
        </p:txBody>
      </p:sp>
      <p:sp>
        <p:nvSpPr>
          <p:cNvPr id="1033253" name="Text Box 3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7675" y="277813"/>
            <a:ext cx="33337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/>
              <a:t>The D latch</a:t>
            </a:r>
          </a:p>
        </p:txBody>
      </p:sp>
      <p:grpSp>
        <p:nvGrpSpPr>
          <p:cNvPr id="1033254" name="Group 38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3729038" y="1430338"/>
            <a:ext cx="500062" cy="647700"/>
            <a:chOff x="4891" y="1600"/>
            <a:chExt cx="315" cy="408"/>
          </a:xfrm>
        </p:grpSpPr>
        <p:sp>
          <p:nvSpPr>
            <p:cNvPr id="1033255" name="Freeform 39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56" name="Freeform 40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57" name="Line 4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3258" name="Line 4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965450" y="3373438"/>
            <a:ext cx="600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59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954338" y="1579563"/>
            <a:ext cx="0" cy="179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60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544763" y="1844675"/>
            <a:ext cx="0" cy="184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61" name="Line 4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135063" y="1854200"/>
            <a:ext cx="175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62" name="Oval 4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581400" y="32972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263" name="Group 47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3729038" y="3184525"/>
            <a:ext cx="500062" cy="647700"/>
            <a:chOff x="4891" y="1600"/>
            <a:chExt cx="315" cy="408"/>
          </a:xfrm>
        </p:grpSpPr>
        <p:sp>
          <p:nvSpPr>
            <p:cNvPr id="1033264" name="Freeform 48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65" name="Freeform 49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66" name="Line 50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3267" name="Line 5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112838" y="1585913"/>
            <a:ext cx="2620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68" name="Line 5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025775" y="1847850"/>
            <a:ext cx="708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69" name="Line 5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543175" y="3675063"/>
            <a:ext cx="118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70" name="Rectangle 5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047750" y="1204913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-107" charset="0"/>
              </a:rPr>
              <a:t>D</a:t>
            </a:r>
            <a:endParaRPr lang="en-US" sz="1600">
              <a:latin typeface="Monaco" pitchFamily="1" charset="0"/>
            </a:endParaRPr>
          </a:p>
        </p:txBody>
      </p:sp>
      <p:sp>
        <p:nvSpPr>
          <p:cNvPr id="1033271" name="Rectangle 5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84313" y="1287463"/>
            <a:ext cx="671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1" charset="0"/>
              </a:rPr>
              <a:t>data</a:t>
            </a:r>
          </a:p>
        </p:txBody>
      </p:sp>
      <p:sp>
        <p:nvSpPr>
          <p:cNvPr id="1033272" name="Rectangle 5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77913" y="1860550"/>
            <a:ext cx="1160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  <a:latin typeface="Monaco" pitchFamily="1" charset="0"/>
              </a:rPr>
              <a:t>"strobe"</a:t>
            </a:r>
          </a:p>
        </p:txBody>
      </p:sp>
      <p:sp>
        <p:nvSpPr>
          <p:cNvPr id="1033273" name="Text Box 5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1611313"/>
            <a:ext cx="611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1033274" name="Text Box 5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60775" y="3352800"/>
            <a:ext cx="611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Arial" charset="0"/>
              </a:rPr>
              <a:t>AND</a:t>
            </a:r>
          </a:p>
        </p:txBody>
      </p:sp>
      <p:sp>
        <p:nvSpPr>
          <p:cNvPr id="1033275" name="Line 5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219575" y="3509963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276" name="Line 6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222750" y="1760538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3277" name="Rectangle 6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62000" y="4724400"/>
            <a:ext cx="1217613" cy="1752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78" name="Freeform 62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766763" y="5856288"/>
            <a:ext cx="169862" cy="404812"/>
          </a:xfrm>
          <a:custGeom>
            <a:avLst/>
            <a:gdLst>
              <a:gd name="T0" fmla="*/ 0 w 48"/>
              <a:gd name="T1" fmla="*/ 0 h 96"/>
              <a:gd name="T2" fmla="*/ 48 w 48"/>
              <a:gd name="T3" fmla="*/ 48 h 96"/>
              <a:gd name="T4" fmla="*/ 0 w 48"/>
              <a:gd name="T5" fmla="*/ 96 h 96"/>
              <a:gd name="T6" fmla="*/ 0 w 48"/>
              <a:gd name="T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79" name="Rectangle 6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08050" y="5895975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strobe</a:t>
            </a:r>
            <a:endParaRPr lang="en-US" sz="1800" b="1">
              <a:latin typeface="Arial" charset="0"/>
            </a:endParaRPr>
          </a:p>
        </p:txBody>
      </p:sp>
      <p:sp>
        <p:nvSpPr>
          <p:cNvPr id="1033280" name="Line 6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762000" y="5129213"/>
            <a:ext cx="25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81" name="Line 6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1716088" y="5556250"/>
            <a:ext cx="25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282" name="Rectangle 6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11200" y="48006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D</a:t>
            </a:r>
          </a:p>
        </p:txBody>
      </p:sp>
      <p:sp>
        <p:nvSpPr>
          <p:cNvPr id="1033283" name="Rectangle 67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635125" y="523081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Q</a:t>
            </a:r>
          </a:p>
        </p:txBody>
      </p:sp>
      <p:sp>
        <p:nvSpPr>
          <p:cNvPr id="1033284" name="Text Box 6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066800" y="5638800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1002CE"/>
                </a:solidFill>
              </a:rPr>
              <a:t>1 bit of memory!</a:t>
            </a:r>
          </a:p>
        </p:txBody>
      </p:sp>
      <p:pic>
        <p:nvPicPr>
          <p:cNvPr id="1033285" name="Picture 69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41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286" name="Text Box 7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164263" y="5815013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B102C"/>
                </a:solidFill>
                <a:latin typeface="Comic Sans MS" pitchFamily="-107" charset="0"/>
              </a:rPr>
              <a:t>"flip-flop"</a:t>
            </a:r>
          </a:p>
        </p:txBody>
      </p:sp>
      <p:sp>
        <p:nvSpPr>
          <p:cNvPr id="1033287" name="Text Box 7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133600" y="47244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its circuit element</a:t>
            </a:r>
          </a:p>
        </p:txBody>
      </p:sp>
      <p:sp>
        <p:nvSpPr>
          <p:cNvPr id="1033288" name="AutoShape 72"/>
          <p:cNvSpPr>
            <a:spLocks noChangeArrowheads="1"/>
          </p:cNvSpPr>
          <p:nvPr/>
        </p:nvSpPr>
        <p:spPr bwMode="auto">
          <a:xfrm>
            <a:off x="457200" y="4419600"/>
            <a:ext cx="55626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EB102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3289" name="Text Box 73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486400" y="276225"/>
            <a:ext cx="33337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>
                <a:solidFill>
                  <a:schemeClr val="bg2"/>
                </a:solidFill>
              </a:rPr>
              <a:t>The SR latch</a:t>
            </a:r>
          </a:p>
        </p:txBody>
      </p:sp>
    </p:spTree>
    <p:extLst>
      <p:ext uri="{BB962C8B-B14F-4D97-AF65-F5344CB8AC3E}">
        <p14:creationId xmlns:p14="http://schemas.microsoft.com/office/powerpoint/2010/main" val="7941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4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989013"/>
            <a:ext cx="8218487" cy="180975"/>
            <a:chOff x="295" y="1311"/>
            <a:chExt cx="5177" cy="114"/>
          </a:xfrm>
        </p:grpSpPr>
        <p:sp>
          <p:nvSpPr>
            <p:cNvPr id="1034243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44" name="Rectangle 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24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7863" y="231775"/>
            <a:ext cx="778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Random Access Memory</a:t>
            </a:r>
          </a:p>
        </p:txBody>
      </p:sp>
      <p:sp>
        <p:nvSpPr>
          <p:cNvPr id="103424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295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"640K ought to be enough for anybody"</a:t>
            </a:r>
          </a:p>
        </p:txBody>
      </p:sp>
      <p:sp>
        <p:nvSpPr>
          <p:cNvPr id="103424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10200" y="5143500"/>
            <a:ext cx="3198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A 512</a:t>
            </a:r>
            <a:r>
              <a:rPr lang="en-US" sz="1400">
                <a:latin typeface="Arial" charset="0"/>
              </a:rPr>
              <a:t>KB</a:t>
            </a:r>
            <a:r>
              <a:rPr lang="en-US">
                <a:latin typeface="Arial" charset="0"/>
              </a:rPr>
              <a:t> RAM </a:t>
            </a:r>
          </a:p>
          <a:p>
            <a:pPr algn="ctr"/>
            <a:r>
              <a:rPr lang="en-US">
                <a:latin typeface="Arial" charset="0"/>
              </a:rPr>
              <a:t>(About 4.2 million bits)</a:t>
            </a:r>
          </a:p>
        </p:txBody>
      </p:sp>
      <p:pic>
        <p:nvPicPr>
          <p:cNvPr id="1034248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152400" y="3581400"/>
            <a:ext cx="4800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4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09663" y="5143500"/>
            <a:ext cx="3114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charset="0"/>
              </a:rPr>
              <a:t>A 1</a:t>
            </a:r>
            <a:r>
              <a:rPr lang="en-US" sz="1400">
                <a:latin typeface="Arial" charset="0"/>
              </a:rPr>
              <a:t>GB</a:t>
            </a:r>
            <a:r>
              <a:rPr lang="en-US">
                <a:latin typeface="Arial" charset="0"/>
              </a:rPr>
              <a:t> RAM </a:t>
            </a:r>
          </a:p>
          <a:p>
            <a:pPr algn="ctr"/>
            <a:r>
              <a:rPr lang="en-US">
                <a:latin typeface="Arial" charset="0"/>
              </a:rPr>
              <a:t>(About 8.9 billion bits)</a:t>
            </a:r>
          </a:p>
        </p:txBody>
      </p:sp>
      <p:sp>
        <p:nvSpPr>
          <p:cNvPr id="103425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62388" y="1781175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- not Bill Gates!</a:t>
            </a:r>
          </a:p>
        </p:txBody>
      </p:sp>
      <p:sp>
        <p:nvSpPr>
          <p:cNvPr id="103425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48538" y="2211388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RAM!</a:t>
            </a:r>
          </a:p>
        </p:txBody>
      </p:sp>
      <p:pic>
        <p:nvPicPr>
          <p:cNvPr id="1034252" name="Picture 12" descr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819400"/>
            <a:ext cx="2573338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53" name="Picture 13" descr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282700"/>
            <a:ext cx="941388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54" name="Text Box 14"/>
          <p:cNvSpPr txBox="1">
            <a:spLocks noChangeArrowheads="1"/>
          </p:cNvSpPr>
          <p:nvPr/>
        </p:nvSpPr>
        <p:spPr bwMode="auto">
          <a:xfrm>
            <a:off x="7396163" y="647700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1002CE"/>
                </a:solidFill>
                <a:latin typeface="Comic Sans MS" pitchFamily="-107" charset="0"/>
              </a:rPr>
              <a:t>"on-chip"</a:t>
            </a:r>
          </a:p>
        </p:txBody>
      </p:sp>
    </p:spTree>
    <p:extLst>
      <p:ext uri="{BB962C8B-B14F-4D97-AF65-F5344CB8AC3E}">
        <p14:creationId xmlns:p14="http://schemas.microsoft.com/office/powerpoint/2010/main" val="36407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002060"/>
          </a:solidFill>
        </a:ln>
      </a:spPr>
      <a:bodyPr wrap="square" rtlCol="0" anchor="ctr">
        <a:spAutoFit/>
      </a:bodyPr>
      <a:lstStyle>
        <a:defPPr algn="ctr">
          <a:defRPr sz="1800" dirty="0" smtClean="0">
            <a:latin typeface="Courier New" pitchFamily="49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13918</TotalTime>
  <Words>5206</Words>
  <Application>Microsoft Office PowerPoint</Application>
  <PresentationFormat>On-screen Show (4:3)</PresentationFormat>
  <Paragraphs>1552</Paragraphs>
  <Slides>58</Slides>
  <Notes>49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alvarado</dc:creator>
  <cp:lastModifiedBy>alvarado</cp:lastModifiedBy>
  <cp:revision>717</cp:revision>
  <cp:lastPrinted>2010-10-05T20:00:56Z</cp:lastPrinted>
  <dcterms:created xsi:type="dcterms:W3CDTF">2007-09-03T22:32:38Z</dcterms:created>
  <dcterms:modified xsi:type="dcterms:W3CDTF">2010-10-05T21:43:03Z</dcterms:modified>
</cp:coreProperties>
</file>