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6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7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8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ink/ink2.xml" ContentType="application/inkml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17" r:id="rId2"/>
    <p:sldId id="725" r:id="rId3"/>
    <p:sldId id="726" r:id="rId4"/>
    <p:sldId id="762" r:id="rId5"/>
    <p:sldId id="764" r:id="rId6"/>
    <p:sldId id="763" r:id="rId7"/>
    <p:sldId id="765" r:id="rId8"/>
    <p:sldId id="766" r:id="rId9"/>
    <p:sldId id="767" r:id="rId10"/>
    <p:sldId id="768" r:id="rId11"/>
    <p:sldId id="769" r:id="rId12"/>
    <p:sldId id="770" r:id="rId13"/>
    <p:sldId id="727" r:id="rId14"/>
    <p:sldId id="728" r:id="rId15"/>
    <p:sldId id="729" r:id="rId16"/>
    <p:sldId id="732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46" r:id="rId31"/>
    <p:sldId id="718" r:id="rId32"/>
  </p:sldIdLst>
  <p:sldSz cx="9144000" cy="6858000" type="screen4x3"/>
  <p:notesSz cx="6985000" cy="9271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0000FF"/>
    <a:srgbClr val="FF99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09-15T21:56:52.5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 2 2,'-20'-3'0,"10"3"0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2-08T23:27:09.1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0 1,'-3'17'24,"3"-17"-7,0 0-20,0 0-20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5AAA9-FE0B-4111-B876-81D8C1369FB2}" type="slidenum">
              <a:rPr lang="en-US"/>
              <a:pPr/>
              <a:t>6</a:t>
            </a:fld>
            <a:endParaRPr lang="en-US"/>
          </a:p>
        </p:txBody>
      </p:sp>
      <p:sp>
        <p:nvSpPr>
          <p:cNvPr id="134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ask for two parts of the index-based loop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O(N^2)</a:t>
            </a:r>
            <a:r>
              <a:rPr lang="en-US" baseline="0" dirty="0" smtClean="0"/>
              <a:t> sorted or unsorted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80D4-7993-4A07-9578-AEB61917CC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O(N^2)</a:t>
            </a:r>
            <a:r>
              <a:rPr lang="en-US" baseline="0" dirty="0" smtClean="0"/>
              <a:t> unsorted, O(N) sorted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80D4-7993-4A07-9578-AEB61917CC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72624-8F99-419E-8328-9BD93DFC268E}" type="slidenum">
              <a:rPr lang="en-US"/>
              <a:pPr/>
              <a:t>31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5.wmf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4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11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image" Target="../media/image8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tags" Target="../tags/tag204.xml"/><Relationship Id="rId39" Type="http://schemas.openxmlformats.org/officeDocument/2006/relationships/slideLayout" Target="../slideLayouts/slideLayout1.xml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tags" Target="../tags/tag212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tags" Target="../tags/tag216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tags" Target="../tags/tag207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tags" Target="../tags/tag215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tags" Target="../tags/tag209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notesSlide" Target="../notesSlides/notesSlide7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tags" Target="../tags/tag252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34" Type="http://schemas.openxmlformats.org/officeDocument/2006/relationships/notesSlide" Target="../notesSlides/notesSlide8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tags" Target="../tags/tag283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34" Type="http://schemas.openxmlformats.org/officeDocument/2006/relationships/tags" Target="../tags/tag320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33" Type="http://schemas.openxmlformats.org/officeDocument/2006/relationships/tags" Target="../tags/tag319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tags" Target="../tags/tag315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tags" Target="../tags/tag318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tags" Target="../tags/tag317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30" Type="http://schemas.openxmlformats.org/officeDocument/2006/relationships/tags" Target="../tags/tag316.xml"/><Relationship Id="rId35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9" Type="http://schemas.openxmlformats.org/officeDocument/2006/relationships/tags" Target="../tags/tag359.xml"/><Relationship Id="rId21" Type="http://schemas.openxmlformats.org/officeDocument/2006/relationships/tags" Target="../tags/tag341.xml"/><Relationship Id="rId34" Type="http://schemas.openxmlformats.org/officeDocument/2006/relationships/tags" Target="../tags/tag354.xml"/><Relationship Id="rId42" Type="http://schemas.openxmlformats.org/officeDocument/2006/relationships/tags" Target="../tags/tag362.xml"/><Relationship Id="rId47" Type="http://schemas.openxmlformats.org/officeDocument/2006/relationships/tags" Target="../tags/tag367.xml"/><Relationship Id="rId50" Type="http://schemas.openxmlformats.org/officeDocument/2006/relationships/tags" Target="../tags/tag370.xml"/><Relationship Id="rId55" Type="http://schemas.openxmlformats.org/officeDocument/2006/relationships/tags" Target="../tags/tag375.xml"/><Relationship Id="rId63" Type="http://schemas.openxmlformats.org/officeDocument/2006/relationships/tags" Target="../tags/tag383.xml"/><Relationship Id="rId68" Type="http://schemas.openxmlformats.org/officeDocument/2006/relationships/tags" Target="../tags/tag388.xml"/><Relationship Id="rId76" Type="http://schemas.openxmlformats.org/officeDocument/2006/relationships/tags" Target="../tags/tag396.xml"/><Relationship Id="rId84" Type="http://schemas.openxmlformats.org/officeDocument/2006/relationships/tags" Target="../tags/tag404.xml"/><Relationship Id="rId89" Type="http://schemas.openxmlformats.org/officeDocument/2006/relationships/tags" Target="../tags/tag409.xml"/><Relationship Id="rId7" Type="http://schemas.openxmlformats.org/officeDocument/2006/relationships/tags" Target="../tags/tag327.xml"/><Relationship Id="rId71" Type="http://schemas.openxmlformats.org/officeDocument/2006/relationships/tags" Target="../tags/tag391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9" Type="http://schemas.openxmlformats.org/officeDocument/2006/relationships/tags" Target="../tags/tag349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tags" Target="../tags/tag352.xml"/><Relationship Id="rId37" Type="http://schemas.openxmlformats.org/officeDocument/2006/relationships/tags" Target="../tags/tag357.xml"/><Relationship Id="rId40" Type="http://schemas.openxmlformats.org/officeDocument/2006/relationships/tags" Target="../tags/tag360.xml"/><Relationship Id="rId45" Type="http://schemas.openxmlformats.org/officeDocument/2006/relationships/tags" Target="../tags/tag365.xml"/><Relationship Id="rId53" Type="http://schemas.openxmlformats.org/officeDocument/2006/relationships/tags" Target="../tags/tag373.xml"/><Relationship Id="rId58" Type="http://schemas.openxmlformats.org/officeDocument/2006/relationships/tags" Target="../tags/tag378.xml"/><Relationship Id="rId66" Type="http://schemas.openxmlformats.org/officeDocument/2006/relationships/tags" Target="../tags/tag386.xml"/><Relationship Id="rId74" Type="http://schemas.openxmlformats.org/officeDocument/2006/relationships/tags" Target="../tags/tag394.xml"/><Relationship Id="rId79" Type="http://schemas.openxmlformats.org/officeDocument/2006/relationships/tags" Target="../tags/tag399.xml"/><Relationship Id="rId87" Type="http://schemas.openxmlformats.org/officeDocument/2006/relationships/tags" Target="../tags/tag407.xml"/><Relationship Id="rId5" Type="http://schemas.openxmlformats.org/officeDocument/2006/relationships/tags" Target="../tags/tag325.xml"/><Relationship Id="rId61" Type="http://schemas.openxmlformats.org/officeDocument/2006/relationships/tags" Target="../tags/tag381.xml"/><Relationship Id="rId82" Type="http://schemas.openxmlformats.org/officeDocument/2006/relationships/tags" Target="../tags/tag402.xml"/><Relationship Id="rId90" Type="http://schemas.openxmlformats.org/officeDocument/2006/relationships/slideLayout" Target="../slideLayouts/slideLayout1.xml"/><Relationship Id="rId19" Type="http://schemas.openxmlformats.org/officeDocument/2006/relationships/tags" Target="../tags/tag339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tags" Target="../tags/tag350.xml"/><Relationship Id="rId35" Type="http://schemas.openxmlformats.org/officeDocument/2006/relationships/tags" Target="../tags/tag355.xml"/><Relationship Id="rId43" Type="http://schemas.openxmlformats.org/officeDocument/2006/relationships/tags" Target="../tags/tag363.xml"/><Relationship Id="rId48" Type="http://schemas.openxmlformats.org/officeDocument/2006/relationships/tags" Target="../tags/tag368.xml"/><Relationship Id="rId56" Type="http://schemas.openxmlformats.org/officeDocument/2006/relationships/tags" Target="../tags/tag376.xml"/><Relationship Id="rId64" Type="http://schemas.openxmlformats.org/officeDocument/2006/relationships/tags" Target="../tags/tag384.xml"/><Relationship Id="rId69" Type="http://schemas.openxmlformats.org/officeDocument/2006/relationships/tags" Target="../tags/tag389.xml"/><Relationship Id="rId77" Type="http://schemas.openxmlformats.org/officeDocument/2006/relationships/tags" Target="../tags/tag397.xml"/><Relationship Id="rId8" Type="http://schemas.openxmlformats.org/officeDocument/2006/relationships/tags" Target="../tags/tag328.xml"/><Relationship Id="rId51" Type="http://schemas.openxmlformats.org/officeDocument/2006/relationships/tags" Target="../tags/tag371.xml"/><Relationship Id="rId72" Type="http://schemas.openxmlformats.org/officeDocument/2006/relationships/tags" Target="../tags/tag392.xml"/><Relationship Id="rId80" Type="http://schemas.openxmlformats.org/officeDocument/2006/relationships/tags" Target="../tags/tag400.xml"/><Relationship Id="rId85" Type="http://schemas.openxmlformats.org/officeDocument/2006/relationships/tags" Target="../tags/tag405.xml"/><Relationship Id="rId3" Type="http://schemas.openxmlformats.org/officeDocument/2006/relationships/tags" Target="../tags/tag323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33" Type="http://schemas.openxmlformats.org/officeDocument/2006/relationships/tags" Target="../tags/tag353.xml"/><Relationship Id="rId38" Type="http://schemas.openxmlformats.org/officeDocument/2006/relationships/tags" Target="../tags/tag358.xml"/><Relationship Id="rId46" Type="http://schemas.openxmlformats.org/officeDocument/2006/relationships/tags" Target="../tags/tag366.xml"/><Relationship Id="rId59" Type="http://schemas.openxmlformats.org/officeDocument/2006/relationships/tags" Target="../tags/tag379.xml"/><Relationship Id="rId67" Type="http://schemas.openxmlformats.org/officeDocument/2006/relationships/tags" Target="../tags/tag387.xml"/><Relationship Id="rId20" Type="http://schemas.openxmlformats.org/officeDocument/2006/relationships/tags" Target="../tags/tag340.xml"/><Relationship Id="rId41" Type="http://schemas.openxmlformats.org/officeDocument/2006/relationships/tags" Target="../tags/tag361.xml"/><Relationship Id="rId54" Type="http://schemas.openxmlformats.org/officeDocument/2006/relationships/tags" Target="../tags/tag374.xml"/><Relationship Id="rId62" Type="http://schemas.openxmlformats.org/officeDocument/2006/relationships/tags" Target="../tags/tag382.xml"/><Relationship Id="rId70" Type="http://schemas.openxmlformats.org/officeDocument/2006/relationships/tags" Target="../tags/tag390.xml"/><Relationship Id="rId75" Type="http://schemas.openxmlformats.org/officeDocument/2006/relationships/tags" Target="../tags/tag395.xml"/><Relationship Id="rId83" Type="http://schemas.openxmlformats.org/officeDocument/2006/relationships/tags" Target="../tags/tag403.xml"/><Relationship Id="rId88" Type="http://schemas.openxmlformats.org/officeDocument/2006/relationships/tags" Target="../tags/tag408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tags" Target="../tags/tag348.xml"/><Relationship Id="rId36" Type="http://schemas.openxmlformats.org/officeDocument/2006/relationships/tags" Target="../tags/tag356.xml"/><Relationship Id="rId49" Type="http://schemas.openxmlformats.org/officeDocument/2006/relationships/tags" Target="../tags/tag369.xml"/><Relationship Id="rId57" Type="http://schemas.openxmlformats.org/officeDocument/2006/relationships/tags" Target="../tags/tag377.xml"/><Relationship Id="rId10" Type="http://schemas.openxmlformats.org/officeDocument/2006/relationships/tags" Target="../tags/tag330.xml"/><Relationship Id="rId31" Type="http://schemas.openxmlformats.org/officeDocument/2006/relationships/tags" Target="../tags/tag351.xml"/><Relationship Id="rId44" Type="http://schemas.openxmlformats.org/officeDocument/2006/relationships/tags" Target="../tags/tag364.xml"/><Relationship Id="rId52" Type="http://schemas.openxmlformats.org/officeDocument/2006/relationships/tags" Target="../tags/tag372.xml"/><Relationship Id="rId60" Type="http://schemas.openxmlformats.org/officeDocument/2006/relationships/tags" Target="../tags/tag380.xml"/><Relationship Id="rId65" Type="http://schemas.openxmlformats.org/officeDocument/2006/relationships/tags" Target="../tags/tag385.xml"/><Relationship Id="rId73" Type="http://schemas.openxmlformats.org/officeDocument/2006/relationships/tags" Target="../tags/tag393.xml"/><Relationship Id="rId78" Type="http://schemas.openxmlformats.org/officeDocument/2006/relationships/tags" Target="../tags/tag398.xml"/><Relationship Id="rId81" Type="http://schemas.openxmlformats.org/officeDocument/2006/relationships/tags" Target="../tags/tag401.xml"/><Relationship Id="rId86" Type="http://schemas.openxmlformats.org/officeDocument/2006/relationships/tags" Target="../tags/tag4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35.xml"/><Relationship Id="rId117" Type="http://schemas.openxmlformats.org/officeDocument/2006/relationships/tags" Target="../tags/tag526.xml"/><Relationship Id="rId21" Type="http://schemas.openxmlformats.org/officeDocument/2006/relationships/tags" Target="../tags/tag430.xml"/><Relationship Id="rId42" Type="http://schemas.openxmlformats.org/officeDocument/2006/relationships/tags" Target="../tags/tag451.xml"/><Relationship Id="rId47" Type="http://schemas.openxmlformats.org/officeDocument/2006/relationships/tags" Target="../tags/tag456.xml"/><Relationship Id="rId63" Type="http://schemas.openxmlformats.org/officeDocument/2006/relationships/tags" Target="../tags/tag472.xml"/><Relationship Id="rId68" Type="http://schemas.openxmlformats.org/officeDocument/2006/relationships/tags" Target="../tags/tag477.xml"/><Relationship Id="rId84" Type="http://schemas.openxmlformats.org/officeDocument/2006/relationships/tags" Target="../tags/tag493.xml"/><Relationship Id="rId89" Type="http://schemas.openxmlformats.org/officeDocument/2006/relationships/tags" Target="../tags/tag498.xml"/><Relationship Id="rId112" Type="http://schemas.openxmlformats.org/officeDocument/2006/relationships/tags" Target="../tags/tag521.xml"/><Relationship Id="rId133" Type="http://schemas.openxmlformats.org/officeDocument/2006/relationships/tags" Target="../tags/tag542.xml"/><Relationship Id="rId138" Type="http://schemas.openxmlformats.org/officeDocument/2006/relationships/tags" Target="../tags/tag547.xml"/><Relationship Id="rId16" Type="http://schemas.openxmlformats.org/officeDocument/2006/relationships/tags" Target="../tags/tag425.xml"/><Relationship Id="rId107" Type="http://schemas.openxmlformats.org/officeDocument/2006/relationships/tags" Target="../tags/tag516.xml"/><Relationship Id="rId11" Type="http://schemas.openxmlformats.org/officeDocument/2006/relationships/tags" Target="../tags/tag420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53" Type="http://schemas.openxmlformats.org/officeDocument/2006/relationships/tags" Target="../tags/tag462.xml"/><Relationship Id="rId58" Type="http://schemas.openxmlformats.org/officeDocument/2006/relationships/tags" Target="../tags/tag467.xml"/><Relationship Id="rId74" Type="http://schemas.openxmlformats.org/officeDocument/2006/relationships/tags" Target="../tags/tag483.xml"/><Relationship Id="rId79" Type="http://schemas.openxmlformats.org/officeDocument/2006/relationships/tags" Target="../tags/tag488.xml"/><Relationship Id="rId102" Type="http://schemas.openxmlformats.org/officeDocument/2006/relationships/tags" Target="../tags/tag511.xml"/><Relationship Id="rId123" Type="http://schemas.openxmlformats.org/officeDocument/2006/relationships/tags" Target="../tags/tag532.xml"/><Relationship Id="rId128" Type="http://schemas.openxmlformats.org/officeDocument/2006/relationships/tags" Target="../tags/tag537.xml"/><Relationship Id="rId144" Type="http://schemas.openxmlformats.org/officeDocument/2006/relationships/tags" Target="../tags/tag553.xml"/><Relationship Id="rId5" Type="http://schemas.openxmlformats.org/officeDocument/2006/relationships/tags" Target="../tags/tag414.xml"/><Relationship Id="rId90" Type="http://schemas.openxmlformats.org/officeDocument/2006/relationships/tags" Target="../tags/tag499.xml"/><Relationship Id="rId95" Type="http://schemas.openxmlformats.org/officeDocument/2006/relationships/tags" Target="../tags/tag504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64" Type="http://schemas.openxmlformats.org/officeDocument/2006/relationships/tags" Target="../tags/tag473.xml"/><Relationship Id="rId69" Type="http://schemas.openxmlformats.org/officeDocument/2006/relationships/tags" Target="../tags/tag478.xml"/><Relationship Id="rId113" Type="http://schemas.openxmlformats.org/officeDocument/2006/relationships/tags" Target="../tags/tag522.xml"/><Relationship Id="rId118" Type="http://schemas.openxmlformats.org/officeDocument/2006/relationships/tags" Target="../tags/tag527.xml"/><Relationship Id="rId134" Type="http://schemas.openxmlformats.org/officeDocument/2006/relationships/tags" Target="../tags/tag543.xml"/><Relationship Id="rId139" Type="http://schemas.openxmlformats.org/officeDocument/2006/relationships/tags" Target="../tags/tag548.xml"/><Relationship Id="rId80" Type="http://schemas.openxmlformats.org/officeDocument/2006/relationships/tags" Target="../tags/tag489.xml"/><Relationship Id="rId85" Type="http://schemas.openxmlformats.org/officeDocument/2006/relationships/tags" Target="../tags/tag494.xml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46" Type="http://schemas.openxmlformats.org/officeDocument/2006/relationships/tags" Target="../tags/tag455.xml"/><Relationship Id="rId59" Type="http://schemas.openxmlformats.org/officeDocument/2006/relationships/tags" Target="../tags/tag468.xml"/><Relationship Id="rId67" Type="http://schemas.openxmlformats.org/officeDocument/2006/relationships/tags" Target="../tags/tag476.xml"/><Relationship Id="rId103" Type="http://schemas.openxmlformats.org/officeDocument/2006/relationships/tags" Target="../tags/tag512.xml"/><Relationship Id="rId108" Type="http://schemas.openxmlformats.org/officeDocument/2006/relationships/tags" Target="../tags/tag517.xml"/><Relationship Id="rId116" Type="http://schemas.openxmlformats.org/officeDocument/2006/relationships/tags" Target="../tags/tag525.xml"/><Relationship Id="rId124" Type="http://schemas.openxmlformats.org/officeDocument/2006/relationships/tags" Target="../tags/tag533.xml"/><Relationship Id="rId129" Type="http://schemas.openxmlformats.org/officeDocument/2006/relationships/tags" Target="../tags/tag538.xml"/><Relationship Id="rId137" Type="http://schemas.openxmlformats.org/officeDocument/2006/relationships/tags" Target="../tags/tag546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54" Type="http://schemas.openxmlformats.org/officeDocument/2006/relationships/tags" Target="../tags/tag463.xml"/><Relationship Id="rId62" Type="http://schemas.openxmlformats.org/officeDocument/2006/relationships/tags" Target="../tags/tag471.xml"/><Relationship Id="rId70" Type="http://schemas.openxmlformats.org/officeDocument/2006/relationships/tags" Target="../tags/tag479.xml"/><Relationship Id="rId75" Type="http://schemas.openxmlformats.org/officeDocument/2006/relationships/tags" Target="../tags/tag484.xml"/><Relationship Id="rId83" Type="http://schemas.openxmlformats.org/officeDocument/2006/relationships/tags" Target="../tags/tag492.xml"/><Relationship Id="rId88" Type="http://schemas.openxmlformats.org/officeDocument/2006/relationships/tags" Target="../tags/tag497.xml"/><Relationship Id="rId91" Type="http://schemas.openxmlformats.org/officeDocument/2006/relationships/tags" Target="../tags/tag500.xml"/><Relationship Id="rId96" Type="http://schemas.openxmlformats.org/officeDocument/2006/relationships/tags" Target="../tags/tag505.xml"/><Relationship Id="rId111" Type="http://schemas.openxmlformats.org/officeDocument/2006/relationships/tags" Target="../tags/tag520.xml"/><Relationship Id="rId132" Type="http://schemas.openxmlformats.org/officeDocument/2006/relationships/tags" Target="../tags/tag541.xml"/><Relationship Id="rId140" Type="http://schemas.openxmlformats.org/officeDocument/2006/relationships/tags" Target="../tags/tag549.xml"/><Relationship Id="rId145" Type="http://schemas.openxmlformats.org/officeDocument/2006/relationships/tags" Target="../tags/tag554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49" Type="http://schemas.openxmlformats.org/officeDocument/2006/relationships/tags" Target="../tags/tag458.xml"/><Relationship Id="rId57" Type="http://schemas.openxmlformats.org/officeDocument/2006/relationships/tags" Target="../tags/tag466.xml"/><Relationship Id="rId106" Type="http://schemas.openxmlformats.org/officeDocument/2006/relationships/tags" Target="../tags/tag515.xml"/><Relationship Id="rId114" Type="http://schemas.openxmlformats.org/officeDocument/2006/relationships/tags" Target="../tags/tag523.xml"/><Relationship Id="rId119" Type="http://schemas.openxmlformats.org/officeDocument/2006/relationships/tags" Target="../tags/tag528.xml"/><Relationship Id="rId127" Type="http://schemas.openxmlformats.org/officeDocument/2006/relationships/tags" Target="../tags/tag536.xml"/><Relationship Id="rId10" Type="http://schemas.openxmlformats.org/officeDocument/2006/relationships/tags" Target="../tags/tag419.xml"/><Relationship Id="rId31" Type="http://schemas.openxmlformats.org/officeDocument/2006/relationships/tags" Target="../tags/tag440.xml"/><Relationship Id="rId44" Type="http://schemas.openxmlformats.org/officeDocument/2006/relationships/tags" Target="../tags/tag453.xml"/><Relationship Id="rId52" Type="http://schemas.openxmlformats.org/officeDocument/2006/relationships/tags" Target="../tags/tag461.xml"/><Relationship Id="rId60" Type="http://schemas.openxmlformats.org/officeDocument/2006/relationships/tags" Target="../tags/tag469.xml"/><Relationship Id="rId65" Type="http://schemas.openxmlformats.org/officeDocument/2006/relationships/tags" Target="../tags/tag474.xml"/><Relationship Id="rId73" Type="http://schemas.openxmlformats.org/officeDocument/2006/relationships/tags" Target="../tags/tag482.xml"/><Relationship Id="rId78" Type="http://schemas.openxmlformats.org/officeDocument/2006/relationships/tags" Target="../tags/tag487.xml"/><Relationship Id="rId81" Type="http://schemas.openxmlformats.org/officeDocument/2006/relationships/tags" Target="../tags/tag490.xml"/><Relationship Id="rId86" Type="http://schemas.openxmlformats.org/officeDocument/2006/relationships/tags" Target="../tags/tag495.xml"/><Relationship Id="rId94" Type="http://schemas.openxmlformats.org/officeDocument/2006/relationships/tags" Target="../tags/tag503.xml"/><Relationship Id="rId99" Type="http://schemas.openxmlformats.org/officeDocument/2006/relationships/tags" Target="../tags/tag508.xml"/><Relationship Id="rId101" Type="http://schemas.openxmlformats.org/officeDocument/2006/relationships/tags" Target="../tags/tag510.xml"/><Relationship Id="rId122" Type="http://schemas.openxmlformats.org/officeDocument/2006/relationships/tags" Target="../tags/tag531.xml"/><Relationship Id="rId130" Type="http://schemas.openxmlformats.org/officeDocument/2006/relationships/tags" Target="../tags/tag539.xml"/><Relationship Id="rId135" Type="http://schemas.openxmlformats.org/officeDocument/2006/relationships/tags" Target="../tags/tag544.xml"/><Relationship Id="rId143" Type="http://schemas.openxmlformats.org/officeDocument/2006/relationships/tags" Target="../tags/tag552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39" Type="http://schemas.openxmlformats.org/officeDocument/2006/relationships/tags" Target="../tags/tag448.xml"/><Relationship Id="rId109" Type="http://schemas.openxmlformats.org/officeDocument/2006/relationships/tags" Target="../tags/tag518.xml"/><Relationship Id="rId34" Type="http://schemas.openxmlformats.org/officeDocument/2006/relationships/tags" Target="../tags/tag443.xml"/><Relationship Id="rId50" Type="http://schemas.openxmlformats.org/officeDocument/2006/relationships/tags" Target="../tags/tag459.xml"/><Relationship Id="rId55" Type="http://schemas.openxmlformats.org/officeDocument/2006/relationships/tags" Target="../tags/tag464.xml"/><Relationship Id="rId76" Type="http://schemas.openxmlformats.org/officeDocument/2006/relationships/tags" Target="../tags/tag485.xml"/><Relationship Id="rId97" Type="http://schemas.openxmlformats.org/officeDocument/2006/relationships/tags" Target="../tags/tag506.xml"/><Relationship Id="rId104" Type="http://schemas.openxmlformats.org/officeDocument/2006/relationships/tags" Target="../tags/tag513.xml"/><Relationship Id="rId120" Type="http://schemas.openxmlformats.org/officeDocument/2006/relationships/tags" Target="../tags/tag529.xml"/><Relationship Id="rId125" Type="http://schemas.openxmlformats.org/officeDocument/2006/relationships/tags" Target="../tags/tag534.xml"/><Relationship Id="rId141" Type="http://schemas.openxmlformats.org/officeDocument/2006/relationships/tags" Target="../tags/tag550.xml"/><Relationship Id="rId146" Type="http://schemas.openxmlformats.org/officeDocument/2006/relationships/tags" Target="../tags/tag555.xml"/><Relationship Id="rId7" Type="http://schemas.openxmlformats.org/officeDocument/2006/relationships/tags" Target="../tags/tag416.xml"/><Relationship Id="rId71" Type="http://schemas.openxmlformats.org/officeDocument/2006/relationships/tags" Target="../tags/tag480.xml"/><Relationship Id="rId92" Type="http://schemas.openxmlformats.org/officeDocument/2006/relationships/tags" Target="../tags/tag501.xml"/><Relationship Id="rId2" Type="http://schemas.openxmlformats.org/officeDocument/2006/relationships/tags" Target="../tags/tag411.xml"/><Relationship Id="rId29" Type="http://schemas.openxmlformats.org/officeDocument/2006/relationships/tags" Target="../tags/tag438.xml"/><Relationship Id="rId24" Type="http://schemas.openxmlformats.org/officeDocument/2006/relationships/tags" Target="../tags/tag433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66" Type="http://schemas.openxmlformats.org/officeDocument/2006/relationships/tags" Target="../tags/tag475.xml"/><Relationship Id="rId87" Type="http://schemas.openxmlformats.org/officeDocument/2006/relationships/tags" Target="../tags/tag496.xml"/><Relationship Id="rId110" Type="http://schemas.openxmlformats.org/officeDocument/2006/relationships/tags" Target="../tags/tag519.xml"/><Relationship Id="rId115" Type="http://schemas.openxmlformats.org/officeDocument/2006/relationships/tags" Target="../tags/tag524.xml"/><Relationship Id="rId131" Type="http://schemas.openxmlformats.org/officeDocument/2006/relationships/tags" Target="../tags/tag540.xml"/><Relationship Id="rId136" Type="http://schemas.openxmlformats.org/officeDocument/2006/relationships/tags" Target="../tags/tag545.xml"/><Relationship Id="rId61" Type="http://schemas.openxmlformats.org/officeDocument/2006/relationships/tags" Target="../tags/tag470.xml"/><Relationship Id="rId82" Type="http://schemas.openxmlformats.org/officeDocument/2006/relationships/tags" Target="../tags/tag491.xml"/><Relationship Id="rId19" Type="http://schemas.openxmlformats.org/officeDocument/2006/relationships/tags" Target="../tags/tag428.xml"/><Relationship Id="rId14" Type="http://schemas.openxmlformats.org/officeDocument/2006/relationships/tags" Target="../tags/tag423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56" Type="http://schemas.openxmlformats.org/officeDocument/2006/relationships/tags" Target="../tags/tag465.xml"/><Relationship Id="rId77" Type="http://schemas.openxmlformats.org/officeDocument/2006/relationships/tags" Target="../tags/tag486.xml"/><Relationship Id="rId100" Type="http://schemas.openxmlformats.org/officeDocument/2006/relationships/tags" Target="../tags/tag509.xml"/><Relationship Id="rId105" Type="http://schemas.openxmlformats.org/officeDocument/2006/relationships/tags" Target="../tags/tag514.xml"/><Relationship Id="rId126" Type="http://schemas.openxmlformats.org/officeDocument/2006/relationships/tags" Target="../tags/tag535.xml"/><Relationship Id="rId147" Type="http://schemas.openxmlformats.org/officeDocument/2006/relationships/slideLayout" Target="../slideLayouts/slideLayout1.xml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72" Type="http://schemas.openxmlformats.org/officeDocument/2006/relationships/tags" Target="../tags/tag481.xml"/><Relationship Id="rId93" Type="http://schemas.openxmlformats.org/officeDocument/2006/relationships/tags" Target="../tags/tag502.xml"/><Relationship Id="rId98" Type="http://schemas.openxmlformats.org/officeDocument/2006/relationships/tags" Target="../tags/tag507.xml"/><Relationship Id="rId121" Type="http://schemas.openxmlformats.org/officeDocument/2006/relationships/tags" Target="../tags/tag530.xml"/><Relationship Id="rId142" Type="http://schemas.openxmlformats.org/officeDocument/2006/relationships/tags" Target="../tags/tag55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672.xml"/><Relationship Id="rId21" Type="http://schemas.openxmlformats.org/officeDocument/2006/relationships/tags" Target="../tags/tag576.xml"/><Relationship Id="rId42" Type="http://schemas.openxmlformats.org/officeDocument/2006/relationships/tags" Target="../tags/tag597.xml"/><Relationship Id="rId63" Type="http://schemas.openxmlformats.org/officeDocument/2006/relationships/tags" Target="../tags/tag618.xml"/><Relationship Id="rId84" Type="http://schemas.openxmlformats.org/officeDocument/2006/relationships/tags" Target="../tags/tag639.xml"/><Relationship Id="rId138" Type="http://schemas.openxmlformats.org/officeDocument/2006/relationships/tags" Target="../tags/tag693.xml"/><Relationship Id="rId159" Type="http://schemas.openxmlformats.org/officeDocument/2006/relationships/tags" Target="../tags/tag714.xml"/><Relationship Id="rId170" Type="http://schemas.openxmlformats.org/officeDocument/2006/relationships/tags" Target="../tags/tag725.xml"/><Relationship Id="rId191" Type="http://schemas.openxmlformats.org/officeDocument/2006/relationships/tags" Target="../tags/tag746.xml"/><Relationship Id="rId196" Type="http://schemas.openxmlformats.org/officeDocument/2006/relationships/tags" Target="../tags/tag751.xml"/><Relationship Id="rId200" Type="http://schemas.openxmlformats.org/officeDocument/2006/relationships/tags" Target="../tags/tag755.xml"/><Relationship Id="rId16" Type="http://schemas.openxmlformats.org/officeDocument/2006/relationships/tags" Target="../tags/tag571.xml"/><Relationship Id="rId107" Type="http://schemas.openxmlformats.org/officeDocument/2006/relationships/tags" Target="../tags/tag662.xml"/><Relationship Id="rId11" Type="http://schemas.openxmlformats.org/officeDocument/2006/relationships/tags" Target="../tags/tag566.xml"/><Relationship Id="rId32" Type="http://schemas.openxmlformats.org/officeDocument/2006/relationships/tags" Target="../tags/tag587.xml"/><Relationship Id="rId37" Type="http://schemas.openxmlformats.org/officeDocument/2006/relationships/tags" Target="../tags/tag592.xml"/><Relationship Id="rId53" Type="http://schemas.openxmlformats.org/officeDocument/2006/relationships/tags" Target="../tags/tag608.xml"/><Relationship Id="rId58" Type="http://schemas.openxmlformats.org/officeDocument/2006/relationships/tags" Target="../tags/tag613.xml"/><Relationship Id="rId74" Type="http://schemas.openxmlformats.org/officeDocument/2006/relationships/tags" Target="../tags/tag629.xml"/><Relationship Id="rId79" Type="http://schemas.openxmlformats.org/officeDocument/2006/relationships/tags" Target="../tags/tag634.xml"/><Relationship Id="rId102" Type="http://schemas.openxmlformats.org/officeDocument/2006/relationships/tags" Target="../tags/tag657.xml"/><Relationship Id="rId123" Type="http://schemas.openxmlformats.org/officeDocument/2006/relationships/tags" Target="../tags/tag678.xml"/><Relationship Id="rId128" Type="http://schemas.openxmlformats.org/officeDocument/2006/relationships/tags" Target="../tags/tag683.xml"/><Relationship Id="rId144" Type="http://schemas.openxmlformats.org/officeDocument/2006/relationships/tags" Target="../tags/tag699.xml"/><Relationship Id="rId149" Type="http://schemas.openxmlformats.org/officeDocument/2006/relationships/tags" Target="../tags/tag704.xml"/><Relationship Id="rId5" Type="http://schemas.openxmlformats.org/officeDocument/2006/relationships/tags" Target="../tags/tag560.xml"/><Relationship Id="rId90" Type="http://schemas.openxmlformats.org/officeDocument/2006/relationships/tags" Target="../tags/tag645.xml"/><Relationship Id="rId95" Type="http://schemas.openxmlformats.org/officeDocument/2006/relationships/tags" Target="../tags/tag650.xml"/><Relationship Id="rId160" Type="http://schemas.openxmlformats.org/officeDocument/2006/relationships/tags" Target="../tags/tag715.xml"/><Relationship Id="rId165" Type="http://schemas.openxmlformats.org/officeDocument/2006/relationships/tags" Target="../tags/tag720.xml"/><Relationship Id="rId181" Type="http://schemas.openxmlformats.org/officeDocument/2006/relationships/tags" Target="../tags/tag736.xml"/><Relationship Id="rId186" Type="http://schemas.openxmlformats.org/officeDocument/2006/relationships/tags" Target="../tags/tag741.xml"/><Relationship Id="rId22" Type="http://schemas.openxmlformats.org/officeDocument/2006/relationships/tags" Target="../tags/tag577.xml"/><Relationship Id="rId27" Type="http://schemas.openxmlformats.org/officeDocument/2006/relationships/tags" Target="../tags/tag582.xml"/><Relationship Id="rId43" Type="http://schemas.openxmlformats.org/officeDocument/2006/relationships/tags" Target="../tags/tag598.xml"/><Relationship Id="rId48" Type="http://schemas.openxmlformats.org/officeDocument/2006/relationships/tags" Target="../tags/tag603.xml"/><Relationship Id="rId64" Type="http://schemas.openxmlformats.org/officeDocument/2006/relationships/tags" Target="../tags/tag619.xml"/><Relationship Id="rId69" Type="http://schemas.openxmlformats.org/officeDocument/2006/relationships/tags" Target="../tags/tag624.xml"/><Relationship Id="rId113" Type="http://schemas.openxmlformats.org/officeDocument/2006/relationships/tags" Target="../tags/tag668.xml"/><Relationship Id="rId118" Type="http://schemas.openxmlformats.org/officeDocument/2006/relationships/tags" Target="../tags/tag673.xml"/><Relationship Id="rId134" Type="http://schemas.openxmlformats.org/officeDocument/2006/relationships/tags" Target="../tags/tag689.xml"/><Relationship Id="rId139" Type="http://schemas.openxmlformats.org/officeDocument/2006/relationships/tags" Target="../tags/tag694.xml"/><Relationship Id="rId80" Type="http://schemas.openxmlformats.org/officeDocument/2006/relationships/tags" Target="../tags/tag635.xml"/><Relationship Id="rId85" Type="http://schemas.openxmlformats.org/officeDocument/2006/relationships/tags" Target="../tags/tag640.xml"/><Relationship Id="rId150" Type="http://schemas.openxmlformats.org/officeDocument/2006/relationships/tags" Target="../tags/tag705.xml"/><Relationship Id="rId155" Type="http://schemas.openxmlformats.org/officeDocument/2006/relationships/tags" Target="../tags/tag710.xml"/><Relationship Id="rId171" Type="http://schemas.openxmlformats.org/officeDocument/2006/relationships/tags" Target="../tags/tag726.xml"/><Relationship Id="rId176" Type="http://schemas.openxmlformats.org/officeDocument/2006/relationships/tags" Target="../tags/tag731.xml"/><Relationship Id="rId192" Type="http://schemas.openxmlformats.org/officeDocument/2006/relationships/tags" Target="../tags/tag747.xml"/><Relationship Id="rId197" Type="http://schemas.openxmlformats.org/officeDocument/2006/relationships/tags" Target="../tags/tag752.xml"/><Relationship Id="rId201" Type="http://schemas.openxmlformats.org/officeDocument/2006/relationships/tags" Target="../tags/tag756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33" Type="http://schemas.openxmlformats.org/officeDocument/2006/relationships/tags" Target="../tags/tag588.xml"/><Relationship Id="rId38" Type="http://schemas.openxmlformats.org/officeDocument/2006/relationships/tags" Target="../tags/tag593.xml"/><Relationship Id="rId59" Type="http://schemas.openxmlformats.org/officeDocument/2006/relationships/tags" Target="../tags/tag614.xml"/><Relationship Id="rId103" Type="http://schemas.openxmlformats.org/officeDocument/2006/relationships/tags" Target="../tags/tag658.xml"/><Relationship Id="rId108" Type="http://schemas.openxmlformats.org/officeDocument/2006/relationships/tags" Target="../tags/tag663.xml"/><Relationship Id="rId124" Type="http://schemas.openxmlformats.org/officeDocument/2006/relationships/tags" Target="../tags/tag679.xml"/><Relationship Id="rId129" Type="http://schemas.openxmlformats.org/officeDocument/2006/relationships/tags" Target="../tags/tag684.xml"/><Relationship Id="rId54" Type="http://schemas.openxmlformats.org/officeDocument/2006/relationships/tags" Target="../tags/tag609.xml"/><Relationship Id="rId70" Type="http://schemas.openxmlformats.org/officeDocument/2006/relationships/tags" Target="../tags/tag625.xml"/><Relationship Id="rId75" Type="http://schemas.openxmlformats.org/officeDocument/2006/relationships/tags" Target="../tags/tag630.xml"/><Relationship Id="rId91" Type="http://schemas.openxmlformats.org/officeDocument/2006/relationships/tags" Target="../tags/tag646.xml"/><Relationship Id="rId96" Type="http://schemas.openxmlformats.org/officeDocument/2006/relationships/tags" Target="../tags/tag651.xml"/><Relationship Id="rId140" Type="http://schemas.openxmlformats.org/officeDocument/2006/relationships/tags" Target="../tags/tag695.xml"/><Relationship Id="rId145" Type="http://schemas.openxmlformats.org/officeDocument/2006/relationships/tags" Target="../tags/tag700.xml"/><Relationship Id="rId161" Type="http://schemas.openxmlformats.org/officeDocument/2006/relationships/tags" Target="../tags/tag716.xml"/><Relationship Id="rId166" Type="http://schemas.openxmlformats.org/officeDocument/2006/relationships/tags" Target="../tags/tag721.xml"/><Relationship Id="rId182" Type="http://schemas.openxmlformats.org/officeDocument/2006/relationships/tags" Target="../tags/tag737.xml"/><Relationship Id="rId187" Type="http://schemas.openxmlformats.org/officeDocument/2006/relationships/tags" Target="../tags/tag742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23" Type="http://schemas.openxmlformats.org/officeDocument/2006/relationships/tags" Target="../tags/tag578.xml"/><Relationship Id="rId28" Type="http://schemas.openxmlformats.org/officeDocument/2006/relationships/tags" Target="../tags/tag583.xml"/><Relationship Id="rId49" Type="http://schemas.openxmlformats.org/officeDocument/2006/relationships/tags" Target="../tags/tag604.xml"/><Relationship Id="rId114" Type="http://schemas.openxmlformats.org/officeDocument/2006/relationships/tags" Target="../tags/tag669.xml"/><Relationship Id="rId119" Type="http://schemas.openxmlformats.org/officeDocument/2006/relationships/tags" Target="../tags/tag674.xml"/><Relationship Id="rId44" Type="http://schemas.openxmlformats.org/officeDocument/2006/relationships/tags" Target="../tags/tag599.xml"/><Relationship Id="rId60" Type="http://schemas.openxmlformats.org/officeDocument/2006/relationships/tags" Target="../tags/tag615.xml"/><Relationship Id="rId65" Type="http://schemas.openxmlformats.org/officeDocument/2006/relationships/tags" Target="../tags/tag620.xml"/><Relationship Id="rId81" Type="http://schemas.openxmlformats.org/officeDocument/2006/relationships/tags" Target="../tags/tag636.xml"/><Relationship Id="rId86" Type="http://schemas.openxmlformats.org/officeDocument/2006/relationships/tags" Target="../tags/tag641.xml"/><Relationship Id="rId130" Type="http://schemas.openxmlformats.org/officeDocument/2006/relationships/tags" Target="../tags/tag685.xml"/><Relationship Id="rId135" Type="http://schemas.openxmlformats.org/officeDocument/2006/relationships/tags" Target="../tags/tag690.xml"/><Relationship Id="rId151" Type="http://schemas.openxmlformats.org/officeDocument/2006/relationships/tags" Target="../tags/tag706.xml"/><Relationship Id="rId156" Type="http://schemas.openxmlformats.org/officeDocument/2006/relationships/tags" Target="../tags/tag711.xml"/><Relationship Id="rId177" Type="http://schemas.openxmlformats.org/officeDocument/2006/relationships/tags" Target="../tags/tag732.xml"/><Relationship Id="rId198" Type="http://schemas.openxmlformats.org/officeDocument/2006/relationships/tags" Target="../tags/tag753.xml"/><Relationship Id="rId172" Type="http://schemas.openxmlformats.org/officeDocument/2006/relationships/tags" Target="../tags/tag727.xml"/><Relationship Id="rId193" Type="http://schemas.openxmlformats.org/officeDocument/2006/relationships/tags" Target="../tags/tag748.xml"/><Relationship Id="rId202" Type="http://schemas.openxmlformats.org/officeDocument/2006/relationships/tags" Target="../tags/tag757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39" Type="http://schemas.openxmlformats.org/officeDocument/2006/relationships/tags" Target="../tags/tag594.xml"/><Relationship Id="rId109" Type="http://schemas.openxmlformats.org/officeDocument/2006/relationships/tags" Target="../tags/tag664.xml"/><Relationship Id="rId34" Type="http://schemas.openxmlformats.org/officeDocument/2006/relationships/tags" Target="../tags/tag589.xml"/><Relationship Id="rId50" Type="http://schemas.openxmlformats.org/officeDocument/2006/relationships/tags" Target="../tags/tag605.xml"/><Relationship Id="rId55" Type="http://schemas.openxmlformats.org/officeDocument/2006/relationships/tags" Target="../tags/tag610.xml"/><Relationship Id="rId76" Type="http://schemas.openxmlformats.org/officeDocument/2006/relationships/tags" Target="../tags/tag631.xml"/><Relationship Id="rId97" Type="http://schemas.openxmlformats.org/officeDocument/2006/relationships/tags" Target="../tags/tag652.xml"/><Relationship Id="rId104" Type="http://schemas.openxmlformats.org/officeDocument/2006/relationships/tags" Target="../tags/tag659.xml"/><Relationship Id="rId120" Type="http://schemas.openxmlformats.org/officeDocument/2006/relationships/tags" Target="../tags/tag675.xml"/><Relationship Id="rId125" Type="http://schemas.openxmlformats.org/officeDocument/2006/relationships/tags" Target="../tags/tag680.xml"/><Relationship Id="rId141" Type="http://schemas.openxmlformats.org/officeDocument/2006/relationships/tags" Target="../tags/tag696.xml"/><Relationship Id="rId146" Type="http://schemas.openxmlformats.org/officeDocument/2006/relationships/tags" Target="../tags/tag701.xml"/><Relationship Id="rId167" Type="http://schemas.openxmlformats.org/officeDocument/2006/relationships/tags" Target="../tags/tag722.xml"/><Relationship Id="rId188" Type="http://schemas.openxmlformats.org/officeDocument/2006/relationships/tags" Target="../tags/tag743.xml"/><Relationship Id="rId7" Type="http://schemas.openxmlformats.org/officeDocument/2006/relationships/tags" Target="../tags/tag562.xml"/><Relationship Id="rId71" Type="http://schemas.openxmlformats.org/officeDocument/2006/relationships/tags" Target="../tags/tag626.xml"/><Relationship Id="rId92" Type="http://schemas.openxmlformats.org/officeDocument/2006/relationships/tags" Target="../tags/tag647.xml"/><Relationship Id="rId162" Type="http://schemas.openxmlformats.org/officeDocument/2006/relationships/tags" Target="../tags/tag717.xml"/><Relationship Id="rId183" Type="http://schemas.openxmlformats.org/officeDocument/2006/relationships/tags" Target="../tags/tag738.xml"/><Relationship Id="rId2" Type="http://schemas.openxmlformats.org/officeDocument/2006/relationships/tags" Target="../tags/tag557.xml"/><Relationship Id="rId29" Type="http://schemas.openxmlformats.org/officeDocument/2006/relationships/tags" Target="../tags/tag584.xml"/><Relationship Id="rId24" Type="http://schemas.openxmlformats.org/officeDocument/2006/relationships/tags" Target="../tags/tag579.xml"/><Relationship Id="rId40" Type="http://schemas.openxmlformats.org/officeDocument/2006/relationships/tags" Target="../tags/tag595.xml"/><Relationship Id="rId45" Type="http://schemas.openxmlformats.org/officeDocument/2006/relationships/tags" Target="../tags/tag600.xml"/><Relationship Id="rId66" Type="http://schemas.openxmlformats.org/officeDocument/2006/relationships/tags" Target="../tags/tag621.xml"/><Relationship Id="rId87" Type="http://schemas.openxmlformats.org/officeDocument/2006/relationships/tags" Target="../tags/tag642.xml"/><Relationship Id="rId110" Type="http://schemas.openxmlformats.org/officeDocument/2006/relationships/tags" Target="../tags/tag665.xml"/><Relationship Id="rId115" Type="http://schemas.openxmlformats.org/officeDocument/2006/relationships/tags" Target="../tags/tag670.xml"/><Relationship Id="rId131" Type="http://schemas.openxmlformats.org/officeDocument/2006/relationships/tags" Target="../tags/tag686.xml"/><Relationship Id="rId136" Type="http://schemas.openxmlformats.org/officeDocument/2006/relationships/tags" Target="../tags/tag691.xml"/><Relationship Id="rId157" Type="http://schemas.openxmlformats.org/officeDocument/2006/relationships/tags" Target="../tags/tag712.xml"/><Relationship Id="rId178" Type="http://schemas.openxmlformats.org/officeDocument/2006/relationships/tags" Target="../tags/tag733.xml"/><Relationship Id="rId61" Type="http://schemas.openxmlformats.org/officeDocument/2006/relationships/tags" Target="../tags/tag616.xml"/><Relationship Id="rId82" Type="http://schemas.openxmlformats.org/officeDocument/2006/relationships/tags" Target="../tags/tag637.xml"/><Relationship Id="rId152" Type="http://schemas.openxmlformats.org/officeDocument/2006/relationships/tags" Target="../tags/tag707.xml"/><Relationship Id="rId173" Type="http://schemas.openxmlformats.org/officeDocument/2006/relationships/tags" Target="../tags/tag728.xml"/><Relationship Id="rId194" Type="http://schemas.openxmlformats.org/officeDocument/2006/relationships/tags" Target="../tags/tag749.xml"/><Relationship Id="rId199" Type="http://schemas.openxmlformats.org/officeDocument/2006/relationships/tags" Target="../tags/tag754.xml"/><Relationship Id="rId203" Type="http://schemas.openxmlformats.org/officeDocument/2006/relationships/tags" Target="../tags/tag758.xml"/><Relationship Id="rId19" Type="http://schemas.openxmlformats.org/officeDocument/2006/relationships/tags" Target="../tags/tag574.xml"/><Relationship Id="rId14" Type="http://schemas.openxmlformats.org/officeDocument/2006/relationships/tags" Target="../tags/tag569.xml"/><Relationship Id="rId30" Type="http://schemas.openxmlformats.org/officeDocument/2006/relationships/tags" Target="../tags/tag585.xml"/><Relationship Id="rId35" Type="http://schemas.openxmlformats.org/officeDocument/2006/relationships/tags" Target="../tags/tag590.xml"/><Relationship Id="rId56" Type="http://schemas.openxmlformats.org/officeDocument/2006/relationships/tags" Target="../tags/tag611.xml"/><Relationship Id="rId77" Type="http://schemas.openxmlformats.org/officeDocument/2006/relationships/tags" Target="../tags/tag632.xml"/><Relationship Id="rId100" Type="http://schemas.openxmlformats.org/officeDocument/2006/relationships/tags" Target="../tags/tag655.xml"/><Relationship Id="rId105" Type="http://schemas.openxmlformats.org/officeDocument/2006/relationships/tags" Target="../tags/tag660.xml"/><Relationship Id="rId126" Type="http://schemas.openxmlformats.org/officeDocument/2006/relationships/tags" Target="../tags/tag681.xml"/><Relationship Id="rId147" Type="http://schemas.openxmlformats.org/officeDocument/2006/relationships/tags" Target="../tags/tag702.xml"/><Relationship Id="rId168" Type="http://schemas.openxmlformats.org/officeDocument/2006/relationships/tags" Target="../tags/tag723.xml"/><Relationship Id="rId8" Type="http://schemas.openxmlformats.org/officeDocument/2006/relationships/tags" Target="../tags/tag563.xml"/><Relationship Id="rId51" Type="http://schemas.openxmlformats.org/officeDocument/2006/relationships/tags" Target="../tags/tag606.xml"/><Relationship Id="rId72" Type="http://schemas.openxmlformats.org/officeDocument/2006/relationships/tags" Target="../tags/tag627.xml"/><Relationship Id="rId93" Type="http://schemas.openxmlformats.org/officeDocument/2006/relationships/tags" Target="../tags/tag648.xml"/><Relationship Id="rId98" Type="http://schemas.openxmlformats.org/officeDocument/2006/relationships/tags" Target="../tags/tag653.xml"/><Relationship Id="rId121" Type="http://schemas.openxmlformats.org/officeDocument/2006/relationships/tags" Target="../tags/tag676.xml"/><Relationship Id="rId142" Type="http://schemas.openxmlformats.org/officeDocument/2006/relationships/tags" Target="../tags/tag697.xml"/><Relationship Id="rId163" Type="http://schemas.openxmlformats.org/officeDocument/2006/relationships/tags" Target="../tags/tag718.xml"/><Relationship Id="rId184" Type="http://schemas.openxmlformats.org/officeDocument/2006/relationships/tags" Target="../tags/tag739.xml"/><Relationship Id="rId189" Type="http://schemas.openxmlformats.org/officeDocument/2006/relationships/tags" Target="../tags/tag744.xml"/><Relationship Id="rId3" Type="http://schemas.openxmlformats.org/officeDocument/2006/relationships/tags" Target="../tags/tag558.xml"/><Relationship Id="rId25" Type="http://schemas.openxmlformats.org/officeDocument/2006/relationships/tags" Target="../tags/tag580.xml"/><Relationship Id="rId46" Type="http://schemas.openxmlformats.org/officeDocument/2006/relationships/tags" Target="../tags/tag601.xml"/><Relationship Id="rId67" Type="http://schemas.openxmlformats.org/officeDocument/2006/relationships/tags" Target="../tags/tag622.xml"/><Relationship Id="rId116" Type="http://schemas.openxmlformats.org/officeDocument/2006/relationships/tags" Target="../tags/tag671.xml"/><Relationship Id="rId137" Type="http://schemas.openxmlformats.org/officeDocument/2006/relationships/tags" Target="../tags/tag692.xml"/><Relationship Id="rId158" Type="http://schemas.openxmlformats.org/officeDocument/2006/relationships/tags" Target="../tags/tag713.xml"/><Relationship Id="rId20" Type="http://schemas.openxmlformats.org/officeDocument/2006/relationships/tags" Target="../tags/tag575.xml"/><Relationship Id="rId41" Type="http://schemas.openxmlformats.org/officeDocument/2006/relationships/tags" Target="../tags/tag596.xml"/><Relationship Id="rId62" Type="http://schemas.openxmlformats.org/officeDocument/2006/relationships/tags" Target="../tags/tag617.xml"/><Relationship Id="rId83" Type="http://schemas.openxmlformats.org/officeDocument/2006/relationships/tags" Target="../tags/tag638.xml"/><Relationship Id="rId88" Type="http://schemas.openxmlformats.org/officeDocument/2006/relationships/tags" Target="../tags/tag643.xml"/><Relationship Id="rId111" Type="http://schemas.openxmlformats.org/officeDocument/2006/relationships/tags" Target="../tags/tag666.xml"/><Relationship Id="rId132" Type="http://schemas.openxmlformats.org/officeDocument/2006/relationships/tags" Target="../tags/tag687.xml"/><Relationship Id="rId153" Type="http://schemas.openxmlformats.org/officeDocument/2006/relationships/tags" Target="../tags/tag708.xml"/><Relationship Id="rId174" Type="http://schemas.openxmlformats.org/officeDocument/2006/relationships/tags" Target="../tags/tag729.xml"/><Relationship Id="rId179" Type="http://schemas.openxmlformats.org/officeDocument/2006/relationships/tags" Target="../tags/tag734.xml"/><Relationship Id="rId195" Type="http://schemas.openxmlformats.org/officeDocument/2006/relationships/tags" Target="../tags/tag750.xml"/><Relationship Id="rId190" Type="http://schemas.openxmlformats.org/officeDocument/2006/relationships/tags" Target="../tags/tag745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570.xml"/><Relationship Id="rId36" Type="http://schemas.openxmlformats.org/officeDocument/2006/relationships/tags" Target="../tags/tag591.xml"/><Relationship Id="rId57" Type="http://schemas.openxmlformats.org/officeDocument/2006/relationships/tags" Target="../tags/tag612.xml"/><Relationship Id="rId106" Type="http://schemas.openxmlformats.org/officeDocument/2006/relationships/tags" Target="../tags/tag661.xml"/><Relationship Id="rId127" Type="http://schemas.openxmlformats.org/officeDocument/2006/relationships/tags" Target="../tags/tag682.xml"/><Relationship Id="rId10" Type="http://schemas.openxmlformats.org/officeDocument/2006/relationships/tags" Target="../tags/tag565.xml"/><Relationship Id="rId31" Type="http://schemas.openxmlformats.org/officeDocument/2006/relationships/tags" Target="../tags/tag586.xml"/><Relationship Id="rId52" Type="http://schemas.openxmlformats.org/officeDocument/2006/relationships/tags" Target="../tags/tag607.xml"/><Relationship Id="rId73" Type="http://schemas.openxmlformats.org/officeDocument/2006/relationships/tags" Target="../tags/tag628.xml"/><Relationship Id="rId78" Type="http://schemas.openxmlformats.org/officeDocument/2006/relationships/tags" Target="../tags/tag633.xml"/><Relationship Id="rId94" Type="http://schemas.openxmlformats.org/officeDocument/2006/relationships/tags" Target="../tags/tag649.xml"/><Relationship Id="rId99" Type="http://schemas.openxmlformats.org/officeDocument/2006/relationships/tags" Target="../tags/tag654.xml"/><Relationship Id="rId101" Type="http://schemas.openxmlformats.org/officeDocument/2006/relationships/tags" Target="../tags/tag656.xml"/><Relationship Id="rId122" Type="http://schemas.openxmlformats.org/officeDocument/2006/relationships/tags" Target="../tags/tag677.xml"/><Relationship Id="rId143" Type="http://schemas.openxmlformats.org/officeDocument/2006/relationships/tags" Target="../tags/tag698.xml"/><Relationship Id="rId148" Type="http://schemas.openxmlformats.org/officeDocument/2006/relationships/tags" Target="../tags/tag703.xml"/><Relationship Id="rId164" Type="http://schemas.openxmlformats.org/officeDocument/2006/relationships/tags" Target="../tags/tag719.xml"/><Relationship Id="rId169" Type="http://schemas.openxmlformats.org/officeDocument/2006/relationships/tags" Target="../tags/tag724.xml"/><Relationship Id="rId185" Type="http://schemas.openxmlformats.org/officeDocument/2006/relationships/tags" Target="../tags/tag740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80" Type="http://schemas.openxmlformats.org/officeDocument/2006/relationships/tags" Target="../tags/tag735.xml"/><Relationship Id="rId26" Type="http://schemas.openxmlformats.org/officeDocument/2006/relationships/tags" Target="../tags/tag581.xml"/><Relationship Id="rId47" Type="http://schemas.openxmlformats.org/officeDocument/2006/relationships/tags" Target="../tags/tag602.xml"/><Relationship Id="rId68" Type="http://schemas.openxmlformats.org/officeDocument/2006/relationships/tags" Target="../tags/tag623.xml"/><Relationship Id="rId89" Type="http://schemas.openxmlformats.org/officeDocument/2006/relationships/tags" Target="../tags/tag644.xml"/><Relationship Id="rId112" Type="http://schemas.openxmlformats.org/officeDocument/2006/relationships/tags" Target="../tags/tag667.xml"/><Relationship Id="rId133" Type="http://schemas.openxmlformats.org/officeDocument/2006/relationships/tags" Target="../tags/tag688.xml"/><Relationship Id="rId154" Type="http://schemas.openxmlformats.org/officeDocument/2006/relationships/tags" Target="../tags/tag709.xml"/><Relationship Id="rId175" Type="http://schemas.openxmlformats.org/officeDocument/2006/relationships/tags" Target="../tags/tag73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875.xml"/><Relationship Id="rId21" Type="http://schemas.openxmlformats.org/officeDocument/2006/relationships/tags" Target="../tags/tag779.xml"/><Relationship Id="rId42" Type="http://schemas.openxmlformats.org/officeDocument/2006/relationships/tags" Target="../tags/tag800.xml"/><Relationship Id="rId63" Type="http://schemas.openxmlformats.org/officeDocument/2006/relationships/tags" Target="../tags/tag821.xml"/><Relationship Id="rId84" Type="http://schemas.openxmlformats.org/officeDocument/2006/relationships/tags" Target="../tags/tag842.xml"/><Relationship Id="rId138" Type="http://schemas.openxmlformats.org/officeDocument/2006/relationships/tags" Target="../tags/tag896.xml"/><Relationship Id="rId159" Type="http://schemas.openxmlformats.org/officeDocument/2006/relationships/tags" Target="../tags/tag917.xml"/><Relationship Id="rId170" Type="http://schemas.openxmlformats.org/officeDocument/2006/relationships/tags" Target="../tags/tag928.xml"/><Relationship Id="rId191" Type="http://schemas.openxmlformats.org/officeDocument/2006/relationships/tags" Target="../tags/tag949.xml"/><Relationship Id="rId205" Type="http://schemas.openxmlformats.org/officeDocument/2006/relationships/tags" Target="../tags/tag963.xml"/><Relationship Id="rId226" Type="http://schemas.openxmlformats.org/officeDocument/2006/relationships/tags" Target="../tags/tag984.xml"/><Relationship Id="rId107" Type="http://schemas.openxmlformats.org/officeDocument/2006/relationships/tags" Target="../tags/tag865.xml"/><Relationship Id="rId11" Type="http://schemas.openxmlformats.org/officeDocument/2006/relationships/tags" Target="../tags/tag769.xml"/><Relationship Id="rId32" Type="http://schemas.openxmlformats.org/officeDocument/2006/relationships/tags" Target="../tags/tag790.xml"/><Relationship Id="rId53" Type="http://schemas.openxmlformats.org/officeDocument/2006/relationships/tags" Target="../tags/tag811.xml"/><Relationship Id="rId74" Type="http://schemas.openxmlformats.org/officeDocument/2006/relationships/tags" Target="../tags/tag832.xml"/><Relationship Id="rId128" Type="http://schemas.openxmlformats.org/officeDocument/2006/relationships/tags" Target="../tags/tag886.xml"/><Relationship Id="rId149" Type="http://schemas.openxmlformats.org/officeDocument/2006/relationships/tags" Target="../tags/tag907.xml"/><Relationship Id="rId5" Type="http://schemas.openxmlformats.org/officeDocument/2006/relationships/tags" Target="../tags/tag763.xml"/><Relationship Id="rId95" Type="http://schemas.openxmlformats.org/officeDocument/2006/relationships/tags" Target="../tags/tag853.xml"/><Relationship Id="rId160" Type="http://schemas.openxmlformats.org/officeDocument/2006/relationships/tags" Target="../tags/tag918.xml"/><Relationship Id="rId181" Type="http://schemas.openxmlformats.org/officeDocument/2006/relationships/tags" Target="../tags/tag939.xml"/><Relationship Id="rId216" Type="http://schemas.openxmlformats.org/officeDocument/2006/relationships/tags" Target="../tags/tag974.xml"/><Relationship Id="rId22" Type="http://schemas.openxmlformats.org/officeDocument/2006/relationships/tags" Target="../tags/tag780.xml"/><Relationship Id="rId27" Type="http://schemas.openxmlformats.org/officeDocument/2006/relationships/tags" Target="../tags/tag785.xml"/><Relationship Id="rId43" Type="http://schemas.openxmlformats.org/officeDocument/2006/relationships/tags" Target="../tags/tag801.xml"/><Relationship Id="rId48" Type="http://schemas.openxmlformats.org/officeDocument/2006/relationships/tags" Target="../tags/tag806.xml"/><Relationship Id="rId64" Type="http://schemas.openxmlformats.org/officeDocument/2006/relationships/tags" Target="../tags/tag822.xml"/><Relationship Id="rId69" Type="http://schemas.openxmlformats.org/officeDocument/2006/relationships/tags" Target="../tags/tag827.xml"/><Relationship Id="rId113" Type="http://schemas.openxmlformats.org/officeDocument/2006/relationships/tags" Target="../tags/tag871.xml"/><Relationship Id="rId118" Type="http://schemas.openxmlformats.org/officeDocument/2006/relationships/tags" Target="../tags/tag876.xml"/><Relationship Id="rId134" Type="http://schemas.openxmlformats.org/officeDocument/2006/relationships/tags" Target="../tags/tag892.xml"/><Relationship Id="rId139" Type="http://schemas.openxmlformats.org/officeDocument/2006/relationships/tags" Target="../tags/tag897.xml"/><Relationship Id="rId80" Type="http://schemas.openxmlformats.org/officeDocument/2006/relationships/tags" Target="../tags/tag838.xml"/><Relationship Id="rId85" Type="http://schemas.openxmlformats.org/officeDocument/2006/relationships/tags" Target="../tags/tag843.xml"/><Relationship Id="rId150" Type="http://schemas.openxmlformats.org/officeDocument/2006/relationships/tags" Target="../tags/tag908.xml"/><Relationship Id="rId155" Type="http://schemas.openxmlformats.org/officeDocument/2006/relationships/tags" Target="../tags/tag913.xml"/><Relationship Id="rId171" Type="http://schemas.openxmlformats.org/officeDocument/2006/relationships/tags" Target="../tags/tag929.xml"/><Relationship Id="rId176" Type="http://schemas.openxmlformats.org/officeDocument/2006/relationships/tags" Target="../tags/tag934.xml"/><Relationship Id="rId192" Type="http://schemas.openxmlformats.org/officeDocument/2006/relationships/tags" Target="../tags/tag950.xml"/><Relationship Id="rId197" Type="http://schemas.openxmlformats.org/officeDocument/2006/relationships/tags" Target="../tags/tag955.xml"/><Relationship Id="rId206" Type="http://schemas.openxmlformats.org/officeDocument/2006/relationships/tags" Target="../tags/tag964.xml"/><Relationship Id="rId227" Type="http://schemas.openxmlformats.org/officeDocument/2006/relationships/tags" Target="../tags/tag985.xml"/><Relationship Id="rId201" Type="http://schemas.openxmlformats.org/officeDocument/2006/relationships/tags" Target="../tags/tag959.xml"/><Relationship Id="rId222" Type="http://schemas.openxmlformats.org/officeDocument/2006/relationships/tags" Target="../tags/tag980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33" Type="http://schemas.openxmlformats.org/officeDocument/2006/relationships/tags" Target="../tags/tag791.xml"/><Relationship Id="rId38" Type="http://schemas.openxmlformats.org/officeDocument/2006/relationships/tags" Target="../tags/tag796.xml"/><Relationship Id="rId59" Type="http://schemas.openxmlformats.org/officeDocument/2006/relationships/tags" Target="../tags/tag817.xml"/><Relationship Id="rId103" Type="http://schemas.openxmlformats.org/officeDocument/2006/relationships/tags" Target="../tags/tag861.xml"/><Relationship Id="rId108" Type="http://schemas.openxmlformats.org/officeDocument/2006/relationships/tags" Target="../tags/tag866.xml"/><Relationship Id="rId124" Type="http://schemas.openxmlformats.org/officeDocument/2006/relationships/tags" Target="../tags/tag882.xml"/><Relationship Id="rId129" Type="http://schemas.openxmlformats.org/officeDocument/2006/relationships/tags" Target="../tags/tag887.xml"/><Relationship Id="rId54" Type="http://schemas.openxmlformats.org/officeDocument/2006/relationships/tags" Target="../tags/tag812.xml"/><Relationship Id="rId70" Type="http://schemas.openxmlformats.org/officeDocument/2006/relationships/tags" Target="../tags/tag828.xml"/><Relationship Id="rId75" Type="http://schemas.openxmlformats.org/officeDocument/2006/relationships/tags" Target="../tags/tag833.xml"/><Relationship Id="rId91" Type="http://schemas.openxmlformats.org/officeDocument/2006/relationships/tags" Target="../tags/tag849.xml"/><Relationship Id="rId96" Type="http://schemas.openxmlformats.org/officeDocument/2006/relationships/tags" Target="../tags/tag854.xml"/><Relationship Id="rId140" Type="http://schemas.openxmlformats.org/officeDocument/2006/relationships/tags" Target="../tags/tag898.xml"/><Relationship Id="rId145" Type="http://schemas.openxmlformats.org/officeDocument/2006/relationships/tags" Target="../tags/tag903.xml"/><Relationship Id="rId161" Type="http://schemas.openxmlformats.org/officeDocument/2006/relationships/tags" Target="../tags/tag919.xml"/><Relationship Id="rId166" Type="http://schemas.openxmlformats.org/officeDocument/2006/relationships/tags" Target="../tags/tag924.xml"/><Relationship Id="rId182" Type="http://schemas.openxmlformats.org/officeDocument/2006/relationships/tags" Target="../tags/tag940.xml"/><Relationship Id="rId187" Type="http://schemas.openxmlformats.org/officeDocument/2006/relationships/tags" Target="../tags/tag945.xml"/><Relationship Id="rId217" Type="http://schemas.openxmlformats.org/officeDocument/2006/relationships/tags" Target="../tags/tag975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212" Type="http://schemas.openxmlformats.org/officeDocument/2006/relationships/tags" Target="../tags/tag970.xml"/><Relationship Id="rId233" Type="http://schemas.openxmlformats.org/officeDocument/2006/relationships/tags" Target="../tags/tag991.xml"/><Relationship Id="rId23" Type="http://schemas.openxmlformats.org/officeDocument/2006/relationships/tags" Target="../tags/tag781.xml"/><Relationship Id="rId28" Type="http://schemas.openxmlformats.org/officeDocument/2006/relationships/tags" Target="../tags/tag786.xml"/><Relationship Id="rId49" Type="http://schemas.openxmlformats.org/officeDocument/2006/relationships/tags" Target="../tags/tag807.xml"/><Relationship Id="rId114" Type="http://schemas.openxmlformats.org/officeDocument/2006/relationships/tags" Target="../tags/tag872.xml"/><Relationship Id="rId119" Type="http://schemas.openxmlformats.org/officeDocument/2006/relationships/tags" Target="../tags/tag877.xml"/><Relationship Id="rId44" Type="http://schemas.openxmlformats.org/officeDocument/2006/relationships/tags" Target="../tags/tag802.xml"/><Relationship Id="rId60" Type="http://schemas.openxmlformats.org/officeDocument/2006/relationships/tags" Target="../tags/tag818.xml"/><Relationship Id="rId65" Type="http://schemas.openxmlformats.org/officeDocument/2006/relationships/tags" Target="../tags/tag823.xml"/><Relationship Id="rId81" Type="http://schemas.openxmlformats.org/officeDocument/2006/relationships/tags" Target="../tags/tag839.xml"/><Relationship Id="rId86" Type="http://schemas.openxmlformats.org/officeDocument/2006/relationships/tags" Target="../tags/tag844.xml"/><Relationship Id="rId130" Type="http://schemas.openxmlformats.org/officeDocument/2006/relationships/tags" Target="../tags/tag888.xml"/><Relationship Id="rId135" Type="http://schemas.openxmlformats.org/officeDocument/2006/relationships/tags" Target="../tags/tag893.xml"/><Relationship Id="rId151" Type="http://schemas.openxmlformats.org/officeDocument/2006/relationships/tags" Target="../tags/tag909.xml"/><Relationship Id="rId156" Type="http://schemas.openxmlformats.org/officeDocument/2006/relationships/tags" Target="../tags/tag914.xml"/><Relationship Id="rId177" Type="http://schemas.openxmlformats.org/officeDocument/2006/relationships/tags" Target="../tags/tag935.xml"/><Relationship Id="rId198" Type="http://schemas.openxmlformats.org/officeDocument/2006/relationships/tags" Target="../tags/tag956.xml"/><Relationship Id="rId172" Type="http://schemas.openxmlformats.org/officeDocument/2006/relationships/tags" Target="../tags/tag930.xml"/><Relationship Id="rId193" Type="http://schemas.openxmlformats.org/officeDocument/2006/relationships/tags" Target="../tags/tag951.xml"/><Relationship Id="rId202" Type="http://schemas.openxmlformats.org/officeDocument/2006/relationships/tags" Target="../tags/tag960.xml"/><Relationship Id="rId207" Type="http://schemas.openxmlformats.org/officeDocument/2006/relationships/tags" Target="../tags/tag965.xml"/><Relationship Id="rId223" Type="http://schemas.openxmlformats.org/officeDocument/2006/relationships/tags" Target="../tags/tag981.xml"/><Relationship Id="rId228" Type="http://schemas.openxmlformats.org/officeDocument/2006/relationships/tags" Target="../tags/tag98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39" Type="http://schemas.openxmlformats.org/officeDocument/2006/relationships/tags" Target="../tags/tag797.xml"/><Relationship Id="rId109" Type="http://schemas.openxmlformats.org/officeDocument/2006/relationships/tags" Target="../tags/tag867.xml"/><Relationship Id="rId34" Type="http://schemas.openxmlformats.org/officeDocument/2006/relationships/tags" Target="../tags/tag792.xml"/><Relationship Id="rId50" Type="http://schemas.openxmlformats.org/officeDocument/2006/relationships/tags" Target="../tags/tag808.xml"/><Relationship Id="rId55" Type="http://schemas.openxmlformats.org/officeDocument/2006/relationships/tags" Target="../tags/tag813.xml"/><Relationship Id="rId76" Type="http://schemas.openxmlformats.org/officeDocument/2006/relationships/tags" Target="../tags/tag834.xml"/><Relationship Id="rId97" Type="http://schemas.openxmlformats.org/officeDocument/2006/relationships/tags" Target="../tags/tag855.xml"/><Relationship Id="rId104" Type="http://schemas.openxmlformats.org/officeDocument/2006/relationships/tags" Target="../tags/tag862.xml"/><Relationship Id="rId120" Type="http://schemas.openxmlformats.org/officeDocument/2006/relationships/tags" Target="../tags/tag878.xml"/><Relationship Id="rId125" Type="http://schemas.openxmlformats.org/officeDocument/2006/relationships/tags" Target="../tags/tag883.xml"/><Relationship Id="rId141" Type="http://schemas.openxmlformats.org/officeDocument/2006/relationships/tags" Target="../tags/tag899.xml"/><Relationship Id="rId146" Type="http://schemas.openxmlformats.org/officeDocument/2006/relationships/tags" Target="../tags/tag904.xml"/><Relationship Id="rId167" Type="http://schemas.openxmlformats.org/officeDocument/2006/relationships/tags" Target="../tags/tag925.xml"/><Relationship Id="rId188" Type="http://schemas.openxmlformats.org/officeDocument/2006/relationships/tags" Target="../tags/tag946.xml"/><Relationship Id="rId7" Type="http://schemas.openxmlformats.org/officeDocument/2006/relationships/tags" Target="../tags/tag765.xml"/><Relationship Id="rId71" Type="http://schemas.openxmlformats.org/officeDocument/2006/relationships/tags" Target="../tags/tag829.xml"/><Relationship Id="rId92" Type="http://schemas.openxmlformats.org/officeDocument/2006/relationships/tags" Target="../tags/tag850.xml"/><Relationship Id="rId162" Type="http://schemas.openxmlformats.org/officeDocument/2006/relationships/tags" Target="../tags/tag920.xml"/><Relationship Id="rId183" Type="http://schemas.openxmlformats.org/officeDocument/2006/relationships/tags" Target="../tags/tag941.xml"/><Relationship Id="rId213" Type="http://schemas.openxmlformats.org/officeDocument/2006/relationships/tags" Target="../tags/tag971.xml"/><Relationship Id="rId218" Type="http://schemas.openxmlformats.org/officeDocument/2006/relationships/tags" Target="../tags/tag976.xml"/><Relationship Id="rId234" Type="http://schemas.openxmlformats.org/officeDocument/2006/relationships/slideLayout" Target="../slideLayouts/slideLayout1.xml"/><Relationship Id="rId2" Type="http://schemas.openxmlformats.org/officeDocument/2006/relationships/tags" Target="../tags/tag760.xml"/><Relationship Id="rId29" Type="http://schemas.openxmlformats.org/officeDocument/2006/relationships/tags" Target="../tags/tag787.xml"/><Relationship Id="rId24" Type="http://schemas.openxmlformats.org/officeDocument/2006/relationships/tags" Target="../tags/tag782.xml"/><Relationship Id="rId40" Type="http://schemas.openxmlformats.org/officeDocument/2006/relationships/tags" Target="../tags/tag798.xml"/><Relationship Id="rId45" Type="http://schemas.openxmlformats.org/officeDocument/2006/relationships/tags" Target="../tags/tag803.xml"/><Relationship Id="rId66" Type="http://schemas.openxmlformats.org/officeDocument/2006/relationships/tags" Target="../tags/tag824.xml"/><Relationship Id="rId87" Type="http://schemas.openxmlformats.org/officeDocument/2006/relationships/tags" Target="../tags/tag845.xml"/><Relationship Id="rId110" Type="http://schemas.openxmlformats.org/officeDocument/2006/relationships/tags" Target="../tags/tag868.xml"/><Relationship Id="rId115" Type="http://schemas.openxmlformats.org/officeDocument/2006/relationships/tags" Target="../tags/tag873.xml"/><Relationship Id="rId131" Type="http://schemas.openxmlformats.org/officeDocument/2006/relationships/tags" Target="../tags/tag889.xml"/><Relationship Id="rId136" Type="http://schemas.openxmlformats.org/officeDocument/2006/relationships/tags" Target="../tags/tag894.xml"/><Relationship Id="rId157" Type="http://schemas.openxmlformats.org/officeDocument/2006/relationships/tags" Target="../tags/tag915.xml"/><Relationship Id="rId178" Type="http://schemas.openxmlformats.org/officeDocument/2006/relationships/tags" Target="../tags/tag936.xml"/><Relationship Id="rId61" Type="http://schemas.openxmlformats.org/officeDocument/2006/relationships/tags" Target="../tags/tag819.xml"/><Relationship Id="rId82" Type="http://schemas.openxmlformats.org/officeDocument/2006/relationships/tags" Target="../tags/tag840.xml"/><Relationship Id="rId152" Type="http://schemas.openxmlformats.org/officeDocument/2006/relationships/tags" Target="../tags/tag910.xml"/><Relationship Id="rId173" Type="http://schemas.openxmlformats.org/officeDocument/2006/relationships/tags" Target="../tags/tag931.xml"/><Relationship Id="rId194" Type="http://schemas.openxmlformats.org/officeDocument/2006/relationships/tags" Target="../tags/tag952.xml"/><Relationship Id="rId199" Type="http://schemas.openxmlformats.org/officeDocument/2006/relationships/tags" Target="../tags/tag957.xml"/><Relationship Id="rId203" Type="http://schemas.openxmlformats.org/officeDocument/2006/relationships/tags" Target="../tags/tag961.xml"/><Relationship Id="rId208" Type="http://schemas.openxmlformats.org/officeDocument/2006/relationships/tags" Target="../tags/tag966.xml"/><Relationship Id="rId229" Type="http://schemas.openxmlformats.org/officeDocument/2006/relationships/tags" Target="../tags/tag987.xml"/><Relationship Id="rId19" Type="http://schemas.openxmlformats.org/officeDocument/2006/relationships/tags" Target="../tags/tag777.xml"/><Relationship Id="rId224" Type="http://schemas.openxmlformats.org/officeDocument/2006/relationships/tags" Target="../tags/tag982.xml"/><Relationship Id="rId14" Type="http://schemas.openxmlformats.org/officeDocument/2006/relationships/tags" Target="../tags/tag772.xml"/><Relationship Id="rId30" Type="http://schemas.openxmlformats.org/officeDocument/2006/relationships/tags" Target="../tags/tag788.xml"/><Relationship Id="rId35" Type="http://schemas.openxmlformats.org/officeDocument/2006/relationships/tags" Target="../tags/tag793.xml"/><Relationship Id="rId56" Type="http://schemas.openxmlformats.org/officeDocument/2006/relationships/tags" Target="../tags/tag814.xml"/><Relationship Id="rId77" Type="http://schemas.openxmlformats.org/officeDocument/2006/relationships/tags" Target="../tags/tag835.xml"/><Relationship Id="rId100" Type="http://schemas.openxmlformats.org/officeDocument/2006/relationships/tags" Target="../tags/tag858.xml"/><Relationship Id="rId105" Type="http://schemas.openxmlformats.org/officeDocument/2006/relationships/tags" Target="../tags/tag863.xml"/><Relationship Id="rId126" Type="http://schemas.openxmlformats.org/officeDocument/2006/relationships/tags" Target="../tags/tag884.xml"/><Relationship Id="rId147" Type="http://schemas.openxmlformats.org/officeDocument/2006/relationships/tags" Target="../tags/tag905.xml"/><Relationship Id="rId168" Type="http://schemas.openxmlformats.org/officeDocument/2006/relationships/tags" Target="../tags/tag926.xml"/><Relationship Id="rId8" Type="http://schemas.openxmlformats.org/officeDocument/2006/relationships/tags" Target="../tags/tag766.xml"/><Relationship Id="rId51" Type="http://schemas.openxmlformats.org/officeDocument/2006/relationships/tags" Target="../tags/tag809.xml"/><Relationship Id="rId72" Type="http://schemas.openxmlformats.org/officeDocument/2006/relationships/tags" Target="../tags/tag830.xml"/><Relationship Id="rId93" Type="http://schemas.openxmlformats.org/officeDocument/2006/relationships/tags" Target="../tags/tag851.xml"/><Relationship Id="rId98" Type="http://schemas.openxmlformats.org/officeDocument/2006/relationships/tags" Target="../tags/tag856.xml"/><Relationship Id="rId121" Type="http://schemas.openxmlformats.org/officeDocument/2006/relationships/tags" Target="../tags/tag879.xml"/><Relationship Id="rId142" Type="http://schemas.openxmlformats.org/officeDocument/2006/relationships/tags" Target="../tags/tag900.xml"/><Relationship Id="rId163" Type="http://schemas.openxmlformats.org/officeDocument/2006/relationships/tags" Target="../tags/tag921.xml"/><Relationship Id="rId184" Type="http://schemas.openxmlformats.org/officeDocument/2006/relationships/tags" Target="../tags/tag942.xml"/><Relationship Id="rId189" Type="http://schemas.openxmlformats.org/officeDocument/2006/relationships/tags" Target="../tags/tag947.xml"/><Relationship Id="rId219" Type="http://schemas.openxmlformats.org/officeDocument/2006/relationships/tags" Target="../tags/tag977.xml"/><Relationship Id="rId3" Type="http://schemas.openxmlformats.org/officeDocument/2006/relationships/tags" Target="../tags/tag761.xml"/><Relationship Id="rId214" Type="http://schemas.openxmlformats.org/officeDocument/2006/relationships/tags" Target="../tags/tag972.xml"/><Relationship Id="rId230" Type="http://schemas.openxmlformats.org/officeDocument/2006/relationships/tags" Target="../tags/tag988.xml"/><Relationship Id="rId25" Type="http://schemas.openxmlformats.org/officeDocument/2006/relationships/tags" Target="../tags/tag783.xml"/><Relationship Id="rId46" Type="http://schemas.openxmlformats.org/officeDocument/2006/relationships/tags" Target="../tags/tag804.xml"/><Relationship Id="rId67" Type="http://schemas.openxmlformats.org/officeDocument/2006/relationships/tags" Target="../tags/tag825.xml"/><Relationship Id="rId116" Type="http://schemas.openxmlformats.org/officeDocument/2006/relationships/tags" Target="../tags/tag874.xml"/><Relationship Id="rId137" Type="http://schemas.openxmlformats.org/officeDocument/2006/relationships/tags" Target="../tags/tag895.xml"/><Relationship Id="rId158" Type="http://schemas.openxmlformats.org/officeDocument/2006/relationships/tags" Target="../tags/tag916.xml"/><Relationship Id="rId20" Type="http://schemas.openxmlformats.org/officeDocument/2006/relationships/tags" Target="../tags/tag778.xml"/><Relationship Id="rId41" Type="http://schemas.openxmlformats.org/officeDocument/2006/relationships/tags" Target="../tags/tag799.xml"/><Relationship Id="rId62" Type="http://schemas.openxmlformats.org/officeDocument/2006/relationships/tags" Target="../tags/tag820.xml"/><Relationship Id="rId83" Type="http://schemas.openxmlformats.org/officeDocument/2006/relationships/tags" Target="../tags/tag841.xml"/><Relationship Id="rId88" Type="http://schemas.openxmlformats.org/officeDocument/2006/relationships/tags" Target="../tags/tag846.xml"/><Relationship Id="rId111" Type="http://schemas.openxmlformats.org/officeDocument/2006/relationships/tags" Target="../tags/tag869.xml"/><Relationship Id="rId132" Type="http://schemas.openxmlformats.org/officeDocument/2006/relationships/tags" Target="../tags/tag890.xml"/><Relationship Id="rId153" Type="http://schemas.openxmlformats.org/officeDocument/2006/relationships/tags" Target="../tags/tag911.xml"/><Relationship Id="rId174" Type="http://schemas.openxmlformats.org/officeDocument/2006/relationships/tags" Target="../tags/tag932.xml"/><Relationship Id="rId179" Type="http://schemas.openxmlformats.org/officeDocument/2006/relationships/tags" Target="../tags/tag937.xml"/><Relationship Id="rId195" Type="http://schemas.openxmlformats.org/officeDocument/2006/relationships/tags" Target="../tags/tag953.xml"/><Relationship Id="rId209" Type="http://schemas.openxmlformats.org/officeDocument/2006/relationships/tags" Target="../tags/tag967.xml"/><Relationship Id="rId190" Type="http://schemas.openxmlformats.org/officeDocument/2006/relationships/tags" Target="../tags/tag948.xml"/><Relationship Id="rId204" Type="http://schemas.openxmlformats.org/officeDocument/2006/relationships/tags" Target="../tags/tag962.xml"/><Relationship Id="rId220" Type="http://schemas.openxmlformats.org/officeDocument/2006/relationships/tags" Target="../tags/tag978.xml"/><Relationship Id="rId225" Type="http://schemas.openxmlformats.org/officeDocument/2006/relationships/tags" Target="../tags/tag983.xml"/><Relationship Id="rId15" Type="http://schemas.openxmlformats.org/officeDocument/2006/relationships/tags" Target="../tags/tag773.xml"/><Relationship Id="rId36" Type="http://schemas.openxmlformats.org/officeDocument/2006/relationships/tags" Target="../tags/tag794.xml"/><Relationship Id="rId57" Type="http://schemas.openxmlformats.org/officeDocument/2006/relationships/tags" Target="../tags/tag815.xml"/><Relationship Id="rId106" Type="http://schemas.openxmlformats.org/officeDocument/2006/relationships/tags" Target="../tags/tag864.xml"/><Relationship Id="rId127" Type="http://schemas.openxmlformats.org/officeDocument/2006/relationships/tags" Target="../tags/tag885.xml"/><Relationship Id="rId10" Type="http://schemas.openxmlformats.org/officeDocument/2006/relationships/tags" Target="../tags/tag768.xml"/><Relationship Id="rId31" Type="http://schemas.openxmlformats.org/officeDocument/2006/relationships/tags" Target="../tags/tag789.xml"/><Relationship Id="rId52" Type="http://schemas.openxmlformats.org/officeDocument/2006/relationships/tags" Target="../tags/tag810.xml"/><Relationship Id="rId73" Type="http://schemas.openxmlformats.org/officeDocument/2006/relationships/tags" Target="../tags/tag831.xml"/><Relationship Id="rId78" Type="http://schemas.openxmlformats.org/officeDocument/2006/relationships/tags" Target="../tags/tag836.xml"/><Relationship Id="rId94" Type="http://schemas.openxmlformats.org/officeDocument/2006/relationships/tags" Target="../tags/tag852.xml"/><Relationship Id="rId99" Type="http://schemas.openxmlformats.org/officeDocument/2006/relationships/tags" Target="../tags/tag857.xml"/><Relationship Id="rId101" Type="http://schemas.openxmlformats.org/officeDocument/2006/relationships/tags" Target="../tags/tag859.xml"/><Relationship Id="rId122" Type="http://schemas.openxmlformats.org/officeDocument/2006/relationships/tags" Target="../tags/tag880.xml"/><Relationship Id="rId143" Type="http://schemas.openxmlformats.org/officeDocument/2006/relationships/tags" Target="../tags/tag901.xml"/><Relationship Id="rId148" Type="http://schemas.openxmlformats.org/officeDocument/2006/relationships/tags" Target="../tags/tag906.xml"/><Relationship Id="rId164" Type="http://schemas.openxmlformats.org/officeDocument/2006/relationships/tags" Target="../tags/tag922.xml"/><Relationship Id="rId169" Type="http://schemas.openxmlformats.org/officeDocument/2006/relationships/tags" Target="../tags/tag927.xml"/><Relationship Id="rId185" Type="http://schemas.openxmlformats.org/officeDocument/2006/relationships/tags" Target="../tags/tag943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80" Type="http://schemas.openxmlformats.org/officeDocument/2006/relationships/tags" Target="../tags/tag938.xml"/><Relationship Id="rId210" Type="http://schemas.openxmlformats.org/officeDocument/2006/relationships/tags" Target="../tags/tag968.xml"/><Relationship Id="rId215" Type="http://schemas.openxmlformats.org/officeDocument/2006/relationships/tags" Target="../tags/tag973.xml"/><Relationship Id="rId26" Type="http://schemas.openxmlformats.org/officeDocument/2006/relationships/tags" Target="../tags/tag784.xml"/><Relationship Id="rId231" Type="http://schemas.openxmlformats.org/officeDocument/2006/relationships/tags" Target="../tags/tag989.xml"/><Relationship Id="rId47" Type="http://schemas.openxmlformats.org/officeDocument/2006/relationships/tags" Target="../tags/tag805.xml"/><Relationship Id="rId68" Type="http://schemas.openxmlformats.org/officeDocument/2006/relationships/tags" Target="../tags/tag826.xml"/><Relationship Id="rId89" Type="http://schemas.openxmlformats.org/officeDocument/2006/relationships/tags" Target="../tags/tag847.xml"/><Relationship Id="rId112" Type="http://schemas.openxmlformats.org/officeDocument/2006/relationships/tags" Target="../tags/tag870.xml"/><Relationship Id="rId133" Type="http://schemas.openxmlformats.org/officeDocument/2006/relationships/tags" Target="../tags/tag891.xml"/><Relationship Id="rId154" Type="http://schemas.openxmlformats.org/officeDocument/2006/relationships/tags" Target="../tags/tag912.xml"/><Relationship Id="rId175" Type="http://schemas.openxmlformats.org/officeDocument/2006/relationships/tags" Target="../tags/tag933.xml"/><Relationship Id="rId196" Type="http://schemas.openxmlformats.org/officeDocument/2006/relationships/tags" Target="../tags/tag954.xml"/><Relationship Id="rId200" Type="http://schemas.openxmlformats.org/officeDocument/2006/relationships/tags" Target="../tags/tag958.xml"/><Relationship Id="rId16" Type="http://schemas.openxmlformats.org/officeDocument/2006/relationships/tags" Target="../tags/tag774.xml"/><Relationship Id="rId221" Type="http://schemas.openxmlformats.org/officeDocument/2006/relationships/tags" Target="../tags/tag979.xml"/><Relationship Id="rId37" Type="http://schemas.openxmlformats.org/officeDocument/2006/relationships/tags" Target="../tags/tag795.xml"/><Relationship Id="rId58" Type="http://schemas.openxmlformats.org/officeDocument/2006/relationships/tags" Target="../tags/tag816.xml"/><Relationship Id="rId79" Type="http://schemas.openxmlformats.org/officeDocument/2006/relationships/tags" Target="../tags/tag837.xml"/><Relationship Id="rId102" Type="http://schemas.openxmlformats.org/officeDocument/2006/relationships/tags" Target="../tags/tag860.xml"/><Relationship Id="rId123" Type="http://schemas.openxmlformats.org/officeDocument/2006/relationships/tags" Target="../tags/tag881.xml"/><Relationship Id="rId144" Type="http://schemas.openxmlformats.org/officeDocument/2006/relationships/tags" Target="../tags/tag902.xml"/><Relationship Id="rId90" Type="http://schemas.openxmlformats.org/officeDocument/2006/relationships/tags" Target="../tags/tag848.xml"/><Relationship Id="rId165" Type="http://schemas.openxmlformats.org/officeDocument/2006/relationships/tags" Target="../tags/tag923.xml"/><Relationship Id="rId186" Type="http://schemas.openxmlformats.org/officeDocument/2006/relationships/tags" Target="../tags/tag944.xml"/><Relationship Id="rId211" Type="http://schemas.openxmlformats.org/officeDocument/2006/relationships/tags" Target="../tags/tag969.xml"/><Relationship Id="rId232" Type="http://schemas.openxmlformats.org/officeDocument/2006/relationships/tags" Target="../tags/tag99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99.xml"/><Relationship Id="rId13" Type="http://schemas.openxmlformats.org/officeDocument/2006/relationships/tags" Target="../tags/tag1004.xml"/><Relationship Id="rId18" Type="http://schemas.openxmlformats.org/officeDocument/2006/relationships/tags" Target="../tags/tag1009.xml"/><Relationship Id="rId26" Type="http://schemas.openxmlformats.org/officeDocument/2006/relationships/tags" Target="../tags/tag1017.xml"/><Relationship Id="rId3" Type="http://schemas.openxmlformats.org/officeDocument/2006/relationships/tags" Target="../tags/tag994.xml"/><Relationship Id="rId21" Type="http://schemas.openxmlformats.org/officeDocument/2006/relationships/tags" Target="../tags/tag1012.xml"/><Relationship Id="rId7" Type="http://schemas.openxmlformats.org/officeDocument/2006/relationships/tags" Target="../tags/tag998.xml"/><Relationship Id="rId12" Type="http://schemas.openxmlformats.org/officeDocument/2006/relationships/tags" Target="../tags/tag1003.xml"/><Relationship Id="rId17" Type="http://schemas.openxmlformats.org/officeDocument/2006/relationships/tags" Target="../tags/tag1008.xml"/><Relationship Id="rId25" Type="http://schemas.openxmlformats.org/officeDocument/2006/relationships/tags" Target="../tags/tag1016.xml"/><Relationship Id="rId2" Type="http://schemas.openxmlformats.org/officeDocument/2006/relationships/tags" Target="../tags/tag993.xml"/><Relationship Id="rId16" Type="http://schemas.openxmlformats.org/officeDocument/2006/relationships/tags" Target="../tags/tag1007.xml"/><Relationship Id="rId20" Type="http://schemas.openxmlformats.org/officeDocument/2006/relationships/tags" Target="../tags/tag1011.xml"/><Relationship Id="rId29" Type="http://schemas.openxmlformats.org/officeDocument/2006/relationships/tags" Target="../tags/tag1020.xml"/><Relationship Id="rId1" Type="http://schemas.openxmlformats.org/officeDocument/2006/relationships/tags" Target="../tags/tag992.xml"/><Relationship Id="rId6" Type="http://schemas.openxmlformats.org/officeDocument/2006/relationships/tags" Target="../tags/tag997.xml"/><Relationship Id="rId11" Type="http://schemas.openxmlformats.org/officeDocument/2006/relationships/tags" Target="../tags/tag1002.xml"/><Relationship Id="rId24" Type="http://schemas.openxmlformats.org/officeDocument/2006/relationships/tags" Target="../tags/tag1015.xml"/><Relationship Id="rId5" Type="http://schemas.openxmlformats.org/officeDocument/2006/relationships/tags" Target="../tags/tag996.xml"/><Relationship Id="rId15" Type="http://schemas.openxmlformats.org/officeDocument/2006/relationships/tags" Target="../tags/tag1006.xml"/><Relationship Id="rId23" Type="http://schemas.openxmlformats.org/officeDocument/2006/relationships/tags" Target="../tags/tag1014.xml"/><Relationship Id="rId28" Type="http://schemas.openxmlformats.org/officeDocument/2006/relationships/tags" Target="../tags/tag1019.xml"/><Relationship Id="rId10" Type="http://schemas.openxmlformats.org/officeDocument/2006/relationships/tags" Target="../tags/tag1001.xml"/><Relationship Id="rId19" Type="http://schemas.openxmlformats.org/officeDocument/2006/relationships/tags" Target="../tags/tag1010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995.xml"/><Relationship Id="rId9" Type="http://schemas.openxmlformats.org/officeDocument/2006/relationships/tags" Target="../tags/tag1000.xml"/><Relationship Id="rId14" Type="http://schemas.openxmlformats.org/officeDocument/2006/relationships/tags" Target="../tags/tag1005.xml"/><Relationship Id="rId22" Type="http://schemas.openxmlformats.org/officeDocument/2006/relationships/tags" Target="../tags/tag1013.xml"/><Relationship Id="rId27" Type="http://schemas.openxmlformats.org/officeDocument/2006/relationships/tags" Target="../tags/tag1018.xml"/><Relationship Id="rId30" Type="http://schemas.openxmlformats.org/officeDocument/2006/relationships/tags" Target="../tags/tag10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29.xml"/><Relationship Id="rId13" Type="http://schemas.openxmlformats.org/officeDocument/2006/relationships/tags" Target="../tags/tag1034.xml"/><Relationship Id="rId3" Type="http://schemas.openxmlformats.org/officeDocument/2006/relationships/tags" Target="../tags/tag1024.xml"/><Relationship Id="rId7" Type="http://schemas.openxmlformats.org/officeDocument/2006/relationships/tags" Target="../tags/tag1028.xml"/><Relationship Id="rId12" Type="http://schemas.openxmlformats.org/officeDocument/2006/relationships/tags" Target="../tags/tag1033.xml"/><Relationship Id="rId2" Type="http://schemas.openxmlformats.org/officeDocument/2006/relationships/tags" Target="../tags/tag1023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11" Type="http://schemas.openxmlformats.org/officeDocument/2006/relationships/tags" Target="../tags/tag1032.xml"/><Relationship Id="rId5" Type="http://schemas.openxmlformats.org/officeDocument/2006/relationships/tags" Target="../tags/tag102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31.xml"/><Relationship Id="rId4" Type="http://schemas.openxmlformats.org/officeDocument/2006/relationships/tags" Target="../tags/tag1025.xml"/><Relationship Id="rId9" Type="http://schemas.openxmlformats.org/officeDocument/2006/relationships/tags" Target="../tags/tag1030.xml"/><Relationship Id="rId14" Type="http://schemas.openxmlformats.org/officeDocument/2006/relationships/tags" Target="../tags/tag103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43.xml"/><Relationship Id="rId13" Type="http://schemas.openxmlformats.org/officeDocument/2006/relationships/tags" Target="../tags/tag1048.xml"/><Relationship Id="rId18" Type="http://schemas.openxmlformats.org/officeDocument/2006/relationships/tags" Target="../tags/tag1053.xml"/><Relationship Id="rId3" Type="http://schemas.openxmlformats.org/officeDocument/2006/relationships/tags" Target="../tags/tag1038.xml"/><Relationship Id="rId21" Type="http://schemas.openxmlformats.org/officeDocument/2006/relationships/image" Target="../media/image10.emf"/><Relationship Id="rId7" Type="http://schemas.openxmlformats.org/officeDocument/2006/relationships/tags" Target="../tags/tag1042.xml"/><Relationship Id="rId12" Type="http://schemas.openxmlformats.org/officeDocument/2006/relationships/tags" Target="../tags/tag1047.xml"/><Relationship Id="rId17" Type="http://schemas.openxmlformats.org/officeDocument/2006/relationships/tags" Target="../tags/tag1052.xml"/><Relationship Id="rId2" Type="http://schemas.openxmlformats.org/officeDocument/2006/relationships/tags" Target="../tags/tag1037.xml"/><Relationship Id="rId16" Type="http://schemas.openxmlformats.org/officeDocument/2006/relationships/tags" Target="../tags/tag1051.xml"/><Relationship Id="rId20" Type="http://schemas.openxmlformats.org/officeDocument/2006/relationships/customXml" Target="../ink/ink2.xml"/><Relationship Id="rId1" Type="http://schemas.openxmlformats.org/officeDocument/2006/relationships/tags" Target="../tags/tag1036.xml"/><Relationship Id="rId6" Type="http://schemas.openxmlformats.org/officeDocument/2006/relationships/tags" Target="../tags/tag1041.xml"/><Relationship Id="rId11" Type="http://schemas.openxmlformats.org/officeDocument/2006/relationships/tags" Target="../tags/tag1046.xml"/><Relationship Id="rId5" Type="http://schemas.openxmlformats.org/officeDocument/2006/relationships/tags" Target="../tags/tag1040.xml"/><Relationship Id="rId15" Type="http://schemas.openxmlformats.org/officeDocument/2006/relationships/tags" Target="../tags/tag1050.xml"/><Relationship Id="rId10" Type="http://schemas.openxmlformats.org/officeDocument/2006/relationships/tags" Target="../tags/tag1045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039.xml"/><Relationship Id="rId9" Type="http://schemas.openxmlformats.org/officeDocument/2006/relationships/tags" Target="../tags/tag1044.xml"/><Relationship Id="rId14" Type="http://schemas.openxmlformats.org/officeDocument/2006/relationships/tags" Target="../tags/tag104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61.xml"/><Relationship Id="rId13" Type="http://schemas.openxmlformats.org/officeDocument/2006/relationships/tags" Target="../tags/tag1066.xml"/><Relationship Id="rId18" Type="http://schemas.openxmlformats.org/officeDocument/2006/relationships/tags" Target="../tags/tag1071.xml"/><Relationship Id="rId26" Type="http://schemas.openxmlformats.org/officeDocument/2006/relationships/tags" Target="../tags/tag1079.xml"/><Relationship Id="rId3" Type="http://schemas.openxmlformats.org/officeDocument/2006/relationships/tags" Target="../tags/tag1056.xml"/><Relationship Id="rId21" Type="http://schemas.openxmlformats.org/officeDocument/2006/relationships/tags" Target="../tags/tag1074.xml"/><Relationship Id="rId7" Type="http://schemas.openxmlformats.org/officeDocument/2006/relationships/tags" Target="../tags/tag1060.xml"/><Relationship Id="rId12" Type="http://schemas.openxmlformats.org/officeDocument/2006/relationships/tags" Target="../tags/tag1065.xml"/><Relationship Id="rId17" Type="http://schemas.openxmlformats.org/officeDocument/2006/relationships/tags" Target="../tags/tag1070.xml"/><Relationship Id="rId25" Type="http://schemas.openxmlformats.org/officeDocument/2006/relationships/tags" Target="../tags/tag1078.xml"/><Relationship Id="rId2" Type="http://schemas.openxmlformats.org/officeDocument/2006/relationships/tags" Target="../tags/tag1055.xml"/><Relationship Id="rId16" Type="http://schemas.openxmlformats.org/officeDocument/2006/relationships/tags" Target="../tags/tag1069.xml"/><Relationship Id="rId20" Type="http://schemas.openxmlformats.org/officeDocument/2006/relationships/tags" Target="../tags/tag1073.xml"/><Relationship Id="rId29" Type="http://schemas.openxmlformats.org/officeDocument/2006/relationships/tags" Target="../tags/tag1082.xml"/><Relationship Id="rId1" Type="http://schemas.openxmlformats.org/officeDocument/2006/relationships/tags" Target="../tags/tag1054.xml"/><Relationship Id="rId6" Type="http://schemas.openxmlformats.org/officeDocument/2006/relationships/tags" Target="../tags/tag1059.xml"/><Relationship Id="rId11" Type="http://schemas.openxmlformats.org/officeDocument/2006/relationships/tags" Target="../tags/tag1064.xml"/><Relationship Id="rId24" Type="http://schemas.openxmlformats.org/officeDocument/2006/relationships/tags" Target="../tags/tag1077.xml"/><Relationship Id="rId5" Type="http://schemas.openxmlformats.org/officeDocument/2006/relationships/tags" Target="../tags/tag1058.xml"/><Relationship Id="rId15" Type="http://schemas.openxmlformats.org/officeDocument/2006/relationships/tags" Target="../tags/tag1068.xml"/><Relationship Id="rId23" Type="http://schemas.openxmlformats.org/officeDocument/2006/relationships/tags" Target="../tags/tag1076.xml"/><Relationship Id="rId28" Type="http://schemas.openxmlformats.org/officeDocument/2006/relationships/tags" Target="../tags/tag1081.xml"/><Relationship Id="rId10" Type="http://schemas.openxmlformats.org/officeDocument/2006/relationships/tags" Target="../tags/tag1063.xml"/><Relationship Id="rId19" Type="http://schemas.openxmlformats.org/officeDocument/2006/relationships/tags" Target="../tags/tag1072.xml"/><Relationship Id="rId4" Type="http://schemas.openxmlformats.org/officeDocument/2006/relationships/tags" Target="../tags/tag1057.xml"/><Relationship Id="rId9" Type="http://schemas.openxmlformats.org/officeDocument/2006/relationships/tags" Target="../tags/tag1062.xml"/><Relationship Id="rId14" Type="http://schemas.openxmlformats.org/officeDocument/2006/relationships/tags" Target="../tags/tag1067.xml"/><Relationship Id="rId22" Type="http://schemas.openxmlformats.org/officeDocument/2006/relationships/tags" Target="../tags/tag1075.xml"/><Relationship Id="rId27" Type="http://schemas.openxmlformats.org/officeDocument/2006/relationships/tags" Target="../tags/tag1080.xml"/><Relationship Id="rId30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90.xml"/><Relationship Id="rId13" Type="http://schemas.openxmlformats.org/officeDocument/2006/relationships/tags" Target="../tags/tag1095.xml"/><Relationship Id="rId3" Type="http://schemas.openxmlformats.org/officeDocument/2006/relationships/tags" Target="../tags/tag1085.xml"/><Relationship Id="rId7" Type="http://schemas.openxmlformats.org/officeDocument/2006/relationships/tags" Target="../tags/tag1089.xml"/><Relationship Id="rId12" Type="http://schemas.openxmlformats.org/officeDocument/2006/relationships/tags" Target="../tags/tag1094.xml"/><Relationship Id="rId2" Type="http://schemas.openxmlformats.org/officeDocument/2006/relationships/tags" Target="../tags/tag1084.xml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11" Type="http://schemas.openxmlformats.org/officeDocument/2006/relationships/tags" Target="../tags/tag1093.xml"/><Relationship Id="rId5" Type="http://schemas.openxmlformats.org/officeDocument/2006/relationships/tags" Target="../tags/tag108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92.xml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4" Type="http://schemas.openxmlformats.org/officeDocument/2006/relationships/tags" Target="../tags/tag109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04.xml"/><Relationship Id="rId13" Type="http://schemas.openxmlformats.org/officeDocument/2006/relationships/tags" Target="../tags/tag1109.xml"/><Relationship Id="rId3" Type="http://schemas.openxmlformats.org/officeDocument/2006/relationships/tags" Target="../tags/tag1099.xml"/><Relationship Id="rId7" Type="http://schemas.openxmlformats.org/officeDocument/2006/relationships/tags" Target="../tags/tag1103.xml"/><Relationship Id="rId12" Type="http://schemas.openxmlformats.org/officeDocument/2006/relationships/tags" Target="../tags/tag1108.xml"/><Relationship Id="rId2" Type="http://schemas.openxmlformats.org/officeDocument/2006/relationships/tags" Target="../tags/tag1098.xml"/><Relationship Id="rId1" Type="http://schemas.openxmlformats.org/officeDocument/2006/relationships/tags" Target="../tags/tag1097.xml"/><Relationship Id="rId6" Type="http://schemas.openxmlformats.org/officeDocument/2006/relationships/tags" Target="../tags/tag1102.xml"/><Relationship Id="rId11" Type="http://schemas.openxmlformats.org/officeDocument/2006/relationships/tags" Target="../tags/tag1107.xml"/><Relationship Id="rId5" Type="http://schemas.openxmlformats.org/officeDocument/2006/relationships/tags" Target="../tags/tag1101.xml"/><Relationship Id="rId10" Type="http://schemas.openxmlformats.org/officeDocument/2006/relationships/tags" Target="../tags/tag1106.xml"/><Relationship Id="rId4" Type="http://schemas.openxmlformats.org/officeDocument/2006/relationships/tags" Target="../tags/tag1100.xml"/><Relationship Id="rId9" Type="http://schemas.openxmlformats.org/officeDocument/2006/relationships/tags" Target="../tags/tag1105.xml"/><Relationship Id="rId1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17.xml"/><Relationship Id="rId13" Type="http://schemas.openxmlformats.org/officeDocument/2006/relationships/tags" Target="../tags/tag1122.xml"/><Relationship Id="rId18" Type="http://schemas.openxmlformats.org/officeDocument/2006/relationships/tags" Target="../tags/tag1127.xml"/><Relationship Id="rId26" Type="http://schemas.openxmlformats.org/officeDocument/2006/relationships/tags" Target="../tags/tag1135.xml"/><Relationship Id="rId3" Type="http://schemas.openxmlformats.org/officeDocument/2006/relationships/tags" Target="../tags/tag1112.xml"/><Relationship Id="rId21" Type="http://schemas.openxmlformats.org/officeDocument/2006/relationships/tags" Target="../tags/tag1130.xml"/><Relationship Id="rId7" Type="http://schemas.openxmlformats.org/officeDocument/2006/relationships/tags" Target="../tags/tag1116.xml"/><Relationship Id="rId12" Type="http://schemas.openxmlformats.org/officeDocument/2006/relationships/tags" Target="../tags/tag1121.xml"/><Relationship Id="rId17" Type="http://schemas.openxmlformats.org/officeDocument/2006/relationships/tags" Target="../tags/tag1126.xml"/><Relationship Id="rId25" Type="http://schemas.openxmlformats.org/officeDocument/2006/relationships/tags" Target="../tags/tag1134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111.xml"/><Relationship Id="rId16" Type="http://schemas.openxmlformats.org/officeDocument/2006/relationships/tags" Target="../tags/tag1125.xml"/><Relationship Id="rId20" Type="http://schemas.openxmlformats.org/officeDocument/2006/relationships/tags" Target="../tags/tag1129.xml"/><Relationship Id="rId29" Type="http://schemas.openxmlformats.org/officeDocument/2006/relationships/tags" Target="../tags/tag1138.xml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11" Type="http://schemas.openxmlformats.org/officeDocument/2006/relationships/tags" Target="../tags/tag1120.xml"/><Relationship Id="rId24" Type="http://schemas.openxmlformats.org/officeDocument/2006/relationships/tags" Target="../tags/tag1133.xml"/><Relationship Id="rId32" Type="http://schemas.openxmlformats.org/officeDocument/2006/relationships/tags" Target="../tags/tag1141.xml"/><Relationship Id="rId5" Type="http://schemas.openxmlformats.org/officeDocument/2006/relationships/tags" Target="../tags/tag1114.xml"/><Relationship Id="rId15" Type="http://schemas.openxmlformats.org/officeDocument/2006/relationships/tags" Target="../tags/tag1124.xml"/><Relationship Id="rId23" Type="http://schemas.openxmlformats.org/officeDocument/2006/relationships/tags" Target="../tags/tag1132.xml"/><Relationship Id="rId28" Type="http://schemas.openxmlformats.org/officeDocument/2006/relationships/tags" Target="../tags/tag1137.xml"/><Relationship Id="rId10" Type="http://schemas.openxmlformats.org/officeDocument/2006/relationships/tags" Target="../tags/tag1119.xml"/><Relationship Id="rId19" Type="http://schemas.openxmlformats.org/officeDocument/2006/relationships/tags" Target="../tags/tag1128.xml"/><Relationship Id="rId31" Type="http://schemas.openxmlformats.org/officeDocument/2006/relationships/tags" Target="../tags/tag1140.xml"/><Relationship Id="rId4" Type="http://schemas.openxmlformats.org/officeDocument/2006/relationships/tags" Target="../tags/tag1113.xml"/><Relationship Id="rId9" Type="http://schemas.openxmlformats.org/officeDocument/2006/relationships/tags" Target="../tags/tag1118.xml"/><Relationship Id="rId14" Type="http://schemas.openxmlformats.org/officeDocument/2006/relationships/tags" Target="../tags/tag1123.xml"/><Relationship Id="rId22" Type="http://schemas.openxmlformats.org/officeDocument/2006/relationships/tags" Target="../tags/tag1131.xml"/><Relationship Id="rId27" Type="http://schemas.openxmlformats.org/officeDocument/2006/relationships/tags" Target="../tags/tag1136.xml"/><Relationship Id="rId30" Type="http://schemas.openxmlformats.org/officeDocument/2006/relationships/tags" Target="../tags/tag11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44.xml"/><Relationship Id="rId7" Type="http://schemas.openxmlformats.org/officeDocument/2006/relationships/image" Target="../media/image11.png"/><Relationship Id="rId2" Type="http://schemas.openxmlformats.org/officeDocument/2006/relationships/tags" Target="../tags/tag1143.xml"/><Relationship Id="rId1" Type="http://schemas.openxmlformats.org/officeDocument/2006/relationships/tags" Target="../tags/tag114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46.xml"/><Relationship Id="rId4" Type="http://schemas.openxmlformats.org/officeDocument/2006/relationships/tags" Target="../tags/tag11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4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148.xml"/><Relationship Id="rId1" Type="http://schemas.openxmlformats.org/officeDocument/2006/relationships/tags" Target="../tags/tag1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51.xml"/><Relationship Id="rId4" Type="http://schemas.openxmlformats.org/officeDocument/2006/relationships/tags" Target="../tags/tag1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6.jpe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767" y="1219200"/>
            <a:ext cx="6902433" cy="209288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Exam 1: THIS THURSDAY!</a:t>
            </a:r>
          </a:p>
          <a:p>
            <a:r>
              <a:rPr lang="en-US" sz="1600" u="sng" dirty="0" smtClean="0"/>
              <a:t>Allowed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 8.5x11 sheet of paper with your own writing/work. </a:t>
            </a:r>
            <a:br>
              <a:rPr lang="en-US" sz="1600" dirty="0" smtClean="0"/>
            </a:br>
            <a:r>
              <a:rPr lang="en-US" sz="1600" dirty="0" smtClean="0"/>
              <a:t>(Printed copies of your own code done for this class OK)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computer for typing your solutions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Running of code </a:t>
            </a:r>
            <a:r>
              <a:rPr lang="en-US" sz="1600" dirty="0" smtClean="0">
                <a:solidFill>
                  <a:srgbClr val="FF0000"/>
                </a:solidFill>
              </a:rPr>
              <a:t>NOT 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Printing programs after exam time </a:t>
            </a:r>
            <a:r>
              <a:rPr lang="en-US" sz="1600" dirty="0" smtClean="0">
                <a:solidFill>
                  <a:srgbClr val="00CC00"/>
                </a:solidFill>
              </a:rPr>
              <a:t>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Programs other than those used directly to enter code </a:t>
            </a:r>
            <a:r>
              <a:rPr lang="en-US" sz="1600" dirty="0" smtClean="0">
                <a:solidFill>
                  <a:srgbClr val="FF0000"/>
                </a:solidFill>
              </a:rPr>
              <a:t>NOT OK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9" y="3551548"/>
            <a:ext cx="2482081" cy="79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9" y="4424654"/>
            <a:ext cx="2562208" cy="8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271700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http://sortvis.org/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5727" y="402619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recognize</a:t>
            </a:r>
          </a:p>
          <a:p>
            <a:r>
              <a:rPr lang="en-US" dirty="0" smtClean="0"/>
              <a:t>these sorting algorithms?</a:t>
            </a:r>
            <a:endParaRPr lang="en-US" dirty="0"/>
          </a:p>
        </p:txBody>
      </p:sp>
      <p:sp>
        <p:nvSpPr>
          <p:cNvPr id="41" name="Text Box 8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54626" y="4948236"/>
            <a:ext cx="417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 do the following have in common:</a:t>
            </a:r>
          </a:p>
        </p:txBody>
      </p:sp>
      <p:pic>
        <p:nvPicPr>
          <p:cNvPr id="42" name="Picture 8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01" y="5445124"/>
            <a:ext cx="191452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2" descr="MPj0438801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01" y="5521324"/>
            <a:ext cx="1981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3" descr="MCj02157880000[1]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01" y="5140324"/>
            <a:ext cx="1492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797008"/>
            <a:ext cx="2532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9900"/>
                </a:solidFill>
              </a:rPr>
              <a:t>I'd love to get it all</a:t>
            </a:r>
            <a:r>
              <a:rPr lang="en-US" sz="1400" b="1" dirty="0">
                <a:solidFill>
                  <a:srgbClr val="009900"/>
                </a:solidFill>
              </a:rPr>
              <a:t> sorted</a:t>
            </a:r>
            <a:r>
              <a:rPr lang="en-US" sz="1400" dirty="0">
                <a:solidFill>
                  <a:srgbClr val="009900"/>
                </a:solidFill>
              </a:rPr>
              <a:t> out.</a:t>
            </a:r>
          </a:p>
        </p:txBody>
      </p:sp>
      <p:grpSp>
        <p:nvGrpSpPr>
          <p:cNvPr id="46" name="Group 7182"/>
          <p:cNvGrpSpPr>
            <a:grpSpLocks/>
          </p:cNvGrpSpPr>
          <p:nvPr/>
        </p:nvGrpSpPr>
        <p:grpSpPr bwMode="auto">
          <a:xfrm>
            <a:off x="411163" y="6122850"/>
            <a:ext cx="617537" cy="635071"/>
            <a:chOff x="1676815" y="5536974"/>
            <a:chExt cx="1066385" cy="1244825"/>
          </a:xfrm>
        </p:grpSpPr>
        <p:sp>
          <p:nvSpPr>
            <p:cNvPr id="47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9" name="Straight Connector 48"/>
            <p:cNvCxnSpPr>
              <a:stCxn id="65" idx="1"/>
              <a:endCxn id="6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5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6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7" name="Straight Connector 66"/>
              <p:cNvCxnSpPr>
                <a:stCxn id="6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1" name="Freeform 5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0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1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2" name="Straight Connector 61"/>
              <p:cNvCxnSpPr>
                <a:stCxn id="6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7" name="Straight Connector 56"/>
              <p:cNvCxnSpPr>
                <a:stCxn id="5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4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5132" name="Rectangl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Text 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075" y="257175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0"/>
              <a:t>Problem Strategy: Weirdo Analysis!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676400"/>
            <a:ext cx="810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Courier New" pitchFamily="49" charset="0"/>
              </a:rPr>
              <a:t>(define testQs '((1 60 50) (2 20 15) (3 35 25) (4 20 15)))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2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3402013"/>
              <a:ext cx="11112" cy="1587"/>
            </p14:xfrm>
          </p:contentPart>
        </mc:Choice>
        <mc:Fallback>
          <p:pic>
            <p:nvPicPr>
              <p:cNvPr id="152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6893" y="3391697"/>
                <a:ext cx="29751" cy="22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4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6157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Text 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075" y="257175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0"/>
              <a:t>Problem Strategy: Weirdo Analysis</a:t>
            </a:r>
          </a:p>
        </p:txBody>
      </p:sp>
      <p:sp>
        <p:nvSpPr>
          <p:cNvPr id="15463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95400"/>
            <a:ext cx="95250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(define (</a:t>
            </a:r>
            <a:r>
              <a:rPr lang="en-US" sz="1800" b="1" dirty="0">
                <a:solidFill>
                  <a:srgbClr val="090BF3"/>
                </a:solidFill>
                <a:latin typeface="Courier New" pitchFamily="49" charset="0"/>
              </a:rPr>
              <a:t>max-score</a:t>
            </a:r>
            <a:r>
              <a:rPr lang="en-US" sz="1800" b="1" dirty="0">
                <a:latin typeface="Courier New" pitchFamily="49" charset="0"/>
              </a:rPr>
              <a:t> T time)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(</a:t>
            </a:r>
            <a:r>
              <a:rPr lang="en-US" sz="1800" b="1" dirty="0" err="1">
                <a:latin typeface="Courier New" pitchFamily="49" charset="0"/>
              </a:rPr>
              <a:t>cond</a:t>
            </a:r>
            <a:endParaRPr lang="en-US" sz="1800" b="1" dirty="0">
              <a:latin typeface="Courier New" pitchFamily="49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[(&lt; time 0) -inf.0]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[(null? T) 0.0]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(else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(let* ([</a:t>
            </a:r>
            <a:r>
              <a:rPr lang="en-US" sz="1800" b="1" dirty="0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sz="1800" b="1" dirty="0">
                <a:latin typeface="Courier New" pitchFamily="49" charset="0"/>
              </a:rPr>
              <a:t> (first T)]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     [</a:t>
            </a:r>
            <a:r>
              <a:rPr lang="en-US" sz="1800" b="1" dirty="0" err="1">
                <a:latin typeface="Courier New" pitchFamily="49" charset="0"/>
              </a:rPr>
              <a:t>weirdScore</a:t>
            </a:r>
            <a:r>
              <a:rPr lang="en-US" sz="1800" b="1" dirty="0">
                <a:latin typeface="Courier New" pitchFamily="49" charset="0"/>
              </a:rPr>
              <a:t> (+ (third </a:t>
            </a:r>
            <a:r>
              <a:rPr lang="en-US" sz="1800" b="1" dirty="0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sz="1800" b="1" dirty="0">
                <a:latin typeface="Courier New" pitchFamily="49" charset="0"/>
              </a:rPr>
              <a:t>)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                    (</a:t>
            </a:r>
            <a:r>
              <a:rPr lang="en-US" sz="1800" b="1" dirty="0">
                <a:solidFill>
                  <a:srgbClr val="090BF3"/>
                </a:solidFill>
                <a:latin typeface="Courier New" pitchFamily="49" charset="0"/>
              </a:rPr>
              <a:t>max-score</a:t>
            </a:r>
            <a:r>
              <a:rPr lang="en-US" sz="1800" b="1" dirty="0">
                <a:latin typeface="Courier New" pitchFamily="49" charset="0"/>
              </a:rPr>
              <a:t> (rest T)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                               (- time (second </a:t>
            </a:r>
            <a:r>
              <a:rPr lang="en-US" sz="1800" b="1" dirty="0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sz="1800" b="1" dirty="0">
                <a:latin typeface="Courier New" pitchFamily="49" charset="0"/>
              </a:rPr>
              <a:t>))))]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     [</a:t>
            </a:r>
            <a:r>
              <a:rPr lang="en-US" sz="1800" b="1" dirty="0" err="1">
                <a:latin typeface="Courier New" pitchFamily="49" charset="0"/>
              </a:rPr>
              <a:t>didRest</a:t>
            </a:r>
            <a:r>
              <a:rPr lang="en-US" sz="1800" b="1" dirty="0">
                <a:latin typeface="Courier New" pitchFamily="49" charset="0"/>
              </a:rPr>
              <a:t> (</a:t>
            </a:r>
            <a:r>
              <a:rPr lang="en-US" sz="1800" b="1" dirty="0">
                <a:solidFill>
                  <a:srgbClr val="090BF3"/>
                </a:solidFill>
                <a:latin typeface="Courier New" pitchFamily="49" charset="0"/>
              </a:rPr>
              <a:t>max-score</a:t>
            </a:r>
            <a:r>
              <a:rPr lang="en-US" sz="1800" b="1" dirty="0">
                <a:latin typeface="Courier New" pitchFamily="49" charset="0"/>
              </a:rPr>
              <a:t> (rest T) time))]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(if (&gt; </a:t>
            </a:r>
            <a:r>
              <a:rPr lang="en-US" sz="1800" b="1" dirty="0" err="1">
                <a:latin typeface="Courier New" pitchFamily="49" charset="0"/>
              </a:rPr>
              <a:t>weirdScore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didRest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    </a:t>
            </a:r>
            <a:r>
              <a:rPr lang="en-US" sz="1800" b="1" dirty="0" err="1">
                <a:latin typeface="Courier New" pitchFamily="49" charset="0"/>
              </a:rPr>
              <a:t>weirdScore</a:t>
            </a:r>
            <a:endParaRPr lang="en-US" sz="1800" b="1" dirty="0">
              <a:latin typeface="Courier New" pitchFamily="49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Courier New" pitchFamily="49" charset="0"/>
              </a:rPr>
              <a:t>           </a:t>
            </a:r>
            <a:r>
              <a:rPr lang="en-US" sz="1800" b="1" dirty="0" err="1">
                <a:latin typeface="Courier New" pitchFamily="49" charset="0"/>
              </a:rPr>
              <a:t>didRest</a:t>
            </a:r>
            <a:r>
              <a:rPr lang="en-US" sz="1800" b="1" dirty="0">
                <a:latin typeface="Courier New" pitchFamily="49" charset="0"/>
              </a:rPr>
              <a:t>)))))</a:t>
            </a:r>
          </a:p>
        </p:txBody>
      </p:sp>
      <p:sp>
        <p:nvSpPr>
          <p:cNvPr id="6149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200400" y="1844675"/>
            <a:ext cx="1922463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75238" y="1608138"/>
            <a:ext cx="128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/>
              <a:t>base case(s)</a:t>
            </a:r>
          </a:p>
        </p:txBody>
      </p:sp>
      <p:sp>
        <p:nvSpPr>
          <p:cNvPr id="61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038600" y="2435225"/>
            <a:ext cx="2336800" cy="917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40475" y="2062163"/>
            <a:ext cx="1855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/>
              <a:t>choose a "weirdo"</a:t>
            </a:r>
          </a:p>
        </p:txBody>
      </p:sp>
      <p:sp>
        <p:nvSpPr>
          <p:cNvPr id="61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876800" y="5486400"/>
            <a:ext cx="1371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0" y="5486400"/>
            <a:ext cx="1701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/>
              <a:t>solve the problem without the "weirdo"</a:t>
            </a:r>
          </a:p>
        </p:txBody>
      </p:sp>
      <p:sp>
        <p:nvSpPr>
          <p:cNvPr id="6155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53200" y="2835275"/>
            <a:ext cx="18557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0"/>
              <a:t>handle the weirdo</a:t>
            </a:r>
            <a:br>
              <a:rPr lang="en-US" sz="1800" b="0"/>
            </a:br>
            <a:r>
              <a:rPr lang="en-US" sz="1800" b="0"/>
              <a:t>separately, if necessary</a:t>
            </a:r>
          </a:p>
        </p:txBody>
      </p:sp>
      <p:sp>
        <p:nvSpPr>
          <p:cNvPr id="61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562600" y="3276600"/>
            <a:ext cx="990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789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1" y="223169"/>
            <a:ext cx="8000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Times" pitchFamily="1" charset="0"/>
              </a:rPr>
              <a:t>An Aside: Permuting a list via Weirdo Analysis</a:t>
            </a:r>
            <a:endParaRPr lang="en-US" sz="3200" dirty="0">
              <a:latin typeface="Time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556" y="1383268"/>
            <a:ext cx="732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the </a:t>
            </a:r>
            <a:r>
              <a:rPr lang="en-US" i="1" dirty="0" smtClean="0"/>
              <a:t>algorithm</a:t>
            </a:r>
            <a:r>
              <a:rPr lang="en-US" dirty="0" smtClean="0"/>
              <a:t> to generate all of the permutations of a list via W.A.</a:t>
            </a:r>
            <a:endParaRPr lang="en-US" dirty="0"/>
          </a:p>
        </p:txBody>
      </p:sp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411163" y="6122850"/>
            <a:ext cx="617537" cy="63507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39791" y="6196659"/>
            <a:ext cx="1721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CC00"/>
                </a:solidFill>
                <a:latin typeface="Comic Sans MS" pitchFamily="66" charset="0"/>
              </a:rPr>
              <a:t>No code required!  Whew!</a:t>
            </a:r>
            <a:endParaRPr lang="en-US" sz="1000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609430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python?</a:t>
            </a:r>
          </a:p>
          <a:p>
            <a:r>
              <a:rPr lang="en-US" dirty="0" smtClean="0"/>
              <a:t>Iteratively??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9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8915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16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89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789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838" y="2700338"/>
            <a:ext cx="142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Checksort</a:t>
            </a:r>
          </a:p>
        </p:txBody>
      </p:sp>
      <p:grpSp>
        <p:nvGrpSpPr>
          <p:cNvPr id="678919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2698750"/>
            <a:ext cx="463550" cy="463550"/>
            <a:chOff x="901" y="1784"/>
            <a:chExt cx="292" cy="292"/>
          </a:xfrm>
        </p:grpSpPr>
        <p:sp>
          <p:nvSpPr>
            <p:cNvPr id="678920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1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78922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6750" y="2698750"/>
            <a:ext cx="463550" cy="463550"/>
            <a:chOff x="901" y="1784"/>
            <a:chExt cx="292" cy="292"/>
          </a:xfrm>
        </p:grpSpPr>
        <p:sp>
          <p:nvSpPr>
            <p:cNvPr id="678923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4" name="Text Box 1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7892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71888" y="2698750"/>
            <a:ext cx="463550" cy="463550"/>
            <a:chOff x="901" y="1784"/>
            <a:chExt cx="292" cy="292"/>
          </a:xfrm>
        </p:grpSpPr>
        <p:sp>
          <p:nvSpPr>
            <p:cNvPr id="678926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27" name="Text Box 1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78928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9863" y="2352675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grpSp>
        <p:nvGrpSpPr>
          <p:cNvPr id="678929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574925" y="5576888"/>
            <a:ext cx="463550" cy="463550"/>
            <a:chOff x="901" y="1784"/>
            <a:chExt cx="292" cy="292"/>
          </a:xfrm>
        </p:grpSpPr>
        <p:sp>
          <p:nvSpPr>
            <p:cNvPr id="678930" name="Rectangle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1" name="Text Box 1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78932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038475" y="5576888"/>
            <a:ext cx="463550" cy="463550"/>
            <a:chOff x="901" y="1784"/>
            <a:chExt cx="292" cy="292"/>
          </a:xfrm>
        </p:grpSpPr>
        <p:sp>
          <p:nvSpPr>
            <p:cNvPr id="678933" name="Rectangl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4" name="Text Box 2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78935" name="Group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503613" y="5576888"/>
            <a:ext cx="463550" cy="463550"/>
            <a:chOff x="901" y="1784"/>
            <a:chExt cx="292" cy="292"/>
          </a:xfrm>
        </p:grpSpPr>
        <p:sp>
          <p:nvSpPr>
            <p:cNvPr id="678936" name="Rectangle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3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78938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41588" y="5230813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sp>
        <p:nvSpPr>
          <p:cNvPr id="678939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225" y="3078163"/>
            <a:ext cx="210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check permutations until sorted</a:t>
            </a:r>
          </a:p>
        </p:txBody>
      </p:sp>
      <p:grpSp>
        <p:nvGrpSpPr>
          <p:cNvPr id="678940" name="Group 2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84188" y="5397500"/>
            <a:ext cx="1573212" cy="931863"/>
            <a:chOff x="350" y="2730"/>
            <a:chExt cx="991" cy="587"/>
          </a:xfrm>
        </p:grpSpPr>
        <p:sp>
          <p:nvSpPr>
            <p:cNvPr id="678941" name="Text Box 2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0" y="2730"/>
              <a:ext cx="991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>
                  <a:latin typeface="Times" pitchFamily="1" charset="0"/>
                </a:rPr>
                <a:t> SlowSort !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2400">
                <a:latin typeface="Times" pitchFamily="1" charset="0"/>
              </a:endParaRPr>
            </a:p>
          </p:txBody>
        </p:sp>
        <p:sp>
          <p:nvSpPr>
            <p:cNvPr id="678942" name="Text Box 3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0" y="2948"/>
              <a:ext cx="8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" pitchFamily="1" charset="0"/>
                </a:rPr>
                <a:t>pull # s from a hat</a:t>
              </a:r>
            </a:p>
          </p:txBody>
        </p:sp>
      </p:grpSp>
      <p:sp>
        <p:nvSpPr>
          <p:cNvPr id="678943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7725" y="2360613"/>
            <a:ext cx="946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u="sng">
                <a:latin typeface="Times" pitchFamily="1" charset="0"/>
              </a:rPr>
              <a:t>Check</a:t>
            </a:r>
            <a:r>
              <a:rPr lang="en-US" sz="2000">
                <a:latin typeface="Times" pitchFamily="1" charset="0"/>
              </a:rPr>
              <a:t>: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3  1  2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Times" pitchFamily="1" charset="0"/>
              </a:rPr>
              <a:t> 3  2  1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Times" pitchFamily="1" charset="0"/>
              </a:rPr>
              <a:t>1  2  3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1  3  2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2  1  3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2  3  1</a:t>
            </a:r>
          </a:p>
        </p:txBody>
      </p:sp>
      <p:sp>
        <p:nvSpPr>
          <p:cNvPr id="678944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61350" y="271463"/>
            <a:ext cx="56515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Times" pitchFamily="1" charset="0"/>
              </a:rPr>
              <a:t>Slow</a:t>
            </a:r>
            <a:r>
              <a:rPr lang="en-US" sz="1200" b="1" dirty="0">
                <a:latin typeface="Times" pitchFamily="1" charset="0"/>
              </a:rPr>
              <a:t>: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1  3  3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2  3  3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imes" pitchFamily="1" charset="0"/>
              </a:rPr>
              <a:t>3  3  3</a:t>
            </a:r>
          </a:p>
        </p:txBody>
      </p:sp>
      <p:sp>
        <p:nvSpPr>
          <p:cNvPr id="678945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81513" y="2233613"/>
            <a:ext cx="1347787" cy="28305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946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0525" y="1343025"/>
            <a:ext cx="531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the </a:t>
            </a:r>
            <a:r>
              <a:rPr lang="en-US" sz="2800" i="1">
                <a:latin typeface="Times" pitchFamily="1" charset="0"/>
              </a:rPr>
              <a:t>fruit flies</a:t>
            </a:r>
            <a:r>
              <a:rPr lang="en-US" sz="2800">
                <a:latin typeface="Times" pitchFamily="1" charset="0"/>
              </a:rPr>
              <a:t> of complexity theory...</a:t>
            </a:r>
          </a:p>
        </p:txBody>
      </p:sp>
      <p:sp>
        <p:nvSpPr>
          <p:cNvPr id="678947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4838" y="5891213"/>
            <a:ext cx="1406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latin typeface="Times" pitchFamily="1" charset="0"/>
              </a:rPr>
              <a:t>with</a:t>
            </a:r>
            <a:r>
              <a:rPr lang="en-US" sz="1200">
                <a:latin typeface="Times" pitchFamily="1" charset="0"/>
              </a:rPr>
              <a:t> replacement…</a:t>
            </a:r>
          </a:p>
        </p:txBody>
      </p:sp>
      <p:sp>
        <p:nvSpPr>
          <p:cNvPr id="678948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00738" y="4827588"/>
            <a:ext cx="768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777777"/>
                </a:solidFill>
              </a:rPr>
              <a:t>"bogosort"</a:t>
            </a:r>
          </a:p>
        </p:txBody>
      </p:sp>
      <p:pic>
        <p:nvPicPr>
          <p:cNvPr id="678949" name="Picture 37" descr="Picture 6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5195888"/>
            <a:ext cx="4465638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9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81987" name="Rectangle 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88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19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8199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325" y="2700338"/>
            <a:ext cx="124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CS5 sort</a:t>
            </a:r>
          </a:p>
        </p:txBody>
      </p:sp>
      <p:grpSp>
        <p:nvGrpSpPr>
          <p:cNvPr id="68199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2698750"/>
            <a:ext cx="463550" cy="463550"/>
            <a:chOff x="901" y="1784"/>
            <a:chExt cx="292" cy="292"/>
          </a:xfrm>
        </p:grpSpPr>
        <p:sp>
          <p:nvSpPr>
            <p:cNvPr id="681992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3" name="Text Box 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199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6750" y="2698750"/>
            <a:ext cx="463550" cy="463550"/>
            <a:chOff x="901" y="1784"/>
            <a:chExt cx="292" cy="292"/>
          </a:xfrm>
        </p:grpSpPr>
        <p:sp>
          <p:nvSpPr>
            <p:cNvPr id="681995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6" name="Text Box 1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199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71888" y="2698750"/>
            <a:ext cx="463550" cy="463550"/>
            <a:chOff x="901" y="1784"/>
            <a:chExt cx="292" cy="292"/>
          </a:xfrm>
        </p:grpSpPr>
        <p:sp>
          <p:nvSpPr>
            <p:cNvPr id="681998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Text Box 1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82000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9863" y="2352675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grpSp>
        <p:nvGrpSpPr>
          <p:cNvPr id="682022" name="Group 3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36850" y="3886200"/>
            <a:ext cx="463550" cy="463550"/>
            <a:chOff x="901" y="1784"/>
            <a:chExt cx="292" cy="292"/>
          </a:xfrm>
        </p:grpSpPr>
        <p:sp>
          <p:nvSpPr>
            <p:cNvPr id="682023" name="Rectangle 3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4" name="Text Box 4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2025" name="Group 4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200400" y="3886200"/>
            <a:ext cx="463550" cy="463550"/>
            <a:chOff x="901" y="1784"/>
            <a:chExt cx="292" cy="292"/>
          </a:xfrm>
        </p:grpSpPr>
        <p:sp>
          <p:nvSpPr>
            <p:cNvPr id="682026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27" name="Text Box 4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2028" name="Group 4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665538" y="3886200"/>
            <a:ext cx="463550" cy="463550"/>
            <a:chOff x="901" y="1784"/>
            <a:chExt cx="292" cy="292"/>
          </a:xfrm>
        </p:grpSpPr>
        <p:sp>
          <p:nvSpPr>
            <p:cNvPr id="682029" name="Rectangle 4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0" name="Text Box 4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2032" name="Group 4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743200" y="5029200"/>
            <a:ext cx="463550" cy="463550"/>
            <a:chOff x="901" y="1784"/>
            <a:chExt cx="292" cy="292"/>
          </a:xfrm>
        </p:grpSpPr>
        <p:sp>
          <p:nvSpPr>
            <p:cNvPr id="682033" name="Rectangle 4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4" name="Text Box 5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2035" name="Group 5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6750" y="5029200"/>
            <a:ext cx="463550" cy="463550"/>
            <a:chOff x="901" y="1784"/>
            <a:chExt cx="292" cy="292"/>
          </a:xfrm>
        </p:grpSpPr>
        <p:sp>
          <p:nvSpPr>
            <p:cNvPr id="682036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37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2038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671888" y="5029200"/>
            <a:ext cx="463550" cy="463550"/>
            <a:chOff x="901" y="1784"/>
            <a:chExt cx="292" cy="292"/>
          </a:xfrm>
        </p:grpSpPr>
        <p:sp>
          <p:nvSpPr>
            <p:cNvPr id="682039" name="Rectangle 5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40" name="Text Box 56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sp>
        <p:nvSpPr>
          <p:cNvPr id="682041" name="Text Box 5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5925" y="323691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smallest?</a:t>
            </a:r>
          </a:p>
        </p:txBody>
      </p:sp>
      <p:sp>
        <p:nvSpPr>
          <p:cNvPr id="682042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44196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smallest?</a:t>
            </a:r>
          </a:p>
        </p:txBody>
      </p:sp>
      <p:sp>
        <p:nvSpPr>
          <p:cNvPr id="682043" name="Text Box 5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55626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smallest?</a:t>
            </a:r>
          </a:p>
        </p:txBody>
      </p:sp>
      <p:sp>
        <p:nvSpPr>
          <p:cNvPr id="682044" name="Text Box 6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22925" y="3465513"/>
            <a:ext cx="29931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 is the running time of:</a:t>
            </a:r>
          </a:p>
          <a:p>
            <a:r>
              <a:rPr lang="en-US" dirty="0" smtClean="0"/>
              <a:t>  - </a:t>
            </a:r>
            <a:r>
              <a:rPr lang="en-US" dirty="0" err="1"/>
              <a:t>Checksort</a:t>
            </a:r>
            <a:r>
              <a:rPr lang="en-US" dirty="0"/>
              <a:t>?</a:t>
            </a:r>
          </a:p>
          <a:p>
            <a:r>
              <a:rPr lang="en-US" dirty="0"/>
              <a:t>  - CS5 sort?</a:t>
            </a:r>
          </a:p>
        </p:txBody>
      </p:sp>
      <p:sp>
        <p:nvSpPr>
          <p:cNvPr id="682045" name="Text Box 6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90525" y="1343025"/>
            <a:ext cx="531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the </a:t>
            </a:r>
            <a:r>
              <a:rPr lang="en-US" sz="2800" i="1">
                <a:latin typeface="Times" pitchFamily="1" charset="0"/>
              </a:rPr>
              <a:t>fruit flies</a:t>
            </a:r>
            <a:r>
              <a:rPr lang="en-US" sz="2800">
                <a:latin typeface="Times" pitchFamily="1" charset="0"/>
              </a:rPr>
              <a:t> of complexity theory...</a:t>
            </a:r>
          </a:p>
        </p:txBody>
      </p:sp>
    </p:spTree>
    <p:extLst>
      <p:ext uri="{BB962C8B-B14F-4D97-AF65-F5344CB8AC3E}">
        <p14:creationId xmlns:p14="http://schemas.microsoft.com/office/powerpoint/2010/main" val="2768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0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914400"/>
            <a:ext cx="7559675" cy="180975"/>
            <a:chOff x="295" y="1311"/>
            <a:chExt cx="5177" cy="114"/>
          </a:xfrm>
        </p:grpSpPr>
        <p:sp>
          <p:nvSpPr>
            <p:cNvPr id="685059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50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524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Algorithms: Can we do better? </a:t>
            </a:r>
          </a:p>
        </p:txBody>
      </p:sp>
      <p:sp>
        <p:nvSpPr>
          <p:cNvPr id="685095" name="Text Box 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3716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Yes!</a:t>
            </a:r>
          </a:p>
        </p:txBody>
      </p:sp>
      <p:sp>
        <p:nvSpPr>
          <p:cNvPr id="68509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388620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Fun for all ages</a:t>
            </a:r>
          </a:p>
        </p:txBody>
      </p:sp>
      <p:pic>
        <p:nvPicPr>
          <p:cNvPr id="685097" name="Picture 4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0003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6083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4" name="Rectangl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0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2163" y="284163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860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8300" y="1384300"/>
            <a:ext cx="621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The fruit flies of complexity theory...</a:t>
            </a:r>
          </a:p>
        </p:txBody>
      </p:sp>
      <p:sp>
        <p:nvSpPr>
          <p:cNvPr id="68608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9825" y="2160588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Minsort</a:t>
            </a:r>
          </a:p>
        </p:txBody>
      </p:sp>
      <p:grpSp>
        <p:nvGrpSpPr>
          <p:cNvPr id="686088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71825" y="2236788"/>
            <a:ext cx="463550" cy="463550"/>
            <a:chOff x="901" y="1784"/>
            <a:chExt cx="292" cy="292"/>
          </a:xfrm>
        </p:grpSpPr>
        <p:sp>
          <p:nvSpPr>
            <p:cNvPr id="686089" name="Rectangle 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0" name="Text Box 1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6091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35375" y="2236788"/>
            <a:ext cx="463550" cy="463550"/>
            <a:chOff x="901" y="1784"/>
            <a:chExt cx="292" cy="292"/>
          </a:xfrm>
        </p:grpSpPr>
        <p:sp>
          <p:nvSpPr>
            <p:cNvPr id="686092" name="Rectangle 1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3" name="Text Box 1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6094" name="Group 1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100513" y="2236788"/>
            <a:ext cx="463550" cy="463550"/>
            <a:chOff x="901" y="1784"/>
            <a:chExt cx="292" cy="292"/>
          </a:xfrm>
        </p:grpSpPr>
        <p:sp>
          <p:nvSpPr>
            <p:cNvPr id="68609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6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6097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565650" y="2236788"/>
            <a:ext cx="463550" cy="463550"/>
            <a:chOff x="901" y="1784"/>
            <a:chExt cx="292" cy="292"/>
          </a:xfrm>
        </p:grpSpPr>
        <p:sp>
          <p:nvSpPr>
            <p:cNvPr id="686098" name="Rectangle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99" name="Text Box 1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6100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027613" y="2236788"/>
            <a:ext cx="463550" cy="463550"/>
            <a:chOff x="901" y="1784"/>
            <a:chExt cx="292" cy="292"/>
          </a:xfrm>
        </p:grpSpPr>
        <p:sp>
          <p:nvSpPr>
            <p:cNvPr id="686101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2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6103" name="Group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491163" y="2236788"/>
            <a:ext cx="463550" cy="463550"/>
            <a:chOff x="901" y="1784"/>
            <a:chExt cx="292" cy="292"/>
          </a:xfrm>
        </p:grpSpPr>
        <p:sp>
          <p:nvSpPr>
            <p:cNvPr id="686104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5" name="Text Box 2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6106" name="Group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956300" y="2236788"/>
            <a:ext cx="463550" cy="463550"/>
            <a:chOff x="901" y="1784"/>
            <a:chExt cx="292" cy="292"/>
          </a:xfrm>
        </p:grpSpPr>
        <p:sp>
          <p:nvSpPr>
            <p:cNvPr id="686107" name="Rectangle 2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8" name="Text Box 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6109" name="Group 2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421438" y="2236788"/>
            <a:ext cx="463550" cy="463550"/>
            <a:chOff x="901" y="1784"/>
            <a:chExt cx="292" cy="292"/>
          </a:xfrm>
        </p:grpSpPr>
        <p:sp>
          <p:nvSpPr>
            <p:cNvPr id="686110" name="Rectangl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11" name="Text Box 3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86112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6600" y="2479675"/>
            <a:ext cx="197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choose the min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5327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1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7107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08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1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An algorithm of a similar sort...</a:t>
            </a:r>
          </a:p>
        </p:txBody>
      </p:sp>
      <p:sp>
        <p:nvSpPr>
          <p:cNvPr id="6871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6788" y="1528763"/>
            <a:ext cx="185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Insertion Sort</a:t>
            </a:r>
          </a:p>
        </p:txBody>
      </p:sp>
      <p:grpSp>
        <p:nvGrpSpPr>
          <p:cNvPr id="68711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7500"/>
            <a:ext cx="463550" cy="463550"/>
            <a:chOff x="901" y="1784"/>
            <a:chExt cx="292" cy="292"/>
          </a:xfrm>
        </p:grpSpPr>
        <p:sp>
          <p:nvSpPr>
            <p:cNvPr id="687112" name="Rectangle 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3" name="Text Box 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711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7500"/>
            <a:ext cx="463550" cy="463550"/>
            <a:chOff x="901" y="1784"/>
            <a:chExt cx="292" cy="292"/>
          </a:xfrm>
        </p:grpSpPr>
        <p:sp>
          <p:nvSpPr>
            <p:cNvPr id="687115" name="Rectangl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6" name="Text Box 1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711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7500"/>
            <a:ext cx="463550" cy="463550"/>
            <a:chOff x="901" y="1784"/>
            <a:chExt cx="292" cy="292"/>
          </a:xfrm>
        </p:grpSpPr>
        <p:sp>
          <p:nvSpPr>
            <p:cNvPr id="687118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9" name="Text Box 1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7120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7500"/>
            <a:ext cx="463550" cy="463550"/>
            <a:chOff x="901" y="1784"/>
            <a:chExt cx="292" cy="292"/>
          </a:xfrm>
        </p:grpSpPr>
        <p:sp>
          <p:nvSpPr>
            <p:cNvPr id="687121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2" name="Text Box 1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7123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7500"/>
            <a:ext cx="463550" cy="463550"/>
            <a:chOff x="901" y="1784"/>
            <a:chExt cx="292" cy="292"/>
          </a:xfrm>
        </p:grpSpPr>
        <p:sp>
          <p:nvSpPr>
            <p:cNvPr id="6871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5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7126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7500"/>
            <a:ext cx="463550" cy="463550"/>
            <a:chOff x="901" y="1784"/>
            <a:chExt cx="292" cy="292"/>
          </a:xfrm>
        </p:grpSpPr>
        <p:sp>
          <p:nvSpPr>
            <p:cNvPr id="687127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8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7129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7500"/>
            <a:ext cx="463550" cy="463550"/>
            <a:chOff x="901" y="1784"/>
            <a:chExt cx="292" cy="292"/>
          </a:xfrm>
        </p:grpSpPr>
        <p:sp>
          <p:nvSpPr>
            <p:cNvPr id="687130" name="Rectangle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1" name="Text Box 2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7132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7500"/>
            <a:ext cx="463550" cy="463550"/>
            <a:chOff x="901" y="1784"/>
            <a:chExt cx="292" cy="292"/>
          </a:xfrm>
        </p:grpSpPr>
        <p:sp>
          <p:nvSpPr>
            <p:cNvPr id="687133" name="Rectangle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4" name="Text Box 3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87135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0413" y="1838325"/>
            <a:ext cx="224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insert elements in order to the left</a:t>
            </a:r>
          </a:p>
        </p:txBody>
      </p:sp>
      <p:sp>
        <p:nvSpPr>
          <p:cNvPr id="687136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75600" y="6223000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vs. minsort ?</a:t>
            </a:r>
          </a:p>
        </p:txBody>
      </p:sp>
      <p:sp>
        <p:nvSpPr>
          <p:cNvPr id="687137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77138" y="6448425"/>
            <a:ext cx="149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better than O(N</a:t>
            </a:r>
            <a:r>
              <a:rPr lang="en-US" sz="1400" baseline="42000">
                <a:latin typeface="Times" pitchFamily="1" charset="0"/>
              </a:rPr>
              <a:t>2</a:t>
            </a:r>
            <a:r>
              <a:rPr lang="en-US" sz="1400">
                <a:latin typeface="Times" pitchFamily="1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5729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1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8131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32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813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&lt; N</a:t>
            </a:r>
            <a:r>
              <a:rPr lang="en-US" sz="4000" baseline="30000">
                <a:latin typeface="Times" pitchFamily="1" charset="0"/>
              </a:rPr>
              <a:t>2</a:t>
            </a:r>
            <a:r>
              <a:rPr lang="en-US" sz="4000">
                <a:latin typeface="Times" pitchFamily="1" charset="0"/>
              </a:rPr>
              <a:t> run times… ?</a:t>
            </a:r>
          </a:p>
        </p:txBody>
      </p:sp>
      <p:sp>
        <p:nvSpPr>
          <p:cNvPr id="68813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6975" y="1528763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Shell Sort</a:t>
            </a:r>
          </a:p>
        </p:txBody>
      </p:sp>
      <p:grpSp>
        <p:nvGrpSpPr>
          <p:cNvPr id="688135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9088"/>
            <a:ext cx="463550" cy="463550"/>
            <a:chOff x="901" y="1784"/>
            <a:chExt cx="292" cy="292"/>
          </a:xfrm>
        </p:grpSpPr>
        <p:sp>
          <p:nvSpPr>
            <p:cNvPr id="688136" name="Rectangle 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37" name="Text Box 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8138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9088"/>
            <a:ext cx="463550" cy="463550"/>
            <a:chOff x="901" y="1784"/>
            <a:chExt cx="292" cy="292"/>
          </a:xfrm>
        </p:grpSpPr>
        <p:sp>
          <p:nvSpPr>
            <p:cNvPr id="688139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0" name="Text Box 1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814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9088"/>
            <a:ext cx="463550" cy="463550"/>
            <a:chOff x="901" y="1784"/>
            <a:chExt cx="292" cy="292"/>
          </a:xfrm>
        </p:grpSpPr>
        <p:sp>
          <p:nvSpPr>
            <p:cNvPr id="688142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3" name="Text Box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8144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9088"/>
            <a:ext cx="463550" cy="463550"/>
            <a:chOff x="901" y="1784"/>
            <a:chExt cx="292" cy="292"/>
          </a:xfrm>
        </p:grpSpPr>
        <p:sp>
          <p:nvSpPr>
            <p:cNvPr id="688145" name="Rectangle 1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6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8147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9088"/>
            <a:ext cx="463550" cy="463550"/>
            <a:chOff x="901" y="1784"/>
            <a:chExt cx="292" cy="292"/>
          </a:xfrm>
        </p:grpSpPr>
        <p:sp>
          <p:nvSpPr>
            <p:cNvPr id="688148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8150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9088"/>
            <a:ext cx="463550" cy="463550"/>
            <a:chOff x="901" y="1784"/>
            <a:chExt cx="292" cy="292"/>
          </a:xfrm>
        </p:grpSpPr>
        <p:sp>
          <p:nvSpPr>
            <p:cNvPr id="688151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2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8153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9088"/>
            <a:ext cx="463550" cy="463550"/>
            <a:chOff x="901" y="1784"/>
            <a:chExt cx="292" cy="292"/>
          </a:xfrm>
        </p:grpSpPr>
        <p:sp>
          <p:nvSpPr>
            <p:cNvPr id="688154" name="Rectangle 2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5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815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9088"/>
            <a:ext cx="463550" cy="463550"/>
            <a:chOff x="901" y="1784"/>
            <a:chExt cx="292" cy="292"/>
          </a:xfrm>
        </p:grpSpPr>
        <p:sp>
          <p:nvSpPr>
            <p:cNvPr id="688157" name="Rectangl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8" name="Text Box 3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88159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8650" y="1838325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sort column-sublists of increasing size</a:t>
            </a:r>
          </a:p>
        </p:txBody>
      </p:sp>
      <p:grpSp>
        <p:nvGrpSpPr>
          <p:cNvPr id="688160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78663" y="1590675"/>
            <a:ext cx="463550" cy="463550"/>
            <a:chOff x="901" y="1784"/>
            <a:chExt cx="292" cy="292"/>
          </a:xfrm>
        </p:grpSpPr>
        <p:sp>
          <p:nvSpPr>
            <p:cNvPr id="688161" name="Rectangle 3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62" name="Text Box 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sp>
        <p:nvSpPr>
          <p:cNvPr id="688163" name="Text Box 3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77200" y="13716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199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1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89155" name="Rectangle 3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6" name="Rectangle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&lt;O(N</a:t>
            </a:r>
            <a:r>
              <a:rPr lang="en-US" sz="4000" baseline="42000">
                <a:latin typeface="Times" pitchFamily="1" charset="0"/>
              </a:rPr>
              <a:t>2</a:t>
            </a:r>
            <a:r>
              <a:rPr lang="en-US" sz="4000">
                <a:latin typeface="Times" pitchFamily="1" charset="0"/>
              </a:rPr>
              <a:t>) via 2d sorting!</a:t>
            </a:r>
          </a:p>
        </p:txBody>
      </p:sp>
      <p:sp>
        <p:nvSpPr>
          <p:cNvPr id="6891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6975" y="1528763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Shell Sort</a:t>
            </a:r>
          </a:p>
        </p:txBody>
      </p:sp>
      <p:grpSp>
        <p:nvGrpSpPr>
          <p:cNvPr id="689159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9088"/>
            <a:ext cx="463550" cy="463550"/>
            <a:chOff x="901" y="1784"/>
            <a:chExt cx="292" cy="292"/>
          </a:xfrm>
        </p:grpSpPr>
        <p:sp>
          <p:nvSpPr>
            <p:cNvPr id="689160" name="Rectangle 8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Text Box 9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9162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9088"/>
            <a:ext cx="463550" cy="463550"/>
            <a:chOff x="901" y="1784"/>
            <a:chExt cx="292" cy="292"/>
          </a:xfrm>
        </p:grpSpPr>
        <p:sp>
          <p:nvSpPr>
            <p:cNvPr id="689163" name="Rectangle 1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Text Box 12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916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9088"/>
            <a:ext cx="463550" cy="463550"/>
            <a:chOff x="901" y="1784"/>
            <a:chExt cx="292" cy="292"/>
          </a:xfrm>
        </p:grpSpPr>
        <p:sp>
          <p:nvSpPr>
            <p:cNvPr id="689166" name="Rectangle 1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Text Box 15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9168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9088"/>
            <a:ext cx="463550" cy="463550"/>
            <a:chOff x="901" y="1784"/>
            <a:chExt cx="292" cy="292"/>
          </a:xfrm>
        </p:grpSpPr>
        <p:sp>
          <p:nvSpPr>
            <p:cNvPr id="689169" name="Rectangle 1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Text Box 18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9171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9088"/>
            <a:ext cx="463550" cy="463550"/>
            <a:chOff x="901" y="1784"/>
            <a:chExt cx="292" cy="292"/>
          </a:xfrm>
        </p:grpSpPr>
        <p:sp>
          <p:nvSpPr>
            <p:cNvPr id="689172" name="Rectangle 2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3" name="Text Box 21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9174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9088"/>
            <a:ext cx="463550" cy="463550"/>
            <a:chOff x="901" y="1784"/>
            <a:chExt cx="292" cy="292"/>
          </a:xfrm>
        </p:grpSpPr>
        <p:sp>
          <p:nvSpPr>
            <p:cNvPr id="689175" name="Rectangle 23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6" name="Text Box 24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9177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9088"/>
            <a:ext cx="463550" cy="463550"/>
            <a:chOff x="901" y="1784"/>
            <a:chExt cx="292" cy="292"/>
          </a:xfrm>
        </p:grpSpPr>
        <p:sp>
          <p:nvSpPr>
            <p:cNvPr id="689178" name="Rectangle 2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Text Box 27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9180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9088"/>
            <a:ext cx="463550" cy="463550"/>
            <a:chOff x="901" y="1784"/>
            <a:chExt cx="292" cy="292"/>
          </a:xfrm>
        </p:grpSpPr>
        <p:sp>
          <p:nvSpPr>
            <p:cNvPr id="689181" name="Rectangle 29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Text Box 30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89183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8650" y="1838325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sort column-sublists of increasing size</a:t>
            </a:r>
          </a:p>
        </p:txBody>
      </p:sp>
      <p:grpSp>
        <p:nvGrpSpPr>
          <p:cNvPr id="689184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78663" y="1590675"/>
            <a:ext cx="463550" cy="463550"/>
            <a:chOff x="901" y="1784"/>
            <a:chExt cx="292" cy="292"/>
          </a:xfrm>
        </p:grpSpPr>
        <p:sp>
          <p:nvSpPr>
            <p:cNvPr id="689185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6" name="Text Box 34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9187" name="Group 3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47663" y="3035300"/>
            <a:ext cx="463550" cy="463550"/>
            <a:chOff x="901" y="1784"/>
            <a:chExt cx="292" cy="292"/>
          </a:xfrm>
        </p:grpSpPr>
        <p:sp>
          <p:nvSpPr>
            <p:cNvPr id="689188" name="Rectangle 3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9" name="Text Box 37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9190" name="Group 3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11213" y="3035300"/>
            <a:ext cx="463550" cy="463550"/>
            <a:chOff x="901" y="1784"/>
            <a:chExt cx="292" cy="292"/>
          </a:xfrm>
        </p:grpSpPr>
        <p:sp>
          <p:nvSpPr>
            <p:cNvPr id="689191" name="Rectangle 3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92" name="Text Box 40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9193" name="Group 4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76350" y="3035300"/>
            <a:ext cx="463550" cy="463550"/>
            <a:chOff x="901" y="1784"/>
            <a:chExt cx="292" cy="292"/>
          </a:xfrm>
        </p:grpSpPr>
        <p:sp>
          <p:nvSpPr>
            <p:cNvPr id="689194" name="Rectangle 4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95" name="Text Box 43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9196" name="Group 4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741488" y="3035300"/>
            <a:ext cx="463550" cy="463550"/>
            <a:chOff x="901" y="1784"/>
            <a:chExt cx="292" cy="292"/>
          </a:xfrm>
        </p:grpSpPr>
        <p:sp>
          <p:nvSpPr>
            <p:cNvPr id="689197" name="Rectangle 4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98" name="Text Box 46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89199" name="Group 4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203450" y="3035300"/>
            <a:ext cx="463550" cy="463550"/>
            <a:chOff x="901" y="1784"/>
            <a:chExt cx="292" cy="292"/>
          </a:xfrm>
        </p:grpSpPr>
        <p:sp>
          <p:nvSpPr>
            <p:cNvPr id="689200" name="Rectangle 4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01" name="Text Box 49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9202" name="Group 5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49250" y="3500438"/>
            <a:ext cx="463550" cy="463550"/>
            <a:chOff x="901" y="1784"/>
            <a:chExt cx="292" cy="292"/>
          </a:xfrm>
        </p:grpSpPr>
        <p:sp>
          <p:nvSpPr>
            <p:cNvPr id="689203" name="Rectangle 5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04" name="Text Box 5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9205" name="Group 5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814388" y="3500438"/>
            <a:ext cx="463550" cy="463550"/>
            <a:chOff x="901" y="1784"/>
            <a:chExt cx="292" cy="292"/>
          </a:xfrm>
        </p:grpSpPr>
        <p:sp>
          <p:nvSpPr>
            <p:cNvPr id="689206" name="Rectangle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07" name="Text Box 55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9208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279525" y="3500438"/>
            <a:ext cx="463550" cy="463550"/>
            <a:chOff x="901" y="1784"/>
            <a:chExt cx="292" cy="292"/>
          </a:xfrm>
        </p:grpSpPr>
        <p:sp>
          <p:nvSpPr>
            <p:cNvPr id="689209" name="Rectangle 5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10" name="Text Box 5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89211" name="Group 5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743075" y="3502025"/>
            <a:ext cx="463550" cy="463550"/>
            <a:chOff x="901" y="1784"/>
            <a:chExt cx="292" cy="292"/>
          </a:xfrm>
        </p:grpSpPr>
        <p:sp>
          <p:nvSpPr>
            <p:cNvPr id="689212" name="Rectangle 6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13" name="Text Box 61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9214" name="Group 6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3375" y="4770438"/>
            <a:ext cx="463550" cy="463550"/>
            <a:chOff x="901" y="1784"/>
            <a:chExt cx="292" cy="292"/>
          </a:xfrm>
        </p:grpSpPr>
        <p:sp>
          <p:nvSpPr>
            <p:cNvPr id="689215" name="Rectangle 6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16" name="Text Box 6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89217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96925" y="4770438"/>
            <a:ext cx="463550" cy="463550"/>
            <a:chOff x="901" y="1784"/>
            <a:chExt cx="292" cy="292"/>
          </a:xfrm>
        </p:grpSpPr>
        <p:sp>
          <p:nvSpPr>
            <p:cNvPr id="689218" name="Rectangle 6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19" name="Text Box 67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89220" name="Group 6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1262063" y="4770438"/>
            <a:ext cx="463550" cy="463550"/>
            <a:chOff x="901" y="1784"/>
            <a:chExt cx="292" cy="292"/>
          </a:xfrm>
        </p:grpSpPr>
        <p:sp>
          <p:nvSpPr>
            <p:cNvPr id="689221" name="Rectangle 6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22" name="Text Box 7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89223" name="Group 7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727200" y="4770438"/>
            <a:ext cx="463550" cy="463550"/>
            <a:chOff x="901" y="1784"/>
            <a:chExt cx="292" cy="292"/>
          </a:xfrm>
        </p:grpSpPr>
        <p:sp>
          <p:nvSpPr>
            <p:cNvPr id="689224" name="Rectangle 7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25" name="Text Box 73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9226" name="Group 7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189163" y="4770438"/>
            <a:ext cx="463550" cy="463550"/>
            <a:chOff x="901" y="1784"/>
            <a:chExt cx="292" cy="292"/>
          </a:xfrm>
        </p:grpSpPr>
        <p:sp>
          <p:nvSpPr>
            <p:cNvPr id="689227" name="Rectangle 7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28" name="Text Box 7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89229" name="Group 7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34963" y="5235575"/>
            <a:ext cx="463550" cy="463550"/>
            <a:chOff x="901" y="1784"/>
            <a:chExt cx="292" cy="292"/>
          </a:xfrm>
        </p:grpSpPr>
        <p:sp>
          <p:nvSpPr>
            <p:cNvPr id="689230" name="Rectangle 7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31" name="Text Box 79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89232" name="Group 8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00100" y="5235575"/>
            <a:ext cx="463550" cy="463550"/>
            <a:chOff x="901" y="1784"/>
            <a:chExt cx="292" cy="292"/>
          </a:xfrm>
        </p:grpSpPr>
        <p:sp>
          <p:nvSpPr>
            <p:cNvPr id="689233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34" name="Text Box 8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89235" name="Group 83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265238" y="5235575"/>
            <a:ext cx="463550" cy="463550"/>
            <a:chOff x="901" y="1784"/>
            <a:chExt cx="292" cy="292"/>
          </a:xfrm>
        </p:grpSpPr>
        <p:sp>
          <p:nvSpPr>
            <p:cNvPr id="689236" name="Rectangle 8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37" name="Text Box 8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89238" name="Group 86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728788" y="5237163"/>
            <a:ext cx="463550" cy="463550"/>
            <a:chOff x="901" y="1784"/>
            <a:chExt cx="292" cy="292"/>
          </a:xfrm>
        </p:grpSpPr>
        <p:sp>
          <p:nvSpPr>
            <p:cNvPr id="689239" name="Rectangle 8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240" name="Text Box 8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89241" name="Line 8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71600" y="41148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242" name="Text Box 9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9600" y="6096000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2 elements per column</a:t>
            </a:r>
          </a:p>
        </p:txBody>
      </p:sp>
    </p:spTree>
    <p:extLst>
      <p:ext uri="{BB962C8B-B14F-4D97-AF65-F5344CB8AC3E}">
        <p14:creationId xmlns:p14="http://schemas.microsoft.com/office/powerpoint/2010/main" val="28576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0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8402637" cy="142875"/>
            <a:chOff x="295" y="1311"/>
            <a:chExt cx="5177" cy="114"/>
          </a:xfrm>
        </p:grpSpPr>
        <p:sp>
          <p:nvSpPr>
            <p:cNvPr id="68301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01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30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Why Sort?</a:t>
            </a:r>
          </a:p>
        </p:txBody>
      </p:sp>
    </p:spTree>
    <p:extLst>
      <p:ext uri="{BB962C8B-B14F-4D97-AF65-F5344CB8AC3E}">
        <p14:creationId xmlns:p14="http://schemas.microsoft.com/office/powerpoint/2010/main" val="15078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1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0179" name="Rectangle 3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80" name="Rectangle 4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01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&lt;O(N</a:t>
            </a:r>
            <a:r>
              <a:rPr lang="en-US" sz="4000" baseline="42000">
                <a:latin typeface="Times" pitchFamily="1" charset="0"/>
              </a:rPr>
              <a:t>2</a:t>
            </a:r>
            <a:r>
              <a:rPr lang="en-US" sz="4000">
                <a:latin typeface="Times" pitchFamily="1" charset="0"/>
              </a:rPr>
              <a:t>) via 2d sorting!</a:t>
            </a:r>
          </a:p>
        </p:txBody>
      </p:sp>
      <p:sp>
        <p:nvSpPr>
          <p:cNvPr id="6901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6975" y="1528763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Shell Sort</a:t>
            </a:r>
          </a:p>
        </p:txBody>
      </p:sp>
      <p:grpSp>
        <p:nvGrpSpPr>
          <p:cNvPr id="69018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9088"/>
            <a:ext cx="463550" cy="463550"/>
            <a:chOff x="901" y="1784"/>
            <a:chExt cx="292" cy="292"/>
          </a:xfrm>
        </p:grpSpPr>
        <p:sp>
          <p:nvSpPr>
            <p:cNvPr id="690184" name="Rectangle 8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85" name="Text Box 9"/>
            <p:cNvSpPr txBox="1"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0186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9088"/>
            <a:ext cx="463550" cy="463550"/>
            <a:chOff x="901" y="1784"/>
            <a:chExt cx="292" cy="292"/>
          </a:xfrm>
        </p:grpSpPr>
        <p:sp>
          <p:nvSpPr>
            <p:cNvPr id="690187" name="Rectangle 11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88" name="Text Box 12"/>
            <p:cNvSpPr txBox="1"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0189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9088"/>
            <a:ext cx="463550" cy="463550"/>
            <a:chOff x="901" y="1784"/>
            <a:chExt cx="292" cy="292"/>
          </a:xfrm>
        </p:grpSpPr>
        <p:sp>
          <p:nvSpPr>
            <p:cNvPr id="690190" name="Rectangle 14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91" name="Text Box 15"/>
            <p:cNvSpPr txBox="1"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019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9088"/>
            <a:ext cx="463550" cy="463550"/>
            <a:chOff x="901" y="1784"/>
            <a:chExt cx="292" cy="292"/>
          </a:xfrm>
        </p:grpSpPr>
        <p:sp>
          <p:nvSpPr>
            <p:cNvPr id="690193" name="Rectangle 1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94" name="Text Box 18"/>
            <p:cNvSpPr txBox="1"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0195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9088"/>
            <a:ext cx="463550" cy="463550"/>
            <a:chOff x="901" y="1784"/>
            <a:chExt cx="292" cy="292"/>
          </a:xfrm>
        </p:grpSpPr>
        <p:sp>
          <p:nvSpPr>
            <p:cNvPr id="690196" name="Rectangle 20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197" name="Text Box 21"/>
            <p:cNvSpPr txBox="1"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198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9088"/>
            <a:ext cx="463550" cy="463550"/>
            <a:chOff x="901" y="1784"/>
            <a:chExt cx="292" cy="292"/>
          </a:xfrm>
        </p:grpSpPr>
        <p:sp>
          <p:nvSpPr>
            <p:cNvPr id="690199" name="Rectangle 23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00" name="Text Box 24"/>
            <p:cNvSpPr txBox="1"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0201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9088"/>
            <a:ext cx="463550" cy="463550"/>
            <a:chOff x="901" y="1784"/>
            <a:chExt cx="292" cy="292"/>
          </a:xfrm>
        </p:grpSpPr>
        <p:sp>
          <p:nvSpPr>
            <p:cNvPr id="690202" name="Rectangle 26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03" name="Text Box 27"/>
            <p:cNvSpPr txBox="1"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0204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9088"/>
            <a:ext cx="463550" cy="463550"/>
            <a:chOff x="901" y="1784"/>
            <a:chExt cx="292" cy="292"/>
          </a:xfrm>
        </p:grpSpPr>
        <p:sp>
          <p:nvSpPr>
            <p:cNvPr id="690205" name="Rectangle 2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06" name="Text Box 30"/>
            <p:cNvSpPr txBox="1"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0207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8650" y="1838325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sort column-sublists of increasing size</a:t>
            </a:r>
          </a:p>
        </p:txBody>
      </p:sp>
      <p:grpSp>
        <p:nvGrpSpPr>
          <p:cNvPr id="690208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78663" y="1590675"/>
            <a:ext cx="463550" cy="463550"/>
            <a:chOff x="901" y="1784"/>
            <a:chExt cx="292" cy="292"/>
          </a:xfrm>
        </p:grpSpPr>
        <p:sp>
          <p:nvSpPr>
            <p:cNvPr id="690209" name="Rectangle 33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10" name="Text Box 34"/>
            <p:cNvSpPr txBox="1"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11" name="Group 3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47663" y="3035300"/>
            <a:ext cx="463550" cy="463550"/>
            <a:chOff x="901" y="1784"/>
            <a:chExt cx="292" cy="292"/>
          </a:xfrm>
        </p:grpSpPr>
        <p:sp>
          <p:nvSpPr>
            <p:cNvPr id="690212" name="Rectangle 36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13" name="Text Box 37"/>
            <p:cNvSpPr txBox="1"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0214" name="Group 3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11213" y="3035300"/>
            <a:ext cx="463550" cy="463550"/>
            <a:chOff x="901" y="1784"/>
            <a:chExt cx="292" cy="292"/>
          </a:xfrm>
        </p:grpSpPr>
        <p:sp>
          <p:nvSpPr>
            <p:cNvPr id="690215" name="Rectangle 3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16" name="Text Box 40"/>
            <p:cNvSpPr txBox="1"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0217" name="Group 4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76350" y="3035300"/>
            <a:ext cx="463550" cy="463550"/>
            <a:chOff x="901" y="1784"/>
            <a:chExt cx="292" cy="292"/>
          </a:xfrm>
        </p:grpSpPr>
        <p:sp>
          <p:nvSpPr>
            <p:cNvPr id="690218" name="Rectangle 42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19" name="Text Box 43"/>
            <p:cNvSpPr txBox="1"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0220" name="Group 4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741488" y="3035300"/>
            <a:ext cx="463550" cy="463550"/>
            <a:chOff x="901" y="1784"/>
            <a:chExt cx="292" cy="292"/>
          </a:xfrm>
        </p:grpSpPr>
        <p:sp>
          <p:nvSpPr>
            <p:cNvPr id="690221" name="Rectangle 45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22" name="Text Box 46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0223" name="Group 4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203450" y="3035300"/>
            <a:ext cx="463550" cy="463550"/>
            <a:chOff x="901" y="1784"/>
            <a:chExt cx="292" cy="292"/>
          </a:xfrm>
        </p:grpSpPr>
        <p:sp>
          <p:nvSpPr>
            <p:cNvPr id="690224" name="Rectangle 48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25" name="Text Box 49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26" name="Group 5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49250" y="3500438"/>
            <a:ext cx="463550" cy="463550"/>
            <a:chOff x="901" y="1784"/>
            <a:chExt cx="292" cy="292"/>
          </a:xfrm>
        </p:grpSpPr>
        <p:sp>
          <p:nvSpPr>
            <p:cNvPr id="690227" name="Rectangle 51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28" name="Text Box 52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0229" name="Group 5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814388" y="3500438"/>
            <a:ext cx="463550" cy="463550"/>
            <a:chOff x="901" y="1784"/>
            <a:chExt cx="292" cy="292"/>
          </a:xfrm>
        </p:grpSpPr>
        <p:sp>
          <p:nvSpPr>
            <p:cNvPr id="690230" name="Rectangle 54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31" name="Text Box 55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0232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279525" y="3500438"/>
            <a:ext cx="463550" cy="463550"/>
            <a:chOff x="901" y="1784"/>
            <a:chExt cx="292" cy="292"/>
          </a:xfrm>
        </p:grpSpPr>
        <p:sp>
          <p:nvSpPr>
            <p:cNvPr id="690233" name="Rectangle 5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34" name="Text Box 58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0235" name="Group 5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743075" y="3502025"/>
            <a:ext cx="463550" cy="463550"/>
            <a:chOff x="901" y="1784"/>
            <a:chExt cx="292" cy="292"/>
          </a:xfrm>
        </p:grpSpPr>
        <p:sp>
          <p:nvSpPr>
            <p:cNvPr id="690236" name="Rectangle 60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37" name="Text Box 61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38" name="Group 6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3375" y="4770438"/>
            <a:ext cx="463550" cy="463550"/>
            <a:chOff x="901" y="1784"/>
            <a:chExt cx="292" cy="292"/>
          </a:xfrm>
        </p:grpSpPr>
        <p:sp>
          <p:nvSpPr>
            <p:cNvPr id="690239" name="Rectangle 63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40" name="Text Box 64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0241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96925" y="4770438"/>
            <a:ext cx="463550" cy="463550"/>
            <a:chOff x="901" y="1784"/>
            <a:chExt cx="292" cy="292"/>
          </a:xfrm>
        </p:grpSpPr>
        <p:sp>
          <p:nvSpPr>
            <p:cNvPr id="690242" name="Rectangle 66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43" name="Text Box 67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0244" name="Group 6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1262063" y="4770438"/>
            <a:ext cx="463550" cy="463550"/>
            <a:chOff x="901" y="1784"/>
            <a:chExt cx="292" cy="292"/>
          </a:xfrm>
        </p:grpSpPr>
        <p:sp>
          <p:nvSpPr>
            <p:cNvPr id="690245" name="Rectangle 69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46" name="Text Box 70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0247" name="Group 7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727200" y="4770438"/>
            <a:ext cx="463550" cy="463550"/>
            <a:chOff x="901" y="1784"/>
            <a:chExt cx="292" cy="292"/>
          </a:xfrm>
        </p:grpSpPr>
        <p:sp>
          <p:nvSpPr>
            <p:cNvPr id="690248" name="Rectangle 72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49" name="Text Box 73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50" name="Group 7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189163" y="4770438"/>
            <a:ext cx="463550" cy="463550"/>
            <a:chOff x="901" y="1784"/>
            <a:chExt cx="292" cy="292"/>
          </a:xfrm>
        </p:grpSpPr>
        <p:sp>
          <p:nvSpPr>
            <p:cNvPr id="690251" name="Rectangle 75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52" name="Text Box 76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53" name="Group 7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34963" y="5235575"/>
            <a:ext cx="463550" cy="463550"/>
            <a:chOff x="901" y="1784"/>
            <a:chExt cx="292" cy="292"/>
          </a:xfrm>
        </p:grpSpPr>
        <p:sp>
          <p:nvSpPr>
            <p:cNvPr id="690254" name="Rectangle 7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55" name="Text Box 7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0256" name="Group 8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00100" y="5235575"/>
            <a:ext cx="463550" cy="463550"/>
            <a:chOff x="901" y="1784"/>
            <a:chExt cx="292" cy="292"/>
          </a:xfrm>
        </p:grpSpPr>
        <p:sp>
          <p:nvSpPr>
            <p:cNvPr id="690257" name="Rectangle 81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58" name="Text Box 82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0259" name="Group 83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265238" y="5235575"/>
            <a:ext cx="463550" cy="463550"/>
            <a:chOff x="901" y="1784"/>
            <a:chExt cx="292" cy="292"/>
          </a:xfrm>
        </p:grpSpPr>
        <p:sp>
          <p:nvSpPr>
            <p:cNvPr id="690260" name="Rectangle 84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61" name="Text Box 85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0262" name="Group 86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728788" y="5237163"/>
            <a:ext cx="463550" cy="463550"/>
            <a:chOff x="901" y="1784"/>
            <a:chExt cx="292" cy="292"/>
          </a:xfrm>
        </p:grpSpPr>
        <p:sp>
          <p:nvSpPr>
            <p:cNvPr id="690263" name="Rectangle 87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64" name="Text Box 88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0265" name="Group 89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271838" y="2646363"/>
            <a:ext cx="463550" cy="463550"/>
            <a:chOff x="901" y="1784"/>
            <a:chExt cx="292" cy="292"/>
          </a:xfrm>
        </p:grpSpPr>
        <p:sp>
          <p:nvSpPr>
            <p:cNvPr id="690266" name="Rectangle 9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67" name="Text Box 9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0268" name="Group 9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735388" y="2646363"/>
            <a:ext cx="463550" cy="463550"/>
            <a:chOff x="901" y="1784"/>
            <a:chExt cx="292" cy="292"/>
          </a:xfrm>
        </p:grpSpPr>
        <p:sp>
          <p:nvSpPr>
            <p:cNvPr id="690269" name="Rectangle 93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70" name="Text Box 94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0271" name="Group 9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202113" y="2646363"/>
            <a:ext cx="463550" cy="463550"/>
            <a:chOff x="901" y="1784"/>
            <a:chExt cx="292" cy="292"/>
          </a:xfrm>
        </p:grpSpPr>
        <p:sp>
          <p:nvSpPr>
            <p:cNvPr id="690272" name="Rectangle 96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73" name="Text Box 97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0274" name="Group 9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271838" y="3103563"/>
            <a:ext cx="463550" cy="463550"/>
            <a:chOff x="901" y="1784"/>
            <a:chExt cx="292" cy="292"/>
          </a:xfrm>
        </p:grpSpPr>
        <p:sp>
          <p:nvSpPr>
            <p:cNvPr id="690275" name="Rectangle 9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76" name="Text Box 100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77" name="Group 101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735388" y="3103563"/>
            <a:ext cx="463550" cy="463550"/>
            <a:chOff x="901" y="1784"/>
            <a:chExt cx="292" cy="292"/>
          </a:xfrm>
        </p:grpSpPr>
        <p:sp>
          <p:nvSpPr>
            <p:cNvPr id="690278" name="Rectangle 102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79" name="Text Box 103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80" name="Group 104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202113" y="3101975"/>
            <a:ext cx="463550" cy="463550"/>
            <a:chOff x="901" y="1784"/>
            <a:chExt cx="292" cy="292"/>
          </a:xfrm>
        </p:grpSpPr>
        <p:sp>
          <p:nvSpPr>
            <p:cNvPr id="690281" name="Rectangle 10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82" name="Text Box 10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0283" name="Group 107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3271838" y="3567113"/>
            <a:ext cx="463550" cy="463550"/>
            <a:chOff x="901" y="1784"/>
            <a:chExt cx="292" cy="292"/>
          </a:xfrm>
        </p:grpSpPr>
        <p:sp>
          <p:nvSpPr>
            <p:cNvPr id="690284" name="Rectangle 10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85" name="Text Box 109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0286" name="Group 11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735388" y="3567113"/>
            <a:ext cx="463550" cy="463550"/>
            <a:chOff x="901" y="1784"/>
            <a:chExt cx="292" cy="292"/>
          </a:xfrm>
        </p:grpSpPr>
        <p:sp>
          <p:nvSpPr>
            <p:cNvPr id="690287" name="Rectangle 11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88" name="Text Box 11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0289" name="Group 11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4202113" y="3568700"/>
            <a:ext cx="463550" cy="463550"/>
            <a:chOff x="901" y="1784"/>
            <a:chExt cx="292" cy="292"/>
          </a:xfrm>
        </p:grpSpPr>
        <p:sp>
          <p:nvSpPr>
            <p:cNvPr id="690290" name="Rectangle 11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91" name="Text Box 115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0292" name="Group 116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3271838" y="4770438"/>
            <a:ext cx="463550" cy="463550"/>
            <a:chOff x="901" y="1784"/>
            <a:chExt cx="292" cy="292"/>
          </a:xfrm>
        </p:grpSpPr>
        <p:sp>
          <p:nvSpPr>
            <p:cNvPr id="690293" name="Rectangle 1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94" name="Text Box 118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295" name="Group 119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3733800" y="4770438"/>
            <a:ext cx="463550" cy="463550"/>
            <a:chOff x="901" y="1784"/>
            <a:chExt cx="292" cy="292"/>
          </a:xfrm>
        </p:grpSpPr>
        <p:sp>
          <p:nvSpPr>
            <p:cNvPr id="690296" name="Rectangle 12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297" name="Text Box 12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0298" name="Group 122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4200525" y="4770438"/>
            <a:ext cx="463550" cy="463550"/>
            <a:chOff x="901" y="1784"/>
            <a:chExt cx="292" cy="292"/>
          </a:xfrm>
        </p:grpSpPr>
        <p:sp>
          <p:nvSpPr>
            <p:cNvPr id="690299" name="Rectangle 12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00" name="Text Box 12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0301" name="Group 125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271838" y="5227638"/>
            <a:ext cx="463550" cy="463550"/>
            <a:chOff x="901" y="1784"/>
            <a:chExt cx="292" cy="292"/>
          </a:xfrm>
        </p:grpSpPr>
        <p:sp>
          <p:nvSpPr>
            <p:cNvPr id="690302" name="Rectangle 12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03" name="Text Box 127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0304" name="Group 12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733800" y="5227638"/>
            <a:ext cx="463550" cy="463550"/>
            <a:chOff x="901" y="1784"/>
            <a:chExt cx="292" cy="292"/>
          </a:xfrm>
        </p:grpSpPr>
        <p:sp>
          <p:nvSpPr>
            <p:cNvPr id="690305" name="Rectangle 12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06" name="Text Box 1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0307" name="Group 131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4200525" y="5226050"/>
            <a:ext cx="463550" cy="463550"/>
            <a:chOff x="901" y="1784"/>
            <a:chExt cx="292" cy="292"/>
          </a:xfrm>
        </p:grpSpPr>
        <p:sp>
          <p:nvSpPr>
            <p:cNvPr id="690308" name="Rectangle 13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09" name="Text Box 133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0310" name="Group 134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271838" y="5691188"/>
            <a:ext cx="463550" cy="463550"/>
            <a:chOff x="901" y="1784"/>
            <a:chExt cx="292" cy="292"/>
          </a:xfrm>
        </p:grpSpPr>
        <p:sp>
          <p:nvSpPr>
            <p:cNvPr id="690311" name="Rectangle 1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12" name="Text Box 13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0313" name="Group 13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733800" y="5691188"/>
            <a:ext cx="463550" cy="463550"/>
            <a:chOff x="901" y="1784"/>
            <a:chExt cx="292" cy="292"/>
          </a:xfrm>
        </p:grpSpPr>
        <p:sp>
          <p:nvSpPr>
            <p:cNvPr id="690314" name="Rectangle 13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15" name="Text Box 139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0316" name="Group 140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4200525" y="5692775"/>
            <a:ext cx="463550" cy="463550"/>
            <a:chOff x="901" y="1784"/>
            <a:chExt cx="292" cy="292"/>
          </a:xfrm>
        </p:grpSpPr>
        <p:sp>
          <p:nvSpPr>
            <p:cNvPr id="690317" name="Rectangle 14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318" name="Text Box 1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690319" name="Line 1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371600" y="41148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320" name="Line 1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937000" y="4130675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321" name="Line 1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2693988" y="3962400"/>
            <a:ext cx="506412" cy="7762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322" name="Text Box 14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9600" y="6096000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2 elements per column</a:t>
            </a:r>
          </a:p>
        </p:txBody>
      </p:sp>
      <p:sp>
        <p:nvSpPr>
          <p:cNvPr id="690323" name="Text Box 147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189288" y="6289675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3 elements per column</a:t>
            </a:r>
          </a:p>
        </p:txBody>
      </p:sp>
    </p:spTree>
    <p:extLst>
      <p:ext uri="{BB962C8B-B14F-4D97-AF65-F5344CB8AC3E}">
        <p14:creationId xmlns:p14="http://schemas.microsoft.com/office/powerpoint/2010/main" val="9739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2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1203" name="Rectangle 3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04" name="Rectangle 4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&lt;O(N</a:t>
            </a:r>
            <a:r>
              <a:rPr lang="en-US" sz="4000" baseline="42000">
                <a:latin typeface="Times" pitchFamily="1" charset="0"/>
              </a:rPr>
              <a:t>2</a:t>
            </a:r>
            <a:r>
              <a:rPr lang="en-US" sz="4000">
                <a:latin typeface="Times" pitchFamily="1" charset="0"/>
              </a:rPr>
              <a:t>) via 2d sorting!</a:t>
            </a:r>
          </a:p>
        </p:txBody>
      </p:sp>
      <p:sp>
        <p:nvSpPr>
          <p:cNvPr id="69120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6975" y="1528763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Shell Sort</a:t>
            </a:r>
          </a:p>
        </p:txBody>
      </p:sp>
      <p:grpSp>
        <p:nvGrpSpPr>
          <p:cNvPr id="691207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9088"/>
            <a:ext cx="463550" cy="463550"/>
            <a:chOff x="901" y="1784"/>
            <a:chExt cx="292" cy="292"/>
          </a:xfrm>
        </p:grpSpPr>
        <p:sp>
          <p:nvSpPr>
            <p:cNvPr id="691208" name="Rectangle 8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09" name="Text Box 9"/>
            <p:cNvSpPr txBox="1"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1210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9088"/>
            <a:ext cx="463550" cy="463550"/>
            <a:chOff x="901" y="1784"/>
            <a:chExt cx="292" cy="292"/>
          </a:xfrm>
        </p:grpSpPr>
        <p:sp>
          <p:nvSpPr>
            <p:cNvPr id="691211" name="Rectangle 11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2" name="Text Box 12"/>
            <p:cNvSpPr txBox="1"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213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9088"/>
            <a:ext cx="463550" cy="463550"/>
            <a:chOff x="901" y="1784"/>
            <a:chExt cx="292" cy="292"/>
          </a:xfrm>
        </p:grpSpPr>
        <p:sp>
          <p:nvSpPr>
            <p:cNvPr id="691214" name="Rectangle 14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5" name="Text Box 15"/>
            <p:cNvSpPr txBox="1"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216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9088"/>
            <a:ext cx="463550" cy="463550"/>
            <a:chOff x="901" y="1784"/>
            <a:chExt cx="292" cy="292"/>
          </a:xfrm>
        </p:grpSpPr>
        <p:sp>
          <p:nvSpPr>
            <p:cNvPr id="691217" name="Rectangle 17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8" name="Text Box 18"/>
            <p:cNvSpPr txBox="1"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219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9088"/>
            <a:ext cx="463550" cy="463550"/>
            <a:chOff x="901" y="1784"/>
            <a:chExt cx="292" cy="292"/>
          </a:xfrm>
        </p:grpSpPr>
        <p:sp>
          <p:nvSpPr>
            <p:cNvPr id="691220" name="Rectangle 20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21" name="Text Box 21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222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9088"/>
            <a:ext cx="463550" cy="463550"/>
            <a:chOff x="901" y="1784"/>
            <a:chExt cx="292" cy="292"/>
          </a:xfrm>
        </p:grpSpPr>
        <p:sp>
          <p:nvSpPr>
            <p:cNvPr id="691223" name="Rectangle 23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24" name="Text Box 24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225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9088"/>
            <a:ext cx="463550" cy="463550"/>
            <a:chOff x="901" y="1784"/>
            <a:chExt cx="292" cy="292"/>
          </a:xfrm>
        </p:grpSpPr>
        <p:sp>
          <p:nvSpPr>
            <p:cNvPr id="691226" name="Rectangle 26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27" name="Text Box 27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228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9088"/>
            <a:ext cx="463550" cy="463550"/>
            <a:chOff x="901" y="1784"/>
            <a:chExt cx="292" cy="292"/>
          </a:xfrm>
        </p:grpSpPr>
        <p:sp>
          <p:nvSpPr>
            <p:cNvPr id="691229" name="Rectangle 29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0" name="Text Box 30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1231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8650" y="1838325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sort column-sublists of increasing size</a:t>
            </a:r>
          </a:p>
        </p:txBody>
      </p:sp>
      <p:grpSp>
        <p:nvGrpSpPr>
          <p:cNvPr id="691232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78663" y="1590675"/>
            <a:ext cx="463550" cy="463550"/>
            <a:chOff x="901" y="1784"/>
            <a:chExt cx="292" cy="292"/>
          </a:xfrm>
        </p:grpSpPr>
        <p:sp>
          <p:nvSpPr>
            <p:cNvPr id="691233" name="Rectangle 33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4" name="Text Box 34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235" name="Group 3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47663" y="3035300"/>
            <a:ext cx="463550" cy="463550"/>
            <a:chOff x="901" y="1784"/>
            <a:chExt cx="292" cy="292"/>
          </a:xfrm>
        </p:grpSpPr>
        <p:sp>
          <p:nvSpPr>
            <p:cNvPr id="691236" name="Rectangle 36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7" name="Text Box 37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1238" name="Group 3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11213" y="3035300"/>
            <a:ext cx="463550" cy="463550"/>
            <a:chOff x="901" y="1784"/>
            <a:chExt cx="292" cy="292"/>
          </a:xfrm>
        </p:grpSpPr>
        <p:sp>
          <p:nvSpPr>
            <p:cNvPr id="691239" name="Rectangle 39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0" name="Text Box 40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241" name="Group 4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76350" y="3035300"/>
            <a:ext cx="463550" cy="463550"/>
            <a:chOff x="901" y="1784"/>
            <a:chExt cx="292" cy="292"/>
          </a:xfrm>
        </p:grpSpPr>
        <p:sp>
          <p:nvSpPr>
            <p:cNvPr id="691242" name="Rectangle 42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3" name="Text Box 43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244" name="Group 4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741488" y="3035300"/>
            <a:ext cx="463550" cy="463550"/>
            <a:chOff x="901" y="1784"/>
            <a:chExt cx="292" cy="292"/>
          </a:xfrm>
        </p:grpSpPr>
        <p:sp>
          <p:nvSpPr>
            <p:cNvPr id="691245" name="Rectangle 45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6" name="Text Box 46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247" name="Group 4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203450" y="3035300"/>
            <a:ext cx="463550" cy="463550"/>
            <a:chOff x="901" y="1784"/>
            <a:chExt cx="292" cy="292"/>
          </a:xfrm>
        </p:grpSpPr>
        <p:sp>
          <p:nvSpPr>
            <p:cNvPr id="691248" name="Rectangle 48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9" name="Text Box 49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250" name="Group 5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49250" y="3500438"/>
            <a:ext cx="463550" cy="463550"/>
            <a:chOff x="901" y="1784"/>
            <a:chExt cx="292" cy="292"/>
          </a:xfrm>
        </p:grpSpPr>
        <p:sp>
          <p:nvSpPr>
            <p:cNvPr id="691251" name="Rectangle 51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2" name="Text Box 52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253" name="Group 5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814388" y="3500438"/>
            <a:ext cx="463550" cy="463550"/>
            <a:chOff x="901" y="1784"/>
            <a:chExt cx="292" cy="292"/>
          </a:xfrm>
        </p:grpSpPr>
        <p:sp>
          <p:nvSpPr>
            <p:cNvPr id="691254" name="Rectangle 54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5" name="Text Box 55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256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279525" y="3500438"/>
            <a:ext cx="463550" cy="463550"/>
            <a:chOff x="901" y="1784"/>
            <a:chExt cx="292" cy="292"/>
          </a:xfrm>
        </p:grpSpPr>
        <p:sp>
          <p:nvSpPr>
            <p:cNvPr id="691257" name="Rectangle 57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8" name="Text Box 58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1259" name="Group 5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743075" y="3502025"/>
            <a:ext cx="463550" cy="463550"/>
            <a:chOff x="901" y="1784"/>
            <a:chExt cx="292" cy="292"/>
          </a:xfrm>
        </p:grpSpPr>
        <p:sp>
          <p:nvSpPr>
            <p:cNvPr id="691260" name="Rectangle 60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1" name="Text Box 61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262" name="Group 6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3375" y="4770438"/>
            <a:ext cx="463550" cy="463550"/>
            <a:chOff x="901" y="1784"/>
            <a:chExt cx="292" cy="292"/>
          </a:xfrm>
        </p:grpSpPr>
        <p:sp>
          <p:nvSpPr>
            <p:cNvPr id="691263" name="Rectangle 63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4" name="Text Box 64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265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96925" y="4770438"/>
            <a:ext cx="463550" cy="463550"/>
            <a:chOff x="901" y="1784"/>
            <a:chExt cx="292" cy="292"/>
          </a:xfrm>
        </p:grpSpPr>
        <p:sp>
          <p:nvSpPr>
            <p:cNvPr id="691266" name="Rectangle 66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7" name="Text Box 67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268" name="Group 6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1262063" y="4770438"/>
            <a:ext cx="463550" cy="463550"/>
            <a:chOff x="901" y="1784"/>
            <a:chExt cx="292" cy="292"/>
          </a:xfrm>
        </p:grpSpPr>
        <p:sp>
          <p:nvSpPr>
            <p:cNvPr id="691269" name="Rectangle 69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0" name="Text Box 70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271" name="Group 7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727200" y="4770438"/>
            <a:ext cx="463550" cy="463550"/>
            <a:chOff x="901" y="1784"/>
            <a:chExt cx="292" cy="292"/>
          </a:xfrm>
        </p:grpSpPr>
        <p:sp>
          <p:nvSpPr>
            <p:cNvPr id="691272" name="Rectangle 72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3" name="Text Box 73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274" name="Group 7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189163" y="4770438"/>
            <a:ext cx="463550" cy="463550"/>
            <a:chOff x="901" y="1784"/>
            <a:chExt cx="292" cy="292"/>
          </a:xfrm>
        </p:grpSpPr>
        <p:sp>
          <p:nvSpPr>
            <p:cNvPr id="691275" name="Rectangle 7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6" name="Text Box 76"/>
            <p:cNvSpPr txBox="1"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277" name="Group 7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34963" y="5235575"/>
            <a:ext cx="463550" cy="463550"/>
            <a:chOff x="901" y="1784"/>
            <a:chExt cx="292" cy="292"/>
          </a:xfrm>
        </p:grpSpPr>
        <p:sp>
          <p:nvSpPr>
            <p:cNvPr id="691278" name="Rectangle 78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9" name="Text Box 79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1280" name="Group 8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00100" y="5235575"/>
            <a:ext cx="463550" cy="463550"/>
            <a:chOff x="901" y="1784"/>
            <a:chExt cx="292" cy="292"/>
          </a:xfrm>
        </p:grpSpPr>
        <p:sp>
          <p:nvSpPr>
            <p:cNvPr id="691281" name="Rectangle 8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82" name="Text Box 82"/>
            <p:cNvSpPr txBox="1"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283" name="Group 83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265238" y="5235575"/>
            <a:ext cx="463550" cy="463550"/>
            <a:chOff x="901" y="1784"/>
            <a:chExt cx="292" cy="292"/>
          </a:xfrm>
        </p:grpSpPr>
        <p:sp>
          <p:nvSpPr>
            <p:cNvPr id="691284" name="Rectangle 84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85" name="Text Box 85"/>
            <p:cNvSpPr txBox="1"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1286" name="Group 86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728788" y="5237163"/>
            <a:ext cx="463550" cy="463550"/>
            <a:chOff x="901" y="1784"/>
            <a:chExt cx="292" cy="292"/>
          </a:xfrm>
        </p:grpSpPr>
        <p:sp>
          <p:nvSpPr>
            <p:cNvPr id="691287" name="Rectangle 8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88" name="Text Box 88"/>
            <p:cNvSpPr txBox="1"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289" name="Group 89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271838" y="2646363"/>
            <a:ext cx="463550" cy="463550"/>
            <a:chOff x="901" y="1784"/>
            <a:chExt cx="292" cy="292"/>
          </a:xfrm>
        </p:grpSpPr>
        <p:sp>
          <p:nvSpPr>
            <p:cNvPr id="691290" name="Rectangle 90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91" name="Text Box 91"/>
            <p:cNvSpPr txBox="1"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292" name="Group 9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735388" y="2646363"/>
            <a:ext cx="463550" cy="463550"/>
            <a:chOff x="901" y="1784"/>
            <a:chExt cx="292" cy="292"/>
          </a:xfrm>
        </p:grpSpPr>
        <p:sp>
          <p:nvSpPr>
            <p:cNvPr id="691293" name="Rectangle 9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94" name="Text Box 94"/>
            <p:cNvSpPr txBox="1"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295" name="Group 9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202113" y="2646363"/>
            <a:ext cx="463550" cy="463550"/>
            <a:chOff x="901" y="1784"/>
            <a:chExt cx="292" cy="292"/>
          </a:xfrm>
        </p:grpSpPr>
        <p:sp>
          <p:nvSpPr>
            <p:cNvPr id="691296" name="Rectangle 9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97" name="Text Box 97"/>
            <p:cNvSpPr txBox="1"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298" name="Group 9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271838" y="3103563"/>
            <a:ext cx="463550" cy="463550"/>
            <a:chOff x="901" y="1784"/>
            <a:chExt cx="292" cy="292"/>
          </a:xfrm>
        </p:grpSpPr>
        <p:sp>
          <p:nvSpPr>
            <p:cNvPr id="691299" name="Rectangle 9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0" name="Text Box 100"/>
            <p:cNvSpPr txBox="1"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01" name="Group 101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735388" y="3103563"/>
            <a:ext cx="463550" cy="463550"/>
            <a:chOff x="901" y="1784"/>
            <a:chExt cx="292" cy="292"/>
          </a:xfrm>
        </p:grpSpPr>
        <p:sp>
          <p:nvSpPr>
            <p:cNvPr id="691302" name="Rectangle 102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3" name="Text Box 103"/>
            <p:cNvSpPr txBox="1"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04" name="Group 104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202113" y="3101975"/>
            <a:ext cx="463550" cy="463550"/>
            <a:chOff x="901" y="1784"/>
            <a:chExt cx="292" cy="292"/>
          </a:xfrm>
        </p:grpSpPr>
        <p:sp>
          <p:nvSpPr>
            <p:cNvPr id="691305" name="Rectangle 105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6" name="Text Box 106"/>
            <p:cNvSpPr txBox="1"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1307" name="Group 107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3271838" y="3567113"/>
            <a:ext cx="463550" cy="463550"/>
            <a:chOff x="901" y="1784"/>
            <a:chExt cx="292" cy="292"/>
          </a:xfrm>
        </p:grpSpPr>
        <p:sp>
          <p:nvSpPr>
            <p:cNvPr id="691308" name="Rectangle 108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09" name="Text Box 109"/>
            <p:cNvSpPr txBox="1"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310" name="Group 11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735388" y="3567113"/>
            <a:ext cx="463550" cy="463550"/>
            <a:chOff x="901" y="1784"/>
            <a:chExt cx="292" cy="292"/>
          </a:xfrm>
        </p:grpSpPr>
        <p:sp>
          <p:nvSpPr>
            <p:cNvPr id="691311" name="Rectangle 11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12" name="Text Box 112"/>
            <p:cNvSpPr txBox="1"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1313" name="Group 11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4202113" y="3568700"/>
            <a:ext cx="463550" cy="463550"/>
            <a:chOff x="901" y="1784"/>
            <a:chExt cx="292" cy="292"/>
          </a:xfrm>
        </p:grpSpPr>
        <p:sp>
          <p:nvSpPr>
            <p:cNvPr id="691314" name="Rectangle 114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15" name="Text Box 115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316" name="Group 116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3271838" y="4770438"/>
            <a:ext cx="463550" cy="463550"/>
            <a:chOff x="901" y="1784"/>
            <a:chExt cx="292" cy="292"/>
          </a:xfrm>
        </p:grpSpPr>
        <p:sp>
          <p:nvSpPr>
            <p:cNvPr id="691317" name="Rectangle 11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18" name="Text Box 118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19" name="Group 119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3733800" y="4770438"/>
            <a:ext cx="463550" cy="463550"/>
            <a:chOff x="901" y="1784"/>
            <a:chExt cx="292" cy="292"/>
          </a:xfrm>
        </p:grpSpPr>
        <p:sp>
          <p:nvSpPr>
            <p:cNvPr id="691320" name="Rectangle 120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21" name="Text Box 121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322" name="Group 122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4200525" y="4770438"/>
            <a:ext cx="463550" cy="463550"/>
            <a:chOff x="901" y="1784"/>
            <a:chExt cx="292" cy="292"/>
          </a:xfrm>
        </p:grpSpPr>
        <p:sp>
          <p:nvSpPr>
            <p:cNvPr id="691323" name="Rectangle 12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24" name="Text Box 124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325" name="Group 125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271838" y="5227638"/>
            <a:ext cx="463550" cy="463550"/>
            <a:chOff x="901" y="1784"/>
            <a:chExt cx="292" cy="292"/>
          </a:xfrm>
        </p:grpSpPr>
        <p:sp>
          <p:nvSpPr>
            <p:cNvPr id="691326" name="Rectangle 126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27" name="Text Box 127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328" name="Group 12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733800" y="5227638"/>
            <a:ext cx="463550" cy="463550"/>
            <a:chOff x="901" y="1784"/>
            <a:chExt cx="292" cy="292"/>
          </a:xfrm>
        </p:grpSpPr>
        <p:sp>
          <p:nvSpPr>
            <p:cNvPr id="691329" name="Rectangle 12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30" name="Text Box 130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31" name="Group 131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4200525" y="5226050"/>
            <a:ext cx="463550" cy="463550"/>
            <a:chOff x="901" y="1784"/>
            <a:chExt cx="292" cy="292"/>
          </a:xfrm>
        </p:grpSpPr>
        <p:sp>
          <p:nvSpPr>
            <p:cNvPr id="691332" name="Rectangle 132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33" name="Text Box 13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334" name="Group 134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271838" y="5691188"/>
            <a:ext cx="463550" cy="463550"/>
            <a:chOff x="901" y="1784"/>
            <a:chExt cx="292" cy="292"/>
          </a:xfrm>
        </p:grpSpPr>
        <p:sp>
          <p:nvSpPr>
            <p:cNvPr id="691335" name="Rectangle 13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36" name="Text Box 136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337" name="Group 13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733800" y="5691188"/>
            <a:ext cx="463550" cy="463550"/>
            <a:chOff x="901" y="1784"/>
            <a:chExt cx="292" cy="292"/>
          </a:xfrm>
        </p:grpSpPr>
        <p:sp>
          <p:nvSpPr>
            <p:cNvPr id="691338" name="Rectangle 13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39" name="Text Box 13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1340" name="Group 140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4200525" y="5692775"/>
            <a:ext cx="463550" cy="463550"/>
            <a:chOff x="901" y="1784"/>
            <a:chExt cx="292" cy="292"/>
          </a:xfrm>
        </p:grpSpPr>
        <p:sp>
          <p:nvSpPr>
            <p:cNvPr id="691341" name="Rectangle 14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42" name="Text Box 142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1343" name="Group 143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5335588" y="2266950"/>
            <a:ext cx="463550" cy="463550"/>
            <a:chOff x="901" y="1784"/>
            <a:chExt cx="292" cy="292"/>
          </a:xfrm>
        </p:grpSpPr>
        <p:sp>
          <p:nvSpPr>
            <p:cNvPr id="691344" name="Rectangle 144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4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46" name="Group 146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5795963" y="2266950"/>
            <a:ext cx="463550" cy="463550"/>
            <a:chOff x="901" y="1784"/>
            <a:chExt cx="292" cy="292"/>
          </a:xfrm>
        </p:grpSpPr>
        <p:sp>
          <p:nvSpPr>
            <p:cNvPr id="691347" name="Rectangle 14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48" name="Text Box 148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349" name="Group 149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335588" y="2736850"/>
            <a:ext cx="463550" cy="463550"/>
            <a:chOff x="901" y="1784"/>
            <a:chExt cx="292" cy="292"/>
          </a:xfrm>
        </p:grpSpPr>
        <p:sp>
          <p:nvSpPr>
            <p:cNvPr id="691350" name="Rectangle 150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51" name="Text Box 15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352" name="Group 152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5797550" y="2738438"/>
            <a:ext cx="463550" cy="463550"/>
            <a:chOff x="901" y="1784"/>
            <a:chExt cx="292" cy="292"/>
          </a:xfrm>
        </p:grpSpPr>
        <p:sp>
          <p:nvSpPr>
            <p:cNvPr id="691353" name="Rectangle 15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54" name="Text Box 154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355" name="Group 155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335588" y="3206750"/>
            <a:ext cx="463550" cy="463550"/>
            <a:chOff x="901" y="1784"/>
            <a:chExt cx="292" cy="292"/>
          </a:xfrm>
        </p:grpSpPr>
        <p:sp>
          <p:nvSpPr>
            <p:cNvPr id="691356" name="Rectangle 156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57" name="Text Box 15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58" name="Group 158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5797550" y="3206750"/>
            <a:ext cx="463550" cy="463550"/>
            <a:chOff x="901" y="1784"/>
            <a:chExt cx="292" cy="292"/>
          </a:xfrm>
        </p:grpSpPr>
        <p:sp>
          <p:nvSpPr>
            <p:cNvPr id="691359" name="Rectangle 1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60" name="Text Box 160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361" name="Group 161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5335588" y="3670300"/>
            <a:ext cx="463550" cy="463550"/>
            <a:chOff x="901" y="1784"/>
            <a:chExt cx="292" cy="292"/>
          </a:xfrm>
        </p:grpSpPr>
        <p:sp>
          <p:nvSpPr>
            <p:cNvPr id="691362" name="Rectangle 162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63" name="Text Box 16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364" name="Group 164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5797550" y="3670300"/>
            <a:ext cx="463550" cy="463550"/>
            <a:chOff x="901" y="1784"/>
            <a:chExt cx="292" cy="292"/>
          </a:xfrm>
        </p:grpSpPr>
        <p:sp>
          <p:nvSpPr>
            <p:cNvPr id="691365" name="Rectangle 16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66" name="Text Box 166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1367" name="Group 16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5335588" y="4132263"/>
            <a:ext cx="463550" cy="463550"/>
            <a:chOff x="901" y="1784"/>
            <a:chExt cx="292" cy="292"/>
          </a:xfrm>
        </p:grpSpPr>
        <p:sp>
          <p:nvSpPr>
            <p:cNvPr id="691368" name="Rectangle 16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69" name="Text Box 16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1370" name="Group 170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6127750" y="4406900"/>
            <a:ext cx="463550" cy="463550"/>
            <a:chOff x="901" y="1784"/>
            <a:chExt cx="292" cy="292"/>
          </a:xfrm>
        </p:grpSpPr>
        <p:sp>
          <p:nvSpPr>
            <p:cNvPr id="691371" name="Rectangle 17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72" name="Text Box 172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73" name="Group 173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6588125" y="4406900"/>
            <a:ext cx="463550" cy="463550"/>
            <a:chOff x="901" y="1784"/>
            <a:chExt cx="292" cy="292"/>
          </a:xfrm>
        </p:grpSpPr>
        <p:sp>
          <p:nvSpPr>
            <p:cNvPr id="691374" name="Rectangle 174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75" name="Text Box 17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1376" name="Group 176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6127750" y="4876800"/>
            <a:ext cx="463550" cy="463550"/>
            <a:chOff x="901" y="1784"/>
            <a:chExt cx="292" cy="292"/>
          </a:xfrm>
        </p:grpSpPr>
        <p:sp>
          <p:nvSpPr>
            <p:cNvPr id="691377" name="Rectangle 17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78" name="Text Box 17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1379" name="Group 179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6589713" y="4878388"/>
            <a:ext cx="463550" cy="463550"/>
            <a:chOff x="901" y="1784"/>
            <a:chExt cx="292" cy="292"/>
          </a:xfrm>
        </p:grpSpPr>
        <p:sp>
          <p:nvSpPr>
            <p:cNvPr id="691380" name="Rectangle 18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81" name="Text Box 18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1382" name="Group 182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127750" y="5346700"/>
            <a:ext cx="463550" cy="463550"/>
            <a:chOff x="901" y="1784"/>
            <a:chExt cx="292" cy="292"/>
          </a:xfrm>
        </p:grpSpPr>
        <p:sp>
          <p:nvSpPr>
            <p:cNvPr id="691383" name="Rectangle 18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84" name="Text Box 184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1385" name="Group 185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589713" y="5346700"/>
            <a:ext cx="463550" cy="463550"/>
            <a:chOff x="901" y="1784"/>
            <a:chExt cx="292" cy="292"/>
          </a:xfrm>
        </p:grpSpPr>
        <p:sp>
          <p:nvSpPr>
            <p:cNvPr id="691386" name="Rectangle 18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87" name="Text Box 187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1388" name="Group 188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6127750" y="5810250"/>
            <a:ext cx="463550" cy="463550"/>
            <a:chOff x="901" y="1784"/>
            <a:chExt cx="292" cy="292"/>
          </a:xfrm>
        </p:grpSpPr>
        <p:sp>
          <p:nvSpPr>
            <p:cNvPr id="691389" name="Rectangle 18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90" name="Text Box 190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1391" name="Group 191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589713" y="5810250"/>
            <a:ext cx="463550" cy="463550"/>
            <a:chOff x="901" y="1784"/>
            <a:chExt cx="292" cy="292"/>
          </a:xfrm>
        </p:grpSpPr>
        <p:sp>
          <p:nvSpPr>
            <p:cNvPr id="691392" name="Rectangle 19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93" name="Text Box 193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1394" name="Group 194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6127750" y="6272213"/>
            <a:ext cx="463550" cy="463550"/>
            <a:chOff x="901" y="1784"/>
            <a:chExt cx="292" cy="292"/>
          </a:xfrm>
        </p:grpSpPr>
        <p:sp>
          <p:nvSpPr>
            <p:cNvPr id="691395" name="Rectangle 19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396" name="Text Box 196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691397" name="Line 197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1371600" y="41148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398" name="Line 19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937000" y="4130675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399" name="Line 19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5848350" y="4195763"/>
            <a:ext cx="215900" cy="231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400" name="Line 200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693988" y="3962400"/>
            <a:ext cx="506412" cy="7762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401" name="Line 20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4724400" y="3962400"/>
            <a:ext cx="457200" cy="8524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402" name="Text Box 202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09600" y="6096000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2 elements per column</a:t>
            </a:r>
          </a:p>
        </p:txBody>
      </p:sp>
      <p:sp>
        <p:nvSpPr>
          <p:cNvPr id="691403" name="Text Box 203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189288" y="6289675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3 elements per column</a:t>
            </a:r>
          </a:p>
        </p:txBody>
      </p:sp>
      <p:sp>
        <p:nvSpPr>
          <p:cNvPr id="691404" name="Text Box 204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160963" y="6488113"/>
            <a:ext cx="941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4 el. per col.</a:t>
            </a:r>
          </a:p>
        </p:txBody>
      </p:sp>
    </p:spTree>
    <p:extLst>
      <p:ext uri="{BB962C8B-B14F-4D97-AF65-F5344CB8AC3E}">
        <p14:creationId xmlns:p14="http://schemas.microsoft.com/office/powerpoint/2010/main" val="2206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2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2227" name="Rectangle 3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28" name="Rectangle 4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22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O(N</a:t>
            </a:r>
            <a:r>
              <a:rPr lang="en-US" sz="4000" baseline="42000">
                <a:latin typeface="Times" pitchFamily="1" charset="0"/>
              </a:rPr>
              <a:t>3/2</a:t>
            </a:r>
            <a:r>
              <a:rPr lang="en-US" sz="4000">
                <a:latin typeface="Times" pitchFamily="1" charset="0"/>
              </a:rPr>
              <a:t>) or better</a:t>
            </a:r>
          </a:p>
        </p:txBody>
      </p:sp>
      <p:sp>
        <p:nvSpPr>
          <p:cNvPr id="6922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6975" y="1528763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Shell Sort</a:t>
            </a:r>
          </a:p>
        </p:txBody>
      </p:sp>
      <p:grpSp>
        <p:nvGrpSpPr>
          <p:cNvPr id="69223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365500" y="1589088"/>
            <a:ext cx="463550" cy="463550"/>
            <a:chOff x="901" y="1784"/>
            <a:chExt cx="292" cy="292"/>
          </a:xfrm>
        </p:grpSpPr>
        <p:sp>
          <p:nvSpPr>
            <p:cNvPr id="692232" name="Rectangle 8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33" name="Text Box 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234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29050" y="1589088"/>
            <a:ext cx="463550" cy="463550"/>
            <a:chOff x="901" y="1784"/>
            <a:chExt cx="292" cy="292"/>
          </a:xfrm>
        </p:grpSpPr>
        <p:sp>
          <p:nvSpPr>
            <p:cNvPr id="692235" name="Rectangle 11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36" name="Text Box 12"/>
            <p:cNvSpPr txBox="1">
              <a:spLocks noChangeArrowheads="1"/>
            </p:cNvSpPr>
            <p:nvPr>
              <p:custDataLst>
                <p:tags r:id="rId22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237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94188" y="1589088"/>
            <a:ext cx="463550" cy="463550"/>
            <a:chOff x="901" y="1784"/>
            <a:chExt cx="292" cy="292"/>
          </a:xfrm>
        </p:grpSpPr>
        <p:sp>
          <p:nvSpPr>
            <p:cNvPr id="692238" name="Rectangle 14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39" name="Text Box 15"/>
            <p:cNvSpPr txBox="1"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240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59325" y="1589088"/>
            <a:ext cx="463550" cy="463550"/>
            <a:chOff x="901" y="1784"/>
            <a:chExt cx="292" cy="292"/>
          </a:xfrm>
        </p:grpSpPr>
        <p:sp>
          <p:nvSpPr>
            <p:cNvPr id="692241" name="Rectangle 17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42" name="Text Box 18"/>
            <p:cNvSpPr txBox="1"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243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21288" y="1589088"/>
            <a:ext cx="463550" cy="463550"/>
            <a:chOff x="901" y="1784"/>
            <a:chExt cx="292" cy="292"/>
          </a:xfrm>
        </p:grpSpPr>
        <p:sp>
          <p:nvSpPr>
            <p:cNvPr id="692244" name="Rectangle 20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45" name="Text Box 21"/>
            <p:cNvSpPr txBox="1"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246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684838" y="1589088"/>
            <a:ext cx="463550" cy="463550"/>
            <a:chOff x="901" y="1784"/>
            <a:chExt cx="292" cy="292"/>
          </a:xfrm>
        </p:grpSpPr>
        <p:sp>
          <p:nvSpPr>
            <p:cNvPr id="692247" name="Rectangle 23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48" name="Text Box 24"/>
            <p:cNvSpPr txBox="1"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249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149975" y="1589088"/>
            <a:ext cx="463550" cy="463550"/>
            <a:chOff x="901" y="1784"/>
            <a:chExt cx="292" cy="292"/>
          </a:xfrm>
        </p:grpSpPr>
        <p:sp>
          <p:nvSpPr>
            <p:cNvPr id="692250" name="Rectangle 26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51" name="Text Box 27"/>
            <p:cNvSpPr txBox="1"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252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15113" y="1589088"/>
            <a:ext cx="463550" cy="463550"/>
            <a:chOff x="901" y="1784"/>
            <a:chExt cx="292" cy="292"/>
          </a:xfrm>
        </p:grpSpPr>
        <p:sp>
          <p:nvSpPr>
            <p:cNvPr id="692253" name="Rectangle 29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54" name="Text Box 30"/>
            <p:cNvSpPr txBox="1"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2255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8650" y="1838325"/>
            <a:ext cx="252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sort column-sublists of increasing size</a:t>
            </a:r>
          </a:p>
        </p:txBody>
      </p:sp>
      <p:grpSp>
        <p:nvGrpSpPr>
          <p:cNvPr id="692256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78663" y="1590675"/>
            <a:ext cx="463550" cy="463550"/>
            <a:chOff x="901" y="1784"/>
            <a:chExt cx="292" cy="292"/>
          </a:xfrm>
        </p:grpSpPr>
        <p:sp>
          <p:nvSpPr>
            <p:cNvPr id="692257" name="Rectangle 33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58" name="Text Box 34"/>
            <p:cNvSpPr txBox="1"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259" name="Group 3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47663" y="3035300"/>
            <a:ext cx="463550" cy="463550"/>
            <a:chOff x="901" y="1784"/>
            <a:chExt cx="292" cy="292"/>
          </a:xfrm>
        </p:grpSpPr>
        <p:sp>
          <p:nvSpPr>
            <p:cNvPr id="692260" name="Rectangle 36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61" name="Text Box 37"/>
            <p:cNvSpPr txBox="1"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262" name="Group 3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11213" y="3035300"/>
            <a:ext cx="463550" cy="463550"/>
            <a:chOff x="901" y="1784"/>
            <a:chExt cx="292" cy="292"/>
          </a:xfrm>
        </p:grpSpPr>
        <p:sp>
          <p:nvSpPr>
            <p:cNvPr id="692263" name="Rectangle 39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64" name="Text Box 40"/>
            <p:cNvSpPr txBox="1"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265" name="Group 4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76350" y="3035300"/>
            <a:ext cx="463550" cy="463550"/>
            <a:chOff x="901" y="1784"/>
            <a:chExt cx="292" cy="292"/>
          </a:xfrm>
        </p:grpSpPr>
        <p:sp>
          <p:nvSpPr>
            <p:cNvPr id="692266" name="Rectangle 42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67" name="Text Box 43"/>
            <p:cNvSpPr txBox="1"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268" name="Group 4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741488" y="3035300"/>
            <a:ext cx="463550" cy="463550"/>
            <a:chOff x="901" y="1784"/>
            <a:chExt cx="292" cy="292"/>
          </a:xfrm>
        </p:grpSpPr>
        <p:sp>
          <p:nvSpPr>
            <p:cNvPr id="692269" name="Rectangle 45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70" name="Text Box 46"/>
            <p:cNvSpPr txBox="1"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271" name="Group 4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203450" y="3035300"/>
            <a:ext cx="463550" cy="463550"/>
            <a:chOff x="901" y="1784"/>
            <a:chExt cx="292" cy="292"/>
          </a:xfrm>
        </p:grpSpPr>
        <p:sp>
          <p:nvSpPr>
            <p:cNvPr id="692272" name="Rectangle 48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73" name="Text Box 49"/>
            <p:cNvSpPr txBox="1"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274" name="Group 5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49250" y="3500438"/>
            <a:ext cx="463550" cy="463550"/>
            <a:chOff x="901" y="1784"/>
            <a:chExt cx="292" cy="292"/>
          </a:xfrm>
        </p:grpSpPr>
        <p:sp>
          <p:nvSpPr>
            <p:cNvPr id="692275" name="Rectangle 51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76" name="Text Box 52"/>
            <p:cNvSpPr txBox="1"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277" name="Group 5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814388" y="3500438"/>
            <a:ext cx="463550" cy="463550"/>
            <a:chOff x="901" y="1784"/>
            <a:chExt cx="292" cy="292"/>
          </a:xfrm>
        </p:grpSpPr>
        <p:sp>
          <p:nvSpPr>
            <p:cNvPr id="692278" name="Rectangle 54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79" name="Text Box 55"/>
            <p:cNvSpPr txBox="1"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280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279525" y="3500438"/>
            <a:ext cx="463550" cy="463550"/>
            <a:chOff x="901" y="1784"/>
            <a:chExt cx="292" cy="292"/>
          </a:xfrm>
        </p:grpSpPr>
        <p:sp>
          <p:nvSpPr>
            <p:cNvPr id="692281" name="Rectangle 57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82" name="Text Box 58"/>
            <p:cNvSpPr txBox="1"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283" name="Group 5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743075" y="3502025"/>
            <a:ext cx="463550" cy="463550"/>
            <a:chOff x="901" y="1784"/>
            <a:chExt cx="292" cy="292"/>
          </a:xfrm>
        </p:grpSpPr>
        <p:sp>
          <p:nvSpPr>
            <p:cNvPr id="692284" name="Rectangle 60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85" name="Text Box 61"/>
            <p:cNvSpPr txBox="1"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286" name="Group 6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3375" y="4770438"/>
            <a:ext cx="463550" cy="463550"/>
            <a:chOff x="901" y="1784"/>
            <a:chExt cx="292" cy="292"/>
          </a:xfrm>
        </p:grpSpPr>
        <p:sp>
          <p:nvSpPr>
            <p:cNvPr id="692287" name="Rectangle 63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88" name="Text Box 64"/>
            <p:cNvSpPr txBox="1"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289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96925" y="4770438"/>
            <a:ext cx="463550" cy="463550"/>
            <a:chOff x="901" y="1784"/>
            <a:chExt cx="292" cy="292"/>
          </a:xfrm>
        </p:grpSpPr>
        <p:sp>
          <p:nvSpPr>
            <p:cNvPr id="692290" name="Rectangle 66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91" name="Text Box 67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292" name="Group 6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1262063" y="4770438"/>
            <a:ext cx="463550" cy="463550"/>
            <a:chOff x="901" y="1784"/>
            <a:chExt cx="292" cy="292"/>
          </a:xfrm>
        </p:grpSpPr>
        <p:sp>
          <p:nvSpPr>
            <p:cNvPr id="692293" name="Rectangle 69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94" name="Text Box 70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295" name="Group 7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727200" y="4770438"/>
            <a:ext cx="463550" cy="463550"/>
            <a:chOff x="901" y="1784"/>
            <a:chExt cx="292" cy="292"/>
          </a:xfrm>
        </p:grpSpPr>
        <p:sp>
          <p:nvSpPr>
            <p:cNvPr id="692296" name="Rectangle 72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97" name="Text Box 73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298" name="Group 7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189163" y="4770438"/>
            <a:ext cx="463550" cy="463550"/>
            <a:chOff x="901" y="1784"/>
            <a:chExt cx="292" cy="292"/>
          </a:xfrm>
        </p:grpSpPr>
        <p:sp>
          <p:nvSpPr>
            <p:cNvPr id="692299" name="Rectangle 75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00" name="Text Box 76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01" name="Group 7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34963" y="5235575"/>
            <a:ext cx="463550" cy="463550"/>
            <a:chOff x="901" y="1784"/>
            <a:chExt cx="292" cy="292"/>
          </a:xfrm>
        </p:grpSpPr>
        <p:sp>
          <p:nvSpPr>
            <p:cNvPr id="692302" name="Rectangle 78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03" name="Text Box 79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304" name="Group 8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00100" y="5235575"/>
            <a:ext cx="463550" cy="463550"/>
            <a:chOff x="901" y="1784"/>
            <a:chExt cx="292" cy="292"/>
          </a:xfrm>
        </p:grpSpPr>
        <p:sp>
          <p:nvSpPr>
            <p:cNvPr id="692305" name="Rectangle 81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06" name="Text Box 82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307" name="Group 83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265238" y="5235575"/>
            <a:ext cx="463550" cy="463550"/>
            <a:chOff x="901" y="1784"/>
            <a:chExt cx="292" cy="292"/>
          </a:xfrm>
        </p:grpSpPr>
        <p:sp>
          <p:nvSpPr>
            <p:cNvPr id="692308" name="Rectangle 84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09" name="Text Box 85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310" name="Group 86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728788" y="5237163"/>
            <a:ext cx="463550" cy="463550"/>
            <a:chOff x="901" y="1784"/>
            <a:chExt cx="292" cy="292"/>
          </a:xfrm>
        </p:grpSpPr>
        <p:sp>
          <p:nvSpPr>
            <p:cNvPr id="692311" name="Rectangle 87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12" name="Text Box 88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313" name="Group 89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271838" y="2646363"/>
            <a:ext cx="463550" cy="463550"/>
            <a:chOff x="901" y="1784"/>
            <a:chExt cx="292" cy="292"/>
          </a:xfrm>
        </p:grpSpPr>
        <p:sp>
          <p:nvSpPr>
            <p:cNvPr id="692314" name="Rectangle 90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15" name="Text Box 91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316" name="Group 92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735388" y="2646363"/>
            <a:ext cx="463550" cy="463550"/>
            <a:chOff x="901" y="1784"/>
            <a:chExt cx="292" cy="292"/>
          </a:xfrm>
        </p:grpSpPr>
        <p:sp>
          <p:nvSpPr>
            <p:cNvPr id="692317" name="Rectangle 93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18" name="Text Box 94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319" name="Group 9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202113" y="2646363"/>
            <a:ext cx="463550" cy="463550"/>
            <a:chOff x="901" y="1784"/>
            <a:chExt cx="292" cy="292"/>
          </a:xfrm>
        </p:grpSpPr>
        <p:sp>
          <p:nvSpPr>
            <p:cNvPr id="692320" name="Rectangle 96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21" name="Text Box 97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322" name="Group 9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271838" y="3103563"/>
            <a:ext cx="463550" cy="463550"/>
            <a:chOff x="901" y="1784"/>
            <a:chExt cx="292" cy="292"/>
          </a:xfrm>
        </p:grpSpPr>
        <p:sp>
          <p:nvSpPr>
            <p:cNvPr id="692323" name="Rectangle 99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24" name="Text Box 100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25" name="Group 101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735388" y="3103563"/>
            <a:ext cx="463550" cy="463550"/>
            <a:chOff x="901" y="1784"/>
            <a:chExt cx="292" cy="292"/>
          </a:xfrm>
        </p:grpSpPr>
        <p:sp>
          <p:nvSpPr>
            <p:cNvPr id="692326" name="Rectangle 102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27" name="Text Box 103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28" name="Group 104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4202113" y="3101975"/>
            <a:ext cx="463550" cy="463550"/>
            <a:chOff x="901" y="1784"/>
            <a:chExt cx="292" cy="292"/>
          </a:xfrm>
        </p:grpSpPr>
        <p:sp>
          <p:nvSpPr>
            <p:cNvPr id="692329" name="Rectangle 105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30" name="Text Box 106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331" name="Group 107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3271838" y="3567113"/>
            <a:ext cx="463550" cy="463550"/>
            <a:chOff x="901" y="1784"/>
            <a:chExt cx="292" cy="292"/>
          </a:xfrm>
        </p:grpSpPr>
        <p:sp>
          <p:nvSpPr>
            <p:cNvPr id="692332" name="Rectangle 108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33" name="Text Box 109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334" name="Group 11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735388" y="3567113"/>
            <a:ext cx="463550" cy="463550"/>
            <a:chOff x="901" y="1784"/>
            <a:chExt cx="292" cy="292"/>
          </a:xfrm>
        </p:grpSpPr>
        <p:sp>
          <p:nvSpPr>
            <p:cNvPr id="692335" name="Rectangle 111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36" name="Text Box 112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337" name="Group 11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4202113" y="3568700"/>
            <a:ext cx="463550" cy="463550"/>
            <a:chOff x="901" y="1784"/>
            <a:chExt cx="292" cy="292"/>
          </a:xfrm>
        </p:grpSpPr>
        <p:sp>
          <p:nvSpPr>
            <p:cNvPr id="692338" name="Rectangle 114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39" name="Text Box 115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340" name="Group 116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3271838" y="4770438"/>
            <a:ext cx="463550" cy="463550"/>
            <a:chOff x="901" y="1784"/>
            <a:chExt cx="292" cy="292"/>
          </a:xfrm>
        </p:grpSpPr>
        <p:sp>
          <p:nvSpPr>
            <p:cNvPr id="692341" name="Rectangle 117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42" name="Text Box 118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43" name="Group 119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3733800" y="4770438"/>
            <a:ext cx="463550" cy="463550"/>
            <a:chOff x="901" y="1784"/>
            <a:chExt cx="292" cy="292"/>
          </a:xfrm>
        </p:grpSpPr>
        <p:sp>
          <p:nvSpPr>
            <p:cNvPr id="692344" name="Rectangle 120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45" name="Text Box 121"/>
            <p:cNvSpPr txBox="1"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346" name="Group 122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4200525" y="4770438"/>
            <a:ext cx="463550" cy="463550"/>
            <a:chOff x="901" y="1784"/>
            <a:chExt cx="292" cy="292"/>
          </a:xfrm>
        </p:grpSpPr>
        <p:sp>
          <p:nvSpPr>
            <p:cNvPr id="692347" name="Rectangle 12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48" name="Text Box 124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349" name="Group 125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271838" y="5227638"/>
            <a:ext cx="463550" cy="463550"/>
            <a:chOff x="901" y="1784"/>
            <a:chExt cx="292" cy="292"/>
          </a:xfrm>
        </p:grpSpPr>
        <p:sp>
          <p:nvSpPr>
            <p:cNvPr id="692350" name="Rectangle 126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51" name="Text Box 127"/>
            <p:cNvSpPr txBox="1"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352" name="Group 12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733800" y="5227638"/>
            <a:ext cx="463550" cy="463550"/>
            <a:chOff x="901" y="1784"/>
            <a:chExt cx="292" cy="292"/>
          </a:xfrm>
        </p:grpSpPr>
        <p:sp>
          <p:nvSpPr>
            <p:cNvPr id="692353" name="Rectangle 12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54" name="Text Box 130"/>
            <p:cNvSpPr txBox="1"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55" name="Group 131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4200525" y="5226050"/>
            <a:ext cx="463550" cy="463550"/>
            <a:chOff x="901" y="1784"/>
            <a:chExt cx="292" cy="292"/>
          </a:xfrm>
        </p:grpSpPr>
        <p:sp>
          <p:nvSpPr>
            <p:cNvPr id="692356" name="Rectangle 132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57" name="Text Box 133"/>
            <p:cNvSpPr txBox="1"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358" name="Group 134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271838" y="5691188"/>
            <a:ext cx="463550" cy="463550"/>
            <a:chOff x="901" y="1784"/>
            <a:chExt cx="292" cy="292"/>
          </a:xfrm>
        </p:grpSpPr>
        <p:sp>
          <p:nvSpPr>
            <p:cNvPr id="692359" name="Rectangle 13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60" name="Text Box 136"/>
            <p:cNvSpPr txBox="1"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361" name="Group 13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733800" y="5691188"/>
            <a:ext cx="463550" cy="463550"/>
            <a:chOff x="901" y="1784"/>
            <a:chExt cx="292" cy="292"/>
          </a:xfrm>
        </p:grpSpPr>
        <p:sp>
          <p:nvSpPr>
            <p:cNvPr id="692362" name="Rectangle 138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63" name="Text Box 139"/>
            <p:cNvSpPr txBox="1"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364" name="Group 140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4200525" y="5692775"/>
            <a:ext cx="463550" cy="463550"/>
            <a:chOff x="901" y="1784"/>
            <a:chExt cx="292" cy="292"/>
          </a:xfrm>
        </p:grpSpPr>
        <p:sp>
          <p:nvSpPr>
            <p:cNvPr id="692365" name="Rectangle 14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66" name="Text Box 142"/>
            <p:cNvSpPr txBox="1"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367" name="Group 143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5335588" y="2266950"/>
            <a:ext cx="463550" cy="463550"/>
            <a:chOff x="901" y="1784"/>
            <a:chExt cx="292" cy="292"/>
          </a:xfrm>
        </p:grpSpPr>
        <p:sp>
          <p:nvSpPr>
            <p:cNvPr id="692368" name="Rectangle 144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69" name="Text Box 145"/>
            <p:cNvSpPr txBox="1"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70" name="Group 146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5795963" y="2266950"/>
            <a:ext cx="463550" cy="463550"/>
            <a:chOff x="901" y="1784"/>
            <a:chExt cx="292" cy="292"/>
          </a:xfrm>
        </p:grpSpPr>
        <p:sp>
          <p:nvSpPr>
            <p:cNvPr id="692371" name="Rectangle 14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72" name="Text Box 148"/>
            <p:cNvSpPr txBox="1"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373" name="Group 149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335588" y="2736850"/>
            <a:ext cx="463550" cy="463550"/>
            <a:chOff x="901" y="1784"/>
            <a:chExt cx="292" cy="292"/>
          </a:xfrm>
        </p:grpSpPr>
        <p:sp>
          <p:nvSpPr>
            <p:cNvPr id="692374" name="Rectangle 150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75" name="Text Box 151"/>
            <p:cNvSpPr txBox="1"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376" name="Group 152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5797550" y="2738438"/>
            <a:ext cx="463550" cy="463550"/>
            <a:chOff x="901" y="1784"/>
            <a:chExt cx="292" cy="292"/>
          </a:xfrm>
        </p:grpSpPr>
        <p:sp>
          <p:nvSpPr>
            <p:cNvPr id="692377" name="Rectangle 15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78" name="Text Box 154"/>
            <p:cNvSpPr txBox="1"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379" name="Group 155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335588" y="3206750"/>
            <a:ext cx="463550" cy="463550"/>
            <a:chOff x="901" y="1784"/>
            <a:chExt cx="292" cy="292"/>
          </a:xfrm>
        </p:grpSpPr>
        <p:sp>
          <p:nvSpPr>
            <p:cNvPr id="692380" name="Rectangle 156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81" name="Text Box 157"/>
            <p:cNvSpPr txBox="1"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82" name="Group 158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5797550" y="3206750"/>
            <a:ext cx="463550" cy="463550"/>
            <a:chOff x="901" y="1784"/>
            <a:chExt cx="292" cy="292"/>
          </a:xfrm>
        </p:grpSpPr>
        <p:sp>
          <p:nvSpPr>
            <p:cNvPr id="692383" name="Rectangle 15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84" name="Text Box 160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385" name="Group 161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5335588" y="3670300"/>
            <a:ext cx="463550" cy="463550"/>
            <a:chOff x="901" y="1784"/>
            <a:chExt cx="292" cy="292"/>
          </a:xfrm>
        </p:grpSpPr>
        <p:sp>
          <p:nvSpPr>
            <p:cNvPr id="692386" name="Rectangle 162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87" name="Text Box 163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388" name="Group 164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5797550" y="3670300"/>
            <a:ext cx="463550" cy="463550"/>
            <a:chOff x="901" y="1784"/>
            <a:chExt cx="292" cy="292"/>
          </a:xfrm>
        </p:grpSpPr>
        <p:sp>
          <p:nvSpPr>
            <p:cNvPr id="692389" name="Rectangle 165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90" name="Text Box 166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391" name="Group 16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5335588" y="4132263"/>
            <a:ext cx="463550" cy="463550"/>
            <a:chOff x="901" y="1784"/>
            <a:chExt cx="292" cy="292"/>
          </a:xfrm>
        </p:grpSpPr>
        <p:sp>
          <p:nvSpPr>
            <p:cNvPr id="692392" name="Rectangle 16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93" name="Text Box 169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394" name="Group 170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6127750" y="4406900"/>
            <a:ext cx="463550" cy="463550"/>
            <a:chOff x="901" y="1784"/>
            <a:chExt cx="292" cy="292"/>
          </a:xfrm>
        </p:grpSpPr>
        <p:sp>
          <p:nvSpPr>
            <p:cNvPr id="692395" name="Rectangle 17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96" name="Text Box 172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397" name="Group 173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6588125" y="4406900"/>
            <a:ext cx="463550" cy="463550"/>
            <a:chOff x="901" y="1784"/>
            <a:chExt cx="292" cy="292"/>
          </a:xfrm>
        </p:grpSpPr>
        <p:sp>
          <p:nvSpPr>
            <p:cNvPr id="692398" name="Rectangle 174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399" name="Text Box 175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400" name="Group 176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6127750" y="4876800"/>
            <a:ext cx="463550" cy="463550"/>
            <a:chOff x="901" y="1784"/>
            <a:chExt cx="292" cy="292"/>
          </a:xfrm>
        </p:grpSpPr>
        <p:sp>
          <p:nvSpPr>
            <p:cNvPr id="692401" name="Rectangle 17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02" name="Text Box 178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403" name="Group 179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6589713" y="4878388"/>
            <a:ext cx="463550" cy="463550"/>
            <a:chOff x="901" y="1784"/>
            <a:chExt cx="292" cy="292"/>
          </a:xfrm>
        </p:grpSpPr>
        <p:sp>
          <p:nvSpPr>
            <p:cNvPr id="692404" name="Rectangle 18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05" name="Text Box 18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406" name="Group 182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127750" y="5346700"/>
            <a:ext cx="463550" cy="463550"/>
            <a:chOff x="901" y="1784"/>
            <a:chExt cx="292" cy="292"/>
          </a:xfrm>
        </p:grpSpPr>
        <p:sp>
          <p:nvSpPr>
            <p:cNvPr id="692407" name="Rectangle 18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08" name="Text Box 184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409" name="Group 185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589713" y="5346700"/>
            <a:ext cx="463550" cy="463550"/>
            <a:chOff x="901" y="1784"/>
            <a:chExt cx="292" cy="292"/>
          </a:xfrm>
        </p:grpSpPr>
        <p:sp>
          <p:nvSpPr>
            <p:cNvPr id="692410" name="Rectangle 18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11" name="Text Box 18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412" name="Group 188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6127750" y="5810250"/>
            <a:ext cx="463550" cy="463550"/>
            <a:chOff x="901" y="1784"/>
            <a:chExt cx="292" cy="292"/>
          </a:xfrm>
        </p:grpSpPr>
        <p:sp>
          <p:nvSpPr>
            <p:cNvPr id="692413" name="Rectangle 18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14" name="Text Box 190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415" name="Group 191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589713" y="5810250"/>
            <a:ext cx="463550" cy="463550"/>
            <a:chOff x="901" y="1784"/>
            <a:chExt cx="292" cy="292"/>
          </a:xfrm>
        </p:grpSpPr>
        <p:sp>
          <p:nvSpPr>
            <p:cNvPr id="692416" name="Rectangle 192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17" name="Text Box 19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418" name="Group 194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6127750" y="6272213"/>
            <a:ext cx="463550" cy="463550"/>
            <a:chOff x="901" y="1784"/>
            <a:chExt cx="292" cy="292"/>
          </a:xfrm>
        </p:grpSpPr>
        <p:sp>
          <p:nvSpPr>
            <p:cNvPr id="692419" name="Rectangle 19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20" name="Text Box 196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2421" name="Group 197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7848600" y="2286000"/>
            <a:ext cx="463550" cy="463550"/>
            <a:chOff x="901" y="1784"/>
            <a:chExt cx="292" cy="292"/>
          </a:xfrm>
        </p:grpSpPr>
        <p:sp>
          <p:nvSpPr>
            <p:cNvPr id="692422" name="Rectangle 198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23" name="Text Box 19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424" name="Group 200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848600" y="2759075"/>
            <a:ext cx="463550" cy="463550"/>
            <a:chOff x="901" y="1784"/>
            <a:chExt cx="292" cy="292"/>
          </a:xfrm>
        </p:grpSpPr>
        <p:sp>
          <p:nvSpPr>
            <p:cNvPr id="692425" name="Rectangle 20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26" name="Text Box 202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2427" name="Group 203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7848600" y="3233738"/>
            <a:ext cx="463550" cy="463550"/>
            <a:chOff x="901" y="1784"/>
            <a:chExt cx="292" cy="292"/>
          </a:xfrm>
        </p:grpSpPr>
        <p:sp>
          <p:nvSpPr>
            <p:cNvPr id="692428" name="Rectangle 20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29" name="Text Box 20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2430" name="Group 206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848600" y="3708400"/>
            <a:ext cx="463550" cy="463550"/>
            <a:chOff x="901" y="1784"/>
            <a:chExt cx="292" cy="292"/>
          </a:xfrm>
        </p:grpSpPr>
        <p:sp>
          <p:nvSpPr>
            <p:cNvPr id="692431" name="Rectangle 20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32" name="Text Box 208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2433" name="Group 209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7847013" y="4183063"/>
            <a:ext cx="463550" cy="463550"/>
            <a:chOff x="901" y="1784"/>
            <a:chExt cx="292" cy="292"/>
          </a:xfrm>
        </p:grpSpPr>
        <p:sp>
          <p:nvSpPr>
            <p:cNvPr id="692434" name="Rectangle 2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35" name="Text Box 2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2436" name="Group 212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>
            <a:off x="7847013" y="4657725"/>
            <a:ext cx="463550" cy="463550"/>
            <a:chOff x="901" y="1784"/>
            <a:chExt cx="292" cy="292"/>
          </a:xfrm>
        </p:grpSpPr>
        <p:sp>
          <p:nvSpPr>
            <p:cNvPr id="692437" name="Rectangle 21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38" name="Text Box 214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2439" name="Group 215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847013" y="5132388"/>
            <a:ext cx="463550" cy="463550"/>
            <a:chOff x="901" y="1784"/>
            <a:chExt cx="292" cy="292"/>
          </a:xfrm>
        </p:grpSpPr>
        <p:sp>
          <p:nvSpPr>
            <p:cNvPr id="692440" name="Rectangle 21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41" name="Text Box 21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2442" name="Group 218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7847013" y="5607050"/>
            <a:ext cx="463550" cy="463550"/>
            <a:chOff x="901" y="1784"/>
            <a:chExt cx="292" cy="292"/>
          </a:xfrm>
        </p:grpSpPr>
        <p:sp>
          <p:nvSpPr>
            <p:cNvPr id="692443" name="Rectangle 21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44" name="Text Box 220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grpSp>
        <p:nvGrpSpPr>
          <p:cNvPr id="692445" name="Group 221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>
            <a:off x="7848600" y="6081713"/>
            <a:ext cx="463550" cy="463550"/>
            <a:chOff x="901" y="1784"/>
            <a:chExt cx="292" cy="292"/>
          </a:xfrm>
        </p:grpSpPr>
        <p:sp>
          <p:nvSpPr>
            <p:cNvPr id="692446" name="Rectangle 22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447" name="Text Box 2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sp>
        <p:nvSpPr>
          <p:cNvPr id="692448" name="Line 224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1371600" y="41148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449" name="Line 225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937000" y="4130675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450" name="Line 226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848350" y="4195763"/>
            <a:ext cx="215900" cy="231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451" name="Line 227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2693988" y="3962400"/>
            <a:ext cx="506412" cy="7762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452" name="Line 22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4724400" y="3962400"/>
            <a:ext cx="457200" cy="8524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453" name="Line 22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194550" y="3962400"/>
            <a:ext cx="577850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454" name="Text Box 230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09600" y="6096000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2 elements per column</a:t>
            </a:r>
          </a:p>
        </p:txBody>
      </p:sp>
      <p:sp>
        <p:nvSpPr>
          <p:cNvPr id="692455" name="Text Box 23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189288" y="6289675"/>
            <a:ext cx="156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3 elements per column</a:t>
            </a:r>
          </a:p>
        </p:txBody>
      </p:sp>
      <p:sp>
        <p:nvSpPr>
          <p:cNvPr id="692456" name="Text Box 232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160963" y="6488113"/>
            <a:ext cx="941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4 el. per col.</a:t>
            </a:r>
          </a:p>
        </p:txBody>
      </p:sp>
      <p:sp>
        <p:nvSpPr>
          <p:cNvPr id="692457" name="Text Box 233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081963" y="6527800"/>
            <a:ext cx="974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N el. per col.</a:t>
            </a:r>
          </a:p>
        </p:txBody>
      </p:sp>
      <p:sp>
        <p:nvSpPr>
          <p:cNvPr id="692458" name="Text Box 234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248400" y="762000"/>
            <a:ext cx="2122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Times" pitchFamily="1" charset="0"/>
              </a:rPr>
              <a:t>depending on the skip sequence</a:t>
            </a:r>
          </a:p>
        </p:txBody>
      </p:sp>
    </p:spTree>
    <p:extLst>
      <p:ext uri="{BB962C8B-B14F-4D97-AF65-F5344CB8AC3E}">
        <p14:creationId xmlns:p14="http://schemas.microsoft.com/office/powerpoint/2010/main" val="35091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93251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52" name="Rectangle 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Divide and Conquer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3255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3256" name="Rectangle 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57" name="Text Box 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3258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325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0" name="Text Box 1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326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326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3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3264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3265" name="Rectangl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6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3267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3268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9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3270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3271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2" name="Text 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3273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3274" name="Rectangle 2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5" name="Text Box 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327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3277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8" name="Text Box 3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3279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7438" y="1792288"/>
            <a:ext cx="179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 sorted lists together</a:t>
            </a:r>
          </a:p>
        </p:txBody>
      </p:sp>
    </p:spTree>
    <p:extLst>
      <p:ext uri="{BB962C8B-B14F-4D97-AF65-F5344CB8AC3E}">
        <p14:creationId xmlns:p14="http://schemas.microsoft.com/office/powerpoint/2010/main" val="1255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4425" y="3263900"/>
            <a:ext cx="34766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for ( i=1 ; i &lt; N ; ++i )  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 if  (L[i] &gt; E) E = L[i];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  if  (L[i] &lt; e) e = L[i];</a:t>
            </a:r>
          </a:p>
          <a:p>
            <a:pPr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6717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1748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749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1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Loop counting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671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3970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" pitchFamily="1" charset="0"/>
              </a:rPr>
              <a:t>How many steps are needed? (usually in the worst case...) 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8163" y="1820863"/>
            <a:ext cx="745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T(N)  =  running time as a function of problem size, N</a:t>
            </a:r>
          </a:p>
        </p:txBody>
      </p:sp>
      <p:sp>
        <p:nvSpPr>
          <p:cNvPr id="67175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3788" y="2590800"/>
            <a:ext cx="2084387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MM algorithm:</a:t>
            </a:r>
          </a:p>
        </p:txBody>
      </p:sp>
      <p:sp>
        <p:nvSpPr>
          <p:cNvPr id="67175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7913" y="5410200"/>
            <a:ext cx="21701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Running Times:</a:t>
            </a:r>
          </a:p>
        </p:txBody>
      </p:sp>
      <p:sp>
        <p:nvSpPr>
          <p:cNvPr id="67175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0613" y="5489575"/>
            <a:ext cx="2422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T(N) = </a:t>
            </a:r>
          </a:p>
        </p:txBody>
      </p:sp>
      <p:sp>
        <p:nvSpPr>
          <p:cNvPr id="67175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79800" y="2506663"/>
            <a:ext cx="361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" pitchFamily="1" charset="0"/>
              </a:rPr>
              <a:t>The problem size is the list length, N.</a:t>
            </a:r>
          </a:p>
        </p:txBody>
      </p:sp>
      <p:sp>
        <p:nvSpPr>
          <p:cNvPr id="67175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79800" y="2778125"/>
            <a:ext cx="435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" pitchFamily="1" charset="0"/>
              </a:rPr>
              <a:t>Each comparison (&lt; or &gt;) will count as 1 step</a:t>
            </a:r>
          </a:p>
        </p:txBody>
      </p:sp>
      <p:sp>
        <p:nvSpPr>
          <p:cNvPr id="67175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37563" y="656748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big-O?</a:t>
            </a:r>
          </a:p>
        </p:txBody>
      </p:sp>
      <p:sp>
        <p:nvSpPr>
          <p:cNvPr id="67175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45438" y="6346825"/>
            <a:ext cx="1133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nested loops?</a:t>
            </a:r>
          </a:p>
        </p:txBody>
      </p:sp>
    </p:spTree>
    <p:extLst>
      <p:ext uri="{BB962C8B-B14F-4D97-AF65-F5344CB8AC3E}">
        <p14:creationId xmlns:p14="http://schemas.microsoft.com/office/powerpoint/2010/main" val="42621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057400"/>
            <a:ext cx="46894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for ( int i=0 ; i&lt;N ; ++i )  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{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for ( int j=0 ; j&lt;(i*i) ; ++j )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{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1 time step of work here…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}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67277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2772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773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27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Loop counting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67277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3970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Nested loops will produce a series …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97750" y="6553200"/>
            <a:ext cx="163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but not always O(N</a:t>
            </a:r>
            <a:r>
              <a:rPr lang="en-US" sz="1200" baseline="42000">
                <a:solidFill>
                  <a:schemeClr val="folHlink"/>
                </a:solidFill>
              </a:rPr>
              <a:t>2</a:t>
            </a:r>
            <a:r>
              <a:rPr lang="en-US" sz="1200">
                <a:solidFill>
                  <a:schemeClr val="folHlink"/>
                </a:solidFill>
              </a:rPr>
              <a:t>)!</a:t>
            </a:r>
          </a:p>
        </p:txBody>
      </p:sp>
      <p:sp>
        <p:nvSpPr>
          <p:cNvPr id="672791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35838" y="2514600"/>
            <a:ext cx="981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900" b="1">
                <a:solidFill>
                  <a:srgbClr val="008000"/>
                </a:solidFill>
                <a:latin typeface="Courier New" pitchFamily="49" charset="0"/>
                <a:ea typeface="ＭＳ Ｐゴシック" pitchFamily="34" charset="-128"/>
              </a:rPr>
              <a:t>i</a:t>
            </a:r>
            <a:r>
              <a:rPr lang="en-US" sz="900">
                <a:solidFill>
                  <a:srgbClr val="008000"/>
                </a:solidFill>
                <a:ea typeface="ＭＳ Ｐゴシック" pitchFamily="34" charset="-128"/>
              </a:rPr>
              <a:t> see you're up to something…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72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7"/>
                </p:custDataLst>
              </p14:nvPr>
            </p14:nvContentPartPr>
            <p14:xfrm>
              <a:off x="3519488" y="2919413"/>
              <a:ext cx="1587" cy="6350"/>
            </p14:xfrm>
          </p:contentPart>
        </mc:Choice>
        <mc:Fallback>
          <p:pic>
            <p:nvPicPr>
              <p:cNvPr id="672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9172" y="2910241"/>
                <a:ext cx="22218" cy="24694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7182"/>
          <p:cNvGrpSpPr>
            <a:grpSpLocks/>
          </p:cNvGrpSpPr>
          <p:nvPr/>
        </p:nvGrpSpPr>
        <p:grpSpPr bwMode="auto">
          <a:xfrm>
            <a:off x="8215907" y="2925763"/>
            <a:ext cx="617537" cy="635071"/>
            <a:chOff x="1676815" y="5536974"/>
            <a:chExt cx="1066385" cy="1244825"/>
          </a:xfrm>
        </p:grpSpPr>
        <p:sp>
          <p:nvSpPr>
            <p:cNvPr id="3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7" name="Straight Connector 36"/>
            <p:cNvCxnSpPr>
              <a:stCxn id="53" idx="1"/>
              <a:endCxn id="5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9" name="Freeform 3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8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3795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796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37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5963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Algorithms and Impatience</a:t>
            </a:r>
          </a:p>
        </p:txBody>
      </p:sp>
      <p:sp>
        <p:nvSpPr>
          <p:cNvPr id="6737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3" y="1412875"/>
            <a:ext cx="817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>
                <a:latin typeface="Times" pitchFamily="1" charset="0"/>
              </a:rPr>
              <a:t>Problem</a:t>
            </a:r>
            <a:r>
              <a:rPr lang="en-US" sz="2800">
                <a:latin typeface="Times" pitchFamily="1" charset="0"/>
              </a:rPr>
              <a:t>:  Search through an array to find max </a:t>
            </a:r>
            <a:r>
              <a:rPr lang="en-US" sz="2800" i="1">
                <a:latin typeface="Times" pitchFamily="1" charset="0"/>
              </a:rPr>
              <a:t>and</a:t>
            </a:r>
            <a:r>
              <a:rPr lang="en-US" sz="2800">
                <a:latin typeface="Times" pitchFamily="1" charset="0"/>
              </a:rPr>
              <a:t> min</a:t>
            </a:r>
          </a:p>
        </p:txBody>
      </p:sp>
      <p:sp>
        <p:nvSpPr>
          <p:cNvPr id="67379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1013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97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3052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9488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13213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217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92725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81688" y="2836863"/>
            <a:ext cx="590550" cy="590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57375" y="29257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5</a:t>
            </a:r>
          </a:p>
        </p:txBody>
      </p:sp>
      <p:sp>
        <p:nvSpPr>
          <p:cNvPr id="67380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65388" y="292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2</a:t>
            </a:r>
          </a:p>
        </p:txBody>
      </p:sp>
      <p:sp>
        <p:nvSpPr>
          <p:cNvPr id="67380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57525" y="2922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3</a:t>
            </a:r>
          </a:p>
        </p:txBody>
      </p:sp>
      <p:sp>
        <p:nvSpPr>
          <p:cNvPr id="67381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46488" y="291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8</a:t>
            </a:r>
          </a:p>
        </p:txBody>
      </p:sp>
      <p:sp>
        <p:nvSpPr>
          <p:cNvPr id="67381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9067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4</a:t>
            </a:r>
          </a:p>
        </p:txBody>
      </p:sp>
      <p:sp>
        <p:nvSpPr>
          <p:cNvPr id="67381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24413" y="2905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1</a:t>
            </a:r>
          </a:p>
        </p:txBody>
      </p:sp>
      <p:sp>
        <p:nvSpPr>
          <p:cNvPr id="67381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02263" y="291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6</a:t>
            </a:r>
          </a:p>
        </p:txBody>
      </p:sp>
      <p:sp>
        <p:nvSpPr>
          <p:cNvPr id="67381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07100" y="29162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7</a:t>
            </a:r>
          </a:p>
        </p:txBody>
      </p:sp>
      <p:sp>
        <p:nvSpPr>
          <p:cNvPr id="67381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74738" y="29051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" pitchFamily="1" charset="0"/>
              </a:rPr>
              <a:t>L</a:t>
            </a:r>
          </a:p>
        </p:txBody>
      </p:sp>
      <p:sp>
        <p:nvSpPr>
          <p:cNvPr id="67381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97813" y="419100"/>
            <a:ext cx="82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Sand" charset="0"/>
              </a:rPr>
              <a:t>hubris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Sand" charset="0"/>
              </a:rPr>
              <a:t>laziness</a:t>
            </a:r>
          </a:p>
        </p:txBody>
      </p:sp>
      <p:sp>
        <p:nvSpPr>
          <p:cNvPr id="67381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89725" y="17287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673818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85125" y="172878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673819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2650" y="2887663"/>
            <a:ext cx="54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N=8</a:t>
            </a:r>
          </a:p>
        </p:txBody>
      </p:sp>
      <p:sp>
        <p:nvSpPr>
          <p:cNvPr id="67382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70663" y="3087688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N</a:t>
            </a:r>
            <a:r>
              <a:rPr lang="en-US" sz="1600">
                <a:latin typeface="Times New Roman" pitchFamily="18" charset="0"/>
              </a:rPr>
              <a:t> is the problem size</a:t>
            </a:r>
          </a:p>
        </p:txBody>
      </p:sp>
      <p:sp>
        <p:nvSpPr>
          <p:cNvPr id="67382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73363" y="2052638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Divide-and-conquer!</a:t>
            </a:r>
          </a:p>
        </p:txBody>
      </p:sp>
      <p:sp>
        <p:nvSpPr>
          <p:cNvPr id="67382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32575" y="6324600"/>
            <a:ext cx="24336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better or worse than looping?</a:t>
            </a:r>
          </a:p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in absolute terms? / big-O terms?</a:t>
            </a:r>
          </a:p>
        </p:txBody>
      </p:sp>
    </p:spTree>
    <p:extLst>
      <p:ext uri="{BB962C8B-B14F-4D97-AF65-F5344CB8AC3E}">
        <p14:creationId xmlns:p14="http://schemas.microsoft.com/office/powerpoint/2010/main" val="3273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8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4819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0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48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8788" y="331788"/>
            <a:ext cx="817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Running Time:   </a:t>
            </a:r>
            <a:r>
              <a:rPr lang="en-US" sz="3200" b="1">
                <a:solidFill>
                  <a:srgbClr val="0000FF"/>
                </a:solidFill>
                <a:latin typeface="Courier New" pitchFamily="49" charset="0"/>
              </a:rPr>
              <a:t>Recurrences</a:t>
            </a:r>
            <a:endParaRPr lang="en-US" sz="42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6748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T(N)  =  running time as a function of problem size, N</a:t>
            </a:r>
          </a:p>
        </p:txBody>
      </p:sp>
      <p:sp>
        <p:nvSpPr>
          <p:cNvPr id="674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5527675"/>
            <a:ext cx="2051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Running Time:</a:t>
            </a:r>
          </a:p>
        </p:txBody>
      </p:sp>
      <p:sp>
        <p:nvSpPr>
          <p:cNvPr id="67482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8138" y="2876550"/>
            <a:ext cx="6902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600" b="1">
                <a:latin typeface="Courier New" pitchFamily="49" charset="0"/>
              </a:rPr>
              <a:t>MMRec(L):      if L == [x,y] and x &gt; y then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		return [x,y] else return [y,x];</a:t>
            </a:r>
          </a:p>
          <a:p>
            <a:pPr eaLnBrk="0" hangingPunct="0"/>
            <a:endParaRPr lang="en-US" sz="1600" b="1">
              <a:latin typeface="Courier New" pitchFamily="49" charset="0"/>
            </a:endParaRPr>
          </a:p>
          <a:p>
            <a:pPr eaLnBrk="0" hangingPunct="0"/>
            <a:r>
              <a:rPr lang="en-US" sz="1600" b="1">
                <a:latin typeface="Courier New" pitchFamily="49" charset="0"/>
              </a:rPr>
              <a:t>MMRec(L):   	[E1,e1] =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MMRec</a:t>
            </a:r>
            <a:r>
              <a:rPr lang="en-US" sz="1600" b="1">
                <a:latin typeface="Courier New" pitchFamily="49" charset="0"/>
              </a:rPr>
              <a:t>( half1(L) ),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		[E2,e2] =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MMRec</a:t>
            </a:r>
            <a:r>
              <a:rPr lang="en-US" sz="1600" b="1">
                <a:latin typeface="Courier New" pitchFamily="49" charset="0"/>
              </a:rPr>
              <a:t>( half2(L) ),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if E1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&gt;</a:t>
            </a:r>
            <a:r>
              <a:rPr lang="en-US" sz="1600" b="1">
                <a:latin typeface="Courier New" pitchFamily="49" charset="0"/>
              </a:rPr>
              <a:t> E2 then E=E1 else E=E2,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if e1 </a:t>
            </a:r>
            <a:r>
              <a:rPr lang="en-US" sz="1600" b="1">
                <a:solidFill>
                  <a:schemeClr val="folHlink"/>
                </a:solidFill>
                <a:latin typeface="Courier New" pitchFamily="49" charset="0"/>
              </a:rPr>
              <a:t>&lt;</a:t>
            </a:r>
            <a:r>
              <a:rPr lang="en-US" sz="1600" b="1">
                <a:latin typeface="Courier New" pitchFamily="49" charset="0"/>
              </a:rPr>
              <a:t> e2 then e=e1 else e=e2,</a:t>
            </a:r>
          </a:p>
          <a:p>
            <a:pPr eaLnBrk="0" hangingPunct="0"/>
            <a:r>
              <a:rPr lang="en-US" sz="1600" b="1">
                <a:latin typeface="Courier New" pitchFamily="49" charset="0"/>
              </a:rPr>
              <a:t>     		return [E,e];</a:t>
            </a:r>
          </a:p>
        </p:txBody>
      </p:sp>
      <p:sp>
        <p:nvSpPr>
          <p:cNvPr id="6748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6800" y="36687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first half of</a:t>
            </a:r>
            <a:r>
              <a:rPr lang="en-US" sz="1200" b="1">
                <a:latin typeface="Courier New" pitchFamily="49" charset="0"/>
              </a:rPr>
              <a:t> L</a:t>
            </a:r>
          </a:p>
        </p:txBody>
      </p:sp>
      <p:sp>
        <p:nvSpPr>
          <p:cNvPr id="6748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8638" y="5976938"/>
            <a:ext cx="218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Helvetica" pitchFamily="1" charset="0"/>
              </a:rPr>
              <a:t>as a Recurrence Relation</a:t>
            </a:r>
          </a:p>
        </p:txBody>
      </p:sp>
      <p:sp>
        <p:nvSpPr>
          <p:cNvPr id="6748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55963" y="5511800"/>
            <a:ext cx="24225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Helvetica" pitchFamily="1" charset="0"/>
              </a:rPr>
              <a:t>T(2) = 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Helvetica" pitchFamily="1" charset="0"/>
              </a:rPr>
              <a:t>T(N) = </a:t>
            </a:r>
          </a:p>
        </p:txBody>
      </p:sp>
      <p:sp>
        <p:nvSpPr>
          <p:cNvPr id="67482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3538" y="2859088"/>
            <a:ext cx="100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base case:</a:t>
            </a:r>
          </a:p>
        </p:txBody>
      </p:sp>
      <p:sp>
        <p:nvSpPr>
          <p:cNvPr id="67482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3538" y="361156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recursion:</a:t>
            </a:r>
          </a:p>
        </p:txBody>
      </p:sp>
      <p:sp>
        <p:nvSpPr>
          <p:cNvPr id="67483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1905000"/>
            <a:ext cx="745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Recursive algorithms lead to </a:t>
            </a:r>
            <a:r>
              <a:rPr lang="en-US" sz="2400" b="1" i="1">
                <a:latin typeface="Times" pitchFamily="1" charset="0"/>
              </a:rPr>
              <a:t>recurrence relationships:</a:t>
            </a:r>
            <a:r>
              <a:rPr lang="en-US" sz="2400">
                <a:latin typeface="Times" pitchFamily="1" charset="0"/>
              </a:rPr>
              <a:t> </a:t>
            </a:r>
          </a:p>
        </p:txBody>
      </p:sp>
      <p:sp>
        <p:nvSpPr>
          <p:cNvPr id="67483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6800" y="3908425"/>
            <a:ext cx="1430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second half of</a:t>
            </a:r>
            <a:r>
              <a:rPr lang="en-US" sz="1200" b="1">
                <a:latin typeface="Courier New" pitchFamily="49" charset="0"/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122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675843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4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Recurrence Unwinding</a:t>
            </a:r>
          </a:p>
        </p:txBody>
      </p:sp>
      <p:grpSp>
        <p:nvGrpSpPr>
          <p:cNvPr id="67584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2125" y="1889125"/>
            <a:ext cx="3049588" cy="804863"/>
            <a:chOff x="1885" y="833"/>
            <a:chExt cx="1921" cy="507"/>
          </a:xfrm>
        </p:grpSpPr>
        <p:sp>
          <p:nvSpPr>
            <p:cNvPr id="675847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85" y="963"/>
              <a:ext cx="192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latin typeface="Helvetica" pitchFamily="1" charset="0"/>
                </a:rPr>
                <a:t>T(N) = 2 T(    ) + 2</a:t>
              </a:r>
            </a:p>
          </p:txBody>
        </p:sp>
        <p:sp>
          <p:nvSpPr>
            <p:cNvPr id="675848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39" y="83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N</a:t>
              </a:r>
            </a:p>
          </p:txBody>
        </p:sp>
        <p:sp>
          <p:nvSpPr>
            <p:cNvPr id="67584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53" y="10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  <p:sp>
          <p:nvSpPr>
            <p:cNvPr id="675850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047" y="1075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51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97763" y="6400800"/>
            <a:ext cx="16573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recursive vs. looping?</a:t>
            </a: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big-O?</a:t>
            </a:r>
          </a:p>
        </p:txBody>
      </p:sp>
      <p:sp>
        <p:nvSpPr>
          <p:cNvPr id="67585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2125" y="1430338"/>
            <a:ext cx="1438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>
                <a:latin typeface="Helvetica" pitchFamily="1" charset="0"/>
              </a:rPr>
              <a:t>T(2) = 1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6088" y="1344613"/>
            <a:ext cx="568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Recurrence relation from the recursive max/min finding program…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8413" y="2076450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what is T(N/2) ?</a:t>
            </a:r>
          </a:p>
        </p:txBody>
      </p:sp>
    </p:spTree>
    <p:extLst>
      <p:ext uri="{BB962C8B-B14F-4D97-AF65-F5344CB8AC3E}">
        <p14:creationId xmlns:p14="http://schemas.microsoft.com/office/powerpoint/2010/main" val="16445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16013"/>
            <a:ext cx="8218487" cy="180975"/>
            <a:chOff x="295" y="1311"/>
            <a:chExt cx="5177" cy="114"/>
          </a:xfrm>
        </p:grpSpPr>
        <p:sp>
          <p:nvSpPr>
            <p:cNvPr id="696323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4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1750" y="1471613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Mergesort</a:t>
            </a:r>
          </a:p>
        </p:txBody>
      </p:sp>
      <p:grpSp>
        <p:nvGrpSpPr>
          <p:cNvPr id="696326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33763" y="1566863"/>
            <a:ext cx="463550" cy="463550"/>
            <a:chOff x="901" y="1784"/>
            <a:chExt cx="292" cy="292"/>
          </a:xfrm>
        </p:grpSpPr>
        <p:sp>
          <p:nvSpPr>
            <p:cNvPr id="696327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28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7</a:t>
              </a:r>
            </a:p>
          </p:txBody>
        </p:sp>
      </p:grpSp>
      <p:grpSp>
        <p:nvGrpSpPr>
          <p:cNvPr id="696329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897313" y="1566863"/>
            <a:ext cx="463550" cy="463550"/>
            <a:chOff x="901" y="1784"/>
            <a:chExt cx="292" cy="292"/>
          </a:xfrm>
        </p:grpSpPr>
        <p:sp>
          <p:nvSpPr>
            <p:cNvPr id="696330" name="Rectangl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1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4</a:t>
              </a:r>
            </a:p>
          </p:txBody>
        </p:sp>
      </p:grpSp>
      <p:grpSp>
        <p:nvGrpSpPr>
          <p:cNvPr id="696332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62450" y="1566863"/>
            <a:ext cx="463550" cy="463550"/>
            <a:chOff x="901" y="1784"/>
            <a:chExt cx="292" cy="292"/>
          </a:xfrm>
        </p:grpSpPr>
        <p:sp>
          <p:nvSpPr>
            <p:cNvPr id="696333" name="Rectangl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4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96335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827588" y="1566863"/>
            <a:ext cx="463550" cy="463550"/>
            <a:chOff x="901" y="1784"/>
            <a:chExt cx="292" cy="292"/>
          </a:xfrm>
        </p:grpSpPr>
        <p:sp>
          <p:nvSpPr>
            <p:cNvPr id="696336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37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grpSp>
        <p:nvGrpSpPr>
          <p:cNvPr id="69633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9550" y="1566863"/>
            <a:ext cx="463550" cy="463550"/>
            <a:chOff x="901" y="1784"/>
            <a:chExt cx="292" cy="292"/>
          </a:xfrm>
        </p:grpSpPr>
        <p:sp>
          <p:nvSpPr>
            <p:cNvPr id="696339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0" name="Text Box 2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96341" name="Group 2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753100" y="1566863"/>
            <a:ext cx="463550" cy="463550"/>
            <a:chOff x="901" y="1784"/>
            <a:chExt cx="292" cy="292"/>
          </a:xfrm>
        </p:grpSpPr>
        <p:sp>
          <p:nvSpPr>
            <p:cNvPr id="696342" name="Rectangle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3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5</a:t>
              </a:r>
            </a:p>
          </p:txBody>
        </p:sp>
      </p:grpSp>
      <p:grpSp>
        <p:nvGrpSpPr>
          <p:cNvPr id="69634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18238" y="1566863"/>
            <a:ext cx="463550" cy="463550"/>
            <a:chOff x="901" y="1784"/>
            <a:chExt cx="292" cy="292"/>
          </a:xfrm>
        </p:grpSpPr>
        <p:sp>
          <p:nvSpPr>
            <p:cNvPr id="696345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6" name="Text Box 2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0</a:t>
              </a:r>
            </a:p>
          </p:txBody>
        </p:sp>
      </p:grpSp>
      <p:grpSp>
        <p:nvGrpSpPr>
          <p:cNvPr id="696347" name="Group 2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683375" y="1566863"/>
            <a:ext cx="463550" cy="463550"/>
            <a:chOff x="901" y="1784"/>
            <a:chExt cx="292" cy="292"/>
          </a:xfrm>
        </p:grpSpPr>
        <p:sp>
          <p:nvSpPr>
            <p:cNvPr id="696348" name="Rectangle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49" name="Text Box 2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6</a:t>
              </a:r>
            </a:p>
          </p:txBody>
        </p:sp>
      </p:grpSp>
      <p:sp>
        <p:nvSpPr>
          <p:cNvPr id="696350" name="Text 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8863" y="1792288"/>
            <a:ext cx="1855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merges sorted lists together</a:t>
            </a:r>
          </a:p>
        </p:txBody>
      </p:sp>
      <p:sp>
        <p:nvSpPr>
          <p:cNvPr id="696351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313" y="2579688"/>
            <a:ext cx="3532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Recurrence relation for mergesort:</a:t>
            </a:r>
          </a:p>
        </p:txBody>
      </p:sp>
      <p:sp>
        <p:nvSpPr>
          <p:cNvPr id="696352" name="Text 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6181725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Big-O running time:</a:t>
            </a:r>
          </a:p>
        </p:txBody>
      </p:sp>
      <p:sp>
        <p:nvSpPr>
          <p:cNvPr id="696353" name="Text 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228600"/>
            <a:ext cx="2376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Mergesort</a:t>
            </a:r>
          </a:p>
        </p:txBody>
      </p:sp>
    </p:spTree>
    <p:extLst>
      <p:ext uri="{BB962C8B-B14F-4D97-AF65-F5344CB8AC3E}">
        <p14:creationId xmlns:p14="http://schemas.microsoft.com/office/powerpoint/2010/main" val="3463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7891" name="Rectangle 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2" name="Rectangle 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9900" y="230188"/>
            <a:ext cx="554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Sorting Algorithms</a:t>
            </a:r>
          </a:p>
        </p:txBody>
      </p:sp>
      <p:sp>
        <p:nvSpPr>
          <p:cNvPr id="67789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838" y="2700338"/>
            <a:ext cx="142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Checksort</a:t>
            </a:r>
          </a:p>
        </p:txBody>
      </p:sp>
      <p:grpSp>
        <p:nvGrpSpPr>
          <p:cNvPr id="677895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3200" y="2698750"/>
            <a:ext cx="463550" cy="463550"/>
            <a:chOff x="901" y="1784"/>
            <a:chExt cx="292" cy="292"/>
          </a:xfrm>
        </p:grpSpPr>
        <p:sp>
          <p:nvSpPr>
            <p:cNvPr id="677896" name="Rectangle 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7" name="Text Box 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77898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6750" y="2698750"/>
            <a:ext cx="463550" cy="463550"/>
            <a:chOff x="901" y="1784"/>
            <a:chExt cx="292" cy="292"/>
          </a:xfrm>
        </p:grpSpPr>
        <p:sp>
          <p:nvSpPr>
            <p:cNvPr id="677899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00" name="Text Box 1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7790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671888" y="2698750"/>
            <a:ext cx="463550" cy="463550"/>
            <a:chOff x="901" y="1784"/>
            <a:chExt cx="292" cy="292"/>
          </a:xfrm>
        </p:grpSpPr>
        <p:sp>
          <p:nvSpPr>
            <p:cNvPr id="677902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03" name="Text Box 1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77904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9863" y="2352675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grpSp>
        <p:nvGrpSpPr>
          <p:cNvPr id="677905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574925" y="5576888"/>
            <a:ext cx="463550" cy="463550"/>
            <a:chOff x="901" y="1784"/>
            <a:chExt cx="292" cy="292"/>
          </a:xfrm>
        </p:grpSpPr>
        <p:sp>
          <p:nvSpPr>
            <p:cNvPr id="677906" name="Rectangle 1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07" name="Text Box 1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3</a:t>
              </a:r>
            </a:p>
          </p:txBody>
        </p:sp>
      </p:grpSp>
      <p:grpSp>
        <p:nvGrpSpPr>
          <p:cNvPr id="677908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038475" y="5576888"/>
            <a:ext cx="463550" cy="463550"/>
            <a:chOff x="901" y="1784"/>
            <a:chExt cx="292" cy="292"/>
          </a:xfrm>
        </p:grpSpPr>
        <p:sp>
          <p:nvSpPr>
            <p:cNvPr id="677909" name="Rectangle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10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1</a:t>
              </a:r>
            </a:p>
          </p:txBody>
        </p:sp>
      </p:grpSp>
      <p:grpSp>
        <p:nvGrpSpPr>
          <p:cNvPr id="677911" name="Group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503613" y="5576888"/>
            <a:ext cx="463550" cy="463550"/>
            <a:chOff x="901" y="1784"/>
            <a:chExt cx="292" cy="292"/>
          </a:xfrm>
        </p:grpSpPr>
        <p:sp>
          <p:nvSpPr>
            <p:cNvPr id="677912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01" y="1784"/>
              <a:ext cx="292" cy="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13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40" y="178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Helvetica" pitchFamily="1" charset="0"/>
                </a:rPr>
                <a:t>2</a:t>
              </a:r>
            </a:p>
          </p:txBody>
        </p:sp>
      </p:grpSp>
      <p:sp>
        <p:nvSpPr>
          <p:cNvPr id="677914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41588" y="5230813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List of length  n</a:t>
            </a:r>
          </a:p>
        </p:txBody>
      </p:sp>
      <p:sp>
        <p:nvSpPr>
          <p:cNvPr id="677915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225" y="3078163"/>
            <a:ext cx="2101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" pitchFamily="1" charset="0"/>
              </a:rPr>
              <a:t>check permutations until sorted</a:t>
            </a:r>
          </a:p>
        </p:txBody>
      </p:sp>
      <p:grpSp>
        <p:nvGrpSpPr>
          <p:cNvPr id="677916" name="Group 2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84188" y="5397500"/>
            <a:ext cx="1573212" cy="931863"/>
            <a:chOff x="350" y="2730"/>
            <a:chExt cx="991" cy="587"/>
          </a:xfrm>
        </p:grpSpPr>
        <p:sp>
          <p:nvSpPr>
            <p:cNvPr id="677917" name="Text Box 2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0" y="2730"/>
              <a:ext cx="991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>
                  <a:latin typeface="Times" pitchFamily="1" charset="0"/>
                </a:rPr>
                <a:t> SlowSort !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2400">
                <a:latin typeface="Times" pitchFamily="1" charset="0"/>
              </a:endParaRPr>
            </a:p>
          </p:txBody>
        </p:sp>
        <p:sp>
          <p:nvSpPr>
            <p:cNvPr id="677918" name="Text Box 3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40" y="2948"/>
              <a:ext cx="8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" pitchFamily="1" charset="0"/>
                </a:rPr>
                <a:t>pull # s from a hat</a:t>
              </a:r>
            </a:p>
          </p:txBody>
        </p:sp>
      </p:grpSp>
      <p:sp>
        <p:nvSpPr>
          <p:cNvPr id="677919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7725" y="2360613"/>
            <a:ext cx="946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u="sng">
                <a:latin typeface="Times" pitchFamily="1" charset="0"/>
              </a:rPr>
              <a:t>Check</a:t>
            </a:r>
            <a:r>
              <a:rPr lang="en-US" sz="2000">
                <a:latin typeface="Times" pitchFamily="1" charset="0"/>
              </a:rPr>
              <a:t>: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3  1  2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Times" pitchFamily="1" charset="0"/>
              </a:rPr>
              <a:t> 3  2  1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>
                <a:latin typeface="Times" pitchFamily="1" charset="0"/>
              </a:rPr>
              <a:t>1  2  3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1  3  2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2  1  3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2  3  1</a:t>
            </a:r>
          </a:p>
        </p:txBody>
      </p:sp>
      <p:sp>
        <p:nvSpPr>
          <p:cNvPr id="677920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61350" y="271463"/>
            <a:ext cx="56515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 u="sng">
                <a:latin typeface="Times" pitchFamily="1" charset="0"/>
              </a:rPr>
              <a:t>Slow</a:t>
            </a:r>
            <a:r>
              <a:rPr lang="en-US" sz="1200" b="1">
                <a:latin typeface="Times" pitchFamily="1" charset="0"/>
              </a:rPr>
              <a:t>: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1  3  3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2  3  3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3  1  1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3  1  2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3  1  3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3  2  1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3  2  2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3  2  3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3  3  1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3  3  2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Times" pitchFamily="1" charset="0"/>
              </a:rPr>
              <a:t>3  3  3</a:t>
            </a:r>
          </a:p>
        </p:txBody>
      </p:sp>
      <p:sp>
        <p:nvSpPr>
          <p:cNvPr id="677921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81513" y="2233613"/>
            <a:ext cx="1347787" cy="28305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2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773613" y="4595813"/>
            <a:ext cx="3444875" cy="1216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23" name="Text 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54500" y="5822950"/>
            <a:ext cx="127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running time  ??</a:t>
            </a:r>
          </a:p>
        </p:txBody>
      </p:sp>
      <p:sp>
        <p:nvSpPr>
          <p:cNvPr id="677924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0525" y="1343025"/>
            <a:ext cx="5319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the </a:t>
            </a:r>
            <a:r>
              <a:rPr lang="en-US" sz="2800" i="1">
                <a:latin typeface="Times" pitchFamily="1" charset="0"/>
              </a:rPr>
              <a:t>fruit flies</a:t>
            </a:r>
            <a:r>
              <a:rPr lang="en-US" sz="2800">
                <a:latin typeface="Times" pitchFamily="1" charset="0"/>
              </a:rPr>
              <a:t> of complexity theory...</a:t>
            </a:r>
          </a:p>
        </p:txBody>
      </p:sp>
      <p:sp>
        <p:nvSpPr>
          <p:cNvPr id="677925" name="Rectangle 3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4838" y="5891213"/>
            <a:ext cx="1406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latin typeface="Times" pitchFamily="1" charset="0"/>
              </a:rPr>
              <a:t>with</a:t>
            </a:r>
            <a:r>
              <a:rPr lang="en-US" sz="1200">
                <a:latin typeface="Times" pitchFamily="1" charset="0"/>
              </a:rPr>
              <a:t> replacement…</a:t>
            </a:r>
          </a:p>
        </p:txBody>
      </p:sp>
      <p:sp>
        <p:nvSpPr>
          <p:cNvPr id="677926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91213" y="4524375"/>
            <a:ext cx="768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777777"/>
                </a:solidFill>
              </a:rPr>
              <a:t>"bogosort"</a:t>
            </a:r>
          </a:p>
        </p:txBody>
      </p:sp>
    </p:spTree>
    <p:extLst>
      <p:ext uri="{BB962C8B-B14F-4D97-AF65-F5344CB8AC3E}">
        <p14:creationId xmlns:p14="http://schemas.microsoft.com/office/powerpoint/2010/main" val="20260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6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04888"/>
            <a:ext cx="8218487" cy="180975"/>
            <a:chOff x="295" y="1311"/>
            <a:chExt cx="5177" cy="114"/>
          </a:xfrm>
        </p:grpSpPr>
        <p:sp>
          <p:nvSpPr>
            <p:cNvPr id="552964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65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6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9563" y="331788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Any </a:t>
            </a:r>
            <a:r>
              <a:rPr lang="en-US" sz="3600" i="1">
                <a:latin typeface="Times" pitchFamily="1" charset="0"/>
              </a:rPr>
              <a:t>Comparison Sort</a:t>
            </a:r>
            <a:r>
              <a:rPr lang="en-US" sz="3600">
                <a:latin typeface="Times" pitchFamily="1" charset="0"/>
              </a:rPr>
              <a:t>  is at best  O(n log(n))</a:t>
            </a:r>
          </a:p>
        </p:txBody>
      </p:sp>
      <p:sp>
        <p:nvSpPr>
          <p:cNvPr id="55296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70738" y="4572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8299" y="16002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and other awesome ideas, coming up after the break!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97" y="2209800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93713" y="0"/>
            <a:ext cx="8229600" cy="715963"/>
          </a:xfrm>
        </p:spPr>
        <p:txBody>
          <a:bodyPr/>
          <a:lstStyle/>
          <a:p>
            <a:r>
              <a:rPr lang="en-US" sz="4000" dirty="0" smtClean="0"/>
              <a:t>Written Feedback</a:t>
            </a:r>
            <a:endParaRPr lang="en-US" sz="400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 dirty="0"/>
              <a:t>What is the most important thing you have learned so far</a:t>
            </a:r>
            <a:r>
              <a:rPr lang="en-US" sz="1400" dirty="0" smtClean="0"/>
              <a:t>?</a:t>
            </a:r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r>
              <a:rPr lang="en-US" sz="1400" dirty="0" smtClean="0"/>
              <a:t>What are you still confused about?</a:t>
            </a: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is one thing that is helping you learn in this class?</a:t>
            </a:r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endParaRPr lang="en-US" sz="1400" dirty="0" smtClean="0"/>
          </a:p>
          <a:p>
            <a:pPr marL="609600" indent="-609600">
              <a:buFontTx/>
              <a:buAutoNum type="arabicPeriod"/>
            </a:pPr>
            <a:endParaRPr lang="en-US" sz="1400" dirty="0"/>
          </a:p>
          <a:p>
            <a:pPr marL="609600" indent="-609600">
              <a:buFontTx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is one thing that I can do to help your learning improve?</a:t>
            </a:r>
          </a:p>
        </p:txBody>
      </p:sp>
      <p:grpSp>
        <p:nvGrpSpPr>
          <p:cNvPr id="2355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8313" y="685800"/>
            <a:ext cx="8218487" cy="180975"/>
            <a:chOff x="295" y="1311"/>
            <a:chExt cx="5177" cy="114"/>
          </a:xfrm>
        </p:grpSpPr>
        <p:sp>
          <p:nvSpPr>
            <p:cNvPr id="235525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6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789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4188" y="230188"/>
            <a:ext cx="7593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pitchFamily="1" charset="0"/>
              </a:rPr>
              <a:t>Sorting </a:t>
            </a:r>
            <a:r>
              <a:rPr lang="en-US" sz="4400" dirty="0" smtClean="0">
                <a:latin typeface="Times" pitchFamily="1" charset="0"/>
              </a:rPr>
              <a:t>Algorithms, In Python</a:t>
            </a:r>
            <a:endParaRPr lang="en-US" sz="4400" dirty="0">
              <a:latin typeface="Times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563" y="1257300"/>
            <a:ext cx="84312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checkSort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 L ):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''' sort the list by permuting it and checking for sorted</a:t>
            </a:r>
          </a:p>
          <a:p>
            <a:r>
              <a:rPr lang="en-US" sz="16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        returns a sorted version of L.  Does not modify L'''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keep a list with the current permutation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currentPermList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(L))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sortedList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copy(L)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not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isSorted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sortedList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updatePermList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currentPermList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(L)):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sortedList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[i] = L[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currentPermList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[i]]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sortedList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600" b="1" dirty="0" err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isSorted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 L ):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''' check to see if a list is sorted '''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(L) == 0:</a:t>
            </a:r>
          </a:p>
          <a:p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     return True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(L)-1):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L[i+1] &lt; L[i]: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1" y="2849881"/>
            <a:ext cx="685800" cy="45719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4800600" y="2301709"/>
            <a:ext cx="1295400" cy="152400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686195" y="3352800"/>
            <a:ext cx="685800" cy="45719"/>
          </a:xfrm>
          <a:prstGeom prst="rightArrow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789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4188" y="230188"/>
            <a:ext cx="7593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 smtClean="0">
                <a:latin typeface="Times" pitchFamily="1" charset="0"/>
              </a:rPr>
              <a:t>Range</a:t>
            </a:r>
            <a:endParaRPr lang="en-US" sz="4400" dirty="0">
              <a:latin typeface="Times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563" y="1257300"/>
            <a:ext cx="84312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&gt;&gt;&gt; range(5)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[0, 1, 2, 3, 4]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range(5, 10)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[5, 6, 7, 8, 9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&gt;&gt;&gt; range(5, 20, 2)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[5, 7, 9, 11, 13, 15, 17, 19]</a:t>
            </a:r>
          </a:p>
        </p:txBody>
      </p:sp>
    </p:spTree>
    <p:extLst>
      <p:ext uri="{BB962C8B-B14F-4D97-AF65-F5344CB8AC3E}">
        <p14:creationId xmlns:p14="http://schemas.microsoft.com/office/powerpoint/2010/main" val="21682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39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3393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939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Two kinds of </a:t>
            </a:r>
            <a:r>
              <a:rPr lang="en-US" sz="40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4000"/>
              <a:t> loops</a:t>
            </a:r>
            <a:endParaRPr lang="en-US" sz="3200"/>
          </a:p>
        </p:txBody>
      </p:sp>
      <p:sp>
        <p:nvSpPr>
          <p:cNvPr id="1339398" name="Text Box 6"/>
          <p:cNvSpPr txBox="1">
            <a:spLocks noChangeArrowheads="1"/>
          </p:cNvSpPr>
          <p:nvPr/>
        </p:nvSpPr>
        <p:spPr bwMode="auto">
          <a:xfrm>
            <a:off x="571500" y="1377950"/>
            <a:ext cx="29337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Element-based Loops</a:t>
            </a:r>
          </a:p>
        </p:txBody>
      </p:sp>
      <p:sp>
        <p:nvSpPr>
          <p:cNvPr id="1339400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L = [ 42, -10, 4 ]</a:t>
            </a:r>
          </a:p>
        </p:txBody>
      </p:sp>
      <p:sp>
        <p:nvSpPr>
          <p:cNvPr id="1339401" name="Text Box 9"/>
          <p:cNvSpPr txBox="1">
            <a:spLocks noChangeArrowheads="1"/>
          </p:cNvSpPr>
          <p:nvPr/>
        </p:nvSpPr>
        <p:spPr bwMode="auto">
          <a:xfrm>
            <a:off x="1321889" y="58832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x</a:t>
            </a:r>
          </a:p>
        </p:txBody>
      </p:sp>
      <p:sp>
        <p:nvSpPr>
          <p:cNvPr id="1339402" name="Line 10"/>
          <p:cNvSpPr>
            <a:spLocks noChangeShapeType="1"/>
          </p:cNvSpPr>
          <p:nvPr/>
        </p:nvSpPr>
        <p:spPr bwMode="auto">
          <a:xfrm flipV="1">
            <a:off x="1609725" y="5403850"/>
            <a:ext cx="122238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03" name="Line 11"/>
          <p:cNvSpPr>
            <a:spLocks noChangeShapeType="1"/>
          </p:cNvSpPr>
          <p:nvPr/>
        </p:nvSpPr>
        <p:spPr bwMode="auto">
          <a:xfrm flipV="1">
            <a:off x="1633538" y="5380038"/>
            <a:ext cx="93821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04" name="Line 12"/>
          <p:cNvSpPr>
            <a:spLocks noChangeShapeType="1"/>
          </p:cNvSpPr>
          <p:nvPr/>
        </p:nvSpPr>
        <p:spPr bwMode="auto">
          <a:xfrm flipV="1">
            <a:off x="1682750" y="5367338"/>
            <a:ext cx="1620838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5181600" y="4953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L = [ 42, -10, 4 ]</a:t>
            </a:r>
          </a:p>
        </p:txBody>
      </p:sp>
      <p:sp>
        <p:nvSpPr>
          <p:cNvPr id="1339406" name="Text Box 14"/>
          <p:cNvSpPr txBox="1">
            <a:spLocks noChangeArrowheads="1"/>
          </p:cNvSpPr>
          <p:nvPr/>
        </p:nvSpPr>
        <p:spPr bwMode="auto">
          <a:xfrm>
            <a:off x="5524500" y="4470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Courier New" pitchFamily="49" charset="0"/>
              </a:rPr>
              <a:t>i</a:t>
            </a:r>
          </a:p>
        </p:txBody>
      </p:sp>
      <p:sp>
        <p:nvSpPr>
          <p:cNvPr id="1339407" name="Text Box 15"/>
          <p:cNvSpPr txBox="1">
            <a:spLocks noChangeArrowheads="1"/>
          </p:cNvSpPr>
          <p:nvPr/>
        </p:nvSpPr>
        <p:spPr bwMode="auto">
          <a:xfrm>
            <a:off x="5956300" y="47386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1339408" name="Text Box 16"/>
          <p:cNvSpPr txBox="1">
            <a:spLocks noChangeArrowheads="1"/>
          </p:cNvSpPr>
          <p:nvPr/>
        </p:nvSpPr>
        <p:spPr bwMode="auto">
          <a:xfrm>
            <a:off x="6858000" y="47371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1339409" name="Text Box 17"/>
          <p:cNvSpPr txBox="1">
            <a:spLocks noChangeArrowheads="1"/>
          </p:cNvSpPr>
          <p:nvPr/>
        </p:nvSpPr>
        <p:spPr bwMode="auto">
          <a:xfrm>
            <a:off x="7531100" y="47371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339410" name="Line 18"/>
          <p:cNvSpPr>
            <a:spLocks noChangeShapeType="1"/>
          </p:cNvSpPr>
          <p:nvPr/>
        </p:nvSpPr>
        <p:spPr bwMode="auto">
          <a:xfrm>
            <a:off x="5943600" y="4724400"/>
            <a:ext cx="228600" cy="762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11" name="Line 19"/>
          <p:cNvSpPr>
            <a:spLocks noChangeShapeType="1"/>
          </p:cNvSpPr>
          <p:nvPr/>
        </p:nvSpPr>
        <p:spPr bwMode="auto">
          <a:xfrm>
            <a:off x="5943600" y="4673600"/>
            <a:ext cx="1143000" cy="1270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12" name="Line 20"/>
          <p:cNvSpPr>
            <a:spLocks noChangeShapeType="1"/>
          </p:cNvSpPr>
          <p:nvPr/>
        </p:nvSpPr>
        <p:spPr bwMode="auto">
          <a:xfrm>
            <a:off x="5943600" y="4610100"/>
            <a:ext cx="1812925" cy="17621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13" name="Line 21"/>
          <p:cNvSpPr>
            <a:spLocks noChangeShapeType="1"/>
          </p:cNvSpPr>
          <p:nvPr/>
        </p:nvSpPr>
        <p:spPr bwMode="auto">
          <a:xfrm>
            <a:off x="4406900" y="1905000"/>
            <a:ext cx="0" cy="464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14" name="Text Box 22"/>
          <p:cNvSpPr txBox="1">
            <a:spLocks noChangeArrowheads="1"/>
          </p:cNvSpPr>
          <p:nvPr/>
        </p:nvSpPr>
        <p:spPr bwMode="auto">
          <a:xfrm>
            <a:off x="5410200" y="1379538"/>
            <a:ext cx="2667000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Index-based Loops</a:t>
            </a:r>
          </a:p>
        </p:txBody>
      </p:sp>
      <p:sp>
        <p:nvSpPr>
          <p:cNvPr id="1339415" name="Text Box 23"/>
          <p:cNvSpPr txBox="1">
            <a:spLocks noChangeArrowheads="1"/>
          </p:cNvSpPr>
          <p:nvPr/>
        </p:nvSpPr>
        <p:spPr bwMode="auto">
          <a:xfrm>
            <a:off x="674688" y="2432050"/>
            <a:ext cx="3048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sum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x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L: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sum += x</a:t>
            </a:r>
          </a:p>
        </p:txBody>
      </p:sp>
      <p:sp>
        <p:nvSpPr>
          <p:cNvPr id="1339416" name="Text Box 24"/>
          <p:cNvSpPr txBox="1">
            <a:spLocks noChangeArrowheads="1"/>
          </p:cNvSpPr>
          <p:nvPr/>
        </p:nvSpPr>
        <p:spPr bwMode="auto">
          <a:xfrm>
            <a:off x="4648200" y="2438400"/>
            <a:ext cx="427196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sum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b="1">
                <a:latin typeface="Courier New" pitchFamily="49" charset="0"/>
              </a:rPr>
              <a:t> i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sz="2200" b="1">
                <a:latin typeface="Courier New" pitchFamily="49" charset="0"/>
              </a:rPr>
              <a:t>             :</a:t>
            </a:r>
            <a:endParaRPr lang="en-US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sum +=</a:t>
            </a:r>
          </a:p>
        </p:txBody>
      </p:sp>
    </p:spTree>
    <p:extLst>
      <p:ext uri="{BB962C8B-B14F-4D97-AF65-F5344CB8AC3E}">
        <p14:creationId xmlns:p14="http://schemas.microsoft.com/office/powerpoint/2010/main" val="869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76325"/>
            <a:ext cx="7559675" cy="180975"/>
            <a:chOff x="295" y="1311"/>
            <a:chExt cx="5177" cy="114"/>
          </a:xfrm>
        </p:grpSpPr>
        <p:sp>
          <p:nvSpPr>
            <p:cNvPr id="67789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1" y="223169"/>
            <a:ext cx="8000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Times" pitchFamily="1" charset="0"/>
              </a:rPr>
              <a:t>An Aside: Permuting a list via Weirdo Analysis</a:t>
            </a:r>
            <a:endParaRPr lang="en-US" sz="3200" dirty="0">
              <a:latin typeface="Times" pitchFamily="1" charset="0"/>
            </a:endParaRPr>
          </a:p>
        </p:txBody>
      </p:sp>
      <p:grpSp>
        <p:nvGrpSpPr>
          <p:cNvPr id="10" name="Group 7182"/>
          <p:cNvGrpSpPr>
            <a:grpSpLocks/>
          </p:cNvGrpSpPr>
          <p:nvPr/>
        </p:nvGrpSpPr>
        <p:grpSpPr bwMode="auto">
          <a:xfrm>
            <a:off x="1295400" y="3429000"/>
            <a:ext cx="617537" cy="635071"/>
            <a:chOff x="1676815" y="5536974"/>
            <a:chExt cx="1066385" cy="1244825"/>
          </a:xfrm>
        </p:grpSpPr>
        <p:sp>
          <p:nvSpPr>
            <p:cNvPr id="11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29" idx="1"/>
              <a:endCxn id="2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29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1" name="Straight Connector 30"/>
              <p:cNvCxnSpPr>
                <a:stCxn id="2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Freeform 1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24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26" name="Straight Connector 25"/>
              <p:cNvCxnSpPr>
                <a:stCxn id="2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9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0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21" name="Straight Connector 20"/>
              <p:cNvCxnSpPr>
                <a:stCxn id="1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7400" y="3585119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This sounds </a:t>
            </a:r>
            <a:r>
              <a:rPr lang="en-US" b="1" dirty="0" smtClean="0">
                <a:solidFill>
                  <a:srgbClr val="00B050"/>
                </a:solidFill>
              </a:rPr>
              <a:t>sort</a:t>
            </a:r>
            <a:r>
              <a:rPr lang="en-US" dirty="0" smtClean="0">
                <a:solidFill>
                  <a:srgbClr val="00B050"/>
                </a:solidFill>
              </a:rPr>
              <a:t> of </a:t>
            </a:r>
            <a:r>
              <a:rPr lang="en-US" b="1" dirty="0" smtClean="0">
                <a:solidFill>
                  <a:srgbClr val="00B050"/>
                </a:solidFill>
              </a:rPr>
              <a:t>weird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086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Text 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075" y="257175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0"/>
              <a:t>A familiar test-taking strategy?</a:t>
            </a:r>
          </a:p>
        </p:txBody>
      </p:sp>
      <p:pic>
        <p:nvPicPr>
          <p:cNvPr id="3076" name="Picture 15" descr="MPj0439390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3622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8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200400" y="3276600"/>
            <a:ext cx="76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84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3810000"/>
            <a:ext cx="162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b="0"/>
              <a:t>Time to complete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350520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b="0"/>
              <a:t>Problem value</a:t>
            </a:r>
          </a:p>
        </p:txBody>
      </p:sp>
      <p:sp>
        <p:nvSpPr>
          <p:cNvPr id="148501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657600" y="32004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8502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1600200"/>
            <a:ext cx="469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/>
              <a:t>Goal</a:t>
            </a:r>
            <a:r>
              <a:rPr lang="en-US" b="0"/>
              <a:t>: Maximize your potential score</a:t>
            </a:r>
            <a:br>
              <a:rPr lang="en-US" b="0"/>
            </a:br>
            <a:r>
              <a:rPr lang="en-US" b="0"/>
              <a:t>given limited time</a:t>
            </a:r>
            <a:endParaRPr lang="en-US"/>
          </a:p>
        </p:txBody>
      </p:sp>
      <p:sp>
        <p:nvSpPr>
          <p:cNvPr id="14850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667000" y="3200400"/>
            <a:ext cx="228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8505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4191000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b="0"/>
              <a:t>Problem number</a:t>
            </a:r>
          </a:p>
        </p:txBody>
      </p:sp>
      <p:sp>
        <p:nvSpPr>
          <p:cNvPr id="148506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4832350"/>
            <a:ext cx="454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latin typeface="Courier New" pitchFamily="49" charset="0"/>
              </a:rPr>
              <a:t>(max-score testQs 75) </a:t>
            </a:r>
            <a:r>
              <a:rPr lang="en-US" sz="2000">
                <a:latin typeface="Courier New" pitchFamily="49" charset="0"/>
                <a:sym typeface="Wingdings" pitchFamily="2" charset="2"/>
              </a:rPr>
              <a:t> 55.0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2895600"/>
            <a:ext cx="810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Courier New" pitchFamily="49" charset="0"/>
              </a:rPr>
              <a:t>(define testQs '((1 60 50) (2 20 15) (3 35 25) (4 20 15)))</a:t>
            </a:r>
          </a:p>
        </p:txBody>
      </p:sp>
      <p:grpSp>
        <p:nvGrpSpPr>
          <p:cNvPr id="16" name="Group 7182"/>
          <p:cNvGrpSpPr>
            <a:grpSpLocks/>
          </p:cNvGrpSpPr>
          <p:nvPr/>
        </p:nvGrpSpPr>
        <p:grpSpPr bwMode="auto">
          <a:xfrm>
            <a:off x="411163" y="6122850"/>
            <a:ext cx="617537" cy="635071"/>
            <a:chOff x="1676815" y="5536974"/>
            <a:chExt cx="1066385" cy="1244825"/>
          </a:xfrm>
        </p:grpSpPr>
        <p:sp>
          <p:nvSpPr>
            <p:cNvPr id="17" name="Freeform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35" idx="1"/>
              <a:endCxn id="3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35" name="Oval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0" name="Oval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25" name="Oval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27" name="Straight Connector 26"/>
              <p:cNvCxnSpPr>
                <a:stCxn id="2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4" name="AutoShap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39791" y="6196659"/>
            <a:ext cx="1989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CC00"/>
                </a:solidFill>
                <a:latin typeface="Comic Sans MS" pitchFamily="66" charset="0"/>
              </a:rPr>
              <a:t>I don't know which is scarier, </a:t>
            </a:r>
          </a:p>
          <a:p>
            <a:r>
              <a:rPr lang="en-US" sz="1000" dirty="0" smtClean="0">
                <a:solidFill>
                  <a:srgbClr val="00CC00"/>
                </a:solidFill>
                <a:latin typeface="Comic Sans MS" pitchFamily="66" charset="0"/>
              </a:rPr>
              <a:t>the idea of an exam or </a:t>
            </a:r>
          </a:p>
          <a:p>
            <a:r>
              <a:rPr lang="en-US" sz="1000" dirty="0" smtClean="0">
                <a:solidFill>
                  <a:srgbClr val="00CC00"/>
                </a:solidFill>
                <a:latin typeface="Comic Sans MS" pitchFamily="66" charset="0"/>
              </a:rPr>
              <a:t>being back in Racket!</a:t>
            </a:r>
            <a:endParaRPr lang="en-US" sz="1000" dirty="0">
              <a:solidFill>
                <a:srgbClr val="00CC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112" name="Rectangl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" name="Text 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075" y="257175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0"/>
              <a:t>Problem Strategy: Feeling Greedy?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676400"/>
            <a:ext cx="810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Courier New" pitchFamily="49" charset="0"/>
              </a:rPr>
              <a:t>(define testQs '((1 60 50) (2 20 15) (3 35 25) (4 20 15)))</a:t>
            </a:r>
          </a:p>
        </p:txBody>
      </p:sp>
    </p:spTree>
    <p:extLst>
      <p:ext uri="{BB962C8B-B14F-4D97-AF65-F5344CB8AC3E}">
        <p14:creationId xmlns:p14="http://schemas.microsoft.com/office/powerpoint/2010/main" val="16708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14481</TotalTime>
  <Words>1765</Words>
  <Application>Microsoft Office PowerPoint</Application>
  <PresentationFormat>On-screen Show (4:3)</PresentationFormat>
  <Paragraphs>625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Written Feedback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781</cp:revision>
  <cp:lastPrinted>2010-10-05T20:00:56Z</cp:lastPrinted>
  <dcterms:created xsi:type="dcterms:W3CDTF">2007-09-03T22:32:38Z</dcterms:created>
  <dcterms:modified xsi:type="dcterms:W3CDTF">2010-10-12T04:52:07Z</dcterms:modified>
</cp:coreProperties>
</file>